
<file path=[Content_Types].xml><?xml version="1.0" encoding="utf-8"?>
<Types xmlns="http://schemas.openxmlformats.org/package/2006/content-types">
  <Default Extension="jpg" ContentType="image/jpeg"/>
  <Default Extension="emf" ContentType="image/x-emf"/>
  <Default Extension="jpeg" ContentType="image/jpeg"/>
  <Default Extension="xml" ContentType="application/xml"/>
  <Default Extension="mpeg" ContentType="video/unknown"/>
  <Default Extension="vml" ContentType="application/vnd.openxmlformats-officedocument.vmlDrawing"/>
  <Default Extension="bin" ContentType="application/vnd.openxmlformats-officedocument.presentationml.printerSettings"/>
  <Default Extension="png" ContentType="image/png"/>
  <Default Extension="wmf" ContentType="image/x-wmf"/>
  <Default Extension="rels" ContentType="application/vnd.openxmlformats-package.relationships+xml"/>
  <Default Extension="mov" ContentType="video/unknown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4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5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6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7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8.xml" ContentType="application/vnd.openxmlformats-officedocument.theme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theme/theme9.xml" ContentType="application/vnd.openxmlformats-officedocument.theme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theme/theme10.xml" ContentType="application/vnd.openxmlformats-officedocument.theme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theme/theme11.xml" ContentType="application/vnd.openxmlformats-officedocument.theme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theme/theme12.xml" ContentType="application/vnd.openxmlformats-officedocument.theme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theme/theme13.xml" ContentType="application/vnd.openxmlformats-officedocument.theme+xml"/>
  <Override PartName="/ppt/slideLayouts/slideLayout140.xml" ContentType="application/vnd.openxmlformats-officedocument.presentationml.slideLayout+xml"/>
  <Override PartName="/ppt/theme/theme14.xml" ContentType="application/vnd.openxmlformats-officedocument.theme+xml"/>
  <Override PartName="/ppt/slideLayouts/slideLayout141.xml" ContentType="application/vnd.openxmlformats-officedocument.presentationml.slideLayout+xml"/>
  <Override PartName="/ppt/theme/theme15.xml" ContentType="application/vnd.openxmlformats-officedocument.theme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theme/theme16.xml" ContentType="application/vnd.openxmlformats-officedocument.theme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theme/theme17.xml" ContentType="application/vnd.openxmlformats-officedocument.theme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theme/theme18.xml" ContentType="application/vnd.openxmlformats-officedocument.theme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theme/theme19.xml" ContentType="application/vnd.openxmlformats-officedocument.theme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theme/theme20.xml" ContentType="application/vnd.openxmlformats-officedocument.theme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theme/theme21.xml" ContentType="application/vnd.openxmlformats-officedocument.theme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theme/theme22.xml" ContentType="application/vnd.openxmlformats-officedocument.theme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theme/theme23.xml" ContentType="application/vnd.openxmlformats-officedocument.theme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theme/theme24.xml" ContentType="application/vnd.openxmlformats-officedocument.theme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theme/theme25.xml" ContentType="application/vnd.openxmlformats-officedocument.theme+xml"/>
  <Override PartName="/ppt/theme/theme2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embeddings/Microsoft_Equation1.bin" ContentType="application/vnd.openxmlformats-officedocument.oleObject"/>
  <Override PartName="/ppt/notesSlides/notesSlide3.xml" ContentType="application/vnd.openxmlformats-officedocument.presentationml.notesSlide+xml"/>
  <Override PartName="/ppt/embeddings/oleObject1.bin" ContentType="application/vnd.openxmlformats-officedocument.oleObject"/>
  <Override PartName="/ppt/notesSlides/notesSlide4.xml" ContentType="application/vnd.openxmlformats-officedocument.presentationml.notesSlide+xml"/>
  <Override PartName="/ppt/embeddings/oleObject2.bin" ContentType="application/vnd.openxmlformats-officedocument.oleObject"/>
  <Override PartName="/ppt/embeddings/oleObject3.bin" ContentType="application/vnd.openxmlformats-officedocument.oleObject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embeddings/oleObject4.bin" ContentType="application/vnd.openxmlformats-officedocument.oleObject"/>
  <Override PartName="/ppt/notesSlides/notesSlide8.xml" ContentType="application/vnd.openxmlformats-officedocument.presentationml.notesSlide+xml"/>
  <Override PartName="/ppt/embeddings/oleObject5.bin" ContentType="application/vnd.openxmlformats-officedocument.oleObject"/>
  <Override PartName="/ppt/embeddings/oleObject6.bin" ContentType="application/vnd.openxmlformats-officedocument.oleObject"/>
  <Override PartName="/ppt/embeddings/oleObject7.bin" ContentType="application/vnd.openxmlformats-officedocument.oleObject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embeddings/oleObject8.bin" ContentType="application/vnd.openxmlformats-officedocument.oleObject"/>
  <Override PartName="/ppt/embeddings/oleObject9.bin" ContentType="application/vnd.openxmlformats-officedocument.oleObject"/>
  <Override PartName="/ppt/embeddings/oleObject10.bin" ContentType="application/vnd.openxmlformats-officedocument.oleObject"/>
  <Override PartName="/ppt/notesSlides/notesSlide11.xml" ContentType="application/vnd.openxmlformats-officedocument.presentationml.notesSlide+xml"/>
  <Override PartName="/ppt/embeddings/oleObject11.bin" ContentType="application/vnd.openxmlformats-officedocument.oleObject"/>
  <Override PartName="/ppt/embeddings/oleObject12.bin" ContentType="application/vnd.openxmlformats-officedocument.oleObject"/>
  <Override PartName="/ppt/embeddings/oleObject13.bin" ContentType="application/vnd.openxmlformats-officedocument.oleObject"/>
  <Override PartName="/ppt/embeddings/oleObject14.bin" ContentType="application/vnd.openxmlformats-officedocument.oleObject"/>
  <Override PartName="/ppt/notesSlides/notesSlide12.xml" ContentType="application/vnd.openxmlformats-officedocument.presentationml.notesSlide+xml"/>
  <Override PartName="/ppt/embeddings/oleObject15.bin" ContentType="application/vnd.openxmlformats-officedocument.oleObject"/>
  <Override PartName="/ppt/notesSlides/notesSlide13.xml" ContentType="application/vnd.openxmlformats-officedocument.presentationml.notesSlide+xml"/>
  <Override PartName="/ppt/embeddings/oleObject16.bin" ContentType="application/vnd.openxmlformats-officedocument.oleObject"/>
  <Override PartName="/ppt/embeddings/oleObject17.bin" ContentType="application/vnd.openxmlformats-officedocument.oleObject"/>
  <Override PartName="/ppt/embeddings/oleObject18.bin" ContentType="application/vnd.openxmlformats-officedocument.oleObject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embeddings/oleObject19.bin" ContentType="application/vnd.openxmlformats-officedocument.oleObject"/>
  <Override PartName="/ppt/notesSlides/notesSlide16.xml" ContentType="application/vnd.openxmlformats-officedocument.presentationml.notesSlide+xml"/>
  <Override PartName="/ppt/embeddings/oleObject20.bin" ContentType="application/vnd.openxmlformats-officedocument.oleObject"/>
  <Override PartName="/ppt/embeddings/oleObject21.bin" ContentType="application/vnd.openxmlformats-officedocument.oleObject"/>
  <Override PartName="/ppt/embeddings/oleObject22.bin" ContentType="application/vnd.openxmlformats-officedocument.oleObject"/>
  <Override PartName="/ppt/embeddings/oleObject23.bin" ContentType="application/vnd.openxmlformats-officedocument.oleObject"/>
  <Override PartName="/ppt/embeddings/oleObject24.bin" ContentType="application/vnd.openxmlformats-officedocument.oleObject"/>
  <Override PartName="/ppt/notesSlides/notesSlide17.xml" ContentType="application/vnd.openxmlformats-officedocument.presentationml.notesSlide+xml"/>
  <Override PartName="/ppt/embeddings/oleObject25.bin" ContentType="application/vnd.openxmlformats-officedocument.oleObject"/>
  <Override PartName="/ppt/embeddings/oleObject26.bin" ContentType="application/vnd.openxmlformats-officedocument.oleObject"/>
  <Override PartName="/ppt/embeddings/oleObject27.bin" ContentType="application/vnd.openxmlformats-officedocument.oleObject"/>
  <Override PartName="/ppt/embeddings/oleObject28.bin" ContentType="application/vnd.openxmlformats-officedocument.oleObject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85" r:id="rId3"/>
    <p:sldMasterId id="2147483698" r:id="rId4"/>
    <p:sldMasterId id="2147483720" r:id="rId5"/>
    <p:sldMasterId id="2147483734" r:id="rId6"/>
    <p:sldMasterId id="2147483746" r:id="rId7"/>
    <p:sldMasterId id="2147483758" r:id="rId8"/>
    <p:sldMasterId id="2147483771" r:id="rId9"/>
    <p:sldMasterId id="2147483796" r:id="rId10"/>
    <p:sldMasterId id="2147483809" r:id="rId11"/>
    <p:sldMasterId id="2147483821" r:id="rId12"/>
    <p:sldMasterId id="2147483849" r:id="rId13"/>
    <p:sldMasterId id="2147483903" r:id="rId14"/>
    <p:sldMasterId id="2147483905" r:id="rId15"/>
    <p:sldMasterId id="2147483907" r:id="rId16"/>
    <p:sldMasterId id="2147483922" r:id="rId17"/>
    <p:sldMasterId id="2147483934" r:id="rId18"/>
    <p:sldMasterId id="2147483946" r:id="rId19"/>
    <p:sldMasterId id="2147483958" r:id="rId20"/>
    <p:sldMasterId id="2147483972" r:id="rId21"/>
    <p:sldMasterId id="2147483984" r:id="rId22"/>
    <p:sldMasterId id="2147483996" r:id="rId23"/>
    <p:sldMasterId id="2147484088" r:id="rId24"/>
    <p:sldMasterId id="2147484101" r:id="rId25"/>
  </p:sldMasterIdLst>
  <p:notesMasterIdLst>
    <p:notesMasterId r:id="rId94"/>
  </p:notesMasterIdLst>
  <p:sldIdLst>
    <p:sldId id="257" r:id="rId26"/>
    <p:sldId id="380" r:id="rId27"/>
    <p:sldId id="376" r:id="rId28"/>
    <p:sldId id="269" r:id="rId29"/>
    <p:sldId id="266" r:id="rId30"/>
    <p:sldId id="267" r:id="rId31"/>
    <p:sldId id="268" r:id="rId32"/>
    <p:sldId id="270" r:id="rId33"/>
    <p:sldId id="271" r:id="rId34"/>
    <p:sldId id="365" r:id="rId35"/>
    <p:sldId id="275" r:id="rId36"/>
    <p:sldId id="276" r:id="rId37"/>
    <p:sldId id="274" r:id="rId38"/>
    <p:sldId id="286" r:id="rId39"/>
    <p:sldId id="288" r:id="rId40"/>
    <p:sldId id="289" r:id="rId41"/>
    <p:sldId id="366" r:id="rId42"/>
    <p:sldId id="290" r:id="rId43"/>
    <p:sldId id="291" r:id="rId44"/>
    <p:sldId id="292" r:id="rId45"/>
    <p:sldId id="293" r:id="rId46"/>
    <p:sldId id="294" r:id="rId47"/>
    <p:sldId id="372" r:id="rId48"/>
    <p:sldId id="375" r:id="rId49"/>
    <p:sldId id="367" r:id="rId50"/>
    <p:sldId id="371" r:id="rId51"/>
    <p:sldId id="296" r:id="rId52"/>
    <p:sldId id="297" r:id="rId53"/>
    <p:sldId id="298" r:id="rId54"/>
    <p:sldId id="301" r:id="rId55"/>
    <p:sldId id="303" r:id="rId56"/>
    <p:sldId id="304" r:id="rId57"/>
    <p:sldId id="305" r:id="rId58"/>
    <p:sldId id="306" r:id="rId59"/>
    <p:sldId id="308" r:id="rId60"/>
    <p:sldId id="309" r:id="rId61"/>
    <p:sldId id="310" r:id="rId62"/>
    <p:sldId id="368" r:id="rId63"/>
    <p:sldId id="311" r:id="rId64"/>
    <p:sldId id="312" r:id="rId65"/>
    <p:sldId id="313" r:id="rId66"/>
    <p:sldId id="314" r:id="rId67"/>
    <p:sldId id="377" r:id="rId68"/>
    <p:sldId id="378" r:id="rId69"/>
    <p:sldId id="379" r:id="rId70"/>
    <p:sldId id="315" r:id="rId71"/>
    <p:sldId id="316" r:id="rId72"/>
    <p:sldId id="317" r:id="rId73"/>
    <p:sldId id="318" r:id="rId74"/>
    <p:sldId id="319" r:id="rId75"/>
    <p:sldId id="320" r:id="rId76"/>
    <p:sldId id="321" r:id="rId77"/>
    <p:sldId id="322" r:id="rId78"/>
    <p:sldId id="328" r:id="rId79"/>
    <p:sldId id="323" r:id="rId80"/>
    <p:sldId id="324" r:id="rId81"/>
    <p:sldId id="325" r:id="rId82"/>
    <p:sldId id="326" r:id="rId83"/>
    <p:sldId id="353" r:id="rId84"/>
    <p:sldId id="369" r:id="rId85"/>
    <p:sldId id="330" r:id="rId86"/>
    <p:sldId id="331" r:id="rId87"/>
    <p:sldId id="332" r:id="rId88"/>
    <p:sldId id="333" r:id="rId89"/>
    <p:sldId id="334" r:id="rId90"/>
    <p:sldId id="335" r:id="rId91"/>
    <p:sldId id="374" r:id="rId92"/>
    <p:sldId id="373" r:id="rId9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-22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Master" Target="slideMasters/slideMaster7.xml"/><Relationship Id="rId8" Type="http://schemas.openxmlformats.org/officeDocument/2006/relationships/slideMaster" Target="slideMasters/slideMaster8.xml"/><Relationship Id="rId9" Type="http://schemas.openxmlformats.org/officeDocument/2006/relationships/slideMaster" Target="slideMasters/slideMaster9.xml"/><Relationship Id="rId10" Type="http://schemas.openxmlformats.org/officeDocument/2006/relationships/slideMaster" Target="slideMasters/slideMaster10.xml"/><Relationship Id="rId11" Type="http://schemas.openxmlformats.org/officeDocument/2006/relationships/slideMaster" Target="slideMasters/slideMaster11.xml"/><Relationship Id="rId12" Type="http://schemas.openxmlformats.org/officeDocument/2006/relationships/slideMaster" Target="slideMasters/slideMaster12.xml"/><Relationship Id="rId13" Type="http://schemas.openxmlformats.org/officeDocument/2006/relationships/slideMaster" Target="slideMasters/slideMaster13.xml"/><Relationship Id="rId14" Type="http://schemas.openxmlformats.org/officeDocument/2006/relationships/slideMaster" Target="slideMasters/slideMaster14.xml"/><Relationship Id="rId15" Type="http://schemas.openxmlformats.org/officeDocument/2006/relationships/slideMaster" Target="slideMasters/slideMaster15.xml"/><Relationship Id="rId16" Type="http://schemas.openxmlformats.org/officeDocument/2006/relationships/slideMaster" Target="slideMasters/slideMaster16.xml"/><Relationship Id="rId17" Type="http://schemas.openxmlformats.org/officeDocument/2006/relationships/slideMaster" Target="slideMasters/slideMaster17.xml"/><Relationship Id="rId18" Type="http://schemas.openxmlformats.org/officeDocument/2006/relationships/slideMaster" Target="slideMasters/slideMaster18.xml"/><Relationship Id="rId19" Type="http://schemas.openxmlformats.org/officeDocument/2006/relationships/slideMaster" Target="slideMasters/slideMaster19.xml"/><Relationship Id="rId30" Type="http://schemas.openxmlformats.org/officeDocument/2006/relationships/slide" Target="slides/slide5.xml"/><Relationship Id="rId31" Type="http://schemas.openxmlformats.org/officeDocument/2006/relationships/slide" Target="slides/slide6.xml"/><Relationship Id="rId32" Type="http://schemas.openxmlformats.org/officeDocument/2006/relationships/slide" Target="slides/slide7.xml"/><Relationship Id="rId33" Type="http://schemas.openxmlformats.org/officeDocument/2006/relationships/slide" Target="slides/slide8.xml"/><Relationship Id="rId34" Type="http://schemas.openxmlformats.org/officeDocument/2006/relationships/slide" Target="slides/slide9.xml"/><Relationship Id="rId35" Type="http://schemas.openxmlformats.org/officeDocument/2006/relationships/slide" Target="slides/slide10.xml"/><Relationship Id="rId36" Type="http://schemas.openxmlformats.org/officeDocument/2006/relationships/slide" Target="slides/slide11.xml"/><Relationship Id="rId37" Type="http://schemas.openxmlformats.org/officeDocument/2006/relationships/slide" Target="slides/slide12.xml"/><Relationship Id="rId38" Type="http://schemas.openxmlformats.org/officeDocument/2006/relationships/slide" Target="slides/slide13.xml"/><Relationship Id="rId39" Type="http://schemas.openxmlformats.org/officeDocument/2006/relationships/slide" Target="slides/slide14.xml"/><Relationship Id="rId50" Type="http://schemas.openxmlformats.org/officeDocument/2006/relationships/slide" Target="slides/slide25.xml"/><Relationship Id="rId51" Type="http://schemas.openxmlformats.org/officeDocument/2006/relationships/slide" Target="slides/slide26.xml"/><Relationship Id="rId52" Type="http://schemas.openxmlformats.org/officeDocument/2006/relationships/slide" Target="slides/slide27.xml"/><Relationship Id="rId53" Type="http://schemas.openxmlformats.org/officeDocument/2006/relationships/slide" Target="slides/slide28.xml"/><Relationship Id="rId54" Type="http://schemas.openxmlformats.org/officeDocument/2006/relationships/slide" Target="slides/slide29.xml"/><Relationship Id="rId55" Type="http://schemas.openxmlformats.org/officeDocument/2006/relationships/slide" Target="slides/slide30.xml"/><Relationship Id="rId56" Type="http://schemas.openxmlformats.org/officeDocument/2006/relationships/slide" Target="slides/slide31.xml"/><Relationship Id="rId57" Type="http://schemas.openxmlformats.org/officeDocument/2006/relationships/slide" Target="slides/slide32.xml"/><Relationship Id="rId58" Type="http://schemas.openxmlformats.org/officeDocument/2006/relationships/slide" Target="slides/slide33.xml"/><Relationship Id="rId59" Type="http://schemas.openxmlformats.org/officeDocument/2006/relationships/slide" Target="slides/slide34.xml"/><Relationship Id="rId70" Type="http://schemas.openxmlformats.org/officeDocument/2006/relationships/slide" Target="slides/slide45.xml"/><Relationship Id="rId71" Type="http://schemas.openxmlformats.org/officeDocument/2006/relationships/slide" Target="slides/slide46.xml"/><Relationship Id="rId72" Type="http://schemas.openxmlformats.org/officeDocument/2006/relationships/slide" Target="slides/slide47.xml"/><Relationship Id="rId73" Type="http://schemas.openxmlformats.org/officeDocument/2006/relationships/slide" Target="slides/slide48.xml"/><Relationship Id="rId74" Type="http://schemas.openxmlformats.org/officeDocument/2006/relationships/slide" Target="slides/slide49.xml"/><Relationship Id="rId75" Type="http://schemas.openxmlformats.org/officeDocument/2006/relationships/slide" Target="slides/slide50.xml"/><Relationship Id="rId76" Type="http://schemas.openxmlformats.org/officeDocument/2006/relationships/slide" Target="slides/slide51.xml"/><Relationship Id="rId77" Type="http://schemas.openxmlformats.org/officeDocument/2006/relationships/slide" Target="slides/slide52.xml"/><Relationship Id="rId78" Type="http://schemas.openxmlformats.org/officeDocument/2006/relationships/slide" Target="slides/slide53.xml"/><Relationship Id="rId79" Type="http://schemas.openxmlformats.org/officeDocument/2006/relationships/slide" Target="slides/slide54.xml"/><Relationship Id="rId90" Type="http://schemas.openxmlformats.org/officeDocument/2006/relationships/slide" Target="slides/slide65.xml"/><Relationship Id="rId91" Type="http://schemas.openxmlformats.org/officeDocument/2006/relationships/slide" Target="slides/slide66.xml"/><Relationship Id="rId92" Type="http://schemas.openxmlformats.org/officeDocument/2006/relationships/slide" Target="slides/slide67.xml"/><Relationship Id="rId93" Type="http://schemas.openxmlformats.org/officeDocument/2006/relationships/slide" Target="slides/slide68.xml"/><Relationship Id="rId94" Type="http://schemas.openxmlformats.org/officeDocument/2006/relationships/notesMaster" Target="notesMasters/notesMaster1.xml"/><Relationship Id="rId95" Type="http://schemas.openxmlformats.org/officeDocument/2006/relationships/printerSettings" Target="printerSettings/printerSettings1.bin"/><Relationship Id="rId96" Type="http://schemas.openxmlformats.org/officeDocument/2006/relationships/presProps" Target="presProps.xml"/><Relationship Id="rId97" Type="http://schemas.openxmlformats.org/officeDocument/2006/relationships/viewProps" Target="viewProps.xml"/><Relationship Id="rId98" Type="http://schemas.openxmlformats.org/officeDocument/2006/relationships/theme" Target="theme/theme1.xml"/><Relationship Id="rId99" Type="http://schemas.openxmlformats.org/officeDocument/2006/relationships/tableStyles" Target="tableStyles.xml"/><Relationship Id="rId20" Type="http://schemas.openxmlformats.org/officeDocument/2006/relationships/slideMaster" Target="slideMasters/slideMaster20.xml"/><Relationship Id="rId21" Type="http://schemas.openxmlformats.org/officeDocument/2006/relationships/slideMaster" Target="slideMasters/slideMaster21.xml"/><Relationship Id="rId22" Type="http://schemas.openxmlformats.org/officeDocument/2006/relationships/slideMaster" Target="slideMasters/slideMaster22.xml"/><Relationship Id="rId23" Type="http://schemas.openxmlformats.org/officeDocument/2006/relationships/slideMaster" Target="slideMasters/slideMaster23.xml"/><Relationship Id="rId24" Type="http://schemas.openxmlformats.org/officeDocument/2006/relationships/slideMaster" Target="slideMasters/slideMaster24.xml"/><Relationship Id="rId25" Type="http://schemas.openxmlformats.org/officeDocument/2006/relationships/slideMaster" Target="slideMasters/slideMaster25.xml"/><Relationship Id="rId26" Type="http://schemas.openxmlformats.org/officeDocument/2006/relationships/slide" Target="slides/slide1.xml"/><Relationship Id="rId27" Type="http://schemas.openxmlformats.org/officeDocument/2006/relationships/slide" Target="slides/slide2.xml"/><Relationship Id="rId28" Type="http://schemas.openxmlformats.org/officeDocument/2006/relationships/slide" Target="slides/slide3.xml"/><Relationship Id="rId29" Type="http://schemas.openxmlformats.org/officeDocument/2006/relationships/slide" Target="slides/slide4.xml"/><Relationship Id="rId40" Type="http://schemas.openxmlformats.org/officeDocument/2006/relationships/slide" Target="slides/slide15.xml"/><Relationship Id="rId41" Type="http://schemas.openxmlformats.org/officeDocument/2006/relationships/slide" Target="slides/slide16.xml"/><Relationship Id="rId42" Type="http://schemas.openxmlformats.org/officeDocument/2006/relationships/slide" Target="slides/slide17.xml"/><Relationship Id="rId43" Type="http://schemas.openxmlformats.org/officeDocument/2006/relationships/slide" Target="slides/slide18.xml"/><Relationship Id="rId44" Type="http://schemas.openxmlformats.org/officeDocument/2006/relationships/slide" Target="slides/slide19.xml"/><Relationship Id="rId45" Type="http://schemas.openxmlformats.org/officeDocument/2006/relationships/slide" Target="slides/slide20.xml"/><Relationship Id="rId46" Type="http://schemas.openxmlformats.org/officeDocument/2006/relationships/slide" Target="slides/slide21.xml"/><Relationship Id="rId47" Type="http://schemas.openxmlformats.org/officeDocument/2006/relationships/slide" Target="slides/slide22.xml"/><Relationship Id="rId48" Type="http://schemas.openxmlformats.org/officeDocument/2006/relationships/slide" Target="slides/slide23.xml"/><Relationship Id="rId49" Type="http://schemas.openxmlformats.org/officeDocument/2006/relationships/slide" Target="slides/slide24.xml"/><Relationship Id="rId60" Type="http://schemas.openxmlformats.org/officeDocument/2006/relationships/slide" Target="slides/slide35.xml"/><Relationship Id="rId61" Type="http://schemas.openxmlformats.org/officeDocument/2006/relationships/slide" Target="slides/slide36.xml"/><Relationship Id="rId62" Type="http://schemas.openxmlformats.org/officeDocument/2006/relationships/slide" Target="slides/slide37.xml"/><Relationship Id="rId63" Type="http://schemas.openxmlformats.org/officeDocument/2006/relationships/slide" Target="slides/slide38.xml"/><Relationship Id="rId64" Type="http://schemas.openxmlformats.org/officeDocument/2006/relationships/slide" Target="slides/slide39.xml"/><Relationship Id="rId65" Type="http://schemas.openxmlformats.org/officeDocument/2006/relationships/slide" Target="slides/slide40.xml"/><Relationship Id="rId66" Type="http://schemas.openxmlformats.org/officeDocument/2006/relationships/slide" Target="slides/slide41.xml"/><Relationship Id="rId67" Type="http://schemas.openxmlformats.org/officeDocument/2006/relationships/slide" Target="slides/slide42.xml"/><Relationship Id="rId68" Type="http://schemas.openxmlformats.org/officeDocument/2006/relationships/slide" Target="slides/slide43.xml"/><Relationship Id="rId69" Type="http://schemas.openxmlformats.org/officeDocument/2006/relationships/slide" Target="slides/slide44.xml"/><Relationship Id="rId80" Type="http://schemas.openxmlformats.org/officeDocument/2006/relationships/slide" Target="slides/slide55.xml"/><Relationship Id="rId81" Type="http://schemas.openxmlformats.org/officeDocument/2006/relationships/slide" Target="slides/slide56.xml"/><Relationship Id="rId82" Type="http://schemas.openxmlformats.org/officeDocument/2006/relationships/slide" Target="slides/slide57.xml"/><Relationship Id="rId83" Type="http://schemas.openxmlformats.org/officeDocument/2006/relationships/slide" Target="slides/slide58.xml"/><Relationship Id="rId84" Type="http://schemas.openxmlformats.org/officeDocument/2006/relationships/slide" Target="slides/slide59.xml"/><Relationship Id="rId85" Type="http://schemas.openxmlformats.org/officeDocument/2006/relationships/slide" Target="slides/slide60.xml"/><Relationship Id="rId86" Type="http://schemas.openxmlformats.org/officeDocument/2006/relationships/slide" Target="slides/slide61.xml"/><Relationship Id="rId87" Type="http://schemas.openxmlformats.org/officeDocument/2006/relationships/slide" Target="slides/slide62.xml"/><Relationship Id="rId88" Type="http://schemas.openxmlformats.org/officeDocument/2006/relationships/slide" Target="slides/slide63.xml"/><Relationship Id="rId89" Type="http://schemas.openxmlformats.org/officeDocument/2006/relationships/slide" Target="slides/slide6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image" Target="../media/image29.emf"/><Relationship Id="rId3" Type="http://schemas.openxmlformats.org/officeDocument/2006/relationships/image" Target="../media/image30.e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4" Type="http://schemas.openxmlformats.org/officeDocument/2006/relationships/image" Target="../media/image35.emf"/><Relationship Id="rId1" Type="http://schemas.openxmlformats.org/officeDocument/2006/relationships/image" Target="../media/image32.png"/><Relationship Id="rId2" Type="http://schemas.openxmlformats.org/officeDocument/2006/relationships/image" Target="../media/image33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7.e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3D47FA-7EAC-4844-B0DD-41D688D43AE0}" type="datetimeFigureOut">
              <a:rPr lang="en-US" smtClean="0"/>
              <a:t>12/7/15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E057C4-48F5-C64E-A86E-BC7C1E67F7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712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 smtClean="0">
                <a:solidFill>
                  <a:prstClr val="black"/>
                </a:solidFill>
                <a:latin typeface="Calibri"/>
              </a:rPr>
              <a:pPr/>
              <a:t>1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873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>
                <a:solidFill>
                  <a:prstClr val="black"/>
                </a:solidFill>
                <a:latin typeface="Calibri"/>
              </a:rPr>
              <a:pPr/>
              <a:t>2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8732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2AF208-45AF-6F4E-83E3-53F30ABE3241}" type="slidenum">
              <a:rPr lang="en-US">
                <a:solidFill>
                  <a:prstClr val="black"/>
                </a:solidFill>
                <a:latin typeface="Calibri"/>
              </a:rPr>
              <a:pPr/>
              <a:t>4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53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539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8704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41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2245453-3C58-AC4E-9C31-0D6E5D24F934}" type="slidenum">
              <a:rPr lang="en-US" sz="1200">
                <a:solidFill>
                  <a:srgbClr val="000000"/>
                </a:solidFill>
                <a:latin typeface="Calibri" charset="0"/>
              </a:rPr>
              <a:pPr eaLnBrk="1" hangingPunct="1"/>
              <a:t>5</a:t>
            </a:fld>
            <a:endParaRPr lang="en-US" sz="120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572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7241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3539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>
                <a:solidFill>
                  <a:prstClr val="black"/>
                </a:solidFill>
                <a:latin typeface="Calibri"/>
              </a:rPr>
              <a:pPr/>
              <a:t>10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8732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09278E-40DF-8141-BBE5-C411DB92CF88}" type="slidenum">
              <a:rPr lang="en-US">
                <a:solidFill>
                  <a:prstClr val="black"/>
                </a:solidFill>
                <a:latin typeface="Calibri"/>
              </a:rPr>
              <a:pPr/>
              <a:t>11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87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87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4887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85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9BAD74D-37CB-0B47-9FF6-07886F6EF873}" type="slidenum">
              <a:rPr lang="en-US" sz="1200">
                <a:solidFill>
                  <a:srgbClr val="000000"/>
                </a:solidFill>
                <a:latin typeface="Calibri" charset="0"/>
              </a:rPr>
              <a:pPr eaLnBrk="1" hangingPunct="1"/>
              <a:t>13</a:t>
            </a:fld>
            <a:endParaRPr lang="en-US" sz="120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633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3385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>
                <a:solidFill>
                  <a:prstClr val="black"/>
                </a:solidFill>
                <a:latin typeface="Calibri"/>
              </a:rPr>
              <a:pPr/>
              <a:t>17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873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 smtClean="0">
                <a:solidFill>
                  <a:prstClr val="black"/>
                </a:solidFill>
                <a:latin typeface="Calibri"/>
              </a:rPr>
              <a:pPr/>
              <a:t>25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8732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10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59E8182-F709-3646-8BFB-BB8FE6E11D36}" type="slidenum">
              <a:rPr lang="en-US" sz="1200">
                <a:solidFill>
                  <a:srgbClr val="000000"/>
                </a:solidFill>
                <a:latin typeface="Calibri" charset="0"/>
              </a:rPr>
              <a:pPr eaLnBrk="1" hangingPunct="1"/>
              <a:t>26</a:t>
            </a:fld>
            <a:endParaRPr lang="en-US" sz="120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559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591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45225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15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6E74F675-DC3D-1847-988E-B5D930221F83}" type="slidenum">
              <a:rPr lang="en-US" sz="1200">
                <a:solidFill>
                  <a:srgbClr val="000000"/>
                </a:solidFill>
                <a:latin typeface="Calibri" charset="0"/>
              </a:rPr>
              <a:pPr eaLnBrk="1" hangingPunct="1"/>
              <a:t>27</a:t>
            </a:fld>
            <a:endParaRPr lang="en-US" sz="120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561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611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89326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54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2054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>
                <a:latin typeface="Calibri" charset="0"/>
              </a:rPr>
              <a:t>Ernie-2.mp4</a:t>
            </a:r>
          </a:p>
        </p:txBody>
      </p:sp>
      <p:sp>
        <p:nvSpPr>
          <p:cNvPr id="6205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04178FE9-1873-F144-B6A5-175449292620}" type="slidenum">
              <a:rPr lang="en-US" sz="1200">
                <a:solidFill>
                  <a:srgbClr val="000000"/>
                </a:solidFill>
                <a:latin typeface="Calibri" charset="0"/>
              </a:rPr>
              <a:pPr eaLnBrk="1" hangingPunct="1"/>
              <a:t>28</a:t>
            </a:fld>
            <a:endParaRPr lang="en-US" sz="1200">
              <a:solidFill>
                <a:srgbClr val="000000"/>
              </a:solidFill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3285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34D55A-A39F-624C-AF12-6D1547FFE6F3}" type="slidenum">
              <a:rPr lang="en-US" smtClean="0">
                <a:solidFill>
                  <a:prstClr val="black"/>
                </a:solidFill>
                <a:latin typeface="Calibri"/>
              </a:rPr>
              <a:pPr/>
              <a:t>32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403944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>
                <a:solidFill>
                  <a:prstClr val="black"/>
                </a:solidFill>
                <a:latin typeface="Calibri"/>
              </a:rPr>
              <a:pPr/>
              <a:t>38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8732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>
                <a:solidFill>
                  <a:prstClr val="black"/>
                </a:solidFill>
                <a:latin typeface="Calibri"/>
              </a:rPr>
              <a:pPr/>
              <a:t>39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8732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2AF208-45AF-6F4E-83E3-53F30ABE3241}" type="slidenum">
              <a:rPr lang="en-US">
                <a:solidFill>
                  <a:prstClr val="black"/>
                </a:solidFill>
                <a:latin typeface="Calibri"/>
              </a:rPr>
              <a:pPr/>
              <a:t>48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53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539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8704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>
                <a:solidFill>
                  <a:prstClr val="black"/>
                </a:solidFill>
                <a:latin typeface="Calibri"/>
              </a:rPr>
              <a:pPr/>
              <a:t>60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873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149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443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822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072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815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650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625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146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13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40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9803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410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894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450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0069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9045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5049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8736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266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8480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5766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8645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844B3C99-EA54-6D4D-B1EB-FFF00263EFF6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6594808"/>
      </p:ext>
    </p:extLst>
  </p:cSld>
  <p:clrMapOvr>
    <a:masterClrMapping/>
  </p:clrMapOvr>
  <p:transition xmlns:p14="http://schemas.microsoft.com/office/powerpoint/2010/main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78B62FD5-67EF-2C48-947C-006FC8F04104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20451165"/>
      </p:ext>
    </p:extLst>
  </p:cSld>
  <p:clrMapOvr>
    <a:masterClrMapping/>
  </p:clrMapOvr>
  <p:transition xmlns:p14="http://schemas.microsoft.com/office/powerpoint/2010/main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DC74B873-7D40-904E-8C5D-64F015B5AA46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3554549"/>
      </p:ext>
    </p:extLst>
  </p:cSld>
  <p:clrMapOvr>
    <a:masterClrMapping/>
  </p:clrMapOvr>
  <p:transition xmlns:p14="http://schemas.microsoft.com/office/powerpoint/2010/main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0BE68D61-8D6F-6D45-9BC6-738A4BEE894F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80628310"/>
      </p:ext>
    </p:extLst>
  </p:cSld>
  <p:clrMapOvr>
    <a:masterClrMapping/>
  </p:clrMapOvr>
  <p:transition xmlns:p14="http://schemas.microsoft.com/office/powerpoint/2010/main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16A2C834-D30C-7F47-9DF0-47624C9B7067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3906762"/>
      </p:ext>
    </p:extLst>
  </p:cSld>
  <p:clrMapOvr>
    <a:masterClrMapping/>
  </p:clrMapOvr>
  <p:transition xmlns:p14="http://schemas.microsoft.com/office/powerpoint/2010/main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6084032A-17FE-A347-A075-A521788DAD21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39135989"/>
      </p:ext>
    </p:extLst>
  </p:cSld>
  <p:clrMapOvr>
    <a:masterClrMapping/>
  </p:clrMapOvr>
  <p:transition xmlns:p14="http://schemas.microsoft.com/office/powerpoint/2010/main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A1F8DD0C-46DE-CA48-ABA5-D7F35EE85100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3080652"/>
      </p:ext>
    </p:extLst>
  </p:cSld>
  <p:clrMapOvr>
    <a:masterClrMapping/>
  </p:clrMapOvr>
  <p:transition xmlns:p14="http://schemas.microsoft.com/office/powerpoint/2010/main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F894E521-62D8-FD49-870D-67EB321AC00D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3283640"/>
      </p:ext>
    </p:extLst>
  </p:cSld>
  <p:clrMapOvr>
    <a:masterClrMapping/>
  </p:clrMapOvr>
  <p:transition xmlns:p14="http://schemas.microsoft.com/office/powerpoint/2010/main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BEDFC9C2-52DD-BC43-862A-621517902477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97537546"/>
      </p:ext>
    </p:extLst>
  </p:cSld>
  <p:clrMapOvr>
    <a:masterClrMapping/>
  </p:clrMapOvr>
  <p:transition xmlns:p14="http://schemas.microsoft.com/office/powerpoint/2010/main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DADC458-E591-EA45-AB7F-4EDEC63F6FF1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3622771"/>
      </p:ext>
    </p:extLst>
  </p:cSld>
  <p:clrMapOvr>
    <a:masterClrMapping/>
  </p:clrMapOvr>
  <p:transition xmlns:p14="http://schemas.microsoft.com/office/powerpoint/2010/main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9F196C44-7B25-EB4E-A9D0-92713D2A6247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6370336"/>
      </p:ext>
    </p:extLst>
  </p:cSld>
  <p:clrMapOvr>
    <a:masterClrMapping/>
  </p:clrMapOvr>
  <p:transition xmlns:p14="http://schemas.microsoft.com/office/powerpoint/2010/main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Arial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5AAE7C41-2974-7A4C-A42C-043248FDF1FC}" type="slidenum">
              <a:rPr lang="en-US">
                <a:latin typeface="Arial"/>
              </a:rPr>
              <a:pPr>
                <a:defRPr/>
              </a:pPr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61257827"/>
      </p:ext>
    </p:extLst>
  </p:cSld>
  <p:clrMapOvr>
    <a:masterClrMapping/>
  </p:clrMapOvr>
  <p:transition xmlns:p14="http://schemas.microsoft.com/office/powerpoint/2010/main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Arial" pitchFamily="34" charset="0"/>
                <a:ea typeface="ＭＳ Ｐゴシック" pitchFamily="34" charset="-128"/>
              </a:defRPr>
            </a:lvl1pPr>
          </a:lstStyle>
          <a:p>
            <a:pPr>
              <a:defRPr/>
            </a:pPr>
            <a:endParaRPr lang="en-US">
              <a:cs typeface="ＭＳ Ｐゴシック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Arial" pitchFamily="34" charset="0"/>
                <a:ea typeface="ＭＳ Ｐゴシック" pitchFamily="34" charset="-128"/>
              </a:defRPr>
            </a:lvl1pPr>
          </a:lstStyle>
          <a:p>
            <a:pPr>
              <a:defRPr/>
            </a:pPr>
            <a:endParaRPr lang="en-US">
              <a:cs typeface="ＭＳ Ｐゴシック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fld id="{704C994A-F728-9C46-93F7-E7F6BB4B5E15}" type="slidenum">
              <a:rPr lang="en-US">
                <a:latin typeface="Arial"/>
                <a:ea typeface="ＭＳ Ｐゴシック"/>
              </a:rPr>
              <a:pPr>
                <a:defRPr/>
              </a:pPr>
              <a:t>‹#›</a:t>
            </a:fld>
            <a:endParaRPr lang="en-US">
              <a:latin typeface="Arial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081994769"/>
      </p:ext>
    </p:extLst>
  </p:cSld>
  <p:clrMapOvr>
    <a:masterClrMapping/>
  </p:clrMapOvr>
  <p:transition xmlns:p14="http://schemas.microsoft.com/office/powerpoint/2010/main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Arial" pitchFamily="34" charset="0"/>
                <a:ea typeface="ＭＳ Ｐゴシック" pitchFamily="34" charset="-128"/>
              </a:defRPr>
            </a:lvl1pPr>
          </a:lstStyle>
          <a:p>
            <a:pPr>
              <a:defRPr/>
            </a:pPr>
            <a:endParaRPr lang="en-US">
              <a:cs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Arial" pitchFamily="34" charset="0"/>
                <a:ea typeface="ＭＳ Ｐゴシック" pitchFamily="34" charset="-128"/>
              </a:defRPr>
            </a:lvl1pPr>
          </a:lstStyle>
          <a:p>
            <a:pPr>
              <a:defRPr/>
            </a:pPr>
            <a:endParaRPr lang="en-US">
              <a:cs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fld id="{A273F0E4-816E-874F-99AA-B2E08AACCC98}" type="slidenum">
              <a:rPr lang="en-US">
                <a:latin typeface="Arial"/>
                <a:ea typeface="ＭＳ Ｐゴシック"/>
              </a:rPr>
              <a:pPr>
                <a:defRPr/>
              </a:pPr>
              <a:t>‹#›</a:t>
            </a:fld>
            <a:endParaRPr lang="en-US">
              <a:latin typeface="Arial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522875404"/>
      </p:ext>
    </p:extLst>
  </p:cSld>
  <p:clrMapOvr>
    <a:masterClrMapping/>
  </p:clrMapOvr>
  <p:transition xmlns:p14="http://schemas.microsoft.com/office/powerpoint/2010/main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EEA8F-4B72-8A4C-850F-27C452F5F131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3198217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5BA3B-7E7D-B645-95EA-0231039032F0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73404512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3D565-14DD-214B-829A-911E5E4C3376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24105974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B675A-2CA4-354C-8ACE-00855F45876C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82468490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69BD4B-6B41-B543-B912-4D188EE6B25A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73199676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1627D-F1C5-1349-B86C-FC61D603A69C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9366166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0C2E4-6835-0342-B58E-F2E0269595EF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71379692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D0730-4758-B345-903C-DF356708E123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3793314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8149B-631D-F44A-BB84-B6742EDE7B6E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34082115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575BA-33E2-F34A-8971-04E109C302DD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84639566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1F104-C651-1D4C-B08C-82BFB556DA43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3538970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D1E3C-7E1D-2440-B755-73B257933A22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94846749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0F3C3-EF77-004F-8CEB-0A87B58C8293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05604577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F0EB2-3AC0-7D40-B91D-7988739087F9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593571472"/>
      </p:ext>
    </p:extLst>
  </p:cSld>
  <p:clrMapOvr>
    <a:masterClrMapping/>
  </p:clrMapOvr>
  <p:transition xmlns:p14="http://schemas.microsoft.com/office/powerpoint/2010/main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FA30F0-F2E4-CE4C-975F-C1397FE1F26F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434434419"/>
      </p:ext>
    </p:extLst>
  </p:cSld>
  <p:clrMapOvr>
    <a:masterClrMapping/>
  </p:clrMapOvr>
  <p:transition xmlns:p14="http://schemas.microsoft.com/office/powerpoint/2010/main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ECFE3-0ED3-6841-B19F-B61C36D31C66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424197489"/>
      </p:ext>
    </p:extLst>
  </p:cSld>
  <p:clrMapOvr>
    <a:masterClrMapping/>
  </p:clrMapOvr>
  <p:transition xmlns:p14="http://schemas.microsoft.com/office/powerpoint/2010/main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04FCF-D7CE-9F42-852E-0CA0D4BC83CF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844710018"/>
      </p:ext>
    </p:extLst>
  </p:cSld>
  <p:clrMapOvr>
    <a:masterClrMapping/>
  </p:clrMapOvr>
  <p:transition xmlns:p14="http://schemas.microsoft.com/office/powerpoint/2010/main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6F740-0826-B64A-BE3A-5F4861C21FA5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162612707"/>
      </p:ext>
    </p:extLst>
  </p:cSld>
  <p:clrMapOvr>
    <a:masterClrMapping/>
  </p:clrMapOvr>
  <p:transition xmlns:p14="http://schemas.microsoft.com/office/powerpoint/2010/main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B9027-FC1E-3648-ADB2-BB8D999DF62D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687089019"/>
      </p:ext>
    </p:extLst>
  </p:cSld>
  <p:clrMapOvr>
    <a:masterClrMapping/>
  </p:clrMapOvr>
  <p:transition xmlns:p14="http://schemas.microsoft.com/office/powerpoint/2010/main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2B0FC-6D3E-BB44-841C-BE0C33C81FBB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996443468"/>
      </p:ext>
    </p:extLst>
  </p:cSld>
  <p:clrMapOvr>
    <a:masterClrMapping/>
  </p:clrMapOvr>
  <p:transition xmlns:p14="http://schemas.microsoft.com/office/powerpoint/2010/main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DC9A5-5055-0D40-B067-6150BBFCEE63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508830509"/>
      </p:ext>
    </p:extLst>
  </p:cSld>
  <p:clrMapOvr>
    <a:masterClrMapping/>
  </p:clrMapOvr>
  <p:transition xmlns:p14="http://schemas.microsoft.com/office/powerpoint/2010/main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47432-0061-D24F-B838-B0D2873F6188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930134872"/>
      </p:ext>
    </p:extLst>
  </p:cSld>
  <p:clrMapOvr>
    <a:masterClrMapping/>
  </p:clrMapOvr>
  <p:transition xmlns:p14="http://schemas.microsoft.com/office/powerpoint/2010/main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773EC-7313-264D-BE6E-D192BCBB6E13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264769690"/>
      </p:ext>
    </p:extLst>
  </p:cSld>
  <p:clrMapOvr>
    <a:masterClrMapping/>
  </p:clrMapOvr>
  <p:transition xmlns:p14="http://schemas.microsoft.com/office/powerpoint/2010/main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C3110-2FF3-9F4C-97FB-31201714BCDE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824945785"/>
      </p:ext>
    </p:extLst>
  </p:cSld>
  <p:clrMapOvr>
    <a:masterClrMapping/>
  </p:clrMapOvr>
  <p:transition xmlns:p14="http://schemas.microsoft.com/office/powerpoint/2010/main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E412DEDC-9E14-884A-AA78-D6B80BB0E98E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AA0D87C-A017-D84E-8A44-026254F393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2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F8BF5DE-1C5E-FF4E-ACAF-F0B08A8E17F4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A2ADCC26-2BB3-1A41-BABB-972C64CE30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15990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12408E94-9238-8C4E-9992-BFCE00FEE22B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20ED69A-3DD8-794C-B637-FBB7E0A0E4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77643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236E2ED-8DBB-084A-B274-B2A5A5AC9AC7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C7174D5-9B07-0042-BF24-34E06AB99F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95510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0FC910F5-1511-6144-AAB2-37FA17226553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78293E5-CBE2-5D45-8AE7-59EB055B10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49875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15700262-BD72-4C42-984E-B4624A123F76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60E7A5D-6CD2-B84B-ACB6-F80AD8299E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3284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9BA39A76-47E5-5E43-B7BA-3F415707FF1A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F7307A39-1A88-5B4B-BD26-CAF3E71556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75706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0A49CC9F-2B21-AA46-9C3F-03575BA2E77A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B6EA728-4119-5D40-922E-508BF89D85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20483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6B507FCC-8BFC-4E40-9395-1F853E46AA88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E8888E81-4448-814B-9CCB-B7643AA7A6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37632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B26DF4E-A1F5-F546-8617-CD0450B49C5E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D18BAAB-7081-3043-A0FF-5CE81498F7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45530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404DF633-43ED-DF4C-844F-CE0A3B159B19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3F218AD-CE27-DB49-B69C-5087693BA3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62604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9057A-3176-D844-9F8D-6064EBACB5C0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018450576"/>
      </p:ext>
    </p:extLst>
  </p:cSld>
  <p:clrMapOvr>
    <a:masterClrMapping/>
  </p:clrMapOvr>
  <p:transition xmlns:p14="http://schemas.microsoft.com/office/powerpoint/2010/main"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E5219-0BC6-3549-A44F-4E71E1DD2AC9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162937339"/>
      </p:ext>
    </p:extLst>
  </p:cSld>
  <p:clrMapOvr>
    <a:masterClrMapping/>
  </p:clrMapOvr>
  <p:transition xmlns:p14="http://schemas.microsoft.com/office/powerpoint/2010/main"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EEDCA-E3CB-1A4D-B834-F23BFED2BD1F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199891451"/>
      </p:ext>
    </p:extLst>
  </p:cSld>
  <p:clrMapOvr>
    <a:masterClrMapping/>
  </p:clrMapOvr>
  <p:transition xmlns:p14="http://schemas.microsoft.com/office/powerpoint/2010/main"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7859-1128-0143-ABA6-4C0621C9F5EB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327379009"/>
      </p:ext>
    </p:extLst>
  </p:cSld>
  <p:clrMapOvr>
    <a:masterClrMapping/>
  </p:clrMapOvr>
  <p:transition xmlns:p14="http://schemas.microsoft.com/office/powerpoint/2010/main"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DE773-12BC-1842-9A9B-C83C83A3DD3C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507788850"/>
      </p:ext>
    </p:extLst>
  </p:cSld>
  <p:clrMapOvr>
    <a:masterClrMapping/>
  </p:clrMapOvr>
  <p:transition xmlns:p14="http://schemas.microsoft.com/office/powerpoint/2010/main"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C47B0-241B-D542-99EC-998330361625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266839428"/>
      </p:ext>
    </p:extLst>
  </p:cSld>
  <p:clrMapOvr>
    <a:masterClrMapping/>
  </p:clrMapOvr>
  <p:transition xmlns:p14="http://schemas.microsoft.com/office/powerpoint/2010/main"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30D9E-9A04-8C48-AE9A-BF5AB91C7488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536119923"/>
      </p:ext>
    </p:extLst>
  </p:cSld>
  <p:clrMapOvr>
    <a:masterClrMapping/>
  </p:clrMapOvr>
  <p:transition xmlns:p14="http://schemas.microsoft.com/office/powerpoint/2010/main"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68E9A-C2CB-0647-869D-7437497D9D61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864426849"/>
      </p:ext>
    </p:extLst>
  </p:cSld>
  <p:clrMapOvr>
    <a:masterClrMapping/>
  </p:clrMapOvr>
  <p:transition xmlns:p14="http://schemas.microsoft.com/office/powerpoint/2010/main"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F39C4-12EE-6A49-BD66-9F798AAA0A56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650198731"/>
      </p:ext>
    </p:extLst>
  </p:cSld>
  <p:clrMapOvr>
    <a:masterClrMapping/>
  </p:clrMapOvr>
  <p:transition xmlns:p14="http://schemas.microsoft.com/office/powerpoint/2010/main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B7543-0F75-6040-BE67-A3EA2CF0B447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940759801"/>
      </p:ext>
    </p:extLst>
  </p:cSld>
  <p:clrMapOvr>
    <a:masterClrMapping/>
  </p:clrMapOvr>
  <p:transition xmlns:p14="http://schemas.microsoft.com/office/powerpoint/2010/main"/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6DCAF-2C49-0247-A758-1C006559604B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123332174"/>
      </p:ext>
    </p:extLst>
  </p:cSld>
  <p:clrMapOvr>
    <a:masterClrMapping/>
  </p:clrMapOvr>
  <p:transition xmlns:p14="http://schemas.microsoft.com/office/powerpoint/2010/main"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94CE2-5122-4F46-971C-0A8508547D98}" type="slidenum">
              <a:rPr lang="en-US">
                <a:ea typeface="ＭＳ Ｐゴシック"/>
              </a:rPr>
              <a:pPr>
                <a:defRPr/>
              </a:pPr>
              <a:t>‹#›</a:t>
            </a:fld>
            <a:endParaRPr lang="en-US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493188774"/>
      </p:ext>
    </p:extLst>
  </p:cSld>
  <p:clrMapOvr>
    <a:masterClrMapping/>
  </p:clrMapOvr>
  <p:transition xmlns:p14="http://schemas.microsoft.com/office/powerpoint/2010/main"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6C25F43-4EFC-3B4B-9B22-DAD2CF523C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768919"/>
      </p:ext>
    </p:extLst>
  </p:cSld>
  <p:clrMapOvr>
    <a:masterClrMapping/>
  </p:clrMapOvr>
  <p:transition xmlns:p14="http://schemas.microsoft.com/office/powerpoint/2010/main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B848E34-ED0E-BD49-8E3A-FA50A190E4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537205"/>
      </p:ext>
    </p:extLst>
  </p:cSld>
  <p:clrMapOvr>
    <a:masterClrMapping/>
  </p:clrMapOvr>
  <p:transition xmlns:p14="http://schemas.microsoft.com/office/powerpoint/2010/main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DBB88B4-0C88-4C48-97C8-AA7D7992F3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722433"/>
      </p:ext>
    </p:extLst>
  </p:cSld>
  <p:clrMapOvr>
    <a:masterClrMapping/>
  </p:clrMapOvr>
  <p:transition xmlns:p14="http://schemas.microsoft.com/office/powerpoint/2010/main"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F36EB2EB-3FE4-B440-809A-2DDB4843D8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639738"/>
      </p:ext>
    </p:extLst>
  </p:cSld>
  <p:clrMapOvr>
    <a:masterClrMapping/>
  </p:clrMapOvr>
  <p:transition xmlns:p14="http://schemas.microsoft.com/office/powerpoint/2010/main"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5C4141D1-6A26-0E44-AB3C-6B60F05507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473033"/>
      </p:ext>
    </p:extLst>
  </p:cSld>
  <p:clrMapOvr>
    <a:masterClrMapping/>
  </p:clrMapOvr>
  <p:transition xmlns:p14="http://schemas.microsoft.com/office/powerpoint/2010/main"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98C6485-0E3A-5743-8B51-A5BBEA0564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68837"/>
      </p:ext>
    </p:extLst>
  </p:cSld>
  <p:clrMapOvr>
    <a:masterClrMapping/>
  </p:clrMapOvr>
  <p:transition xmlns:p14="http://schemas.microsoft.com/office/powerpoint/2010/main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94740EB-4E1E-7349-A3DC-436019C1D9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168381"/>
      </p:ext>
    </p:extLst>
  </p:cSld>
  <p:clrMapOvr>
    <a:masterClrMapping/>
  </p:clrMapOvr>
  <p:transition xmlns:p14="http://schemas.microsoft.com/office/powerpoint/2010/main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F596BFA1-2DDE-674C-884D-8A4401D7A1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946395"/>
      </p:ext>
    </p:extLst>
  </p:cSld>
  <p:clrMapOvr>
    <a:masterClrMapping/>
  </p:clrMapOvr>
  <p:transition xmlns:p14="http://schemas.microsoft.com/office/powerpoint/2010/main"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9A7451DC-A57F-7647-8D76-ACAEFF6B6D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743098"/>
      </p:ext>
    </p:extLst>
  </p:cSld>
  <p:clrMapOvr>
    <a:masterClrMapping/>
  </p:clrMapOvr>
  <p:transition xmlns:p14="http://schemas.microsoft.com/office/powerpoint/2010/main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EB5F9330-E3FA-BE45-82E9-B7DB5BF7DC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428885"/>
      </p:ext>
    </p:extLst>
  </p:cSld>
  <p:clrMapOvr>
    <a:masterClrMapping/>
  </p:clrMapOvr>
  <p:transition xmlns:p14="http://schemas.microsoft.com/office/powerpoint/2010/main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619EB57-6A78-5846-96B2-DA3DD86D4E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723685"/>
      </p:ext>
    </p:extLst>
  </p:cSld>
  <p:clrMapOvr>
    <a:masterClrMapping/>
  </p:clrMapOvr>
  <p:transition xmlns:p14="http://schemas.microsoft.com/office/powerpoint/2010/main"/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3F979F4-3808-A74B-905B-CB059C8299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263788"/>
      </p:ext>
    </p:extLst>
  </p:cSld>
  <p:clrMapOvr>
    <a:masterClrMapping/>
  </p:clrMapOvr>
  <p:transition xmlns:p14="http://schemas.microsoft.com/office/powerpoint/2010/main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105DE70-E079-1A4B-B0A1-C2F7138FB5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096054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4C9FEC6-D73F-7B47-884C-37929BA74B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045192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01C114F-BA8D-8C43-8DF5-1260233D38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153969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AF6AC47-0D93-9746-9AEB-D449F75D85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12833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3E25C0B-16DD-B64B-B80B-9A9B96C5C4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095845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F6CFCE6A-BB35-D843-B938-4B8FE14A0F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842793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9D35421C-CEEB-954C-BC3C-78F877BC45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922670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FFF590A-70E6-7D4D-B454-26EAB28F5B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988159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EC4E873-EB47-6F40-81E8-CA22AC0F11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016191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4840A24-B0C5-A64E-B25E-0B9690AECC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365842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A6BB79BF-1699-2E45-A90E-BAB39FDCA1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721556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E8B04C-96B9-9448-91DF-D6509F291253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314037127"/>
      </p:ext>
    </p:extLst>
  </p:cSld>
  <p:clrMapOvr>
    <a:masterClrMapping/>
  </p:clrMapOvr>
  <p:transition xmlns:p14="http://schemas.microsoft.com/office/powerpoint/2010/main"/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F6C0E8-2D6E-C34D-8A33-E436BE462463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126689730"/>
      </p:ext>
    </p:extLst>
  </p:cSld>
  <p:clrMapOvr>
    <a:masterClrMapping/>
  </p:clrMapOvr>
  <p:transition xmlns:p14="http://schemas.microsoft.com/office/powerpoint/2010/main"/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C529EB-EA3A-AE42-BE25-545306AD15F8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831192774"/>
      </p:ext>
    </p:extLst>
  </p:cSld>
  <p:clrMapOvr>
    <a:masterClrMapping/>
  </p:clrMapOvr>
  <p:transition xmlns:p14="http://schemas.microsoft.com/office/powerpoint/2010/main"/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4713EF-06A6-C14B-A903-EE3714C59C28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593778440"/>
      </p:ext>
    </p:extLst>
  </p:cSld>
  <p:clrMapOvr>
    <a:masterClrMapping/>
  </p:clrMapOvr>
  <p:transition xmlns:p14="http://schemas.microsoft.com/office/powerpoint/2010/main"/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8EBEEA-1520-4341-8365-8FDE9B0712E9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940780344"/>
      </p:ext>
    </p:extLst>
  </p:cSld>
  <p:clrMapOvr>
    <a:masterClrMapping/>
  </p:clrMapOvr>
  <p:transition xmlns:p14="http://schemas.microsoft.com/office/powerpoint/2010/main"/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E1577F-B240-454A-8464-6DF86F91C9DB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713393079"/>
      </p:ext>
    </p:extLst>
  </p:cSld>
  <p:clrMapOvr>
    <a:masterClrMapping/>
  </p:clrMapOvr>
  <p:transition xmlns:p14="http://schemas.microsoft.com/office/powerpoint/2010/main"/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193217-2EF6-8E46-A58C-544003AB48E1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061707930"/>
      </p:ext>
    </p:extLst>
  </p:cSld>
  <p:clrMapOvr>
    <a:masterClrMapping/>
  </p:clrMapOvr>
  <p:transition xmlns:p14="http://schemas.microsoft.com/office/powerpoint/2010/main"/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4B63AD-6855-054F-A707-84A105640E94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665940430"/>
      </p:ext>
    </p:extLst>
  </p:cSld>
  <p:clrMapOvr>
    <a:masterClrMapping/>
  </p:clrMapOvr>
  <p:transition xmlns:p14="http://schemas.microsoft.com/office/powerpoint/2010/main"/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B712D6-BB93-0046-A3B0-A985ED182960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344632970"/>
      </p:ext>
    </p:extLst>
  </p:cSld>
  <p:clrMapOvr>
    <a:masterClrMapping/>
  </p:clrMapOvr>
  <p:transition xmlns:p14="http://schemas.microsoft.com/office/powerpoint/2010/main"/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F566F9-E8BE-3244-B57A-E913AA51D267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375796204"/>
      </p:ext>
    </p:extLst>
  </p:cSld>
  <p:clrMapOvr>
    <a:masterClrMapping/>
  </p:clrMapOvr>
  <p:transition xmlns:p14="http://schemas.microsoft.com/office/powerpoint/2010/main"/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52A7AF-237A-5944-859C-B51BD2946D29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230038815"/>
      </p:ext>
    </p:extLst>
  </p:cSld>
  <p:clrMapOvr>
    <a:masterClrMapping/>
  </p:clrMapOvr>
  <p:transition xmlns:p14="http://schemas.microsoft.com/office/powerpoint/2010/main"/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800" y="2130425"/>
            <a:ext cx="6629400" cy="1470025"/>
          </a:xfrm>
        </p:spPr>
        <p:txBody>
          <a:bodyPr/>
          <a:lstStyle>
            <a:lvl1pPr>
              <a:defRPr b="0" baseline="0">
                <a:solidFill>
                  <a:srgbClr val="29B5FF"/>
                </a:solidFill>
                <a:latin typeface="Areal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828800" y="3886200"/>
            <a:ext cx="5943600" cy="1752600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88654141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 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16732049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199" y="4406900"/>
            <a:ext cx="6894513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199" y="2906713"/>
            <a:ext cx="6894513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16" y="6465898"/>
            <a:ext cx="28956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4998" y="6492875"/>
            <a:ext cx="2133600" cy="365125"/>
          </a:xfrm>
        </p:spPr>
        <p:txBody>
          <a:bodyPr/>
          <a:lstStyle>
            <a:lvl1pPr algn="r">
              <a:defRPr/>
            </a:lvl1pPr>
          </a:lstStyle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605971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9200" y="1600200"/>
            <a:ext cx="3276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397422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535113"/>
            <a:ext cx="3278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9200" y="2174875"/>
            <a:ext cx="3278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3984030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15018320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48130109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72490068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16548536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0020699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0745276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827C8DB1-EB87-B640-B6E5-DE0684047013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5177FEB1-14B7-4145-961A-3C435446D4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751399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AE6D2E53-2BDB-3A45-B887-71912D82FA07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B4266089-2FA9-4548-A9D6-1C404AEEDB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491258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EB852C7B-841D-9541-B7DE-7B7713612D25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9CA49EC3-3A4C-D540-8DE9-9429B8A0F0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805699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A265661D-FF89-DF42-8ABF-7D94D64E7038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C655C55F-B080-854E-96A3-A1B3EC0FB5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700904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A3B30A9A-7C73-BA4D-9741-92606D10109B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E8B510A6-45CC-8A48-869B-07C61269E4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796580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ECCCE0A2-6215-F348-9BCE-A57AC0E34E4F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0D02D158-EA39-9142-A4A2-239869BE45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99778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4B635027-FC6A-5F43-A87C-326FD736AACC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8AD80412-BED0-F64D-AF36-68A7F4EBA7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911548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D081F200-8E38-B74E-87D2-962C3438E0AA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08CACEE1-F2D9-BE41-90E7-DE96F54659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183298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DD98BF4F-0B67-4348-9EC4-7E19E3437BF8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8F6436B6-2A22-9A48-9B87-AB70DF57EC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634317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373EB681-E005-7040-850E-D25E41A0B582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700AE423-BFEC-2349-90D1-9C581BEAAE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381987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5844AB66-9160-7D43-AAE2-BB71D93A83FB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CFA074F8-1213-DF45-94DE-6C838A6378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455832"/>
      </p:ext>
    </p:extLst>
  </p:cSld>
  <p:clrMapOvr>
    <a:masterClrMapping/>
  </p:clrMapOvr>
  <p:transition xmlns:p14="http://schemas.microsoft.com/office/powerpoint/2010/main" spd="slow">
    <p:randomBar dir="vert"/>
  </p:transition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latin typeface="Gill Sans" charset="0"/>
                <a:ea typeface="ヒラギノ角ゴ ProN W3" charset="0"/>
                <a:cs typeface="ヒラギノ角ゴ ProN W3" charset="0"/>
              </a:defRPr>
            </a:lvl1pPr>
          </a:lstStyle>
          <a:p>
            <a:pPr>
              <a:defRPr/>
            </a:pPr>
            <a:fld id="{48741A50-CA3B-1348-99D9-626713A097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724699"/>
      </p:ext>
    </p:extLst>
  </p:cSld>
  <p:clrMapOvr>
    <a:masterClrMapping/>
  </p:clrMapOvr>
  <p:transition xmlns:p14="http://schemas.microsoft.com/office/powerpoint/2010/main"/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latin typeface="Gill Sans" charset="0"/>
                <a:ea typeface="ヒラギノ角ゴ ProN W3" charset="0"/>
                <a:cs typeface="ヒラギノ角ゴ ProN W3" charset="0"/>
              </a:defRPr>
            </a:lvl1pPr>
          </a:lstStyle>
          <a:p>
            <a:pPr>
              <a:defRPr/>
            </a:pPr>
            <a:fld id="{48741A50-CA3B-1348-99D9-626713A097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482333"/>
      </p:ext>
    </p:extLst>
  </p:cSld>
  <p:clrMapOvr>
    <a:masterClrMapping/>
  </p:clrMapOvr>
  <p:transition xmlns:p14="http://schemas.microsoft.com/office/powerpoint/2010/main"/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684934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3115518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05641239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3648460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10773935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99040594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8961013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9120250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66112886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9586828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4053799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28955-FABD-5542-995B-E2A39DDF6F2F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13867794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762" y="0"/>
            <a:ext cx="8732134" cy="10327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74578" y="1652461"/>
            <a:ext cx="4366067" cy="4681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777934" y="1652461"/>
            <a:ext cx="4366066" cy="227213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777934" y="4062300"/>
            <a:ext cx="4366066" cy="227213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139515"/>
      </p:ext>
    </p:extLst>
  </p:cSld>
  <p:clrMapOvr>
    <a:masterClrMapping/>
  </p:clrMapOvr>
  <p:transition xmlns:p14="http://schemas.microsoft.com/office/powerpoint/2010/main" spd="slow">
    <p:wipe dir="r"/>
  </p:transition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968A16A-A8EB-094C-BF28-1E02B6AEBC14}" type="datetime1">
              <a:rPr lang="es-E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s-E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2874B-7A50-A343-95B9-7C715535FCE3}" type="slidenum">
              <a:rPr lang="es-E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55465429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422E73F-D467-FD4D-B05B-E84E45710DCD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5CCD8C3-6A8A-AA40-810E-5A76A31961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022378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9058CC7-987B-D549-91A0-4EFF62E6CEC6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AD4BF7A-F311-8444-B88E-9E1536B3E7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90460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407857C-16AB-2F4F-BE3A-035C35BF428B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6A62D05-AA1D-9241-B450-157CC3EC3B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965814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FD6851E-479C-C14F-AD6C-49637A953BE5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AD4B652-BC0E-4F4D-8786-76A6ADE36D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504385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2BD13BF-DB49-384D-AB6C-D6B16B1333C1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FDD7442-898B-384F-A1D3-5410558B8F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683507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2CAFF2D-1385-3444-AF99-504D8F94D5B8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A90A1AF-FAEC-244F-A45D-04D54C657D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300991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4C8ED31-A261-F643-BC33-6C7554D4989D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1B80611-FAB6-3C41-9960-C8BBB2A9442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157319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9A18AD8-D1B0-D943-AE4C-1E63FBCC03EE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208F6ED-8659-5341-BA07-A09D998E392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797299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0399C82E-35A8-0847-B2CB-BC71929F89A4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623277C-7E29-9943-9C1B-0875034FE8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889497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92C14C2-B707-F441-8F90-4CB418B556BA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FC09097-B2FB-9C46-A075-88C65C10AD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291425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2133CE0-9F25-E14D-9C58-14C64FE4E6F6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41CE42-8633-FC4C-863C-7243044245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319933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A65DD47-3F76-B64F-AA88-5F4839DD2DB0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6EFB316-6145-9C42-8B92-7E1C63498C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84905"/>
      </p:ext>
    </p:extLst>
  </p:cSld>
  <p:clrMapOvr>
    <a:masterClrMapping/>
  </p:clrMapOvr>
  <p:transition xmlns:p14="http://schemas.microsoft.com/office/powerpoint/2010/main"/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B280304-C447-7A40-81EB-FB7FD238B8BB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AE10D63-7F8A-E343-AD39-546C0F406A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45744"/>
      </p:ext>
    </p:extLst>
  </p:cSld>
  <p:clrMapOvr>
    <a:masterClrMapping/>
  </p:clrMapOvr>
  <p:transition xmlns:p14="http://schemas.microsoft.com/office/powerpoint/2010/main"/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24CB729-157D-1D48-9127-A1F7454EFC7D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E18F6AE-EB02-A34E-AB17-822619867B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738825"/>
      </p:ext>
    </p:extLst>
  </p:cSld>
  <p:clrMapOvr>
    <a:masterClrMapping/>
  </p:clrMapOvr>
  <p:transition xmlns:p14="http://schemas.microsoft.com/office/powerpoint/2010/main"/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05BC637-B112-1948-8371-503313CB56F1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CF97C27-CADA-9D4B-BD03-AF2C2AF7B3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49307"/>
      </p:ext>
    </p:extLst>
  </p:cSld>
  <p:clrMapOvr>
    <a:masterClrMapping/>
  </p:clrMapOvr>
  <p:transition xmlns:p14="http://schemas.microsoft.com/office/powerpoint/2010/main"/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3B9FC59-7E93-8842-9349-41050EB0F0A3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5081843-D62E-DD49-97BA-EB4B2B5D0F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937703"/>
      </p:ext>
    </p:extLst>
  </p:cSld>
  <p:clrMapOvr>
    <a:masterClrMapping/>
  </p:clrMapOvr>
  <p:transition xmlns:p14="http://schemas.microsoft.com/office/powerpoint/2010/main"/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BF561B5-3283-5543-91A2-B385186FD9A4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D815890-BBEF-B34C-B980-01838D0396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62202"/>
      </p:ext>
    </p:extLst>
  </p:cSld>
  <p:clrMapOvr>
    <a:masterClrMapping/>
  </p:clrMapOvr>
  <p:transition xmlns:p14="http://schemas.microsoft.com/office/powerpoint/2010/main"/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CC5479F-4E9D-CA40-BE62-B6363F2BA52E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DBC7F5A-BFDE-2F43-8723-87601773A9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882274"/>
      </p:ext>
    </p:extLst>
  </p:cSld>
  <p:clrMapOvr>
    <a:masterClrMapping/>
  </p:clrMapOvr>
  <p:transition xmlns:p14="http://schemas.microsoft.com/office/powerpoint/2010/main"/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4904542-61BC-A94F-96A3-145871CD7B2F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B5AAF6-B4DE-FB49-AA2C-AD8FC03665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019623"/>
      </p:ext>
    </p:extLst>
  </p:cSld>
  <p:clrMapOvr>
    <a:masterClrMapping/>
  </p:clrMapOvr>
  <p:transition xmlns:p14="http://schemas.microsoft.com/office/powerpoint/2010/main"/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2488FDB-6864-5D4F-9212-1780B19C9BA7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9EC4E07-20DB-A044-9305-5002ABCC448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474838"/>
      </p:ext>
    </p:extLst>
  </p:cSld>
  <p:clrMapOvr>
    <a:masterClrMapping/>
  </p:clrMapOvr>
  <p:transition xmlns:p14="http://schemas.microsoft.com/office/powerpoint/2010/main"/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97FF6F4-BE4D-584C-A49A-A10844CD56CC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5B33509-6B65-E24B-8914-226B55EC7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706593"/>
      </p:ext>
    </p:extLst>
  </p:cSld>
  <p:clrMapOvr>
    <a:masterClrMapping/>
  </p:clrMapOvr>
  <p:transition xmlns:p14="http://schemas.microsoft.com/office/powerpoint/2010/main"/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5B489AA-F3C5-E04C-9EE5-185F9704A4C3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E0A175D-0021-AB4D-A298-0D31A8F4D1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600666"/>
      </p:ext>
    </p:extLst>
  </p:cSld>
  <p:clrMapOvr>
    <a:masterClrMapping/>
  </p:clrMapOvr>
  <p:transition xmlns:p14="http://schemas.microsoft.com/office/powerpoint/2010/main"/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DF79D-01C6-8A47-B247-64BB259F253D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31AAD-23BF-B84A-AE95-B6B3F77C38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46782"/>
      </p:ext>
    </p:extLst>
  </p:cSld>
  <p:clrMapOvr>
    <a:masterClrMapping/>
  </p:clrMapOvr>
  <p:transition xmlns:p14="http://schemas.microsoft.com/office/powerpoint/2010/main"/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28623-BB21-0146-9963-DFAD1278D45D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7E2BA-4357-6D4F-B03C-09ED5BEF8B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302149"/>
      </p:ext>
    </p:extLst>
  </p:cSld>
  <p:clrMapOvr>
    <a:masterClrMapping/>
  </p:clrMapOvr>
  <p:transition xmlns:p14="http://schemas.microsoft.com/office/powerpoint/2010/main"/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C2206-4E96-304C-9FAD-C8635AAEF9D3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4D79A-0283-3345-9D3B-684721D049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008581"/>
      </p:ext>
    </p:extLst>
  </p:cSld>
  <p:clrMapOvr>
    <a:masterClrMapping/>
  </p:clrMapOvr>
  <p:transition xmlns:p14="http://schemas.microsoft.com/office/powerpoint/2010/main"/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5D7F9-3EFE-E24B-A2BD-08632302E82C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4C4D5-8144-A542-A834-07FEE9CF22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574273"/>
      </p:ext>
    </p:extLst>
  </p:cSld>
  <p:clrMapOvr>
    <a:masterClrMapping/>
  </p:clrMapOvr>
  <p:transition xmlns:p14="http://schemas.microsoft.com/office/powerpoint/2010/main"/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84CC6-9AA0-464C-9DA0-A3FF8B2C2D77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6B5F7-49ED-E34C-8669-32CA451E3A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164464"/>
      </p:ext>
    </p:extLst>
  </p:cSld>
  <p:clrMapOvr>
    <a:masterClrMapping/>
  </p:clrMapOvr>
  <p:transition xmlns:p14="http://schemas.microsoft.com/office/powerpoint/2010/main"/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74C44-2EE1-9449-913C-B8B87F609334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7A0A6-4A08-C34A-A09D-900ADE037D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62583"/>
      </p:ext>
    </p:extLst>
  </p:cSld>
  <p:clrMapOvr>
    <a:masterClrMapping/>
  </p:clrMapOvr>
  <p:transition xmlns:p14="http://schemas.microsoft.com/office/powerpoint/2010/main"/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09030-519F-F44D-8458-B9933FCE1747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6F8E8-CF32-F040-AAE1-2D0941843B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008495"/>
      </p:ext>
    </p:extLst>
  </p:cSld>
  <p:clrMapOvr>
    <a:masterClrMapping/>
  </p:clrMapOvr>
  <p:transition xmlns:p14="http://schemas.microsoft.com/office/powerpoint/2010/main"/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359B6-2E16-9F4B-8203-19406223623A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7F3FB-98BE-F64E-80D0-43293E303E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27342"/>
      </p:ext>
    </p:extLst>
  </p:cSld>
  <p:clrMapOvr>
    <a:masterClrMapping/>
  </p:clrMapOvr>
  <p:transition xmlns:p14="http://schemas.microsoft.com/office/powerpoint/2010/main"/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7419B-633B-D646-96C7-71763467673A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82E5A-24A4-DD4E-AE21-C98DE4F4D4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974561"/>
      </p:ext>
    </p:extLst>
  </p:cSld>
  <p:clrMapOvr>
    <a:masterClrMapping/>
  </p:clrMapOvr>
  <p:transition xmlns:p14="http://schemas.microsoft.com/office/powerpoint/2010/main"/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E19B9-BA48-964E-8EB5-AB446E1A0EFC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9333E-0185-9044-99B2-D39416CE8F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707017"/>
      </p:ext>
    </p:extLst>
  </p:cSld>
  <p:clrMapOvr>
    <a:masterClrMapping/>
  </p:clrMapOvr>
  <p:transition xmlns:p14="http://schemas.microsoft.com/office/powerpoint/2010/main"/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BA1CC-DB56-0049-BF8F-A22DEEB56EC2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BB4B0-F2B2-494A-A35A-215DDBE578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119917"/>
      </p:ext>
    </p:extLst>
  </p:cSld>
  <p:clrMapOvr>
    <a:masterClrMapping/>
  </p:clrMapOvr>
  <p:transition xmlns:p14="http://schemas.microsoft.com/office/powerpoint/2010/main"/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E43F8A-EC03-4193-A169-2B3AFA431C5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133706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F171D3-1E74-4FA7-8352-063AC428671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018626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66884A-F7D8-4077-A080-8B5888C642B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393286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9AB1E3-5220-4256-BBE1-42527EC123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983648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BF9951-4B06-4B07-82BE-6D2466ACA1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537349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D4D78-3AEC-4EA5-852A-9E4A53B327C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737238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C6182E-7CB4-4F3D-BB57-8C3C4AABFD9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323440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F28D29-FB38-48D4-A5D6-21AEB532920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024135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1FA9B3-A222-4E6B-BECE-BD8DA8A4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778864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AAA0A2-C97E-45A4-96D3-90BED18B5C0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698380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914580-D9E1-447A-A5E7-FDD766772A5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089918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F35390-698A-4674-A833-C94CFF2C6CE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603377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ooter Placeholder 4"/>
          <p:cNvSpPr txBox="1">
            <a:spLocks/>
          </p:cNvSpPr>
          <p:nvPr userDrawn="1"/>
        </p:nvSpPr>
        <p:spPr>
          <a:xfrm>
            <a:off x="-341201" y="6533819"/>
            <a:ext cx="274321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sz="1800" dirty="0" smtClean="0">
                <a:solidFill>
                  <a:srgbClr val="FFFFFF"/>
                </a:solidFill>
                <a:latin typeface="Helvetica"/>
              </a:rPr>
              <a:t> </a:t>
            </a:r>
            <a:endParaRPr lang="en-US" sz="1800" dirty="0">
              <a:solidFill>
                <a:srgbClr val="FFFFFF"/>
              </a:solidFill>
              <a:latin typeface="Helvetica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10400" y="6547467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6CBFD7AA-8C92-46FE-96BD-DB7D619824C6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Footer Placeholder 4"/>
          <p:cNvSpPr txBox="1">
            <a:spLocks/>
          </p:cNvSpPr>
          <p:nvPr userDrawn="1"/>
        </p:nvSpPr>
        <p:spPr>
          <a:xfrm>
            <a:off x="-338929" y="6536091"/>
            <a:ext cx="274321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sz="1800" dirty="0" smtClean="0">
                <a:solidFill>
                  <a:srgbClr val="FFFFFF"/>
                </a:solidFill>
                <a:latin typeface="Helvetica"/>
              </a:rPr>
              <a:t>Research Tuesdays </a:t>
            </a:r>
            <a:endParaRPr lang="en-US" sz="1800" dirty="0">
              <a:solidFill>
                <a:srgbClr val="FFFFFF"/>
              </a:solidFill>
              <a:latin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13503589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54A4A-3025-7140-9C41-AE54B629E1D1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964F3-FE56-8246-BE5C-E1989D4EA9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674894"/>
      </p:ext>
    </p:extLst>
  </p:cSld>
  <p:clrMapOvr>
    <a:masterClrMapping/>
  </p:clrMapOvr>
  <p:transition xmlns:p14="http://schemas.microsoft.com/office/powerpoint/2010/main"/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271A2-9E48-B846-B222-602F3EC486B6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A0CFC-2615-C144-8885-8C483778B0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735557"/>
      </p:ext>
    </p:extLst>
  </p:cSld>
  <p:clrMapOvr>
    <a:masterClrMapping/>
  </p:clrMapOvr>
  <p:transition xmlns:p14="http://schemas.microsoft.com/office/powerpoint/2010/main"/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D68D1-1378-1B4D-B73C-449DB3F5BF7C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4ADD6-3606-D643-8AE5-7EB7916733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317744"/>
      </p:ext>
    </p:extLst>
  </p:cSld>
  <p:clrMapOvr>
    <a:masterClrMapping/>
  </p:clrMapOvr>
  <p:transition xmlns:p14="http://schemas.microsoft.com/office/powerpoint/2010/main"/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799F2-86E4-5049-88BD-814400BCC2B2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73C92-166F-7B46-A7DE-E6477B5C93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23476"/>
      </p:ext>
    </p:extLst>
  </p:cSld>
  <p:clrMapOvr>
    <a:masterClrMapping/>
  </p:clrMapOvr>
  <p:transition xmlns:p14="http://schemas.microsoft.com/office/powerpoint/2010/main"/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4BA77-959A-B44D-A25A-A4EE577F2FD3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6DEA0-63A3-2B49-AD1E-38B5A9F4E6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113812"/>
      </p:ext>
    </p:extLst>
  </p:cSld>
  <p:clrMapOvr>
    <a:masterClrMapping/>
  </p:clrMapOvr>
  <p:transition xmlns:p14="http://schemas.microsoft.com/office/powerpoint/2010/main"/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12B59-78AD-2247-B384-4A4DD8336567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0F926-5907-BD42-A0FB-E0E65D2FE6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598089"/>
      </p:ext>
    </p:extLst>
  </p:cSld>
  <p:clrMapOvr>
    <a:masterClrMapping/>
  </p:clrMapOvr>
  <p:transition xmlns:p14="http://schemas.microsoft.com/office/powerpoint/2010/main"/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9ECBB-8152-644D-B4E0-985BEB8E6DA9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367DE-7031-E34E-B2A3-9C252FE1A2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867721"/>
      </p:ext>
    </p:extLst>
  </p:cSld>
  <p:clrMapOvr>
    <a:masterClrMapping/>
  </p:clrMapOvr>
  <p:transition xmlns:p14="http://schemas.microsoft.com/office/powerpoint/2010/main"/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973DB-147A-054F-8F31-AFC9FFA47EB4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CFBF9-8B6C-7E47-AA3B-D30BBC8E1D0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334948"/>
      </p:ext>
    </p:extLst>
  </p:cSld>
  <p:clrMapOvr>
    <a:masterClrMapping/>
  </p:clrMapOvr>
  <p:transition xmlns:p14="http://schemas.microsoft.com/office/powerpoint/2010/main"/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3BFAD-0787-1549-A501-D5540C2C93C2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F6F2B-0905-D74C-831F-DAEBA121AD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324026"/>
      </p:ext>
    </p:extLst>
  </p:cSld>
  <p:clrMapOvr>
    <a:masterClrMapping/>
  </p:clrMapOvr>
  <p:transition xmlns:p14="http://schemas.microsoft.com/office/powerpoint/2010/main"/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F1F03-623D-B24D-B2C3-815CCD8F25F2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A2FDA-1EF5-E34F-A5D2-BB70F37104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116953"/>
      </p:ext>
    </p:extLst>
  </p:cSld>
  <p:clrMapOvr>
    <a:masterClrMapping/>
  </p:clrMapOvr>
  <p:transition xmlns:p14="http://schemas.microsoft.com/office/powerpoint/2010/main"/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3C9EA-26D3-8441-9990-589ABC7C2281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544A23-A6D8-CC4E-9A0D-7D350A2CDC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839173"/>
      </p:ext>
    </p:extLst>
  </p:cSld>
  <p:clrMapOvr>
    <a:masterClrMapping/>
  </p:clrMapOvr>
  <p:transition xmlns:p14="http://schemas.microsoft.com/office/powerpoint/2010/main"/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DF4DAE76-6AB7-AB4F-8EAD-47CE8D8B2F74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C176D6A6-E4AF-8545-A35A-C6E7C3BF1E4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447711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119CF74E-5F5D-4540-81DE-BF47B8FB8FFF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320DB28A-EDEC-7345-B4C9-DF7897FC35A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723862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205DC8EE-39C9-234E-BFE3-7738EB33A0FE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9B597172-E6F2-AD44-B667-0C8F3D69AAC3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140114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0A42AA4B-B608-C54B-8CAC-FBD6832D8361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89BDBC73-51BF-A044-AB45-63063F2CCF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259583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0FD0715D-651A-A947-A6D7-131E89AFF4B9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F5BD26F0-05D4-1B44-B22B-58D3D5C2A27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193533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ADE62F6F-997B-BA4A-83C6-639969C81492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205FDE42-2187-C148-AE38-8D4F410485F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870852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DDF000D0-A2A2-B848-9452-3EF0F554AE13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CCF93692-0B20-EE4F-B7C1-87378918866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73680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33CF19D2-75E3-E443-84D2-C9C552621C3D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CD67EA3A-1D9E-314B-8E8C-342D8C0CE10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878369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73FC5CCE-E69C-0B44-A3D5-93E0879ACD7A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EF7D48B7-85E5-6F45-BE1E-C96210B615D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408713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A2721440-9905-BA46-8CF0-FCADC83E2994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9AA05C95-D3D3-584E-B7AC-4D567FF1B2B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062994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E5ABB80A-85FD-D445-892C-276051370417}" type="datetimeFigureOut">
              <a:rPr lang="en-US"/>
              <a:pPr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prstClr val="black">
                    <a:tint val="75000"/>
                  </a:prst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fld id="{3318BD47-EE96-8D46-B849-FE175F4B49C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330960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A7E7E-7239-9E42-A750-DE3649EC8CEE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777066059"/>
      </p:ext>
    </p:extLst>
  </p:cSld>
  <p:clrMapOvr>
    <a:masterClrMapping/>
  </p:clrMapOvr>
  <p:transition xmlns:p14="http://schemas.microsoft.com/office/powerpoint/2010/main"/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2F8D9-B50B-9B47-9C3B-00F4F9FB850A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938983988"/>
      </p:ext>
    </p:extLst>
  </p:cSld>
  <p:clrMapOvr>
    <a:masterClrMapping/>
  </p:clrMapOvr>
  <p:transition xmlns:p14="http://schemas.microsoft.com/office/powerpoint/2010/main"/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029C0-C3CB-5841-B6E8-A2A640D0C8E9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955956840"/>
      </p:ext>
    </p:extLst>
  </p:cSld>
  <p:clrMapOvr>
    <a:masterClrMapping/>
  </p:clrMapOvr>
  <p:transition xmlns:p14="http://schemas.microsoft.com/office/powerpoint/2010/main"/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10848-64B7-BA45-9CA8-4C26EE1CC7F2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089735599"/>
      </p:ext>
    </p:extLst>
  </p:cSld>
  <p:clrMapOvr>
    <a:masterClrMapping/>
  </p:clrMapOvr>
  <p:transition xmlns:p14="http://schemas.microsoft.com/office/powerpoint/2010/main"/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068CA-C425-014E-9DBB-0597305D25C6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050432246"/>
      </p:ext>
    </p:extLst>
  </p:cSld>
  <p:clrMapOvr>
    <a:masterClrMapping/>
  </p:clrMapOvr>
  <p:transition xmlns:p14="http://schemas.microsoft.com/office/powerpoint/2010/main"/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3966A-9528-8942-8DDD-AB5B0D8B27CA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809833487"/>
      </p:ext>
    </p:extLst>
  </p:cSld>
  <p:clrMapOvr>
    <a:masterClrMapping/>
  </p:clrMapOvr>
  <p:transition xmlns:p14="http://schemas.microsoft.com/office/powerpoint/2010/main"/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506070181"/>
      </p:ext>
    </p:extLst>
  </p:cSld>
  <p:clrMapOvr>
    <a:masterClrMapping/>
  </p:clrMapOvr>
  <p:transition xmlns:p14="http://schemas.microsoft.com/office/powerpoint/2010/main"/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3F8C0-B1D2-1B48-B4B7-F72775E176FF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462069051"/>
      </p:ext>
    </p:extLst>
  </p:cSld>
  <p:clrMapOvr>
    <a:masterClrMapping/>
  </p:clrMapOvr>
  <p:transition xmlns:p14="http://schemas.microsoft.com/office/powerpoint/2010/main"/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2FBDF-3ECC-2A49-B822-AC3727DFBB3D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931803841"/>
      </p:ext>
    </p:extLst>
  </p:cSld>
  <p:clrMapOvr>
    <a:masterClrMapping/>
  </p:clrMapOvr>
  <p:transition xmlns:p14="http://schemas.microsoft.com/office/powerpoint/2010/main"/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F5C52-3879-C74C-90E5-BB2497623959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66703552"/>
      </p:ext>
    </p:extLst>
  </p:cSld>
  <p:clrMapOvr>
    <a:masterClrMapping/>
  </p:clrMapOvr>
  <p:transition xmlns:p14="http://schemas.microsoft.com/office/powerpoint/2010/main"/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EE453-B557-1147-929F-E552737BC6DE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774706750"/>
      </p:ext>
    </p:extLst>
  </p:cSld>
  <p:clrMapOvr>
    <a:masterClrMapping/>
  </p:clrMapOvr>
  <p:transition xmlns:p14="http://schemas.microsoft.com/office/powerpoint/2010/main"/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EB95D57-C956-DE4B-8D42-B766007FEDF4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18380705"/>
      </p:ext>
    </p:extLst>
  </p:cSld>
  <p:clrMapOvr>
    <a:masterClrMapping/>
  </p:clrMapOvr>
  <p:transition xmlns:p14="http://schemas.microsoft.com/office/powerpoint/2010/main"/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2865287-F4B2-D841-BAE9-671873EA51FD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</a:rPr>
              <a:pPr/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520499793"/>
      </p:ext>
    </p:extLst>
  </p:cSld>
  <p:clrMapOvr>
    <a:masterClrMapping/>
  </p:clrMapOvr>
  <p:transition xmlns:p14="http://schemas.microsoft.com/office/powerpoint/2010/main"/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670E1B87-F11F-CC4A-A581-6835C93A6F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260369"/>
      </p:ext>
    </p:extLst>
  </p:cSld>
  <p:clrMapOvr>
    <a:masterClrMapping/>
  </p:clrMapOvr>
  <p:transition xmlns:p14="http://schemas.microsoft.com/office/powerpoint/2010/main"/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2EBD5CF5-494F-D64C-95DF-CBDF4C76D3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927875"/>
      </p:ext>
    </p:extLst>
  </p:cSld>
  <p:clrMapOvr>
    <a:masterClrMapping/>
  </p:clrMapOvr>
  <p:transition xmlns:p14="http://schemas.microsoft.com/office/powerpoint/2010/main"/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C2B95D8-3B00-7944-8A1F-339632497B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360071"/>
      </p:ext>
    </p:extLst>
  </p:cSld>
  <p:clrMapOvr>
    <a:masterClrMapping/>
  </p:clrMapOvr>
  <p:transition xmlns:p14="http://schemas.microsoft.com/office/powerpoint/2010/main"/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7D26D56B-368F-684B-A4A6-EB38133246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009195"/>
      </p:ext>
    </p:extLst>
  </p:cSld>
  <p:clrMapOvr>
    <a:masterClrMapping/>
  </p:clrMapOvr>
  <p:transition xmlns:p14="http://schemas.microsoft.com/office/powerpoint/2010/main"/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5C88169F-AECD-CB45-A63C-515C945F6D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426212"/>
      </p:ext>
    </p:extLst>
  </p:cSld>
  <p:clrMapOvr>
    <a:masterClrMapping/>
  </p:clrMapOvr>
  <p:transition xmlns:p14="http://schemas.microsoft.com/office/powerpoint/2010/main"/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58223735-4E06-E349-B79B-5C5124335E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569377"/>
      </p:ext>
    </p:extLst>
  </p:cSld>
  <p:clrMapOvr>
    <a:masterClrMapping/>
  </p:clrMapOvr>
  <p:transition xmlns:p14="http://schemas.microsoft.com/office/powerpoint/2010/main"/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0FB1C56-5E6C-464F-A7C2-0D8D63A47E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879534"/>
      </p:ext>
    </p:extLst>
  </p:cSld>
  <p:clrMapOvr>
    <a:masterClrMapping/>
  </p:clrMapOvr>
  <p:transition xmlns:p14="http://schemas.microsoft.com/office/powerpoint/2010/main"/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D0553002-6FA5-4148-B40A-4D19E5187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994314"/>
      </p:ext>
    </p:extLst>
  </p:cSld>
  <p:clrMapOvr>
    <a:masterClrMapping/>
  </p:clrMapOvr>
  <p:transition xmlns:p14="http://schemas.microsoft.com/office/powerpoint/2010/main"/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EF826A82-E5EA-E043-B805-89B99F1E13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740662"/>
      </p:ext>
    </p:extLst>
  </p:cSld>
  <p:clrMapOvr>
    <a:masterClrMapping/>
  </p:clrMapOvr>
  <p:transition xmlns:p14="http://schemas.microsoft.com/office/powerpoint/2010/main"/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240AFE2F-EB25-FE4A-BE82-B2468CBBF7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16868"/>
      </p:ext>
    </p:extLst>
  </p:cSld>
  <p:clrMapOvr>
    <a:masterClrMapping/>
  </p:clrMapOvr>
  <p:transition xmlns:p14="http://schemas.microsoft.com/office/powerpoint/2010/main"/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2CA5E062-4E0A-6C4B-B80E-A1ACEBAA13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055593"/>
      </p:ext>
    </p:extLst>
  </p:cSld>
  <p:clrMapOvr>
    <a:masterClrMapping/>
  </p:clrMapOvr>
  <p:transition xmlns:p14="http://schemas.microsoft.com/office/powerpoint/2010/main"/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>
              <a:latin typeface="Times New Roman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FDFC54E-E5F3-8044-A6DA-0E5D5C44DF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703715"/>
      </p:ext>
    </p:extLst>
  </p:cSld>
  <p:clrMapOvr>
    <a:masterClrMapping/>
  </p:clrMapOvr>
  <p:transition xmlns:p14="http://schemas.microsoft.com/office/powerpoint/2010/main"/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04344DCF-8520-D847-839B-60017D80FD38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97898DAC-5DF2-364A-9AF3-28C5EA7D13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651563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4DFBF2AC-46A8-D841-B498-4E705FEBD7A7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4F6C7398-AE5A-C044-877F-6C6015238E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599521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33445CE-3937-3A45-B174-876220020D43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99078408-2071-1F4E-BDC0-1BDF76CA4F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608913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A8EE864E-F1BF-5D4F-9F61-7BC5465191C9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FE3C374C-B99C-D742-9C6A-0B8A9942C3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720088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462103E4-6A07-6F41-85E7-F06EFAE2D163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3F829BF6-169F-9D46-A22C-93F9AE29A1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632265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9356155F-C7B7-3D4D-BE3F-102549E1A016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EC1D575B-DE1D-D346-8D48-A7E3F92502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590645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986314ED-2F06-464A-80BB-2D1E7E471F6A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6047D8C1-6829-944C-A221-0A1B758DA9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21785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58ED82FF-0852-8A4E-B32B-765E3E7487DD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FC5878AE-EC62-9349-AAD7-BB4BB76F1A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778178"/>
      </p:ext>
    </p:extLst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B50DAFD7-4947-0347-ABA5-29406C4BE7C4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55B6473B-0E0A-F14B-BFC9-9BFB40A9DC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138949"/>
      </p:ext>
    </p:extLst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84C968E7-FF0E-3845-9803-9AC9F73A6DA4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E11A416A-35C6-084F-867A-5D4B726CA5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133803"/>
      </p:ext>
    </p:extLst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A1F6CBB-91B6-194F-82FD-500D6E6FE955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E5B3CE70-E16D-1844-9B6C-13B65D48DF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028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6.xml"/><Relationship Id="rId3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48.xml"/><Relationship Id="rId13" Type="http://schemas.openxmlformats.org/officeDocument/2006/relationships/slideLayout" Target="../slideLayouts/slideLayout49.xml"/><Relationship Id="rId14" Type="http://schemas.openxmlformats.org/officeDocument/2006/relationships/theme" Target="../theme/theme5.xml"/><Relationship Id="rId1" Type="http://schemas.openxmlformats.org/officeDocument/2006/relationships/slideLayout" Target="../slideLayouts/slideLayout37.xml"/><Relationship Id="rId2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9.xml"/><Relationship Id="rId4" Type="http://schemas.openxmlformats.org/officeDocument/2006/relationships/slideLayout" Target="../slideLayouts/slideLayout40.xml"/><Relationship Id="rId5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3.xml"/><Relationship Id="rId8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46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0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0.xml"/><Relationship Id="rId2" Type="http://schemas.openxmlformats.org/officeDocument/2006/relationships/slideLayout" Target="../slideLayouts/slideLayout51.xml"/><Relationship Id="rId3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6.xml"/><Relationship Id="rId8" Type="http://schemas.openxmlformats.org/officeDocument/2006/relationships/slideLayout" Target="../slideLayouts/slideLayout57.xml"/><Relationship Id="rId9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59.xml"/></Relationships>
</file>

<file path=ppt/slideMasters/_rels/slideMaster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71.xml"/><Relationship Id="rId12" Type="http://schemas.openxmlformats.org/officeDocument/2006/relationships/theme" Target="../theme/theme7.xml"/><Relationship Id="rId1" Type="http://schemas.openxmlformats.org/officeDocument/2006/relationships/slideLayout" Target="../slideLayouts/slideLayout61.xml"/><Relationship Id="rId2" Type="http://schemas.openxmlformats.org/officeDocument/2006/relationships/slideLayout" Target="../slideLayouts/slideLayout62.xml"/><Relationship Id="rId3" Type="http://schemas.openxmlformats.org/officeDocument/2006/relationships/slideLayout" Target="../slideLayouts/slideLayout63.xml"/><Relationship Id="rId4" Type="http://schemas.openxmlformats.org/officeDocument/2006/relationships/slideLayout" Target="../slideLayouts/slideLayout64.xml"/><Relationship Id="rId5" Type="http://schemas.openxmlformats.org/officeDocument/2006/relationships/slideLayout" Target="../slideLayouts/slideLayout65.xml"/><Relationship Id="rId6" Type="http://schemas.openxmlformats.org/officeDocument/2006/relationships/slideLayout" Target="../slideLayouts/slideLayout66.xml"/><Relationship Id="rId7" Type="http://schemas.openxmlformats.org/officeDocument/2006/relationships/slideLayout" Target="../slideLayouts/slideLayout67.xml"/><Relationship Id="rId8" Type="http://schemas.openxmlformats.org/officeDocument/2006/relationships/slideLayout" Target="../slideLayouts/slideLayout68.xml"/><Relationship Id="rId9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70.xml"/></Relationships>
</file>

<file path=ppt/slideMasters/_rels/slideMaster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82.xml"/><Relationship Id="rId12" Type="http://schemas.openxmlformats.org/officeDocument/2006/relationships/slideLayout" Target="../slideLayouts/slideLayout83.xml"/><Relationship Id="rId13" Type="http://schemas.openxmlformats.org/officeDocument/2006/relationships/theme" Target="../theme/theme8.xml"/><Relationship Id="rId1" Type="http://schemas.openxmlformats.org/officeDocument/2006/relationships/slideLayout" Target="../slideLayouts/slideLayout72.xml"/><Relationship Id="rId2" Type="http://schemas.openxmlformats.org/officeDocument/2006/relationships/slideLayout" Target="../slideLayouts/slideLayout73.xml"/><Relationship Id="rId3" Type="http://schemas.openxmlformats.org/officeDocument/2006/relationships/slideLayout" Target="../slideLayouts/slideLayout74.xml"/><Relationship Id="rId4" Type="http://schemas.openxmlformats.org/officeDocument/2006/relationships/slideLayout" Target="../slideLayouts/slideLayout75.xml"/><Relationship Id="rId5" Type="http://schemas.openxmlformats.org/officeDocument/2006/relationships/slideLayout" Target="../slideLayouts/slideLayout76.xml"/><Relationship Id="rId6" Type="http://schemas.openxmlformats.org/officeDocument/2006/relationships/slideLayout" Target="../slideLayouts/slideLayout77.xml"/><Relationship Id="rId7" Type="http://schemas.openxmlformats.org/officeDocument/2006/relationships/slideLayout" Target="../slideLayouts/slideLayout78.xml"/><Relationship Id="rId8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81.xml"/></Relationships>
</file>

<file path=ppt/slideMasters/_rels/slideMaster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94.xml"/><Relationship Id="rId12" Type="http://schemas.openxmlformats.org/officeDocument/2006/relationships/slideLayout" Target="../slideLayouts/slideLayout95.xml"/><Relationship Id="rId13" Type="http://schemas.openxmlformats.org/officeDocument/2006/relationships/theme" Target="../theme/theme9.xml"/><Relationship Id="rId1" Type="http://schemas.openxmlformats.org/officeDocument/2006/relationships/slideLayout" Target="../slideLayouts/slideLayout84.xml"/><Relationship Id="rId2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8.xml"/><Relationship Id="rId6" Type="http://schemas.openxmlformats.org/officeDocument/2006/relationships/slideLayout" Target="../slideLayouts/slideLayout89.xml"/><Relationship Id="rId7" Type="http://schemas.openxmlformats.org/officeDocument/2006/relationships/slideLayout" Target="../slideLayouts/slideLayout90.xml"/><Relationship Id="rId8" Type="http://schemas.openxmlformats.org/officeDocument/2006/relationships/slideLayout" Target="../slideLayouts/slideLayout91.xml"/><Relationship Id="rId9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93.xml"/></Relationships>
</file>

<file path=ppt/slideMasters/_rels/slideMaster1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1" Type="http://schemas.openxmlformats.org/officeDocument/2006/relationships/slideLayout" Target="../slideLayouts/slideLayout96.xml"/><Relationship Id="rId2" Type="http://schemas.openxmlformats.org/officeDocument/2006/relationships/slideLayout" Target="../slideLayouts/slideLayout97.xml"/><Relationship Id="rId3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9.xml"/><Relationship Id="rId5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1.xml"/><Relationship Id="rId7" Type="http://schemas.openxmlformats.org/officeDocument/2006/relationships/slideLayout" Target="../slideLayouts/slideLayout102.xml"/><Relationship Id="rId8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5.xml"/></Relationships>
</file>

<file path=ppt/slideMasters/_rels/slideMaster1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1" Type="http://schemas.openxmlformats.org/officeDocument/2006/relationships/slideLayout" Target="../slideLayouts/slideLayout107.xml"/><Relationship Id="rId2" Type="http://schemas.openxmlformats.org/officeDocument/2006/relationships/slideLayout" Target="../slideLayouts/slideLayout108.xml"/><Relationship Id="rId3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2.xml"/><Relationship Id="rId7" Type="http://schemas.openxmlformats.org/officeDocument/2006/relationships/slideLayout" Target="../slideLayouts/slideLayout113.xml"/><Relationship Id="rId8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16.xml"/></Relationships>
</file>

<file path=ppt/slideMasters/_rels/slideMaster1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13" Type="http://schemas.openxmlformats.org/officeDocument/2006/relationships/image" Target="../media/image1.tiff"/><Relationship Id="rId1" Type="http://schemas.openxmlformats.org/officeDocument/2006/relationships/slideLayout" Target="../slideLayouts/slideLayout118.xml"/><Relationship Id="rId2" Type="http://schemas.openxmlformats.org/officeDocument/2006/relationships/slideLayout" Target="../slideLayouts/slideLayout119.xml"/><Relationship Id="rId3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3.xml"/><Relationship Id="rId7" Type="http://schemas.openxmlformats.org/officeDocument/2006/relationships/slideLayout" Target="../slideLayouts/slideLayout124.xml"/><Relationship Id="rId8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27.xml"/></Relationships>
</file>

<file path=ppt/slideMasters/_rels/slideMaster1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1" Type="http://schemas.openxmlformats.org/officeDocument/2006/relationships/slideLayout" Target="../slideLayouts/slideLayout129.xml"/><Relationship Id="rId2" Type="http://schemas.openxmlformats.org/officeDocument/2006/relationships/slideLayout" Target="../slideLayouts/slideLayout130.xml"/><Relationship Id="rId3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4.xml"/><Relationship Id="rId7" Type="http://schemas.openxmlformats.org/officeDocument/2006/relationships/slideLayout" Target="../slideLayouts/slideLayout135.xml"/><Relationship Id="rId8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38.xml"/></Relationships>
</file>

<file path=ppt/slideMasters/_rels/slideMaster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0.xml"/><Relationship Id="rId2" Type="http://schemas.openxmlformats.org/officeDocument/2006/relationships/theme" Target="../theme/theme14.xml"/></Relationships>
</file>

<file path=ppt/slideMasters/_rels/slideMaster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1.xml"/><Relationship Id="rId2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52.xml"/><Relationship Id="rId12" Type="http://schemas.openxmlformats.org/officeDocument/2006/relationships/slideLayout" Target="../slideLayouts/slideLayout153.xml"/><Relationship Id="rId13" Type="http://schemas.openxmlformats.org/officeDocument/2006/relationships/slideLayout" Target="../slideLayouts/slideLayout154.xml"/><Relationship Id="rId14" Type="http://schemas.openxmlformats.org/officeDocument/2006/relationships/slideLayout" Target="../slideLayouts/slideLayout155.xml"/><Relationship Id="rId15" Type="http://schemas.openxmlformats.org/officeDocument/2006/relationships/theme" Target="../theme/theme16.xml"/><Relationship Id="rId1" Type="http://schemas.openxmlformats.org/officeDocument/2006/relationships/slideLayout" Target="../slideLayouts/slideLayout142.xml"/><Relationship Id="rId2" Type="http://schemas.openxmlformats.org/officeDocument/2006/relationships/slideLayout" Target="../slideLayouts/slideLayout143.xml"/><Relationship Id="rId3" Type="http://schemas.openxmlformats.org/officeDocument/2006/relationships/slideLayout" Target="../slideLayouts/slideLayout144.xml"/><Relationship Id="rId4" Type="http://schemas.openxmlformats.org/officeDocument/2006/relationships/slideLayout" Target="../slideLayouts/slideLayout145.xml"/><Relationship Id="rId5" Type="http://schemas.openxmlformats.org/officeDocument/2006/relationships/slideLayout" Target="../slideLayouts/slideLayout146.xml"/><Relationship Id="rId6" Type="http://schemas.openxmlformats.org/officeDocument/2006/relationships/slideLayout" Target="../slideLayouts/slideLayout147.xml"/><Relationship Id="rId7" Type="http://schemas.openxmlformats.org/officeDocument/2006/relationships/slideLayout" Target="../slideLayouts/slideLayout148.xml"/><Relationship Id="rId8" Type="http://schemas.openxmlformats.org/officeDocument/2006/relationships/slideLayout" Target="../slideLayouts/slideLayout149.xml"/><Relationship Id="rId9" Type="http://schemas.openxmlformats.org/officeDocument/2006/relationships/slideLayout" Target="../slideLayouts/slideLayout150.xml"/><Relationship Id="rId10" Type="http://schemas.openxmlformats.org/officeDocument/2006/relationships/slideLayout" Target="../slideLayouts/slideLayout151.xml"/></Relationships>
</file>

<file path=ppt/slideMasters/_rels/slideMaster1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66.xml"/><Relationship Id="rId12" Type="http://schemas.openxmlformats.org/officeDocument/2006/relationships/theme" Target="../theme/theme17.xml"/><Relationship Id="rId1" Type="http://schemas.openxmlformats.org/officeDocument/2006/relationships/slideLayout" Target="../slideLayouts/slideLayout156.xml"/><Relationship Id="rId2" Type="http://schemas.openxmlformats.org/officeDocument/2006/relationships/slideLayout" Target="../slideLayouts/slideLayout157.xml"/><Relationship Id="rId3" Type="http://schemas.openxmlformats.org/officeDocument/2006/relationships/slideLayout" Target="../slideLayouts/slideLayout158.xml"/><Relationship Id="rId4" Type="http://schemas.openxmlformats.org/officeDocument/2006/relationships/slideLayout" Target="../slideLayouts/slideLayout159.xml"/><Relationship Id="rId5" Type="http://schemas.openxmlformats.org/officeDocument/2006/relationships/slideLayout" Target="../slideLayouts/slideLayout160.xml"/><Relationship Id="rId6" Type="http://schemas.openxmlformats.org/officeDocument/2006/relationships/slideLayout" Target="../slideLayouts/slideLayout161.xml"/><Relationship Id="rId7" Type="http://schemas.openxmlformats.org/officeDocument/2006/relationships/slideLayout" Target="../slideLayouts/slideLayout162.xml"/><Relationship Id="rId8" Type="http://schemas.openxmlformats.org/officeDocument/2006/relationships/slideLayout" Target="../slideLayouts/slideLayout163.xml"/><Relationship Id="rId9" Type="http://schemas.openxmlformats.org/officeDocument/2006/relationships/slideLayout" Target="../slideLayouts/slideLayout164.xml"/><Relationship Id="rId10" Type="http://schemas.openxmlformats.org/officeDocument/2006/relationships/slideLayout" Target="../slideLayouts/slideLayout165.xml"/></Relationships>
</file>

<file path=ppt/slideMasters/_rels/slideMaster1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77.xml"/><Relationship Id="rId12" Type="http://schemas.openxmlformats.org/officeDocument/2006/relationships/theme" Target="../theme/theme18.xml"/><Relationship Id="rId1" Type="http://schemas.openxmlformats.org/officeDocument/2006/relationships/slideLayout" Target="../slideLayouts/slideLayout167.xml"/><Relationship Id="rId2" Type="http://schemas.openxmlformats.org/officeDocument/2006/relationships/slideLayout" Target="../slideLayouts/slideLayout168.xml"/><Relationship Id="rId3" Type="http://schemas.openxmlformats.org/officeDocument/2006/relationships/slideLayout" Target="../slideLayouts/slideLayout169.xml"/><Relationship Id="rId4" Type="http://schemas.openxmlformats.org/officeDocument/2006/relationships/slideLayout" Target="../slideLayouts/slideLayout170.xml"/><Relationship Id="rId5" Type="http://schemas.openxmlformats.org/officeDocument/2006/relationships/slideLayout" Target="../slideLayouts/slideLayout171.xml"/><Relationship Id="rId6" Type="http://schemas.openxmlformats.org/officeDocument/2006/relationships/slideLayout" Target="../slideLayouts/slideLayout172.xml"/><Relationship Id="rId7" Type="http://schemas.openxmlformats.org/officeDocument/2006/relationships/slideLayout" Target="../slideLayouts/slideLayout173.xml"/><Relationship Id="rId8" Type="http://schemas.openxmlformats.org/officeDocument/2006/relationships/slideLayout" Target="../slideLayouts/slideLayout174.xml"/><Relationship Id="rId9" Type="http://schemas.openxmlformats.org/officeDocument/2006/relationships/slideLayout" Target="../slideLayouts/slideLayout175.xml"/><Relationship Id="rId10" Type="http://schemas.openxmlformats.org/officeDocument/2006/relationships/slideLayout" Target="../slideLayouts/slideLayout176.xml"/></Relationships>
</file>

<file path=ppt/slideMasters/_rels/slideMaster1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88.xml"/><Relationship Id="rId12" Type="http://schemas.openxmlformats.org/officeDocument/2006/relationships/theme" Target="../theme/theme19.xml"/><Relationship Id="rId1" Type="http://schemas.openxmlformats.org/officeDocument/2006/relationships/slideLayout" Target="../slideLayouts/slideLayout178.xml"/><Relationship Id="rId2" Type="http://schemas.openxmlformats.org/officeDocument/2006/relationships/slideLayout" Target="../slideLayouts/slideLayout179.xml"/><Relationship Id="rId3" Type="http://schemas.openxmlformats.org/officeDocument/2006/relationships/slideLayout" Target="../slideLayouts/slideLayout180.xml"/><Relationship Id="rId4" Type="http://schemas.openxmlformats.org/officeDocument/2006/relationships/slideLayout" Target="../slideLayouts/slideLayout181.xml"/><Relationship Id="rId5" Type="http://schemas.openxmlformats.org/officeDocument/2006/relationships/slideLayout" Target="../slideLayouts/slideLayout182.xml"/><Relationship Id="rId6" Type="http://schemas.openxmlformats.org/officeDocument/2006/relationships/slideLayout" Target="../slideLayouts/slideLayout183.xml"/><Relationship Id="rId7" Type="http://schemas.openxmlformats.org/officeDocument/2006/relationships/slideLayout" Target="../slideLayouts/slideLayout184.xml"/><Relationship Id="rId8" Type="http://schemas.openxmlformats.org/officeDocument/2006/relationships/slideLayout" Target="../slideLayouts/slideLayout185.xml"/><Relationship Id="rId9" Type="http://schemas.openxmlformats.org/officeDocument/2006/relationships/slideLayout" Target="../slideLayouts/slideLayout186.xml"/><Relationship Id="rId10" Type="http://schemas.openxmlformats.org/officeDocument/2006/relationships/slideLayout" Target="../slideLayouts/slideLayout187.xml"/></Relationships>
</file>

<file path=ppt/slideMasters/_rels/slideMaster2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99.xml"/><Relationship Id="rId12" Type="http://schemas.openxmlformats.org/officeDocument/2006/relationships/slideLayout" Target="../slideLayouts/slideLayout200.xml"/><Relationship Id="rId13" Type="http://schemas.openxmlformats.org/officeDocument/2006/relationships/slideLayout" Target="../slideLayouts/slideLayout201.xml"/><Relationship Id="rId14" Type="http://schemas.openxmlformats.org/officeDocument/2006/relationships/theme" Target="../theme/theme20.xml"/><Relationship Id="rId1" Type="http://schemas.openxmlformats.org/officeDocument/2006/relationships/slideLayout" Target="../slideLayouts/slideLayout189.xml"/><Relationship Id="rId2" Type="http://schemas.openxmlformats.org/officeDocument/2006/relationships/slideLayout" Target="../slideLayouts/slideLayout190.xml"/><Relationship Id="rId3" Type="http://schemas.openxmlformats.org/officeDocument/2006/relationships/slideLayout" Target="../slideLayouts/slideLayout191.xml"/><Relationship Id="rId4" Type="http://schemas.openxmlformats.org/officeDocument/2006/relationships/slideLayout" Target="../slideLayouts/slideLayout192.xml"/><Relationship Id="rId5" Type="http://schemas.openxmlformats.org/officeDocument/2006/relationships/slideLayout" Target="../slideLayouts/slideLayout193.xml"/><Relationship Id="rId6" Type="http://schemas.openxmlformats.org/officeDocument/2006/relationships/slideLayout" Target="../slideLayouts/slideLayout194.xml"/><Relationship Id="rId7" Type="http://schemas.openxmlformats.org/officeDocument/2006/relationships/slideLayout" Target="../slideLayouts/slideLayout195.xml"/><Relationship Id="rId8" Type="http://schemas.openxmlformats.org/officeDocument/2006/relationships/slideLayout" Target="../slideLayouts/slideLayout196.xml"/><Relationship Id="rId9" Type="http://schemas.openxmlformats.org/officeDocument/2006/relationships/slideLayout" Target="../slideLayouts/slideLayout197.xml"/><Relationship Id="rId10" Type="http://schemas.openxmlformats.org/officeDocument/2006/relationships/slideLayout" Target="../slideLayouts/slideLayout198.xml"/></Relationships>
</file>

<file path=ppt/slideMasters/_rels/slideMaster2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12.xml"/><Relationship Id="rId12" Type="http://schemas.openxmlformats.org/officeDocument/2006/relationships/theme" Target="../theme/theme21.xml"/><Relationship Id="rId1" Type="http://schemas.openxmlformats.org/officeDocument/2006/relationships/slideLayout" Target="../slideLayouts/slideLayout202.xml"/><Relationship Id="rId2" Type="http://schemas.openxmlformats.org/officeDocument/2006/relationships/slideLayout" Target="../slideLayouts/slideLayout203.xml"/><Relationship Id="rId3" Type="http://schemas.openxmlformats.org/officeDocument/2006/relationships/slideLayout" Target="../slideLayouts/slideLayout204.xml"/><Relationship Id="rId4" Type="http://schemas.openxmlformats.org/officeDocument/2006/relationships/slideLayout" Target="../slideLayouts/slideLayout205.xml"/><Relationship Id="rId5" Type="http://schemas.openxmlformats.org/officeDocument/2006/relationships/slideLayout" Target="../slideLayouts/slideLayout206.xml"/><Relationship Id="rId6" Type="http://schemas.openxmlformats.org/officeDocument/2006/relationships/slideLayout" Target="../slideLayouts/slideLayout207.xml"/><Relationship Id="rId7" Type="http://schemas.openxmlformats.org/officeDocument/2006/relationships/slideLayout" Target="../slideLayouts/slideLayout208.xml"/><Relationship Id="rId8" Type="http://schemas.openxmlformats.org/officeDocument/2006/relationships/slideLayout" Target="../slideLayouts/slideLayout209.xml"/><Relationship Id="rId9" Type="http://schemas.openxmlformats.org/officeDocument/2006/relationships/slideLayout" Target="../slideLayouts/slideLayout210.xml"/><Relationship Id="rId10" Type="http://schemas.openxmlformats.org/officeDocument/2006/relationships/slideLayout" Target="../slideLayouts/slideLayout211.xml"/></Relationships>
</file>

<file path=ppt/slideMasters/_rels/slideMaster2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3.xml"/><Relationship Id="rId12" Type="http://schemas.openxmlformats.org/officeDocument/2006/relationships/theme" Target="../theme/theme22.xml"/><Relationship Id="rId1" Type="http://schemas.openxmlformats.org/officeDocument/2006/relationships/slideLayout" Target="../slideLayouts/slideLayout213.xml"/><Relationship Id="rId2" Type="http://schemas.openxmlformats.org/officeDocument/2006/relationships/slideLayout" Target="../slideLayouts/slideLayout214.xml"/><Relationship Id="rId3" Type="http://schemas.openxmlformats.org/officeDocument/2006/relationships/slideLayout" Target="../slideLayouts/slideLayout215.xml"/><Relationship Id="rId4" Type="http://schemas.openxmlformats.org/officeDocument/2006/relationships/slideLayout" Target="../slideLayouts/slideLayout216.xml"/><Relationship Id="rId5" Type="http://schemas.openxmlformats.org/officeDocument/2006/relationships/slideLayout" Target="../slideLayouts/slideLayout217.xml"/><Relationship Id="rId6" Type="http://schemas.openxmlformats.org/officeDocument/2006/relationships/slideLayout" Target="../slideLayouts/slideLayout218.xml"/><Relationship Id="rId7" Type="http://schemas.openxmlformats.org/officeDocument/2006/relationships/slideLayout" Target="../slideLayouts/slideLayout219.xml"/><Relationship Id="rId8" Type="http://schemas.openxmlformats.org/officeDocument/2006/relationships/slideLayout" Target="../slideLayouts/slideLayout220.xml"/><Relationship Id="rId9" Type="http://schemas.openxmlformats.org/officeDocument/2006/relationships/slideLayout" Target="../slideLayouts/slideLayout221.xml"/><Relationship Id="rId10" Type="http://schemas.openxmlformats.org/officeDocument/2006/relationships/slideLayout" Target="../slideLayouts/slideLayout222.xml"/></Relationships>
</file>

<file path=ppt/slideMasters/_rels/slideMaster2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34.xml"/><Relationship Id="rId12" Type="http://schemas.openxmlformats.org/officeDocument/2006/relationships/slideLayout" Target="../slideLayouts/slideLayout235.xml"/><Relationship Id="rId13" Type="http://schemas.openxmlformats.org/officeDocument/2006/relationships/slideLayout" Target="../slideLayouts/slideLayout236.xml"/><Relationship Id="rId14" Type="http://schemas.openxmlformats.org/officeDocument/2006/relationships/theme" Target="../theme/theme23.xml"/><Relationship Id="rId1" Type="http://schemas.openxmlformats.org/officeDocument/2006/relationships/slideLayout" Target="../slideLayouts/slideLayout224.xml"/><Relationship Id="rId2" Type="http://schemas.openxmlformats.org/officeDocument/2006/relationships/slideLayout" Target="../slideLayouts/slideLayout225.xml"/><Relationship Id="rId3" Type="http://schemas.openxmlformats.org/officeDocument/2006/relationships/slideLayout" Target="../slideLayouts/slideLayout226.xml"/><Relationship Id="rId4" Type="http://schemas.openxmlformats.org/officeDocument/2006/relationships/slideLayout" Target="../slideLayouts/slideLayout227.xml"/><Relationship Id="rId5" Type="http://schemas.openxmlformats.org/officeDocument/2006/relationships/slideLayout" Target="../slideLayouts/slideLayout228.xml"/><Relationship Id="rId6" Type="http://schemas.openxmlformats.org/officeDocument/2006/relationships/slideLayout" Target="../slideLayouts/slideLayout229.xml"/><Relationship Id="rId7" Type="http://schemas.openxmlformats.org/officeDocument/2006/relationships/slideLayout" Target="../slideLayouts/slideLayout230.xml"/><Relationship Id="rId8" Type="http://schemas.openxmlformats.org/officeDocument/2006/relationships/slideLayout" Target="../slideLayouts/slideLayout231.xml"/><Relationship Id="rId9" Type="http://schemas.openxmlformats.org/officeDocument/2006/relationships/slideLayout" Target="../slideLayouts/slideLayout232.xml"/><Relationship Id="rId10" Type="http://schemas.openxmlformats.org/officeDocument/2006/relationships/slideLayout" Target="../slideLayouts/slideLayout233.xml"/></Relationships>
</file>

<file path=ppt/slideMasters/_rels/slideMaster2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47.xml"/><Relationship Id="rId12" Type="http://schemas.openxmlformats.org/officeDocument/2006/relationships/slideLayout" Target="../slideLayouts/slideLayout248.xml"/><Relationship Id="rId13" Type="http://schemas.openxmlformats.org/officeDocument/2006/relationships/theme" Target="../theme/theme24.xml"/><Relationship Id="rId1" Type="http://schemas.openxmlformats.org/officeDocument/2006/relationships/slideLayout" Target="../slideLayouts/slideLayout237.xml"/><Relationship Id="rId2" Type="http://schemas.openxmlformats.org/officeDocument/2006/relationships/slideLayout" Target="../slideLayouts/slideLayout238.xml"/><Relationship Id="rId3" Type="http://schemas.openxmlformats.org/officeDocument/2006/relationships/slideLayout" Target="../slideLayouts/slideLayout239.xml"/><Relationship Id="rId4" Type="http://schemas.openxmlformats.org/officeDocument/2006/relationships/slideLayout" Target="../slideLayouts/slideLayout240.xml"/><Relationship Id="rId5" Type="http://schemas.openxmlformats.org/officeDocument/2006/relationships/slideLayout" Target="../slideLayouts/slideLayout241.xml"/><Relationship Id="rId6" Type="http://schemas.openxmlformats.org/officeDocument/2006/relationships/slideLayout" Target="../slideLayouts/slideLayout242.xml"/><Relationship Id="rId7" Type="http://schemas.openxmlformats.org/officeDocument/2006/relationships/slideLayout" Target="../slideLayouts/slideLayout243.xml"/><Relationship Id="rId8" Type="http://schemas.openxmlformats.org/officeDocument/2006/relationships/slideLayout" Target="../slideLayouts/slideLayout244.xml"/><Relationship Id="rId9" Type="http://schemas.openxmlformats.org/officeDocument/2006/relationships/slideLayout" Target="../slideLayouts/slideLayout245.xml"/><Relationship Id="rId10" Type="http://schemas.openxmlformats.org/officeDocument/2006/relationships/slideLayout" Target="../slideLayouts/slideLayout246.xml"/></Relationships>
</file>

<file path=ppt/slideMasters/_rels/slideMaster2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59.xml"/><Relationship Id="rId12" Type="http://schemas.openxmlformats.org/officeDocument/2006/relationships/theme" Target="../theme/theme25.xml"/><Relationship Id="rId1" Type="http://schemas.openxmlformats.org/officeDocument/2006/relationships/slideLayout" Target="../slideLayouts/slideLayout249.xml"/><Relationship Id="rId2" Type="http://schemas.openxmlformats.org/officeDocument/2006/relationships/slideLayout" Target="../slideLayouts/slideLayout250.xml"/><Relationship Id="rId3" Type="http://schemas.openxmlformats.org/officeDocument/2006/relationships/slideLayout" Target="../slideLayouts/slideLayout251.xml"/><Relationship Id="rId4" Type="http://schemas.openxmlformats.org/officeDocument/2006/relationships/slideLayout" Target="../slideLayouts/slideLayout252.xml"/><Relationship Id="rId5" Type="http://schemas.openxmlformats.org/officeDocument/2006/relationships/slideLayout" Target="../slideLayouts/slideLayout253.xml"/><Relationship Id="rId6" Type="http://schemas.openxmlformats.org/officeDocument/2006/relationships/slideLayout" Target="../slideLayouts/slideLayout254.xml"/><Relationship Id="rId7" Type="http://schemas.openxmlformats.org/officeDocument/2006/relationships/slideLayout" Target="../slideLayouts/slideLayout255.xml"/><Relationship Id="rId8" Type="http://schemas.openxmlformats.org/officeDocument/2006/relationships/slideLayout" Target="../slideLayouts/slideLayout256.xml"/><Relationship Id="rId9" Type="http://schemas.openxmlformats.org/officeDocument/2006/relationships/slideLayout" Target="../slideLayouts/slideLayout257.xml"/><Relationship Id="rId10" Type="http://schemas.openxmlformats.org/officeDocument/2006/relationships/slideLayout" Target="../slideLayouts/slideLayout25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39697F-4BB0-2444-9909-F27206A9E9EB}" type="datetimeFigureOut">
              <a:rPr lang="en-US" smtClean="0"/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126CC-D980-3F4D-95BD-46D32F11D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43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53285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19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Arial"/>
            </a:endParaRPr>
          </a:p>
        </p:txBody>
      </p:sp>
      <p:sp>
        <p:nvSpPr>
          <p:cNvPr id="2119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Arial"/>
            </a:endParaRPr>
          </a:p>
        </p:txBody>
      </p:sp>
      <p:sp>
        <p:nvSpPr>
          <p:cNvPr id="2119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D138A274-EFE7-3542-AFCE-1F0062DE61E6}" type="slidenum">
              <a:rPr lang="en-US">
                <a:latin typeface="Arial" charset="0"/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0815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ransition xmlns:p14="http://schemas.microsoft.com/office/powerpoint/2010/main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solidFill>
                  <a:srgbClr val="000000"/>
                </a:solidFill>
                <a:latin typeface="Arial"/>
                <a:ea typeface="ＭＳ Ｐゴシック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cs typeface="ＭＳ Ｐゴシック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>
                <a:solidFill>
                  <a:srgbClr val="000000"/>
                </a:solidFill>
                <a:latin typeface="Arial"/>
                <a:ea typeface="ＭＳ Ｐゴシック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cs typeface="ＭＳ Ｐゴシック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solidFill>
                  <a:srgbClr val="000000"/>
                </a:solidFill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394D0FED-A3C9-934D-A6E4-0DB81186B6B4}" type="slidenum">
              <a:rPr lang="en-US">
                <a:latin typeface="Arial" charset="0"/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140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</p:sldLayoutIdLst>
  <p:transition xmlns:p14="http://schemas.microsoft.com/office/powerpoint/2010/main"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49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1249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1249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44454985-3AE8-F742-85D2-1BEDCE790D1F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960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168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Calibri"/>
              <a:ea typeface="ＭＳ Ｐゴシック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4BE15F7A-E576-A94D-B5BF-D0805C9B45AF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8551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ransition xmlns:p14="http://schemas.microsoft.com/office/powerpoint/2010/main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ＭＳ Ｐゴシック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ＭＳ Ｐゴシック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  <a:cs typeface="ＭＳ Ｐゴシック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  <a:cs typeface="ＭＳ Ｐゴシック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  <a:cs typeface="ＭＳ Ｐゴシック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  <a:cs typeface="ＭＳ Ｐゴシック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918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defTabSz="457200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F231DC-4AF7-6F40-9758-20E6FB813205}" type="datetimeFigureOut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12/7/15</a:t>
            </a:fld>
            <a:endParaRPr lang="en-US">
              <a:ea typeface="ＭＳ Ｐゴシック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457200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defTabSz="457200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609210-B9BB-F641-98EB-FCB45284AEDF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55854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150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05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1505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  <a:ea typeface="ＭＳ Ｐゴシック"/>
            </a:endParaRPr>
          </a:p>
        </p:txBody>
      </p:sp>
      <p:sp>
        <p:nvSpPr>
          <p:cNvPr id="1505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4B9DB187-FE8D-2545-9131-C0E8F12C0C58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840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70" r:id="rId12"/>
  </p:sldLayoutIdLst>
  <p:transition xmlns:p14="http://schemas.microsoft.com/office/powerpoint/2010/main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ＭＳ Ｐゴシック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  <a:cs typeface="ＭＳ Ｐゴシック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  <a:cs typeface="ＭＳ Ｐゴシック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  <a:cs typeface="ＭＳ Ｐゴシック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  <a:cs typeface="ＭＳ Ｐゴシック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ＭＳ Ｐゴシック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cs typeface="ＭＳ Ｐゴシック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ＭＳ Ｐゴシック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cs typeface="ＭＳ Ｐゴシック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ＭＳ Ｐゴシック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30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</a:endParaRPr>
          </a:p>
        </p:txBody>
      </p:sp>
      <p:sp>
        <p:nvSpPr>
          <p:cNvPr id="1730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</a:endParaRPr>
          </a:p>
        </p:txBody>
      </p:sp>
      <p:sp>
        <p:nvSpPr>
          <p:cNvPr id="1730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E98D9B7D-0AC3-1E40-8932-D8779C253A8B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489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</p:sldLayoutIdLst>
  <p:transition xmlns:p14="http://schemas.microsoft.com/office/powerpoint/2010/main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76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</a:endParaRPr>
          </a:p>
        </p:txBody>
      </p:sp>
      <p:sp>
        <p:nvSpPr>
          <p:cNvPr id="1976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</a:endParaRPr>
          </a:p>
        </p:txBody>
      </p:sp>
      <p:sp>
        <p:nvSpPr>
          <p:cNvPr id="1976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95A5C5D6-D77E-034D-8A3C-060E733DE7A9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962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transition xmlns:p14="http://schemas.microsoft.com/office/powerpoint/2010/main" spd="slow"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86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67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  <a:latin typeface="Times New Roman"/>
              <a:ea typeface="ＭＳ Ｐゴシック" charset="0"/>
            </a:endParaRPr>
          </a:p>
        </p:txBody>
      </p:sp>
      <p:sp>
        <p:nvSpPr>
          <p:cNvPr id="2867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  <a:latin typeface="Times New Roman"/>
              <a:ea typeface="ＭＳ Ｐゴシック" charset="0"/>
            </a:endParaRPr>
          </a:p>
        </p:txBody>
      </p:sp>
      <p:sp>
        <p:nvSpPr>
          <p:cNvPr id="2867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fld id="{DBBBEF47-4E93-3D4B-AE22-C7C1113E7F69}" type="slidenum">
              <a:rPr lang="en-US" smtClean="0">
                <a:solidFill>
                  <a:srgbClr val="000000"/>
                </a:solidFill>
                <a:latin typeface="Times New Roman"/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solidFill>
                <a:srgbClr val="000000"/>
              </a:solidFill>
              <a:latin typeface="Times New Roman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6180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transition xmlns:p14="http://schemas.microsoft.com/office/powerpoint/2010/main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1600200"/>
            <a:ext cx="7086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7" name="Picture 6" descr="glassyDOM_dec9.tif"/>
          <p:cNvPicPr>
            <a:picLocks noChangeAspect="1"/>
          </p:cNvPicPr>
          <p:nvPr/>
        </p:nvPicPr>
        <p:blipFill>
          <a:blip r:embed="rId13" cstate="print"/>
          <a:srcRect l="26122" r="37306"/>
          <a:stretch>
            <a:fillRect/>
          </a:stretch>
        </p:blipFill>
        <p:spPr>
          <a:xfrm>
            <a:off x="0" y="0"/>
            <a:ext cx="16002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7467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r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400"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90508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iming>
    <p:tnLst>
      <p:par>
        <p:cTn xmlns:p14="http://schemas.microsoft.com/office/powerpoint/2010/main" id="1" dur="indefinite" restart="never" nodeType="tmRoot"/>
      </p:par>
    </p:tnLst>
  </p:timing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400" kern="1200" baseline="0">
          <a:solidFill>
            <a:srgbClr val="29B5FF"/>
          </a:solidFill>
          <a:latin typeface="Arial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03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560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457200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D520036B-1E10-BC4B-A95C-2D6B06DBFF0A}" type="datetimeFigureOut">
              <a:rPr lang="en-US"/>
              <a:pPr>
                <a:defRPr/>
              </a:pPr>
              <a:t>12/7/15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457200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defTabSz="457200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4518C171-7963-1547-A15A-7E5CDA4D03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616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</p:sldLayoutIdLst>
  <p:transition xmlns:p14="http://schemas.microsoft.com/office/powerpoint/2010/main" spd="slow">
    <p:randomBar dir="vert"/>
  </p:transition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893763" y="179388"/>
            <a:ext cx="7358062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35717" tIns="35717" rIns="35717" bIns="3571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 bwMode="auto">
          <a:xfrm>
            <a:off x="4446588" y="6510338"/>
            <a:ext cx="241300" cy="258762"/>
          </a:xfrm>
          <a:prstGeom prst="rect">
            <a:avLst/>
          </a:prstGeom>
          <a:ln w="12700">
            <a:miter lim="800000"/>
            <a:headEnd/>
            <a:tailEnd/>
          </a:ln>
        </p:spPr>
        <p:txBody>
          <a:bodyPr vert="horz" wrap="none" lIns="64291" tIns="32146" rIns="64291" bIns="32146" numCol="1" anchor="t" anchorCtr="0" compatLnSpc="1">
            <a:prstTxWarp prst="textNoShape">
              <a:avLst/>
            </a:prstTxWarp>
          </a:bodyPr>
          <a:lstStyle>
            <a:lvl1pPr>
              <a:defRPr sz="1300">
                <a:solidFill>
                  <a:srgbClr val="FFFFFF"/>
                </a:solidFill>
                <a:cs typeface="ＭＳ Ｐゴシック" charset="0"/>
                <a:sym typeface="Gill Sans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B5129DF0-0EEB-794C-A71A-7FE5465EDCE4}" type="slidenum">
              <a:rPr lang="en-US">
                <a:latin typeface="Arial" charset="0"/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12005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904" r:id="rId1"/>
  </p:sldLayoutIdLst>
  <p:transition xmlns:p14="http://schemas.microsoft.com/office/powerpoint/2010/main"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+mj-lt"/>
          <a:ea typeface="+mj-ea"/>
          <a:cs typeface="ヒラギノ角ゴ ProN W3" charset="-128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9pPr>
    </p:titleStyle>
    <p:bodyStyle>
      <a:lvl1pPr marL="623888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1pPr>
      <a:lvl2pPr marL="936625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2pPr>
      <a:lvl3pPr marL="1249363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3pPr>
      <a:lvl4pPr marL="1562100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4pPr>
      <a:lvl5pPr marL="1874838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5pPr>
      <a:lvl6pPr marL="23320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6pPr>
      <a:lvl7pPr marL="27892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7pPr>
      <a:lvl8pPr marL="32464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8pPr>
      <a:lvl9pPr marL="37036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893763" y="179388"/>
            <a:ext cx="7358062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35717" tIns="35717" rIns="35717" bIns="3571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 bwMode="auto">
          <a:xfrm>
            <a:off x="4446588" y="6510338"/>
            <a:ext cx="241300" cy="258762"/>
          </a:xfrm>
          <a:prstGeom prst="rect">
            <a:avLst/>
          </a:prstGeom>
          <a:ln w="12700">
            <a:miter lim="800000"/>
            <a:headEnd/>
            <a:tailEnd/>
          </a:ln>
        </p:spPr>
        <p:txBody>
          <a:bodyPr vert="horz" wrap="none" lIns="64291" tIns="32146" rIns="64291" bIns="32146" numCol="1" anchor="t" anchorCtr="0" compatLnSpc="1">
            <a:prstTxWarp prst="textNoShape">
              <a:avLst/>
            </a:prstTxWarp>
          </a:bodyPr>
          <a:lstStyle>
            <a:lvl1pPr>
              <a:defRPr sz="1300">
                <a:solidFill>
                  <a:srgbClr val="FFFFFF"/>
                </a:solidFill>
                <a:cs typeface="ＭＳ Ｐゴシック" charset="0"/>
                <a:sym typeface="Gill Sans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B5129DF0-0EEB-794C-A71A-7FE5465EDCE4}" type="slidenum">
              <a:rPr lang="en-US">
                <a:latin typeface="Arial" charset="0"/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04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</p:sldLayoutIdLst>
  <p:transition xmlns:p14="http://schemas.microsoft.com/office/powerpoint/2010/main"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+mj-lt"/>
          <a:ea typeface="+mj-ea"/>
          <a:cs typeface="ヒラギノ角ゴ ProN W3" charset="-128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9pPr>
    </p:titleStyle>
    <p:bodyStyle>
      <a:lvl1pPr marL="623888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1pPr>
      <a:lvl2pPr marL="936625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2pPr>
      <a:lvl3pPr marL="1249363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3pPr>
      <a:lvl4pPr marL="1562100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4pPr>
      <a:lvl5pPr marL="1874838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5pPr>
      <a:lvl6pPr marL="23320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6pPr>
      <a:lvl7pPr marL="27892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7pPr>
      <a:lvl8pPr marL="32464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8pPr>
      <a:lvl9pPr marL="37036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12/7/15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96732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910" r:id="rId3"/>
    <p:sldLayoutId id="2147483911" r:id="rId4"/>
    <p:sldLayoutId id="2147483912" r:id="rId5"/>
    <p:sldLayoutId id="2147483913" r:id="rId6"/>
    <p:sldLayoutId id="2147483914" r:id="rId7"/>
    <p:sldLayoutId id="2147483915" r:id="rId8"/>
    <p:sldLayoutId id="2147483916" r:id="rId9"/>
    <p:sldLayoutId id="2147483917" r:id="rId10"/>
    <p:sldLayoutId id="2147483918" r:id="rId11"/>
    <p:sldLayoutId id="2147483919" r:id="rId12"/>
    <p:sldLayoutId id="2147483920" r:id="rId13"/>
    <p:sldLayoutId id="2147483921" r:id="rId14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13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7513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B9C62510-1BA4-8D45-90B7-016B3E491283}" type="datetimeFigureOut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12/7/15</a:t>
            </a:fld>
            <a:endParaRPr lang="en-US">
              <a:ea typeface="ＭＳ Ｐゴシック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 defTabSz="914400"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0FB313FE-EC0E-A147-8614-A15FF4D3FDD7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793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3" r:id="rId1"/>
    <p:sldLayoutId id="2147483924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728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1022D30C-4E48-9145-8DBE-F876E00E4E72}" type="datetimeFigureOut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12/7/15</a:t>
            </a:fld>
            <a:endParaRPr lang="en-US">
              <a:ea typeface="ＭＳ Ｐゴシック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charset="0"/>
                <a:ea typeface="ＭＳ Ｐゴシック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8BFD571C-CCD8-3345-B278-2D5CF6FED85E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7530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36" r:id="rId2"/>
    <p:sldLayoutId id="2147483937" r:id="rId3"/>
    <p:sldLayoutId id="2147483938" r:id="rId4"/>
    <p:sldLayoutId id="2147483939" r:id="rId5"/>
    <p:sldLayoutId id="2147483940" r:id="rId6"/>
    <p:sldLayoutId id="2147483941" r:id="rId7"/>
    <p:sldLayoutId id="2147483942" r:id="rId8"/>
    <p:sldLayoutId id="2147483943" r:id="rId9"/>
    <p:sldLayoutId id="2147483944" r:id="rId10"/>
    <p:sldLayoutId id="2147483945" r:id="rId11"/>
  </p:sldLayoutIdLst>
  <p:transition xmlns:p14="http://schemas.microsoft.com/office/powerpoint/2010/main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406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FFFFF"/>
                </a:solidFill>
                <a:latin typeface="Calibri" charset="0"/>
                <a:cs typeface="Arial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0A5464F8-2C4F-134D-8236-AB96F7E46F60}" type="datetimeFigureOut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12/7/15</a:t>
            </a:fld>
            <a:endParaRPr lang="en-US">
              <a:ea typeface="ＭＳ Ｐゴシック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Arial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090CC1E9-3A6B-A149-9B26-F4DF996A6D3A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99810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7" r:id="rId1"/>
    <p:sldLayoutId id="2147483948" r:id="rId2"/>
    <p:sldLayoutId id="2147483949" r:id="rId3"/>
    <p:sldLayoutId id="2147483950" r:id="rId4"/>
    <p:sldLayoutId id="2147483951" r:id="rId5"/>
    <p:sldLayoutId id="2147483952" r:id="rId6"/>
    <p:sldLayoutId id="2147483953" r:id="rId7"/>
    <p:sldLayoutId id="2147483954" r:id="rId8"/>
    <p:sldLayoutId id="2147483955" r:id="rId9"/>
    <p:sldLayoutId id="2147483956" r:id="rId10"/>
    <p:sldLayoutId id="2147483957" r:id="rId11"/>
  </p:sldLayoutIdLst>
  <p:transition xmlns:p14="http://schemas.microsoft.com/office/powerpoint/2010/main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09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 i="0">
                <a:solidFill>
                  <a:schemeClr val="tx1"/>
                </a:solidFill>
                <a:latin typeface="Arial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09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810000" y="6096000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 i="0">
                <a:solidFill>
                  <a:schemeClr val="tx1"/>
                </a:solidFill>
                <a:latin typeface="Arial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65934931-76BA-4498-A319-5F5FC9558854}" type="slidenum">
              <a:rPr lang="en-US">
                <a:solidFill>
                  <a:srgbClr val="000000"/>
                </a:solidFill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068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9" r:id="rId1"/>
    <p:sldLayoutId id="2147483960" r:id="rId2"/>
    <p:sldLayoutId id="2147483961" r:id="rId3"/>
    <p:sldLayoutId id="2147483962" r:id="rId4"/>
    <p:sldLayoutId id="2147483963" r:id="rId5"/>
    <p:sldLayoutId id="2147483964" r:id="rId6"/>
    <p:sldLayoutId id="2147483965" r:id="rId7"/>
    <p:sldLayoutId id="2147483966" r:id="rId8"/>
    <p:sldLayoutId id="2147483967" r:id="rId9"/>
    <p:sldLayoutId id="2147483968" r:id="rId10"/>
    <p:sldLayoutId id="2147483969" r:id="rId11"/>
    <p:sldLayoutId id="2147483970" r:id="rId12"/>
    <p:sldLayoutId id="2147483971" r:id="rId13"/>
  </p:sldLayoutIdLst>
  <p:timing>
    <p:tnLst>
      <p:par>
        <p:cTn xmlns:p14="http://schemas.microsoft.com/office/powerpoint/2010/main" id="1" dur="indefinite" restart="never" nodeType="tmRoot"/>
      </p:par>
    </p:tnLst>
  </p:timing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800">
          <a:solidFill>
            <a:srgbClr val="0066FF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800">
          <a:solidFill>
            <a:srgbClr val="0066FF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800">
          <a:solidFill>
            <a:srgbClr val="0066FF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800">
          <a:solidFill>
            <a:srgbClr val="0066FF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800">
          <a:solidFill>
            <a:srgbClr val="0066FF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800">
          <a:solidFill>
            <a:srgbClr val="0066FF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800">
          <a:solidFill>
            <a:srgbClr val="0066FF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800">
          <a:solidFill>
            <a:srgbClr val="0066FF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800">
          <a:solidFill>
            <a:srgbClr val="0066FF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529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405399DD-020F-C945-B47A-326AA078EE6A}" type="datetimeFigureOut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12/7/15</a:t>
            </a:fld>
            <a:endParaRPr lang="en-US">
              <a:ea typeface="ＭＳ Ｐゴシック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  <a:ea typeface="+mn-ea"/>
                <a:cs typeface="Arial" pitchFamily="34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C6E7B631-05D9-F041-8C8E-855A875D57E1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439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xmlns:p14="http://schemas.microsoft.com/office/powerpoint/2010/main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379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fld id="{65776A27-799C-4F4A-A7ED-255AAEB50FF4}" type="datetimeFigureOut">
              <a:rPr lang="en-US" smtClean="0">
                <a:ea typeface="ＭＳ Ｐゴシック" charset="0"/>
                <a:cs typeface="Arial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t>12/7/15</a:t>
            </a:fld>
            <a:endParaRPr lang="en-US" smtClean="0">
              <a:ea typeface="ＭＳ Ｐゴシック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  <a:ea typeface="+mn-ea"/>
                <a:cs typeface="Arial" pitchFamily="34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fld id="{B27D6E8B-AB45-D64A-B5A4-DC1AE5D933AF}" type="slidenum">
              <a:rPr lang="en-US" smtClean="0">
                <a:ea typeface="ＭＳ Ｐゴシック" charset="0"/>
                <a:cs typeface="Arial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59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5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  <a:latin typeface="Times New Roman"/>
              <a:ea typeface="ＭＳ Ｐゴシック" charset="0"/>
            </a:endParaRPr>
          </a:p>
        </p:txBody>
      </p:sp>
      <p:sp>
        <p:nvSpPr>
          <p:cNvPr id="275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  <a:latin typeface="Times New Roman"/>
              <a:ea typeface="ＭＳ Ｐゴシック" charset="0"/>
            </a:endParaRPr>
          </a:p>
        </p:txBody>
      </p:sp>
      <p:sp>
        <p:nvSpPr>
          <p:cNvPr id="275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fld id="{B0C41275-1FF7-F641-B1A1-D37101B1EEAD}" type="slidenum">
              <a:rPr lang="en-US" smtClean="0">
                <a:solidFill>
                  <a:srgbClr val="000000"/>
                </a:solidFill>
                <a:latin typeface="Times New Roman"/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solidFill>
                <a:srgbClr val="000000"/>
              </a:solidFill>
              <a:latin typeface="Times New Roman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9570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  <p:sldLayoutId id="2147484008" r:id="rId12"/>
    <p:sldLayoutId id="2147484009" r:id="rId13"/>
  </p:sldLayoutIdLst>
  <p:transition xmlns:p14="http://schemas.microsoft.com/office/powerpoint/2010/main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58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</a:endParaRPr>
          </a:p>
        </p:txBody>
      </p:sp>
      <p:sp>
        <p:nvSpPr>
          <p:cNvPr id="2058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Times New Roman"/>
            </a:endParaRPr>
          </a:p>
        </p:txBody>
      </p:sp>
      <p:sp>
        <p:nvSpPr>
          <p:cNvPr id="2058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73666AC4-BA7C-7044-BA09-D76930113EEF}" type="slidenum">
              <a:rPr lang="en-US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1564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9" r:id="rId1"/>
    <p:sldLayoutId id="2147484090" r:id="rId2"/>
    <p:sldLayoutId id="2147484091" r:id="rId3"/>
    <p:sldLayoutId id="2147484092" r:id="rId4"/>
    <p:sldLayoutId id="2147484093" r:id="rId5"/>
    <p:sldLayoutId id="2147484094" r:id="rId6"/>
    <p:sldLayoutId id="2147484095" r:id="rId7"/>
    <p:sldLayoutId id="2147484096" r:id="rId8"/>
    <p:sldLayoutId id="2147484097" r:id="rId9"/>
    <p:sldLayoutId id="2147484098" r:id="rId10"/>
    <p:sldLayoutId id="2147484099" r:id="rId11"/>
    <p:sldLayoutId id="2147484100" r:id="rId12"/>
  </p:sldLayoutIdLst>
  <p:transition xmlns:p14="http://schemas.microsoft.com/office/powerpoint/2010/main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41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defTabSz="457200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8B5B3A4-F017-FD4A-9C70-FEC3C3A84E76}" type="datetimeFigureOut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12/7/15</a:t>
            </a:fld>
            <a:endParaRPr lang="en-US">
              <a:ea typeface="ＭＳ Ｐゴシック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457200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defTabSz="457200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C5AAB55-D7F8-E544-B46A-D5B26C61EEF6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3929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2" r:id="rId1"/>
    <p:sldLayoutId id="2147484103" r:id="rId2"/>
    <p:sldLayoutId id="2147484104" r:id="rId3"/>
    <p:sldLayoutId id="2147484105" r:id="rId4"/>
    <p:sldLayoutId id="2147484106" r:id="rId5"/>
    <p:sldLayoutId id="2147484107" r:id="rId6"/>
    <p:sldLayoutId id="2147484108" r:id="rId7"/>
    <p:sldLayoutId id="2147484109" r:id="rId8"/>
    <p:sldLayoutId id="2147484110" r:id="rId9"/>
    <p:sldLayoutId id="2147484111" r:id="rId10"/>
    <p:sldLayoutId id="2147484112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4" Type="http://schemas.openxmlformats.org/officeDocument/2006/relationships/oleObject" Target="../embeddings/Microsoft_Equation1.bin"/><Relationship Id="rId5" Type="http://schemas.openxmlformats.org/officeDocument/2006/relationships/image" Target="../media/image4.e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4" Type="http://schemas.openxmlformats.org/officeDocument/2006/relationships/oleObject" Target="../embeddings/oleObject1.bin"/><Relationship Id="rId5" Type="http://schemas.openxmlformats.org/officeDocument/2006/relationships/image" Target="../media/image6.png"/><Relationship Id="rId6" Type="http://schemas.openxmlformats.org/officeDocument/2006/relationships/image" Target="../media/image7.jpe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6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eg"/><Relationship Id="rId4" Type="http://schemas.openxmlformats.org/officeDocument/2006/relationships/slideLayout" Target="../slideLayouts/slideLayout38.xml"/><Relationship Id="rId5" Type="http://schemas.openxmlformats.org/officeDocument/2006/relationships/notesSlide" Target="../notesSlides/notesSlide4.xml"/><Relationship Id="rId6" Type="http://schemas.openxmlformats.org/officeDocument/2006/relationships/oleObject" Target="../embeddings/oleObject2.bin"/><Relationship Id="rId7" Type="http://schemas.openxmlformats.org/officeDocument/2006/relationships/image" Target="../media/image8.png"/><Relationship Id="rId8" Type="http://schemas.openxmlformats.org/officeDocument/2006/relationships/image" Target="../media/image9.png"/><Relationship Id="rId1" Type="http://schemas.openxmlformats.org/officeDocument/2006/relationships/vmlDrawing" Target="../drawings/vmlDrawing3.vml"/><Relationship Id="rId2" Type="http://schemas.microsoft.com/office/2007/relationships/media" Target="../media/media1.m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???" TargetMode="External"/><Relationship Id="rId4" Type="http://schemas.openxmlformats.org/officeDocument/2006/relationships/image" Target="../media/image11.png"/><Relationship Id="rId1" Type="http://schemas.openxmlformats.org/officeDocument/2006/relationships/vmlDrawing" Target="../drawings/vmlDrawing4.vml"/><Relationship Id="rId2" Type="http://schemas.openxmlformats.org/officeDocument/2006/relationships/slideLayout" Target="../slideLayouts/slideLayout5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oleObject" Target="../embeddings/oleObject3.bin"/><Relationship Id="rId5" Type="http://schemas.openxmlformats.org/officeDocument/2006/relationships/image" Target="../media/image12.emf"/><Relationship Id="rId1" Type="http://schemas.openxmlformats.org/officeDocument/2006/relationships/vmlDrawing" Target="../drawings/vmlDrawing5.vml"/><Relationship Id="rId2" Type="http://schemas.openxmlformats.org/officeDocument/2006/relationships/slideLayout" Target="../slideLayouts/slideLayout7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Relationship Id="rId2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3.xml"/><Relationship Id="rId2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Relationship Id="rId2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4" Type="http://schemas.openxmlformats.org/officeDocument/2006/relationships/image" Target="../media/image6.png"/><Relationship Id="rId1" Type="http://schemas.openxmlformats.org/officeDocument/2006/relationships/vmlDrawing" Target="../drawings/vmlDrawing6.vml"/><Relationship Id="rId2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0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1.xml"/><Relationship Id="rId2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oleObject" Target="../embeddings/oleObject5.bin"/><Relationship Id="rId5" Type="http://schemas.openxmlformats.org/officeDocument/2006/relationships/image" Target="../media/image12.emf"/><Relationship Id="rId1" Type="http://schemas.openxmlformats.org/officeDocument/2006/relationships/vmlDrawing" Target="../drawings/vmlDrawing7.vml"/><Relationship Id="rId2" Type="http://schemas.openxmlformats.org/officeDocument/2006/relationships/slideLayout" Target="../slideLayouts/slideLayout7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4" Type="http://schemas.openxmlformats.org/officeDocument/2006/relationships/image" Target="../media/image6.png"/><Relationship Id="rId5" Type="http://schemas.openxmlformats.org/officeDocument/2006/relationships/image" Target="../media/image22.png"/><Relationship Id="rId6" Type="http://schemas.openxmlformats.org/officeDocument/2006/relationships/image" Target="../media/image23.png"/><Relationship Id="rId7" Type="http://schemas.openxmlformats.org/officeDocument/2006/relationships/image" Target="../media/image24.png"/><Relationship Id="rId1" Type="http://schemas.openxmlformats.org/officeDocument/2006/relationships/vmlDrawing" Target="../drawings/vmlDrawing8.vml"/><Relationship Id="rId2" Type="http://schemas.openxmlformats.org/officeDocument/2006/relationships/slideLayout" Target="../slideLayouts/slideLayout14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8.xml"/><Relationship Id="rId2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8.xml"/><Relationship Id="rId4" Type="http://schemas.openxmlformats.org/officeDocument/2006/relationships/image" Target="../media/image26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4" Type="http://schemas.openxmlformats.org/officeDocument/2006/relationships/image" Target="../media/image6.png"/><Relationship Id="rId5" Type="http://schemas.openxmlformats.org/officeDocument/2006/relationships/image" Target="../media/image27.png"/><Relationship Id="rId1" Type="http://schemas.openxmlformats.org/officeDocument/2006/relationships/vmlDrawing" Target="../drawings/vmlDrawing9.vml"/><Relationship Id="rId2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4" Type="http://schemas.openxmlformats.org/officeDocument/2006/relationships/oleObject" Target="../embeddings/oleObject8.bin"/><Relationship Id="rId5" Type="http://schemas.openxmlformats.org/officeDocument/2006/relationships/image" Target="../media/image6.png"/><Relationship Id="rId6" Type="http://schemas.openxmlformats.org/officeDocument/2006/relationships/image" Target="../media/image31.png"/><Relationship Id="rId7" Type="http://schemas.openxmlformats.org/officeDocument/2006/relationships/oleObject" Target="../embeddings/oleObject9.bin"/><Relationship Id="rId8" Type="http://schemas.openxmlformats.org/officeDocument/2006/relationships/image" Target="../media/image29.emf"/><Relationship Id="rId9" Type="http://schemas.openxmlformats.org/officeDocument/2006/relationships/oleObject" Target="../embeddings/oleObject10.bin"/><Relationship Id="rId10" Type="http://schemas.openxmlformats.org/officeDocument/2006/relationships/image" Target="../media/image30.emf"/><Relationship Id="rId1" Type="http://schemas.openxmlformats.org/officeDocument/2006/relationships/vmlDrawing" Target="../drawings/vmlDrawing10.vml"/><Relationship Id="rId2" Type="http://schemas.openxmlformats.org/officeDocument/2006/relationships/slideLayout" Target="../slideLayouts/slideLayout24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4" Type="http://schemas.openxmlformats.org/officeDocument/2006/relationships/oleObject" Target="../embeddings/oleObject11.bin"/><Relationship Id="rId5" Type="http://schemas.openxmlformats.org/officeDocument/2006/relationships/image" Target="../media/image32.png"/><Relationship Id="rId6" Type="http://schemas.openxmlformats.org/officeDocument/2006/relationships/oleObject" Target="../embeddings/oleObject12.bin"/><Relationship Id="rId7" Type="http://schemas.openxmlformats.org/officeDocument/2006/relationships/image" Target="../media/image33.wmf"/><Relationship Id="rId8" Type="http://schemas.openxmlformats.org/officeDocument/2006/relationships/oleObject" Target="../embeddings/oleObject13.bin"/><Relationship Id="rId9" Type="http://schemas.openxmlformats.org/officeDocument/2006/relationships/image" Target="../media/image34.wmf"/><Relationship Id="rId10" Type="http://schemas.openxmlformats.org/officeDocument/2006/relationships/oleObject" Target="../embeddings/oleObject14.bin"/><Relationship Id="rId11" Type="http://schemas.openxmlformats.org/officeDocument/2006/relationships/image" Target="../media/image35.emf"/><Relationship Id="rId1" Type="http://schemas.openxmlformats.org/officeDocument/2006/relationships/vmlDrawing" Target="../drawings/vmlDrawing11.vml"/><Relationship Id="rId2" Type="http://schemas.openxmlformats.org/officeDocument/2006/relationships/slideLayout" Target="../slideLayouts/slideLayout3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7.xml"/><Relationship Id="rId4" Type="http://schemas.openxmlformats.org/officeDocument/2006/relationships/notesSlide" Target="../notesSlides/notesSlide12.xml"/><Relationship Id="rId5" Type="http://schemas.openxmlformats.org/officeDocument/2006/relationships/image" Target="../media/image36.png"/><Relationship Id="rId1" Type="http://schemas.microsoft.com/office/2007/relationships/media" Target="../media/media3.mov"/><Relationship Id="rId2" Type="http://schemas.openxmlformats.org/officeDocument/2006/relationships/video" Target="../media/media3.mov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4" Type="http://schemas.openxmlformats.org/officeDocument/2006/relationships/image" Target="../media/image39.jpeg"/><Relationship Id="rId1" Type="http://schemas.openxmlformats.org/officeDocument/2006/relationships/slideLayout" Target="../slideLayouts/slideLayout173.xml"/><Relationship Id="rId2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7.xml"/><Relationship Id="rId2" Type="http://schemas.openxmlformats.org/officeDocument/2006/relationships/image" Target="../media/image40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4" Type="http://schemas.openxmlformats.org/officeDocument/2006/relationships/image" Target="../media/image6.png"/><Relationship Id="rId5" Type="http://schemas.openxmlformats.org/officeDocument/2006/relationships/image" Target="../media/image41.png"/><Relationship Id="rId1" Type="http://schemas.openxmlformats.org/officeDocument/2006/relationships/vmlDrawing" Target="../drawings/vmlDrawing12.vml"/><Relationship Id="rId2" Type="http://schemas.openxmlformats.org/officeDocument/2006/relationships/slideLayout" Target="../slideLayouts/slideLayout17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4" Type="http://schemas.openxmlformats.org/officeDocument/2006/relationships/oleObject" Target="../embeddings/oleObject16.bin"/><Relationship Id="rId5" Type="http://schemas.openxmlformats.org/officeDocument/2006/relationships/image" Target="../media/image6.png"/><Relationship Id="rId6" Type="http://schemas.openxmlformats.org/officeDocument/2006/relationships/image" Target="../media/image42.png"/><Relationship Id="rId1" Type="http://schemas.openxmlformats.org/officeDocument/2006/relationships/vmlDrawing" Target="../drawings/vmlDrawing13.vml"/><Relationship Id="rId2" Type="http://schemas.openxmlformats.org/officeDocument/2006/relationships/slideLayout" Target="../slideLayouts/slideLayout18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3.png"/><Relationship Id="rId3" Type="http://schemas.openxmlformats.org/officeDocument/2006/relationships/image" Target="../media/image44.e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5.xml"/><Relationship Id="rId2" Type="http://schemas.openxmlformats.org/officeDocument/2006/relationships/image" Target="../media/image43.png"/><Relationship Id="rId3" Type="http://schemas.openxmlformats.org/officeDocument/2006/relationships/image" Target="../media/image44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4" Type="http://schemas.openxmlformats.org/officeDocument/2006/relationships/image" Target="../media/image6.png"/><Relationship Id="rId5" Type="http://schemas.openxmlformats.org/officeDocument/2006/relationships/image" Target="../media/image45.png"/><Relationship Id="rId1" Type="http://schemas.openxmlformats.org/officeDocument/2006/relationships/vmlDrawing" Target="../drawings/vmlDrawing14.vml"/><Relationship Id="rId2" Type="http://schemas.openxmlformats.org/officeDocument/2006/relationships/slideLayout" Target="../slideLayouts/slideLayout20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4" Type="http://schemas.openxmlformats.org/officeDocument/2006/relationships/image" Target="../media/image6.png"/><Relationship Id="rId5" Type="http://schemas.openxmlformats.org/officeDocument/2006/relationships/image" Target="../media/image21.png"/><Relationship Id="rId6" Type="http://schemas.openxmlformats.org/officeDocument/2006/relationships/image" Target="../media/image46.png"/><Relationship Id="rId1" Type="http://schemas.openxmlformats.org/officeDocument/2006/relationships/vmlDrawing" Target="../drawings/vmlDrawing15.vml"/><Relationship Id="rId2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image" Target="../media/image48.em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9.xml"/><Relationship Id="rId2" Type="http://schemas.openxmlformats.org/officeDocument/2006/relationships/image" Target="../media/image49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image" Target="../media/image50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image" Target="../media/image51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image" Target="../media/image52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5.xml"/><Relationship Id="rId2" Type="http://schemas.openxmlformats.org/officeDocument/2006/relationships/image" Target="../media/image53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4" Type="http://schemas.openxmlformats.org/officeDocument/2006/relationships/image" Target="../media/image6.png"/><Relationship Id="rId1" Type="http://schemas.openxmlformats.org/officeDocument/2006/relationships/vmlDrawing" Target="../drawings/vmlDrawing16.vml"/><Relationship Id="rId2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4" Type="http://schemas.openxmlformats.org/officeDocument/2006/relationships/oleObject" Target="../embeddings/oleObject20.bin"/><Relationship Id="rId5" Type="http://schemas.openxmlformats.org/officeDocument/2006/relationships/image" Target="../media/image6.png"/><Relationship Id="rId6" Type="http://schemas.openxmlformats.org/officeDocument/2006/relationships/image" Target="../media/image7.jpeg"/><Relationship Id="rId1" Type="http://schemas.openxmlformats.org/officeDocument/2006/relationships/vmlDrawing" Target="../drawings/vmlDrawing17.vml"/><Relationship Id="rId2" Type="http://schemas.openxmlformats.org/officeDocument/2006/relationships/slideLayout" Target="../slideLayouts/slideLayout6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5.emf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6.em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4" Type="http://schemas.openxmlformats.org/officeDocument/2006/relationships/oleObject" Target="../embeddings/oleObject21.bin"/><Relationship Id="rId5" Type="http://schemas.openxmlformats.org/officeDocument/2006/relationships/image" Target="../media/image57.emf"/><Relationship Id="rId1" Type="http://schemas.openxmlformats.org/officeDocument/2006/relationships/vmlDrawing" Target="../drawings/vmlDrawing18.vml"/><Relationship Id="rId2" Type="http://schemas.openxmlformats.org/officeDocument/2006/relationships/slideLayout" Target="../slideLayouts/slideLayout23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4" Type="http://schemas.openxmlformats.org/officeDocument/2006/relationships/image" Target="../media/image6.png"/><Relationship Id="rId1" Type="http://schemas.openxmlformats.org/officeDocument/2006/relationships/vmlDrawing" Target="../drawings/vmlDrawing19.vml"/><Relationship Id="rId2" Type="http://schemas.openxmlformats.org/officeDocument/2006/relationships/slideLayout" Target="../slideLayouts/slideLayout230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0.xml"/><Relationship Id="rId2" Type="http://schemas.openxmlformats.org/officeDocument/2006/relationships/image" Target="../media/image59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4" Type="http://schemas.openxmlformats.org/officeDocument/2006/relationships/image" Target="../media/image6.png"/><Relationship Id="rId1" Type="http://schemas.openxmlformats.org/officeDocument/2006/relationships/vmlDrawing" Target="../drawings/vmlDrawing20.vml"/><Relationship Id="rId2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0.xml"/><Relationship Id="rId2" Type="http://schemas.openxmlformats.org/officeDocument/2006/relationships/image" Target="../media/image60.em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4" Type="http://schemas.openxmlformats.org/officeDocument/2006/relationships/image" Target="../media/image6.png"/><Relationship Id="rId1" Type="http://schemas.openxmlformats.org/officeDocument/2006/relationships/vmlDrawing" Target="../drawings/vmlDrawing21.vml"/><Relationship Id="rId2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1.pn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2.pn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8.xml"/><Relationship Id="rId2" Type="http://schemas.openxmlformats.org/officeDocument/2006/relationships/image" Target="../media/image63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4" Type="http://schemas.openxmlformats.org/officeDocument/2006/relationships/image" Target="../media/image6.png"/><Relationship Id="rId1" Type="http://schemas.openxmlformats.org/officeDocument/2006/relationships/vmlDrawing" Target="../drawings/vmlDrawing22.vml"/><Relationship Id="rId2" Type="http://schemas.openxmlformats.org/officeDocument/2006/relationships/slideLayout" Target="../slideLayouts/slideLayout14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4" Type="http://schemas.openxmlformats.org/officeDocument/2006/relationships/image" Target="../media/image6.png"/><Relationship Id="rId5" Type="http://schemas.openxmlformats.org/officeDocument/2006/relationships/image" Target="../media/image64.png"/><Relationship Id="rId1" Type="http://schemas.openxmlformats.org/officeDocument/2006/relationships/vmlDrawing" Target="../drawings/vmlDrawing23.vml"/><Relationship Id="rId2" Type="http://schemas.openxmlformats.org/officeDocument/2006/relationships/slideLayout" Target="../slideLayouts/slideLayout230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8.xml"/><Relationship Id="rId2" Type="http://schemas.openxmlformats.org/officeDocument/2006/relationships/image" Target="../media/image65.jp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6.png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7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4" Type="http://schemas.openxmlformats.org/officeDocument/2006/relationships/image" Target="../media/image6.png"/><Relationship Id="rId1" Type="http://schemas.openxmlformats.org/officeDocument/2006/relationships/vmlDrawing" Target="../drawings/vmlDrawing24.vml"/><Relationship Id="rId2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4" Type="http://schemas.openxmlformats.org/officeDocument/2006/relationships/image" Target="../media/image6.png"/><Relationship Id="rId1" Type="http://schemas.openxmlformats.org/officeDocument/2006/relationships/vmlDrawing" Target="../drawings/vmlDrawing25.vml"/><Relationship Id="rId2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209378" y="845581"/>
            <a:ext cx="5352747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dirty="0" smtClean="0">
                <a:solidFill>
                  <a:srgbClr val="FFFFFF"/>
                </a:solidFill>
                <a:cs typeface="ＭＳ Ｐゴシック" charset="0"/>
              </a:rPr>
              <a:t>IceCube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IceCube</a:t>
            </a: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: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a cubic kilometer detector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the discovery (and confirmation) of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  cosmic neutrinos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from discovery to astronomy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and there is more</a:t>
            </a: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726238" y="6261100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4" y="699858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68424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2095841" y="1012414"/>
            <a:ext cx="7030190" cy="5693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dirty="0" err="1" smtClean="0">
                <a:solidFill>
                  <a:srgbClr val="FFFFFF"/>
                </a:solidFill>
                <a:cs typeface="ＭＳ Ｐゴシック" charset="0"/>
              </a:rPr>
              <a:t>IceCube</a:t>
            </a:r>
            <a:r>
              <a:rPr lang="en-US" sz="2800" dirty="0" smtClean="0">
                <a:solidFill>
                  <a:srgbClr val="FFFFFF"/>
                </a:solidFill>
                <a:cs typeface="ＭＳ Ｐゴシック" charset="0"/>
              </a:rPr>
              <a:t>: the discovery of cosmic neutrinos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smtClean="0">
                <a:cs typeface="ＭＳ Ｐゴシック" charset="0"/>
              </a:rPr>
              <a:t> 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cs typeface="ＭＳ Ｐゴシック" charset="0"/>
              </a:rPr>
              <a:t>cosmic ray accelerators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cs typeface="ＭＳ Ｐゴシック" charset="0"/>
              </a:rPr>
              <a:t>IceCube 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cs typeface="ＭＳ Ｐゴシック" charset="0"/>
              </a:rPr>
              <a:t>the discovery of cosmic </a:t>
            </a:r>
            <a:r>
              <a:rPr lang="en-US" sz="2400" dirty="0" smtClean="0">
                <a:cs typeface="ＭＳ Ｐゴシック" charset="0"/>
              </a:rPr>
              <a:t>neutrinos I</a:t>
            </a:r>
            <a:endParaRPr lang="en-US" sz="2400" dirty="0" smtClean="0"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>
                <a:cs typeface="ＭＳ Ｐゴシック" charset="0"/>
              </a:rPr>
              <a:t>the discovery of cosmic neutrinos </a:t>
            </a:r>
            <a:r>
              <a:rPr lang="en-US" sz="2400" dirty="0" smtClean="0">
                <a:cs typeface="ＭＳ Ｐゴシック" charset="0"/>
              </a:rPr>
              <a:t>II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cs typeface="ＭＳ Ｐゴシック" charset="0"/>
              </a:rPr>
              <a:t>where do they come from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cs typeface="ＭＳ Ｐゴシック" charset="0"/>
              </a:rPr>
              <a:t>what next</a:t>
            </a:r>
            <a:endParaRPr lang="en-US" sz="2400" dirty="0"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726238" y="6261100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</a:p>
        </p:txBody>
      </p:sp>
    </p:spTree>
    <p:extLst>
      <p:ext uri="{BB962C8B-B14F-4D97-AF65-F5344CB8AC3E}">
        <p14:creationId xmlns:p14="http://schemas.microsoft.com/office/powerpoint/2010/main" val="70382714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pectrum_PDG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667" y="510974"/>
            <a:ext cx="7971873" cy="602584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 bwMode="auto">
          <a:xfrm>
            <a:off x="4100286" y="510974"/>
            <a:ext cx="1360714" cy="5312883"/>
          </a:xfrm>
          <a:prstGeom prst="rect">
            <a:avLst/>
          </a:prstGeom>
          <a:solidFill>
            <a:schemeClr val="bg2">
              <a:lumMod val="50000"/>
              <a:lumOff val="50000"/>
              <a:alpha val="27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441250" y="4481969"/>
            <a:ext cx="4155680" cy="954107"/>
          </a:xfrm>
          <a:prstGeom prst="rect">
            <a:avLst/>
          </a:prstGeom>
          <a:solidFill>
            <a:schemeClr val="bg2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>
                <a:latin typeface="Arial"/>
                <a:cs typeface="Arial"/>
              </a:rPr>
              <a:t>PeV neutrinos from</a:t>
            </a:r>
          </a:p>
          <a:p>
            <a:pPr algn="ctr"/>
            <a:r>
              <a:rPr lang="en-US" sz="2800" dirty="0" smtClean="0">
                <a:latin typeface="Arial"/>
                <a:cs typeface="Arial"/>
              </a:rPr>
              <a:t>cosmic </a:t>
            </a:r>
            <a:r>
              <a:rPr lang="en-US" sz="2800" dirty="0" smtClean="0">
                <a:latin typeface="Arial"/>
                <a:cs typeface="Arial"/>
              </a:rPr>
              <a:t>ray accelerators?</a:t>
            </a:r>
            <a:endParaRPr lang="en-US" sz="2800" dirty="0">
              <a:latin typeface="Arial"/>
              <a:cs typeface="Arial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3810057"/>
              </p:ext>
            </p:extLst>
          </p:nvPr>
        </p:nvGraphicFramePr>
        <p:xfrm>
          <a:off x="5973621" y="610692"/>
          <a:ext cx="2406587" cy="1475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40" name="Equation" r:id="rId4" imgW="1346200" imgH="825500" progId="Equation.3">
                  <p:embed/>
                </p:oleObj>
              </mc:Choice>
              <mc:Fallback>
                <p:oleObj name="Equation" r:id="rId4" imgW="1346200" imgH="8255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973621" y="610692"/>
                        <a:ext cx="2406587" cy="1475737"/>
                      </a:xfrm>
                      <a:prstGeom prst="rect">
                        <a:avLst/>
                      </a:prstGeom>
                      <a:solidFill>
                        <a:schemeClr val="tx1">
                          <a:lumMod val="85000"/>
                        </a:schemeClr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067287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2930" name="Object 2"/>
          <p:cNvGraphicFramePr>
            <a:graphicFrameLocks noChangeAspect="1"/>
          </p:cNvGraphicFramePr>
          <p:nvPr/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85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-88900" y="0"/>
            <a:ext cx="5084763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2" name="Text Box 4"/>
          <p:cNvSpPr txBox="1">
            <a:spLocks noChangeArrowheads="1"/>
          </p:cNvSpPr>
          <p:nvPr/>
        </p:nvSpPr>
        <p:spPr bwMode="auto">
          <a:xfrm>
            <a:off x="6283669" y="2708275"/>
            <a:ext cx="2966342" cy="1663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274320" tIns="274320" rIns="274320" bIns="274320">
            <a:spAutoFit/>
          </a:bodyPr>
          <a:lstStyle/>
          <a:p>
            <a:pPr algn="ctr" defTabSz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radiation</a:t>
            </a:r>
          </a:p>
          <a:p>
            <a:pPr algn="ctr" defTabSz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and </a:t>
            </a:r>
            <a:r>
              <a:rPr lang="en-US" sz="2800" dirty="0" smtClean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dust</a:t>
            </a:r>
          </a:p>
          <a:p>
            <a:pPr algn="ctr" defTabSz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dirty="0" smtClean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molecular cloud</a:t>
            </a:r>
            <a:endParaRPr lang="en-US" sz="2800" dirty="0">
              <a:solidFill>
                <a:srgbClr val="FFFFFF"/>
              </a:solidFill>
              <a:latin typeface="Impact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3" name="Line 5"/>
          <p:cNvSpPr>
            <a:spLocks noChangeShapeType="1"/>
          </p:cNvSpPr>
          <p:nvPr/>
        </p:nvSpPr>
        <p:spPr bwMode="auto">
          <a:xfrm>
            <a:off x="2133600" y="1676400"/>
            <a:ext cx="4343400" cy="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4" name="Line 6"/>
          <p:cNvSpPr>
            <a:spLocks noChangeShapeType="1"/>
          </p:cNvSpPr>
          <p:nvPr/>
        </p:nvSpPr>
        <p:spPr bwMode="auto">
          <a:xfrm>
            <a:off x="2514600" y="3429000"/>
            <a:ext cx="3962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5" name="Text Box 7"/>
          <p:cNvSpPr txBox="1">
            <a:spLocks noChangeArrowheads="1"/>
          </p:cNvSpPr>
          <p:nvPr/>
        </p:nvSpPr>
        <p:spPr bwMode="auto">
          <a:xfrm>
            <a:off x="6324600" y="891121"/>
            <a:ext cx="2895600" cy="1415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274320" tIns="274320" rIns="274320" bIns="274320">
            <a:spAutoFit/>
          </a:bodyPr>
          <a:lstStyle/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black hole</a:t>
            </a:r>
          </a:p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neutron star</a:t>
            </a:r>
            <a:endParaRPr lang="en-US" sz="2800" dirty="0">
              <a:solidFill>
                <a:srgbClr val="3333CC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6" name="Text Box 8"/>
          <p:cNvSpPr txBox="1">
            <a:spLocks noChangeArrowheads="1"/>
          </p:cNvSpPr>
          <p:nvPr/>
        </p:nvSpPr>
        <p:spPr bwMode="auto">
          <a:xfrm>
            <a:off x="5562597" y="5562600"/>
            <a:ext cx="3810000" cy="1371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BFF0E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            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200" dirty="0">
                <a:solidFill>
                  <a:srgbClr val="000000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p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2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0</a:t>
            </a: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defTabSz="914400" eaLnBrk="0" fontAlgn="base" hangingPunct="0">
              <a:lnSpc>
                <a:spcPct val="70000"/>
              </a:lnSpc>
              <a:spcBef>
                <a:spcPct val="0"/>
              </a:spcBef>
              <a:spcAft>
                <a:spcPct val="0"/>
              </a:spcAft>
            </a:pP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~ cosmic ray + gamma</a:t>
            </a:r>
            <a:endParaRPr lang="en-US" sz="3600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endParaRPr lang="en-US" sz="4000" b="1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7" name="Rectangle 9"/>
          <p:cNvSpPr>
            <a:spLocks noChangeArrowheads="1"/>
          </p:cNvSpPr>
          <p:nvPr/>
        </p:nvSpPr>
        <p:spPr bwMode="auto">
          <a:xfrm>
            <a:off x="228600" y="609600"/>
            <a:ext cx="43434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8" name="Text Box 10"/>
          <p:cNvSpPr txBox="1">
            <a:spLocks noChangeArrowheads="1"/>
          </p:cNvSpPr>
          <p:nvPr/>
        </p:nvSpPr>
        <p:spPr bwMode="auto">
          <a:xfrm>
            <a:off x="457200" y="579438"/>
            <a:ext cx="361156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0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 BEAMS: HEAVEN &amp; EARTH</a:t>
            </a:r>
            <a:endParaRPr lang="en-US" sz="2000">
              <a:solidFill>
                <a:srgbClr val="000000"/>
              </a:solidFill>
              <a:latin typeface="Lucida Grande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9" name="Rectangle 11"/>
          <p:cNvSpPr>
            <a:spLocks noChangeArrowheads="1"/>
          </p:cNvSpPr>
          <p:nvPr/>
        </p:nvSpPr>
        <p:spPr bwMode="auto">
          <a:xfrm>
            <a:off x="457200" y="533400"/>
            <a:ext cx="3657600" cy="533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0" name="Text Box 12"/>
          <p:cNvSpPr txBox="1">
            <a:spLocks noChangeArrowheads="1"/>
          </p:cNvSpPr>
          <p:nvPr/>
        </p:nvSpPr>
        <p:spPr bwMode="auto">
          <a:xfrm>
            <a:off x="349250" y="228600"/>
            <a:ext cx="414655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400">
                <a:solidFill>
                  <a:srgbClr val="000055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</a:t>
            </a:r>
            <a:r>
              <a:rPr lang="en-US" sz="24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 Beams: Heaven &amp; Earth</a:t>
            </a:r>
          </a:p>
        </p:txBody>
      </p:sp>
      <p:pic>
        <p:nvPicPr>
          <p:cNvPr id="252941" name="Picture 13" descr="Shing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96" y="152400"/>
            <a:ext cx="5054600" cy="6542088"/>
          </a:xfrm>
          <a:prstGeom prst="rect">
            <a:avLst/>
          </a:prstGeom>
          <a:pattFill prst="shingle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252942" name="Text Box 14"/>
          <p:cNvSpPr txBox="1">
            <a:spLocks noChangeArrowheads="1"/>
          </p:cNvSpPr>
          <p:nvPr/>
        </p:nvSpPr>
        <p:spPr bwMode="auto">
          <a:xfrm>
            <a:off x="5516563" y="4453540"/>
            <a:ext cx="3779837" cy="1260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FF00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D42C2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/>
          <a:p>
            <a:pPr algn="ctr" defTabSz="914400" eaLnBrk="0" fontAlgn="base" hangingPunct="0">
              <a:lnSpc>
                <a:spcPct val="35000"/>
              </a:lnSpc>
              <a:spcBef>
                <a:spcPct val="0"/>
              </a:spcBef>
              <a:spcAft>
                <a:spcPct val="0"/>
              </a:spcAft>
            </a:pPr>
            <a:endParaRPr lang="en-US" sz="3200" dirty="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p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n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2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+</a:t>
            </a: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endParaRPr lang="en-US" sz="3600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  <a:p>
            <a:pPr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~ cosmic ray + neutrino</a:t>
            </a:r>
            <a:r>
              <a:rPr lang="en-US" sz="4000" dirty="0">
                <a:solidFill>
                  <a:srgbClr val="FF8000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</a:p>
        </p:txBody>
      </p:sp>
      <p:sp>
        <p:nvSpPr>
          <p:cNvPr id="252944" name="Oval 16"/>
          <p:cNvSpPr>
            <a:spLocks noChangeArrowheads="1"/>
          </p:cNvSpPr>
          <p:nvPr/>
        </p:nvSpPr>
        <p:spPr bwMode="auto">
          <a:xfrm>
            <a:off x="8272656" y="4572000"/>
            <a:ext cx="609600" cy="6096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5" name="Oval 17"/>
          <p:cNvSpPr>
            <a:spLocks noChangeArrowheads="1"/>
          </p:cNvSpPr>
          <p:nvPr/>
        </p:nvSpPr>
        <p:spPr bwMode="auto">
          <a:xfrm>
            <a:off x="8305797" y="5562600"/>
            <a:ext cx="609600" cy="6096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6" name="Line 18"/>
          <p:cNvSpPr>
            <a:spLocks noChangeShapeType="1"/>
          </p:cNvSpPr>
          <p:nvPr/>
        </p:nvSpPr>
        <p:spPr bwMode="auto">
          <a:xfrm>
            <a:off x="2912530" y="1676400"/>
            <a:ext cx="22098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7" name="Line 19"/>
          <p:cNvSpPr>
            <a:spLocks noChangeShapeType="1"/>
          </p:cNvSpPr>
          <p:nvPr/>
        </p:nvSpPr>
        <p:spPr bwMode="auto">
          <a:xfrm>
            <a:off x="3386663" y="3429000"/>
            <a:ext cx="17526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8" name="Rectangle 20"/>
          <p:cNvSpPr>
            <a:spLocks noChangeArrowheads="1"/>
          </p:cNvSpPr>
          <p:nvPr/>
        </p:nvSpPr>
        <p:spPr bwMode="auto">
          <a:xfrm>
            <a:off x="1489152" y="2819400"/>
            <a:ext cx="1295400" cy="2133600"/>
          </a:xfrm>
          <a:prstGeom prst="rect">
            <a:avLst/>
          </a:prstGeom>
          <a:solidFill>
            <a:srgbClr val="0033CC">
              <a:alpha val="17000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9" name="Text Box 21"/>
          <p:cNvSpPr txBox="1">
            <a:spLocks noChangeArrowheads="1"/>
          </p:cNvSpPr>
          <p:nvPr/>
        </p:nvSpPr>
        <p:spPr bwMode="auto">
          <a:xfrm>
            <a:off x="193752" y="263525"/>
            <a:ext cx="4817695" cy="461665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noFill/>
          </a:ln>
          <a:effectLst/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n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and </a:t>
            </a: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beams : heaven and earth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470165" y="1409"/>
            <a:ext cx="34167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prstClr val="white"/>
                </a:solidFill>
                <a:latin typeface="Calibri"/>
              </a:rPr>
              <a:t>accelerator is powered by</a:t>
            </a:r>
          </a:p>
          <a:p>
            <a:pPr algn="ctr"/>
            <a:r>
              <a:rPr lang="en-US" sz="2400" dirty="0">
                <a:solidFill>
                  <a:prstClr val="white"/>
                </a:solidFill>
                <a:latin typeface="Calibri"/>
              </a:rPr>
              <a:t>large gravitational energy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5715536" y="832406"/>
            <a:ext cx="0" cy="535738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Line 5"/>
          <p:cNvSpPr>
            <a:spLocks noChangeShapeType="1"/>
          </p:cNvSpPr>
          <p:nvPr/>
        </p:nvSpPr>
        <p:spPr bwMode="auto">
          <a:xfrm>
            <a:off x="5715536" y="1368144"/>
            <a:ext cx="761464" cy="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057715"/>
      </p:ext>
    </p:extLst>
  </p:cSld>
  <p:clrMapOvr>
    <a:masterClrMapping/>
  </p:clrMapOvr>
  <p:transition xmlns:p14="http://schemas.microsoft.com/office/powerpoint/2010/main">
    <p:wipe dir="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1393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8792904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37" r:id="rId6" imgW="12215873" imgH="9168254" progId="">
                  <p:embed/>
                </p:oleObj>
              </mc:Choice>
              <mc:Fallback>
                <p:oleObj r:id="rId6" imgW="12215873" imgH="9168254" progId="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4195" name="Rectangle 3"/>
          <p:cNvSpPr>
            <a:spLocks noGrp="1" noChangeArrowheads="1"/>
          </p:cNvSpPr>
          <p:nvPr>
            <p:ph type="title"/>
          </p:nvPr>
        </p:nvSpPr>
        <p:spPr>
          <a:xfrm>
            <a:off x="298012" y="449840"/>
            <a:ext cx="4180000" cy="1143000"/>
          </a:xfrm>
        </p:spPr>
        <p:txBody>
          <a:bodyPr/>
          <a:lstStyle/>
          <a:p>
            <a:pPr algn="l" eaLnBrk="1" hangingPunct="1">
              <a:defRPr/>
            </a:pPr>
            <a:r>
              <a:rPr lang="en-US" sz="4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en-US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upernova</a:t>
            </a:r>
            <a:br>
              <a:rPr lang="en-US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en-US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remnants     </a:t>
            </a:r>
            <a:endParaRPr lang="de-DE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4197" name="AutoShape 5"/>
          <p:cNvSpPr>
            <a:spLocks noChangeArrowheads="1"/>
          </p:cNvSpPr>
          <p:nvPr/>
        </p:nvSpPr>
        <p:spPr bwMode="auto">
          <a:xfrm rot="16200000">
            <a:off x="2300475" y="2142255"/>
            <a:ext cx="961015" cy="650576"/>
          </a:xfrm>
          <a:prstGeom prst="leftArrow">
            <a:avLst>
              <a:gd name="adj1" fmla="val 50000"/>
              <a:gd name="adj2" fmla="val 38814"/>
            </a:avLst>
          </a:prstGeom>
          <a:solidFill>
            <a:schemeClr val="bg1">
              <a:lumMod val="65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  <a:latin typeface="Arial" charset="0"/>
              <a:ea typeface="ＭＳ Ｐゴシック"/>
              <a:cs typeface="ＭＳ Ｐゴシック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549605" y="3849698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4000" kern="0" dirty="0">
                <a:solidFill>
                  <a:srgbClr val="FFFFFF"/>
                </a:solidFill>
                <a:latin typeface="Arial" pitchFamily="34" charset="0"/>
                <a:ea typeface="ＭＳ Ｐゴシック"/>
                <a:cs typeface="Arial" pitchFamily="34" charset="0"/>
              </a:rPr>
              <a:t>gamma</a:t>
            </a:r>
          </a:p>
          <a:p>
            <a:r>
              <a:rPr lang="en-US" sz="4000" kern="0" dirty="0">
                <a:solidFill>
                  <a:srgbClr val="FFFFFF"/>
                </a:solidFill>
                <a:latin typeface="Arial" pitchFamily="34" charset="0"/>
                <a:ea typeface="ＭＳ Ｐゴシック"/>
                <a:cs typeface="Arial" pitchFamily="34" charset="0"/>
              </a:rPr>
              <a:t>ray</a:t>
            </a:r>
          </a:p>
          <a:p>
            <a:r>
              <a:rPr lang="en-US" sz="4000" kern="0" dirty="0">
                <a:solidFill>
                  <a:srgbClr val="FFFFFF"/>
                </a:solidFill>
                <a:latin typeface="Arial" pitchFamily="34" charset="0"/>
                <a:ea typeface="ＭＳ Ｐゴシック"/>
                <a:cs typeface="Arial" pitchFamily="34" charset="0"/>
              </a:rPr>
              <a:t>bursts</a:t>
            </a:r>
            <a:endParaRPr lang="en-US" dirty="0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pic>
        <p:nvPicPr>
          <p:cNvPr id="4" name="97790main_simulation_small.mpeg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184316" y="140376"/>
            <a:ext cx="4812636" cy="3208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4035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400" y="0"/>
            <a:ext cx="502123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56577" y="139162"/>
            <a:ext cx="3573514" cy="120032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prstClr val="white"/>
                </a:solidFill>
                <a:latin typeface="Calibri"/>
              </a:rPr>
              <a:t>flux &lt; 1% of astrophysical </a:t>
            </a:r>
          </a:p>
          <a:p>
            <a:pPr algn="ctr"/>
            <a:r>
              <a:rPr lang="en-US" sz="2400" dirty="0">
                <a:solidFill>
                  <a:prstClr val="white"/>
                </a:solidFill>
                <a:latin typeface="Calibri"/>
              </a:rPr>
              <a:t>neutrino flux observed</a:t>
            </a:r>
          </a:p>
          <a:p>
            <a:pPr algn="ctr"/>
            <a:r>
              <a:rPr lang="en-US" sz="2400" dirty="0">
                <a:solidFill>
                  <a:prstClr val="white"/>
                </a:solidFill>
                <a:latin typeface="Calibri"/>
              </a:rPr>
              <a:t>Nature 484 (2012) 351-353</a:t>
            </a:r>
          </a:p>
        </p:txBody>
      </p:sp>
    </p:spTree>
    <p:extLst>
      <p:ext uri="{BB962C8B-B14F-4D97-AF65-F5344CB8AC3E}">
        <p14:creationId xmlns:p14="http://schemas.microsoft.com/office/powerpoint/2010/main" val="259635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446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76872754"/>
              </p:ext>
            </p:extLst>
          </p:nvPr>
        </p:nvGraphicFramePr>
        <p:xfrm>
          <a:off x="457200" y="0"/>
          <a:ext cx="8077200" cy="6469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61" name="Document" r:id="rId3" imgW="16461498" imgH="13184440" progId="Word.Document.12">
                  <p:link updateAutomatic="1"/>
                </p:oleObj>
              </mc:Choice>
              <mc:Fallback>
                <p:oleObj name="Document" r:id="rId3" imgW="16461498" imgH="13184440" progId="Word.Document.12">
                  <p:link updateAutomatic="1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0"/>
                        <a:ext cx="8077200" cy="6469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74467" name="Group 4"/>
          <p:cNvGrpSpPr>
            <a:grpSpLocks/>
          </p:cNvGrpSpPr>
          <p:nvPr/>
        </p:nvGrpSpPr>
        <p:grpSpPr bwMode="auto">
          <a:xfrm rot="-6480447">
            <a:off x="2710656" y="794544"/>
            <a:ext cx="2960688" cy="2438400"/>
            <a:chOff x="3016" y="799"/>
            <a:chExt cx="1769" cy="1543"/>
          </a:xfrm>
        </p:grpSpPr>
        <p:sp>
          <p:nvSpPr>
            <p:cNvPr id="574469" name="AutoShape 5"/>
            <p:cNvSpPr>
              <a:spLocks noChangeArrowheads="1"/>
            </p:cNvSpPr>
            <p:nvPr/>
          </p:nvSpPr>
          <p:spPr bwMode="auto">
            <a:xfrm rot="-2292378">
              <a:off x="3016" y="1933"/>
              <a:ext cx="635" cy="409"/>
            </a:xfrm>
            <a:prstGeom prst="leftArrow">
              <a:avLst>
                <a:gd name="adj1" fmla="val 50000"/>
                <a:gd name="adj2" fmla="val 38814"/>
              </a:avLst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10800000"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 b="1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74470" name="AutoShape 6"/>
            <p:cNvSpPr>
              <a:spLocks noChangeArrowheads="1"/>
            </p:cNvSpPr>
            <p:nvPr/>
          </p:nvSpPr>
          <p:spPr bwMode="auto">
            <a:xfrm rot="-9217088">
              <a:off x="4150" y="799"/>
              <a:ext cx="635" cy="409"/>
            </a:xfrm>
            <a:prstGeom prst="leftArrow">
              <a:avLst>
                <a:gd name="adj1" fmla="val 50000"/>
                <a:gd name="adj2" fmla="val 38814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 vert="eaVert"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 b="1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574468" name="Title 1"/>
          <p:cNvSpPr>
            <a:spLocks noGrp="1"/>
          </p:cNvSpPr>
          <p:nvPr>
            <p:ph type="title" idx="4294967295"/>
          </p:nvPr>
        </p:nvSpPr>
        <p:spPr>
          <a:xfrm>
            <a:off x="6506640" y="5139949"/>
            <a:ext cx="8229600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US" sz="32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active galaxy</a:t>
            </a:r>
            <a:br>
              <a:rPr lang="en-US" sz="32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32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/>
            </a:r>
            <a:br>
              <a:rPr lang="en-US" sz="32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24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particle flows near</a:t>
            </a:r>
            <a:br>
              <a:rPr lang="en-US" sz="24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supermassive</a:t>
            </a:r>
            <a:br>
              <a:rPr lang="en-US" sz="2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black hole</a:t>
            </a:r>
            <a:endParaRPr lang="en-US" sz="4000" dirty="0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30595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51" name="Text Box 7"/>
          <p:cNvSpPr txBox="1">
            <a:spLocks noChangeArrowheads="1"/>
          </p:cNvSpPr>
          <p:nvPr/>
        </p:nvSpPr>
        <p:spPr bwMode="auto">
          <a:xfrm>
            <a:off x="140957" y="248778"/>
            <a:ext cx="2232552" cy="3046988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solidFill>
                  <a:srgbClr val="000000"/>
                </a:solidFill>
              </a:rPr>
              <a:t>above 100 </a:t>
            </a:r>
            <a:r>
              <a:rPr lang="en-US" dirty="0" err="1" smtClean="0">
                <a:solidFill>
                  <a:srgbClr val="000000"/>
                </a:solidFill>
              </a:rPr>
              <a:t>TeV</a:t>
            </a:r>
            <a:endParaRPr lang="en-US" dirty="0" smtClean="0">
              <a:solidFill>
                <a:srgbClr val="000000"/>
              </a:solidFill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>
                <a:solidFill>
                  <a:srgbClr val="000000"/>
                </a:solidFill>
              </a:rPr>
              <a:t>cosmic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</a:rPr>
              <a:t>  neutrinos: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</a:rPr>
              <a:t> 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 atmospheric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</a:rPr>
              <a:t>  </a:t>
            </a:r>
            <a:r>
              <a:rPr lang="en-US" dirty="0" smtClean="0">
                <a:solidFill>
                  <a:srgbClr val="000000"/>
                </a:solidFill>
              </a:rPr>
              <a:t>background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smtClean="0">
                <a:solidFill>
                  <a:srgbClr val="000000"/>
                </a:solidFill>
              </a:rPr>
              <a:t> disappears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615428" name="TextBox 7"/>
          <p:cNvSpPr txBox="1">
            <a:spLocks noChangeArrowheads="1"/>
          </p:cNvSpPr>
          <p:nvPr/>
        </p:nvSpPr>
        <p:spPr bwMode="auto">
          <a:xfrm>
            <a:off x="3640658" y="5588013"/>
            <a:ext cx="503981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800" dirty="0" smtClean="0">
                <a:solidFill>
                  <a:srgbClr val="000000"/>
                </a:solidFill>
              </a:rPr>
              <a:t>atmospheric</a:t>
            </a:r>
            <a:r>
              <a:rPr lang="en-US" sz="1800" dirty="0" smtClean="0">
                <a:solidFill>
                  <a:srgbClr val="FFFFFF"/>
                </a:solidFill>
              </a:rPr>
              <a:t>      </a:t>
            </a:r>
            <a:r>
              <a:rPr lang="en-US" sz="2800" dirty="0" smtClean="0">
                <a:solidFill>
                  <a:srgbClr val="FFFFFF"/>
                </a:solidFill>
              </a:rPr>
              <a:t>neutrino</a:t>
            </a:r>
            <a:r>
              <a:rPr lang="en-US" sz="2800" dirty="0" smtClean="0">
                <a:solidFill>
                  <a:srgbClr val="000000"/>
                </a:solidFill>
              </a:rPr>
              <a:t> cosmic</a:t>
            </a: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262149" name="AutoShape 5"/>
          <p:cNvSpPr>
            <a:spLocks noChangeArrowheads="1"/>
          </p:cNvSpPr>
          <p:nvPr/>
        </p:nvSpPr>
        <p:spPr bwMode="auto">
          <a:xfrm rot="16200000">
            <a:off x="6379706" y="5487389"/>
            <a:ext cx="761915" cy="485774"/>
          </a:xfrm>
          <a:prstGeom prst="rightArrow">
            <a:avLst>
              <a:gd name="adj1" fmla="val 50000"/>
              <a:gd name="adj2" fmla="val 50980"/>
            </a:avLst>
          </a:prstGeom>
          <a:solidFill>
            <a:schemeClr val="bg1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A50021"/>
              </a:solidFill>
              <a:latin typeface="Arial" pitchFamily="34" charset="0"/>
              <a:ea typeface="ＭＳ Ｐゴシック"/>
              <a:cs typeface="ＭＳ Ｐゴシック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992448" y="6230348"/>
            <a:ext cx="14957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100 </a:t>
            </a:r>
            <a:r>
              <a:rPr lang="en-US" sz="2800" dirty="0" err="1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TeV</a:t>
            </a:r>
            <a:r>
              <a:rPr lang="en-US" sz="2800" dirty="0">
                <a:solidFill>
                  <a:srgbClr val="FFFFFF"/>
                </a:solidFill>
                <a:latin typeface="Arial"/>
                <a:ea typeface="ＭＳ Ｐゴシック"/>
                <a:cs typeface="Arial"/>
              </a:rPr>
              <a:t> </a:t>
            </a:r>
            <a:endParaRPr lang="en-US" sz="2800" dirty="0">
              <a:solidFill>
                <a:srgbClr val="000000"/>
              </a:solidFill>
              <a:latin typeface="Arial"/>
              <a:ea typeface="ＭＳ Ｐゴシック"/>
              <a:cs typeface="Arial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5851" y="57371"/>
            <a:ext cx="6767663" cy="5240330"/>
          </a:xfrm>
          <a:prstGeom prst="rect">
            <a:avLst/>
          </a:prstGeom>
        </p:spPr>
      </p:pic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5662814"/>
              </p:ext>
            </p:extLst>
          </p:nvPr>
        </p:nvGraphicFramePr>
        <p:xfrm>
          <a:off x="270825" y="3906777"/>
          <a:ext cx="2038657" cy="5018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109" name="Equation" r:id="rId4" imgW="825500" imgH="203200" progId="Equation.3">
                  <p:embed/>
                </p:oleObj>
              </mc:Choice>
              <mc:Fallback>
                <p:oleObj name="Equation" r:id="rId4" imgW="825500" imgH="203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70825" y="3906777"/>
                        <a:ext cx="2038657" cy="501823"/>
                      </a:xfrm>
                      <a:prstGeom prst="rect">
                        <a:avLst/>
                      </a:prstGeom>
                      <a:solidFill>
                        <a:schemeClr val="bg1">
                          <a:lumMod val="65000"/>
                        </a:schemeClr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338286" y="2449286"/>
            <a:ext cx="820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cxnSp>
        <p:nvCxnSpPr>
          <p:cNvPr id="6" name="Straight Arrow Connector 5"/>
          <p:cNvCxnSpPr/>
          <p:nvPr/>
        </p:nvCxnSpPr>
        <p:spPr bwMode="auto">
          <a:xfrm>
            <a:off x="3054701" y="4227286"/>
            <a:ext cx="791585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5" name="TextBox 4"/>
          <p:cNvSpPr txBox="1"/>
          <p:nvPr/>
        </p:nvSpPr>
        <p:spPr>
          <a:xfrm>
            <a:off x="260353" y="5022530"/>
            <a:ext cx="2391249" cy="156966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10—100 events</a:t>
            </a:r>
          </a:p>
          <a:p>
            <a:pPr algn="ctr"/>
            <a:r>
              <a:rPr lang="en-US" sz="24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per year for fully</a:t>
            </a:r>
          </a:p>
          <a:p>
            <a:pPr algn="ctr"/>
            <a:r>
              <a:rPr lang="en-US" sz="24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efficient 1 km</a:t>
            </a:r>
            <a:r>
              <a:rPr lang="en-US" sz="2400" baseline="300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3</a:t>
            </a:r>
          </a:p>
          <a:p>
            <a:pPr algn="ctr"/>
            <a:r>
              <a:rPr lang="en-US" sz="24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detector</a:t>
            </a:r>
          </a:p>
        </p:txBody>
      </p:sp>
      <p:cxnSp>
        <p:nvCxnSpPr>
          <p:cNvPr id="9" name="Straight Connector 8"/>
          <p:cNvCxnSpPr>
            <a:stCxn id="5" idx="0"/>
          </p:cNvCxnSpPr>
          <p:nvPr/>
        </p:nvCxnSpPr>
        <p:spPr bwMode="auto">
          <a:xfrm flipV="1">
            <a:off x="1455978" y="4227286"/>
            <a:ext cx="1195624" cy="79524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" name="Straight Connector 10"/>
          <p:cNvCxnSpPr>
            <a:stCxn id="5" idx="0"/>
          </p:cNvCxnSpPr>
          <p:nvPr/>
        </p:nvCxnSpPr>
        <p:spPr bwMode="auto">
          <a:xfrm flipV="1">
            <a:off x="1455978" y="4635500"/>
            <a:ext cx="1195624" cy="38703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423018589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0"/>
            <a:ext cx="760972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461000" y="3229429"/>
            <a:ext cx="3212688" cy="83099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rgbClr val="000000"/>
                </a:solidFill>
                <a:latin typeface="Arial"/>
                <a:cs typeface="Arial"/>
              </a:rPr>
              <a:t>atmospheric neutrinos</a:t>
            </a:r>
          </a:p>
          <a:p>
            <a:pPr algn="ctr"/>
            <a:r>
              <a:rPr lang="en-US" sz="2400" dirty="0">
                <a:solidFill>
                  <a:srgbClr val="000000"/>
                </a:solidFill>
                <a:latin typeface="Arial"/>
                <a:cs typeface="Arial"/>
              </a:rPr>
              <a:t>(… and </a:t>
            </a:r>
            <a:r>
              <a:rPr lang="en-US" sz="2400" dirty="0" err="1">
                <a:solidFill>
                  <a:srgbClr val="000000"/>
                </a:solidFill>
                <a:latin typeface="Arial"/>
                <a:cs typeface="Arial"/>
              </a:rPr>
              <a:t>muons</a:t>
            </a:r>
            <a:r>
              <a:rPr lang="en-US" sz="2400" dirty="0">
                <a:solidFill>
                  <a:srgbClr val="000000"/>
                </a:solidFill>
                <a:latin typeface="Arial"/>
                <a:cs typeface="Arial"/>
              </a:rPr>
              <a:t>!)</a:t>
            </a:r>
          </a:p>
        </p:txBody>
      </p:sp>
    </p:spTree>
    <p:extLst>
      <p:ext uri="{BB962C8B-B14F-4D97-AF65-F5344CB8AC3E}">
        <p14:creationId xmlns:p14="http://schemas.microsoft.com/office/powerpoint/2010/main" val="14647707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209378" y="845581"/>
            <a:ext cx="5352747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dirty="0" smtClean="0">
                <a:solidFill>
                  <a:srgbClr val="FFFFFF"/>
                </a:solidFill>
                <a:cs typeface="ＭＳ Ｐゴシック" charset="0"/>
              </a:rPr>
              <a:t>IceCube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IceCube</a:t>
            </a: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: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a cubic kilometer detector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the discovery (and confirmation) of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  cosmic neutrinos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from discovery to astronomy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and there is more</a:t>
            </a: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726238" y="6261100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4" y="699858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46838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458" name="Text Box 2"/>
          <p:cNvSpPr txBox="1">
            <a:spLocks noChangeArrowheads="1"/>
          </p:cNvSpPr>
          <p:nvPr/>
        </p:nvSpPr>
        <p:spPr bwMode="auto">
          <a:xfrm>
            <a:off x="0" y="6262688"/>
            <a:ext cx="569296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srgbClr val="B2B2B2"/>
                </a:solidFill>
                <a:latin typeface="Arial" charset="0"/>
                <a:ea typeface="ＭＳ Ｐゴシック" charset="0"/>
                <a:cs typeface="ＭＳ Ｐゴシック" charset="0"/>
              </a:rPr>
              <a:t> ultra-transparent ice below 1.5 km</a:t>
            </a:r>
          </a:p>
        </p:txBody>
      </p:sp>
    </p:spTree>
    <p:extLst>
      <p:ext uri="{BB962C8B-B14F-4D97-AF65-F5344CB8AC3E}">
        <p14:creationId xmlns:p14="http://schemas.microsoft.com/office/powerpoint/2010/main" val="325297403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13"/>
          <a:stretch/>
        </p:blipFill>
        <p:spPr bwMode="auto">
          <a:xfrm>
            <a:off x="1539935" y="1051504"/>
            <a:ext cx="76200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タイトル 3"/>
          <p:cNvSpPr>
            <a:spLocks noGrp="1"/>
          </p:cNvSpPr>
          <p:nvPr>
            <p:ph type="title"/>
          </p:nvPr>
        </p:nvSpPr>
        <p:spPr>
          <a:xfrm>
            <a:off x="4067944" y="-90264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kumimoji="1" lang="en-US" altLang="ja-JP" sz="2800" dirty="0" err="1" smtClean="0">
                <a:solidFill>
                  <a:schemeClr val="bg1"/>
                </a:solidFill>
              </a:rPr>
              <a:t>IceCube</a:t>
            </a:r>
            <a:endParaRPr kumimoji="1" lang="ja-JP" altLang="en-US" sz="2800" dirty="0">
              <a:solidFill>
                <a:schemeClr val="bg1"/>
              </a:solidFill>
            </a:endParaRPr>
          </a:p>
        </p:txBody>
      </p:sp>
      <p:cxnSp>
        <p:nvCxnSpPr>
          <p:cNvPr id="7" name="直線矢印コネクタ 6"/>
          <p:cNvCxnSpPr>
            <a:stCxn id="5" idx="1"/>
          </p:cNvCxnSpPr>
          <p:nvPr/>
        </p:nvCxnSpPr>
        <p:spPr>
          <a:xfrm>
            <a:off x="1539935" y="3718504"/>
            <a:ext cx="2023953" cy="1365448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78966" y="5786100"/>
            <a:ext cx="15704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400"/>
            <a:r>
              <a:rPr kumimoji="1" lang="en-US" sz="2400" dirty="0">
                <a:solidFill>
                  <a:prstClr val="white"/>
                </a:solidFill>
                <a:latin typeface="Arial" pitchFamily="34" charset="0"/>
              </a:rPr>
              <a:t>5160 PMs</a:t>
            </a:r>
          </a:p>
          <a:p>
            <a:pPr algn="ctr" defTabSz="914400"/>
            <a:r>
              <a:rPr kumimoji="1" lang="en-US" sz="2400" dirty="0">
                <a:solidFill>
                  <a:prstClr val="white"/>
                </a:solidFill>
                <a:latin typeface="Arial" pitchFamily="34" charset="0"/>
              </a:rPr>
              <a:t>in 1 km</a:t>
            </a:r>
            <a:r>
              <a:rPr kumimoji="1" lang="en-US" sz="2400" baseline="30000" dirty="0">
                <a:solidFill>
                  <a:prstClr val="white"/>
                </a:solidFill>
                <a:latin typeface="Arial" pitchFamily="34" charset="0"/>
              </a:rPr>
              <a:t>3</a:t>
            </a:r>
            <a:endParaRPr lang="en-US" sz="1600" baseline="300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2732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2834" name="Picture 2" descr="newcer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8" y="-76200"/>
            <a:ext cx="6000750" cy="656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2835" name="Freeform 3"/>
          <p:cNvSpPr>
            <a:spLocks/>
          </p:cNvSpPr>
          <p:nvPr/>
        </p:nvSpPr>
        <p:spPr bwMode="auto">
          <a:xfrm rot="-764698">
            <a:off x="5318125" y="4292600"/>
            <a:ext cx="990600" cy="990600"/>
          </a:xfrm>
          <a:custGeom>
            <a:avLst/>
            <a:gdLst>
              <a:gd name="T0" fmla="*/ 2147483647 w 912"/>
              <a:gd name="T1" fmla="*/ 2147483647 h 912"/>
              <a:gd name="T2" fmla="*/ 2147483647 w 912"/>
              <a:gd name="T3" fmla="*/ 2147483647 h 912"/>
              <a:gd name="T4" fmla="*/ 2147483647 w 912"/>
              <a:gd name="T5" fmla="*/ 2147483647 h 912"/>
              <a:gd name="T6" fmla="*/ 0 w 912"/>
              <a:gd name="T7" fmla="*/ 2147483647 h 912"/>
              <a:gd name="T8" fmla="*/ 2147483647 w 912"/>
              <a:gd name="T9" fmla="*/ 2147483647 h 912"/>
              <a:gd name="T10" fmla="*/ 2147483647 w 912"/>
              <a:gd name="T11" fmla="*/ 0 h 912"/>
              <a:gd name="T12" fmla="*/ 2147483647 w 912"/>
              <a:gd name="T13" fmla="*/ 2147483647 h 912"/>
              <a:gd name="T14" fmla="*/ 2147483647 w 912"/>
              <a:gd name="T15" fmla="*/ 2147483647 h 912"/>
              <a:gd name="T16" fmla="*/ 2147483647 w 912"/>
              <a:gd name="T17" fmla="*/ 2147483647 h 91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912"/>
              <a:gd name="T28" fmla="*/ 0 h 912"/>
              <a:gd name="T29" fmla="*/ 912 w 912"/>
              <a:gd name="T30" fmla="*/ 912 h 912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912" h="912">
                <a:moveTo>
                  <a:pt x="912" y="912"/>
                </a:moveTo>
                <a:lnTo>
                  <a:pt x="96" y="528"/>
                </a:lnTo>
                <a:lnTo>
                  <a:pt x="624" y="672"/>
                </a:lnTo>
                <a:lnTo>
                  <a:pt x="0" y="96"/>
                </a:lnTo>
                <a:lnTo>
                  <a:pt x="672" y="624"/>
                </a:lnTo>
                <a:lnTo>
                  <a:pt x="288" y="0"/>
                </a:lnTo>
                <a:lnTo>
                  <a:pt x="720" y="624"/>
                </a:lnTo>
                <a:lnTo>
                  <a:pt x="624" y="192"/>
                </a:lnTo>
                <a:lnTo>
                  <a:pt x="912" y="912"/>
                </a:ln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632836" name="Text Box 4"/>
          <p:cNvSpPr txBox="1">
            <a:spLocks noChangeArrowheads="1"/>
          </p:cNvSpPr>
          <p:nvPr/>
        </p:nvSpPr>
        <p:spPr bwMode="auto">
          <a:xfrm>
            <a:off x="4486275" y="3124200"/>
            <a:ext cx="10763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800" smtClean="0">
                <a:solidFill>
                  <a:srgbClr val="FFFFFF"/>
                </a:solidFill>
              </a:rPr>
              <a:t>muon</a:t>
            </a:r>
          </a:p>
        </p:txBody>
      </p:sp>
      <p:sp>
        <p:nvSpPr>
          <p:cNvPr id="632837" name="Rectangle 5"/>
          <p:cNvSpPr>
            <a:spLocks noChangeArrowheads="1"/>
          </p:cNvSpPr>
          <p:nvPr/>
        </p:nvSpPr>
        <p:spPr bwMode="auto">
          <a:xfrm>
            <a:off x="0" y="5959475"/>
            <a:ext cx="7924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lattice of photomultipliers</a:t>
            </a:r>
          </a:p>
        </p:txBody>
      </p:sp>
      <p:sp>
        <p:nvSpPr>
          <p:cNvPr id="632838" name="Text Box 6"/>
          <p:cNvSpPr txBox="1">
            <a:spLocks noChangeArrowheads="1"/>
          </p:cNvSpPr>
          <p:nvPr/>
        </p:nvSpPr>
        <p:spPr bwMode="auto">
          <a:xfrm>
            <a:off x="5038854" y="76200"/>
            <a:ext cx="4057521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   shielded and optically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solidFill>
                  <a:srgbClr val="FFFFFF"/>
                </a:solidFill>
              </a:rPr>
              <a:t>    transparent medium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   </a:t>
            </a:r>
            <a:r>
              <a:rPr lang="en-US" dirty="0" err="1" smtClean="0">
                <a:solidFill>
                  <a:srgbClr val="FFFFFF"/>
                </a:solidFill>
              </a:rPr>
              <a:t>muon</a:t>
            </a:r>
            <a:r>
              <a:rPr lang="en-US" dirty="0" smtClean="0">
                <a:solidFill>
                  <a:srgbClr val="FFFFFF"/>
                </a:solidFill>
              </a:rPr>
              <a:t> travels </a:t>
            </a:r>
            <a:r>
              <a:rPr lang="en-US" dirty="0">
                <a:solidFill>
                  <a:srgbClr val="FFFFFF"/>
                </a:solidFill>
              </a:rPr>
              <a:t>from 50 m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smtClean="0">
                <a:solidFill>
                  <a:srgbClr val="FFFFFF"/>
                </a:solidFill>
              </a:rPr>
              <a:t>   </a:t>
            </a:r>
            <a:r>
              <a:rPr lang="en-US" dirty="0">
                <a:solidFill>
                  <a:srgbClr val="FFFFFF"/>
                </a:solidFill>
              </a:rPr>
              <a:t>to 50 km through the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smtClean="0">
                <a:solidFill>
                  <a:srgbClr val="FFFFFF"/>
                </a:solidFill>
              </a:rPr>
              <a:t>   </a:t>
            </a:r>
            <a:r>
              <a:rPr lang="en-US" dirty="0">
                <a:solidFill>
                  <a:srgbClr val="FFFFFF"/>
                </a:solidFill>
              </a:rPr>
              <a:t>water at the speed of light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smtClean="0">
                <a:solidFill>
                  <a:srgbClr val="FFFFFF"/>
                </a:solidFill>
              </a:rPr>
              <a:t>   </a:t>
            </a:r>
            <a:r>
              <a:rPr lang="en-US" dirty="0">
                <a:solidFill>
                  <a:srgbClr val="FFFFFF"/>
                </a:solidFill>
              </a:rPr>
              <a:t>emitting blue light along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smtClean="0">
                <a:solidFill>
                  <a:srgbClr val="FFFFFF"/>
                </a:solidFill>
              </a:rPr>
              <a:t>   </a:t>
            </a:r>
            <a:r>
              <a:rPr lang="en-US" dirty="0">
                <a:solidFill>
                  <a:srgbClr val="FFFFFF"/>
                </a:solidFill>
              </a:rPr>
              <a:t>its track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dirty="0" smtClean="0">
              <a:solidFill>
                <a:srgbClr val="FFFFFF"/>
              </a:solidFill>
            </a:endParaRPr>
          </a:p>
        </p:txBody>
      </p:sp>
      <p:grpSp>
        <p:nvGrpSpPr>
          <p:cNvPr id="632839" name="Group 7"/>
          <p:cNvGrpSpPr>
            <a:grpSpLocks/>
          </p:cNvGrpSpPr>
          <p:nvPr/>
        </p:nvGrpSpPr>
        <p:grpSpPr bwMode="auto">
          <a:xfrm rot="1920000">
            <a:off x="1684338" y="4813300"/>
            <a:ext cx="8332787" cy="1588"/>
            <a:chOff x="-1384" y="3480"/>
            <a:chExt cx="5249" cy="1"/>
          </a:xfrm>
        </p:grpSpPr>
        <p:sp>
          <p:nvSpPr>
            <p:cNvPr id="632844" name="Line 8"/>
            <p:cNvSpPr>
              <a:spLocks noChangeShapeType="1"/>
            </p:cNvSpPr>
            <p:nvPr/>
          </p:nvSpPr>
          <p:spPr bwMode="auto">
            <a:xfrm>
              <a:off x="-1384" y="3481"/>
              <a:ext cx="299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632845" name="Line 9"/>
            <p:cNvSpPr>
              <a:spLocks noChangeShapeType="1"/>
            </p:cNvSpPr>
            <p:nvPr/>
          </p:nvSpPr>
          <p:spPr bwMode="auto">
            <a:xfrm>
              <a:off x="1617" y="3480"/>
              <a:ext cx="224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632840" name="Text Box 10"/>
          <p:cNvSpPr txBox="1">
            <a:spLocks noChangeArrowheads="1"/>
          </p:cNvSpPr>
          <p:nvPr/>
        </p:nvSpPr>
        <p:spPr bwMode="auto">
          <a:xfrm>
            <a:off x="6096000" y="6086475"/>
            <a:ext cx="14732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800" smtClean="0">
                <a:solidFill>
                  <a:srgbClr val="FFFFFF"/>
                </a:solidFill>
              </a:rPr>
              <a:t>neutrino</a:t>
            </a:r>
          </a:p>
        </p:txBody>
      </p:sp>
      <p:sp>
        <p:nvSpPr>
          <p:cNvPr id="632841" name="Rectangle 11"/>
          <p:cNvSpPr>
            <a:spLocks noChangeArrowheads="1"/>
          </p:cNvSpPr>
          <p:nvPr/>
        </p:nvSpPr>
        <p:spPr bwMode="auto">
          <a:xfrm>
            <a:off x="6477000" y="3733800"/>
            <a:ext cx="1828800" cy="1068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sz="3600">
              <a:solidFill>
                <a:srgbClr val="FFFFFF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80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interaction</a:t>
            </a:r>
          </a:p>
        </p:txBody>
      </p:sp>
    </p:spTree>
    <p:extLst>
      <p:ext uri="{BB962C8B-B14F-4D97-AF65-F5344CB8AC3E}">
        <p14:creationId xmlns:p14="http://schemas.microsoft.com/office/powerpoint/2010/main" val="2989087361"/>
      </p:ext>
    </p:extLst>
  </p:cSld>
  <p:clrMapOvr>
    <a:masterClrMapping/>
  </p:clrMapOvr>
  <p:transition xmlns:p14="http://schemas.microsoft.com/office/powerpoint/2010/main" spd="slow">
    <p:randomBar dir="vert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328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328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328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6328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328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328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328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723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350"/>
            <a:ext cx="9144000" cy="687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59389" y="238780"/>
            <a:ext cx="1900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cosmic ray</a:t>
            </a:r>
          </a:p>
        </p:txBody>
      </p:sp>
      <p:sp>
        <p:nvSpPr>
          <p:cNvPr id="5" name="Rectangle 4"/>
          <p:cNvSpPr/>
          <p:nvPr/>
        </p:nvSpPr>
        <p:spPr>
          <a:xfrm>
            <a:off x="5350543" y="1280106"/>
            <a:ext cx="19803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…K, charm</a:t>
            </a:r>
          </a:p>
        </p:txBody>
      </p:sp>
    </p:spTree>
    <p:extLst>
      <p:ext uri="{BB962C8B-B14F-4D97-AF65-F5344CB8AC3E}">
        <p14:creationId xmlns:p14="http://schemas.microsoft.com/office/powerpoint/2010/main" val="248177490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0305" name="Object 2"/>
          <p:cNvGraphicFramePr>
            <a:graphicFrameLocks noChangeAspect="1"/>
          </p:cNvGraphicFramePr>
          <p:nvPr/>
        </p:nvGraphicFramePr>
        <p:xfrm>
          <a:off x="0" y="-1588"/>
          <a:ext cx="9144000" cy="6859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53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-1588"/>
                        <a:ext cx="9144000" cy="6859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0306" name="Text Box 3"/>
          <p:cNvSpPr txBox="1">
            <a:spLocks noChangeArrowheads="1"/>
          </p:cNvSpPr>
          <p:nvPr/>
        </p:nvSpPr>
        <p:spPr bwMode="auto">
          <a:xfrm>
            <a:off x="1295400" y="533400"/>
            <a:ext cx="6648450" cy="604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rgbClr val="FFFFFF"/>
                </a:solidFill>
              </a:rPr>
              <a:t>… you looked at 10msec of data !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sz="3200" dirty="0">
              <a:solidFill>
                <a:srgbClr val="FFFFFF"/>
              </a:solidFill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</a:rPr>
              <a:t>muons</a:t>
            </a:r>
            <a:r>
              <a:rPr lang="en-US" sz="3200" dirty="0">
                <a:solidFill>
                  <a:srgbClr val="FFFFFF"/>
                </a:solidFill>
              </a:rPr>
              <a:t> detected per year: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sz="3200" dirty="0">
              <a:solidFill>
                <a:srgbClr val="FFFFFF"/>
              </a:solidFill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3200" dirty="0">
                <a:solidFill>
                  <a:srgbClr val="FFFFFF"/>
                </a:solidFill>
              </a:rPr>
              <a:t> atmospheric*    </a:t>
            </a:r>
            <a:r>
              <a:rPr lang="en-US" sz="3200" dirty="0">
                <a:solidFill>
                  <a:srgbClr val="FFFFFF"/>
                </a:solidFill>
                <a:latin typeface="Symbol" charset="0"/>
              </a:rPr>
              <a:t>m  </a:t>
            </a:r>
            <a:r>
              <a:rPr lang="en-US" sz="3200" dirty="0">
                <a:solidFill>
                  <a:srgbClr val="FFFFFF"/>
                </a:solidFill>
                <a:sym typeface="Wingdings" charset="0"/>
              </a:rPr>
              <a:t>              ~ 10</a:t>
            </a:r>
            <a:r>
              <a:rPr lang="en-US" sz="3200" baseline="30000" dirty="0">
                <a:solidFill>
                  <a:srgbClr val="FFFFFF"/>
                </a:solidFill>
                <a:sym typeface="Wingdings" charset="0"/>
              </a:rPr>
              <a:t>11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sz="3200" baseline="30000" dirty="0">
              <a:solidFill>
                <a:srgbClr val="FFFFFF"/>
              </a:solidFill>
              <a:sym typeface="Wingdings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3200" baseline="30000" dirty="0">
                <a:solidFill>
                  <a:srgbClr val="FFFFFF"/>
                </a:solidFill>
                <a:sym typeface="Wingdings" charset="0"/>
              </a:rPr>
              <a:t> </a:t>
            </a:r>
            <a:r>
              <a:rPr lang="en-US" sz="3200" dirty="0">
                <a:solidFill>
                  <a:srgbClr val="FFFFFF"/>
                </a:solidFill>
                <a:sym typeface="Wingdings" charset="0"/>
              </a:rPr>
              <a:t>atmospheric**   </a:t>
            </a:r>
            <a:r>
              <a:rPr lang="en-US" sz="3200" dirty="0">
                <a:solidFill>
                  <a:srgbClr val="FFFFFF"/>
                </a:solidFill>
                <a:latin typeface="Symbol" charset="0"/>
                <a:sym typeface="Wingdings" charset="0"/>
              </a:rPr>
              <a:t>n</a:t>
            </a:r>
            <a:r>
              <a:rPr lang="en-US" sz="3200" dirty="0">
                <a:solidFill>
                  <a:srgbClr val="FFFFFF"/>
                </a:solidFill>
                <a:sym typeface="Wingdings" charset="0"/>
              </a:rPr>
              <a:t>  </a:t>
            </a:r>
            <a:r>
              <a:rPr lang="en-US" sz="3200" dirty="0">
                <a:solidFill>
                  <a:srgbClr val="FFFFFF"/>
                </a:solidFill>
                <a:latin typeface="Symbol" charset="0"/>
                <a:sym typeface="Wingdings" charset="0"/>
              </a:rPr>
              <a:t>m          ~ </a:t>
            </a:r>
            <a:r>
              <a:rPr lang="en-US" sz="3200" dirty="0">
                <a:solidFill>
                  <a:srgbClr val="FFFFFF"/>
                </a:solidFill>
                <a:sym typeface="Wingdings" charset="0"/>
              </a:rPr>
              <a:t>10</a:t>
            </a:r>
            <a:r>
              <a:rPr lang="en-US" sz="3200" baseline="30000" dirty="0">
                <a:solidFill>
                  <a:srgbClr val="FFFFFF"/>
                </a:solidFill>
                <a:sym typeface="Wingdings" charset="0"/>
              </a:rPr>
              <a:t>5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sz="3200" baseline="30000" dirty="0">
              <a:solidFill>
                <a:srgbClr val="FFFFFF"/>
              </a:solidFill>
              <a:sym typeface="Wingdings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3200" dirty="0">
                <a:solidFill>
                  <a:srgbClr val="FFFFFF"/>
                </a:solidFill>
                <a:sym typeface="Wingdings" charset="0"/>
              </a:rPr>
              <a:t> cosmic              </a:t>
            </a:r>
            <a:r>
              <a:rPr lang="en-US" sz="3200" dirty="0">
                <a:solidFill>
                  <a:srgbClr val="FFFFFF"/>
                </a:solidFill>
                <a:latin typeface="Symbol" charset="0"/>
                <a:sym typeface="Wingdings" charset="0"/>
              </a:rPr>
              <a:t>n</a:t>
            </a:r>
            <a:r>
              <a:rPr lang="en-US" sz="3200" dirty="0">
                <a:solidFill>
                  <a:srgbClr val="FFFFFF"/>
                </a:solidFill>
                <a:sym typeface="Wingdings" charset="0"/>
              </a:rPr>
              <a:t>  </a:t>
            </a:r>
            <a:r>
              <a:rPr lang="en-US" sz="3200" dirty="0">
                <a:solidFill>
                  <a:srgbClr val="FFFFFF"/>
                </a:solidFill>
                <a:latin typeface="Symbol" charset="0"/>
                <a:sym typeface="Wingdings" charset="0"/>
              </a:rPr>
              <a:t>m         ~  10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sz="3200" dirty="0">
              <a:solidFill>
                <a:srgbClr val="FFFFFF"/>
              </a:solidFill>
              <a:latin typeface="Symbol" charset="0"/>
              <a:sym typeface="Wingdings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sz="3200" dirty="0">
              <a:solidFill>
                <a:srgbClr val="FFFFFF"/>
              </a:solidFill>
              <a:latin typeface="Symbol" charset="0"/>
              <a:sym typeface="Wingdings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sz="3200" dirty="0">
              <a:solidFill>
                <a:srgbClr val="FFFFFF"/>
              </a:solidFill>
              <a:latin typeface="Symbol" charset="0"/>
              <a:sym typeface="Wingdings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  <a:sym typeface="Wingdings" charset="0"/>
              </a:rPr>
              <a:t>* </a:t>
            </a:r>
            <a:r>
              <a:rPr lang="en-US" dirty="0" smtClean="0">
                <a:solidFill>
                  <a:srgbClr val="FFFFFF"/>
                </a:solidFill>
                <a:sym typeface="Wingdings" charset="0"/>
              </a:rPr>
              <a:t>3000 </a:t>
            </a:r>
            <a:r>
              <a:rPr lang="en-US" dirty="0">
                <a:solidFill>
                  <a:srgbClr val="FFFFFF"/>
                </a:solidFill>
                <a:sym typeface="Wingdings" charset="0"/>
              </a:rPr>
              <a:t>per second</a:t>
            </a:r>
            <a:r>
              <a:rPr lang="en-US" sz="1800" dirty="0">
                <a:solidFill>
                  <a:srgbClr val="000000"/>
                </a:solidFill>
                <a:sym typeface="Wingdings" charset="0"/>
              </a:rPr>
              <a:t>	              </a:t>
            </a:r>
            <a:r>
              <a:rPr lang="en-US" dirty="0">
                <a:solidFill>
                  <a:srgbClr val="FFFFFF"/>
                </a:solidFill>
                <a:sym typeface="Wingdings" charset="0"/>
              </a:rPr>
              <a:t>** 1 every 6 minutes</a:t>
            </a:r>
            <a:r>
              <a:rPr lang="en-US" sz="1800" dirty="0">
                <a:solidFill>
                  <a:srgbClr val="000000"/>
                </a:solidFill>
                <a:latin typeface="Symbol" charset="0"/>
                <a:sym typeface="Wingdings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79474673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2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600"/>
            <a:ext cx="9144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44712" y="5043725"/>
            <a:ext cx="39402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FFFF"/>
                </a:solidFill>
                <a:latin typeface="Arial"/>
                <a:ea typeface="ヒラギノ角ゴ ProN W3"/>
                <a:cs typeface="Arial"/>
              </a:rPr>
              <a:t>radius ~ number of photons</a:t>
            </a:r>
          </a:p>
          <a:p>
            <a:r>
              <a:rPr lang="en-US" sz="2400" dirty="0">
                <a:solidFill>
                  <a:srgbClr val="FFFFFF"/>
                </a:solidFill>
                <a:latin typeface="Arial"/>
                <a:ea typeface="ヒラギノ角ゴ ProN W3"/>
                <a:cs typeface="Arial"/>
              </a:rPr>
              <a:t>time    ~ red </a:t>
            </a:r>
            <a:r>
              <a:rPr lang="en-US" sz="2400" dirty="0">
                <a:solidFill>
                  <a:srgbClr val="FFFFFF"/>
                </a:solidFill>
                <a:latin typeface="Arial"/>
                <a:ea typeface="ヒラギノ角ゴ ProN W3"/>
                <a:cs typeface="Arial"/>
                <a:sym typeface="Wingdings"/>
              </a:rPr>
              <a:t> purple</a:t>
            </a:r>
            <a:endParaRPr lang="en-US" sz="2400" dirty="0">
              <a:solidFill>
                <a:srgbClr val="FFFFFF"/>
              </a:solidFill>
              <a:latin typeface="Arial"/>
              <a:ea typeface="ヒラギノ角ゴ ProN W3"/>
              <a:cs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44712" y="4325726"/>
            <a:ext cx="1296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FFFF"/>
                </a:solidFill>
                <a:latin typeface="Arial"/>
                <a:ea typeface="ヒラギノ角ゴ ProN W3"/>
                <a:cs typeface="Arial"/>
              </a:rPr>
              <a:t>89 </a:t>
            </a:r>
            <a:r>
              <a:rPr lang="en-US" sz="2800" dirty="0" err="1">
                <a:solidFill>
                  <a:srgbClr val="FFFFFF"/>
                </a:solidFill>
                <a:latin typeface="Arial"/>
                <a:ea typeface="ヒラギノ角ゴ ProN W3"/>
                <a:cs typeface="Arial"/>
              </a:rPr>
              <a:t>TeV</a:t>
            </a:r>
            <a:endParaRPr lang="en-US" sz="2800" dirty="0">
              <a:solidFill>
                <a:srgbClr val="FFFFFF"/>
              </a:solidFill>
              <a:latin typeface="Arial"/>
              <a:ea typeface="ヒラギノ角ゴ ProN W3"/>
              <a:cs typeface="Arial"/>
            </a:endParaRP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3470612" y="5417856"/>
            <a:ext cx="857250" cy="354014"/>
            <a:chOff x="0" y="48"/>
            <a:chExt cx="1440" cy="446"/>
          </a:xfrm>
        </p:grpSpPr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0" y="292"/>
              <a:ext cx="1440" cy="202"/>
            </a:xfrm>
            <a:prstGeom prst="rect">
              <a:avLst/>
            </a:prstGeom>
            <a:noFill/>
            <a:ln w="12700" cap="flat">
              <a:noFill/>
              <a:miter lim="800000"/>
              <a:headEnd/>
              <a:tailEnd/>
            </a:ln>
          </p:spPr>
        </p:pic>
        <p:sp>
          <p:nvSpPr>
            <p:cNvPr id="7" name="Rectangle 6"/>
            <p:cNvSpPr>
              <a:spLocks/>
            </p:cNvSpPr>
            <p:nvPr/>
          </p:nvSpPr>
          <p:spPr bwMode="auto">
            <a:xfrm>
              <a:off x="549" y="48"/>
              <a:ext cx="399" cy="194"/>
            </a:xfrm>
            <a:prstGeom prst="rect">
              <a:avLst/>
            </a:prstGeom>
            <a:noFill/>
            <a:ln w="12700" cap="flat">
              <a:noFill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>
              <a:prstTxWarp prst="textNoShape">
                <a:avLst/>
              </a:prstTxWarp>
              <a:spAutoFit/>
            </a:bodyPr>
            <a:lstStyle/>
            <a:p>
              <a:r>
                <a:rPr lang="en-US" sz="1000" dirty="0">
                  <a:solidFill>
                    <a:prstClr val="black"/>
                  </a:solidFill>
                  <a:latin typeface="Calibri"/>
                  <a:ea typeface="Helvetica Neue Bold Condensed" pitchFamily="-84" charset="0"/>
                  <a:cs typeface="Helvetica Neue Bold Condensed" pitchFamily="-84" charset="0"/>
                </a:rPr>
                <a:t>time</a:t>
              </a:r>
            </a:p>
          </p:txBody>
        </p:sp>
        <p:sp>
          <p:nvSpPr>
            <p:cNvPr id="8" name="Line 20"/>
            <p:cNvSpPr>
              <a:spLocks noChangeShapeType="1"/>
            </p:cNvSpPr>
            <p:nvPr/>
          </p:nvSpPr>
          <p:spPr bwMode="auto">
            <a:xfrm flipH="1">
              <a:off x="264" y="252"/>
              <a:ext cx="912" cy="0"/>
            </a:xfrm>
            <a:prstGeom prst="line">
              <a:avLst/>
            </a:prstGeom>
            <a:noFill/>
            <a:ln w="25400" cap="flat">
              <a:solidFill>
                <a:schemeClr val="tx1"/>
              </a:solidFill>
              <a:prstDash val="solid"/>
              <a:miter lim="800000"/>
              <a:headEnd type="stealth" w="med" len="med"/>
              <a:tailEnd type="none" w="med" len="med"/>
            </a:ln>
          </p:spPr>
          <p:txBody>
            <a:bodyPr lIns="0" tIns="0" rIns="0" bIns="0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  <a:latin typeface="Calibri"/>
                <a:ea typeface="ヒラギノ角ゴ ProN W3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9023632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209378" y="845581"/>
            <a:ext cx="5352747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dirty="0" smtClean="0">
                <a:solidFill>
                  <a:srgbClr val="FFFFFF"/>
                </a:solidFill>
                <a:cs typeface="ＭＳ Ｐゴシック" charset="0"/>
              </a:rPr>
              <a:t>IceCube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err="1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IceCube</a:t>
            </a:r>
            <a:r>
              <a:rPr lang="en-US" sz="2400" dirty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:</a:t>
            </a: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 a cubic kilometer detector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cs typeface="ＭＳ Ｐゴシック" charset="0"/>
              </a:rPr>
              <a:t>the discovery (and confirmation) of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cs typeface="ＭＳ Ｐゴシック" charset="0"/>
              </a:rPr>
              <a:t> </a:t>
            </a:r>
            <a:r>
              <a:rPr lang="en-US" sz="2400" dirty="0" smtClean="0">
                <a:cs typeface="ＭＳ Ｐゴシック" charset="0"/>
              </a:rPr>
              <a:t>   cosmic neutrinos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chemeClr val="bg2">
                  <a:lumMod val="65000"/>
                  <a:lumOff val="35000"/>
                </a:schemeClr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from discovery to astronomy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chemeClr val="bg2">
                  <a:lumMod val="65000"/>
                  <a:lumOff val="35000"/>
                </a:schemeClr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and there is more</a:t>
            </a: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726238" y="6261100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4" y="699858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46838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741A50-CA3B-1348-99D9-626713A09742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232" y="609428"/>
            <a:ext cx="9159660" cy="6244013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 bwMode="auto">
          <a:xfrm>
            <a:off x="5479143" y="2540000"/>
            <a:ext cx="2431143" cy="2340429"/>
          </a:xfrm>
          <a:prstGeom prst="ellipse">
            <a:avLst/>
          </a:prstGeom>
          <a:noFill/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b="1">
              <a:solidFill>
                <a:srgbClr val="000000"/>
              </a:solidFill>
              <a:latin typeface="Arial" pitchFamily="34" charset="0"/>
              <a:ea typeface="ヒラギノ角ゴ ProN W3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53145" y="181427"/>
            <a:ext cx="7788836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000000"/>
                </a:solidFill>
                <a:latin typeface="Arial"/>
                <a:ea typeface="ヒラギノ角ゴ ProN W3"/>
                <a:cs typeface="Arial"/>
              </a:rPr>
              <a:t>cosmic neutrinos in 2 years of data </a:t>
            </a:r>
            <a:r>
              <a:rPr lang="en-US" sz="2800">
                <a:solidFill>
                  <a:srgbClr val="000000"/>
                </a:solidFill>
                <a:latin typeface="Arial"/>
                <a:ea typeface="ヒラギノ角ゴ ProN W3"/>
                <a:cs typeface="Arial"/>
              </a:rPr>
              <a:t>at 3.7 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ヒラギノ角ゴ ProN W3"/>
                <a:cs typeface="Arial"/>
              </a:rPr>
              <a:t>sigma</a:t>
            </a:r>
          </a:p>
        </p:txBody>
      </p:sp>
    </p:spTree>
    <p:extLst>
      <p:ext uri="{BB962C8B-B14F-4D97-AF65-F5344CB8AC3E}">
        <p14:creationId xmlns:p14="http://schemas.microsoft.com/office/powerpoint/2010/main" val="137192943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51" name="Text Box 7"/>
          <p:cNvSpPr txBox="1">
            <a:spLocks noChangeArrowheads="1"/>
          </p:cNvSpPr>
          <p:nvPr/>
        </p:nvSpPr>
        <p:spPr bwMode="auto">
          <a:xfrm>
            <a:off x="140957" y="248778"/>
            <a:ext cx="2232552" cy="3046988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solidFill>
                  <a:srgbClr val="000000"/>
                </a:solidFill>
              </a:rPr>
              <a:t>above 100 </a:t>
            </a:r>
            <a:r>
              <a:rPr lang="en-US" dirty="0" err="1" smtClean="0">
                <a:solidFill>
                  <a:srgbClr val="000000"/>
                </a:solidFill>
              </a:rPr>
              <a:t>TeV</a:t>
            </a:r>
            <a:endParaRPr lang="en-US" dirty="0" smtClean="0">
              <a:solidFill>
                <a:srgbClr val="000000"/>
              </a:solidFill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>
                <a:solidFill>
                  <a:srgbClr val="000000"/>
                </a:solidFill>
              </a:rPr>
              <a:t>cosmic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</a:rPr>
              <a:t>  neutrinos: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</a:rPr>
              <a:t> 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 atmospheric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</a:rPr>
              <a:t>  </a:t>
            </a:r>
            <a:r>
              <a:rPr lang="en-US" dirty="0" smtClean="0">
                <a:solidFill>
                  <a:srgbClr val="000000"/>
                </a:solidFill>
              </a:rPr>
              <a:t>background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smtClean="0">
                <a:solidFill>
                  <a:srgbClr val="000000"/>
                </a:solidFill>
              </a:rPr>
              <a:t> disappears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615428" name="TextBox 7"/>
          <p:cNvSpPr txBox="1">
            <a:spLocks noChangeArrowheads="1"/>
          </p:cNvSpPr>
          <p:nvPr/>
        </p:nvSpPr>
        <p:spPr bwMode="auto">
          <a:xfrm>
            <a:off x="3640658" y="5588013"/>
            <a:ext cx="503981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800" dirty="0" smtClean="0">
                <a:solidFill>
                  <a:srgbClr val="000000"/>
                </a:solidFill>
              </a:rPr>
              <a:t>atmospheric</a:t>
            </a:r>
            <a:r>
              <a:rPr lang="en-US" sz="1800" dirty="0" smtClean="0">
                <a:solidFill>
                  <a:srgbClr val="FFFFFF"/>
                </a:solidFill>
              </a:rPr>
              <a:t>      </a:t>
            </a:r>
            <a:r>
              <a:rPr lang="en-US" sz="2800" dirty="0" smtClean="0">
                <a:solidFill>
                  <a:srgbClr val="FFFFFF"/>
                </a:solidFill>
              </a:rPr>
              <a:t>neutrino</a:t>
            </a:r>
            <a:r>
              <a:rPr lang="en-US" sz="2800" dirty="0" smtClean="0">
                <a:solidFill>
                  <a:srgbClr val="000000"/>
                </a:solidFill>
              </a:rPr>
              <a:t> cosmic</a:t>
            </a: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262149" name="AutoShape 5"/>
          <p:cNvSpPr>
            <a:spLocks noChangeArrowheads="1"/>
          </p:cNvSpPr>
          <p:nvPr/>
        </p:nvSpPr>
        <p:spPr bwMode="auto">
          <a:xfrm rot="16200000">
            <a:off x="6379706" y="5487389"/>
            <a:ext cx="761915" cy="485774"/>
          </a:xfrm>
          <a:prstGeom prst="rightArrow">
            <a:avLst>
              <a:gd name="adj1" fmla="val 50000"/>
              <a:gd name="adj2" fmla="val 50980"/>
            </a:avLst>
          </a:prstGeom>
          <a:solidFill>
            <a:schemeClr val="bg1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A50021"/>
              </a:solidFill>
              <a:latin typeface="Arial" pitchFamily="34" charset="0"/>
              <a:ea typeface="ＭＳ Ｐゴシック"/>
              <a:cs typeface="ＭＳ Ｐゴシック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992448" y="6230348"/>
            <a:ext cx="14957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100 </a:t>
            </a:r>
            <a:r>
              <a:rPr lang="en-US" sz="2800" dirty="0" err="1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TeV</a:t>
            </a:r>
            <a:r>
              <a:rPr lang="en-US" sz="2800" dirty="0">
                <a:solidFill>
                  <a:srgbClr val="FFFFFF"/>
                </a:solidFill>
                <a:latin typeface="Arial"/>
                <a:ea typeface="ＭＳ Ｐゴシック"/>
                <a:cs typeface="Arial"/>
              </a:rPr>
              <a:t> </a:t>
            </a:r>
            <a:endParaRPr lang="en-US" sz="2800" dirty="0">
              <a:solidFill>
                <a:srgbClr val="000000"/>
              </a:solidFill>
              <a:latin typeface="Arial"/>
              <a:ea typeface="ＭＳ Ｐゴシック"/>
              <a:cs typeface="Arial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5851" y="57371"/>
            <a:ext cx="6767663" cy="5240330"/>
          </a:xfrm>
          <a:prstGeom prst="rect">
            <a:avLst/>
          </a:prstGeom>
        </p:spPr>
      </p:pic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4844363"/>
              </p:ext>
            </p:extLst>
          </p:nvPr>
        </p:nvGraphicFramePr>
        <p:xfrm>
          <a:off x="270825" y="3906777"/>
          <a:ext cx="2038657" cy="5018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77" name="Equation" r:id="rId4" imgW="825500" imgH="203200" progId="Equation.3">
                  <p:embed/>
                </p:oleObj>
              </mc:Choice>
              <mc:Fallback>
                <p:oleObj name="Equation" r:id="rId4" imgW="825500" imgH="203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70825" y="3906777"/>
                        <a:ext cx="2038657" cy="501823"/>
                      </a:xfrm>
                      <a:prstGeom prst="rect">
                        <a:avLst/>
                      </a:prstGeom>
                      <a:solidFill>
                        <a:schemeClr val="bg1">
                          <a:lumMod val="65000"/>
                        </a:schemeClr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338286" y="2449286"/>
            <a:ext cx="820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cxnSp>
        <p:nvCxnSpPr>
          <p:cNvPr id="6" name="Straight Arrow Connector 5"/>
          <p:cNvCxnSpPr/>
          <p:nvPr/>
        </p:nvCxnSpPr>
        <p:spPr bwMode="auto">
          <a:xfrm>
            <a:off x="3054701" y="4227286"/>
            <a:ext cx="791585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5" name="TextBox 4"/>
          <p:cNvSpPr txBox="1"/>
          <p:nvPr/>
        </p:nvSpPr>
        <p:spPr>
          <a:xfrm>
            <a:off x="195926" y="5297701"/>
            <a:ext cx="2858775" cy="138499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10—100 events</a:t>
            </a:r>
          </a:p>
          <a:p>
            <a:pPr algn="ctr"/>
            <a:r>
              <a:rPr lang="en-US" sz="28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per year for fully</a:t>
            </a:r>
          </a:p>
          <a:p>
            <a:pPr algn="ctr"/>
            <a:r>
              <a:rPr lang="en-US" sz="28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efficient detector</a:t>
            </a:r>
          </a:p>
        </p:txBody>
      </p:sp>
      <p:cxnSp>
        <p:nvCxnSpPr>
          <p:cNvPr id="9" name="Straight Connector 8"/>
          <p:cNvCxnSpPr>
            <a:stCxn id="5" idx="0"/>
          </p:cNvCxnSpPr>
          <p:nvPr/>
        </p:nvCxnSpPr>
        <p:spPr bwMode="auto">
          <a:xfrm flipV="1">
            <a:off x="1625314" y="4227286"/>
            <a:ext cx="1063960" cy="107041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" name="Straight Connector 10"/>
          <p:cNvCxnSpPr>
            <a:stCxn id="5" idx="0"/>
          </p:cNvCxnSpPr>
          <p:nvPr/>
        </p:nvCxnSpPr>
        <p:spPr bwMode="auto">
          <a:xfrm flipV="1">
            <a:off x="1625314" y="4724505"/>
            <a:ext cx="1063960" cy="573196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67681719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741A50-CA3B-1348-99D9-626713A09742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04040142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301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999805"/>
            <a:ext cx="9144000" cy="36471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713134"/>
            <a:ext cx="9144000" cy="204976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474" y="102502"/>
            <a:ext cx="4215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FFFF"/>
                </a:solidFill>
                <a:latin typeface="Arial"/>
                <a:ea typeface="ヒラギノ角ゴ ProN W3"/>
                <a:cs typeface="Arial"/>
              </a:rPr>
              <a:t>after 6 years: 3.7</a:t>
            </a:r>
            <a:r>
              <a:rPr lang="en-US" sz="2400" dirty="0">
                <a:solidFill>
                  <a:srgbClr val="FFFFFF"/>
                </a:solidFill>
                <a:latin typeface="Arial"/>
                <a:ea typeface="ヒラギノ角ゴ ProN W3"/>
                <a:cs typeface="Arial"/>
                <a:sym typeface="Wingdings"/>
              </a:rPr>
              <a:t> 6.0 sigma</a:t>
            </a:r>
            <a:endParaRPr lang="en-US" sz="2400" dirty="0">
              <a:solidFill>
                <a:srgbClr val="FFFFFF"/>
              </a:solidFill>
              <a:latin typeface="Arial"/>
              <a:ea typeface="ヒラギノ角ゴ ProN W3"/>
              <a:cs typeface="Arial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3083065"/>
            <a:ext cx="9144000" cy="348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58404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3000"/>
            <a:ext cx="9144000" cy="456134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58376" y="169679"/>
            <a:ext cx="6732132" cy="1200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prstClr val="white">
                    <a:lumMod val="95000"/>
                  </a:prstClr>
                </a:solidFill>
                <a:latin typeface="Arial"/>
                <a:cs typeface="Arial"/>
              </a:rPr>
              <a:t>highest energy </a:t>
            </a:r>
            <a:r>
              <a:rPr lang="en-US" sz="2400" dirty="0" err="1">
                <a:solidFill>
                  <a:prstClr val="white">
                    <a:lumMod val="95000"/>
                  </a:prstClr>
                </a:solidFill>
                <a:latin typeface="Arial"/>
                <a:cs typeface="Arial"/>
              </a:rPr>
              <a:t>muon</a:t>
            </a:r>
            <a:r>
              <a:rPr lang="en-US" sz="2400" dirty="0">
                <a:solidFill>
                  <a:prstClr val="white">
                    <a:lumMod val="95000"/>
                  </a:prstClr>
                </a:solidFill>
                <a:latin typeface="Arial"/>
                <a:cs typeface="Arial"/>
              </a:rPr>
              <a:t> energy observed: 560 </a:t>
            </a:r>
            <a:r>
              <a:rPr lang="en-US" sz="2400" dirty="0" err="1">
                <a:solidFill>
                  <a:prstClr val="white">
                    <a:lumMod val="95000"/>
                  </a:prstClr>
                </a:solidFill>
                <a:latin typeface="Arial"/>
                <a:cs typeface="Arial"/>
              </a:rPr>
              <a:t>TeV</a:t>
            </a:r>
            <a:endParaRPr lang="en-US" sz="2400" dirty="0">
              <a:solidFill>
                <a:prstClr val="white">
                  <a:lumMod val="95000"/>
                </a:prstClr>
              </a:solidFill>
              <a:latin typeface="Arial"/>
              <a:cs typeface="Arial"/>
            </a:endParaRPr>
          </a:p>
          <a:p>
            <a:pPr algn="ctr"/>
            <a:r>
              <a:rPr lang="en-US" sz="2400" dirty="0">
                <a:solidFill>
                  <a:prstClr val="white">
                    <a:lumMod val="95000"/>
                  </a:prstClr>
                </a:solidFill>
                <a:latin typeface="Arial"/>
                <a:cs typeface="Arial"/>
                <a:sym typeface="Wingdings"/>
              </a:rPr>
              <a:t> </a:t>
            </a:r>
            <a:r>
              <a:rPr lang="en-US" sz="2400" dirty="0">
                <a:solidFill>
                  <a:prstClr val="white"/>
                </a:solidFill>
                <a:latin typeface="Arial"/>
                <a:cs typeface="Arial"/>
              </a:rPr>
              <a:t>PeV </a:t>
            </a:r>
            <a:r>
              <a:rPr lang="en-US" sz="2400" dirty="0">
                <a:solidFill>
                  <a:prstClr val="white"/>
                </a:solidFill>
                <a:latin typeface="Symbol" charset="2"/>
                <a:cs typeface="Symbol" charset="2"/>
              </a:rPr>
              <a:t>n</a:t>
            </a:r>
            <a:r>
              <a:rPr lang="en-US" sz="3600" baseline="-25000" dirty="0">
                <a:solidFill>
                  <a:prstClr val="white"/>
                </a:solidFill>
                <a:latin typeface="Symbol" charset="2"/>
                <a:cs typeface="Symbol" charset="2"/>
              </a:rPr>
              <a:t>m</a:t>
            </a:r>
          </a:p>
          <a:p>
            <a:pPr algn="ctr"/>
            <a:endParaRPr lang="en-US" sz="2400" dirty="0">
              <a:solidFill>
                <a:prstClr val="white">
                  <a:lumMod val="95000"/>
                </a:prst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976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High_energy_Kloppo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9055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2575414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2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7736" y="739758"/>
            <a:ext cx="7184386" cy="59344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0381" y="33412"/>
            <a:ext cx="435848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Arial"/>
                <a:cs typeface="Arial"/>
              </a:rPr>
              <a:t>not atmospheric charm</a:t>
            </a:r>
            <a:endParaRPr lang="en-US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8223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2983"/>
            <a:ext cx="9144000" cy="623618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7596" y="481776"/>
            <a:ext cx="8990244" cy="523220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2"/>
                </a:solidFill>
                <a:latin typeface="Arial"/>
                <a:cs typeface="Arial"/>
              </a:rPr>
              <a:t>astronomy: through-going </a:t>
            </a:r>
            <a:r>
              <a:rPr lang="en-US" sz="2800" dirty="0" err="1" smtClean="0">
                <a:solidFill>
                  <a:schemeClr val="bg2"/>
                </a:solidFill>
                <a:latin typeface="Arial"/>
                <a:cs typeface="Arial"/>
              </a:rPr>
              <a:t>muons</a:t>
            </a:r>
            <a:r>
              <a:rPr lang="en-US" sz="2800" dirty="0" smtClean="0">
                <a:solidFill>
                  <a:schemeClr val="bg2"/>
                </a:solidFill>
                <a:latin typeface="Arial"/>
                <a:cs typeface="Arial"/>
              </a:rPr>
              <a:t> with resolution &lt; 0.4</a:t>
            </a:r>
            <a:r>
              <a:rPr lang="en-US" sz="2800" baseline="30000" dirty="0" smtClean="0">
                <a:solidFill>
                  <a:schemeClr val="bg2"/>
                </a:solidFill>
                <a:latin typeface="Arial"/>
                <a:cs typeface="Arial"/>
              </a:rPr>
              <a:t>0</a:t>
            </a:r>
            <a:endParaRPr lang="en-US" sz="2800" baseline="30000" dirty="0">
              <a:solidFill>
                <a:schemeClr val="bg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853570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209378" y="845581"/>
            <a:ext cx="5352747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dirty="0" smtClean="0">
                <a:solidFill>
                  <a:srgbClr val="FFFFFF"/>
                </a:solidFill>
                <a:cs typeface="ＭＳ Ｐゴシック" charset="0"/>
              </a:rPr>
              <a:t>IceCube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chemeClr val="bg2">
                  <a:lumMod val="65000"/>
                  <a:lumOff val="35000"/>
                </a:schemeClr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err="1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IceCube</a:t>
            </a:r>
            <a:r>
              <a:rPr lang="en-US" sz="2400" dirty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:</a:t>
            </a: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 a cubic kilometer detector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the discovery (and confirmation) of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  cosmic neutrinos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from discovery to astronomy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chemeClr val="bg2">
                  <a:lumMod val="65000"/>
                  <a:lumOff val="35000"/>
                </a:schemeClr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and there is more</a:t>
            </a: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726238" y="6261100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4" y="699858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46838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58081" name="Object 2"/>
          <p:cNvGraphicFramePr>
            <a:graphicFrameLocks noChangeAspect="1"/>
          </p:cNvGraphicFramePr>
          <p:nvPr/>
        </p:nvGraphicFramePr>
        <p:xfrm>
          <a:off x="0" y="0"/>
          <a:ext cx="9145588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824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5588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58082" name="AutoShape 3"/>
          <p:cNvSpPr>
            <a:spLocks noChangeArrowheads="1"/>
          </p:cNvSpPr>
          <p:nvPr/>
        </p:nvSpPr>
        <p:spPr bwMode="auto">
          <a:xfrm>
            <a:off x="685800" y="-1295400"/>
            <a:ext cx="10058400" cy="80772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de-DE" b="1" dirty="0">
                <a:solidFill>
                  <a:srgbClr val="FFFFFF"/>
                </a:solidFill>
                <a:latin typeface="Times New Roman"/>
              </a:rPr>
              <a:t>1960</a:t>
            </a:r>
            <a:endParaRPr lang="en-US" b="1" dirty="0">
              <a:solidFill>
                <a:srgbClr val="FFFFFF"/>
              </a:solidFill>
              <a:latin typeface="Times New Roman"/>
            </a:endParaRPr>
          </a:p>
        </p:txBody>
      </p:sp>
      <p:pic>
        <p:nvPicPr>
          <p:cNvPr id="558083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76200"/>
            <a:ext cx="7392988" cy="664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58084" name="Text Box 6"/>
          <p:cNvSpPr txBox="1">
            <a:spLocks noChangeArrowheads="1"/>
          </p:cNvSpPr>
          <p:nvPr/>
        </p:nvSpPr>
        <p:spPr bwMode="auto">
          <a:xfrm>
            <a:off x="7174642" y="2998705"/>
            <a:ext cx="1912412" cy="62784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xtLst/>
        </p:spPr>
        <p:txBody>
          <a:bodyPr wrap="none" lIns="91420" tIns="45711" rIns="91420" bIns="45711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defTabSz="914400" fontAlgn="base">
              <a:lnSpc>
                <a:spcPct val="7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solidFill>
                  <a:srgbClr val="000000"/>
                </a:solidFill>
              </a:rPr>
              <a:t>extragalactic </a:t>
            </a:r>
          </a:p>
          <a:p>
            <a:pPr algn="ctr" defTabSz="914400" fontAlgn="base">
              <a:lnSpc>
                <a:spcPct val="7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solidFill>
                  <a:srgbClr val="000000"/>
                </a:solidFill>
              </a:rPr>
              <a:t>cosmic </a:t>
            </a:r>
            <a:r>
              <a:rPr lang="en-US" dirty="0">
                <a:solidFill>
                  <a:srgbClr val="000000"/>
                </a:solidFill>
              </a:rPr>
              <a:t>rays</a:t>
            </a:r>
          </a:p>
        </p:txBody>
      </p:sp>
      <p:grpSp>
        <p:nvGrpSpPr>
          <p:cNvPr id="558085" name="Group 8"/>
          <p:cNvGrpSpPr>
            <a:grpSpLocks/>
          </p:cNvGrpSpPr>
          <p:nvPr/>
        </p:nvGrpSpPr>
        <p:grpSpPr bwMode="auto">
          <a:xfrm rot="-133041">
            <a:off x="6553200" y="3429000"/>
            <a:ext cx="2057400" cy="2362200"/>
            <a:chOff x="4224" y="2112"/>
            <a:chExt cx="1296" cy="1488"/>
          </a:xfrm>
        </p:grpSpPr>
        <p:sp>
          <p:nvSpPr>
            <p:cNvPr id="558103" name="Oval 9"/>
            <p:cNvSpPr>
              <a:spLocks noChangeArrowheads="1"/>
            </p:cNvSpPr>
            <p:nvPr/>
          </p:nvSpPr>
          <p:spPr bwMode="auto">
            <a:xfrm>
              <a:off x="4224" y="2112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04" name="Oval 10"/>
            <p:cNvSpPr>
              <a:spLocks noChangeArrowheads="1"/>
            </p:cNvSpPr>
            <p:nvPr/>
          </p:nvSpPr>
          <p:spPr bwMode="auto">
            <a:xfrm>
              <a:off x="4272" y="2160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05" name="Oval 11"/>
            <p:cNvSpPr>
              <a:spLocks noChangeArrowheads="1"/>
            </p:cNvSpPr>
            <p:nvPr/>
          </p:nvSpPr>
          <p:spPr bwMode="auto">
            <a:xfrm>
              <a:off x="4320" y="2208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06" name="Oval 12"/>
            <p:cNvSpPr>
              <a:spLocks noChangeArrowheads="1"/>
            </p:cNvSpPr>
            <p:nvPr/>
          </p:nvSpPr>
          <p:spPr bwMode="auto">
            <a:xfrm>
              <a:off x="4416" y="2304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07" name="Oval 13"/>
            <p:cNvSpPr>
              <a:spLocks noChangeArrowheads="1"/>
            </p:cNvSpPr>
            <p:nvPr/>
          </p:nvSpPr>
          <p:spPr bwMode="auto">
            <a:xfrm>
              <a:off x="4512" y="2400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08" name="Oval 14"/>
            <p:cNvSpPr>
              <a:spLocks noChangeArrowheads="1"/>
            </p:cNvSpPr>
            <p:nvPr/>
          </p:nvSpPr>
          <p:spPr bwMode="auto">
            <a:xfrm>
              <a:off x="4608" y="2496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09" name="Oval 15"/>
            <p:cNvSpPr>
              <a:spLocks noChangeArrowheads="1"/>
            </p:cNvSpPr>
            <p:nvPr/>
          </p:nvSpPr>
          <p:spPr bwMode="auto">
            <a:xfrm>
              <a:off x="4656" y="2544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0" name="Oval 16"/>
            <p:cNvSpPr>
              <a:spLocks noChangeArrowheads="1"/>
            </p:cNvSpPr>
            <p:nvPr/>
          </p:nvSpPr>
          <p:spPr bwMode="auto">
            <a:xfrm>
              <a:off x="4704" y="2592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1" name="Oval 17"/>
            <p:cNvSpPr>
              <a:spLocks noChangeArrowheads="1"/>
            </p:cNvSpPr>
            <p:nvPr/>
          </p:nvSpPr>
          <p:spPr bwMode="auto">
            <a:xfrm>
              <a:off x="4800" y="2688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2" name="Oval 18"/>
            <p:cNvSpPr>
              <a:spLocks noChangeArrowheads="1"/>
            </p:cNvSpPr>
            <p:nvPr/>
          </p:nvSpPr>
          <p:spPr bwMode="auto">
            <a:xfrm>
              <a:off x="4896" y="2784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3" name="Oval 19"/>
            <p:cNvSpPr>
              <a:spLocks noChangeArrowheads="1"/>
            </p:cNvSpPr>
            <p:nvPr/>
          </p:nvSpPr>
          <p:spPr bwMode="auto">
            <a:xfrm>
              <a:off x="4944" y="2880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4" name="Oval 20"/>
            <p:cNvSpPr>
              <a:spLocks noChangeArrowheads="1"/>
            </p:cNvSpPr>
            <p:nvPr/>
          </p:nvSpPr>
          <p:spPr bwMode="auto">
            <a:xfrm>
              <a:off x="4992" y="2928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5" name="Oval 21"/>
            <p:cNvSpPr>
              <a:spLocks noChangeArrowheads="1"/>
            </p:cNvSpPr>
            <p:nvPr/>
          </p:nvSpPr>
          <p:spPr bwMode="auto">
            <a:xfrm>
              <a:off x="5040" y="2976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6" name="Oval 22"/>
            <p:cNvSpPr>
              <a:spLocks noChangeArrowheads="1"/>
            </p:cNvSpPr>
            <p:nvPr/>
          </p:nvSpPr>
          <p:spPr bwMode="auto">
            <a:xfrm>
              <a:off x="5088" y="3024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7" name="Oval 23"/>
            <p:cNvSpPr>
              <a:spLocks noChangeArrowheads="1"/>
            </p:cNvSpPr>
            <p:nvPr/>
          </p:nvSpPr>
          <p:spPr bwMode="auto">
            <a:xfrm>
              <a:off x="5136" y="3072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8" name="Oval 24"/>
            <p:cNvSpPr>
              <a:spLocks noChangeArrowheads="1"/>
            </p:cNvSpPr>
            <p:nvPr/>
          </p:nvSpPr>
          <p:spPr bwMode="auto">
            <a:xfrm>
              <a:off x="5184" y="3120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19" name="Oval 25"/>
            <p:cNvSpPr>
              <a:spLocks noChangeArrowheads="1"/>
            </p:cNvSpPr>
            <p:nvPr/>
          </p:nvSpPr>
          <p:spPr bwMode="auto">
            <a:xfrm>
              <a:off x="5232" y="3168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20" name="Oval 26"/>
            <p:cNvSpPr>
              <a:spLocks noChangeArrowheads="1"/>
            </p:cNvSpPr>
            <p:nvPr/>
          </p:nvSpPr>
          <p:spPr bwMode="auto">
            <a:xfrm>
              <a:off x="5280" y="3264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21" name="Oval 27"/>
            <p:cNvSpPr>
              <a:spLocks noChangeArrowheads="1"/>
            </p:cNvSpPr>
            <p:nvPr/>
          </p:nvSpPr>
          <p:spPr bwMode="auto">
            <a:xfrm>
              <a:off x="5328" y="3312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22" name="Oval 28"/>
            <p:cNvSpPr>
              <a:spLocks noChangeArrowheads="1"/>
            </p:cNvSpPr>
            <p:nvPr/>
          </p:nvSpPr>
          <p:spPr bwMode="auto">
            <a:xfrm>
              <a:off x="5376" y="3360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23" name="Oval 29"/>
            <p:cNvSpPr>
              <a:spLocks noChangeArrowheads="1"/>
            </p:cNvSpPr>
            <p:nvPr/>
          </p:nvSpPr>
          <p:spPr bwMode="auto">
            <a:xfrm>
              <a:off x="5376" y="3456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24" name="Oval 30"/>
            <p:cNvSpPr>
              <a:spLocks noChangeArrowheads="1"/>
            </p:cNvSpPr>
            <p:nvPr/>
          </p:nvSpPr>
          <p:spPr bwMode="auto">
            <a:xfrm>
              <a:off x="5424" y="3504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58125" name="Oval 31"/>
            <p:cNvSpPr>
              <a:spLocks noChangeArrowheads="1"/>
            </p:cNvSpPr>
            <p:nvPr/>
          </p:nvSpPr>
          <p:spPr bwMode="auto">
            <a:xfrm>
              <a:off x="5472" y="3552"/>
              <a:ext cx="48" cy="48"/>
            </a:xfrm>
            <a:prstGeom prst="ellipse">
              <a:avLst/>
            </a:prstGeom>
            <a:solidFill>
              <a:schemeClr val="bg1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558086" name="Text Box 32"/>
          <p:cNvSpPr txBox="1">
            <a:spLocks noChangeArrowheads="1"/>
          </p:cNvSpPr>
          <p:nvPr/>
        </p:nvSpPr>
        <p:spPr bwMode="auto">
          <a:xfrm rot="-5400000">
            <a:off x="1897063" y="2141538"/>
            <a:ext cx="13525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0" tIns="45711" rIns="91420" bIns="45711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600" b="1">
                <a:solidFill>
                  <a:srgbClr val="808080"/>
                </a:solidFill>
                <a:latin typeface="Times New Roman" charset="0"/>
              </a:rPr>
              <a:t>Radio</a:t>
            </a:r>
            <a:endParaRPr lang="en-US" sz="3600">
              <a:solidFill>
                <a:srgbClr val="808080"/>
              </a:solidFill>
              <a:latin typeface="Times New Roman" charset="0"/>
            </a:endParaRPr>
          </a:p>
        </p:txBody>
      </p:sp>
      <p:sp>
        <p:nvSpPr>
          <p:cNvPr id="558087" name="Text Box 33"/>
          <p:cNvSpPr txBox="1">
            <a:spLocks noChangeArrowheads="1"/>
          </p:cNvSpPr>
          <p:nvPr/>
        </p:nvSpPr>
        <p:spPr bwMode="auto">
          <a:xfrm rot="-5400000">
            <a:off x="2713038" y="2011363"/>
            <a:ext cx="12509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0" tIns="45711" rIns="91420" bIns="45711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600" b="1">
                <a:solidFill>
                  <a:srgbClr val="808080"/>
                </a:solidFill>
                <a:latin typeface="Times New Roman" charset="0"/>
              </a:rPr>
              <a:t>CMB</a:t>
            </a:r>
            <a:endParaRPr lang="en-US" sz="3600">
              <a:solidFill>
                <a:srgbClr val="808080"/>
              </a:solidFill>
              <a:latin typeface="Times New Roman" charset="0"/>
            </a:endParaRPr>
          </a:p>
        </p:txBody>
      </p:sp>
      <p:sp>
        <p:nvSpPr>
          <p:cNvPr id="558088" name="Text Box 34"/>
          <p:cNvSpPr txBox="1">
            <a:spLocks noChangeArrowheads="1"/>
          </p:cNvSpPr>
          <p:nvPr/>
        </p:nvSpPr>
        <p:spPr bwMode="auto">
          <a:xfrm rot="-5400000">
            <a:off x="3336925" y="2489200"/>
            <a:ext cx="1828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0" tIns="45711" rIns="91420" bIns="45711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600" b="1">
                <a:solidFill>
                  <a:srgbClr val="808080"/>
                </a:solidFill>
                <a:latin typeface="Times New Roman" charset="0"/>
              </a:rPr>
              <a:t>Visible</a:t>
            </a:r>
            <a:endParaRPr lang="en-US" sz="3600">
              <a:solidFill>
                <a:srgbClr val="808080"/>
              </a:solidFill>
              <a:latin typeface="Times New Roman" charset="0"/>
            </a:endParaRPr>
          </a:p>
        </p:txBody>
      </p:sp>
      <p:sp>
        <p:nvSpPr>
          <p:cNvPr id="558089" name="Text Box 35"/>
          <p:cNvSpPr txBox="1">
            <a:spLocks noChangeArrowheads="1"/>
          </p:cNvSpPr>
          <p:nvPr/>
        </p:nvSpPr>
        <p:spPr bwMode="auto">
          <a:xfrm rot="-5400000">
            <a:off x="4790281" y="4668044"/>
            <a:ext cx="21240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0" tIns="45711" rIns="91420" bIns="45711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>
                <a:solidFill>
                  <a:srgbClr val="808080"/>
                </a:solidFill>
                <a:latin typeface="Times New Roman" charset="0"/>
              </a:rPr>
              <a:t>GeV</a:t>
            </a:r>
            <a:r>
              <a:rPr lang="en-US" sz="3200" b="1">
                <a:solidFill>
                  <a:srgbClr val="808080"/>
                </a:solidFill>
                <a:latin typeface="Symbol" charset="0"/>
              </a:rPr>
              <a:t> g</a:t>
            </a:r>
            <a:r>
              <a:rPr lang="en-US" sz="3200" b="1">
                <a:solidFill>
                  <a:srgbClr val="808080"/>
                </a:solidFill>
                <a:latin typeface="Times New Roman" charset="0"/>
              </a:rPr>
              <a:t>-rays</a:t>
            </a:r>
            <a:endParaRPr lang="en-US" sz="3600">
              <a:solidFill>
                <a:srgbClr val="808080"/>
              </a:solidFill>
              <a:latin typeface="Times New Roman" charset="0"/>
            </a:endParaRPr>
          </a:p>
        </p:txBody>
      </p:sp>
      <p:sp>
        <p:nvSpPr>
          <p:cNvPr id="558090" name="Text Box 36"/>
          <p:cNvSpPr txBox="1">
            <a:spLocks noChangeArrowheads="1"/>
          </p:cNvSpPr>
          <p:nvPr/>
        </p:nvSpPr>
        <p:spPr bwMode="auto">
          <a:xfrm>
            <a:off x="6248400" y="0"/>
            <a:ext cx="2530475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0" tIns="45711" rIns="91420" bIns="45711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>
                <a:solidFill>
                  <a:srgbClr val="333333"/>
                </a:solidFill>
                <a:latin typeface="Times New Roman" charset="0"/>
              </a:rPr>
              <a:t> energy (e</a:t>
            </a:r>
            <a:r>
              <a:rPr lang="en-US" sz="2800" b="1">
                <a:solidFill>
                  <a:srgbClr val="333333"/>
                </a:solidFill>
                <a:latin typeface="Times New Roman" charset="0"/>
              </a:rPr>
              <a:t>V</a:t>
            </a:r>
            <a:r>
              <a:rPr lang="en-US" sz="3600" b="1">
                <a:solidFill>
                  <a:srgbClr val="333333"/>
                </a:solidFill>
                <a:latin typeface="Times New Roman" charset="0"/>
              </a:rPr>
              <a:t>)</a:t>
            </a:r>
          </a:p>
        </p:txBody>
      </p:sp>
      <p:sp>
        <p:nvSpPr>
          <p:cNvPr id="558091" name="Line 37"/>
          <p:cNvSpPr>
            <a:spLocks noChangeShapeType="1"/>
          </p:cNvSpPr>
          <p:nvPr/>
        </p:nvSpPr>
        <p:spPr bwMode="auto">
          <a:xfrm>
            <a:off x="8534400" y="381000"/>
            <a:ext cx="457200" cy="0"/>
          </a:xfrm>
          <a:prstGeom prst="line">
            <a:avLst/>
          </a:prstGeom>
          <a:noFill/>
          <a:ln w="38100">
            <a:solidFill>
              <a:schemeClr val="bg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558092" name="Text Box 38"/>
          <p:cNvSpPr txBox="1">
            <a:spLocks noChangeArrowheads="1"/>
          </p:cNvSpPr>
          <p:nvPr/>
        </p:nvSpPr>
        <p:spPr bwMode="auto">
          <a:xfrm rot="-5400000">
            <a:off x="796925" y="2362200"/>
            <a:ext cx="11747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0" tIns="45711" rIns="91420" bIns="45711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600" b="1">
                <a:solidFill>
                  <a:srgbClr val="333333"/>
                </a:solidFill>
                <a:latin typeface="Times" charset="0"/>
              </a:rPr>
              <a:t> flux </a:t>
            </a:r>
            <a:endParaRPr lang="en-US" sz="3600">
              <a:solidFill>
                <a:srgbClr val="333333"/>
              </a:solidFill>
              <a:latin typeface="Times" charset="0"/>
            </a:endParaRPr>
          </a:p>
        </p:txBody>
      </p:sp>
      <p:sp>
        <p:nvSpPr>
          <p:cNvPr id="558093" name="Text Box 40"/>
          <p:cNvSpPr txBox="1">
            <a:spLocks noChangeArrowheads="1"/>
          </p:cNvSpPr>
          <p:nvPr/>
        </p:nvSpPr>
        <p:spPr bwMode="auto">
          <a:xfrm>
            <a:off x="8153400" y="1571625"/>
            <a:ext cx="474663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0" tIns="45711" rIns="91420" bIns="45711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4400">
                <a:solidFill>
                  <a:srgbClr val="5F5F5F"/>
                </a:solidFill>
                <a:latin typeface="Symbol" charset="0"/>
              </a:rPr>
              <a:t>n</a:t>
            </a:r>
            <a:endParaRPr lang="en-US" sz="4400">
              <a:solidFill>
                <a:srgbClr val="5F5F5F"/>
              </a:solidFill>
              <a:latin typeface="Times" charset="0"/>
            </a:endParaRPr>
          </a:p>
        </p:txBody>
      </p:sp>
      <p:sp>
        <p:nvSpPr>
          <p:cNvPr id="558094" name="AutoShape 41"/>
          <p:cNvSpPr>
            <a:spLocks noChangeArrowheads="1"/>
          </p:cNvSpPr>
          <p:nvPr/>
        </p:nvSpPr>
        <p:spPr bwMode="auto">
          <a:xfrm>
            <a:off x="5562599" y="1981200"/>
            <a:ext cx="2590801" cy="1524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lIns="91420" tIns="45711" rIns="91420" bIns="45711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558095" name="Text Box 42"/>
          <p:cNvSpPr txBox="1">
            <a:spLocks noChangeArrowheads="1"/>
          </p:cNvSpPr>
          <p:nvPr/>
        </p:nvSpPr>
        <p:spPr bwMode="auto">
          <a:xfrm>
            <a:off x="2667000" y="152400"/>
            <a:ext cx="6096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0" tIns="45711" rIns="91420" bIns="45711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58096" name="Line 43"/>
          <p:cNvSpPr>
            <a:spLocks noChangeShapeType="1"/>
          </p:cNvSpPr>
          <p:nvPr/>
        </p:nvSpPr>
        <p:spPr bwMode="auto">
          <a:xfrm>
            <a:off x="2819400" y="381000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558097" name="Line 44"/>
          <p:cNvSpPr>
            <a:spLocks noChangeShapeType="1"/>
          </p:cNvSpPr>
          <p:nvPr/>
        </p:nvSpPr>
        <p:spPr bwMode="auto">
          <a:xfrm>
            <a:off x="8216900" y="3692219"/>
            <a:ext cx="274547" cy="146684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Oval 2"/>
          <p:cNvSpPr/>
          <p:nvPr/>
        </p:nvSpPr>
        <p:spPr>
          <a:xfrm>
            <a:off x="8216900" y="5143500"/>
            <a:ext cx="914400" cy="914400"/>
          </a:xfrm>
          <a:prstGeom prst="ellipse">
            <a:avLst/>
          </a:prstGeom>
          <a:noFill/>
          <a:ln w="28575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Times New Roman"/>
            </a:endParaRPr>
          </a:p>
        </p:txBody>
      </p:sp>
      <p:graphicFrame>
        <p:nvGraphicFramePr>
          <p:cNvPr id="558099" name="Object 11"/>
          <p:cNvGraphicFramePr>
            <a:graphicFrameLocks noChangeAspect="1"/>
          </p:cNvGraphicFramePr>
          <p:nvPr/>
        </p:nvGraphicFramePr>
        <p:xfrm>
          <a:off x="4514850" y="3346450"/>
          <a:ext cx="114300" cy="165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825" name="Equation" r:id="rId7" imgW="114300" imgH="165100" progId="Equation.3">
                  <p:embed/>
                </p:oleObj>
              </mc:Choice>
              <mc:Fallback>
                <p:oleObj name="Equation" r:id="rId7" imgW="114300" imgH="1651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46450"/>
                        <a:ext cx="114300" cy="165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57076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3425048"/>
              </p:ext>
            </p:extLst>
          </p:nvPr>
        </p:nvGraphicFramePr>
        <p:xfrm>
          <a:off x="2363788" y="4471297"/>
          <a:ext cx="2611624" cy="13627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826" name="Equation" r:id="rId9" imgW="901700" imgH="469900" progId="Equation.3">
                  <p:embed/>
                </p:oleObj>
              </mc:Choice>
              <mc:Fallback>
                <p:oleObj name="Equation" r:id="rId9" imgW="901700" imgH="4699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3788" y="4471297"/>
                        <a:ext cx="2611624" cy="1362766"/>
                      </a:xfrm>
                      <a:prstGeom prst="rect">
                        <a:avLst/>
                      </a:prstGeom>
                      <a:solidFill>
                        <a:srgbClr val="BFBFBF"/>
                      </a:solidFill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1" name="Straight Arrow Connector 10"/>
          <p:cNvCxnSpPr>
            <a:stCxn id="3" idx="2"/>
          </p:cNvCxnSpPr>
          <p:nvPr/>
        </p:nvCxnSpPr>
        <p:spPr>
          <a:xfrm flipH="1" flipV="1">
            <a:off x="3276600" y="4939477"/>
            <a:ext cx="4940300" cy="66122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H="1">
            <a:off x="2525060" y="1571625"/>
            <a:ext cx="903940" cy="31423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7738054" y="1107798"/>
            <a:ext cx="1005403" cy="58477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de-DE" sz="3200" b="1" dirty="0">
                <a:solidFill>
                  <a:srgbClr val="000000"/>
                </a:solidFill>
                <a:latin typeface="Times New Roman"/>
              </a:rPr>
              <a:t>1969</a:t>
            </a:r>
            <a:endParaRPr lang="en-US" sz="3200" b="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3027964" y="646074"/>
            <a:ext cx="914400" cy="914400"/>
          </a:xfrm>
          <a:prstGeom prst="ellipse">
            <a:avLst/>
          </a:prstGeom>
          <a:noFill/>
          <a:ln w="28575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728550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57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60129" name="Object 2"/>
          <p:cNvGraphicFramePr>
            <a:graphicFrameLocks noGrp="1" noChangeAspect="1"/>
          </p:cNvGraphicFramePr>
          <p:nvPr>
            <p:ph/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94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0130" name="Text Box 3"/>
          <p:cNvSpPr txBox="1">
            <a:spLocks noChangeArrowheads="1"/>
          </p:cNvSpPr>
          <p:nvPr/>
        </p:nvSpPr>
        <p:spPr bwMode="auto">
          <a:xfrm>
            <a:off x="1676400" y="381000"/>
            <a:ext cx="570865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200">
                <a:solidFill>
                  <a:srgbClr val="FFFFFF"/>
                </a:solidFill>
              </a:rPr>
              <a:t>cosmic rays interact with the microwave background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60131" name="Object 3"/>
          <p:cNvGraphicFramePr>
            <a:graphicFrameLocks noChangeAspect="1"/>
          </p:cNvGraphicFramePr>
          <p:nvPr/>
        </p:nvGraphicFramePr>
        <p:xfrm>
          <a:off x="1498600" y="1574800"/>
          <a:ext cx="6070600" cy="833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95" name="Equation" r:id="rId6" imgW="1663700" imgH="228600" progId="Equation.3">
                  <p:embed/>
                </p:oleObj>
              </mc:Choice>
              <mc:Fallback>
                <p:oleObj name="Equation" r:id="rId6" imgW="16637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98600" y="1574800"/>
                        <a:ext cx="6070600" cy="833438"/>
                      </a:xfrm>
                      <a:prstGeom prst="rect">
                        <a:avLst/>
                      </a:prstGeom>
                      <a:solidFill>
                        <a:srgbClr val="EAEAEA"/>
                      </a:solidFill>
                      <a:ln w="9525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60132" name="Object 4"/>
          <p:cNvGraphicFramePr>
            <a:graphicFrameLocks noChangeAspect="1"/>
          </p:cNvGraphicFramePr>
          <p:nvPr/>
        </p:nvGraphicFramePr>
        <p:xfrm>
          <a:off x="5130800" y="4800600"/>
          <a:ext cx="3795713" cy="757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96" name="Equation" r:id="rId8" imgW="1206500" imgH="241300" progId="Equation.3">
                  <p:embed/>
                </p:oleObj>
              </mc:Choice>
              <mc:Fallback>
                <p:oleObj name="Equation" r:id="rId8" imgW="1206500" imgH="2413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30800" y="4800600"/>
                        <a:ext cx="3795713" cy="757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tx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0133" name="Text Box 6"/>
          <p:cNvSpPr txBox="1">
            <a:spLocks noChangeArrowheads="1"/>
          </p:cNvSpPr>
          <p:nvPr/>
        </p:nvSpPr>
        <p:spPr bwMode="auto">
          <a:xfrm>
            <a:off x="1295400" y="3200400"/>
            <a:ext cx="79248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rgbClr val="FFFFFF"/>
                </a:solidFill>
              </a:rPr>
              <a:t>cosmic rays disappear, neutrinos with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</a:rPr>
              <a:t>EeV</a:t>
            </a:r>
            <a:r>
              <a:rPr lang="en-US" sz="3200" dirty="0">
                <a:solidFill>
                  <a:srgbClr val="FFFFFF"/>
                </a:solidFill>
              </a:rPr>
              <a:t> (</a:t>
            </a:r>
            <a:r>
              <a:rPr lang="en-US" sz="3200" dirty="0" smtClean="0">
                <a:solidFill>
                  <a:srgbClr val="FFFFFF"/>
                </a:solidFill>
              </a:rPr>
              <a:t>10</a:t>
            </a:r>
            <a:r>
              <a:rPr lang="en-US" sz="3200" baseline="30000" dirty="0">
                <a:solidFill>
                  <a:srgbClr val="FFFFFF"/>
                </a:solidFill>
              </a:rPr>
              <a:t>6</a:t>
            </a:r>
            <a:r>
              <a:rPr lang="en-US" sz="3200" dirty="0" smtClean="0">
                <a:solidFill>
                  <a:srgbClr val="FFFFFF"/>
                </a:solidFill>
              </a:rPr>
              <a:t> </a:t>
            </a:r>
            <a:r>
              <a:rPr lang="en-US" sz="3200" dirty="0" err="1" smtClean="0">
                <a:solidFill>
                  <a:srgbClr val="FFFFFF"/>
                </a:solidFill>
              </a:rPr>
              <a:t>TeV</a:t>
            </a:r>
            <a:r>
              <a:rPr lang="en-US" sz="3200" dirty="0">
                <a:solidFill>
                  <a:srgbClr val="FFFFFF"/>
                </a:solidFill>
              </a:rPr>
              <a:t>) energy appear</a:t>
            </a:r>
          </a:p>
        </p:txBody>
      </p:sp>
      <p:graphicFrame>
        <p:nvGraphicFramePr>
          <p:cNvPr id="56013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162880"/>
              </p:ext>
            </p:extLst>
          </p:nvPr>
        </p:nvGraphicFramePr>
        <p:xfrm>
          <a:off x="1957388" y="4465638"/>
          <a:ext cx="6600825" cy="900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97" name="Equation" r:id="rId10" imgW="1955800" imgH="266700" progId="Equation.3">
                  <p:embed/>
                </p:oleObj>
              </mc:Choice>
              <mc:Fallback>
                <p:oleObj name="Equation" r:id="rId10" imgW="1955800" imgH="266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57388" y="4465638"/>
                        <a:ext cx="6600825" cy="900112"/>
                      </a:xfrm>
                      <a:prstGeom prst="rect">
                        <a:avLst/>
                      </a:prstGeom>
                      <a:solidFill>
                        <a:srgbClr val="EAEAEA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0136" name="Text Box 9"/>
          <p:cNvSpPr txBox="1">
            <a:spLocks noChangeArrowheads="1"/>
          </p:cNvSpPr>
          <p:nvPr/>
        </p:nvSpPr>
        <p:spPr bwMode="auto">
          <a:xfrm>
            <a:off x="1600200" y="5562600"/>
            <a:ext cx="81534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EAEAEA"/>
                </a:solidFill>
              </a:rPr>
              <a:t> </a:t>
            </a:r>
            <a:r>
              <a:rPr lang="en-US" sz="3200" dirty="0">
                <a:solidFill>
                  <a:srgbClr val="EAEAEA"/>
                </a:solidFill>
              </a:rPr>
              <a:t> 1 event per cubic kilometer per year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rgbClr val="EAEAEA"/>
                </a:solidFill>
              </a:rPr>
              <a:t>        ...but it points at its </a:t>
            </a:r>
            <a:r>
              <a:rPr lang="en-US" sz="3200" dirty="0" smtClean="0">
                <a:solidFill>
                  <a:srgbClr val="EAEAEA"/>
                </a:solidFill>
              </a:rPr>
              <a:t>source!</a:t>
            </a:r>
            <a:endParaRPr lang="en-US" sz="3200" dirty="0">
              <a:solidFill>
                <a:srgbClr val="EAEAEA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026869" y="5681924"/>
            <a:ext cx="2807112" cy="51805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439106" y="3775556"/>
            <a:ext cx="3129211" cy="51805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687901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521" name="Title 1"/>
          <p:cNvSpPr>
            <a:spLocks noGrp="1"/>
          </p:cNvSpPr>
          <p:nvPr>
            <p:ph type="title"/>
          </p:nvPr>
        </p:nvSpPr>
        <p:spPr>
          <a:xfrm>
            <a:off x="216904" y="-205870"/>
            <a:ext cx="8686800" cy="1143000"/>
          </a:xfrm>
        </p:spPr>
        <p:txBody>
          <a:bodyPr/>
          <a:lstStyle/>
          <a:p>
            <a:pPr eaLnBrk="1" hangingPunct="1"/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GZK neutrino search: two </a:t>
            </a:r>
            <a:r>
              <a:rPr lang="en-US" sz="2800" dirty="0">
                <a:solidFill>
                  <a:schemeClr val="bg1"/>
                </a:solidFill>
                <a:latin typeface="Arial"/>
                <a:cs typeface="Arial"/>
              </a:rPr>
              <a:t>neutrinos with &gt; 1,000 </a:t>
            </a:r>
            <a:r>
              <a:rPr lang="en-US" sz="2800" dirty="0" err="1">
                <a:solidFill>
                  <a:schemeClr val="bg1"/>
                </a:solidFill>
                <a:latin typeface="Arial"/>
                <a:cs typeface="Arial"/>
              </a:rPr>
              <a:t>TeV</a:t>
            </a:r>
            <a:r>
              <a:rPr lang="en-US" sz="280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</a:p>
        </p:txBody>
      </p:sp>
      <p:pic>
        <p:nvPicPr>
          <p:cNvPr id="4" name="High_energy_Bert-clip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676" y="766459"/>
            <a:ext cx="9083502" cy="5109919"/>
          </a:xfrm>
        </p:spPr>
      </p:pic>
    </p:spTree>
    <p:extLst>
      <p:ext uri="{BB962C8B-B14F-4D97-AF65-F5344CB8AC3E}">
        <p14:creationId xmlns:p14="http://schemas.microsoft.com/office/powerpoint/2010/main" val="320440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5AC5FF">
            <a:alpha val="231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1570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38" y="196850"/>
            <a:ext cx="8961437" cy="640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1571" name="TextBox 2"/>
          <p:cNvSpPr txBox="1">
            <a:spLocks noChangeArrowheads="1"/>
          </p:cNvSpPr>
          <p:nvPr/>
        </p:nvSpPr>
        <p:spPr bwMode="auto">
          <a:xfrm>
            <a:off x="114300" y="212725"/>
            <a:ext cx="3276600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srgbClr val="000000"/>
                </a:solidFill>
              </a:rPr>
              <a:t>tracks and showers</a:t>
            </a:r>
          </a:p>
        </p:txBody>
      </p:sp>
      <p:pic>
        <p:nvPicPr>
          <p:cNvPr id="621572" name="Picture 3" descr="figure3b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722313"/>
            <a:ext cx="3303588" cy="247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1573" name="Picture 2" descr="figure3a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800" y="708025"/>
            <a:ext cx="3322638" cy="249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 descr="figure3b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91827" y="783501"/>
            <a:ext cx="7637480" cy="5729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532128" y="5305168"/>
            <a:ext cx="2903478" cy="1200329"/>
          </a:xfrm>
          <a:prstGeom prst="rect">
            <a:avLst/>
          </a:prstGeom>
          <a:solidFill>
            <a:schemeClr val="bg1">
              <a:lumMod val="65000"/>
              <a:alpha val="63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prstClr val="black"/>
                </a:solidFill>
                <a:latin typeface="Arial"/>
              </a:rPr>
              <a:t>PeV</a:t>
            </a:r>
            <a:r>
              <a:rPr lang="en-US" dirty="0">
                <a:solidFill>
                  <a:prstClr val="black"/>
                </a:solidFill>
                <a:latin typeface="Arial"/>
              </a:rPr>
              <a:t> </a:t>
            </a:r>
            <a:r>
              <a:rPr lang="en-US" dirty="0">
                <a:solidFill>
                  <a:prstClr val="black"/>
                </a:solidFill>
                <a:latin typeface="Symbol" charset="2"/>
                <a:cs typeface="Symbol" charset="2"/>
              </a:rPr>
              <a:t>n</a:t>
            </a:r>
            <a:r>
              <a:rPr lang="en-US" baseline="-25000" dirty="0">
                <a:solidFill>
                  <a:prstClr val="black"/>
                </a:solidFill>
                <a:latin typeface="Arial"/>
              </a:rPr>
              <a:t>e</a:t>
            </a:r>
            <a:r>
              <a:rPr lang="en-US" dirty="0">
                <a:solidFill>
                  <a:prstClr val="black"/>
                </a:solidFill>
                <a:latin typeface="Arial"/>
              </a:rPr>
              <a:t> and </a:t>
            </a:r>
            <a:r>
              <a:rPr lang="en-US" dirty="0" err="1">
                <a:solidFill>
                  <a:prstClr val="black"/>
                </a:solidFill>
                <a:latin typeface="Symbol" charset="2"/>
                <a:cs typeface="Symbol" charset="2"/>
              </a:rPr>
              <a:t>n</a:t>
            </a:r>
            <a:r>
              <a:rPr lang="en-US" baseline="-25000" dirty="0" err="1">
                <a:solidFill>
                  <a:prstClr val="black"/>
                </a:solidFill>
                <a:latin typeface="Symbol" charset="2"/>
                <a:cs typeface="Symbol" charset="2"/>
              </a:rPr>
              <a:t>t</a:t>
            </a:r>
            <a:r>
              <a:rPr lang="en-US" dirty="0">
                <a:solidFill>
                  <a:prstClr val="black"/>
                </a:solidFill>
                <a:latin typeface="Arial"/>
              </a:rPr>
              <a:t> showers: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prstClr val="black"/>
                </a:solidFill>
                <a:latin typeface="Arial"/>
              </a:rPr>
              <a:t>10 m long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prstClr val="black"/>
                </a:solidFill>
                <a:latin typeface="Arial"/>
              </a:rPr>
              <a:t>volume ~ 5 m</a:t>
            </a:r>
            <a:r>
              <a:rPr lang="en-US" baseline="30000" dirty="0">
                <a:solidFill>
                  <a:prstClr val="black"/>
                </a:solidFill>
                <a:latin typeface="Arial"/>
              </a:rPr>
              <a:t>3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prstClr val="black"/>
                </a:solidFill>
                <a:latin typeface="Arial"/>
              </a:rPr>
              <a:t>isotropic after 25~ 50m</a:t>
            </a:r>
          </a:p>
        </p:txBody>
      </p:sp>
    </p:spTree>
    <p:extLst>
      <p:ext uri="{BB962C8B-B14F-4D97-AF65-F5344CB8AC3E}">
        <p14:creationId xmlns:p14="http://schemas.microsoft.com/office/powerpoint/2010/main" val="275356928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7713" name="Picture 4" descr="bert_pulses_panopticon_clean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3" y="-152400"/>
            <a:ext cx="9132887" cy="739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966893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379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1025266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49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3794" name="TextBox 4"/>
          <p:cNvSpPr txBox="1">
            <a:spLocks noChangeArrowheads="1"/>
          </p:cNvSpPr>
          <p:nvPr/>
        </p:nvSpPr>
        <p:spPr bwMode="auto">
          <a:xfrm>
            <a:off x="5643004" y="692290"/>
            <a:ext cx="2621230" cy="6001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 energy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FFFFFF"/>
              </a:solidFill>
            </a:endParaRP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 </a:t>
            </a:r>
            <a:r>
              <a:rPr lang="en-US" dirty="0" smtClean="0">
                <a:solidFill>
                  <a:srgbClr val="FFFFFF"/>
                </a:solidFill>
              </a:rPr>
              <a:t>1,041 </a:t>
            </a:r>
            <a:r>
              <a:rPr lang="en-US" dirty="0" err="1">
                <a:solidFill>
                  <a:srgbClr val="FFFFFF"/>
                </a:solidFill>
              </a:rPr>
              <a:t>TeV</a:t>
            </a:r>
            <a:endParaRPr lang="en-US" dirty="0">
              <a:solidFill>
                <a:srgbClr val="FFFFFF"/>
              </a:solidFill>
            </a:endParaRP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 </a:t>
            </a:r>
            <a:r>
              <a:rPr lang="en-US" dirty="0" smtClean="0">
                <a:solidFill>
                  <a:srgbClr val="FFFFFF"/>
                </a:solidFill>
              </a:rPr>
              <a:t>1,141 </a:t>
            </a:r>
            <a:r>
              <a:rPr lang="en-US" dirty="0" err="1">
                <a:solidFill>
                  <a:srgbClr val="FFFFFF"/>
                </a:solidFill>
              </a:rPr>
              <a:t>TeV</a:t>
            </a:r>
            <a:endParaRPr lang="en-US" dirty="0">
              <a:solidFill>
                <a:srgbClr val="FFFFFF"/>
              </a:solidFill>
            </a:endParaRP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(15% resolution)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FFFFFF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 not atmospheric: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smtClean="0">
                <a:solidFill>
                  <a:srgbClr val="FFFFFF"/>
                </a:solidFill>
              </a:rPr>
              <a:t>probability of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n</a:t>
            </a:r>
            <a:r>
              <a:rPr lang="en-US" dirty="0" smtClean="0">
                <a:solidFill>
                  <a:srgbClr val="FFFFFF"/>
                </a:solidFill>
              </a:rPr>
              <a:t>o accompanying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 err="1">
                <a:solidFill>
                  <a:srgbClr val="FFFFFF"/>
                </a:solidFill>
              </a:rPr>
              <a:t>m</a:t>
            </a:r>
            <a:r>
              <a:rPr lang="en-US" dirty="0" err="1" smtClean="0">
                <a:solidFill>
                  <a:srgbClr val="FFFFFF"/>
                </a:solidFill>
              </a:rPr>
              <a:t>uon</a:t>
            </a:r>
            <a:r>
              <a:rPr lang="en-US" dirty="0" smtClean="0">
                <a:solidFill>
                  <a:srgbClr val="FFFFFF"/>
                </a:solidFill>
              </a:rPr>
              <a:t> is 10</a:t>
            </a:r>
            <a:r>
              <a:rPr lang="en-US" baseline="30000" dirty="0" smtClean="0">
                <a:solidFill>
                  <a:srgbClr val="FFFFFF"/>
                </a:solidFill>
              </a:rPr>
              <a:t>-3 </a:t>
            </a:r>
            <a:r>
              <a:rPr lang="en-US" dirty="0" smtClean="0">
                <a:solidFill>
                  <a:srgbClr val="FFFFFF"/>
                </a:solidFill>
              </a:rPr>
              <a:t>per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solidFill>
                  <a:srgbClr val="FFFFFF"/>
                </a:solidFill>
              </a:rPr>
              <a:t>event</a:t>
            </a:r>
            <a:endParaRPr lang="en-US" dirty="0">
              <a:solidFill>
                <a:srgbClr val="FFFFFF"/>
              </a:solidFill>
            </a:endParaRP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  <a:sym typeface="Wingdings" charset="0"/>
              </a:rPr>
              <a:t> </a:t>
            </a:r>
            <a:r>
              <a:rPr lang="en-US" dirty="0">
                <a:solidFill>
                  <a:srgbClr val="FFFFFF"/>
                </a:solidFill>
              </a:rPr>
              <a:t>flux at present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    level of diffuse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    limit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   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118" y="0"/>
            <a:ext cx="46057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5930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9761" name="Object 2"/>
          <p:cNvGraphicFramePr>
            <a:graphicFrameLocks noChangeAspect="1"/>
          </p:cNvGraphicFramePr>
          <p:nvPr/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73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9763" name="TextBox 3"/>
          <p:cNvSpPr txBox="1">
            <a:spLocks noChangeArrowheads="1"/>
          </p:cNvSpPr>
          <p:nvPr/>
        </p:nvSpPr>
        <p:spPr bwMode="auto">
          <a:xfrm>
            <a:off x="-35456" y="1034586"/>
            <a:ext cx="4893812" cy="5693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457200" indent="-457200"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  <a:buFont typeface="Wingdings" charset="2"/>
              <a:buChar char="ü"/>
            </a:pPr>
            <a:r>
              <a:rPr lang="en-US" sz="2800" dirty="0" smtClean="0">
                <a:solidFill>
                  <a:srgbClr val="FFFFFF"/>
                </a:solidFill>
              </a:rPr>
              <a:t> select events interacting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en-US" sz="2800" dirty="0">
                <a:solidFill>
                  <a:srgbClr val="FFFFFF"/>
                </a:solidFill>
              </a:rPr>
              <a:t> </a:t>
            </a:r>
            <a:r>
              <a:rPr lang="en-US" sz="2800" dirty="0" smtClean="0">
                <a:solidFill>
                  <a:srgbClr val="FFFFFF"/>
                </a:solidFill>
              </a:rPr>
              <a:t>     inside the detector only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endParaRPr lang="en-US" sz="2800" dirty="0">
              <a:solidFill>
                <a:srgbClr val="FFFFFF"/>
              </a:solidFill>
            </a:endParaRPr>
          </a:p>
          <a:p>
            <a:pPr marL="457200" indent="-457200"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  <a:buFont typeface="Wingdings" charset="2"/>
              <a:buChar char="ü"/>
            </a:pPr>
            <a:r>
              <a:rPr lang="en-US" sz="2800" dirty="0" smtClean="0">
                <a:solidFill>
                  <a:srgbClr val="FFFFFF"/>
                </a:solidFill>
              </a:rPr>
              <a:t>no light in the veto region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endParaRPr lang="en-US" sz="2800" dirty="0">
              <a:solidFill>
                <a:srgbClr val="FFFFFF"/>
              </a:solidFill>
            </a:endParaRPr>
          </a:p>
          <a:p>
            <a:pPr marL="457200" indent="-457200"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  <a:buFont typeface="Wingdings" charset="2"/>
              <a:buChar char="ü"/>
            </a:pPr>
            <a:r>
              <a:rPr lang="en-US" sz="2800" dirty="0" smtClean="0">
                <a:solidFill>
                  <a:srgbClr val="FFFFFF"/>
                </a:solidFill>
              </a:rPr>
              <a:t>veto for atmospheric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en-US" sz="2800" dirty="0">
                <a:solidFill>
                  <a:srgbClr val="FFFFFF"/>
                </a:solidFill>
              </a:rPr>
              <a:t> </a:t>
            </a:r>
            <a:r>
              <a:rPr lang="en-US" sz="2800" dirty="0" smtClean="0">
                <a:solidFill>
                  <a:srgbClr val="FFFFFF"/>
                </a:solidFill>
              </a:rPr>
              <a:t>   </a:t>
            </a:r>
            <a:r>
              <a:rPr lang="en-US" sz="2800" dirty="0" err="1" smtClean="0">
                <a:solidFill>
                  <a:srgbClr val="FFFFFF"/>
                </a:solidFill>
              </a:rPr>
              <a:t>muons</a:t>
            </a:r>
            <a:r>
              <a:rPr lang="en-US" sz="2800" dirty="0" smtClean="0">
                <a:solidFill>
                  <a:srgbClr val="FFFFFF"/>
                </a:solidFill>
              </a:rPr>
              <a:t> and neutrinos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en-US" sz="2800" dirty="0">
                <a:solidFill>
                  <a:srgbClr val="FFFFFF"/>
                </a:solidFill>
              </a:rPr>
              <a:t> </a:t>
            </a:r>
            <a:r>
              <a:rPr lang="en-US" sz="2800" dirty="0" smtClean="0">
                <a:solidFill>
                  <a:srgbClr val="FFFFFF"/>
                </a:solidFill>
              </a:rPr>
              <a:t>   (which are typically </a:t>
            </a:r>
            <a:r>
              <a:rPr lang="en-US" sz="2800" dirty="0" err="1" smtClean="0">
                <a:solidFill>
                  <a:srgbClr val="FFFFFF"/>
                </a:solidFill>
              </a:rPr>
              <a:t>accom</a:t>
            </a:r>
            <a:r>
              <a:rPr lang="en-US" sz="2800" dirty="0" smtClean="0">
                <a:solidFill>
                  <a:srgbClr val="FFFFFF"/>
                </a:solidFill>
              </a:rPr>
              <a:t>-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en-US" sz="2800" dirty="0" smtClean="0">
                <a:solidFill>
                  <a:srgbClr val="FFFFFF"/>
                </a:solidFill>
              </a:rPr>
              <a:t>    </a:t>
            </a:r>
            <a:r>
              <a:rPr lang="en-US" sz="2800" dirty="0" err="1" smtClean="0">
                <a:solidFill>
                  <a:srgbClr val="FFFFFF"/>
                </a:solidFill>
              </a:rPr>
              <a:t>panied</a:t>
            </a:r>
            <a:r>
              <a:rPr lang="en-US" sz="2800" dirty="0" smtClean="0">
                <a:solidFill>
                  <a:srgbClr val="FFFFFF"/>
                </a:solidFill>
              </a:rPr>
              <a:t> by </a:t>
            </a:r>
            <a:r>
              <a:rPr lang="en-US" sz="2800" dirty="0" err="1" smtClean="0">
                <a:solidFill>
                  <a:srgbClr val="FFFFFF"/>
                </a:solidFill>
              </a:rPr>
              <a:t>muons</a:t>
            </a:r>
            <a:r>
              <a:rPr lang="en-US" sz="2800" dirty="0" smtClean="0">
                <a:solidFill>
                  <a:srgbClr val="FFFFFF"/>
                </a:solidFill>
              </a:rPr>
              <a:t>)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endParaRPr lang="en-US" sz="2800" dirty="0">
              <a:solidFill>
                <a:srgbClr val="FFFFFF"/>
              </a:solidFill>
            </a:endParaRPr>
          </a:p>
          <a:p>
            <a:pPr marL="457200" indent="-457200"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  <a:buFont typeface="Wingdings" charset="2"/>
              <a:buChar char="ü"/>
            </a:pPr>
            <a:r>
              <a:rPr lang="en-US" sz="2800" dirty="0">
                <a:solidFill>
                  <a:srgbClr val="FFFFFF"/>
                </a:solidFill>
              </a:rPr>
              <a:t>energy measurement: to-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en-US" sz="2800" dirty="0">
                <a:solidFill>
                  <a:srgbClr val="FFFFFF"/>
                </a:solidFill>
              </a:rPr>
              <a:t>     </a:t>
            </a:r>
            <a:r>
              <a:rPr lang="en-US" sz="2800" dirty="0" err="1">
                <a:solidFill>
                  <a:srgbClr val="FFFFFF"/>
                </a:solidFill>
              </a:rPr>
              <a:t>tal</a:t>
            </a:r>
            <a:r>
              <a:rPr lang="en-US" sz="2800" dirty="0">
                <a:solidFill>
                  <a:srgbClr val="FFFFFF"/>
                </a:solidFill>
              </a:rPr>
              <a:t> absorption </a:t>
            </a:r>
            <a:r>
              <a:rPr lang="en-US" sz="2800" dirty="0" err="1">
                <a:solidFill>
                  <a:srgbClr val="FFFFFF"/>
                </a:solidFill>
              </a:rPr>
              <a:t>calorimetry</a:t>
            </a:r>
            <a:endParaRPr lang="en-US" sz="2800" dirty="0">
              <a:solidFill>
                <a:srgbClr val="FFFFFF"/>
              </a:solidFill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endParaRPr lang="en-US" sz="2800" dirty="0" smtClean="0">
              <a:solidFill>
                <a:srgbClr val="FFFFFF"/>
              </a:solidFill>
            </a:endParaRPr>
          </a:p>
        </p:txBody>
      </p:sp>
      <p:pic>
        <p:nvPicPr>
          <p:cNvPr id="629764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849012"/>
            <a:ext cx="4545013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711706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" y="2819400"/>
            <a:ext cx="304800" cy="1981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prstClr val="black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0069" y="6409169"/>
            <a:ext cx="2725401" cy="36933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data: 86 strings one year</a:t>
            </a:r>
          </a:p>
        </p:txBody>
      </p:sp>
      <p:sp>
        <p:nvSpPr>
          <p:cNvPr id="4" name="Rectangle 3"/>
          <p:cNvSpPr/>
          <p:nvPr/>
        </p:nvSpPr>
        <p:spPr>
          <a:xfrm>
            <a:off x="127057" y="94796"/>
            <a:ext cx="2859652" cy="95410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…and then there 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were 26 more…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23999" y="1337733"/>
            <a:ext cx="829733" cy="6571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4542" y="152397"/>
            <a:ext cx="1769372" cy="2827870"/>
          </a:xfrm>
          <a:prstGeom prst="rect">
            <a:avLst/>
          </a:prstGeom>
          <a:solidFill>
            <a:schemeClr val="bg1">
              <a:alpha val="0"/>
            </a:schemeClr>
          </a:solidFill>
        </p:spPr>
      </p:pic>
      <p:pic>
        <p:nvPicPr>
          <p:cNvPr id="5" name="Picture 4" descr="3dvetocharge.e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272" y="444134"/>
            <a:ext cx="8489642" cy="6367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85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" y="2819400"/>
            <a:ext cx="304800" cy="1981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prstClr val="black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0069" y="6409169"/>
            <a:ext cx="2725401" cy="36933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data: 86 strings one year</a:t>
            </a:r>
          </a:p>
        </p:txBody>
      </p:sp>
      <p:sp>
        <p:nvSpPr>
          <p:cNvPr id="4" name="Rectangle 3"/>
          <p:cNvSpPr/>
          <p:nvPr/>
        </p:nvSpPr>
        <p:spPr>
          <a:xfrm>
            <a:off x="127057" y="94796"/>
            <a:ext cx="2859652" cy="95410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…and then there 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were 26 more…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23999" y="1337733"/>
            <a:ext cx="829733" cy="6571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4542" y="152397"/>
            <a:ext cx="1769372" cy="2827870"/>
          </a:xfrm>
          <a:prstGeom prst="rect">
            <a:avLst/>
          </a:prstGeom>
          <a:solidFill>
            <a:schemeClr val="bg1">
              <a:alpha val="0"/>
            </a:schemeClr>
          </a:solidFill>
        </p:spPr>
      </p:pic>
      <p:pic>
        <p:nvPicPr>
          <p:cNvPr id="5" name="Picture 4" descr="3dvetocharge.e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272" y="444134"/>
            <a:ext cx="8489642" cy="636723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 rot="770679">
            <a:off x="2280672" y="5804513"/>
            <a:ext cx="1705566" cy="4001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prstClr val="black"/>
                </a:solidFill>
                <a:latin typeface="Arial"/>
                <a:cs typeface="Arial"/>
              </a:rPr>
              <a:t>high energy</a:t>
            </a:r>
          </a:p>
        </p:txBody>
      </p:sp>
      <p:sp>
        <p:nvSpPr>
          <p:cNvPr id="9" name="Right Arrow 8"/>
          <p:cNvSpPr/>
          <p:nvPr/>
        </p:nvSpPr>
        <p:spPr>
          <a:xfrm rot="810208">
            <a:off x="3863393" y="6105349"/>
            <a:ext cx="726776" cy="344287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TextBox 10"/>
          <p:cNvSpPr txBox="1"/>
          <p:nvPr/>
        </p:nvSpPr>
        <p:spPr>
          <a:xfrm rot="18286309">
            <a:off x="5842269" y="4675944"/>
            <a:ext cx="3441969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prstClr val="black"/>
                </a:solidFill>
                <a:latin typeface="Arial"/>
                <a:cs typeface="Arial"/>
              </a:rPr>
              <a:t>no light entering the detector</a:t>
            </a:r>
          </a:p>
        </p:txBody>
      </p:sp>
      <p:sp>
        <p:nvSpPr>
          <p:cNvPr id="13" name="Right Arrow 12"/>
          <p:cNvSpPr/>
          <p:nvPr/>
        </p:nvSpPr>
        <p:spPr>
          <a:xfrm rot="7451352">
            <a:off x="6836135" y="5868199"/>
            <a:ext cx="726776" cy="344287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0" name="Oval 9"/>
          <p:cNvSpPr/>
          <p:nvPr/>
        </p:nvSpPr>
        <p:spPr>
          <a:xfrm rot="11466714" flipV="1">
            <a:off x="2489641" y="5101417"/>
            <a:ext cx="2506350" cy="613940"/>
          </a:xfrm>
          <a:prstGeom prst="ellipse">
            <a:avLst/>
          </a:prstGeom>
          <a:noFill/>
          <a:ln w="38100" cmpd="sng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52702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33857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26412808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97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3859" name="Rectangle 2"/>
          <p:cNvSpPr>
            <a:spLocks noChangeArrowheads="1"/>
          </p:cNvSpPr>
          <p:nvPr/>
        </p:nvSpPr>
        <p:spPr bwMode="auto">
          <a:xfrm>
            <a:off x="4994275" y="3105150"/>
            <a:ext cx="45720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hr-HR" sz="16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E</a:t>
            </a:r>
            <a:r>
              <a:rPr lang="hr-HR" sz="1600" baseline="300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2</a:t>
            </a:r>
            <a:r>
              <a:rPr lang="hr-HR" sz="16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Φ(E) =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hr-HR" sz="16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(3.6±1.2)·10</a:t>
            </a:r>
            <a:r>
              <a:rPr lang="hr-HR" sz="1600" baseline="300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−8 </a:t>
            </a:r>
            <a:r>
              <a:rPr lang="hr-HR" sz="16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GeVcm</a:t>
            </a:r>
            <a:r>
              <a:rPr lang="hr-HR" sz="1600" baseline="300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−2</a:t>
            </a:r>
            <a:r>
              <a:rPr lang="hr-HR" sz="16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s</a:t>
            </a:r>
            <a:r>
              <a:rPr lang="hr-HR" sz="1600" baseline="300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−1</a:t>
            </a:r>
            <a:r>
              <a:rPr lang="hr-HR" sz="16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sr</a:t>
            </a:r>
            <a:r>
              <a:rPr lang="hr-HR" sz="1200" baseline="300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−</a:t>
            </a:r>
            <a:r>
              <a:rPr lang="en-US" sz="1200" baseline="300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1</a:t>
            </a:r>
            <a:endParaRPr lang="en-US">
              <a:solidFill>
                <a:srgbClr val="000000"/>
              </a:solidFill>
              <a:latin typeface="Calibri" charset="0"/>
              <a:ea typeface="ＭＳ Ｐゴシック" charset="0"/>
              <a:cs typeface="ＭＳ Ｐゴシック" charset="0"/>
            </a:endParaRPr>
          </a:p>
        </p:txBody>
      </p:sp>
      <p:cxnSp>
        <p:nvCxnSpPr>
          <p:cNvPr id="5" name="Straight Arrow Connector 4"/>
          <p:cNvCxnSpPr>
            <a:cxnSpLocks noChangeShapeType="1"/>
          </p:cNvCxnSpPr>
          <p:nvPr/>
        </p:nvCxnSpPr>
        <p:spPr bwMode="auto">
          <a:xfrm>
            <a:off x="6232525" y="3567113"/>
            <a:ext cx="365125" cy="695325"/>
          </a:xfrm>
          <a:prstGeom prst="straightConnector1">
            <a:avLst/>
          </a:prstGeom>
          <a:noFill/>
          <a:ln w="25400">
            <a:solidFill>
              <a:schemeClr val="tx1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33861" name="Rectangle 6"/>
          <p:cNvSpPr>
            <a:spLocks noChangeArrowheads="1"/>
          </p:cNvSpPr>
          <p:nvPr/>
        </p:nvSpPr>
        <p:spPr bwMode="auto">
          <a:xfrm>
            <a:off x="6942138" y="4892675"/>
            <a:ext cx="17938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16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atmospheric</a:t>
            </a:r>
            <a:r>
              <a:rPr lang="en-US" sz="1600">
                <a:solidFill>
                  <a:srgbClr val="000000"/>
                </a:solidFill>
                <a:latin typeface="Symbol" charset="0"/>
                <a:ea typeface="ＭＳ Ｐゴシック" charset="0"/>
                <a:cs typeface="ＭＳ Ｐゴシック" charset="0"/>
              </a:rPr>
              <a:t> n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16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		and </a:t>
            </a:r>
            <a:r>
              <a:rPr lang="en-US" sz="1600">
                <a:solidFill>
                  <a:srgbClr val="000000"/>
                </a:solidFill>
                <a:latin typeface="Symbol" charset="0"/>
                <a:ea typeface="ＭＳ Ｐゴシック" charset="0"/>
                <a:cs typeface="ＭＳ Ｐゴシック" charset="0"/>
              </a:rPr>
              <a:t>m</a:t>
            </a:r>
          </a:p>
        </p:txBody>
      </p:sp>
      <p:cxnSp>
        <p:nvCxnSpPr>
          <p:cNvPr id="9" name="Straight Arrow Connector 8"/>
          <p:cNvCxnSpPr>
            <a:cxnSpLocks noChangeShapeType="1"/>
          </p:cNvCxnSpPr>
          <p:nvPr/>
        </p:nvCxnSpPr>
        <p:spPr bwMode="auto">
          <a:xfrm flipH="1">
            <a:off x="7146925" y="5232400"/>
            <a:ext cx="223838" cy="244475"/>
          </a:xfrm>
          <a:prstGeom prst="straightConnector1">
            <a:avLst/>
          </a:prstGeom>
          <a:noFill/>
          <a:ln w="25400">
            <a:solidFill>
              <a:schemeClr val="tx1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33863" name="TextBox 15"/>
          <p:cNvSpPr txBox="1">
            <a:spLocks noChangeArrowheads="1"/>
          </p:cNvSpPr>
          <p:nvPr/>
        </p:nvSpPr>
        <p:spPr bwMode="auto">
          <a:xfrm>
            <a:off x="86559" y="126999"/>
            <a:ext cx="1784849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total charge collected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by PMTs of events with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interaction inside the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FFFFFF"/>
                </a:solidFill>
              </a:rPr>
              <a:t>detector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81516" y="86036"/>
            <a:ext cx="7048741" cy="664871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-94548" y="6097114"/>
            <a:ext cx="21497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Calibri"/>
              </a:rPr>
              <a:t>Science 342 (2013) </a:t>
            </a:r>
          </a:p>
          <a:p>
            <a:pPr algn="ctr"/>
            <a:r>
              <a:rPr lang="en-US" sz="2000" dirty="0">
                <a:solidFill>
                  <a:prstClr val="white"/>
                </a:solidFill>
                <a:latin typeface="Calibri"/>
              </a:rPr>
              <a:t>1242856</a:t>
            </a:r>
          </a:p>
        </p:txBody>
      </p:sp>
    </p:spTree>
    <p:extLst>
      <p:ext uri="{BB962C8B-B14F-4D97-AF65-F5344CB8AC3E}">
        <p14:creationId xmlns:p14="http://schemas.microsoft.com/office/powerpoint/2010/main" val="109091505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9438970"/>
              </p:ext>
            </p:extLst>
          </p:nvPr>
        </p:nvGraphicFramePr>
        <p:xfrm>
          <a:off x="45767" y="0"/>
          <a:ext cx="91440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1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67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4728" y="3041501"/>
            <a:ext cx="5373118" cy="3662780"/>
          </a:xfrm>
          <a:prstGeom prst="rect">
            <a:avLst/>
          </a:prstGeom>
        </p:spPr>
      </p:pic>
      <p:sp>
        <p:nvSpPr>
          <p:cNvPr id="4" name="Up Arrow 3"/>
          <p:cNvSpPr/>
          <p:nvPr/>
        </p:nvSpPr>
        <p:spPr bwMode="auto">
          <a:xfrm>
            <a:off x="1554538" y="4156603"/>
            <a:ext cx="484632" cy="978408"/>
          </a:xfrm>
          <a:prstGeom prst="up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b="1">
              <a:solidFill>
                <a:srgbClr val="FFFFFF"/>
              </a:solidFill>
              <a:latin typeface="Arial" pitchFamily="34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6" name="Down Arrow 5"/>
          <p:cNvSpPr/>
          <p:nvPr/>
        </p:nvSpPr>
        <p:spPr bwMode="auto">
          <a:xfrm>
            <a:off x="6786318" y="1821559"/>
            <a:ext cx="484632" cy="978408"/>
          </a:xfrm>
          <a:prstGeom prst="down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b="1">
              <a:solidFill>
                <a:srgbClr val="FFFFFF"/>
              </a:solidFill>
              <a:latin typeface="Arial" pitchFamily="34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6382838" y="4445271"/>
            <a:ext cx="2150866" cy="1516015"/>
          </a:xfrm>
          <a:prstGeom prst="ellipse">
            <a:avLst/>
          </a:prstGeom>
          <a:noFill/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b="1">
              <a:solidFill>
                <a:srgbClr val="FFFFFF"/>
              </a:solidFill>
              <a:latin typeface="Arial" pitchFamily="34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1598" y="5125686"/>
            <a:ext cx="344542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rgbClr val="FFFFFF"/>
                </a:solidFill>
                <a:latin typeface="Calibri"/>
                <a:ea typeface="ＭＳ Ｐゴシック" charset="0"/>
                <a:cs typeface="ＭＳ Ｐゴシック" charset="0"/>
              </a:rPr>
              <a:t>neutrinos of all flavors</a:t>
            </a:r>
          </a:p>
          <a:p>
            <a:pPr algn="ctr"/>
            <a:r>
              <a:rPr lang="en-US" sz="2800" dirty="0">
                <a:solidFill>
                  <a:srgbClr val="FFFFFF"/>
                </a:solidFill>
                <a:latin typeface="Calibri"/>
                <a:ea typeface="ＭＳ Ｐゴシック" charset="0"/>
                <a:cs typeface="ＭＳ Ｐゴシック" charset="0"/>
              </a:rPr>
              <a:t>interacting inside</a:t>
            </a:r>
          </a:p>
          <a:p>
            <a:pPr algn="ctr"/>
            <a:r>
              <a:rPr lang="en-US" sz="2800" dirty="0" err="1">
                <a:solidFill>
                  <a:srgbClr val="FFFFFF"/>
                </a:solidFill>
                <a:latin typeface="Calibri"/>
                <a:ea typeface="ＭＳ Ｐゴシック" charset="0"/>
                <a:cs typeface="ＭＳ Ｐゴシック" charset="0"/>
              </a:rPr>
              <a:t>IceCube</a:t>
            </a:r>
            <a:endParaRPr lang="en-US" sz="2800" dirty="0">
              <a:solidFill>
                <a:srgbClr val="FFFFFF"/>
              </a:solidFill>
              <a:latin typeface="Calibri"/>
              <a:ea typeface="ＭＳ Ｐゴシック" charset="0"/>
              <a:cs typeface="ＭＳ Ｐゴシック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711493" y="276703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800" dirty="0">
                <a:solidFill>
                  <a:srgbClr val="FFFFFF"/>
                </a:solidFill>
                <a:latin typeface="Calibri"/>
                <a:ea typeface="ＭＳ Ｐゴシック" charset="0"/>
                <a:cs typeface="ＭＳ Ｐゴシック" charset="0"/>
              </a:rPr>
              <a:t>confirmation!</a:t>
            </a:r>
          </a:p>
          <a:p>
            <a:pPr algn="ctr"/>
            <a:r>
              <a:rPr lang="en-US" sz="2800" dirty="0">
                <a:solidFill>
                  <a:srgbClr val="FFFFFF"/>
                </a:solidFill>
                <a:latin typeface="Calibri"/>
                <a:ea typeface="ＭＳ Ｐゴシック" charset="0"/>
                <a:cs typeface="ＭＳ Ｐゴシック" charset="0"/>
              </a:rPr>
              <a:t>flux of </a:t>
            </a:r>
            <a:r>
              <a:rPr lang="en-US" sz="2800" dirty="0" err="1">
                <a:solidFill>
                  <a:srgbClr val="FFFFFF"/>
                </a:solidFill>
                <a:latin typeface="Calibri"/>
                <a:ea typeface="ＭＳ Ｐゴシック" charset="0"/>
                <a:cs typeface="ＭＳ Ｐゴシック" charset="0"/>
              </a:rPr>
              <a:t>muon</a:t>
            </a:r>
            <a:r>
              <a:rPr lang="en-US" sz="2800" dirty="0">
                <a:solidFill>
                  <a:srgbClr val="FFFFFF"/>
                </a:solidFill>
                <a:latin typeface="Calibri"/>
                <a:ea typeface="ＭＳ Ｐゴシック" charset="0"/>
                <a:cs typeface="ＭＳ Ｐゴシック" charset="0"/>
              </a:rPr>
              <a:t> neutrinos</a:t>
            </a:r>
          </a:p>
          <a:p>
            <a:pPr algn="ctr"/>
            <a:r>
              <a:rPr lang="en-US" sz="2800" dirty="0">
                <a:solidFill>
                  <a:srgbClr val="FFFFFF"/>
                </a:solidFill>
                <a:latin typeface="Calibri"/>
                <a:ea typeface="ＭＳ Ｐゴシック" charset="0"/>
                <a:cs typeface="ＭＳ Ｐゴシック" charset="0"/>
              </a:rPr>
              <a:t>through the Earth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49596" y="387045"/>
            <a:ext cx="826218" cy="646331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rgbClr val="000000"/>
                </a:solidFill>
                <a:latin typeface="Arial"/>
                <a:ea typeface="ＭＳ Ｐゴシック" charset="0"/>
                <a:cs typeface="Arial"/>
              </a:rPr>
              <a:t>3 year</a:t>
            </a:r>
          </a:p>
          <a:p>
            <a:pPr algn="ctr"/>
            <a:r>
              <a:rPr lang="en-US" dirty="0">
                <a:solidFill>
                  <a:srgbClr val="000000"/>
                </a:solidFill>
                <a:latin typeface="Arial"/>
                <a:ea typeface="ＭＳ Ｐゴシック" charset="0"/>
                <a:cs typeface="Arial"/>
              </a:rPr>
              <a:t>&gt; 5</a:t>
            </a:r>
            <a:r>
              <a:rPr lang="en-US" dirty="0">
                <a:solidFill>
                  <a:srgbClr val="000000"/>
                </a:solidFill>
                <a:latin typeface="Symbol" charset="2"/>
                <a:ea typeface="ＭＳ Ｐゴシック" charset="0"/>
                <a:cs typeface="Symbol" charset="2"/>
              </a:rPr>
              <a:t>s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834" y="169361"/>
            <a:ext cx="4826193" cy="342050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28983" y="321738"/>
            <a:ext cx="992918" cy="646331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4 year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7 sigma</a:t>
            </a:r>
          </a:p>
        </p:txBody>
      </p:sp>
      <p:sp>
        <p:nvSpPr>
          <p:cNvPr id="14" name="Oval 13"/>
          <p:cNvSpPr/>
          <p:nvPr/>
        </p:nvSpPr>
        <p:spPr bwMode="auto">
          <a:xfrm>
            <a:off x="202296" y="618416"/>
            <a:ext cx="2150866" cy="1516015"/>
          </a:xfrm>
          <a:prstGeom prst="ellipse">
            <a:avLst/>
          </a:prstGeom>
          <a:noFill/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b="1">
              <a:solidFill>
                <a:srgbClr val="FFFFFF"/>
              </a:solidFill>
              <a:latin typeface="Arial" pitchFamily="34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850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0"/>
            <a:ext cx="6543701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013" y="146475"/>
            <a:ext cx="119185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prstClr val="white"/>
                </a:solidFill>
                <a:latin typeface="Arial"/>
                <a:cs typeface="Arial"/>
              </a:rPr>
              <a:t> 430 </a:t>
            </a:r>
            <a:r>
              <a:rPr lang="en-US" dirty="0" err="1">
                <a:solidFill>
                  <a:prstClr val="white"/>
                </a:solidFill>
                <a:latin typeface="Arial"/>
                <a:cs typeface="Arial"/>
              </a:rPr>
              <a:t>TeV</a:t>
            </a:r>
            <a:endParaRPr lang="en-US" dirty="0">
              <a:solidFill>
                <a:prstClr val="white"/>
              </a:solidFill>
              <a:latin typeface="Arial"/>
              <a:cs typeface="Arial"/>
            </a:endParaRPr>
          </a:p>
          <a:p>
            <a:pPr algn="ctr"/>
            <a:endParaRPr lang="en-US" dirty="0">
              <a:solidFill>
                <a:prstClr val="white"/>
              </a:solidFill>
              <a:latin typeface="Arial"/>
              <a:cs typeface="Arial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Arial"/>
                <a:cs typeface="Arial"/>
              </a:rPr>
              <a:t>1 event:</a:t>
            </a:r>
          </a:p>
          <a:p>
            <a:pPr algn="ctr"/>
            <a:r>
              <a:rPr lang="en-US" dirty="0">
                <a:solidFill>
                  <a:prstClr val="white"/>
                </a:solidFill>
                <a:latin typeface="Arial"/>
                <a:cs typeface="Arial"/>
              </a:rPr>
              <a:t>~ 5 sigma </a:t>
            </a:r>
          </a:p>
          <a:p>
            <a:pPr algn="ctr"/>
            <a:r>
              <a:rPr lang="en-US" dirty="0">
                <a:solidFill>
                  <a:prstClr val="white"/>
                </a:solidFill>
                <a:latin typeface="Arial"/>
                <a:cs typeface="Arial"/>
              </a:rPr>
              <a:t>discovery</a:t>
            </a:r>
          </a:p>
          <a:p>
            <a:pPr algn="ctr"/>
            <a:endParaRPr lang="en-US" dirty="0">
              <a:solidFill>
                <a:prstClr val="white"/>
              </a:solidFill>
              <a:latin typeface="Arial"/>
              <a:cs typeface="Arial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Arial"/>
                <a:cs typeface="Arial"/>
              </a:rPr>
              <a:t>&gt; PeV </a:t>
            </a:r>
            <a:r>
              <a:rPr lang="en-US" sz="2400" dirty="0">
                <a:solidFill>
                  <a:prstClr val="white"/>
                </a:solidFill>
                <a:latin typeface="Symbol" charset="2"/>
                <a:cs typeface="Symbol" charset="2"/>
              </a:rPr>
              <a:t>n</a:t>
            </a:r>
            <a:r>
              <a:rPr lang="en-US" sz="2400" baseline="-25000" dirty="0">
                <a:solidFill>
                  <a:prstClr val="white"/>
                </a:solidFill>
                <a:latin typeface="Symbol" charset="2"/>
                <a:cs typeface="Symbol" charset="2"/>
              </a:rPr>
              <a:t>m</a:t>
            </a:r>
            <a:endParaRPr lang="en-US" sz="2400" dirty="0">
              <a:solidFill>
                <a:prstClr val="white"/>
              </a:solidFill>
              <a:latin typeface="Symbol" charset="2"/>
              <a:cs typeface="Symbol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13766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209378" y="845581"/>
            <a:ext cx="5352747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dirty="0" smtClean="0">
                <a:solidFill>
                  <a:srgbClr val="FFFFFF"/>
                </a:solidFill>
                <a:cs typeface="ＭＳ Ｐゴシック" charset="0"/>
              </a:rPr>
              <a:t>IceCube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IceCube</a:t>
            </a: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: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a cubic kilometer detector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the discovery (and confirmation) of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  cosmic neutrinos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from discovery to astronomy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and there is more</a:t>
            </a: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726238" y="6261100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4" y="699858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46838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2095841" y="1012414"/>
            <a:ext cx="7030190" cy="458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dirty="0" err="1" smtClean="0">
                <a:solidFill>
                  <a:srgbClr val="FFFFFF"/>
                </a:solidFill>
                <a:cs typeface="ＭＳ Ｐゴシック" charset="0"/>
              </a:rPr>
              <a:t>IceCube</a:t>
            </a:r>
            <a:r>
              <a:rPr lang="en-US" sz="2800" dirty="0" smtClean="0">
                <a:solidFill>
                  <a:srgbClr val="FFFFFF"/>
                </a:solidFill>
                <a:cs typeface="ＭＳ Ｐゴシック" charset="0"/>
              </a:rPr>
              <a:t>: the discovery of cosmic neutrinos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000000">
                    <a:lumMod val="65000"/>
                    <a:lumOff val="35000"/>
                  </a:srgbClr>
                </a:solidFill>
                <a:cs typeface="ＭＳ Ｐゴシック" charset="0"/>
              </a:rPr>
              <a:t>cosmic ray accelerators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000000">
                  <a:lumMod val="65000"/>
                  <a:lumOff val="35000"/>
                </a:srgbClr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err="1" smtClean="0">
                <a:solidFill>
                  <a:srgbClr val="000000">
                    <a:lumMod val="65000"/>
                    <a:lumOff val="35000"/>
                  </a:srgbClr>
                </a:solidFill>
                <a:cs typeface="ＭＳ Ｐゴシック" charset="0"/>
              </a:rPr>
              <a:t>IceCube</a:t>
            </a:r>
            <a:r>
              <a:rPr lang="en-US" sz="2400" dirty="0" smtClean="0">
                <a:solidFill>
                  <a:srgbClr val="000000">
                    <a:lumMod val="65000"/>
                    <a:lumOff val="35000"/>
                  </a:srgbClr>
                </a:solidFill>
                <a:cs typeface="ＭＳ Ｐゴシック" charset="0"/>
              </a:rPr>
              <a:t> a discovery instrument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000000">
                    <a:lumMod val="65000"/>
                    <a:lumOff val="35000"/>
                  </a:srgbClr>
                </a:solidFill>
                <a:cs typeface="ＭＳ Ｐゴシック" charset="0"/>
              </a:rPr>
              <a:t>the discovery of cosmic neutrinos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w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here do they come from?</a:t>
            </a: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000000">
                  <a:lumMod val="65000"/>
                  <a:lumOff val="35000"/>
                </a:srgbClr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000000">
                    <a:lumMod val="65000"/>
                    <a:lumOff val="35000"/>
                  </a:srgbClr>
                </a:solidFill>
                <a:cs typeface="ＭＳ Ｐゴシック" charset="0"/>
              </a:rPr>
              <a:t>beyond </a:t>
            </a:r>
            <a:r>
              <a:rPr lang="en-US" sz="2400" dirty="0" err="1" smtClean="0">
                <a:solidFill>
                  <a:srgbClr val="000000">
                    <a:lumMod val="65000"/>
                    <a:lumOff val="35000"/>
                  </a:srgbClr>
                </a:solidFill>
                <a:cs typeface="ＭＳ Ｐゴシック" charset="0"/>
              </a:rPr>
              <a:t>IceCube</a:t>
            </a:r>
            <a:endParaRPr lang="en-US" sz="2400" dirty="0" smtClean="0">
              <a:solidFill>
                <a:srgbClr val="000000">
                  <a:lumMod val="65000"/>
                  <a:lumOff val="35000"/>
                </a:srgbClr>
              </a:solidFill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726238" y="6261100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</a:p>
        </p:txBody>
      </p:sp>
    </p:spTree>
    <p:extLst>
      <p:ext uri="{BB962C8B-B14F-4D97-AF65-F5344CB8AC3E}">
        <p14:creationId xmlns:p14="http://schemas.microsoft.com/office/powerpoint/2010/main" val="344287006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llSkyScanAll_SkyMap_Galactic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7" y="697746"/>
            <a:ext cx="9096301" cy="578179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99480" y="298109"/>
            <a:ext cx="1518940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Arial"/>
                <a:ea typeface="ＭＳ Ｐゴシック"/>
                <a:cs typeface="ＭＳ Ｐゴシック"/>
              </a:rPr>
              <a:t>4 year HESE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0644" y="6260291"/>
            <a:ext cx="3233928" cy="40011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Arial"/>
                <a:ea typeface="ＭＳ Ｐゴシック"/>
                <a:cs typeface="ＭＳ Ｐゴシック"/>
              </a:rPr>
              <a:t>where do they come from?</a:t>
            </a:r>
          </a:p>
        </p:txBody>
      </p:sp>
    </p:spTree>
    <p:extLst>
      <p:ext uri="{BB962C8B-B14F-4D97-AF65-F5344CB8AC3E}">
        <p14:creationId xmlns:p14="http://schemas.microsoft.com/office/powerpoint/2010/main" val="47765116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6015" y="202724"/>
            <a:ext cx="1291715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Calibri"/>
              </a:rPr>
              <a:t>2 year HESE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82" y="969269"/>
            <a:ext cx="8642881" cy="5177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325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210" name="Picture 3" descr="C:\Users\halzen\AppData\Local\Temp\galactic_al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5" y="614106"/>
            <a:ext cx="8954362" cy="5687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6015" y="202724"/>
            <a:ext cx="1291715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Calibri"/>
                <a:ea typeface="ＭＳ Ｐゴシック"/>
                <a:cs typeface="ＭＳ Ｐゴシック"/>
              </a:rPr>
              <a:t>2 year HESE</a:t>
            </a:r>
          </a:p>
        </p:txBody>
      </p:sp>
    </p:spTree>
    <p:extLst>
      <p:ext uri="{BB962C8B-B14F-4D97-AF65-F5344CB8AC3E}">
        <p14:creationId xmlns:p14="http://schemas.microsoft.com/office/powerpoint/2010/main" val="51651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03741" y="214317"/>
            <a:ext cx="5711410" cy="46166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Arial"/>
                <a:cs typeface="Arial"/>
              </a:rPr>
              <a:t>where do they come from (3 year data)?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7900"/>
            <a:ext cx="9144000" cy="489459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4993" y="6288459"/>
            <a:ext cx="8715848" cy="46166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2400" dirty="0" smtClean="0">
                <a:solidFill>
                  <a:prstClr val="white"/>
                </a:solidFill>
                <a:latin typeface="Arial"/>
                <a:cs typeface="Arial"/>
              </a:rPr>
              <a:t>hottest spot 7.2%: consistent with diffuse flux with </a:t>
            </a:r>
            <a:r>
              <a:rPr lang="en-US" sz="2400" dirty="0" err="1" smtClean="0">
                <a:solidFill>
                  <a:prstClr val="white"/>
                </a:solidFill>
                <a:latin typeface="Arial"/>
                <a:cs typeface="Arial"/>
              </a:rPr>
              <a:t>fllavor</a:t>
            </a:r>
            <a:r>
              <a:rPr lang="en-US" sz="2400" dirty="0" smtClean="0">
                <a:solidFill>
                  <a:prstClr val="white"/>
                </a:solidFill>
                <a:latin typeface="Arial"/>
                <a:cs typeface="Arial"/>
              </a:rPr>
              <a:t> 1:1:1</a:t>
            </a:r>
            <a:endParaRPr lang="en-US" sz="2400" dirty="0">
              <a:solidFill>
                <a:prstClr val="whit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6368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87400"/>
            <a:ext cx="9144000" cy="526786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197018" y="4939527"/>
            <a:ext cx="1481746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prstClr val="black"/>
                </a:solidFill>
                <a:latin typeface="Arial"/>
                <a:cs typeface="Arial"/>
              </a:rPr>
              <a:t>Galactic</a:t>
            </a:r>
          </a:p>
        </p:txBody>
      </p:sp>
      <p:sp>
        <p:nvSpPr>
          <p:cNvPr id="5" name="Rectangle 4"/>
          <p:cNvSpPr/>
          <p:nvPr/>
        </p:nvSpPr>
        <p:spPr>
          <a:xfrm>
            <a:off x="113786" y="148024"/>
            <a:ext cx="8938265" cy="46166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2400" dirty="0" smtClean="0">
                <a:solidFill>
                  <a:prstClr val="white"/>
                </a:solidFill>
                <a:latin typeface="Arial"/>
                <a:cs typeface="Arial"/>
              </a:rPr>
              <a:t>correlation with Galactic plane: TS of 2.8% for a width of 7.5 </a:t>
            </a:r>
            <a:r>
              <a:rPr lang="en-US" sz="2400" dirty="0" err="1" smtClean="0">
                <a:solidFill>
                  <a:prstClr val="white"/>
                </a:solidFill>
                <a:latin typeface="Arial"/>
                <a:cs typeface="Arial"/>
              </a:rPr>
              <a:t>deg</a:t>
            </a:r>
            <a:endParaRPr lang="en-US" sz="2400" dirty="0">
              <a:solidFill>
                <a:prstClr val="whit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8381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024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" y="838200"/>
            <a:ext cx="821055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191000" y="990600"/>
            <a:ext cx="3657600" cy="4343400"/>
          </a:xfrm>
          <a:prstGeom prst="rect">
            <a:avLst/>
          </a:prstGeom>
          <a:solidFill>
            <a:schemeClr val="tx1">
              <a:lumMod val="65000"/>
              <a:lumOff val="35000"/>
              <a:alpha val="3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191000" y="152400"/>
            <a:ext cx="3657600" cy="92333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the energy range of cosmic  accelerators producing </a:t>
            </a:r>
            <a:r>
              <a:rPr lang="en-US" dirty="0" err="1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PeV</a:t>
            </a:r>
            <a:r>
              <a:rPr lang="en-US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neutrinos</a:t>
            </a:r>
          </a:p>
        </p:txBody>
      </p:sp>
      <p:sp>
        <p:nvSpPr>
          <p:cNvPr id="2" name="Rectangle 1"/>
          <p:cNvSpPr/>
          <p:nvPr/>
        </p:nvSpPr>
        <p:spPr>
          <a:xfrm>
            <a:off x="4191000" y="6096000"/>
            <a:ext cx="3657600" cy="36988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Galactic or extragalactic?</a:t>
            </a:r>
          </a:p>
        </p:txBody>
      </p:sp>
    </p:spTree>
    <p:extLst>
      <p:ext uri="{BB962C8B-B14F-4D97-AF65-F5344CB8AC3E}">
        <p14:creationId xmlns:p14="http://schemas.microsoft.com/office/powerpoint/2010/main" val="2963300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724" y="1084822"/>
            <a:ext cx="7277225" cy="511277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67147" y="5546154"/>
            <a:ext cx="4984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  <a:latin typeface="Arial"/>
                <a:cs typeface="Arial"/>
              </a:rPr>
              <a:t>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64600" y="5490132"/>
            <a:ext cx="4451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  <a:latin typeface="Symbol" charset="2"/>
                <a:cs typeface="Symbol" charset="2"/>
              </a:rPr>
              <a:t>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83306" y="298782"/>
            <a:ext cx="5097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  <a:latin typeface="Symbol" charset="2"/>
                <a:cs typeface="Symbol" charset="2"/>
              </a:rPr>
              <a:t>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0720" y="130716"/>
            <a:ext cx="3497146" cy="95410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prstClr val="black"/>
                </a:solidFill>
                <a:latin typeface="Arial"/>
                <a:cs typeface="Arial"/>
              </a:rPr>
              <a:t>oscillate over cosmic</a:t>
            </a:r>
          </a:p>
          <a:p>
            <a:pPr algn="ctr"/>
            <a:r>
              <a:rPr lang="en-US" sz="2800" dirty="0">
                <a:solidFill>
                  <a:prstClr val="black"/>
                </a:solidFill>
                <a:latin typeface="Arial"/>
                <a:cs typeface="Arial"/>
              </a:rPr>
              <a:t>distances to 1:1:1</a:t>
            </a:r>
          </a:p>
        </p:txBody>
      </p:sp>
    </p:spTree>
    <p:extLst>
      <p:ext uri="{BB962C8B-B14F-4D97-AF65-F5344CB8AC3E}">
        <p14:creationId xmlns:p14="http://schemas.microsoft.com/office/powerpoint/2010/main" val="423404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857683"/>
              </p:ext>
            </p:extLst>
          </p:nvPr>
        </p:nvGraphicFramePr>
        <p:xfrm>
          <a:off x="-31830" y="-76200"/>
          <a:ext cx="9367837" cy="7031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45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1830" y="-76200"/>
                        <a:ext cx="9367837" cy="703103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360" y="1556067"/>
            <a:ext cx="8686800" cy="2815922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we observe a diffuse flux of neutrinos from extragalactic sources</a:t>
            </a:r>
          </a:p>
          <a:p>
            <a:endParaRPr lang="en-US" sz="28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a subdominant Galactic component cannot be excluded</a:t>
            </a:r>
          </a:p>
          <a:p>
            <a:endParaRPr lang="en-US" sz="28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where are the PeV gamma rays that accompany PeV neutrinos?</a:t>
            </a:r>
          </a:p>
          <a:p>
            <a:endParaRPr lang="en-US" sz="24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12689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2930" name="Object 2"/>
          <p:cNvGraphicFramePr>
            <a:graphicFrameLocks noChangeAspect="1"/>
          </p:cNvGraphicFramePr>
          <p:nvPr/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69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-88900" y="0"/>
            <a:ext cx="5084763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2" name="Text Box 4"/>
          <p:cNvSpPr txBox="1">
            <a:spLocks noChangeArrowheads="1"/>
          </p:cNvSpPr>
          <p:nvPr/>
        </p:nvSpPr>
        <p:spPr bwMode="auto">
          <a:xfrm>
            <a:off x="6629394" y="2708275"/>
            <a:ext cx="2274888" cy="148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274320" tIns="274320" rIns="274320" bIns="274320">
            <a:spAutoFit/>
          </a:bodyPr>
          <a:lstStyle/>
          <a:p>
            <a:pPr algn="ctr" defTabSz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radiation</a:t>
            </a:r>
          </a:p>
          <a:p>
            <a:pPr algn="ctr" defTabSz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and dust</a:t>
            </a:r>
          </a:p>
        </p:txBody>
      </p:sp>
      <p:sp>
        <p:nvSpPr>
          <p:cNvPr id="252933" name="Line 5"/>
          <p:cNvSpPr>
            <a:spLocks noChangeShapeType="1"/>
          </p:cNvSpPr>
          <p:nvPr/>
        </p:nvSpPr>
        <p:spPr bwMode="auto">
          <a:xfrm>
            <a:off x="2133600" y="1676400"/>
            <a:ext cx="4343400" cy="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4" name="Line 6"/>
          <p:cNvSpPr>
            <a:spLocks noChangeShapeType="1"/>
          </p:cNvSpPr>
          <p:nvPr/>
        </p:nvSpPr>
        <p:spPr bwMode="auto">
          <a:xfrm>
            <a:off x="2514600" y="3429000"/>
            <a:ext cx="3962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5" name="Text Box 7"/>
          <p:cNvSpPr txBox="1">
            <a:spLocks noChangeArrowheads="1"/>
          </p:cNvSpPr>
          <p:nvPr/>
        </p:nvSpPr>
        <p:spPr bwMode="auto">
          <a:xfrm>
            <a:off x="6324600" y="891121"/>
            <a:ext cx="2895600" cy="1661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274320" tIns="274320" rIns="274320" bIns="274320">
            <a:spAutoFit/>
          </a:bodyPr>
          <a:lstStyle/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black hole</a:t>
            </a:r>
          </a:p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neutron star</a:t>
            </a:r>
            <a:endParaRPr lang="en-US" sz="3600" dirty="0">
              <a:solidFill>
                <a:srgbClr val="3333CC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6" name="Text Box 8"/>
          <p:cNvSpPr txBox="1">
            <a:spLocks noChangeArrowheads="1"/>
          </p:cNvSpPr>
          <p:nvPr/>
        </p:nvSpPr>
        <p:spPr bwMode="auto">
          <a:xfrm>
            <a:off x="5562597" y="5562600"/>
            <a:ext cx="3810000" cy="1371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BFF0E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            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200" dirty="0">
                <a:solidFill>
                  <a:srgbClr val="000000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p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2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0</a:t>
            </a: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defTabSz="914400" eaLnBrk="0" fontAlgn="base" hangingPunct="0">
              <a:lnSpc>
                <a:spcPct val="70000"/>
              </a:lnSpc>
              <a:spcBef>
                <a:spcPct val="0"/>
              </a:spcBef>
              <a:spcAft>
                <a:spcPct val="0"/>
              </a:spcAft>
            </a:pP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~ cosmic ray + gamma</a:t>
            </a:r>
            <a:endParaRPr lang="en-US" sz="3600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endParaRPr lang="en-US" sz="4000" b="1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7" name="Rectangle 9"/>
          <p:cNvSpPr>
            <a:spLocks noChangeArrowheads="1"/>
          </p:cNvSpPr>
          <p:nvPr/>
        </p:nvSpPr>
        <p:spPr bwMode="auto">
          <a:xfrm>
            <a:off x="228600" y="609600"/>
            <a:ext cx="43434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8" name="Text Box 10"/>
          <p:cNvSpPr txBox="1">
            <a:spLocks noChangeArrowheads="1"/>
          </p:cNvSpPr>
          <p:nvPr/>
        </p:nvSpPr>
        <p:spPr bwMode="auto">
          <a:xfrm>
            <a:off x="457200" y="579438"/>
            <a:ext cx="361156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0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 BEAMS: HEAVEN &amp; EARTH</a:t>
            </a:r>
            <a:endParaRPr lang="en-US" sz="2000">
              <a:solidFill>
                <a:srgbClr val="000000"/>
              </a:solidFill>
              <a:latin typeface="Lucida Grande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9" name="Rectangle 11"/>
          <p:cNvSpPr>
            <a:spLocks noChangeArrowheads="1"/>
          </p:cNvSpPr>
          <p:nvPr/>
        </p:nvSpPr>
        <p:spPr bwMode="auto">
          <a:xfrm>
            <a:off x="457200" y="533400"/>
            <a:ext cx="3657600" cy="533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0" name="Text Box 12"/>
          <p:cNvSpPr txBox="1">
            <a:spLocks noChangeArrowheads="1"/>
          </p:cNvSpPr>
          <p:nvPr/>
        </p:nvSpPr>
        <p:spPr bwMode="auto">
          <a:xfrm>
            <a:off x="349250" y="228600"/>
            <a:ext cx="414655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400">
                <a:solidFill>
                  <a:srgbClr val="000055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</a:t>
            </a:r>
            <a:r>
              <a:rPr lang="en-US" sz="24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 Beams: Heaven &amp; Earth</a:t>
            </a:r>
          </a:p>
        </p:txBody>
      </p:sp>
      <p:pic>
        <p:nvPicPr>
          <p:cNvPr id="252941" name="Picture 13" descr="Shing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96" y="152400"/>
            <a:ext cx="5054600" cy="6542088"/>
          </a:xfrm>
          <a:prstGeom prst="rect">
            <a:avLst/>
          </a:prstGeom>
          <a:pattFill prst="shingle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252942" name="Text Box 14"/>
          <p:cNvSpPr txBox="1">
            <a:spLocks noChangeArrowheads="1"/>
          </p:cNvSpPr>
          <p:nvPr/>
        </p:nvSpPr>
        <p:spPr bwMode="auto">
          <a:xfrm>
            <a:off x="5516563" y="4453540"/>
            <a:ext cx="3779837" cy="1260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FF00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D42C2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/>
          <a:p>
            <a:pPr algn="ctr" defTabSz="914400" eaLnBrk="0" fontAlgn="base" hangingPunct="0">
              <a:lnSpc>
                <a:spcPct val="35000"/>
              </a:lnSpc>
              <a:spcBef>
                <a:spcPct val="0"/>
              </a:spcBef>
              <a:spcAft>
                <a:spcPct val="0"/>
              </a:spcAft>
            </a:pPr>
            <a:endParaRPr lang="en-US" sz="3200" dirty="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p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n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2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+</a:t>
            </a: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endParaRPr lang="en-US" sz="3600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  <a:p>
            <a:pPr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~ cosmic ray + neutrino</a:t>
            </a:r>
            <a:r>
              <a:rPr lang="en-US" sz="4000" dirty="0">
                <a:solidFill>
                  <a:srgbClr val="FF8000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</a:p>
        </p:txBody>
      </p:sp>
      <p:sp>
        <p:nvSpPr>
          <p:cNvPr id="252944" name="Oval 16"/>
          <p:cNvSpPr>
            <a:spLocks noChangeArrowheads="1"/>
          </p:cNvSpPr>
          <p:nvPr/>
        </p:nvSpPr>
        <p:spPr bwMode="auto">
          <a:xfrm>
            <a:off x="8272656" y="4572000"/>
            <a:ext cx="609600" cy="6096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5" name="Oval 17"/>
          <p:cNvSpPr>
            <a:spLocks noChangeArrowheads="1"/>
          </p:cNvSpPr>
          <p:nvPr/>
        </p:nvSpPr>
        <p:spPr bwMode="auto">
          <a:xfrm>
            <a:off x="8305797" y="5562600"/>
            <a:ext cx="609600" cy="6096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6" name="Line 18"/>
          <p:cNvSpPr>
            <a:spLocks noChangeShapeType="1"/>
          </p:cNvSpPr>
          <p:nvPr/>
        </p:nvSpPr>
        <p:spPr bwMode="auto">
          <a:xfrm>
            <a:off x="2912530" y="1676400"/>
            <a:ext cx="22098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7" name="Line 19"/>
          <p:cNvSpPr>
            <a:spLocks noChangeShapeType="1"/>
          </p:cNvSpPr>
          <p:nvPr/>
        </p:nvSpPr>
        <p:spPr bwMode="auto">
          <a:xfrm>
            <a:off x="3386663" y="3429000"/>
            <a:ext cx="17526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8" name="Rectangle 20"/>
          <p:cNvSpPr>
            <a:spLocks noChangeArrowheads="1"/>
          </p:cNvSpPr>
          <p:nvPr/>
        </p:nvSpPr>
        <p:spPr bwMode="auto">
          <a:xfrm>
            <a:off x="1489152" y="2819400"/>
            <a:ext cx="1295400" cy="2133600"/>
          </a:xfrm>
          <a:prstGeom prst="rect">
            <a:avLst/>
          </a:prstGeom>
          <a:solidFill>
            <a:srgbClr val="0033CC">
              <a:alpha val="17000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9" name="Text Box 21"/>
          <p:cNvSpPr txBox="1">
            <a:spLocks noChangeArrowheads="1"/>
          </p:cNvSpPr>
          <p:nvPr/>
        </p:nvSpPr>
        <p:spPr bwMode="auto">
          <a:xfrm>
            <a:off x="193752" y="263525"/>
            <a:ext cx="4817695" cy="461665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noFill/>
          </a:ln>
          <a:effectLst/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n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and </a:t>
            </a: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beams : heaven and earth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470165" y="1409"/>
            <a:ext cx="34167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prstClr val="white"/>
                </a:solidFill>
                <a:latin typeface="Calibri"/>
              </a:rPr>
              <a:t>accelerator is powered by</a:t>
            </a:r>
          </a:p>
          <a:p>
            <a:pPr algn="ctr"/>
            <a:r>
              <a:rPr lang="en-US" sz="2400" dirty="0">
                <a:solidFill>
                  <a:prstClr val="white"/>
                </a:solidFill>
                <a:latin typeface="Calibri"/>
              </a:rPr>
              <a:t>large gravitational energy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5715536" y="832406"/>
            <a:ext cx="0" cy="535738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Line 5"/>
          <p:cNvSpPr>
            <a:spLocks noChangeShapeType="1"/>
          </p:cNvSpPr>
          <p:nvPr/>
        </p:nvSpPr>
        <p:spPr bwMode="auto">
          <a:xfrm>
            <a:off x="5715536" y="1368144"/>
            <a:ext cx="761464" cy="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902106"/>
      </p:ext>
    </p:extLst>
  </p:cSld>
  <p:clrMapOvr>
    <a:masterClrMapping/>
  </p:clrMapOvr>
  <p:transition xmlns:p14="http://schemas.microsoft.com/office/powerpoint/2010/main">
    <p:wipe dir="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ascade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5052" y="0"/>
            <a:ext cx="6858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5312" y="344713"/>
            <a:ext cx="3936695" cy="95410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800" dirty="0" err="1">
                <a:solidFill>
                  <a:prstClr val="white"/>
                </a:solidFill>
                <a:latin typeface="Arial"/>
                <a:cs typeface="Arial"/>
              </a:rPr>
              <a:t>hadronic</a:t>
            </a:r>
            <a:r>
              <a:rPr lang="en-US" sz="2800" dirty="0">
                <a:solidFill>
                  <a:prstClr val="white"/>
                </a:solidFill>
                <a:latin typeface="Arial"/>
                <a:cs typeface="Arial"/>
              </a:rPr>
              <a:t> gamma rays ?</a:t>
            </a:r>
          </a:p>
          <a:p>
            <a:pPr algn="ctr"/>
            <a:r>
              <a:rPr lang="en-US" sz="2800" dirty="0">
                <a:solidFill>
                  <a:prstClr val="white"/>
                </a:solidFill>
                <a:latin typeface="Symbol" charset="2"/>
                <a:cs typeface="Symbol" charset="2"/>
              </a:rPr>
              <a:t>p</a:t>
            </a:r>
            <a:r>
              <a:rPr lang="en-US" sz="2800" baseline="30000" dirty="0">
                <a:solidFill>
                  <a:prstClr val="white"/>
                </a:solidFill>
                <a:latin typeface="Arial"/>
                <a:cs typeface="Arial"/>
              </a:rPr>
              <a:t>+</a:t>
            </a:r>
            <a:r>
              <a:rPr lang="en-US" sz="2800" dirty="0">
                <a:solidFill>
                  <a:prstClr val="white"/>
                </a:solidFill>
                <a:latin typeface="Arial"/>
                <a:cs typeface="Arial"/>
              </a:rPr>
              <a:t> = </a:t>
            </a:r>
            <a:r>
              <a:rPr lang="en-US" sz="2800" dirty="0">
                <a:solidFill>
                  <a:prstClr val="white"/>
                </a:solidFill>
                <a:latin typeface="Symbol" charset="2"/>
                <a:cs typeface="Symbol" charset="2"/>
              </a:rPr>
              <a:t>p</a:t>
            </a:r>
            <a:r>
              <a:rPr lang="en-US" sz="2800" baseline="30000" dirty="0">
                <a:solidFill>
                  <a:prstClr val="white"/>
                </a:solidFill>
                <a:latin typeface="Arial"/>
                <a:cs typeface="Arial"/>
              </a:rPr>
              <a:t>-</a:t>
            </a:r>
            <a:r>
              <a:rPr lang="en-US" sz="2800" dirty="0">
                <a:solidFill>
                  <a:prstClr val="white"/>
                </a:solidFill>
                <a:latin typeface="Arial"/>
                <a:cs typeface="Arial"/>
              </a:rPr>
              <a:t> = </a:t>
            </a:r>
            <a:r>
              <a:rPr lang="en-US" sz="2800" dirty="0">
                <a:solidFill>
                  <a:prstClr val="white"/>
                </a:solidFill>
                <a:latin typeface="Symbol" charset="2"/>
                <a:cs typeface="Symbol" charset="2"/>
              </a:rPr>
              <a:t>p</a:t>
            </a:r>
            <a:r>
              <a:rPr lang="en-US" sz="2800" baseline="30000" dirty="0">
                <a:solidFill>
                  <a:prstClr val="white"/>
                </a:solidFill>
                <a:latin typeface="Arial"/>
                <a:cs typeface="Arial"/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3285309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scade2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7562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31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NewFermiPlot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383" y="-322819"/>
            <a:ext cx="9352850" cy="70146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54251" y="2012712"/>
            <a:ext cx="1239768" cy="70788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cosmic</a:t>
            </a:r>
          </a:p>
          <a:p>
            <a:pPr algn="ctr"/>
            <a:r>
              <a:rPr lang="en-US" sz="20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neutrinos</a:t>
            </a:r>
          </a:p>
        </p:txBody>
      </p:sp>
      <p:sp>
        <p:nvSpPr>
          <p:cNvPr id="7" name="Rectangle 6"/>
          <p:cNvSpPr/>
          <p:nvPr/>
        </p:nvSpPr>
        <p:spPr>
          <a:xfrm>
            <a:off x="3646721" y="1255249"/>
            <a:ext cx="1759860" cy="70788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Fermi</a:t>
            </a:r>
          </a:p>
          <a:p>
            <a:pPr algn="ctr"/>
            <a:r>
              <a:rPr lang="en-US" sz="20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gammas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>
            <a:off x="7583714" y="2790423"/>
            <a:ext cx="0" cy="60229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 flipH="1">
            <a:off x="3846293" y="2012712"/>
            <a:ext cx="247803" cy="545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527514" y="2664147"/>
            <a:ext cx="9697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E</a:t>
            </a:r>
            <a:r>
              <a:rPr lang="en-US" sz="2800" baseline="300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-2.15</a:t>
            </a:r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1413067"/>
              </p:ext>
            </p:extLst>
          </p:nvPr>
        </p:nvGraphicFramePr>
        <p:xfrm>
          <a:off x="1527513" y="521149"/>
          <a:ext cx="2176021" cy="535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93" name="Equation" r:id="rId4" imgW="825500" imgH="203200" progId="Equation.3">
                  <p:embed/>
                </p:oleObj>
              </mc:Choice>
              <mc:Fallback>
                <p:oleObj name="Equation" r:id="rId4" imgW="825500" imgH="203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27513" y="521149"/>
                        <a:ext cx="2176021" cy="535636"/>
                      </a:xfrm>
                      <a:prstGeom prst="rect">
                        <a:avLst/>
                      </a:prstGeom>
                      <a:solidFill>
                        <a:schemeClr val="bg1">
                          <a:lumMod val="65000"/>
                        </a:schemeClr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006058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9050737"/>
              </p:ext>
            </p:extLst>
          </p:nvPr>
        </p:nvGraphicFramePr>
        <p:xfrm>
          <a:off x="-112726" y="-161999"/>
          <a:ext cx="9482152" cy="7116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7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12726" y="-161999"/>
                        <a:ext cx="9482152" cy="7116837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/>
          <p:cNvSpPr/>
          <p:nvPr/>
        </p:nvSpPr>
        <p:spPr>
          <a:xfrm>
            <a:off x="307102" y="865427"/>
            <a:ext cx="8800725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800" dirty="0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we observe a flux of cosmic neutrinos from the cosmos whose properties correspond in all</a:t>
            </a:r>
          </a:p>
          <a:p>
            <a:r>
              <a:rPr lang="en-US" sz="2800" dirty="0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     respects to the flux anticipated from </a:t>
            </a:r>
            <a:r>
              <a:rPr lang="en-US" sz="2800" dirty="0" err="1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PeV</a:t>
            </a:r>
            <a:r>
              <a:rPr lang="en-US" sz="2800" dirty="0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-energy</a:t>
            </a:r>
          </a:p>
          <a:p>
            <a:r>
              <a:rPr lang="en-US" sz="2800" dirty="0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     cosmic accelerators that radiate comparable </a:t>
            </a:r>
          </a:p>
          <a:p>
            <a:r>
              <a:rPr lang="en-US" sz="2800" dirty="0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     energies in light and neutrinos</a:t>
            </a:r>
          </a:p>
          <a:p>
            <a:endParaRPr lang="en-US" sz="2800" dirty="0">
              <a:solidFill>
                <a:prstClr val="white"/>
              </a:solidFill>
              <a:latin typeface="Arial"/>
              <a:ea typeface="ＭＳ Ｐゴシック"/>
              <a:cs typeface="Arial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the energy in cosmic neutrinos is also comparable to the energy observed in extragalactic cosmic rays (the Waxman-</a:t>
            </a:r>
            <a:r>
              <a:rPr lang="en-US" sz="2800" dirty="0" err="1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Bahcall</a:t>
            </a:r>
            <a:r>
              <a:rPr lang="en-US" sz="2800" dirty="0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 bound)</a:t>
            </a:r>
          </a:p>
          <a:p>
            <a:pPr marL="457200" indent="-457200">
              <a:buFont typeface="Arial"/>
              <a:buChar char="•"/>
            </a:pPr>
            <a:endParaRPr lang="en-US" sz="2800" dirty="0">
              <a:solidFill>
                <a:prstClr val="white"/>
              </a:solidFill>
              <a:latin typeface="Arial"/>
              <a:ea typeface="ＭＳ Ｐゴシック"/>
              <a:cs typeface="Arial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>
                <a:solidFill>
                  <a:prstClr val="white"/>
                </a:solidFill>
                <a:latin typeface="Arial"/>
                <a:ea typeface="ＭＳ Ｐゴシック"/>
                <a:cs typeface="Arial"/>
              </a:rPr>
              <a:t>at some level common Fermi-IceCube sources?</a:t>
            </a:r>
          </a:p>
          <a:p>
            <a:pPr marL="457200" indent="-457200">
              <a:buFont typeface="Arial"/>
              <a:buChar char="•"/>
            </a:pPr>
            <a:endParaRPr lang="en-US" sz="2800" dirty="0">
              <a:solidFill>
                <a:prstClr val="white"/>
              </a:solidFill>
              <a:latin typeface="Arial"/>
              <a:ea typeface="ＭＳ Ｐゴシック"/>
              <a:cs typeface="Arial"/>
            </a:endParaRPr>
          </a:p>
          <a:p>
            <a:pPr marL="457200" indent="-457200">
              <a:buFont typeface="Arial"/>
              <a:buChar char="•"/>
            </a:pPr>
            <a:endParaRPr lang="en-US" sz="2800" dirty="0">
              <a:solidFill>
                <a:prstClr val="white"/>
              </a:solidFill>
              <a:latin typeface="Arial"/>
              <a:ea typeface="ＭＳ Ｐゴシック"/>
              <a:cs typeface="Arial"/>
            </a:endParaRPr>
          </a:p>
          <a:p>
            <a:endParaRPr lang="en-US" sz="2800" dirty="0">
              <a:solidFill>
                <a:prstClr val="white"/>
              </a:solidFill>
              <a:latin typeface="Arial"/>
              <a:ea typeface="ＭＳ Ｐゴシック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9820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39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28174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23915625"/>
              </p:ext>
            </p:extLst>
          </p:nvPr>
        </p:nvGraphicFramePr>
        <p:xfrm>
          <a:off x="-97696" y="-150718"/>
          <a:ext cx="9467121" cy="71055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65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97696" y="-150718"/>
                        <a:ext cx="9467121" cy="7105556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474" y="1165014"/>
            <a:ext cx="8686800" cy="2815922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we observe a diffuse extragalactic flux</a:t>
            </a:r>
          </a:p>
          <a:p>
            <a:pPr marL="0" indent="0">
              <a:buNone/>
            </a:pPr>
            <a:endParaRPr lang="en-US" sz="28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active galaxies, most likely some form of </a:t>
            </a:r>
            <a:r>
              <a:rPr lang="en-US" sz="2800" dirty="0" err="1" smtClean="0">
                <a:solidFill>
                  <a:schemeClr val="bg1"/>
                </a:solidFill>
                <a:latin typeface="Arial"/>
                <a:cs typeface="Arial"/>
              </a:rPr>
              <a:t>blazars</a:t>
            </a: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US" sz="280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  </a:t>
            </a:r>
            <a:endParaRPr lang="en-US" sz="28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correlation to catalogues should confirm this</a:t>
            </a:r>
          </a:p>
          <a:p>
            <a:endParaRPr lang="en-US" sz="28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…. but correlation of cosmic neutrinos to &lt; 30% of all Fermi </a:t>
            </a:r>
            <a:r>
              <a:rPr lang="en-US" sz="2800" dirty="0" err="1" smtClean="0">
                <a:solidFill>
                  <a:schemeClr val="bg1"/>
                </a:solidFill>
                <a:latin typeface="Arial"/>
                <a:cs typeface="Arial"/>
              </a:rPr>
              <a:t>blazars</a:t>
            </a: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; subset with beaming </a:t>
            </a:r>
            <a:r>
              <a:rPr lang="en-US" sz="2800" dirty="0">
                <a:solidFill>
                  <a:schemeClr val="bg1"/>
                </a:solidFill>
                <a:latin typeface="Arial"/>
                <a:cs typeface="Arial"/>
              </a:rPr>
              <a:t>angle neutrinos &lt; light ?</a:t>
            </a: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)</a:t>
            </a:r>
            <a:endParaRPr lang="en-US" sz="28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81823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ource_map_v6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17657" y="-464744"/>
            <a:ext cx="6909122" cy="894121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8649" y="348914"/>
            <a:ext cx="8427031" cy="954107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number of neutrino events from gamma ray sources</a:t>
            </a:r>
          </a:p>
          <a:p>
            <a:pPr algn="ctr"/>
            <a:r>
              <a:rPr lang="en-US" sz="28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 							in 5 years</a:t>
            </a:r>
          </a:p>
        </p:txBody>
      </p:sp>
    </p:spTree>
    <p:extLst>
      <p:ext uri="{BB962C8B-B14F-4D97-AF65-F5344CB8AC3E}">
        <p14:creationId xmlns:p14="http://schemas.microsoft.com/office/powerpoint/2010/main" val="404845183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8656349"/>
              </p:ext>
            </p:extLst>
          </p:nvPr>
        </p:nvGraphicFramePr>
        <p:xfrm>
          <a:off x="-97696" y="-150718"/>
          <a:ext cx="9467121" cy="71055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41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97696" y="-150718"/>
                        <a:ext cx="9467121" cy="7105556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7815" y="2840649"/>
            <a:ext cx="8686800" cy="2815922"/>
          </a:xfrm>
        </p:spPr>
        <p:txBody>
          <a:bodyPr>
            <a:noAutofit/>
          </a:bodyPr>
          <a:lstStyle/>
          <a:p>
            <a:r>
              <a:rPr lang="en-US" sz="4000" dirty="0" smtClean="0">
                <a:solidFill>
                  <a:schemeClr val="bg1"/>
                </a:solidFill>
                <a:latin typeface="Arial"/>
                <a:cs typeface="Arial"/>
              </a:rPr>
              <a:t>there is more</a:t>
            </a:r>
            <a:endParaRPr lang="en-US" sz="40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42778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5334" y="273544"/>
            <a:ext cx="7609825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prstClr val="black"/>
                </a:solidFill>
                <a:latin typeface="Arial"/>
                <a:cs typeface="Arial"/>
              </a:rPr>
              <a:t>towards lower energies: a second component?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80311" y="1719393"/>
            <a:ext cx="2008958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prstClr val="black"/>
                </a:solidFill>
                <a:latin typeface="Calibri"/>
              </a:rPr>
              <a:t>atmospheric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414434" y="1699855"/>
            <a:ext cx="182749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prstClr val="black"/>
                </a:solidFill>
                <a:latin typeface="Calibri"/>
              </a:rPr>
              <a:t>C.R. </a:t>
            </a:r>
            <a:r>
              <a:rPr lang="en-US" sz="2800" dirty="0" err="1">
                <a:solidFill>
                  <a:prstClr val="black"/>
                </a:solidFill>
                <a:latin typeface="Calibri"/>
              </a:rPr>
              <a:t>muons</a:t>
            </a:r>
            <a:endParaRPr lang="en-US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033849" y="1660776"/>
            <a:ext cx="1895228" cy="58477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prstClr val="black"/>
                </a:solidFill>
                <a:latin typeface="Arial"/>
                <a:cs typeface="Arial"/>
              </a:rPr>
              <a:t>cosmic</a:t>
            </a:r>
            <a:r>
              <a:rPr lang="en-US" sz="2800" dirty="0">
                <a:solidFill>
                  <a:prstClr val="black"/>
                </a:solidFill>
                <a:latin typeface="Arial Narrow"/>
                <a:cs typeface="Arial Narrow"/>
              </a:rPr>
              <a:t> </a:t>
            </a:r>
            <a:r>
              <a:rPr lang="en-US" sz="3200" dirty="0">
                <a:solidFill>
                  <a:prstClr val="black"/>
                </a:solidFill>
                <a:latin typeface="Symbol" charset="2"/>
                <a:cs typeface="Symbol" charset="2"/>
              </a:rPr>
              <a:t>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42254" y="5919513"/>
            <a:ext cx="3127629" cy="83099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>
                <a:solidFill>
                  <a:prstClr val="black"/>
                </a:solidFill>
                <a:latin typeface="Arial"/>
                <a:cs typeface="Arial"/>
              </a:rPr>
              <a:t>PeV</a:t>
            </a:r>
            <a:r>
              <a:rPr lang="en-US" sz="2400" dirty="0">
                <a:solidFill>
                  <a:prstClr val="black"/>
                </a:solidFill>
                <a:latin typeface="Arial"/>
                <a:cs typeface="Arial"/>
              </a:rPr>
              <a:t> neutrinos</a:t>
            </a:r>
          </a:p>
          <a:p>
            <a:pPr algn="ctr"/>
            <a:r>
              <a:rPr lang="en-US" sz="2400" dirty="0">
                <a:solidFill>
                  <a:prstClr val="black"/>
                </a:solidFill>
                <a:latin typeface="Arial"/>
                <a:cs typeface="Arial"/>
              </a:rPr>
              <a:t>absorbed in the Earth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3211" y="5825634"/>
            <a:ext cx="3954929" cy="92333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Calibri"/>
              </a:rPr>
              <a:t>warning: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prstClr val="black"/>
                </a:solidFill>
                <a:latin typeface="Calibri"/>
              </a:rPr>
              <a:t>spectrum may not be a power law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prstClr val="black"/>
                </a:solidFill>
                <a:latin typeface="Calibri"/>
              </a:rPr>
              <a:t>slope depends on energy range fitted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14223"/>
            <a:ext cx="9144000" cy="4635993"/>
          </a:xfrm>
          <a:prstGeom prst="rect">
            <a:avLst/>
          </a:prstGeom>
        </p:spPr>
      </p:pic>
      <p:sp>
        <p:nvSpPr>
          <p:cNvPr id="8" name="Up Arrow 7"/>
          <p:cNvSpPr/>
          <p:nvPr/>
        </p:nvSpPr>
        <p:spPr>
          <a:xfrm rot="16200000">
            <a:off x="2990911" y="2401137"/>
            <a:ext cx="484632" cy="685168"/>
          </a:xfrm>
          <a:prstGeom prst="upArrow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Up Arrow 11"/>
          <p:cNvSpPr/>
          <p:nvPr/>
        </p:nvSpPr>
        <p:spPr>
          <a:xfrm rot="16200000">
            <a:off x="6886127" y="1918481"/>
            <a:ext cx="484632" cy="685168"/>
          </a:xfrm>
          <a:prstGeom prst="upArrow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683169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8900" y="127000"/>
            <a:ext cx="6413500" cy="659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3216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605" y="352823"/>
            <a:ext cx="8436430" cy="6174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52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209378" y="845581"/>
            <a:ext cx="5352747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dirty="0" smtClean="0">
                <a:solidFill>
                  <a:srgbClr val="FFFFFF"/>
                </a:solidFill>
                <a:cs typeface="ＭＳ Ｐゴシック" charset="0"/>
              </a:rPr>
              <a:t>IceCube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err="1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IceCube</a:t>
            </a:r>
            <a:r>
              <a:rPr lang="en-US" sz="2400" dirty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:</a:t>
            </a: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 a cubic kilometer detector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chemeClr val="bg2">
                  <a:lumMod val="65000"/>
                  <a:lumOff val="35000"/>
                </a:schemeClr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the discovery (and confirmation) of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 </a:t>
            </a: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   cosmic neutrinos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from discovery to astronomy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chemeClr val="bg2">
                  <a:lumMod val="65000"/>
                  <a:lumOff val="35000"/>
                </a:schemeClr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smtClean="0">
                <a:solidFill>
                  <a:schemeClr val="bg2">
                    <a:lumMod val="65000"/>
                    <a:lumOff val="35000"/>
                  </a:schemeClr>
                </a:solidFill>
                <a:cs typeface="ＭＳ Ｐゴシック" charset="0"/>
              </a:rPr>
              <a:t>and there is more</a:t>
            </a: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726238" y="6261100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4" y="699858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46838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0349312"/>
              </p:ext>
            </p:extLst>
          </p:nvPr>
        </p:nvGraphicFramePr>
        <p:xfrm>
          <a:off x="-82666" y="-139437"/>
          <a:ext cx="9452091" cy="709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89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82666" y="-139437"/>
                        <a:ext cx="9452091" cy="709427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640" y="1010495"/>
            <a:ext cx="86868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8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a next-generation </a:t>
            </a:r>
            <a:r>
              <a:rPr lang="en-US" sz="2800" dirty="0" err="1" smtClean="0">
                <a:solidFill>
                  <a:schemeClr val="bg1"/>
                </a:solidFill>
                <a:latin typeface="Arial"/>
                <a:cs typeface="Arial"/>
              </a:rPr>
              <a:t>IceCube</a:t>
            </a: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 with a volume of 10 km</a:t>
            </a:r>
            <a:r>
              <a:rPr lang="en-US" sz="2800" baseline="30000" dirty="0" smtClean="0">
                <a:solidFill>
                  <a:schemeClr val="bg1"/>
                </a:solidFill>
                <a:latin typeface="Arial"/>
                <a:cs typeface="Arial"/>
              </a:rPr>
              <a:t>3</a:t>
            </a: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 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    and an angular resolution of &lt; 0.3 degrees will see 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    multiple neutrinos and</a:t>
            </a:r>
            <a:r>
              <a:rPr lang="en-US" sz="280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identify the sources, even 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    from a “diffuse” extragalactic flux in several years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  </a:t>
            </a:r>
            <a:endParaRPr lang="en-US" sz="28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need 1,000 events </a:t>
            </a:r>
            <a:r>
              <a:rPr lang="en-US" sz="2800" dirty="0" err="1" smtClean="0">
                <a:solidFill>
                  <a:schemeClr val="bg1"/>
                </a:solidFill>
                <a:latin typeface="Arial"/>
                <a:cs typeface="Arial"/>
              </a:rPr>
              <a:t>vs</a:t>
            </a: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 100 now</a:t>
            </a:r>
          </a:p>
          <a:p>
            <a:pPr marL="0" indent="0">
              <a:buNone/>
            </a:pPr>
            <a:endParaRPr lang="en-US" sz="28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</a:rPr>
              <a:t>discovery instrument </a:t>
            </a:r>
            <a:r>
              <a:rPr lang="en-US" sz="2800" dirty="0" smtClean="0">
                <a:solidFill>
                  <a:schemeClr val="bg1"/>
                </a:solidFill>
                <a:latin typeface="Arial"/>
                <a:cs typeface="Arial"/>
                <a:sym typeface="Wingdings"/>
              </a:rPr>
              <a:t> astronomical telescope</a:t>
            </a:r>
            <a:endParaRPr lang="en-US" sz="28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99918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3153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7820177"/>
              </p:ext>
            </p:extLst>
          </p:nvPr>
        </p:nvGraphicFramePr>
        <p:xfrm>
          <a:off x="0" y="-1588"/>
          <a:ext cx="9144000" cy="6859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613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-1588"/>
                        <a:ext cx="9144000" cy="6859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FFFF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7" dir="2700000" algn="ctr" rotWithShape="0">
                                <a:srgbClr val="1F497D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33155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68" y="717264"/>
            <a:ext cx="8229600" cy="5808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3154" name="Title 1"/>
          <p:cNvSpPr>
            <a:spLocks noGrp="1"/>
          </p:cNvSpPr>
          <p:nvPr>
            <p:ph type="title" idx="4294967295"/>
          </p:nvPr>
        </p:nvSpPr>
        <p:spPr>
          <a:xfrm>
            <a:off x="6303020" y="2855268"/>
            <a:ext cx="2848650" cy="1143000"/>
          </a:xfrm>
        </p:spPr>
        <p:txBody>
          <a:bodyPr/>
          <a:lstStyle/>
          <a:p>
            <a:pPr algn="l" eaLnBrk="1" hangingPunct="1"/>
            <a:r>
              <a:rPr lang="en-US" sz="3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  <a:sym typeface="Wingdings" charset="0"/>
              </a:rPr>
              <a:t> 220m </a:t>
            </a:r>
            <a:endParaRPr lang="en-US" sz="3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671088" y="1107798"/>
            <a:ext cx="2482771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kern="0" dirty="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  <a:sym typeface="Wingdings" charset="0"/>
              </a:rPr>
              <a:t> &gt;100m </a:t>
            </a:r>
            <a:endParaRPr lang="en-US" sz="1400" dirty="0">
              <a:solidFill>
                <a:srgbClr val="000000"/>
              </a:solidFill>
              <a:latin typeface="Times New Roman"/>
              <a:ea typeface="ＭＳ Ｐゴシック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62290" y="4756762"/>
            <a:ext cx="3092613" cy="70788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most transparent medium</a:t>
            </a:r>
          </a:p>
          <a:p>
            <a:pPr algn="ctr"/>
            <a:r>
              <a:rPr lang="en-US" sz="20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in nature, and in the lab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2826" y="80621"/>
            <a:ext cx="5933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FFFF"/>
                </a:solidFill>
                <a:latin typeface="Arial"/>
                <a:ea typeface="ＭＳ Ｐゴシック"/>
                <a:cs typeface="Arial"/>
              </a:rPr>
              <a:t>absorption length of Cherenkov light</a:t>
            </a:r>
          </a:p>
        </p:txBody>
      </p:sp>
    </p:spTree>
    <p:extLst>
      <p:ext uri="{BB962C8B-B14F-4D97-AF65-F5344CB8AC3E}">
        <p14:creationId xmlns:p14="http://schemas.microsoft.com/office/powerpoint/2010/main" val="354573740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7889" name="Picture 1" descr="image2_rbay_nsf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9138"/>
            <a:ext cx="9144000" cy="541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77890" name="Straight Arrow Connector 3"/>
          <p:cNvCxnSpPr>
            <a:cxnSpLocks noChangeShapeType="1"/>
          </p:cNvCxnSpPr>
          <p:nvPr/>
        </p:nvCxnSpPr>
        <p:spPr bwMode="auto">
          <a:xfrm flipH="1" flipV="1">
            <a:off x="4165600" y="5648325"/>
            <a:ext cx="7938" cy="763588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4279900" y="5949950"/>
            <a:ext cx="2360667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dirty="0">
                <a:solidFill>
                  <a:srgbClr val="000000"/>
                </a:solidFill>
                <a:latin typeface="Arial"/>
                <a:ea typeface="ＭＳ Ｐゴシック" charset="0"/>
                <a:cs typeface="Arial"/>
              </a:rPr>
              <a:t>Toba eruption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18995" y="267381"/>
            <a:ext cx="7348486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000000"/>
                </a:solidFill>
                <a:latin typeface="Arial"/>
                <a:ea typeface="ＭＳ Ｐゴシック" charset="0"/>
                <a:cs typeface="Arial"/>
              </a:rPr>
              <a:t>we are limited by computing, not the optics of the ice</a:t>
            </a:r>
          </a:p>
        </p:txBody>
      </p:sp>
    </p:spTree>
    <p:extLst>
      <p:ext uri="{BB962C8B-B14F-4D97-AF65-F5344CB8AC3E}">
        <p14:creationId xmlns:p14="http://schemas.microsoft.com/office/powerpoint/2010/main" val="276234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23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61" r="6487" b="1564"/>
          <a:stretch>
            <a:fillRect/>
          </a:stretch>
        </p:blipFill>
        <p:spPr bwMode="auto">
          <a:xfrm>
            <a:off x="179388" y="2325190"/>
            <a:ext cx="5961062" cy="439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feld 5"/>
          <p:cNvSpPr txBox="1">
            <a:spLocks noChangeArrowheads="1"/>
          </p:cNvSpPr>
          <p:nvPr/>
        </p:nvSpPr>
        <p:spPr bwMode="auto">
          <a:xfrm>
            <a:off x="4859338" y="1875749"/>
            <a:ext cx="1219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DE" sz="2000" dirty="0" err="1">
                <a:solidFill>
                  <a:prstClr val="black"/>
                </a:solidFill>
                <a:latin typeface="Calibri" pitchFamily="34" charset="0"/>
                <a:ea typeface="ＭＳ Ｐゴシック" charset="0"/>
                <a:cs typeface="Arial" charset="0"/>
              </a:rPr>
              <a:t>DeepCore</a:t>
            </a:r>
            <a:endParaRPr lang="de-DE" sz="2000" dirty="0">
              <a:solidFill>
                <a:prstClr val="black"/>
              </a:solidFill>
              <a:latin typeface="Calibri" pitchFamily="34" charset="0"/>
              <a:ea typeface="ＭＳ Ｐゴシック" charset="0"/>
              <a:cs typeface="Arial" charset="0"/>
            </a:endParaRPr>
          </a:p>
        </p:txBody>
      </p:sp>
      <p:sp>
        <p:nvSpPr>
          <p:cNvPr id="6149" name="Textfeld 6"/>
          <p:cNvSpPr txBox="1">
            <a:spLocks noChangeArrowheads="1"/>
          </p:cNvSpPr>
          <p:nvPr/>
        </p:nvSpPr>
        <p:spPr bwMode="auto">
          <a:xfrm>
            <a:off x="3419475" y="1858108"/>
            <a:ext cx="10207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DE" sz="2000" dirty="0" err="1">
                <a:solidFill>
                  <a:prstClr val="black"/>
                </a:solidFill>
                <a:latin typeface="Calibri" pitchFamily="34" charset="0"/>
                <a:ea typeface="ＭＳ Ｐゴシック" charset="0"/>
                <a:cs typeface="Arial" charset="0"/>
              </a:rPr>
              <a:t>IceCube</a:t>
            </a:r>
            <a:endParaRPr lang="de-DE" sz="2000" dirty="0">
              <a:solidFill>
                <a:prstClr val="black"/>
              </a:solidFill>
              <a:latin typeface="Calibri" pitchFamily="34" charset="0"/>
              <a:ea typeface="ＭＳ Ｐゴシック" charset="0"/>
              <a:cs typeface="Arial" charset="0"/>
            </a:endParaRPr>
          </a:p>
        </p:txBody>
      </p:sp>
      <p:sp>
        <p:nvSpPr>
          <p:cNvPr id="6150" name="Textfeld 7"/>
          <p:cNvSpPr txBox="1">
            <a:spLocks noChangeArrowheads="1"/>
          </p:cNvSpPr>
          <p:nvPr/>
        </p:nvSpPr>
        <p:spPr bwMode="auto">
          <a:xfrm>
            <a:off x="1042988" y="1854576"/>
            <a:ext cx="214821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DE" sz="2000" dirty="0" err="1">
                <a:solidFill>
                  <a:prstClr val="black"/>
                </a:solidFill>
                <a:latin typeface="Calibri" pitchFamily="34" charset="0"/>
                <a:ea typeface="ＭＳ Ｐゴシック" charset="0"/>
                <a:cs typeface="Arial" charset="0"/>
              </a:rPr>
              <a:t>NGIceCube</a:t>
            </a:r>
            <a:r>
              <a:rPr lang="de-DE" sz="2000" dirty="0">
                <a:solidFill>
                  <a:prstClr val="black"/>
                </a:solidFill>
                <a:latin typeface="Calibri" pitchFamily="34" charset="0"/>
                <a:ea typeface="ＭＳ Ｐゴシック" charset="0"/>
                <a:cs typeface="Arial" charset="0"/>
              </a:rPr>
              <a:t> (1/2/3)</a:t>
            </a:r>
          </a:p>
        </p:txBody>
      </p:sp>
      <p:cxnSp>
        <p:nvCxnSpPr>
          <p:cNvPr id="10" name="Gerade Verbindung mit Pfeil 9"/>
          <p:cNvCxnSpPr>
            <a:stCxn id="6148" idx="2"/>
          </p:cNvCxnSpPr>
          <p:nvPr/>
        </p:nvCxnSpPr>
        <p:spPr>
          <a:xfrm rot="5400000">
            <a:off x="4716463" y="2418674"/>
            <a:ext cx="895350" cy="6096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Gerade Verbindung mit Pfeil 11"/>
          <p:cNvCxnSpPr/>
          <p:nvPr/>
        </p:nvCxnSpPr>
        <p:spPr>
          <a:xfrm rot="16200000" flipH="1">
            <a:off x="1575594" y="2520156"/>
            <a:ext cx="1152525" cy="23336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Gerade Verbindung mit Pfeil 12"/>
          <p:cNvCxnSpPr/>
          <p:nvPr/>
        </p:nvCxnSpPr>
        <p:spPr>
          <a:xfrm>
            <a:off x="3835400" y="1989138"/>
            <a:ext cx="881063" cy="6477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4" name="Rectangle 1"/>
          <p:cNvSpPr>
            <a:spLocks noChangeArrowheads="1"/>
          </p:cNvSpPr>
          <p:nvPr/>
        </p:nvSpPr>
        <p:spPr bwMode="auto">
          <a:xfrm>
            <a:off x="6084888" y="2460128"/>
            <a:ext cx="2987675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DE" b="1" dirty="0" err="1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Spacing</a:t>
            </a:r>
            <a:r>
              <a:rPr lang="de-DE" b="1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1  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(</a:t>
            </a:r>
            <a:r>
              <a:rPr lang="de-DE" dirty="0">
                <a:solidFill>
                  <a:srgbClr val="0070C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120m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): </a:t>
            </a:r>
            <a:r>
              <a:rPr lang="de-DE" dirty="0" err="1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IceCube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(1 km</a:t>
            </a:r>
            <a:r>
              <a:rPr lang="de-DE" baseline="30000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) </a:t>
            </a:r>
            <a:b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</a:b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+ 98 </a:t>
            </a:r>
            <a:r>
              <a:rPr lang="de-DE" dirty="0" err="1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strings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(1,3 km</a:t>
            </a:r>
            <a:r>
              <a:rPr lang="de-DE" baseline="30000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) </a:t>
            </a:r>
            <a:b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</a:br>
            <a:r>
              <a:rPr lang="de-DE" dirty="0">
                <a:solidFill>
                  <a:srgbClr val="FF000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= 2,3 km</a:t>
            </a:r>
            <a:r>
              <a:rPr lang="de-DE" baseline="30000" dirty="0">
                <a:solidFill>
                  <a:srgbClr val="FF000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</a:t>
            </a:r>
            <a:r>
              <a:rPr lang="de-DE" dirty="0">
                <a:solidFill>
                  <a:srgbClr val="FF000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</a:t>
            </a:r>
          </a:p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de-DE" dirty="0">
              <a:solidFill>
                <a:prstClr val="black"/>
              </a:solidFill>
              <a:latin typeface="Arial Unicode MS" pitchFamily="34" charset="-128"/>
              <a:ea typeface="ＭＳ Ｐゴシック" charset="0"/>
              <a:cs typeface="Arial" charset="0"/>
            </a:endParaRPr>
          </a:p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DE" b="1" dirty="0" err="1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Spacing</a:t>
            </a:r>
            <a:r>
              <a:rPr lang="de-DE" b="1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2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(</a:t>
            </a:r>
            <a:r>
              <a:rPr lang="de-DE" dirty="0">
                <a:solidFill>
                  <a:srgbClr val="0070C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240m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): </a:t>
            </a:r>
            <a:b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</a:br>
            <a:r>
              <a:rPr lang="de-DE" dirty="0" err="1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IceCube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 (1 km</a:t>
            </a:r>
            <a:r>
              <a:rPr lang="de-DE" baseline="30000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)  </a:t>
            </a:r>
            <a:b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</a:b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+ 99 </a:t>
            </a:r>
            <a:r>
              <a:rPr lang="de-DE" dirty="0" err="1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strings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(5,3 km</a:t>
            </a:r>
            <a:r>
              <a:rPr lang="de-DE" baseline="30000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) </a:t>
            </a:r>
            <a:b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</a:br>
            <a:r>
              <a:rPr lang="de-DE" dirty="0">
                <a:solidFill>
                  <a:srgbClr val="FF000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= 6,3 km</a:t>
            </a:r>
            <a:r>
              <a:rPr lang="de-DE" baseline="30000" dirty="0">
                <a:solidFill>
                  <a:srgbClr val="FF000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</a:t>
            </a:r>
            <a:r>
              <a:rPr lang="de-DE" dirty="0">
                <a:solidFill>
                  <a:srgbClr val="FF000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</a:t>
            </a:r>
          </a:p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de-DE" dirty="0">
              <a:solidFill>
                <a:prstClr val="black"/>
              </a:solidFill>
              <a:latin typeface="Arial Unicode MS" pitchFamily="34" charset="-128"/>
              <a:ea typeface="ＭＳ Ｐゴシック" charset="0"/>
              <a:cs typeface="Arial" charset="0"/>
            </a:endParaRPr>
          </a:p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DE" b="1" dirty="0" err="1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Spacing</a:t>
            </a:r>
            <a:r>
              <a:rPr lang="de-DE" b="1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3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(</a:t>
            </a:r>
            <a:r>
              <a:rPr lang="de-DE" dirty="0">
                <a:solidFill>
                  <a:srgbClr val="0070C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360m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): </a:t>
            </a:r>
            <a:b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</a:br>
            <a:r>
              <a:rPr lang="de-DE" dirty="0" err="1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IceCube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 (1 km</a:t>
            </a:r>
            <a:r>
              <a:rPr lang="de-DE" baseline="30000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) </a:t>
            </a:r>
            <a:b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</a:b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+ 95 </a:t>
            </a:r>
            <a:r>
              <a:rPr lang="de-DE" dirty="0" err="1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strings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(11,6 km</a:t>
            </a:r>
            <a:r>
              <a:rPr lang="de-DE" baseline="30000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</a:t>
            </a:r>
            <a: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) </a:t>
            </a:r>
            <a:br>
              <a:rPr lang="de-DE" dirty="0">
                <a:solidFill>
                  <a:prstClr val="black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</a:br>
            <a:r>
              <a:rPr lang="de-DE" dirty="0">
                <a:solidFill>
                  <a:srgbClr val="FF000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= 12,6 km</a:t>
            </a:r>
            <a:r>
              <a:rPr lang="de-DE" baseline="30000" dirty="0">
                <a:solidFill>
                  <a:srgbClr val="FF000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3</a:t>
            </a:r>
            <a:r>
              <a:rPr lang="de-DE" dirty="0">
                <a:solidFill>
                  <a:srgbClr val="FF0000"/>
                </a:solidFill>
                <a:latin typeface="Arial Unicode MS" pitchFamily="34" charset="-128"/>
                <a:ea typeface="ＭＳ Ｐゴシック" charset="0"/>
                <a:cs typeface="Arial" charset="0"/>
              </a:rPr>
              <a:t> </a:t>
            </a:r>
            <a:endParaRPr lang="de-DE" sz="4000" dirty="0">
              <a:solidFill>
                <a:srgbClr val="FF0000"/>
              </a:solidFill>
              <a:latin typeface="Arial" pitchFamily="34" charset="0"/>
              <a:ea typeface="ＭＳ Ｐゴシック" charset="0"/>
              <a:cs typeface="Arial" charset="0"/>
            </a:endParaRPr>
          </a:p>
        </p:txBody>
      </p:sp>
      <p:cxnSp>
        <p:nvCxnSpPr>
          <p:cNvPr id="11" name="Gerade Verbindung mit Pfeil 10"/>
          <p:cNvCxnSpPr/>
          <p:nvPr/>
        </p:nvCxnSpPr>
        <p:spPr>
          <a:xfrm>
            <a:off x="2051050" y="2060575"/>
            <a:ext cx="1152525" cy="1081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Gerade Verbindung mit Pfeil 13"/>
          <p:cNvCxnSpPr>
            <a:stCxn id="6150" idx="2"/>
          </p:cNvCxnSpPr>
          <p:nvPr/>
        </p:nvCxnSpPr>
        <p:spPr>
          <a:xfrm>
            <a:off x="2117098" y="2254686"/>
            <a:ext cx="1734177" cy="57620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244" name="TextBox 14"/>
          <p:cNvSpPr txBox="1">
            <a:spLocks noChangeArrowheads="1"/>
          </p:cNvSpPr>
          <p:nvPr/>
        </p:nvSpPr>
        <p:spPr bwMode="auto">
          <a:xfrm>
            <a:off x="255132" y="758400"/>
            <a:ext cx="865393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defTabSz="91440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400" dirty="0" smtClean="0">
                <a:solidFill>
                  <a:prstClr val="black"/>
                </a:solidFill>
              </a:rPr>
              <a:t>(increase in threshold not important: only eliminates</a:t>
            </a:r>
            <a:r>
              <a:rPr lang="en-US" sz="2400" dirty="0">
                <a:solidFill>
                  <a:prstClr val="black"/>
                </a:solidFill>
              </a:rPr>
              <a:t> </a:t>
            </a:r>
            <a:r>
              <a:rPr lang="en-US" sz="2400" dirty="0" smtClean="0">
                <a:solidFill>
                  <a:prstClr val="black"/>
                </a:solidFill>
              </a:rPr>
              <a:t>energies where the atmospheric background dominates)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H="1">
            <a:off x="1008240" y="1712415"/>
            <a:ext cx="495300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31000" y="93108"/>
            <a:ext cx="8899016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prstClr val="black"/>
                </a:solidFill>
                <a:latin typeface="Arial"/>
                <a:cs typeface="Arial"/>
              </a:rPr>
              <a:t>measured optical properties </a:t>
            </a:r>
            <a:r>
              <a:rPr lang="en-US" sz="2800" dirty="0">
                <a:solidFill>
                  <a:prstClr val="black"/>
                </a:solidFill>
                <a:latin typeface="Arial"/>
                <a:cs typeface="Arial"/>
                <a:sym typeface="Wingdings"/>
              </a:rPr>
              <a:t> twice the string spacing</a:t>
            </a:r>
            <a:endParaRPr lang="en-US" sz="28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9540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4834" y="223383"/>
            <a:ext cx="8911438" cy="64468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399123" y="2110666"/>
            <a:ext cx="2293886" cy="1273088"/>
          </a:xfrm>
          <a:prstGeom prst="rect">
            <a:avLst/>
          </a:prstGeom>
          <a:solidFill>
            <a:schemeClr val="bg1">
              <a:lumMod val="65000"/>
              <a:alpha val="23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220828" y="6049580"/>
            <a:ext cx="903153" cy="4512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500230" y="5693870"/>
            <a:ext cx="3557134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prstClr val="black"/>
                </a:solidFill>
                <a:latin typeface="Calibri"/>
              </a:rPr>
              <a:t>instrumented volume: x 10</a:t>
            </a:r>
          </a:p>
          <a:p>
            <a:pPr algn="ctr"/>
            <a:r>
              <a:rPr lang="en-US" sz="2400" dirty="0">
                <a:solidFill>
                  <a:prstClr val="black"/>
                </a:solidFill>
                <a:latin typeface="Calibri"/>
              </a:rPr>
              <a:t>same budget as </a:t>
            </a:r>
            <a:r>
              <a:rPr lang="en-US" sz="2400" dirty="0" err="1">
                <a:solidFill>
                  <a:prstClr val="black"/>
                </a:solidFill>
                <a:latin typeface="Calibri"/>
              </a:rPr>
              <a:t>IceCube</a:t>
            </a:r>
            <a:endParaRPr lang="en-US" sz="24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-17397" y="6583208"/>
            <a:ext cx="888957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478864" y="465399"/>
            <a:ext cx="2068046" cy="12003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prstClr val="black"/>
                </a:solidFill>
                <a:latin typeface="Calibri"/>
              </a:rPr>
              <a:t>PINGU infill</a:t>
            </a:r>
          </a:p>
          <a:p>
            <a:pPr algn="ctr"/>
            <a:r>
              <a:rPr lang="en-US" sz="2400" dirty="0">
                <a:solidFill>
                  <a:prstClr val="black"/>
                </a:solidFill>
                <a:latin typeface="Calibri"/>
              </a:rPr>
              <a:t>40 strings</a:t>
            </a:r>
          </a:p>
          <a:p>
            <a:pPr algn="ctr"/>
            <a:r>
              <a:rPr lang="en-US" sz="2400" dirty="0" err="1">
                <a:solidFill>
                  <a:prstClr val="black"/>
                </a:solidFill>
                <a:latin typeface="Calibri"/>
              </a:rPr>
              <a:t>GeV</a:t>
            </a:r>
            <a:r>
              <a:rPr lang="en-US" sz="2400" dirty="0">
                <a:solidFill>
                  <a:prstClr val="black"/>
                </a:solidFill>
                <a:latin typeface="Calibri"/>
              </a:rPr>
              <a:t> threshold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4575780" y="1296396"/>
            <a:ext cx="1823343" cy="1263387"/>
          </a:xfrm>
          <a:prstGeom prst="straightConnector1">
            <a:avLst/>
          </a:prstGeom>
          <a:ln>
            <a:solidFill>
              <a:srgbClr val="8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8321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6897667"/>
              </p:ext>
            </p:extLst>
          </p:nvPr>
        </p:nvGraphicFramePr>
        <p:xfrm>
          <a:off x="0" y="-1588"/>
          <a:ext cx="9144000" cy="6859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37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-1588"/>
                        <a:ext cx="9144000" cy="6859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433407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200" dirty="0" smtClean="0">
                <a:solidFill>
                  <a:schemeClr val="bg1"/>
                </a:solidFill>
                <a:latin typeface="Arial"/>
                <a:cs typeface="Arial"/>
              </a:rPr>
              <a:t>   did not talk about:</a:t>
            </a:r>
            <a:endParaRPr lang="en-US" sz="32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7200" y="1998511"/>
            <a:ext cx="8229600" cy="4525963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measurement of atmospheric oscillation parameters</a:t>
            </a:r>
          </a:p>
          <a:p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supernova </a:t>
            </a: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detection</a:t>
            </a:r>
          </a:p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searches for dark matter, monopoles,…</a:t>
            </a:r>
          </a:p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search for </a:t>
            </a:r>
            <a:r>
              <a:rPr lang="en-US" dirty="0" err="1" smtClean="0">
                <a:solidFill>
                  <a:schemeClr val="bg1"/>
                </a:solidFill>
                <a:latin typeface="Arial"/>
                <a:cs typeface="Arial"/>
              </a:rPr>
              <a:t>eV</a:t>
            </a: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-mass sterile neutrinos</a:t>
            </a:r>
          </a:p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PINGU/ORCA</a:t>
            </a:r>
          </a:p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….</a:t>
            </a:r>
          </a:p>
        </p:txBody>
      </p:sp>
    </p:spTree>
    <p:extLst>
      <p:ext uri="{BB962C8B-B14F-4D97-AF65-F5344CB8AC3E}">
        <p14:creationId xmlns:p14="http://schemas.microsoft.com/office/powerpoint/2010/main" val="1478116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1156147"/>
              </p:ext>
            </p:extLst>
          </p:nvPr>
        </p:nvGraphicFramePr>
        <p:xfrm>
          <a:off x="-349212" y="-76200"/>
          <a:ext cx="9718638" cy="72943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98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49212" y="-76200"/>
                        <a:ext cx="9718638" cy="7294332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833" y="1222953"/>
            <a:ext cx="86868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 dirty="0" smtClean="0">
                <a:solidFill>
                  <a:schemeClr val="bg1"/>
                </a:solidFill>
                <a:latin typeface="Arial"/>
                <a:cs typeface="Arial"/>
              </a:rPr>
              <a:t>Conclusions</a:t>
            </a:r>
          </a:p>
          <a:p>
            <a:pPr marL="0" indent="0">
              <a:buNone/>
            </a:pPr>
            <a:endParaRPr lang="en-US" sz="96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9600" dirty="0" smtClean="0">
                <a:solidFill>
                  <a:schemeClr val="bg1"/>
                </a:solidFill>
                <a:latin typeface="Arial"/>
                <a:cs typeface="Arial"/>
              </a:rPr>
              <a:t>capitalize on discovery: many analyses have not exploited more than one year of data</a:t>
            </a:r>
          </a:p>
          <a:p>
            <a:endParaRPr lang="en-US" sz="96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9600" dirty="0" smtClean="0">
                <a:solidFill>
                  <a:schemeClr val="bg1"/>
                </a:solidFill>
                <a:latin typeface="Arial"/>
                <a:cs typeface="Arial"/>
              </a:rPr>
              <a:t>analysis are not in the background-dominated regime</a:t>
            </a:r>
          </a:p>
          <a:p>
            <a:pPr marL="0" indent="0">
              <a:buNone/>
            </a:pPr>
            <a:endParaRPr lang="en-US" sz="96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9600" dirty="0" smtClean="0">
                <a:solidFill>
                  <a:schemeClr val="bg1"/>
                </a:solidFill>
                <a:latin typeface="Arial"/>
                <a:cs typeface="Arial"/>
              </a:rPr>
              <a:t>potential for discovery</a:t>
            </a:r>
          </a:p>
          <a:p>
            <a:endParaRPr lang="en-US" sz="96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9600" dirty="0" smtClean="0">
                <a:solidFill>
                  <a:schemeClr val="bg1"/>
                </a:solidFill>
                <a:latin typeface="Arial"/>
                <a:cs typeface="Arial"/>
              </a:rPr>
              <a:t>next-generation detector: discovery </a:t>
            </a:r>
            <a:r>
              <a:rPr lang="en-US" sz="9600" dirty="0" smtClean="0">
                <a:solidFill>
                  <a:schemeClr val="bg1"/>
                </a:solidFill>
                <a:latin typeface="Arial"/>
                <a:cs typeface="Arial"/>
                <a:sym typeface="Wingdings"/>
              </a:rPr>
              <a:t></a:t>
            </a:r>
            <a:r>
              <a:rPr lang="en-US" sz="9600" dirty="0" smtClean="0">
                <a:solidFill>
                  <a:schemeClr val="bg1"/>
                </a:solidFill>
                <a:latin typeface="Arial"/>
                <a:cs typeface="Arial"/>
              </a:rPr>
              <a:t> astronomy</a:t>
            </a:r>
          </a:p>
          <a:p>
            <a:endParaRPr lang="en-US" sz="96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9600" dirty="0" smtClean="0">
                <a:solidFill>
                  <a:schemeClr val="bg1"/>
                </a:solidFill>
                <a:latin typeface="Arial"/>
                <a:cs typeface="Arial"/>
              </a:rPr>
              <a:t>neutrinos are never boring!</a:t>
            </a:r>
          </a:p>
          <a:p>
            <a:endParaRPr lang="en-US" sz="34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US" sz="34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28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28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82750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10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94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5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1_Default Design">
  <a:themeElements>
    <a:clrScheme name="9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9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6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65" charset="0"/>
            <a:ea typeface="ＭＳ Ｐゴシック" pitchFamily="-65" charset="-128"/>
            <a:cs typeface="ＭＳ Ｐゴシック" pitchFamily="-65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65" charset="0"/>
            <a:ea typeface="ＭＳ Ｐゴシック" pitchFamily="-65" charset="-128"/>
            <a:cs typeface="ＭＳ Ｐゴシック" pitchFamily="-65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6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3_Office Theme">
  <a:themeElements>
    <a:clrScheme name="1_Office Them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1_Office Theme">
      <a:majorFont>
        <a:latin typeface="Calibri"/>
        <a:ea typeface="ＭＳ Ｐゴシック"/>
        <a:cs typeface=""/>
      </a:majorFont>
      <a:minorFont>
        <a:latin typeface="Calibri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1_Office Them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8.xml><?xml version="1.0" encoding="utf-8"?>
<a:theme xmlns:a="http://schemas.openxmlformats.org/drawingml/2006/main" name="5_Default Design">
  <a:themeElements>
    <a:clrScheme name="5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5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5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2_kallen_halzen">
  <a:themeElements>
    <a:clrScheme name="kallen_halze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llen_halze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kallen_halze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llen_halze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7_Default Design">
  <a:themeElements>
    <a:clrScheme name="3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3_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3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3_Default Design">
  <a:themeElements>
    <a:clrScheme name="3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3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3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0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4.xml><?xml version="1.0" encoding="utf-8"?>
<a:theme xmlns:a="http://schemas.openxmlformats.org/drawingml/2006/main" name="3_Title - Top">
  <a:themeElements>
    <a:clrScheme name="">
      <a:dk1>
        <a:srgbClr val="000000"/>
      </a:dk1>
      <a:lt1>
        <a:srgbClr val="FFFFFF"/>
      </a:lt1>
      <a:dk2>
        <a:srgbClr val="000000"/>
      </a:dk2>
      <a:lt2>
        <a:srgbClr val="000000"/>
      </a:lt2>
      <a:accent1>
        <a:srgbClr val="FFFFFF"/>
      </a:accent1>
      <a:accent2>
        <a:srgbClr val="333399"/>
      </a:accent2>
      <a:accent3>
        <a:srgbClr val="AAAAAA"/>
      </a:accent3>
      <a:accent4>
        <a:srgbClr val="DADADA"/>
      </a:accent4>
      <a:accent5>
        <a:srgbClr val="FFFFF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Title - Top">
      <a:majorFont>
        <a:latin typeface="Gill Sans"/>
        <a:ea typeface="ヒラギノ角ゴ ProN W3"/>
        <a:cs typeface=""/>
      </a:majorFont>
      <a:minorFont>
        <a:latin typeface="Gill Sans"/>
        <a:ea typeface="ヒラギノ角ゴ ProN W3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itle - To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4_Title - Top">
  <a:themeElements>
    <a:clrScheme name="">
      <a:dk1>
        <a:srgbClr val="000000"/>
      </a:dk1>
      <a:lt1>
        <a:srgbClr val="FFFFFF"/>
      </a:lt1>
      <a:dk2>
        <a:srgbClr val="000000"/>
      </a:dk2>
      <a:lt2>
        <a:srgbClr val="000000"/>
      </a:lt2>
      <a:accent1>
        <a:srgbClr val="FFFFFF"/>
      </a:accent1>
      <a:accent2>
        <a:srgbClr val="333399"/>
      </a:accent2>
      <a:accent3>
        <a:srgbClr val="AAAAAA"/>
      </a:accent3>
      <a:accent4>
        <a:srgbClr val="DADADA"/>
      </a:accent4>
      <a:accent5>
        <a:srgbClr val="FFFFF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Title - Top">
      <a:majorFont>
        <a:latin typeface="Gill Sans"/>
        <a:ea typeface="ヒラギノ角ゴ ProN W3"/>
        <a:cs typeface=""/>
      </a:majorFont>
      <a:minorFont>
        <a:latin typeface="Gill Sans"/>
        <a:ea typeface="ヒラギノ角ゴ ProN W3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itle - To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7.xml><?xml version="1.0" encoding="utf-8"?>
<a:theme xmlns:a="http://schemas.openxmlformats.org/drawingml/2006/main" name="2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9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1" i="1" u="none" strike="noStrike" cap="none" normalizeH="0" baseline="0" smtClean="0">
            <a:ln>
              <a:noFill/>
            </a:ln>
            <a:solidFill>
              <a:srgbClr val="0066FF"/>
            </a:solidFill>
            <a:effectLst/>
            <a:latin typeface="Helvetic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1" i="1" u="none" strike="noStrike" cap="none" normalizeH="0" baseline="0" smtClean="0">
            <a:ln>
              <a:noFill/>
            </a:ln>
            <a:solidFill>
              <a:srgbClr val="0066FF"/>
            </a:solidFill>
            <a:effectLst/>
            <a:latin typeface="Helvetic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2.xml><?xml version="1.0" encoding="utf-8"?>
<a:theme xmlns:a="http://schemas.openxmlformats.org/drawingml/2006/main" name="9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3.xml><?xml version="1.0" encoding="utf-8"?>
<a:theme xmlns:a="http://schemas.openxmlformats.org/drawingml/2006/main" name="8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1_kallen_halzen">
  <a:themeElements>
    <a:clrScheme name="kallen_halze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llen_halze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llen_halze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llen_halze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1432</Words>
  <Application>Microsoft Macintosh PowerPoint</Application>
  <PresentationFormat>On-screen Show (4:3)</PresentationFormat>
  <Paragraphs>431</Paragraphs>
  <Slides>68</Slides>
  <Notes>17</Notes>
  <HiddenSlides>0</HiddenSlides>
  <MMClips>3</MMClips>
  <ScaleCrop>false</ScaleCrop>
  <HeadingPairs>
    <vt:vector size="8" baseType="variant">
      <vt:variant>
        <vt:lpstr>Theme</vt:lpstr>
      </vt:variant>
      <vt:variant>
        <vt:i4>25</vt:i4>
      </vt:variant>
      <vt:variant>
        <vt:lpstr>Links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68</vt:i4>
      </vt:variant>
    </vt:vector>
  </HeadingPairs>
  <TitlesOfParts>
    <vt:vector size="96" baseType="lpstr">
      <vt:lpstr>Office Theme</vt:lpstr>
      <vt:lpstr>5_Office Theme</vt:lpstr>
      <vt:lpstr>11_Default Design</vt:lpstr>
      <vt:lpstr>6_Blank Presentation</vt:lpstr>
      <vt:lpstr>6_Default Design</vt:lpstr>
      <vt:lpstr>13_Office Theme</vt:lpstr>
      <vt:lpstr>2_Office Theme</vt:lpstr>
      <vt:lpstr>5_Default Design</vt:lpstr>
      <vt:lpstr>2_kallen_halzen</vt:lpstr>
      <vt:lpstr>7_Default Design</vt:lpstr>
      <vt:lpstr>3_Default Design</vt:lpstr>
      <vt:lpstr>8_Office Theme</vt:lpstr>
      <vt:lpstr>10_Office Theme</vt:lpstr>
      <vt:lpstr>3_Title - Top</vt:lpstr>
      <vt:lpstr>4_Title - Top</vt:lpstr>
      <vt:lpstr>7_Office Theme</vt:lpstr>
      <vt:lpstr>21_Office Theme</vt:lpstr>
      <vt:lpstr>4_Office Theme</vt:lpstr>
      <vt:lpstr> Black </vt:lpstr>
      <vt:lpstr>1_Default Design</vt:lpstr>
      <vt:lpstr>6_Office Theme</vt:lpstr>
      <vt:lpstr>9_Office Theme</vt:lpstr>
      <vt:lpstr>8_Default Design</vt:lpstr>
      <vt:lpstr>1_kallen_halzen</vt:lpstr>
      <vt:lpstr>3_Office Theme</vt:lpstr>
      <vt:lpstr>???</vt:lpstr>
      <vt:lpstr>Equation</vt:lpstr>
      <vt:lpstr>Microsoft Equation</vt:lpstr>
      <vt:lpstr>PowerPoint Presentation</vt:lpstr>
      <vt:lpstr>PowerPoint Presentation</vt:lpstr>
      <vt:lpstr>PowerPoint Presentation</vt:lpstr>
      <vt:lpstr>PowerPoint Presentation</vt:lpstr>
      <vt:lpstr>supernova remnants     </vt:lpstr>
      <vt:lpstr>PowerPoint Presentation</vt:lpstr>
      <vt:lpstr>active galaxy  particle flows near supermassive black hole</vt:lpstr>
      <vt:lpstr>PowerPoint Presentation</vt:lpstr>
      <vt:lpstr>PowerPoint Presentation</vt:lpstr>
      <vt:lpstr>PowerPoint Presentation</vt:lpstr>
      <vt:lpstr>PowerPoint Presentation</vt:lpstr>
      <vt:lpstr>IceCube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GZK neutrino search: two neutrinos with &gt; 1,000 TeV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 220m </vt:lpstr>
      <vt:lpstr>PowerPoint Presentation</vt:lpstr>
      <vt:lpstr>PowerPoint Presentation</vt:lpstr>
      <vt:lpstr>PowerPoint Presentation</vt:lpstr>
      <vt:lpstr>   did not talk about: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Francis Halzen</dc:creator>
  <cp:lastModifiedBy>Francis Halzen</cp:lastModifiedBy>
  <cp:revision>22</cp:revision>
  <dcterms:created xsi:type="dcterms:W3CDTF">2015-11-17T15:23:33Z</dcterms:created>
  <dcterms:modified xsi:type="dcterms:W3CDTF">2015-12-07T21:58:13Z</dcterms:modified>
</cp:coreProperties>
</file>