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10.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11.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12.xml" ContentType="application/vnd.openxmlformats-officedocument.theme+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13.xml" ContentType="application/vnd.openxmlformats-officedocument.theme+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14.xml" ContentType="application/vnd.openxmlformats-officedocument.theme+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theme/theme15.xml" ContentType="application/vnd.openxmlformats-officedocument.theme+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theme/theme16.xml" ContentType="application/vnd.openxmlformats-officedocument.theme+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theme/theme17.xml" ContentType="application/vnd.openxmlformats-officedocument.theme+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theme/theme18.xml" ContentType="application/vnd.openxmlformats-officedocument.theme+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theme/theme19.xml" ContentType="application/vnd.openxmlformats-officedocument.theme+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theme/theme20.xml" ContentType="application/vnd.openxmlformats-officedocument.theme+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theme/theme21.xml" ContentType="application/vnd.openxmlformats-officedocument.theme+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theme/theme22.xml" ContentType="application/vnd.openxmlformats-officedocument.theme+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theme/theme23.xml" ContentType="application/vnd.openxmlformats-officedocument.theme+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theme/theme24.xml" ContentType="application/vnd.openxmlformats-officedocument.theme+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theme/theme25.xml" ContentType="application/vnd.openxmlformats-officedocument.theme+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theme/theme26.xml" ContentType="application/vnd.openxmlformats-officedocument.theme+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theme/theme27.xml" ContentType="application/vnd.openxmlformats-officedocument.theme+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theme/theme28.xml" ContentType="application/vnd.openxmlformats-officedocument.theme+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theme/theme29.xml" ContentType="application/vnd.openxmlformats-officedocument.theme+xml"/>
  <Override PartName="/ppt/theme/theme3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684" r:id="rId3"/>
    <p:sldMasterId id="2147483696" r:id="rId4"/>
    <p:sldMasterId id="2147483720" r:id="rId5"/>
    <p:sldMasterId id="2147483732" r:id="rId6"/>
    <p:sldMasterId id="2147483744" r:id="rId7"/>
    <p:sldMasterId id="2147483756" r:id="rId8"/>
    <p:sldMasterId id="2147483768" r:id="rId9"/>
    <p:sldMasterId id="2147483771" r:id="rId10"/>
    <p:sldMasterId id="2147483785" r:id="rId11"/>
    <p:sldMasterId id="2147483798" r:id="rId12"/>
    <p:sldMasterId id="2147483811" r:id="rId13"/>
    <p:sldMasterId id="2147483823" r:id="rId14"/>
    <p:sldMasterId id="2147483835" r:id="rId15"/>
    <p:sldMasterId id="2147483850" r:id="rId16"/>
    <p:sldMasterId id="2147483863" r:id="rId17"/>
    <p:sldMasterId id="2147483875" r:id="rId18"/>
    <p:sldMasterId id="2147483887" r:id="rId19"/>
    <p:sldMasterId id="2147483911" r:id="rId20"/>
    <p:sldMasterId id="2147483923" r:id="rId21"/>
    <p:sldMasterId id="2147483936" r:id="rId22"/>
    <p:sldMasterId id="2147483948" r:id="rId23"/>
    <p:sldMasterId id="2147483961" r:id="rId24"/>
    <p:sldMasterId id="2147483973" r:id="rId25"/>
    <p:sldMasterId id="2147483985" r:id="rId26"/>
    <p:sldMasterId id="2147483997" r:id="rId27"/>
    <p:sldMasterId id="2147484012" r:id="rId28"/>
    <p:sldMasterId id="2147484015" r:id="rId29"/>
  </p:sldMasterIdLst>
  <p:notesMasterIdLst>
    <p:notesMasterId r:id="rId117"/>
  </p:notesMasterIdLst>
  <p:sldIdLst>
    <p:sldId id="1143" r:id="rId30"/>
    <p:sldId id="1273" r:id="rId31"/>
    <p:sldId id="1053" r:id="rId32"/>
    <p:sldId id="1230" r:id="rId33"/>
    <p:sldId id="1367" r:id="rId34"/>
    <p:sldId id="867" r:id="rId35"/>
    <p:sldId id="1328" r:id="rId36"/>
    <p:sldId id="724" r:id="rId37"/>
    <p:sldId id="725" r:id="rId38"/>
    <p:sldId id="1290" r:id="rId39"/>
    <p:sldId id="850" r:id="rId40"/>
    <p:sldId id="277" r:id="rId41"/>
    <p:sldId id="1116" r:id="rId42"/>
    <p:sldId id="1291" r:id="rId43"/>
    <p:sldId id="1204" r:id="rId44"/>
    <p:sldId id="1345" r:id="rId45"/>
    <p:sldId id="1269" r:id="rId46"/>
    <p:sldId id="289" r:id="rId47"/>
    <p:sldId id="1044" r:id="rId48"/>
    <p:sldId id="1228" r:id="rId49"/>
    <p:sldId id="1330" r:id="rId50"/>
    <p:sldId id="862" r:id="rId51"/>
    <p:sldId id="1309" r:id="rId52"/>
    <p:sldId id="842" r:id="rId53"/>
    <p:sldId id="1313" r:id="rId54"/>
    <p:sldId id="1146" r:id="rId55"/>
    <p:sldId id="1311" r:id="rId56"/>
    <p:sldId id="881" r:id="rId57"/>
    <p:sldId id="880" r:id="rId58"/>
    <p:sldId id="882" r:id="rId59"/>
    <p:sldId id="1366" r:id="rId60"/>
    <p:sldId id="1243" r:id="rId61"/>
    <p:sldId id="834" r:id="rId62"/>
    <p:sldId id="886" r:id="rId63"/>
    <p:sldId id="1265" r:id="rId64"/>
    <p:sldId id="1267" r:id="rId65"/>
    <p:sldId id="1263" r:id="rId66"/>
    <p:sldId id="704" r:id="rId67"/>
    <p:sldId id="884" r:id="rId68"/>
    <p:sldId id="1320" r:id="rId69"/>
    <p:sldId id="1365" r:id="rId70"/>
    <p:sldId id="1364" r:id="rId71"/>
    <p:sldId id="267" r:id="rId72"/>
    <p:sldId id="1239" r:id="rId73"/>
    <p:sldId id="935" r:id="rId74"/>
    <p:sldId id="1298" r:id="rId75"/>
    <p:sldId id="1369" r:id="rId76"/>
    <p:sldId id="1361" r:id="rId77"/>
    <p:sldId id="1363" r:id="rId78"/>
    <p:sldId id="1371" r:id="rId79"/>
    <p:sldId id="280" r:id="rId80"/>
    <p:sldId id="1241" r:id="rId81"/>
    <p:sldId id="1331" r:id="rId82"/>
    <p:sldId id="257" r:id="rId83"/>
    <p:sldId id="286" r:id="rId84"/>
    <p:sldId id="345" r:id="rId85"/>
    <p:sldId id="270" r:id="rId86"/>
    <p:sldId id="272" r:id="rId87"/>
    <p:sldId id="291" r:id="rId88"/>
    <p:sldId id="292" r:id="rId89"/>
    <p:sldId id="1370" r:id="rId90"/>
    <p:sldId id="1340" r:id="rId91"/>
    <p:sldId id="1346" r:id="rId92"/>
    <p:sldId id="1339" r:id="rId93"/>
    <p:sldId id="279" r:id="rId94"/>
    <p:sldId id="1264" r:id="rId95"/>
    <p:sldId id="708" r:id="rId96"/>
    <p:sldId id="1172" r:id="rId97"/>
    <p:sldId id="1192" r:id="rId98"/>
    <p:sldId id="1176" r:id="rId99"/>
    <p:sldId id="1322" r:id="rId100"/>
    <p:sldId id="1222" r:id="rId101"/>
    <p:sldId id="1332" r:id="rId102"/>
    <p:sldId id="1178" r:id="rId103"/>
    <p:sldId id="1242" r:id="rId104"/>
    <p:sldId id="1128" r:id="rId105"/>
    <p:sldId id="1177" r:id="rId106"/>
    <p:sldId id="1368" r:id="rId107"/>
    <p:sldId id="1301" r:id="rId108"/>
    <p:sldId id="1184" r:id="rId109"/>
    <p:sldId id="1185" r:id="rId110"/>
    <p:sldId id="343" r:id="rId111"/>
    <p:sldId id="1333" r:id="rId112"/>
    <p:sldId id="1082" r:id="rId113"/>
    <p:sldId id="845" r:id="rId114"/>
    <p:sldId id="667" r:id="rId115"/>
    <p:sldId id="1329" r:id="rId1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gnacio Taboada"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2642FF"/>
    <a:srgbClr val="2F41FF"/>
    <a:srgbClr val="2C2CFF"/>
    <a:srgbClr val="041CFF"/>
    <a:srgbClr val="456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03"/>
    <p:restoredTop sz="96327"/>
  </p:normalViewPr>
  <p:slideViewPr>
    <p:cSldViewPr snapToGrid="0" snapToObjects="1">
      <p:cViewPr varScale="1">
        <p:scale>
          <a:sx n="156" d="100"/>
          <a:sy n="156" d="100"/>
        </p:scale>
        <p:origin x="192" y="216"/>
      </p:cViewPr>
      <p:guideLst/>
    </p:cSldViewPr>
  </p:slideViewPr>
  <p:notesTextViewPr>
    <p:cViewPr>
      <p:scale>
        <a:sx n="1" d="1"/>
        <a:sy n="1" d="1"/>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117" Type="http://schemas.openxmlformats.org/officeDocument/2006/relationships/notesMaster" Target="notesMasters/notesMaster1.xml"/><Relationship Id="rId21" Type="http://schemas.openxmlformats.org/officeDocument/2006/relationships/slideMaster" Target="slideMasters/slideMaster21.xml"/><Relationship Id="rId42" Type="http://schemas.openxmlformats.org/officeDocument/2006/relationships/slide" Target="slides/slide13.xml"/><Relationship Id="rId47" Type="http://schemas.openxmlformats.org/officeDocument/2006/relationships/slide" Target="slides/slide18.xml"/><Relationship Id="rId63" Type="http://schemas.openxmlformats.org/officeDocument/2006/relationships/slide" Target="slides/slide34.xml"/><Relationship Id="rId68" Type="http://schemas.openxmlformats.org/officeDocument/2006/relationships/slide" Target="slides/slide39.xml"/><Relationship Id="rId84" Type="http://schemas.openxmlformats.org/officeDocument/2006/relationships/slide" Target="slides/slide55.xml"/><Relationship Id="rId89" Type="http://schemas.openxmlformats.org/officeDocument/2006/relationships/slide" Target="slides/slide60.xml"/><Relationship Id="rId112" Type="http://schemas.openxmlformats.org/officeDocument/2006/relationships/slide" Target="slides/slide83.xml"/><Relationship Id="rId16" Type="http://schemas.openxmlformats.org/officeDocument/2006/relationships/slideMaster" Target="slideMasters/slideMaster16.xml"/><Relationship Id="rId107" Type="http://schemas.openxmlformats.org/officeDocument/2006/relationships/slide" Target="slides/slide78.xml"/><Relationship Id="rId11" Type="http://schemas.openxmlformats.org/officeDocument/2006/relationships/slideMaster" Target="slideMasters/slideMaster11.xml"/><Relationship Id="rId32" Type="http://schemas.openxmlformats.org/officeDocument/2006/relationships/slide" Target="slides/slide3.xml"/><Relationship Id="rId37" Type="http://schemas.openxmlformats.org/officeDocument/2006/relationships/slide" Target="slides/slide8.xml"/><Relationship Id="rId53" Type="http://schemas.openxmlformats.org/officeDocument/2006/relationships/slide" Target="slides/slide24.xml"/><Relationship Id="rId58" Type="http://schemas.openxmlformats.org/officeDocument/2006/relationships/slide" Target="slides/slide29.xml"/><Relationship Id="rId74" Type="http://schemas.openxmlformats.org/officeDocument/2006/relationships/slide" Target="slides/slide45.xml"/><Relationship Id="rId79" Type="http://schemas.openxmlformats.org/officeDocument/2006/relationships/slide" Target="slides/slide50.xml"/><Relationship Id="rId102" Type="http://schemas.openxmlformats.org/officeDocument/2006/relationships/slide" Target="slides/slide73.xml"/><Relationship Id="rId5" Type="http://schemas.openxmlformats.org/officeDocument/2006/relationships/slideMaster" Target="slideMasters/slideMaster5.xml"/><Relationship Id="rId90" Type="http://schemas.openxmlformats.org/officeDocument/2006/relationships/slide" Target="slides/slide61.xml"/><Relationship Id="rId95" Type="http://schemas.openxmlformats.org/officeDocument/2006/relationships/slide" Target="slides/slide66.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43" Type="http://schemas.openxmlformats.org/officeDocument/2006/relationships/slide" Target="slides/slide14.xml"/><Relationship Id="rId48" Type="http://schemas.openxmlformats.org/officeDocument/2006/relationships/slide" Target="slides/slide19.xml"/><Relationship Id="rId64" Type="http://schemas.openxmlformats.org/officeDocument/2006/relationships/slide" Target="slides/slide35.xml"/><Relationship Id="rId69" Type="http://schemas.openxmlformats.org/officeDocument/2006/relationships/slide" Target="slides/slide40.xml"/><Relationship Id="rId113" Type="http://schemas.openxmlformats.org/officeDocument/2006/relationships/slide" Target="slides/slide84.xml"/><Relationship Id="rId118" Type="http://schemas.openxmlformats.org/officeDocument/2006/relationships/commentAuthors" Target="commentAuthors.xml"/><Relationship Id="rId80" Type="http://schemas.openxmlformats.org/officeDocument/2006/relationships/slide" Target="slides/slide51.xml"/><Relationship Id="rId85" Type="http://schemas.openxmlformats.org/officeDocument/2006/relationships/slide" Target="slides/slide56.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4.xml"/><Relationship Id="rId38" Type="http://schemas.openxmlformats.org/officeDocument/2006/relationships/slide" Target="slides/slide9.xml"/><Relationship Id="rId59" Type="http://schemas.openxmlformats.org/officeDocument/2006/relationships/slide" Target="slides/slide30.xml"/><Relationship Id="rId103" Type="http://schemas.openxmlformats.org/officeDocument/2006/relationships/slide" Target="slides/slide74.xml"/><Relationship Id="rId108" Type="http://schemas.openxmlformats.org/officeDocument/2006/relationships/slide" Target="slides/slide79.xml"/><Relationship Id="rId54" Type="http://schemas.openxmlformats.org/officeDocument/2006/relationships/slide" Target="slides/slide25.xml"/><Relationship Id="rId70" Type="http://schemas.openxmlformats.org/officeDocument/2006/relationships/slide" Target="slides/slide41.xml"/><Relationship Id="rId75" Type="http://schemas.openxmlformats.org/officeDocument/2006/relationships/slide" Target="slides/slide46.xml"/><Relationship Id="rId91" Type="http://schemas.openxmlformats.org/officeDocument/2006/relationships/slide" Target="slides/slide62.xml"/><Relationship Id="rId96" Type="http://schemas.openxmlformats.org/officeDocument/2006/relationships/slide" Target="slides/slide67.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49" Type="http://schemas.openxmlformats.org/officeDocument/2006/relationships/slide" Target="slides/slide20.xml"/><Relationship Id="rId114" Type="http://schemas.openxmlformats.org/officeDocument/2006/relationships/slide" Target="slides/slide85.xml"/><Relationship Id="rId119" Type="http://schemas.openxmlformats.org/officeDocument/2006/relationships/presProps" Target="presProps.xml"/><Relationship Id="rId44" Type="http://schemas.openxmlformats.org/officeDocument/2006/relationships/slide" Target="slides/slide15.xml"/><Relationship Id="rId60" Type="http://schemas.openxmlformats.org/officeDocument/2006/relationships/slide" Target="slides/slide31.xml"/><Relationship Id="rId65" Type="http://schemas.openxmlformats.org/officeDocument/2006/relationships/slide" Target="slides/slide36.xml"/><Relationship Id="rId81" Type="http://schemas.openxmlformats.org/officeDocument/2006/relationships/slide" Target="slides/slide52.xml"/><Relationship Id="rId86" Type="http://schemas.openxmlformats.org/officeDocument/2006/relationships/slide" Target="slides/slide57.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0.xml"/><Relationship Id="rId109" Type="http://schemas.openxmlformats.org/officeDocument/2006/relationships/slide" Target="slides/slide8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 Id="rId76" Type="http://schemas.openxmlformats.org/officeDocument/2006/relationships/slide" Target="slides/slide47.xml"/><Relationship Id="rId97" Type="http://schemas.openxmlformats.org/officeDocument/2006/relationships/slide" Target="slides/slide68.xml"/><Relationship Id="rId104" Type="http://schemas.openxmlformats.org/officeDocument/2006/relationships/slide" Target="slides/slide75.xml"/><Relationship Id="rId120" Type="http://schemas.openxmlformats.org/officeDocument/2006/relationships/viewProps" Target="viewProps.xml"/><Relationship Id="rId7" Type="http://schemas.openxmlformats.org/officeDocument/2006/relationships/slideMaster" Target="slideMasters/slideMaster7.xml"/><Relationship Id="rId71" Type="http://schemas.openxmlformats.org/officeDocument/2006/relationships/slide" Target="slides/slide42.xml"/><Relationship Id="rId92" Type="http://schemas.openxmlformats.org/officeDocument/2006/relationships/slide" Target="slides/slide63.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4" Type="http://schemas.openxmlformats.org/officeDocument/2006/relationships/slideMaster" Target="slideMasters/slideMaster24.xml"/><Relationship Id="rId40" Type="http://schemas.openxmlformats.org/officeDocument/2006/relationships/slide" Target="slides/slide11.xml"/><Relationship Id="rId45" Type="http://schemas.openxmlformats.org/officeDocument/2006/relationships/slide" Target="slides/slide16.xml"/><Relationship Id="rId66" Type="http://schemas.openxmlformats.org/officeDocument/2006/relationships/slide" Target="slides/slide37.xml"/><Relationship Id="rId87" Type="http://schemas.openxmlformats.org/officeDocument/2006/relationships/slide" Target="slides/slide58.xml"/><Relationship Id="rId110" Type="http://schemas.openxmlformats.org/officeDocument/2006/relationships/slide" Target="slides/slide81.xml"/><Relationship Id="rId115" Type="http://schemas.openxmlformats.org/officeDocument/2006/relationships/slide" Target="slides/slide86.xml"/><Relationship Id="rId61" Type="http://schemas.openxmlformats.org/officeDocument/2006/relationships/slide" Target="slides/slide32.xml"/><Relationship Id="rId82" Type="http://schemas.openxmlformats.org/officeDocument/2006/relationships/slide" Target="slides/slide53.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1.xml"/><Relationship Id="rId35" Type="http://schemas.openxmlformats.org/officeDocument/2006/relationships/slide" Target="slides/slide6.xml"/><Relationship Id="rId56" Type="http://schemas.openxmlformats.org/officeDocument/2006/relationships/slide" Target="slides/slide27.xml"/><Relationship Id="rId77" Type="http://schemas.openxmlformats.org/officeDocument/2006/relationships/slide" Target="slides/slide48.xml"/><Relationship Id="rId100" Type="http://schemas.openxmlformats.org/officeDocument/2006/relationships/slide" Target="slides/slide71.xml"/><Relationship Id="rId105" Type="http://schemas.openxmlformats.org/officeDocument/2006/relationships/slide" Target="slides/slide76.xml"/><Relationship Id="rId8" Type="http://schemas.openxmlformats.org/officeDocument/2006/relationships/slideMaster" Target="slideMasters/slideMaster8.xml"/><Relationship Id="rId51" Type="http://schemas.openxmlformats.org/officeDocument/2006/relationships/slide" Target="slides/slide22.xml"/><Relationship Id="rId72" Type="http://schemas.openxmlformats.org/officeDocument/2006/relationships/slide" Target="slides/slide43.xml"/><Relationship Id="rId93" Type="http://schemas.openxmlformats.org/officeDocument/2006/relationships/slide" Target="slides/slide64.xml"/><Relationship Id="rId98" Type="http://schemas.openxmlformats.org/officeDocument/2006/relationships/slide" Target="slides/slide69.xml"/><Relationship Id="rId121" Type="http://schemas.openxmlformats.org/officeDocument/2006/relationships/theme" Target="theme/theme1.xml"/><Relationship Id="rId3" Type="http://schemas.openxmlformats.org/officeDocument/2006/relationships/slideMaster" Target="slideMasters/slideMaster3.xml"/><Relationship Id="rId25" Type="http://schemas.openxmlformats.org/officeDocument/2006/relationships/slideMaster" Target="slideMasters/slideMaster25.xml"/><Relationship Id="rId46" Type="http://schemas.openxmlformats.org/officeDocument/2006/relationships/slide" Target="slides/slide17.xml"/><Relationship Id="rId67" Type="http://schemas.openxmlformats.org/officeDocument/2006/relationships/slide" Target="slides/slide38.xml"/><Relationship Id="rId116" Type="http://schemas.openxmlformats.org/officeDocument/2006/relationships/slide" Target="slides/slide87.xml"/><Relationship Id="rId20" Type="http://schemas.openxmlformats.org/officeDocument/2006/relationships/slideMaster" Target="slideMasters/slideMaster20.xml"/><Relationship Id="rId41" Type="http://schemas.openxmlformats.org/officeDocument/2006/relationships/slide" Target="slides/slide12.xml"/><Relationship Id="rId62" Type="http://schemas.openxmlformats.org/officeDocument/2006/relationships/slide" Target="slides/slide33.xml"/><Relationship Id="rId83" Type="http://schemas.openxmlformats.org/officeDocument/2006/relationships/slide" Target="slides/slide54.xml"/><Relationship Id="rId88" Type="http://schemas.openxmlformats.org/officeDocument/2006/relationships/slide" Target="slides/slide59.xml"/><Relationship Id="rId111" Type="http://schemas.openxmlformats.org/officeDocument/2006/relationships/slide" Target="slides/slide82.xml"/><Relationship Id="rId15" Type="http://schemas.openxmlformats.org/officeDocument/2006/relationships/slideMaster" Target="slideMasters/slideMaster15.xml"/><Relationship Id="rId36" Type="http://schemas.openxmlformats.org/officeDocument/2006/relationships/slide" Target="slides/slide7.xml"/><Relationship Id="rId57" Type="http://schemas.openxmlformats.org/officeDocument/2006/relationships/slide" Target="slides/slide28.xml"/><Relationship Id="rId106" Type="http://schemas.openxmlformats.org/officeDocument/2006/relationships/slide" Target="slides/slide77.xml"/><Relationship Id="rId10" Type="http://schemas.openxmlformats.org/officeDocument/2006/relationships/slideMaster" Target="slideMasters/slideMaster10.xml"/><Relationship Id="rId31" Type="http://schemas.openxmlformats.org/officeDocument/2006/relationships/slide" Target="slides/slide2.xml"/><Relationship Id="rId52" Type="http://schemas.openxmlformats.org/officeDocument/2006/relationships/slide" Target="slides/slide23.xml"/><Relationship Id="rId73" Type="http://schemas.openxmlformats.org/officeDocument/2006/relationships/slide" Target="slides/slide44.xml"/><Relationship Id="rId78" Type="http://schemas.openxmlformats.org/officeDocument/2006/relationships/slide" Target="slides/slide49.xml"/><Relationship Id="rId94" Type="http://schemas.openxmlformats.org/officeDocument/2006/relationships/slide" Target="slides/slide65.xml"/><Relationship Id="rId99" Type="http://schemas.openxmlformats.org/officeDocument/2006/relationships/slide" Target="slides/slide70.xml"/><Relationship Id="rId101" Type="http://schemas.openxmlformats.org/officeDocument/2006/relationships/slide" Target="slides/slide72.xml"/><Relationship Id="rId1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D7DB2F-4871-0E41-AF40-8A64B2C2B90E}" type="datetimeFigureOut">
              <a:rPr lang="en-US" smtClean="0"/>
              <a:t>11/25/22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1D018F-F50D-544C-84B8-51999614A833}" type="slidenum">
              <a:rPr lang="en-US" smtClean="0"/>
              <a:t>‹#›</a:t>
            </a:fld>
            <a:endParaRPr lang="en-US"/>
          </a:p>
        </p:txBody>
      </p:sp>
    </p:spTree>
    <p:extLst>
      <p:ext uri="{BB962C8B-B14F-4D97-AF65-F5344CB8AC3E}">
        <p14:creationId xmlns:p14="http://schemas.microsoft.com/office/powerpoint/2010/main" val="2890853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08413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588BDAD-FB92-3548-9FDE-0DC86D61DE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8971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F2AF208-45AF-6F4E-83E3-53F30ABE3241}"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a:p>
        </p:txBody>
      </p:sp>
    </p:spTree>
    <p:extLst>
      <p:ext uri="{BB962C8B-B14F-4D97-AF65-F5344CB8AC3E}">
        <p14:creationId xmlns:p14="http://schemas.microsoft.com/office/powerpoint/2010/main" val="4110409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588BDAD-FB92-3548-9FDE-0DC86D61DE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790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385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9BAD74D-37CB-0B47-9FF6-07886F6EF873}"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
        <p:nvSpPr>
          <p:cNvPr id="633858"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Lst>
        </p:spPr>
      </p:sp>
      <p:sp>
        <p:nvSpPr>
          <p:cNvPr id="633859"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extLst>
      <p:ext uri="{BB962C8B-B14F-4D97-AF65-F5344CB8AC3E}">
        <p14:creationId xmlns:p14="http://schemas.microsoft.com/office/powerpoint/2010/main" val="3778451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385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9BAD74D-37CB-0B47-9FF6-07886F6EF873}"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
        <p:nvSpPr>
          <p:cNvPr id="633858"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633859"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extLst>
      <p:ext uri="{BB962C8B-B14F-4D97-AF65-F5344CB8AC3E}">
        <p14:creationId xmlns:p14="http://schemas.microsoft.com/office/powerpoint/2010/main" val="2756733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709278E-40DF-8141-BBE5-C411DB92CF88}"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28774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87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70447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873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517A66CE-F034-FD4D-AA32-5AC6DB4B99BC}"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endParaRPr>
          </a:p>
        </p:txBody>
      </p:sp>
      <p:sp>
        <p:nvSpPr>
          <p:cNvPr id="628738"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Lst>
        </p:spPr>
      </p:sp>
      <p:sp>
        <p:nvSpPr>
          <p:cNvPr id="628739" name="Rectangle 3"/>
          <p:cNvSpPr>
            <a:spLocks noGrp="1" noChangeArrowheads="1"/>
          </p:cNvSpPr>
          <p:nvPr>
            <p:ph type="body" idx="1"/>
          </p:nvPr>
        </p:nvSpPr>
        <p:spPr bwMode="auto">
          <a:noFill/>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Calibri" charset="0"/>
            </a:endParaRPr>
          </a:p>
        </p:txBody>
      </p:sp>
    </p:spTree>
    <p:extLst>
      <p:ext uri="{BB962C8B-B14F-4D97-AF65-F5344CB8AC3E}">
        <p14:creationId xmlns:p14="http://schemas.microsoft.com/office/powerpoint/2010/main" val="3334062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7169"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defTabSz="457200" eaLnBrk="1" fontAlgn="auto" hangingPunct="1">
              <a:spcBef>
                <a:spcPts val="0"/>
              </a:spcBef>
              <a:spcAft>
                <a:spcPts val="0"/>
              </a:spcAft>
              <a:defRPr/>
            </a:pPr>
            <a:r>
              <a:rPr lang="en-US">
                <a:ea typeface="+mn-ea"/>
                <a:cs typeface="+mn-cs"/>
              </a:rPr>
              <a:t>Take the astounding journey inside the </a:t>
            </a:r>
            <a:r>
              <a:rPr lang="en-US" err="1">
                <a:ea typeface="+mn-ea"/>
                <a:cs typeface="+mn-cs"/>
              </a:rPr>
              <a:t>IceCube</a:t>
            </a:r>
            <a:r>
              <a:rPr lang="en-US">
                <a:ea typeface="+mn-ea"/>
                <a:cs typeface="+mn-cs"/>
              </a:rPr>
              <a:t> detector where, deep in the ice at the heart of Antarctica, over five thousand light sensors wait to capture traces of the ghost particle. </a:t>
            </a:r>
          </a:p>
          <a:p>
            <a:pPr>
              <a:defRPr/>
            </a:pPr>
            <a:endParaRPr lang="en-US"/>
          </a:p>
        </p:txBody>
      </p:sp>
      <p:sp>
        <p:nvSpPr>
          <p:cNvPr id="6471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073C8B6F-8940-F945-8B17-B91A4CFB241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893060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40882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Shape 5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8" name="Shape 5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extLst>
      <p:ext uri="{BB962C8B-B14F-4D97-AF65-F5344CB8AC3E}">
        <p14:creationId xmlns:p14="http://schemas.microsoft.com/office/powerpoint/2010/main" val="1650065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11152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F98126-F178-9E44-8271-75E79C69A5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5501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2AF208-45AF-6F4E-83E3-53F30ABE3241}"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dirty="0"/>
          </a:p>
        </p:txBody>
      </p:sp>
    </p:spTree>
    <p:extLst>
      <p:ext uri="{BB962C8B-B14F-4D97-AF65-F5344CB8AC3E}">
        <p14:creationId xmlns:p14="http://schemas.microsoft.com/office/powerpoint/2010/main" val="584552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821864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6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1" name="Google Shape;191;p65: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200">
                <a:latin typeface="Calibri"/>
                <a:ea typeface="Calibri"/>
                <a:cs typeface="Calibri"/>
                <a:sym typeface="Calibri"/>
              </a:rPr>
              <a:t>https://en.wikipedia.org/wiki/New_General_Catalogue</a:t>
            </a:r>
            <a:endParaRPr/>
          </a:p>
          <a:p>
            <a:pPr marL="0" lvl="0" indent="0" algn="l" rtl="0">
              <a:lnSpc>
                <a:spcPct val="100000"/>
              </a:lnSpc>
              <a:spcBef>
                <a:spcPts val="0"/>
              </a:spcBef>
              <a:spcAft>
                <a:spcPts val="0"/>
              </a:spcAft>
              <a:buSzPts val="1400"/>
              <a:buNone/>
            </a:pPr>
            <a:endParaRPr/>
          </a:p>
          <a:p>
            <a:pPr marL="0" lvl="0" indent="0" algn="l" rtl="0">
              <a:lnSpc>
                <a:spcPct val="100000"/>
              </a:lnSpc>
              <a:spcBef>
                <a:spcPts val="0"/>
              </a:spcBef>
              <a:spcAft>
                <a:spcPts val="0"/>
              </a:spcAft>
              <a:buSzPts val="1400"/>
              <a:buNone/>
            </a:pPr>
            <a:r>
              <a:rPr lang="en-US" sz="1200">
                <a:latin typeface="Calibri"/>
                <a:ea typeface="Calibri"/>
                <a:cs typeface="Calibri"/>
                <a:sym typeface="Calibri"/>
              </a:rPr>
              <a:t>The New General Catalogue of Nebulae and Clusters of Stars (abbreviated NGC) is an astronomical catalogue of deep-sky objects compiled by John Louis Emil Dreyer in 1888. The NGC contains 7,840 objects, including galaxies, star clusters and emission nebulae. Dreyer published two supplements to the NGC in 1895 and 1908, known as the Index Catalogues (abbreviated IC), describing a further 5,386 astronomical objects. Thousands of these objects are best known by their NGC or IC numbers, which remain in widespread use.</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C0B53F-904C-5747-AF3D-6A7CE4499AF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4865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p74: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42" name="Google Shape;342;p7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p76: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95" name="Google Shape;395;p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p80:notes"/>
          <p:cNvSpPr txBox="1">
            <a:spLocks noGrp="1"/>
          </p:cNvSpPr>
          <p:nvPr>
            <p:ph type="body" idx="1"/>
          </p:nvPr>
        </p:nvSpPr>
        <p:spPr>
          <a:xfrm>
            <a:off x="711200" y="4926013"/>
            <a:ext cx="5683250" cy="402907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93" name="Google Shape;493;p80:notes"/>
          <p:cNvSpPr>
            <a:spLocks noGrp="1" noRot="1" noChangeAspect="1"/>
          </p:cNvSpPr>
          <p:nvPr>
            <p:ph type="sldImg" idx="2"/>
          </p:nvPr>
        </p:nvSpPr>
        <p:spPr>
          <a:xfrm>
            <a:off x="1249363" y="1279525"/>
            <a:ext cx="4606925" cy="34544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67: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9" name="Google Shape;229;p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69: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9" name="Google Shape;259;p6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
        <p:cNvGrpSpPr/>
        <p:nvPr/>
      </p:nvGrpSpPr>
      <p:grpSpPr>
        <a:xfrm>
          <a:off x="0" y="0"/>
          <a:ext cx="0" cy="0"/>
          <a:chOff x="0" y="0"/>
          <a:chExt cx="0" cy="0"/>
        </a:xfrm>
      </p:grpSpPr>
      <p:sp>
        <p:nvSpPr>
          <p:cNvPr id="573" name="Google Shape;573;p10:notes"/>
          <p:cNvSpPr txBox="1">
            <a:spLocks noGrp="1"/>
          </p:cNvSpPr>
          <p:nvPr>
            <p:ph type="body" idx="1"/>
          </p:nvPr>
        </p:nvSpPr>
        <p:spPr>
          <a:xfrm>
            <a:off x="711200" y="4926013"/>
            <a:ext cx="5683250" cy="402907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574" name="Google Shape;574;p10:notes"/>
          <p:cNvSpPr>
            <a:spLocks noGrp="1" noRot="1" noChangeAspect="1"/>
          </p:cNvSpPr>
          <p:nvPr>
            <p:ph type="sldImg" idx="2"/>
          </p:nvPr>
        </p:nvSpPr>
        <p:spPr>
          <a:xfrm>
            <a:off x="1249363" y="1279525"/>
            <a:ext cx="4606925" cy="34544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5"/>
        <p:cNvGrpSpPr/>
        <p:nvPr/>
      </p:nvGrpSpPr>
      <p:grpSpPr>
        <a:xfrm>
          <a:off x="0" y="0"/>
          <a:ext cx="0" cy="0"/>
          <a:chOff x="0" y="0"/>
          <a:chExt cx="0" cy="0"/>
        </a:xfrm>
      </p:grpSpPr>
      <p:sp>
        <p:nvSpPr>
          <p:cNvPr id="586" name="Google Shape;586;p11:notes"/>
          <p:cNvSpPr txBox="1">
            <a:spLocks noGrp="1"/>
          </p:cNvSpPr>
          <p:nvPr>
            <p:ph type="body" idx="1"/>
          </p:nvPr>
        </p:nvSpPr>
        <p:spPr>
          <a:xfrm>
            <a:off x="711200" y="4926013"/>
            <a:ext cx="5683250" cy="402907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587" name="Google Shape;587;p11:notes"/>
          <p:cNvSpPr>
            <a:spLocks noGrp="1" noRot="1" noChangeAspect="1"/>
          </p:cNvSpPr>
          <p:nvPr>
            <p:ph type="sldImg" idx="2"/>
          </p:nvPr>
        </p:nvSpPr>
        <p:spPr>
          <a:xfrm>
            <a:off x="1249363" y="1279525"/>
            <a:ext cx="4606925" cy="34544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C0B53F-904C-5747-AF3D-6A7CE4499AF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80317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0B19773-79A6-7844-B39A-90E237CB662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994284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12: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74" name="Google Shape;374;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01954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F944187-C282-0741-BA5E-34E4A6A09C0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040507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Shape 6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6" name="Shape 6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38536727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36F76-88DF-0442-8BFE-1F6BFEBA9C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434673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2AF208-45AF-6F4E-83E3-53F30ABE3241}"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95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53955" name="Rectangle 3"/>
          <p:cNvSpPr>
            <a:spLocks noGrp="1" noChangeArrowheads="1"/>
          </p:cNvSpPr>
          <p:nvPr>
            <p:ph type="body" idx="1"/>
          </p:nvPr>
        </p:nvSpPr>
        <p:spPr>
          <a:xfrm>
            <a:off x="914400" y="4343400"/>
            <a:ext cx="5029200" cy="4114800"/>
          </a:xfrm>
        </p:spPr>
        <p:txBody>
          <a:bodyPr/>
          <a:lstStyle/>
          <a:p>
            <a:endParaRPr lang="en-US"/>
          </a:p>
        </p:txBody>
      </p:sp>
    </p:spTree>
    <p:extLst>
      <p:ext uri="{BB962C8B-B14F-4D97-AF65-F5344CB8AC3E}">
        <p14:creationId xmlns:p14="http://schemas.microsoft.com/office/powerpoint/2010/main" val="22272680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280421-86A9-6E47-B1CE-46D860FF42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81084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36F76-88DF-0442-8BFE-1F6BFEBA9C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469637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21E7F-760E-B340-8729-EF331267B62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3057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20.xml"/><Relationship Id="rId4" Type="http://schemas.openxmlformats.org/officeDocument/2006/relationships/image" Target="../media/image3.png"/></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905846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686273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564569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87783-595C-DE4B-8A29-E89B715F6310}"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189285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87783-595C-DE4B-8A29-E89B715F6310}" type="datetimeFigureOut">
              <a:rPr lang="en-US" smtClean="0"/>
              <a:t>11/25/22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187374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87783-595C-DE4B-8A29-E89B715F6310}" type="datetimeFigureOut">
              <a:rPr lang="en-US" smtClean="0"/>
              <a:t>11/25/22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410590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87783-595C-DE4B-8A29-E89B715F6310}" type="datetimeFigureOut">
              <a:rPr lang="en-US" smtClean="0"/>
              <a:t>11/25/22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670853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562024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22222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58197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158360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2175826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1913518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2866187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25337669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2801049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390321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2990307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11770042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35221760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9994521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latin typeface="Calibri"/>
            </a:endParaRPr>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latin typeface="Calibri"/>
            </a:endParaRPr>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20028981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E412DEDC-9E14-884A-AA78-D6B80BB0E98E}"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2AA0D87C-A017-D84E-8A44-026254F39372}" type="slidenum">
              <a:rPr lang="en-US"/>
              <a:pPr>
                <a:defRPr/>
              </a:pPr>
              <a:t>‹#›</a:t>
            </a:fld>
            <a:endParaRPr lang="en-US"/>
          </a:p>
        </p:txBody>
      </p:sp>
    </p:spTree>
    <p:extLst>
      <p:ext uri="{BB962C8B-B14F-4D97-AF65-F5344CB8AC3E}">
        <p14:creationId xmlns:p14="http://schemas.microsoft.com/office/powerpoint/2010/main" val="38079936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DF8BF5DE-1C5E-FF4E-ACAF-F0B08A8E17F4}"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A2ADCC26-2BB3-1A41-BABB-972C64CE30A1}" type="slidenum">
              <a:rPr lang="en-US"/>
              <a:pPr>
                <a:defRPr/>
              </a:pPr>
              <a:t>‹#›</a:t>
            </a:fld>
            <a:endParaRPr lang="en-US"/>
          </a:p>
        </p:txBody>
      </p:sp>
    </p:spTree>
    <p:extLst>
      <p:ext uri="{BB962C8B-B14F-4D97-AF65-F5344CB8AC3E}">
        <p14:creationId xmlns:p14="http://schemas.microsoft.com/office/powerpoint/2010/main" val="26259899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12408E94-9238-8C4E-9992-BFCE00FEE22B}"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D20ED69A-3DD8-794C-B637-FBB7E0A0E494}" type="slidenum">
              <a:rPr lang="en-US"/>
              <a:pPr>
                <a:defRPr/>
              </a:pPr>
              <a:t>‹#›</a:t>
            </a:fld>
            <a:endParaRPr lang="en-US"/>
          </a:p>
        </p:txBody>
      </p:sp>
    </p:spTree>
    <p:extLst>
      <p:ext uri="{BB962C8B-B14F-4D97-AF65-F5344CB8AC3E}">
        <p14:creationId xmlns:p14="http://schemas.microsoft.com/office/powerpoint/2010/main" val="38388345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7236E2ED-8DBB-084A-B274-B2A5A5AC9AC7}" type="datetimeFigureOut">
              <a:rPr lang="en-US"/>
              <a:pPr>
                <a:defRPr/>
              </a:pPr>
              <a:t>11/25/22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DC7174D5-9B07-0042-BF24-34E06AB99F64}" type="slidenum">
              <a:rPr lang="en-US"/>
              <a:pPr>
                <a:defRPr/>
              </a:pPr>
              <a:t>‹#›</a:t>
            </a:fld>
            <a:endParaRPr lang="en-US"/>
          </a:p>
        </p:txBody>
      </p:sp>
    </p:spTree>
    <p:extLst>
      <p:ext uri="{BB962C8B-B14F-4D97-AF65-F5344CB8AC3E}">
        <p14:creationId xmlns:p14="http://schemas.microsoft.com/office/powerpoint/2010/main" val="42084514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defTabSz="914400">
              <a:defRPr>
                <a:latin typeface="Arial" charset="0"/>
              </a:defRPr>
            </a:lvl1pPr>
          </a:lstStyle>
          <a:p>
            <a:pPr>
              <a:defRPr/>
            </a:pPr>
            <a:fld id="{0FC910F5-1511-6144-AAB2-37FA17226553}" type="datetimeFigureOut">
              <a:rPr lang="en-US"/>
              <a:pPr>
                <a:defRPr/>
              </a:pPr>
              <a:t>11/25/22</a:t>
            </a:fld>
            <a:endParaRPr lang="en-US"/>
          </a:p>
        </p:txBody>
      </p:sp>
      <p:sp>
        <p:nvSpPr>
          <p:cNvPr id="8" name="Footer Placeholder 7"/>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9" name="Slide Number Placeholder 8"/>
          <p:cNvSpPr>
            <a:spLocks noGrp="1"/>
          </p:cNvSpPr>
          <p:nvPr>
            <p:ph type="sldNum" sz="quarter" idx="12"/>
          </p:nvPr>
        </p:nvSpPr>
        <p:spPr/>
        <p:txBody>
          <a:bodyPr/>
          <a:lstStyle>
            <a:lvl1pPr defTabSz="914400">
              <a:defRPr>
                <a:latin typeface="Arial" charset="0"/>
              </a:defRPr>
            </a:lvl1pPr>
          </a:lstStyle>
          <a:p>
            <a:pPr>
              <a:defRPr/>
            </a:pPr>
            <a:fld id="{778293E5-CBE2-5D45-8AE7-59EB055B1003}" type="slidenum">
              <a:rPr lang="en-US"/>
              <a:pPr>
                <a:defRPr/>
              </a:pPr>
              <a:t>‹#›</a:t>
            </a:fld>
            <a:endParaRPr lang="en-US"/>
          </a:p>
        </p:txBody>
      </p:sp>
    </p:spTree>
    <p:extLst>
      <p:ext uri="{BB962C8B-B14F-4D97-AF65-F5344CB8AC3E}">
        <p14:creationId xmlns:p14="http://schemas.microsoft.com/office/powerpoint/2010/main" val="14253049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defTabSz="914400">
              <a:defRPr>
                <a:latin typeface="Arial" charset="0"/>
              </a:defRPr>
            </a:lvl1pPr>
          </a:lstStyle>
          <a:p>
            <a:pPr>
              <a:defRPr/>
            </a:pPr>
            <a:fld id="{15700262-BD72-4C42-984E-B4624A123F76}" type="datetimeFigureOut">
              <a:rPr lang="en-US"/>
              <a:pPr>
                <a:defRPr/>
              </a:pPr>
              <a:t>11/25/22</a:t>
            </a:fld>
            <a:endParaRPr lang="en-US"/>
          </a:p>
        </p:txBody>
      </p:sp>
      <p:sp>
        <p:nvSpPr>
          <p:cNvPr id="4" name="Footer Placeholder 3"/>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5" name="Slide Number Placeholder 4"/>
          <p:cNvSpPr>
            <a:spLocks noGrp="1"/>
          </p:cNvSpPr>
          <p:nvPr>
            <p:ph type="sldNum" sz="quarter" idx="12"/>
          </p:nvPr>
        </p:nvSpPr>
        <p:spPr/>
        <p:txBody>
          <a:bodyPr/>
          <a:lstStyle>
            <a:lvl1pPr defTabSz="914400">
              <a:defRPr>
                <a:latin typeface="Arial" charset="0"/>
              </a:defRPr>
            </a:lvl1pPr>
          </a:lstStyle>
          <a:p>
            <a:pPr>
              <a:defRPr/>
            </a:pPr>
            <a:fld id="{260E7A5D-6CD2-B84B-ACB6-F80AD8299EFF}" type="slidenum">
              <a:rPr lang="en-US"/>
              <a:pPr>
                <a:defRPr/>
              </a:pPr>
              <a:t>‹#›</a:t>
            </a:fld>
            <a:endParaRPr lang="en-US"/>
          </a:p>
        </p:txBody>
      </p:sp>
    </p:spTree>
    <p:extLst>
      <p:ext uri="{BB962C8B-B14F-4D97-AF65-F5344CB8AC3E}">
        <p14:creationId xmlns:p14="http://schemas.microsoft.com/office/powerpoint/2010/main" val="11236967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914400">
              <a:defRPr>
                <a:latin typeface="Arial" charset="0"/>
              </a:defRPr>
            </a:lvl1pPr>
          </a:lstStyle>
          <a:p>
            <a:pPr>
              <a:defRPr/>
            </a:pPr>
            <a:fld id="{9BA39A76-47E5-5E43-B7BA-3F415707FF1A}" type="datetimeFigureOut">
              <a:rPr lang="en-US"/>
              <a:pPr>
                <a:defRPr/>
              </a:pPr>
              <a:t>11/25/22</a:t>
            </a:fld>
            <a:endParaRPr lang="en-US"/>
          </a:p>
        </p:txBody>
      </p:sp>
      <p:sp>
        <p:nvSpPr>
          <p:cNvPr id="3" name="Footer Placeholder 2"/>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4" name="Slide Number Placeholder 3"/>
          <p:cNvSpPr>
            <a:spLocks noGrp="1"/>
          </p:cNvSpPr>
          <p:nvPr>
            <p:ph type="sldNum" sz="quarter" idx="12"/>
          </p:nvPr>
        </p:nvSpPr>
        <p:spPr/>
        <p:txBody>
          <a:bodyPr/>
          <a:lstStyle>
            <a:lvl1pPr defTabSz="914400">
              <a:defRPr>
                <a:latin typeface="Arial" charset="0"/>
              </a:defRPr>
            </a:lvl1pPr>
          </a:lstStyle>
          <a:p>
            <a:pPr>
              <a:defRPr/>
            </a:pPr>
            <a:fld id="{F7307A39-1A88-5B4B-BD26-CAF3E71556EE}" type="slidenum">
              <a:rPr lang="en-US"/>
              <a:pPr>
                <a:defRPr/>
              </a:pPr>
              <a:t>‹#›</a:t>
            </a:fld>
            <a:endParaRPr lang="en-US"/>
          </a:p>
        </p:txBody>
      </p:sp>
    </p:spTree>
    <p:extLst>
      <p:ext uri="{BB962C8B-B14F-4D97-AF65-F5344CB8AC3E}">
        <p14:creationId xmlns:p14="http://schemas.microsoft.com/office/powerpoint/2010/main" val="23493371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0A49CC9F-2B21-AA46-9C3F-03575BA2E77A}" type="datetimeFigureOut">
              <a:rPr lang="en-US"/>
              <a:pPr>
                <a:defRPr/>
              </a:pPr>
              <a:t>11/25/22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2B6EA728-4119-5D40-922E-508BF89D8518}" type="slidenum">
              <a:rPr lang="en-US"/>
              <a:pPr>
                <a:defRPr/>
              </a:pPr>
              <a:t>‹#›</a:t>
            </a:fld>
            <a:endParaRPr lang="en-US"/>
          </a:p>
        </p:txBody>
      </p:sp>
    </p:spTree>
    <p:extLst>
      <p:ext uri="{BB962C8B-B14F-4D97-AF65-F5344CB8AC3E}">
        <p14:creationId xmlns:p14="http://schemas.microsoft.com/office/powerpoint/2010/main" val="12824698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a:defRPr>
                <a:latin typeface="Arial" charset="0"/>
              </a:defRPr>
            </a:lvl1pPr>
          </a:lstStyle>
          <a:p>
            <a:pPr>
              <a:defRPr/>
            </a:pPr>
            <a:fld id="{6B507FCC-8BFC-4E40-9395-1F853E46AA88}" type="datetimeFigureOut">
              <a:rPr lang="en-US"/>
              <a:pPr>
                <a:defRPr/>
              </a:pPr>
              <a:t>11/25/22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a:defRPr>
                <a:latin typeface="Arial" charset="0"/>
              </a:defRPr>
            </a:lvl1pPr>
          </a:lstStyle>
          <a:p>
            <a:pPr>
              <a:defRPr/>
            </a:pPr>
            <a:fld id="{E8888E81-4448-814B-9CCB-B7643AA7A674}" type="slidenum">
              <a:rPr lang="en-US"/>
              <a:pPr>
                <a:defRPr/>
              </a:pPr>
              <a:t>‹#›</a:t>
            </a:fld>
            <a:endParaRPr lang="en-US"/>
          </a:p>
        </p:txBody>
      </p:sp>
    </p:spTree>
    <p:extLst>
      <p:ext uri="{BB962C8B-B14F-4D97-AF65-F5344CB8AC3E}">
        <p14:creationId xmlns:p14="http://schemas.microsoft.com/office/powerpoint/2010/main" val="14848156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2B26DF4E-A1F5-F546-8617-CD0450B49C5E}"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7D18BAAB-7081-3043-A0FF-5CE81498F710}" type="slidenum">
              <a:rPr lang="en-US"/>
              <a:pPr>
                <a:defRPr/>
              </a:pPr>
              <a:t>‹#›</a:t>
            </a:fld>
            <a:endParaRPr lang="en-US"/>
          </a:p>
        </p:txBody>
      </p:sp>
    </p:spTree>
    <p:extLst>
      <p:ext uri="{BB962C8B-B14F-4D97-AF65-F5344CB8AC3E}">
        <p14:creationId xmlns:p14="http://schemas.microsoft.com/office/powerpoint/2010/main" val="32793484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a:defRPr>
                <a:latin typeface="Arial" charset="0"/>
              </a:defRPr>
            </a:lvl1pPr>
          </a:lstStyle>
          <a:p>
            <a:pPr>
              <a:defRPr/>
            </a:pPr>
            <a:fld id="{404DF633-43ED-DF4C-844F-CE0A3B159B19}"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latin typeface="Arial" pitchFamily="34" charset="0"/>
                <a:cs typeface="Arial"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a:defRPr>
                <a:latin typeface="Arial" charset="0"/>
              </a:defRPr>
            </a:lvl1pPr>
          </a:lstStyle>
          <a:p>
            <a:pPr>
              <a:defRPr/>
            </a:pPr>
            <a:fld id="{73F218AD-CE27-DB49-B69C-5087693BA344}" type="slidenum">
              <a:rPr lang="en-US"/>
              <a:pPr>
                <a:defRPr/>
              </a:pPr>
              <a:t>‹#›</a:t>
            </a:fld>
            <a:endParaRPr lang="en-US"/>
          </a:p>
        </p:txBody>
      </p:sp>
    </p:spTree>
    <p:extLst>
      <p:ext uri="{BB962C8B-B14F-4D97-AF65-F5344CB8AC3E}">
        <p14:creationId xmlns:p14="http://schemas.microsoft.com/office/powerpoint/2010/main" val="3199698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C1F0EB2-3AC0-7D40-B91D-7988739087F9}" type="slidenum">
              <a:rPr lang="en-US"/>
              <a:pPr>
                <a:defRPr/>
              </a:pPr>
              <a:t>‹#›</a:t>
            </a:fld>
            <a:endParaRPr lang="en-US"/>
          </a:p>
        </p:txBody>
      </p:sp>
    </p:spTree>
    <p:extLst>
      <p:ext uri="{BB962C8B-B14F-4D97-AF65-F5344CB8AC3E}">
        <p14:creationId xmlns:p14="http://schemas.microsoft.com/office/powerpoint/2010/main" val="2902863778"/>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FFA30F0-F2E4-CE4C-975F-C1397FE1F26F}" type="slidenum">
              <a:rPr lang="en-US"/>
              <a:pPr>
                <a:defRPr/>
              </a:pPr>
              <a:t>‹#›</a:t>
            </a:fld>
            <a:endParaRPr lang="en-US"/>
          </a:p>
        </p:txBody>
      </p:sp>
    </p:spTree>
    <p:extLst>
      <p:ext uri="{BB962C8B-B14F-4D97-AF65-F5344CB8AC3E}">
        <p14:creationId xmlns:p14="http://schemas.microsoft.com/office/powerpoint/2010/main" val="1765191753"/>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52ECFE3-0ED3-6841-B19F-B61C36D31C66}" type="slidenum">
              <a:rPr lang="en-US"/>
              <a:pPr>
                <a:defRPr/>
              </a:pPr>
              <a:t>‹#›</a:t>
            </a:fld>
            <a:endParaRPr lang="en-US"/>
          </a:p>
        </p:txBody>
      </p:sp>
    </p:spTree>
    <p:extLst>
      <p:ext uri="{BB962C8B-B14F-4D97-AF65-F5344CB8AC3E}">
        <p14:creationId xmlns:p14="http://schemas.microsoft.com/office/powerpoint/2010/main" val="42866048"/>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15304FCF-D7CE-9F42-852E-0CA0D4BC83CF}" type="slidenum">
              <a:rPr lang="en-US"/>
              <a:pPr>
                <a:defRPr/>
              </a:pPr>
              <a:t>‹#›</a:t>
            </a:fld>
            <a:endParaRPr lang="en-US"/>
          </a:p>
        </p:txBody>
      </p:sp>
    </p:spTree>
    <p:extLst>
      <p:ext uri="{BB962C8B-B14F-4D97-AF65-F5344CB8AC3E}">
        <p14:creationId xmlns:p14="http://schemas.microsoft.com/office/powerpoint/2010/main" val="188529357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63C6F740-0826-B64A-BE3A-5F4861C21FA5}" type="slidenum">
              <a:rPr lang="en-US"/>
              <a:pPr>
                <a:defRPr/>
              </a:pPr>
              <a:t>‹#›</a:t>
            </a:fld>
            <a:endParaRPr lang="en-US"/>
          </a:p>
        </p:txBody>
      </p:sp>
    </p:spTree>
    <p:extLst>
      <p:ext uri="{BB962C8B-B14F-4D97-AF65-F5344CB8AC3E}">
        <p14:creationId xmlns:p14="http://schemas.microsoft.com/office/powerpoint/2010/main" val="2679424809"/>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4BEB9027-FC1E-3648-ADB2-BB8D999DF62D}" type="slidenum">
              <a:rPr lang="en-US"/>
              <a:pPr>
                <a:defRPr/>
              </a:pPr>
              <a:t>‹#›</a:t>
            </a:fld>
            <a:endParaRPr lang="en-US"/>
          </a:p>
        </p:txBody>
      </p:sp>
    </p:spTree>
    <p:extLst>
      <p:ext uri="{BB962C8B-B14F-4D97-AF65-F5344CB8AC3E}">
        <p14:creationId xmlns:p14="http://schemas.microsoft.com/office/powerpoint/2010/main" val="1828779425"/>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3A22B0FC-6D3E-BB44-841C-BE0C33C81FBB}" type="slidenum">
              <a:rPr lang="en-US"/>
              <a:pPr>
                <a:defRPr/>
              </a:pPr>
              <a:t>‹#›</a:t>
            </a:fld>
            <a:endParaRPr lang="en-US"/>
          </a:p>
        </p:txBody>
      </p:sp>
    </p:spTree>
    <p:extLst>
      <p:ext uri="{BB962C8B-B14F-4D97-AF65-F5344CB8AC3E}">
        <p14:creationId xmlns:p14="http://schemas.microsoft.com/office/powerpoint/2010/main" val="3068954601"/>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40DC9A5-5055-0D40-B067-6150BBFCEE63}" type="slidenum">
              <a:rPr lang="en-US"/>
              <a:pPr>
                <a:defRPr/>
              </a:pPr>
              <a:t>‹#›</a:t>
            </a:fld>
            <a:endParaRPr lang="en-US"/>
          </a:p>
        </p:txBody>
      </p:sp>
    </p:spTree>
    <p:extLst>
      <p:ext uri="{BB962C8B-B14F-4D97-AF65-F5344CB8AC3E}">
        <p14:creationId xmlns:p14="http://schemas.microsoft.com/office/powerpoint/2010/main" val="2786900237"/>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F647432-0061-D24F-B838-B0D2873F6188}" type="slidenum">
              <a:rPr lang="en-US"/>
              <a:pPr>
                <a:defRPr/>
              </a:pPr>
              <a:t>‹#›</a:t>
            </a:fld>
            <a:endParaRPr lang="en-US"/>
          </a:p>
        </p:txBody>
      </p:sp>
    </p:spTree>
    <p:extLst>
      <p:ext uri="{BB962C8B-B14F-4D97-AF65-F5344CB8AC3E}">
        <p14:creationId xmlns:p14="http://schemas.microsoft.com/office/powerpoint/2010/main" val="1671737471"/>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5C773EC-7313-264D-BE6E-D192BCBB6E13}" type="slidenum">
              <a:rPr lang="en-US"/>
              <a:pPr>
                <a:defRPr/>
              </a:pPr>
              <a:t>‹#›</a:t>
            </a:fld>
            <a:endParaRPr lang="en-US"/>
          </a:p>
        </p:txBody>
      </p:sp>
    </p:spTree>
    <p:extLst>
      <p:ext uri="{BB962C8B-B14F-4D97-AF65-F5344CB8AC3E}">
        <p14:creationId xmlns:p14="http://schemas.microsoft.com/office/powerpoint/2010/main" val="2235988870"/>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21C3110-2FF3-9F4C-97FB-31201714BCDE}" type="slidenum">
              <a:rPr lang="en-US"/>
              <a:pPr>
                <a:defRPr/>
              </a:pPr>
              <a:t>‹#›</a:t>
            </a:fld>
            <a:endParaRPr lang="en-US"/>
          </a:p>
        </p:txBody>
      </p:sp>
    </p:spTree>
    <p:extLst>
      <p:ext uri="{BB962C8B-B14F-4D97-AF65-F5344CB8AC3E}">
        <p14:creationId xmlns:p14="http://schemas.microsoft.com/office/powerpoint/2010/main" val="1074745732"/>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827C8DB1-EB87-B640-B6E5-DE0684047013}"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5177FEB1-14B7-4145-961A-3C435446D467}" type="slidenum">
              <a:rPr lang="en-US"/>
              <a:pPr>
                <a:defRPr/>
              </a:pPr>
              <a:t>‹#›</a:t>
            </a:fld>
            <a:endParaRPr lang="en-US"/>
          </a:p>
        </p:txBody>
      </p:sp>
    </p:spTree>
    <p:extLst>
      <p:ext uri="{BB962C8B-B14F-4D97-AF65-F5344CB8AC3E}">
        <p14:creationId xmlns:p14="http://schemas.microsoft.com/office/powerpoint/2010/main" val="1130295500"/>
      </p:ext>
    </p:extLst>
  </p:cSld>
  <p:clrMapOvr>
    <a:masterClrMapping/>
  </p:clrMapOvr>
  <p:transition spd="slow">
    <p:randomBar dir="vert"/>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AE6D2E53-2BDB-3A45-B887-71912D82FA07}"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B4266089-2FA9-4548-A9D6-1C404AEEDB8A}" type="slidenum">
              <a:rPr lang="en-US"/>
              <a:pPr>
                <a:defRPr/>
              </a:pPr>
              <a:t>‹#›</a:t>
            </a:fld>
            <a:endParaRPr lang="en-US"/>
          </a:p>
        </p:txBody>
      </p:sp>
    </p:spTree>
    <p:extLst>
      <p:ext uri="{BB962C8B-B14F-4D97-AF65-F5344CB8AC3E}">
        <p14:creationId xmlns:p14="http://schemas.microsoft.com/office/powerpoint/2010/main" val="1189734585"/>
      </p:ext>
    </p:extLst>
  </p:cSld>
  <p:clrMapOvr>
    <a:masterClrMapping/>
  </p:clrMapOvr>
  <p:transition spd="slow">
    <p:randomBar dir="vert"/>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B852C7B-841D-9541-B7DE-7B7713612D25}"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9CA49EC3-3A4C-D540-8DE9-9429B8A0F022}" type="slidenum">
              <a:rPr lang="en-US"/>
              <a:pPr>
                <a:defRPr/>
              </a:pPr>
              <a:t>‹#›</a:t>
            </a:fld>
            <a:endParaRPr lang="en-US"/>
          </a:p>
        </p:txBody>
      </p:sp>
    </p:spTree>
    <p:extLst>
      <p:ext uri="{BB962C8B-B14F-4D97-AF65-F5344CB8AC3E}">
        <p14:creationId xmlns:p14="http://schemas.microsoft.com/office/powerpoint/2010/main" val="1988656019"/>
      </p:ext>
    </p:extLst>
  </p:cSld>
  <p:clrMapOvr>
    <a:masterClrMapping/>
  </p:clrMapOvr>
  <p:transition spd="slow">
    <p:randomBar dir="vert"/>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A265661D-FF89-DF42-8ABF-7D94D64E7038}" type="datetimeFigureOut">
              <a:rPr lang="en-US"/>
              <a:pPr>
                <a:defRPr/>
              </a:pPr>
              <a:t>11/25/22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C655C55F-B080-854E-96A3-A1B3EC0FB54F}" type="slidenum">
              <a:rPr lang="en-US"/>
              <a:pPr>
                <a:defRPr/>
              </a:pPr>
              <a:t>‹#›</a:t>
            </a:fld>
            <a:endParaRPr lang="en-US"/>
          </a:p>
        </p:txBody>
      </p:sp>
    </p:spTree>
    <p:extLst>
      <p:ext uri="{BB962C8B-B14F-4D97-AF65-F5344CB8AC3E}">
        <p14:creationId xmlns:p14="http://schemas.microsoft.com/office/powerpoint/2010/main" val="2394512151"/>
      </p:ext>
    </p:extLst>
  </p:cSld>
  <p:clrMapOvr>
    <a:masterClrMapping/>
  </p:clrMapOvr>
  <p:transition spd="slow">
    <p:randomBar dir="vert"/>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A3B30A9A-7C73-BA4D-9741-92606D10109B}" type="datetimeFigureOut">
              <a:rPr lang="en-US"/>
              <a:pPr>
                <a:defRPr/>
              </a:pPr>
              <a:t>11/25/22</a:t>
            </a:fld>
            <a:endParaRPr lang="en-US"/>
          </a:p>
        </p:txBody>
      </p:sp>
      <p:sp>
        <p:nvSpPr>
          <p:cNvPr id="8" name="Footer Placeholder 7"/>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8B510A6-45CC-8A48-869B-07C61269E4C9}" type="slidenum">
              <a:rPr lang="en-US"/>
              <a:pPr>
                <a:defRPr/>
              </a:pPr>
              <a:t>‹#›</a:t>
            </a:fld>
            <a:endParaRPr lang="en-US"/>
          </a:p>
        </p:txBody>
      </p:sp>
    </p:spTree>
    <p:extLst>
      <p:ext uri="{BB962C8B-B14F-4D97-AF65-F5344CB8AC3E}">
        <p14:creationId xmlns:p14="http://schemas.microsoft.com/office/powerpoint/2010/main" val="2160536524"/>
      </p:ext>
    </p:extLst>
  </p:cSld>
  <p:clrMapOvr>
    <a:masterClrMapping/>
  </p:clrMapOvr>
  <p:transition spd="slow">
    <p:randomBar dir="vert"/>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ECCCE0A2-6215-F348-9BCE-A57AC0E34E4F}" type="datetimeFigureOut">
              <a:rPr lang="en-US"/>
              <a:pPr>
                <a:defRPr/>
              </a:pPr>
              <a:t>11/25/22</a:t>
            </a:fld>
            <a:endParaRPr lang="en-US"/>
          </a:p>
        </p:txBody>
      </p:sp>
      <p:sp>
        <p:nvSpPr>
          <p:cNvPr id="4" name="Footer Placeholder 3"/>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0D02D158-EA39-9142-A4A2-239869BE4553}" type="slidenum">
              <a:rPr lang="en-US"/>
              <a:pPr>
                <a:defRPr/>
              </a:pPr>
              <a:t>‹#›</a:t>
            </a:fld>
            <a:endParaRPr lang="en-US"/>
          </a:p>
        </p:txBody>
      </p:sp>
    </p:spTree>
    <p:extLst>
      <p:ext uri="{BB962C8B-B14F-4D97-AF65-F5344CB8AC3E}">
        <p14:creationId xmlns:p14="http://schemas.microsoft.com/office/powerpoint/2010/main" val="3458640113"/>
      </p:ext>
    </p:extLst>
  </p:cSld>
  <p:clrMapOvr>
    <a:masterClrMapping/>
  </p:clrMapOvr>
  <p:transition spd="slow">
    <p:randomBar dir="vert"/>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4B635027-FC6A-5F43-A87C-326FD736AACC}" type="datetimeFigureOut">
              <a:rPr lang="en-US"/>
              <a:pPr>
                <a:defRPr/>
              </a:pPr>
              <a:t>11/25/22</a:t>
            </a:fld>
            <a:endParaRPr lang="en-US"/>
          </a:p>
        </p:txBody>
      </p:sp>
      <p:sp>
        <p:nvSpPr>
          <p:cNvPr id="3" name="Footer Placeholder 2"/>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8AD80412-BED0-F64D-AF36-68A7F4EBA76C}" type="slidenum">
              <a:rPr lang="en-US"/>
              <a:pPr>
                <a:defRPr/>
              </a:pPr>
              <a:t>‹#›</a:t>
            </a:fld>
            <a:endParaRPr lang="en-US"/>
          </a:p>
        </p:txBody>
      </p:sp>
    </p:spTree>
    <p:extLst>
      <p:ext uri="{BB962C8B-B14F-4D97-AF65-F5344CB8AC3E}">
        <p14:creationId xmlns:p14="http://schemas.microsoft.com/office/powerpoint/2010/main" val="456812298"/>
      </p:ext>
    </p:extLst>
  </p:cSld>
  <p:clrMapOvr>
    <a:masterClrMapping/>
  </p:clrMapOvr>
  <p:transition spd="slow">
    <p:randomBar dir="vert"/>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D081F200-8E38-B74E-87D2-962C3438E0AA}" type="datetimeFigureOut">
              <a:rPr lang="en-US"/>
              <a:pPr>
                <a:defRPr/>
              </a:pPr>
              <a:t>11/25/22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08CACEE1-F2D9-BE41-90E7-DE96F5465921}" type="slidenum">
              <a:rPr lang="en-US"/>
              <a:pPr>
                <a:defRPr/>
              </a:pPr>
              <a:t>‹#›</a:t>
            </a:fld>
            <a:endParaRPr lang="en-US"/>
          </a:p>
        </p:txBody>
      </p:sp>
    </p:spTree>
    <p:extLst>
      <p:ext uri="{BB962C8B-B14F-4D97-AF65-F5344CB8AC3E}">
        <p14:creationId xmlns:p14="http://schemas.microsoft.com/office/powerpoint/2010/main" val="2354784142"/>
      </p:ext>
    </p:extLst>
  </p:cSld>
  <p:clrMapOvr>
    <a:masterClrMapping/>
  </p:clrMapOvr>
  <p:transition spd="slow">
    <p:randomBar dir="vert"/>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DD98BF4F-0B67-4348-9EC4-7E19E3437BF8}" type="datetimeFigureOut">
              <a:rPr lang="en-US"/>
              <a:pPr>
                <a:defRPr/>
              </a:pPr>
              <a:t>11/25/22</a:t>
            </a:fld>
            <a:endParaRPr lang="en-US"/>
          </a:p>
        </p:txBody>
      </p:sp>
      <p:sp>
        <p:nvSpPr>
          <p:cNvPr id="6" name="Footer Placeholder 5"/>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8F6436B6-2A22-9A48-9B87-AB70DF57ECD3}" type="slidenum">
              <a:rPr lang="en-US"/>
              <a:pPr>
                <a:defRPr/>
              </a:pPr>
              <a:t>‹#›</a:t>
            </a:fld>
            <a:endParaRPr lang="en-US"/>
          </a:p>
        </p:txBody>
      </p:sp>
    </p:spTree>
    <p:extLst>
      <p:ext uri="{BB962C8B-B14F-4D97-AF65-F5344CB8AC3E}">
        <p14:creationId xmlns:p14="http://schemas.microsoft.com/office/powerpoint/2010/main" val="3293466833"/>
      </p:ext>
    </p:extLst>
  </p:cSld>
  <p:clrMapOvr>
    <a:masterClrMapping/>
  </p:clrMapOvr>
  <p:transition spd="slow">
    <p:randomBar dir="vert"/>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373EB681-E005-7040-850E-D25E41A0B582}"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700AE423-BFEC-2349-90D1-9C581BEAAE13}" type="slidenum">
              <a:rPr lang="en-US"/>
              <a:pPr>
                <a:defRPr/>
              </a:pPr>
              <a:t>‹#›</a:t>
            </a:fld>
            <a:endParaRPr lang="en-US"/>
          </a:p>
        </p:txBody>
      </p:sp>
    </p:spTree>
    <p:extLst>
      <p:ext uri="{BB962C8B-B14F-4D97-AF65-F5344CB8AC3E}">
        <p14:creationId xmlns:p14="http://schemas.microsoft.com/office/powerpoint/2010/main" val="3749066247"/>
      </p:ext>
    </p:extLst>
  </p:cSld>
  <p:clrMapOvr>
    <a:masterClrMapping/>
  </p:clrMapOvr>
  <p:transition spd="slow">
    <p:randomBar dir="vert"/>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5844AB66-9160-7D43-AAE2-BB71D93A83FB}" type="datetimeFigureOut">
              <a:rPr lang="en-US"/>
              <a:pPr>
                <a:defRPr/>
              </a:pPr>
              <a:t>11/25/22</a:t>
            </a:fld>
            <a:endParaRPr lang="en-US"/>
          </a:p>
        </p:txBody>
      </p:sp>
      <p:sp>
        <p:nvSpPr>
          <p:cNvPr id="5" name="Footer Placeholder 4"/>
          <p:cNvSpPr>
            <a:spLocks noGrp="1"/>
          </p:cNvSpPr>
          <p:nvPr>
            <p:ph type="ftr" sz="quarter" idx="11"/>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defTabSz="914400" fontAlgn="base">
              <a:spcBef>
                <a:spcPct val="0"/>
              </a:spcBef>
              <a:spcAft>
                <a:spcPct val="0"/>
              </a:spcAft>
              <a:defRPr>
                <a:ea typeface="ＭＳ Ｐゴシック" charset="0"/>
                <a:cs typeface="ＭＳ Ｐゴシック" charset="0"/>
              </a:defRPr>
            </a:lvl1pPr>
          </a:lstStyle>
          <a:p>
            <a:pPr>
              <a:defRPr/>
            </a:pPr>
            <a:fld id="{CFA074F8-1213-DF45-94DE-6C838A637889}" type="slidenum">
              <a:rPr lang="en-US"/>
              <a:pPr>
                <a:defRPr/>
              </a:pPr>
              <a:t>‹#›</a:t>
            </a:fld>
            <a:endParaRPr lang="en-US"/>
          </a:p>
        </p:txBody>
      </p:sp>
    </p:spTree>
    <p:extLst>
      <p:ext uri="{BB962C8B-B14F-4D97-AF65-F5344CB8AC3E}">
        <p14:creationId xmlns:p14="http://schemas.microsoft.com/office/powerpoint/2010/main" val="3760320883"/>
      </p:ext>
    </p:extLst>
  </p:cSld>
  <p:clrMapOvr>
    <a:masterClrMapping/>
  </p:clrMapOvr>
  <p:transition spd="slow">
    <p:randomBar dir="vert"/>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230741254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4097807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24673907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344295714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30351680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413122190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132754201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250447349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72315417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29883843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154094017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371592131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26745195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223853624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89927801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213245458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11643713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270358572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243377227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79303829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15978776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419249682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669929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3233305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40102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53607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120436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7373687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1495725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6693050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802554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23081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2091722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5983604"/>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3" name="Rectangle 5"/>
          <p:cNvSpPr>
            <a:spLocks noGrp="1" noChangeArrowheads="1"/>
          </p:cNvSpPr>
          <p:nvPr>
            <p:ph type="ftr" sz="quarter" idx="11"/>
          </p:nvPr>
        </p:nvSpPr>
        <p:spPr>
          <a:xfrm>
            <a:off x="3124200" y="6245225"/>
            <a:ext cx="2895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4" name="Rectangle 6"/>
          <p:cNvSpPr>
            <a:spLocks noGrp="1" noChangeArrowheads="1"/>
          </p:cNvSpPr>
          <p:nvPr>
            <p:ph type="sldNum" sz="quarter" idx="12"/>
          </p:nvPr>
        </p:nvSpPr>
        <p:spPr>
          <a:xfrm>
            <a:off x="6553200" y="6245225"/>
            <a:ext cx="2133600" cy="476250"/>
          </a:xfrm>
          <a:prstGeom prst="rect">
            <a:avLst/>
          </a:prstGeom>
        </p:spPr>
        <p:txBody>
          <a:bodyPr/>
          <a:lstStyle>
            <a:lvl1pPr>
              <a:defRPr/>
            </a:lvl1pPr>
          </a:lstStyle>
          <a:p>
            <a:pPr fontAlgn="base">
              <a:spcBef>
                <a:spcPct val="0"/>
              </a:spcBef>
              <a:spcAft>
                <a:spcPct val="0"/>
              </a:spcAft>
            </a:pPr>
            <a:fld id="{2D75D7CA-3C68-5047-8712-0D848CBE438F}" type="slidenum">
              <a:rPr lang="en-US">
                <a:solidFill>
                  <a:srgbClr val="000000"/>
                </a:solidFill>
                <a:latin typeface="Arial"/>
                <a:ea typeface="ＭＳ Ｐゴシック" charset="0"/>
                <a:cs typeface="ＭＳ Ｐゴシック" charset="0"/>
              </a:rPr>
              <a:pPr fontAlgn="base">
                <a:spcBef>
                  <a:spcPct val="0"/>
                </a:spcBef>
                <a:spcAft>
                  <a:spcPct val="0"/>
                </a:spcAft>
              </a:pPr>
              <a:t>‹#›</a:t>
            </a:fld>
            <a:endParaRPr lang="en-US">
              <a:solidFill>
                <a:srgbClr val="000000"/>
              </a:solidFill>
              <a:latin typeface="Arial"/>
              <a:ea typeface="ＭＳ Ｐゴシック" charset="0"/>
              <a:cs typeface="ＭＳ Ｐゴシック" charset="0"/>
            </a:endParaRPr>
          </a:p>
        </p:txBody>
      </p:sp>
    </p:spTree>
    <p:extLst>
      <p:ext uri="{BB962C8B-B14F-4D97-AF65-F5344CB8AC3E}">
        <p14:creationId xmlns:p14="http://schemas.microsoft.com/office/powerpoint/2010/main" val="132077433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AEA7E7E-7239-9E42-A750-DE3649EC8CE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275580608"/>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732F8D9-B50B-9B47-9C3B-00F4F9FB850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992128828"/>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EBA029C0-C3CB-5841-B6E8-A2A640D0C8E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92916450"/>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2610848-64B7-BA45-9CA8-4C26EE1CC7F2}"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574081425"/>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1BE068CA-C425-014E-9DBB-0597305D25C6}"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564572164"/>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D6A3966A-9528-8942-8DDD-AB5B0D8B27C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1147528"/>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CD3BF60E-3058-B74C-AA4A-F871FEF1586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978793009"/>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2F83F8C0-B1D2-1B48-B4B7-F72775E176F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012330319"/>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962FBDF-3ECC-2A49-B822-AC3727DFBB3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923958100"/>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B2F5C52-3879-C74C-90E5-BB249762395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959087160"/>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F55EE453-B557-1147-929F-E552737BC6D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820669652"/>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fld id="{FEB95D57-C956-DE4B-8D42-B766007FEDF4}"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029082905"/>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8" name="Slide Number Placeholder 7"/>
          <p:cNvSpPr>
            <a:spLocks noGrp="1"/>
          </p:cNvSpPr>
          <p:nvPr>
            <p:ph type="sldNum" sz="quarter" idx="12"/>
          </p:nvPr>
        </p:nvSpPr>
        <p:spPr>
          <a:xfrm>
            <a:off x="6553200" y="6248400"/>
            <a:ext cx="1905000" cy="457200"/>
          </a:xfrm>
        </p:spPr>
        <p:txBody>
          <a:bodyPr/>
          <a:lstStyle>
            <a:lvl1pPr>
              <a:defRPr/>
            </a:lvl1pPr>
          </a:lstStyle>
          <a:p>
            <a:fld id="{D2865287-F4B2-D841-BAE9-671873EA51F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633382459"/>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534366316"/>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329440167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409314118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84927853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293617470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169970094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93922743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147817148"/>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352120467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1140362232"/>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1380062642"/>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311700" y="593367"/>
            <a:ext cx="8520600" cy="7636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8" name="Shape 18"/>
          <p:cNvSpPr txBox="1">
            <a:spLocks noGrp="1"/>
          </p:cNvSpPr>
          <p:nvPr>
            <p:ph type="body" idx="1"/>
          </p:nvPr>
        </p:nvSpPr>
        <p:spPr>
          <a:xfrm>
            <a:off x="311700" y="1536633"/>
            <a:ext cx="8520600" cy="45552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9" name="Shape 19"/>
          <p:cNvSpPr txBox="1">
            <a:spLocks noGrp="1"/>
          </p:cNvSpPr>
          <p:nvPr>
            <p:ph type="sldNum" idx="12"/>
          </p:nvPr>
        </p:nvSpPr>
        <p:spPr>
          <a:xfrm>
            <a:off x="8472458" y="6217623"/>
            <a:ext cx="548700" cy="524800"/>
          </a:xfrm>
          <a:prstGeom prst="rect">
            <a:avLst/>
          </a:prstGeom>
        </p:spPr>
        <p:txBody>
          <a:bodyPr wrap="square" lIns="91425" tIns="91425" rIns="91425" bIns="91425" anchor="ctr" anchorCtr="0">
            <a:noAutofit/>
          </a:bodyPr>
          <a:lstStyle/>
          <a:p>
            <a:fld id="{00000000-1234-1234-1234-123412341234}" type="slidenum">
              <a:rPr lang="en" smtClean="0"/>
              <a:pPr/>
              <a:t>‹#›</a:t>
            </a:fld>
            <a:endParaRPr lang="en"/>
          </a:p>
        </p:txBody>
      </p:sp>
    </p:spTree>
    <p:extLst>
      <p:ext uri="{BB962C8B-B14F-4D97-AF65-F5344CB8AC3E}">
        <p14:creationId xmlns:p14="http://schemas.microsoft.com/office/powerpoint/2010/main" val="289146734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653EF125-F25B-7846-A654-3180409706C7}" type="slidenum">
              <a:rPr lang="en-US"/>
              <a:pPr>
                <a:defRPr/>
              </a:pPr>
              <a:t>‹#›</a:t>
            </a:fld>
            <a:endParaRPr lang="en-US"/>
          </a:p>
        </p:txBody>
      </p:sp>
    </p:spTree>
    <p:extLst>
      <p:ext uri="{BB962C8B-B14F-4D97-AF65-F5344CB8AC3E}">
        <p14:creationId xmlns:p14="http://schemas.microsoft.com/office/powerpoint/2010/main" val="145044869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C92CAABF-62DE-3F49-B789-5F3B3A06D579}" type="slidenum">
              <a:rPr lang="en-US"/>
              <a:pPr>
                <a:defRPr/>
              </a:pPr>
              <a:t>‹#›</a:t>
            </a:fld>
            <a:endParaRPr lang="en-US"/>
          </a:p>
        </p:txBody>
      </p:sp>
    </p:spTree>
    <p:extLst>
      <p:ext uri="{BB962C8B-B14F-4D97-AF65-F5344CB8AC3E}">
        <p14:creationId xmlns:p14="http://schemas.microsoft.com/office/powerpoint/2010/main" val="350450072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004E2097-5C0E-6A46-BE15-9CBDEF89D978}" type="slidenum">
              <a:rPr lang="en-US"/>
              <a:pPr>
                <a:defRPr/>
              </a:pPr>
              <a:t>‹#›</a:t>
            </a:fld>
            <a:endParaRPr lang="en-US"/>
          </a:p>
        </p:txBody>
      </p:sp>
    </p:spTree>
    <p:extLst>
      <p:ext uri="{BB962C8B-B14F-4D97-AF65-F5344CB8AC3E}">
        <p14:creationId xmlns:p14="http://schemas.microsoft.com/office/powerpoint/2010/main" val="333139238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72217E63-1DAB-9048-B014-D556CE4F6DDA}" type="slidenum">
              <a:rPr lang="en-US"/>
              <a:pPr>
                <a:defRPr/>
              </a:pPr>
              <a:t>‹#›</a:t>
            </a:fld>
            <a:endParaRPr lang="en-US"/>
          </a:p>
        </p:txBody>
      </p:sp>
    </p:spTree>
    <p:extLst>
      <p:ext uri="{BB962C8B-B14F-4D97-AF65-F5344CB8AC3E}">
        <p14:creationId xmlns:p14="http://schemas.microsoft.com/office/powerpoint/2010/main" val="1521720549"/>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5"/>
          <p:cNvSpPr>
            <a:spLocks noGrp="1"/>
          </p:cNvSpPr>
          <p:nvPr>
            <p:ph type="sldNum" sz="quarter" idx="12"/>
          </p:nvPr>
        </p:nvSpPr>
        <p:spPr/>
        <p:txBody>
          <a:bodyPr/>
          <a:lstStyle>
            <a:lvl1pPr>
              <a:defRPr>
                <a:cs typeface="Arial" charset="0"/>
              </a:defRPr>
            </a:lvl1pPr>
          </a:lstStyle>
          <a:p>
            <a:pPr>
              <a:defRPr/>
            </a:pPr>
            <a:fld id="{115B920C-B55E-4C44-AE55-D6DA7911131C}" type="slidenum">
              <a:rPr lang="en-US"/>
              <a:pPr>
                <a:defRPr/>
              </a:pPr>
              <a:t>‹#›</a:t>
            </a:fld>
            <a:endParaRPr lang="en-US"/>
          </a:p>
        </p:txBody>
      </p:sp>
    </p:spTree>
    <p:extLst>
      <p:ext uri="{BB962C8B-B14F-4D97-AF65-F5344CB8AC3E}">
        <p14:creationId xmlns:p14="http://schemas.microsoft.com/office/powerpoint/2010/main" val="45586916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5"/>
          <p:cNvSpPr>
            <a:spLocks noGrp="1"/>
          </p:cNvSpPr>
          <p:nvPr>
            <p:ph type="sldNum" sz="quarter" idx="12"/>
          </p:nvPr>
        </p:nvSpPr>
        <p:spPr/>
        <p:txBody>
          <a:bodyPr/>
          <a:lstStyle>
            <a:lvl1pPr>
              <a:defRPr>
                <a:cs typeface="Arial" charset="0"/>
              </a:defRPr>
            </a:lvl1pPr>
          </a:lstStyle>
          <a:p>
            <a:pPr>
              <a:defRPr/>
            </a:pPr>
            <a:fld id="{117C1C03-4DE4-1C45-8073-DB6C62A1CB19}" type="slidenum">
              <a:rPr lang="en-US"/>
              <a:pPr>
                <a:defRPr/>
              </a:pPr>
              <a:t>‹#›</a:t>
            </a:fld>
            <a:endParaRPr lang="en-US"/>
          </a:p>
        </p:txBody>
      </p:sp>
    </p:spTree>
    <p:extLst>
      <p:ext uri="{BB962C8B-B14F-4D97-AF65-F5344CB8AC3E}">
        <p14:creationId xmlns:p14="http://schemas.microsoft.com/office/powerpoint/2010/main" val="289848455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5"/>
          <p:cNvSpPr>
            <a:spLocks noGrp="1"/>
          </p:cNvSpPr>
          <p:nvPr>
            <p:ph type="sldNum" sz="quarter" idx="12"/>
          </p:nvPr>
        </p:nvSpPr>
        <p:spPr/>
        <p:txBody>
          <a:bodyPr/>
          <a:lstStyle>
            <a:lvl1pPr>
              <a:defRPr>
                <a:cs typeface="Arial" charset="0"/>
              </a:defRPr>
            </a:lvl1pPr>
          </a:lstStyle>
          <a:p>
            <a:pPr>
              <a:defRPr/>
            </a:pPr>
            <a:fld id="{BD53B92F-8D34-B04C-93AC-8F5DC66E833A}" type="slidenum">
              <a:rPr lang="en-US"/>
              <a:pPr>
                <a:defRPr/>
              </a:pPr>
              <a:t>‹#›</a:t>
            </a:fld>
            <a:endParaRPr lang="en-US"/>
          </a:p>
        </p:txBody>
      </p:sp>
    </p:spTree>
    <p:extLst>
      <p:ext uri="{BB962C8B-B14F-4D97-AF65-F5344CB8AC3E}">
        <p14:creationId xmlns:p14="http://schemas.microsoft.com/office/powerpoint/2010/main" val="68346791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49"/>
            <a:ext cx="3008313" cy="1162051"/>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BB98689F-E7E6-C646-9ED6-0558A35B6EB8}" type="slidenum">
              <a:rPr lang="en-US"/>
              <a:pPr>
                <a:defRPr/>
              </a:pPr>
              <a:t>‹#›</a:t>
            </a:fld>
            <a:endParaRPr lang="en-US"/>
          </a:p>
        </p:txBody>
      </p:sp>
    </p:spTree>
    <p:extLst>
      <p:ext uri="{BB962C8B-B14F-4D97-AF65-F5344CB8AC3E}">
        <p14:creationId xmlns:p14="http://schemas.microsoft.com/office/powerpoint/2010/main" val="2057016829"/>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9"/>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1792288" y="5367338"/>
            <a:ext cx="5486400" cy="8048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5"/>
          <p:cNvSpPr>
            <a:spLocks noGrp="1"/>
          </p:cNvSpPr>
          <p:nvPr>
            <p:ph type="sldNum" sz="quarter" idx="12"/>
          </p:nvPr>
        </p:nvSpPr>
        <p:spPr/>
        <p:txBody>
          <a:bodyPr/>
          <a:lstStyle>
            <a:lvl1pPr>
              <a:defRPr>
                <a:cs typeface="Arial" charset="0"/>
              </a:defRPr>
            </a:lvl1pPr>
          </a:lstStyle>
          <a:p>
            <a:pPr>
              <a:defRPr/>
            </a:pPr>
            <a:fld id="{8FF45245-38D8-9949-B7B9-BA7F93C2CC7A}" type="slidenum">
              <a:rPr lang="en-US"/>
              <a:pPr>
                <a:defRPr/>
              </a:pPr>
              <a:t>‹#›</a:t>
            </a:fld>
            <a:endParaRPr lang="en-US"/>
          </a:p>
        </p:txBody>
      </p:sp>
    </p:spTree>
    <p:extLst>
      <p:ext uri="{BB962C8B-B14F-4D97-AF65-F5344CB8AC3E}">
        <p14:creationId xmlns:p14="http://schemas.microsoft.com/office/powerpoint/2010/main" val="409279079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48D9B407-71A2-6B4C-B581-BF793BFE3C2C}" type="slidenum">
              <a:rPr lang="en-US"/>
              <a:pPr>
                <a:defRPr/>
              </a:pPr>
              <a:t>‹#›</a:t>
            </a:fld>
            <a:endParaRPr lang="en-US"/>
          </a:p>
        </p:txBody>
      </p:sp>
    </p:spTree>
    <p:extLst>
      <p:ext uri="{BB962C8B-B14F-4D97-AF65-F5344CB8AC3E}">
        <p14:creationId xmlns:p14="http://schemas.microsoft.com/office/powerpoint/2010/main" val="398420336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a:cs typeface="Arial" charset="0"/>
              </a:defRPr>
            </a:lvl1pPr>
          </a:lstStyle>
          <a:p>
            <a:pPr>
              <a:defRPr/>
            </a:pPr>
            <a:fld id="{72D54A01-E16E-2644-B0F0-2B04CA280CDF}" type="slidenum">
              <a:rPr lang="en-US"/>
              <a:pPr>
                <a:defRPr/>
              </a:pPr>
              <a:t>‹#›</a:t>
            </a:fld>
            <a:endParaRPr lang="en-US"/>
          </a:p>
        </p:txBody>
      </p:sp>
    </p:spTree>
    <p:extLst>
      <p:ext uri="{BB962C8B-B14F-4D97-AF65-F5344CB8AC3E}">
        <p14:creationId xmlns:p14="http://schemas.microsoft.com/office/powerpoint/2010/main" val="64972580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311700" y="593367"/>
            <a:ext cx="8520600" cy="7636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8" name="Shape 18"/>
          <p:cNvSpPr txBox="1">
            <a:spLocks noGrp="1"/>
          </p:cNvSpPr>
          <p:nvPr>
            <p:ph type="body" idx="1"/>
          </p:nvPr>
        </p:nvSpPr>
        <p:spPr>
          <a:xfrm>
            <a:off x="311700" y="1536633"/>
            <a:ext cx="8520600" cy="45552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9" name="Shape 19"/>
          <p:cNvSpPr txBox="1">
            <a:spLocks noGrp="1"/>
          </p:cNvSpPr>
          <p:nvPr>
            <p:ph type="sldNum" idx="12"/>
          </p:nvPr>
        </p:nvSpPr>
        <p:spPr>
          <a:xfrm>
            <a:off x="8472458" y="6217623"/>
            <a:ext cx="548700" cy="524800"/>
          </a:xfrm>
          <a:prstGeom prst="rect">
            <a:avLst/>
          </a:prstGeom>
        </p:spPr>
        <p:txBody>
          <a:bodyPr wrap="square" lIns="91425" tIns="91425" rIns="91425" bIns="91425" anchor="ctr" anchorCtr="0">
            <a:noAutofit/>
          </a:bodyPr>
          <a:lstStyle/>
          <a:p>
            <a:fld id="{00000000-1234-1234-1234-123412341234}" type="slidenum">
              <a:rPr lang="en" smtClean="0"/>
              <a:pPr/>
              <a:t>‹#›</a:t>
            </a:fld>
            <a:endParaRPr lang="en"/>
          </a:p>
        </p:txBody>
      </p:sp>
    </p:spTree>
    <p:extLst>
      <p:ext uri="{BB962C8B-B14F-4D97-AF65-F5344CB8AC3E}">
        <p14:creationId xmlns:p14="http://schemas.microsoft.com/office/powerpoint/2010/main" val="354124809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sv-SE"/>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507684417"/>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22134165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sv-S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254843214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5" name="Date Placeholder 4"/>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6" name="Footer Placeholder 5"/>
          <p:cNvSpPr>
            <a:spLocks noGrp="1"/>
          </p:cNvSpPr>
          <p:nvPr>
            <p:ph type="ftr" sz="quarter" idx="11"/>
          </p:nvPr>
        </p:nvSpPr>
        <p:spPr/>
        <p:txBody>
          <a:bodyPr/>
          <a:lstStyle/>
          <a:p>
            <a:endParaRPr lang="sv-SE">
              <a:solidFill>
                <a:prstClr val="black">
                  <a:tint val="75000"/>
                </a:prstClr>
              </a:solidFill>
            </a:endParaRPr>
          </a:p>
        </p:txBody>
      </p:sp>
      <p:sp>
        <p:nvSpPr>
          <p:cNvPr id="7" name="Slide Number Placeholder 6"/>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287806155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sv-S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7" name="Date Placeholder 6"/>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8" name="Footer Placeholder 7"/>
          <p:cNvSpPr>
            <a:spLocks noGrp="1"/>
          </p:cNvSpPr>
          <p:nvPr>
            <p:ph type="ftr" sz="quarter" idx="11"/>
          </p:nvPr>
        </p:nvSpPr>
        <p:spPr/>
        <p:txBody>
          <a:bodyPr/>
          <a:lstStyle/>
          <a:p>
            <a:endParaRPr lang="sv-SE">
              <a:solidFill>
                <a:prstClr val="black">
                  <a:tint val="75000"/>
                </a:prstClr>
              </a:solidFill>
            </a:endParaRPr>
          </a:p>
        </p:txBody>
      </p:sp>
      <p:sp>
        <p:nvSpPr>
          <p:cNvPr id="9" name="Slide Number Placeholder 8"/>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35066295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Date Placeholder 2"/>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4" name="Footer Placeholder 3"/>
          <p:cNvSpPr>
            <a:spLocks noGrp="1"/>
          </p:cNvSpPr>
          <p:nvPr>
            <p:ph type="ftr" sz="quarter" idx="11"/>
          </p:nvPr>
        </p:nvSpPr>
        <p:spPr/>
        <p:txBody>
          <a:bodyPr/>
          <a:lstStyle/>
          <a:p>
            <a:endParaRPr lang="sv-SE">
              <a:solidFill>
                <a:prstClr val="black">
                  <a:tint val="75000"/>
                </a:prstClr>
              </a:solidFill>
            </a:endParaRPr>
          </a:p>
        </p:txBody>
      </p:sp>
      <p:sp>
        <p:nvSpPr>
          <p:cNvPr id="5" name="Slide Number Placeholder 4"/>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172933026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3" name="Footer Placeholder 2"/>
          <p:cNvSpPr>
            <a:spLocks noGrp="1"/>
          </p:cNvSpPr>
          <p:nvPr>
            <p:ph type="ftr" sz="quarter" idx="11"/>
          </p:nvPr>
        </p:nvSpPr>
        <p:spPr/>
        <p:txBody>
          <a:bodyPr/>
          <a:lstStyle/>
          <a:p>
            <a:endParaRPr lang="sv-SE">
              <a:solidFill>
                <a:prstClr val="black">
                  <a:tint val="75000"/>
                </a:prstClr>
              </a:solidFill>
            </a:endParaRPr>
          </a:p>
        </p:txBody>
      </p:sp>
      <p:sp>
        <p:nvSpPr>
          <p:cNvPr id="4" name="Slide Number Placeholder 3"/>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215908675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sv-S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6" name="Footer Placeholder 5"/>
          <p:cNvSpPr>
            <a:spLocks noGrp="1"/>
          </p:cNvSpPr>
          <p:nvPr>
            <p:ph type="ftr" sz="quarter" idx="11"/>
          </p:nvPr>
        </p:nvSpPr>
        <p:spPr/>
        <p:txBody>
          <a:bodyPr/>
          <a:lstStyle/>
          <a:p>
            <a:endParaRPr lang="sv-SE">
              <a:solidFill>
                <a:prstClr val="black">
                  <a:tint val="75000"/>
                </a:prstClr>
              </a:solidFill>
            </a:endParaRPr>
          </a:p>
        </p:txBody>
      </p:sp>
      <p:sp>
        <p:nvSpPr>
          <p:cNvPr id="7" name="Slide Number Placeholder 6"/>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111469494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sv-S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v-SE"/>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6" name="Footer Placeholder 5"/>
          <p:cNvSpPr>
            <a:spLocks noGrp="1"/>
          </p:cNvSpPr>
          <p:nvPr>
            <p:ph type="ftr" sz="quarter" idx="11"/>
          </p:nvPr>
        </p:nvSpPr>
        <p:spPr/>
        <p:txBody>
          <a:bodyPr/>
          <a:lstStyle/>
          <a:p>
            <a:endParaRPr lang="sv-SE">
              <a:solidFill>
                <a:prstClr val="black">
                  <a:tint val="75000"/>
                </a:prstClr>
              </a:solidFill>
            </a:endParaRPr>
          </a:p>
        </p:txBody>
      </p:sp>
      <p:sp>
        <p:nvSpPr>
          <p:cNvPr id="7" name="Slide Number Placeholder 6"/>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4049040551"/>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sv-S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346259263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sv-SE"/>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10"/>
          </p:nvPr>
        </p:nvSpPr>
        <p:spPr/>
        <p:txBody>
          <a:body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5" name="Footer Placeholder 4"/>
          <p:cNvSpPr>
            <a:spLocks noGrp="1"/>
          </p:cNvSpPr>
          <p:nvPr>
            <p:ph type="ftr" sz="quarter" idx="11"/>
          </p:nvPr>
        </p:nvSpPr>
        <p:spPr/>
        <p:txBody>
          <a:bodyPr/>
          <a:lstStyle/>
          <a:p>
            <a:endParaRPr lang="sv-SE">
              <a:solidFill>
                <a:prstClr val="black">
                  <a:tint val="75000"/>
                </a:prstClr>
              </a:solidFill>
            </a:endParaRPr>
          </a:p>
        </p:txBody>
      </p:sp>
      <p:sp>
        <p:nvSpPr>
          <p:cNvPr id="6" name="Slide Number Placeholder 5"/>
          <p:cNvSpPr>
            <a:spLocks noGrp="1"/>
          </p:cNvSpPr>
          <p:nvPr>
            <p:ph type="sldNum" sz="quarter" idx="12"/>
          </p:nvPr>
        </p:nvSpPr>
        <p:spPr/>
        <p:txBody>
          <a:body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417775006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2130425"/>
            <a:ext cx="6629400" cy="1470025"/>
          </a:xfrm>
        </p:spPr>
        <p:txBody>
          <a:bodyPr/>
          <a:lstStyle>
            <a:lvl1pPr>
              <a:defRPr b="0" baseline="0">
                <a:solidFill>
                  <a:srgbClr val="29B5FF"/>
                </a:solidFill>
                <a:latin typeface="Areal"/>
              </a:defRPr>
            </a:lvl1pPr>
          </a:lstStyle>
          <a:p>
            <a:r>
              <a:rPr lang="en-US" dirty="0"/>
              <a:t>Click to edit Master title style</a:t>
            </a:r>
          </a:p>
        </p:txBody>
      </p:sp>
      <p:sp>
        <p:nvSpPr>
          <p:cNvPr id="3" name="Subtitle 2"/>
          <p:cNvSpPr>
            <a:spLocks noGrp="1"/>
          </p:cNvSpPr>
          <p:nvPr>
            <p:ph type="subTitle" idx="1" hasCustomPrompt="1"/>
          </p:nvPr>
        </p:nvSpPr>
        <p:spPr>
          <a:xfrm>
            <a:off x="1828800" y="3886200"/>
            <a:ext cx="5943600" cy="1752600"/>
          </a:xfrm>
        </p:spPr>
        <p:txBody>
          <a:bodyPr/>
          <a:lstStyle>
            <a:lvl1pPr marL="0" indent="0" algn="ctr">
              <a:buNone/>
              <a:defRPr baseline="0">
                <a:solidFill>
                  <a:schemeClr val="bg1">
                    <a:lumMod val="85000"/>
                  </a:schemeClr>
                </a:solidFill>
                <a:latin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 </a:t>
            </a:r>
          </a:p>
        </p:txBody>
      </p:sp>
      <p:sp>
        <p:nvSpPr>
          <p:cNvPr id="4" name="Date Placeholder 3"/>
          <p:cNvSpPr>
            <a:spLocks noGrp="1"/>
          </p:cNvSpPr>
          <p:nvPr>
            <p:ph type="dt" sz="half" idx="10"/>
          </p:nvPr>
        </p:nvSpPr>
        <p:spPr/>
        <p:txBody>
          <a:bodyPr/>
          <a:lstStyle/>
          <a:p>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695294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vl1pPr>
          </a:lstStyle>
          <a:p>
            <a:r>
              <a:rPr lang="en-US" dirty="0"/>
              <a:t>Click to edit Master title style</a:t>
            </a:r>
          </a:p>
        </p:txBody>
      </p:sp>
      <p:sp>
        <p:nvSpPr>
          <p:cNvPr id="3" name="Content Placeholder 2"/>
          <p:cNvSpPr>
            <a:spLocks noGrp="1"/>
          </p:cNvSpPr>
          <p:nvPr>
            <p:ph idx="1" hasCustomPrompt="1"/>
          </p:nvPr>
        </p:nvSpPr>
        <p:spPr/>
        <p:txBody>
          <a:bodyPr/>
          <a:lstStyle>
            <a:lvl1pPr>
              <a:defRPr baseline="0"/>
            </a:lvl1pPr>
            <a:lvl2pPr>
              <a:defRPr baseline="0"/>
            </a:lvl2pPr>
            <a:lvl3pPr>
              <a:defRPr baseline="0"/>
            </a:lvl3pPr>
            <a:lvl4pPr>
              <a:defRPr baseline="0"/>
            </a:lvl4pPr>
            <a:lvl5pPr>
              <a:defRPr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 </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4131060"/>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199" y="4406900"/>
            <a:ext cx="6894513"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600199" y="2906713"/>
            <a:ext cx="6894513"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3516" y="6465898"/>
            <a:ext cx="2895600" cy="365125"/>
          </a:xfrm>
        </p:spPr>
        <p:txBody>
          <a:bodyPr/>
          <a:lstStyle>
            <a:lvl1pPr algn="l">
              <a:defRPr/>
            </a:lvl1p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a:xfrm>
            <a:off x="7014998" y="6492875"/>
            <a:ext cx="2133600" cy="365125"/>
          </a:xfrm>
        </p:spPr>
        <p:txBody>
          <a:bodyPr/>
          <a:lstStyle>
            <a:lvl1pPr algn="r">
              <a:defRPr/>
            </a:lvl1p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4608811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0"/>
            <a:ext cx="3276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83459530"/>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535113"/>
            <a:ext cx="3278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9200" y="2174875"/>
            <a:ext cx="3278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9" name="Slide Number Placeholder 8"/>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24376531"/>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5" name="Slide Number Placeholder 4"/>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8640918"/>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4" name="Slide Number Placeholder 3"/>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7468584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5049631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7" name="Slide Number Placeholder 6"/>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73728442"/>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3949998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12"/>
          </p:nvPr>
        </p:nvSpPr>
        <p:spPr/>
        <p:txBody>
          <a:body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28673119"/>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69966366"/>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9153164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0504161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9268700"/>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4467108"/>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04186013"/>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73501339"/>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47533132"/>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6909416"/>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0605340"/>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3AE803-4DF4-FB4B-83B1-D22826961824}"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16B49C-E7CF-5E4C-93D2-06ABAFD912A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42215684"/>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FC28955-FABD-5542-995B-E2A39DDF6F2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525241971"/>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78762" y="0"/>
            <a:ext cx="8732134" cy="1032788"/>
          </a:xfrm>
        </p:spPr>
        <p:txBody>
          <a:bodyPr/>
          <a:lstStyle/>
          <a:p>
            <a:r>
              <a:rPr lang="en-US"/>
              <a:t>Click to edit Master title style</a:t>
            </a:r>
          </a:p>
        </p:txBody>
      </p:sp>
      <p:sp>
        <p:nvSpPr>
          <p:cNvPr id="3" name="Text Placeholder 2"/>
          <p:cNvSpPr>
            <a:spLocks noGrp="1"/>
          </p:cNvSpPr>
          <p:nvPr>
            <p:ph type="body" sz="half" idx="1"/>
          </p:nvPr>
        </p:nvSpPr>
        <p:spPr>
          <a:xfrm>
            <a:off x="274578" y="1652461"/>
            <a:ext cx="4366067" cy="4681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777934" y="1652461"/>
            <a:ext cx="4366066" cy="22721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777934" y="4062300"/>
            <a:ext cx="4366066" cy="22721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4151638"/>
      </p:ext>
    </p:extLst>
  </p:cSld>
  <p:clrMapOvr>
    <a:masterClrMapping/>
  </p:clrMapOvr>
  <p:transition spd="slow">
    <p:wipe dir="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userDrawn="1">
  <p:cSld name="Título y objetos">
    <p:spTree>
      <p:nvGrpSpPr>
        <p:cNvPr id="1" name=""/>
        <p:cNvGrpSpPr/>
        <p:nvPr/>
      </p:nvGrpSpPr>
      <p:grpSpPr>
        <a:xfrm>
          <a:off x="0" y="0"/>
          <a:ext cx="0" cy="0"/>
          <a:chOff x="0" y="0"/>
          <a:chExt cx="0" cy="0"/>
        </a:xfrm>
      </p:grpSpPr>
      <p:sp>
        <p:nvSpPr>
          <p:cNvPr id="3" name="2 Marcador de contenido"/>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6 Título"/>
          <p:cNvSpPr>
            <a:spLocks noGrp="1"/>
          </p:cNvSpPr>
          <p:nvPr>
            <p:ph type="title"/>
          </p:nvPr>
        </p:nvSpPr>
        <p:spPr/>
        <p:txBody>
          <a:bodyPr/>
          <a:lstStyle/>
          <a:p>
            <a:r>
              <a:rPr lang="es-ES"/>
              <a:t>Haga clic para modificar el estilo de título del patrón</a:t>
            </a:r>
          </a:p>
        </p:txBody>
      </p:sp>
      <p:sp>
        <p:nvSpPr>
          <p:cNvPr id="4" name="3 Marcador de fecha"/>
          <p:cNvSpPr>
            <a:spLocks noGrp="1"/>
          </p:cNvSpPr>
          <p:nvPr>
            <p:ph type="dt" sz="half" idx="10"/>
          </p:nvPr>
        </p:nvSpPr>
        <p:spPr/>
        <p:txBody>
          <a:bodyPr/>
          <a:lstStyle>
            <a:lvl1pPr>
              <a:defRPr/>
            </a:lvl1pPr>
          </a:lstStyle>
          <a:p>
            <a:fld id="{F968A16A-A8EB-094C-BF28-1E02B6AEBC14}" type="datetime1">
              <a:rPr lang="es-ES">
                <a:solidFill>
                  <a:prstClr val="black">
                    <a:tint val="75000"/>
                  </a:prstClr>
                </a:solidFill>
              </a:rPr>
              <a:pPr/>
              <a:t>25/11/22</a:t>
            </a:fld>
            <a:endParaRPr lang="es-ES">
              <a:solidFill>
                <a:prstClr val="black">
                  <a:tint val="75000"/>
                </a:prstClr>
              </a:solidFill>
            </a:endParaRPr>
          </a:p>
        </p:txBody>
      </p:sp>
      <p:sp>
        <p:nvSpPr>
          <p:cNvPr id="5" name="4 Marcador de pie de página"/>
          <p:cNvSpPr>
            <a:spLocks noGrp="1"/>
          </p:cNvSpPr>
          <p:nvPr>
            <p:ph type="ftr" sz="quarter" idx="11"/>
          </p:nvPr>
        </p:nvSpPr>
        <p:spPr/>
        <p:txBody>
          <a:bodyPr/>
          <a:lstStyle>
            <a:lvl1pPr>
              <a:defRPr/>
            </a:lvl1pPr>
          </a:lstStyle>
          <a:p>
            <a:pPr>
              <a:defRPr/>
            </a:pPr>
            <a:endParaRPr lang="es-ES">
              <a:solidFill>
                <a:prstClr val="black">
                  <a:tint val="75000"/>
                </a:prstClr>
              </a:solidFill>
            </a:endParaRPr>
          </a:p>
        </p:txBody>
      </p:sp>
      <p:sp>
        <p:nvSpPr>
          <p:cNvPr id="6" name="5 Marcador de número de diapositiva"/>
          <p:cNvSpPr>
            <a:spLocks noGrp="1"/>
          </p:cNvSpPr>
          <p:nvPr>
            <p:ph type="sldNum" sz="quarter" idx="12"/>
          </p:nvPr>
        </p:nvSpPr>
        <p:spPr/>
        <p:txBody>
          <a:bodyPr/>
          <a:lstStyle>
            <a:lvl1pPr>
              <a:defRPr/>
            </a:lvl1pPr>
          </a:lstStyle>
          <a:p>
            <a:fld id="{1DD2874B-7A50-A343-95B9-7C715535FCE3}" type="slidenum">
              <a:rPr lang="es-ES">
                <a:solidFill>
                  <a:prstClr val="black">
                    <a:tint val="75000"/>
                  </a:prstClr>
                </a:solidFill>
              </a:rPr>
              <a:pPr/>
              <a:t>‹#›</a:t>
            </a:fld>
            <a:endParaRPr lang="es-ES">
              <a:solidFill>
                <a:prstClr val="black">
                  <a:tint val="75000"/>
                </a:prstClr>
              </a:solidFill>
            </a:endParaRPr>
          </a:p>
        </p:txBody>
      </p:sp>
    </p:spTree>
    <p:extLst>
      <p:ext uri="{BB962C8B-B14F-4D97-AF65-F5344CB8AC3E}">
        <p14:creationId xmlns:p14="http://schemas.microsoft.com/office/powerpoint/2010/main" val="103639844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4105DE70-E079-1A4B-B0A1-C2F7138FB5B9}" type="slidenum">
              <a:rPr lang="en-US"/>
              <a:pPr>
                <a:defRPr/>
              </a:pPr>
              <a:t>‹#›</a:t>
            </a:fld>
            <a:endParaRPr lang="en-US"/>
          </a:p>
        </p:txBody>
      </p:sp>
    </p:spTree>
    <p:extLst>
      <p:ext uri="{BB962C8B-B14F-4D97-AF65-F5344CB8AC3E}">
        <p14:creationId xmlns:p14="http://schemas.microsoft.com/office/powerpoint/2010/main" val="2915165707"/>
      </p:ext>
    </p:extLst>
  </p:cSld>
  <p:clrMapOvr>
    <a:masterClrMapping/>
  </p:clrMapOvr>
  <p:transition spd="slow">
    <p:randomBar dir="vert"/>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74C9FEC6-D73F-7B47-884C-37929BA74B2A}" type="slidenum">
              <a:rPr lang="en-US"/>
              <a:pPr>
                <a:defRPr/>
              </a:pPr>
              <a:t>‹#›</a:t>
            </a:fld>
            <a:endParaRPr lang="en-US"/>
          </a:p>
        </p:txBody>
      </p:sp>
    </p:spTree>
    <p:extLst>
      <p:ext uri="{BB962C8B-B14F-4D97-AF65-F5344CB8AC3E}">
        <p14:creationId xmlns:p14="http://schemas.microsoft.com/office/powerpoint/2010/main" val="2333702091"/>
      </p:ext>
    </p:extLst>
  </p:cSld>
  <p:clrMapOvr>
    <a:masterClrMapping/>
  </p:clrMapOvr>
  <p:transition spd="slow">
    <p:randomBar dir="vert"/>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101C114F-BA8D-8C43-8DF5-1260233D3828}" type="slidenum">
              <a:rPr lang="en-US"/>
              <a:pPr>
                <a:defRPr/>
              </a:pPr>
              <a:t>‹#›</a:t>
            </a:fld>
            <a:endParaRPr lang="en-US"/>
          </a:p>
        </p:txBody>
      </p:sp>
    </p:spTree>
    <p:extLst>
      <p:ext uri="{BB962C8B-B14F-4D97-AF65-F5344CB8AC3E}">
        <p14:creationId xmlns:p14="http://schemas.microsoft.com/office/powerpoint/2010/main" val="1065566248"/>
      </p:ext>
    </p:extLst>
  </p:cSld>
  <p:clrMapOvr>
    <a:masterClrMapping/>
  </p:clrMapOvr>
  <p:transition spd="slow">
    <p:randomBar dir="vert"/>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2AF6AC47-0D93-9746-9AEB-D449F75D851F}" type="slidenum">
              <a:rPr lang="en-US"/>
              <a:pPr>
                <a:defRPr/>
              </a:pPr>
              <a:t>‹#›</a:t>
            </a:fld>
            <a:endParaRPr lang="en-US"/>
          </a:p>
        </p:txBody>
      </p:sp>
    </p:spTree>
    <p:extLst>
      <p:ext uri="{BB962C8B-B14F-4D97-AF65-F5344CB8AC3E}">
        <p14:creationId xmlns:p14="http://schemas.microsoft.com/office/powerpoint/2010/main" val="3272896685"/>
      </p:ext>
    </p:extLst>
  </p:cSld>
  <p:clrMapOvr>
    <a:masterClrMapping/>
  </p:clrMapOvr>
  <p:transition spd="slow">
    <p:randomBar dir="vert"/>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9" name="Rectangle 6"/>
          <p:cNvSpPr>
            <a:spLocks noGrp="1" noChangeArrowheads="1"/>
          </p:cNvSpPr>
          <p:nvPr>
            <p:ph type="sldNum" sz="quarter" idx="12"/>
          </p:nvPr>
        </p:nvSpPr>
        <p:spPr/>
        <p:txBody>
          <a:bodyPr/>
          <a:lstStyle>
            <a:lvl1pPr>
              <a:defRPr>
                <a:cs typeface="Arial" charset="0"/>
              </a:defRPr>
            </a:lvl1pPr>
          </a:lstStyle>
          <a:p>
            <a:pPr>
              <a:defRPr/>
            </a:pPr>
            <a:fld id="{23E25C0B-16DD-B64B-B80B-9A9B96C5C4A6}" type="slidenum">
              <a:rPr lang="en-US"/>
              <a:pPr>
                <a:defRPr/>
              </a:pPr>
              <a:t>‹#›</a:t>
            </a:fld>
            <a:endParaRPr lang="en-US"/>
          </a:p>
        </p:txBody>
      </p:sp>
    </p:spTree>
    <p:extLst>
      <p:ext uri="{BB962C8B-B14F-4D97-AF65-F5344CB8AC3E}">
        <p14:creationId xmlns:p14="http://schemas.microsoft.com/office/powerpoint/2010/main" val="2622177669"/>
      </p:ext>
    </p:extLst>
  </p:cSld>
  <p:clrMapOvr>
    <a:masterClrMapping/>
  </p:clrMapOvr>
  <p:transition spd="slow">
    <p:randomBar dir="vert"/>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cs typeface="Arial" charset="0"/>
              </a:defRPr>
            </a:lvl1pPr>
          </a:lstStyle>
          <a:p>
            <a:pPr>
              <a:defRPr/>
            </a:pPr>
            <a:fld id="{F6CFCE6A-BB35-D843-B938-4B8FE14A0FF3}" type="slidenum">
              <a:rPr lang="en-US"/>
              <a:pPr>
                <a:defRPr/>
              </a:pPr>
              <a:t>‹#›</a:t>
            </a:fld>
            <a:endParaRPr lang="en-US"/>
          </a:p>
        </p:txBody>
      </p:sp>
    </p:spTree>
    <p:extLst>
      <p:ext uri="{BB962C8B-B14F-4D97-AF65-F5344CB8AC3E}">
        <p14:creationId xmlns:p14="http://schemas.microsoft.com/office/powerpoint/2010/main" val="611871698"/>
      </p:ext>
    </p:extLst>
  </p:cSld>
  <p:clrMapOvr>
    <a:masterClrMapping/>
  </p:clrMapOvr>
  <p:transition spd="slow">
    <p:randomBar dir="vert"/>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6"/>
          <p:cNvSpPr>
            <a:spLocks noGrp="1" noChangeArrowheads="1"/>
          </p:cNvSpPr>
          <p:nvPr>
            <p:ph type="sldNum" sz="quarter" idx="12"/>
          </p:nvPr>
        </p:nvSpPr>
        <p:spPr/>
        <p:txBody>
          <a:bodyPr/>
          <a:lstStyle>
            <a:lvl1pPr>
              <a:defRPr>
                <a:cs typeface="Arial" charset="0"/>
              </a:defRPr>
            </a:lvl1pPr>
          </a:lstStyle>
          <a:p>
            <a:pPr>
              <a:defRPr/>
            </a:pPr>
            <a:fld id="{9D35421C-CEEB-954C-BC3C-78F877BC4581}" type="slidenum">
              <a:rPr lang="en-US"/>
              <a:pPr>
                <a:defRPr/>
              </a:pPr>
              <a:t>‹#›</a:t>
            </a:fld>
            <a:endParaRPr lang="en-US"/>
          </a:p>
        </p:txBody>
      </p:sp>
    </p:spTree>
    <p:extLst>
      <p:ext uri="{BB962C8B-B14F-4D97-AF65-F5344CB8AC3E}">
        <p14:creationId xmlns:p14="http://schemas.microsoft.com/office/powerpoint/2010/main" val="1850074294"/>
      </p:ext>
    </p:extLst>
  </p:cSld>
  <p:clrMapOvr>
    <a:masterClrMapping/>
  </p:clrMapOvr>
  <p:transition spd="slow">
    <p:randomBar dir="vert"/>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3FFF590A-70E6-7D4D-B454-26EAB28F5B8B}" type="slidenum">
              <a:rPr lang="en-US"/>
              <a:pPr>
                <a:defRPr/>
              </a:pPr>
              <a:t>‹#›</a:t>
            </a:fld>
            <a:endParaRPr lang="en-US"/>
          </a:p>
        </p:txBody>
      </p:sp>
    </p:spTree>
    <p:extLst>
      <p:ext uri="{BB962C8B-B14F-4D97-AF65-F5344CB8AC3E}">
        <p14:creationId xmlns:p14="http://schemas.microsoft.com/office/powerpoint/2010/main" val="1156575245"/>
      </p:ext>
    </p:extLst>
  </p:cSld>
  <p:clrMapOvr>
    <a:masterClrMapping/>
  </p:clrMapOvr>
  <p:transition spd="slow">
    <p:randomBar dir="vert"/>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BEC4E873-EB47-6F40-81E8-CA22AC0F1120}" type="slidenum">
              <a:rPr lang="en-US"/>
              <a:pPr>
                <a:defRPr/>
              </a:pPr>
              <a:t>‹#›</a:t>
            </a:fld>
            <a:endParaRPr lang="en-US"/>
          </a:p>
        </p:txBody>
      </p:sp>
    </p:spTree>
    <p:extLst>
      <p:ext uri="{BB962C8B-B14F-4D97-AF65-F5344CB8AC3E}">
        <p14:creationId xmlns:p14="http://schemas.microsoft.com/office/powerpoint/2010/main" val="1358931369"/>
      </p:ext>
    </p:extLst>
  </p:cSld>
  <p:clrMapOvr>
    <a:masterClrMapping/>
  </p:clrMapOvr>
  <p:transition spd="slow">
    <p:randomBar dir="vert"/>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84840A24-B0C5-A64E-B25E-0B9690AECCFC}" type="slidenum">
              <a:rPr lang="en-US"/>
              <a:pPr>
                <a:defRPr/>
              </a:pPr>
              <a:t>‹#›</a:t>
            </a:fld>
            <a:endParaRPr lang="en-US"/>
          </a:p>
        </p:txBody>
      </p:sp>
    </p:spTree>
    <p:extLst>
      <p:ext uri="{BB962C8B-B14F-4D97-AF65-F5344CB8AC3E}">
        <p14:creationId xmlns:p14="http://schemas.microsoft.com/office/powerpoint/2010/main" val="1049798922"/>
      </p:ext>
    </p:extLst>
  </p:cSld>
  <p:clrMapOvr>
    <a:masterClrMapping/>
  </p:clrMapOvr>
  <p:transition spd="slow">
    <p:randomBar dir="vert"/>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A6BB79BF-1699-2E45-A90E-BAB39FDCA106}" type="slidenum">
              <a:rPr lang="en-US"/>
              <a:pPr>
                <a:defRPr/>
              </a:pPr>
              <a:t>‹#›</a:t>
            </a:fld>
            <a:endParaRPr lang="en-US"/>
          </a:p>
        </p:txBody>
      </p:sp>
    </p:spTree>
    <p:extLst>
      <p:ext uri="{BB962C8B-B14F-4D97-AF65-F5344CB8AC3E}">
        <p14:creationId xmlns:p14="http://schemas.microsoft.com/office/powerpoint/2010/main" val="2452831241"/>
      </p:ext>
    </p:extLst>
  </p:cSld>
  <p:clrMapOvr>
    <a:masterClrMapping/>
  </p:clrMapOvr>
  <p:transition spd="slow">
    <p:randomBar dir="vert"/>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p:cNvSpPr>
            <a:spLocks noGrp="1" noChangeArrowheads="1"/>
          </p:cNvSpPr>
          <p:nvPr>
            <p:ph type="dt" sz="half" idx="10"/>
          </p:nvPr>
        </p:nvSpPr>
        <p:spPr/>
        <p:txBody>
          <a:bodyPr/>
          <a:lstStyle>
            <a:lvl1pPr>
              <a:defRPr>
                <a:cs typeface="Arial" pitchFamily="34" charset="0"/>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a:defRPr>
                <a:cs typeface="Arial" pitchFamily="34" charset="0"/>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pPr>
              <a:defRPr/>
            </a:pPr>
            <a:fld id="{8FB9DC6C-CBFA-EF41-8356-9BF021059E73}" type="slidenum">
              <a:rPr lang="en-US"/>
              <a:pPr>
                <a:defRPr/>
              </a:pPr>
              <a:t>‹#›</a:t>
            </a:fld>
            <a:endParaRPr lang="en-US"/>
          </a:p>
        </p:txBody>
      </p:sp>
    </p:spTree>
    <p:extLst>
      <p:ext uri="{BB962C8B-B14F-4D97-AF65-F5344CB8AC3E}">
        <p14:creationId xmlns:p14="http://schemas.microsoft.com/office/powerpoint/2010/main" val="2113229023"/>
      </p:ext>
    </p:extLst>
  </p:cSld>
  <p:clrMapOvr>
    <a:masterClrMapping/>
  </p:clrMapOvr>
  <p:transition spd="slow">
    <p:randomBar dir="vert"/>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78E8B04C-96B9-9448-91DF-D6509F291253}"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1385232099"/>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50F6C0E8-2D6E-C34D-8A33-E436BE462463}"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188277853"/>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C8C529EB-EA3A-AE42-BE25-545306AD15F8}"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2837339530"/>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654713EF-06A6-C14B-A903-EE3714C59C28}"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2664001663"/>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9" name="Slide Number Placeholder 8"/>
          <p:cNvSpPr>
            <a:spLocks noGrp="1"/>
          </p:cNvSpPr>
          <p:nvPr>
            <p:ph type="sldNum" sz="quarter" idx="12"/>
          </p:nvPr>
        </p:nvSpPr>
        <p:spPr/>
        <p:txBody>
          <a:bodyPr/>
          <a:lstStyle>
            <a:lvl1pPr>
              <a:defRPr/>
            </a:lvl1pPr>
          </a:lstStyle>
          <a:p>
            <a:fld id="{708EBEEA-1520-4341-8365-8FDE9B0712E9}"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4010424870"/>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5" name="Slide Number Placeholder 4"/>
          <p:cNvSpPr>
            <a:spLocks noGrp="1"/>
          </p:cNvSpPr>
          <p:nvPr>
            <p:ph type="sldNum" sz="quarter" idx="12"/>
          </p:nvPr>
        </p:nvSpPr>
        <p:spPr/>
        <p:txBody>
          <a:bodyPr/>
          <a:lstStyle>
            <a:lvl1pPr>
              <a:defRPr/>
            </a:lvl1pPr>
          </a:lstStyle>
          <a:p>
            <a:fld id="{08E1577F-B240-454A-8464-6DF86F91C9DB}"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228277397"/>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4" name="Slide Number Placeholder 3"/>
          <p:cNvSpPr>
            <a:spLocks noGrp="1"/>
          </p:cNvSpPr>
          <p:nvPr>
            <p:ph type="sldNum" sz="quarter" idx="12"/>
          </p:nvPr>
        </p:nvSpPr>
        <p:spPr/>
        <p:txBody>
          <a:bodyPr/>
          <a:lstStyle>
            <a:lvl1pPr>
              <a:defRPr/>
            </a:lvl1pPr>
          </a:lstStyle>
          <a:p>
            <a:fld id="{AF193217-2EF6-8E46-A58C-544003AB48E1}"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634774087"/>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C74B63AD-6855-054F-A707-84A105640E94}"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032307881"/>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7" name="Slide Number Placeholder 6"/>
          <p:cNvSpPr>
            <a:spLocks noGrp="1"/>
          </p:cNvSpPr>
          <p:nvPr>
            <p:ph type="sldNum" sz="quarter" idx="12"/>
          </p:nvPr>
        </p:nvSpPr>
        <p:spPr/>
        <p:txBody>
          <a:bodyPr/>
          <a:lstStyle>
            <a:lvl1pPr>
              <a:defRPr/>
            </a:lvl1pPr>
          </a:lstStyle>
          <a:p>
            <a:fld id="{11B712D6-BB93-0046-A3B0-A985ED182960}"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36759813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81F566F9-E8BE-3244-B57A-E913AA51D267}"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75639870"/>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latin typeface="Times New Roman"/>
              <a:ea typeface="ＭＳ Ｐゴシック"/>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latin typeface="Times New Roman"/>
              <a:ea typeface="ＭＳ Ｐゴシック"/>
            </a:endParaRPr>
          </a:p>
        </p:txBody>
      </p:sp>
      <p:sp>
        <p:nvSpPr>
          <p:cNvPr id="6" name="Slide Number Placeholder 5"/>
          <p:cNvSpPr>
            <a:spLocks noGrp="1"/>
          </p:cNvSpPr>
          <p:nvPr>
            <p:ph type="sldNum" sz="quarter" idx="12"/>
          </p:nvPr>
        </p:nvSpPr>
        <p:spPr/>
        <p:txBody>
          <a:bodyPr/>
          <a:lstStyle>
            <a:lvl1pPr>
              <a:defRPr/>
            </a:lvl1pPr>
          </a:lstStyle>
          <a:p>
            <a:fld id="{2152A7AF-237A-5944-859C-B51BD2946D29}" type="slidenum">
              <a:rPr lang="en-US">
                <a:solidFill>
                  <a:srgbClr val="000000"/>
                </a:solidFill>
                <a:latin typeface="Times New Roman"/>
                <a:ea typeface="ＭＳ Ｐゴシック"/>
              </a:rPr>
              <a:pPr/>
              <a:t>‹#›</a:t>
            </a:fld>
            <a:endParaRPr lang="en-US">
              <a:solidFill>
                <a:srgbClr val="000000"/>
              </a:solidFill>
              <a:latin typeface="Times New Roman"/>
              <a:ea typeface="ＭＳ Ｐゴシック"/>
            </a:endParaRPr>
          </a:p>
        </p:txBody>
      </p:sp>
    </p:spTree>
    <p:extLst>
      <p:ext uri="{BB962C8B-B14F-4D97-AF65-F5344CB8AC3E}">
        <p14:creationId xmlns:p14="http://schemas.microsoft.com/office/powerpoint/2010/main" val="5973263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94CBD5C8-1592-E445-9A85-6DB100D07F0A}"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931721744"/>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585D440A-E337-EB46-A2C3-0BB276D7E48B}"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425274042"/>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BAF8B69F-7A07-934F-B885-BEF36469A45A}"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562567707"/>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8FD60BC6-DB78-3547-8761-8DD82BAF136B}"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1894170936"/>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9" name="Rectangle 6"/>
          <p:cNvSpPr>
            <a:spLocks noGrp="1" noChangeArrowheads="1"/>
          </p:cNvSpPr>
          <p:nvPr>
            <p:ph type="sldNum" sz="quarter" idx="12"/>
          </p:nvPr>
        </p:nvSpPr>
        <p:spPr>
          <a:ln/>
        </p:spPr>
        <p:txBody>
          <a:bodyPr/>
          <a:lstStyle>
            <a:lvl1pPr>
              <a:defRPr/>
            </a:lvl1pPr>
          </a:lstStyle>
          <a:p>
            <a:pPr>
              <a:defRPr/>
            </a:pPr>
            <a:fld id="{846F86F3-92D8-5F47-9E53-4FDC63F5DBBF}"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1175506050"/>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6"/>
          <p:cNvSpPr>
            <a:spLocks noGrp="1" noChangeArrowheads="1"/>
          </p:cNvSpPr>
          <p:nvPr>
            <p:ph type="sldNum" sz="quarter" idx="12"/>
          </p:nvPr>
        </p:nvSpPr>
        <p:spPr>
          <a:ln/>
        </p:spPr>
        <p:txBody>
          <a:bodyPr/>
          <a:lstStyle>
            <a:lvl1pPr>
              <a:defRPr/>
            </a:lvl1pPr>
          </a:lstStyle>
          <a:p>
            <a:pPr>
              <a:defRPr/>
            </a:pPr>
            <a:fld id="{F75D240F-E1DC-124E-9254-DBF26988963D}"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037736744"/>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4" name="Rectangle 6"/>
          <p:cNvSpPr>
            <a:spLocks noGrp="1" noChangeArrowheads="1"/>
          </p:cNvSpPr>
          <p:nvPr>
            <p:ph type="sldNum" sz="quarter" idx="12"/>
          </p:nvPr>
        </p:nvSpPr>
        <p:spPr>
          <a:ln/>
        </p:spPr>
        <p:txBody>
          <a:bodyPr/>
          <a:lstStyle>
            <a:lvl1pPr>
              <a:defRPr/>
            </a:lvl1pPr>
          </a:lstStyle>
          <a:p>
            <a:pPr>
              <a:defRPr/>
            </a:pPr>
            <a:fld id="{EFD3A154-C887-6344-8053-4551015CD755}"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1725198729"/>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0D99266E-E1B0-1C47-B4E9-45DE53CC21E2}"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762362296"/>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7" name="Rectangle 6"/>
          <p:cNvSpPr>
            <a:spLocks noGrp="1" noChangeArrowheads="1"/>
          </p:cNvSpPr>
          <p:nvPr>
            <p:ph type="sldNum" sz="quarter" idx="12"/>
          </p:nvPr>
        </p:nvSpPr>
        <p:spPr>
          <a:ln/>
        </p:spPr>
        <p:txBody>
          <a:bodyPr/>
          <a:lstStyle>
            <a:lvl1pPr>
              <a:defRPr/>
            </a:lvl1pPr>
          </a:lstStyle>
          <a:p>
            <a:pPr>
              <a:defRPr/>
            </a:pPr>
            <a:fld id="{C8788D74-6F0A-9443-8D88-FE65F95C2847}"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2408545880"/>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AE2097B0-A344-6340-B027-D93902AEB6C5}"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738885308"/>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latin typeface="Times New Roman"/>
              <a:ea typeface="ＭＳ Ｐゴシック"/>
              <a:cs typeface="ＭＳ Ｐゴシック"/>
            </a:endParaRPr>
          </a:p>
        </p:txBody>
      </p:sp>
      <p:sp>
        <p:nvSpPr>
          <p:cNvPr id="6" name="Rectangle 6"/>
          <p:cNvSpPr>
            <a:spLocks noGrp="1" noChangeArrowheads="1"/>
          </p:cNvSpPr>
          <p:nvPr>
            <p:ph type="sldNum" sz="quarter" idx="12"/>
          </p:nvPr>
        </p:nvSpPr>
        <p:spPr>
          <a:ln/>
        </p:spPr>
        <p:txBody>
          <a:bodyPr/>
          <a:lstStyle>
            <a:lvl1pPr>
              <a:defRPr/>
            </a:lvl1pPr>
          </a:lstStyle>
          <a:p>
            <a:pPr>
              <a:defRPr/>
            </a:pPr>
            <a:fld id="{BB0ABFB4-0AF8-D446-A731-8E7D1D4F49A0}" type="slidenum">
              <a:rPr lang="en-US">
                <a:solidFill>
                  <a:srgbClr val="000000"/>
                </a:solidFill>
                <a:latin typeface="Times New Roman"/>
                <a:ea typeface="ＭＳ Ｐゴシック"/>
                <a:cs typeface="ＭＳ Ｐゴシック"/>
              </a:rPr>
              <a:pPr>
                <a:defRPr/>
              </a:pPr>
              <a:t>‹#›</a:t>
            </a:fld>
            <a:endParaRPr lang="en-US">
              <a:solidFill>
                <a:srgbClr val="000000"/>
              </a:solidFill>
              <a:latin typeface="Times New Roman"/>
              <a:ea typeface="ＭＳ Ｐゴシック"/>
              <a:cs typeface="ＭＳ Ｐゴシック"/>
            </a:endParaRPr>
          </a:p>
        </p:txBody>
      </p:sp>
    </p:spTree>
    <p:extLst>
      <p:ext uri="{BB962C8B-B14F-4D97-AF65-F5344CB8AC3E}">
        <p14:creationId xmlns:p14="http://schemas.microsoft.com/office/powerpoint/2010/main" val="4113932522"/>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1596398486"/>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28655650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E4A5FBC-D655-0745-AA3C-235EB5791DC9}"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1526980683"/>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4A5FBC-D655-0745-AA3C-235EB5791DC9}"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1530749410"/>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4A5FBC-D655-0745-AA3C-235EB5791DC9}" type="datetimeFigureOut">
              <a:rPr lang="en-US" smtClean="0"/>
              <a:t>11/25/22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343947701"/>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4A5FBC-D655-0745-AA3C-235EB5791DC9}" type="datetimeFigureOut">
              <a:rPr lang="en-US" smtClean="0"/>
              <a:t>11/25/22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4172716286"/>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4A5FBC-D655-0745-AA3C-235EB5791DC9}" type="datetimeFigureOut">
              <a:rPr lang="en-US" smtClean="0"/>
              <a:t>11/25/22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973683861"/>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E4A5FBC-D655-0745-AA3C-235EB5791DC9}"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1808579918"/>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E4A5FBC-D655-0745-AA3C-235EB5791DC9}"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1426005430"/>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863106772"/>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4A5FBC-D655-0745-AA3C-235EB5791DC9}"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BD3203-E4B7-7B4B-B351-B82498D9CB36}" type="slidenum">
              <a:rPr lang="en-US" smtClean="0"/>
              <a:t>‹#›</a:t>
            </a:fld>
            <a:endParaRPr lang="en-US"/>
          </a:p>
        </p:txBody>
      </p:sp>
    </p:spTree>
    <p:extLst>
      <p:ext uri="{BB962C8B-B14F-4D97-AF65-F5344CB8AC3E}">
        <p14:creationId xmlns:p14="http://schemas.microsoft.com/office/powerpoint/2010/main" val="2482416324"/>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sp>
        <p:nvSpPr>
          <p:cNvPr id="4" name="Rectangle 2"/>
          <p:cNvSpPr>
            <a:spLocks noChangeArrowheads="1"/>
          </p:cNvSpPr>
          <p:nvPr/>
        </p:nvSpPr>
        <p:spPr bwMode="auto">
          <a:xfrm>
            <a:off x="0" y="0"/>
            <a:ext cx="9144000" cy="1254125"/>
          </a:xfrm>
          <a:prstGeom prst="rect">
            <a:avLst/>
          </a:prstGeom>
          <a:solidFill>
            <a:srgbClr val="00A6EB"/>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600">
              <a:solidFill>
                <a:srgbClr val="000000"/>
              </a:solidFill>
              <a:ea typeface="ＭＳ Ｐゴシック" charset="0"/>
              <a:cs typeface="ＭＳ Ｐゴシック" charset="0"/>
            </a:endParaRPr>
          </a:p>
        </p:txBody>
      </p:sp>
      <p:pic>
        <p:nvPicPr>
          <p:cNvPr id="5" name="Picture 9" descr="DESY-Logo-cyan-RGB_ger"/>
          <p:cNvPicPr>
            <a:picLocks noChangeAspect="1" noChangeArrowheads="1"/>
          </p:cNvPicPr>
          <p:nvPr userDrawn="1"/>
        </p:nvPicPr>
        <p:blipFill>
          <a:blip r:embed="rId2" cstate="print">
            <a:extLst>
              <a:ext uri="{28A0092B-C50C-407E-A947-70E740481C1C}">
                <a14:useLocalDpi xmlns:a14="http://schemas.microsoft.com/office/drawing/2010/main"/>
              </a:ext>
            </a:extLst>
          </a:blip>
          <a:srcRect l="-3554" t="-4523" r="-13409"/>
          <a:stretch>
            <a:fillRect/>
          </a:stretch>
        </p:blipFill>
        <p:spPr bwMode="auto">
          <a:xfrm>
            <a:off x="7794625" y="5684838"/>
            <a:ext cx="1149350" cy="1027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16"/>
          <p:cNvSpPr txBox="1">
            <a:spLocks noChangeArrowheads="1"/>
          </p:cNvSpPr>
          <p:nvPr userDrawn="1"/>
        </p:nvSpPr>
        <p:spPr bwMode="auto">
          <a:xfrm>
            <a:off x="2003425" y="2481263"/>
            <a:ext cx="2855913"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fontAlgn="base">
              <a:spcBef>
                <a:spcPct val="50000"/>
              </a:spcBef>
              <a:spcAft>
                <a:spcPct val="0"/>
              </a:spcAft>
            </a:pPr>
            <a:endParaRPr lang="de-DE" sz="1600">
              <a:solidFill>
                <a:srgbClr val="000000"/>
              </a:solidFill>
            </a:endParaRPr>
          </a:p>
        </p:txBody>
      </p:sp>
      <p:pic>
        <p:nvPicPr>
          <p:cNvPr id="7" name="Picture 21" descr="HG_LOGO_70_ENG_K"/>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352425" y="5949950"/>
            <a:ext cx="1473200" cy="5984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Bild 1"/>
          <p:cNvPicPr>
            <a:picLocks noChangeAspect="1"/>
          </p:cNvPicPr>
          <p:nvPr userDrawn="1"/>
        </p:nvPicPr>
        <p:blipFill>
          <a:blip r:embed="rId4" cstate="print">
            <a:extLst>
              <a:ext uri="{28A0092B-C50C-407E-A947-70E740481C1C}">
                <a14:useLocalDpi xmlns:a14="http://schemas.microsoft.com/office/drawing/2010/main"/>
              </a:ext>
            </a:extLst>
          </a:blip>
          <a:srcRect/>
          <a:stretch>
            <a:fillRect/>
          </a:stretch>
        </p:blipFill>
        <p:spPr bwMode="auto">
          <a:xfrm>
            <a:off x="23553738" y="402129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02435" name="Rectangle 3"/>
          <p:cNvSpPr>
            <a:spLocks noGrp="1" noChangeArrowheads="1"/>
          </p:cNvSpPr>
          <p:nvPr>
            <p:ph type="subTitle" idx="1"/>
          </p:nvPr>
        </p:nvSpPr>
        <p:spPr>
          <a:xfrm>
            <a:off x="292100" y="1363663"/>
            <a:ext cx="8520113" cy="485775"/>
          </a:xfrm>
        </p:spPr>
        <p:txBody>
          <a:bodyPr/>
          <a:lstStyle>
            <a:lvl1pPr marL="0" indent="0">
              <a:buFont typeface="Arial Black" pitchFamily="34" charset="0"/>
              <a:buNone/>
              <a:defRPr b="1">
                <a:solidFill>
                  <a:srgbClr val="F28E00"/>
                </a:solidFill>
              </a:defRPr>
            </a:lvl1pPr>
          </a:lstStyle>
          <a:p>
            <a:pPr lvl="0"/>
            <a:r>
              <a:rPr lang="de-DE" noProof="0"/>
              <a:t>Click to edit Master subtitle style</a:t>
            </a:r>
            <a:endParaRPr lang="en-GB" noProof="0"/>
          </a:p>
        </p:txBody>
      </p:sp>
      <p:sp>
        <p:nvSpPr>
          <p:cNvPr id="402436" name="Rectangle 4"/>
          <p:cNvSpPr>
            <a:spLocks noGrp="1" noChangeArrowheads="1"/>
          </p:cNvSpPr>
          <p:nvPr>
            <p:ph type="ctrTitle" sz="quarter"/>
          </p:nvPr>
        </p:nvSpPr>
        <p:spPr>
          <a:xfrm>
            <a:off x="282575" y="0"/>
            <a:ext cx="8520113" cy="1266825"/>
          </a:xfrm>
        </p:spPr>
        <p:txBody>
          <a:bodyPr anchor="b"/>
          <a:lstStyle>
            <a:lvl1pPr>
              <a:lnSpc>
                <a:spcPct val="80000"/>
              </a:lnSpc>
              <a:defRPr sz="4000"/>
            </a:lvl1pPr>
          </a:lstStyle>
          <a:p>
            <a:pPr lvl="0"/>
            <a:r>
              <a:rPr lang="de-DE" noProof="0"/>
              <a:t>Click to edit Master title style</a:t>
            </a:r>
            <a:endParaRPr lang="en-GB" noProof="0"/>
          </a:p>
        </p:txBody>
      </p:sp>
    </p:spTree>
    <p:extLst>
      <p:ext uri="{BB962C8B-B14F-4D97-AF65-F5344CB8AC3E}">
        <p14:creationId xmlns:p14="http://schemas.microsoft.com/office/powerpoint/2010/main" val="3136844043"/>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
        <p:nvSpPr>
          <p:cNvPr id="3" name="Inhaltsplatzhalter 2"/>
          <p:cNvSpPr>
            <a:spLocks noGrp="1"/>
          </p:cNvSpPr>
          <p:nvPr>
            <p:ph idx="1"/>
          </p:nvPr>
        </p:nvSpPr>
        <p:spPr/>
        <p:txBody>
          <a:body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2822751866"/>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de-DE"/>
              <a:t>Click to edit Master title style</a:t>
            </a:r>
          </a:p>
        </p:txBody>
      </p:sp>
      <p:sp>
        <p:nvSpPr>
          <p:cNvPr id="3" name="Textplatzhalt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de-DE"/>
              <a:t>Click to edit Master text styles</a:t>
            </a:r>
          </a:p>
        </p:txBody>
      </p:sp>
    </p:spTree>
    <p:extLst>
      <p:ext uri="{BB962C8B-B14F-4D97-AF65-F5344CB8AC3E}">
        <p14:creationId xmlns:p14="http://schemas.microsoft.com/office/powerpoint/2010/main" val="1630046484"/>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
        <p:nvSpPr>
          <p:cNvPr id="3" name="Inhaltsplatzhalter 2"/>
          <p:cNvSpPr>
            <a:spLocks noGrp="1"/>
          </p:cNvSpPr>
          <p:nvPr>
            <p:ph sz="half" idx="1"/>
          </p:nvPr>
        </p:nvSpPr>
        <p:spPr>
          <a:xfrm>
            <a:off x="282575" y="977900"/>
            <a:ext cx="4183063" cy="4792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4" name="Inhaltsplatzhalter 3"/>
          <p:cNvSpPr>
            <a:spLocks noGrp="1"/>
          </p:cNvSpPr>
          <p:nvPr>
            <p:ph sz="half" idx="2"/>
          </p:nvPr>
        </p:nvSpPr>
        <p:spPr>
          <a:xfrm>
            <a:off x="4618038" y="977900"/>
            <a:ext cx="4184650" cy="4792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1975797804"/>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a:xfrm>
            <a:off x="457200" y="274638"/>
            <a:ext cx="8229600" cy="1143000"/>
          </a:xfrm>
        </p:spPr>
        <p:txBody>
          <a:bodyPr/>
          <a:lstStyle>
            <a:lvl1pPr>
              <a:defRPr/>
            </a:lvl1pPr>
          </a:lstStyle>
          <a:p>
            <a:r>
              <a:rPr lang="de-DE"/>
              <a:t>Click to edit Master title style</a:t>
            </a:r>
          </a:p>
        </p:txBody>
      </p:sp>
      <p:sp>
        <p:nvSpPr>
          <p:cNvPr id="3" name="Textplatzhalt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Click to edit Master text styles</a:t>
            </a:r>
          </a:p>
        </p:txBody>
      </p:sp>
      <p:sp>
        <p:nvSpPr>
          <p:cNvPr id="4" name="Inhaltsplatzhalt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5" name="Textplatzhalt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Click to edit Master text styles</a:t>
            </a:r>
          </a:p>
        </p:txBody>
      </p:sp>
      <p:sp>
        <p:nvSpPr>
          <p:cNvPr id="6" name="Inhaltsplatzhalt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429073581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Tree>
    <p:extLst>
      <p:ext uri="{BB962C8B-B14F-4D97-AF65-F5344CB8AC3E}">
        <p14:creationId xmlns:p14="http://schemas.microsoft.com/office/powerpoint/2010/main" val="2349221421"/>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861282"/>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de-DE"/>
              <a:t>Click to edit Master title style</a:t>
            </a:r>
          </a:p>
        </p:txBody>
      </p:sp>
      <p:sp>
        <p:nvSpPr>
          <p:cNvPr id="3" name="Inhaltsplatzhalt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
        <p:nvSpPr>
          <p:cNvPr id="4" name="Textplatzhalt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Click to edit Master text styles</a:t>
            </a:r>
          </a:p>
        </p:txBody>
      </p:sp>
    </p:spTree>
    <p:extLst>
      <p:ext uri="{BB962C8B-B14F-4D97-AF65-F5344CB8AC3E}">
        <p14:creationId xmlns:p14="http://schemas.microsoft.com/office/powerpoint/2010/main" val="1621265049"/>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de-DE"/>
              <a:t>Click to edit Master title style</a:t>
            </a:r>
          </a:p>
        </p:txBody>
      </p:sp>
      <p:sp>
        <p:nvSpPr>
          <p:cNvPr id="3" name="Bildplatzhalt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de-DE" noProof="0"/>
              <a:t>Drag picture to placeholder or click icon to add</a:t>
            </a:r>
          </a:p>
        </p:txBody>
      </p:sp>
      <p:sp>
        <p:nvSpPr>
          <p:cNvPr id="4" name="Textplatzhalt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Click to edit Master text styles</a:t>
            </a:r>
          </a:p>
        </p:txBody>
      </p:sp>
    </p:spTree>
    <p:extLst>
      <p:ext uri="{BB962C8B-B14F-4D97-AF65-F5344CB8AC3E}">
        <p14:creationId xmlns:p14="http://schemas.microsoft.com/office/powerpoint/2010/main" val="399354099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Click to edit Master title style</a:t>
            </a:r>
          </a:p>
        </p:txBody>
      </p:sp>
      <p:sp>
        <p:nvSpPr>
          <p:cNvPr id="3" name="Vertikaler Textplatzhalter 2"/>
          <p:cNvSpPr>
            <a:spLocks noGrp="1"/>
          </p:cNvSpPr>
          <p:nvPr>
            <p:ph type="body" orient="vert" idx="1"/>
          </p:nvPr>
        </p:nvSpPr>
        <p:spPr/>
        <p:txBody>
          <a:bodyPr vert="eaVert"/>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4202994341"/>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80200" y="103188"/>
            <a:ext cx="2132013" cy="5667375"/>
          </a:xfrm>
        </p:spPr>
        <p:txBody>
          <a:bodyPr vert="eaVert"/>
          <a:lstStyle/>
          <a:p>
            <a:r>
              <a:rPr lang="de-DE"/>
              <a:t>Click to edit Master title style</a:t>
            </a:r>
          </a:p>
        </p:txBody>
      </p:sp>
      <p:sp>
        <p:nvSpPr>
          <p:cNvPr id="3" name="Vertikaler Textplatzhalter 2"/>
          <p:cNvSpPr>
            <a:spLocks noGrp="1"/>
          </p:cNvSpPr>
          <p:nvPr>
            <p:ph type="body" orient="vert" idx="1"/>
          </p:nvPr>
        </p:nvSpPr>
        <p:spPr>
          <a:xfrm>
            <a:off x="282575" y="103188"/>
            <a:ext cx="6245225" cy="5667375"/>
          </a:xfrm>
        </p:spPr>
        <p:txBody>
          <a:bodyPr vert="eaVert"/>
          <a:lstStyle/>
          <a:p>
            <a:pPr lvl="0"/>
            <a:r>
              <a:rPr lang="de-DE"/>
              <a:t>Click to edit Master text styles</a:t>
            </a:r>
          </a:p>
          <a:p>
            <a:pPr lvl="1"/>
            <a:r>
              <a:rPr lang="de-DE"/>
              <a:t>Second level</a:t>
            </a:r>
          </a:p>
          <a:p>
            <a:pPr lvl="2"/>
            <a:r>
              <a:rPr lang="de-DE"/>
              <a:t>Third level</a:t>
            </a:r>
          </a:p>
          <a:p>
            <a:pPr lvl="3"/>
            <a:r>
              <a:rPr lang="de-DE"/>
              <a:t>Fourth level</a:t>
            </a:r>
          </a:p>
          <a:p>
            <a:pPr lvl="4"/>
            <a:r>
              <a:rPr lang="de-DE"/>
              <a:t>Fifth level</a:t>
            </a:r>
          </a:p>
        </p:txBody>
      </p:sp>
    </p:spTree>
    <p:extLst>
      <p:ext uri="{BB962C8B-B14F-4D97-AF65-F5344CB8AC3E}">
        <p14:creationId xmlns:p14="http://schemas.microsoft.com/office/powerpoint/2010/main" val="3337706181"/>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670E1B87-F11F-CC4A-A581-6835C93A6F0E}" type="slidenum">
              <a:rPr lang="en-US"/>
              <a:pPr>
                <a:defRPr/>
              </a:pPr>
              <a:t>‹#›</a:t>
            </a:fld>
            <a:endParaRPr lang="en-US"/>
          </a:p>
        </p:txBody>
      </p:sp>
    </p:spTree>
    <p:extLst>
      <p:ext uri="{BB962C8B-B14F-4D97-AF65-F5344CB8AC3E}">
        <p14:creationId xmlns:p14="http://schemas.microsoft.com/office/powerpoint/2010/main" val="1251820468"/>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EBD5CF5-494F-D64C-95DF-CBDF4C76D3C9}" type="slidenum">
              <a:rPr lang="en-US"/>
              <a:pPr>
                <a:defRPr/>
              </a:pPr>
              <a:t>‹#›</a:t>
            </a:fld>
            <a:endParaRPr lang="en-US"/>
          </a:p>
        </p:txBody>
      </p:sp>
    </p:spTree>
    <p:extLst>
      <p:ext uri="{BB962C8B-B14F-4D97-AF65-F5344CB8AC3E}">
        <p14:creationId xmlns:p14="http://schemas.microsoft.com/office/powerpoint/2010/main" val="84640918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CC2B95D8-3B00-7944-8A1F-339632497B53}" type="slidenum">
              <a:rPr lang="en-US"/>
              <a:pPr>
                <a:defRPr/>
              </a:pPr>
              <a:t>‹#›</a:t>
            </a:fld>
            <a:endParaRPr lang="en-US"/>
          </a:p>
        </p:txBody>
      </p:sp>
    </p:spTree>
    <p:extLst>
      <p:ext uri="{BB962C8B-B14F-4D97-AF65-F5344CB8AC3E}">
        <p14:creationId xmlns:p14="http://schemas.microsoft.com/office/powerpoint/2010/main" val="2325674657"/>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7D26D56B-368F-684B-A4A6-EB38133246C6}" type="slidenum">
              <a:rPr lang="en-US"/>
              <a:pPr>
                <a:defRPr/>
              </a:pPr>
              <a:t>‹#›</a:t>
            </a:fld>
            <a:endParaRPr lang="en-US"/>
          </a:p>
        </p:txBody>
      </p:sp>
    </p:spTree>
    <p:extLst>
      <p:ext uri="{BB962C8B-B14F-4D97-AF65-F5344CB8AC3E}">
        <p14:creationId xmlns:p14="http://schemas.microsoft.com/office/powerpoint/2010/main" val="3629928618"/>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8" name="Footer Placeholder 7"/>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9" name="Slide Number Placeholder 8"/>
          <p:cNvSpPr>
            <a:spLocks noGrp="1"/>
          </p:cNvSpPr>
          <p:nvPr>
            <p:ph type="sldNum" sz="quarter" idx="12"/>
          </p:nvPr>
        </p:nvSpPr>
        <p:spPr/>
        <p:txBody>
          <a:bodyPr/>
          <a:lstStyle>
            <a:lvl1pPr>
              <a:defRPr b="1">
                <a:cs typeface="Arial" charset="0"/>
              </a:defRPr>
            </a:lvl1pPr>
          </a:lstStyle>
          <a:p>
            <a:pPr>
              <a:defRPr/>
            </a:pPr>
            <a:fld id="{5C88169F-AECD-CB45-A63C-515C945F6D8E}" type="slidenum">
              <a:rPr lang="en-US"/>
              <a:pPr>
                <a:defRPr/>
              </a:pPr>
              <a:t>‹#›</a:t>
            </a:fld>
            <a:endParaRPr lang="en-US"/>
          </a:p>
        </p:txBody>
      </p:sp>
    </p:spTree>
    <p:extLst>
      <p:ext uri="{BB962C8B-B14F-4D97-AF65-F5344CB8AC3E}">
        <p14:creationId xmlns:p14="http://schemas.microsoft.com/office/powerpoint/2010/main" val="597842560"/>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5" name="Slide Number Placeholder 4"/>
          <p:cNvSpPr>
            <a:spLocks noGrp="1"/>
          </p:cNvSpPr>
          <p:nvPr>
            <p:ph type="sldNum" sz="quarter" idx="12"/>
          </p:nvPr>
        </p:nvSpPr>
        <p:spPr/>
        <p:txBody>
          <a:bodyPr/>
          <a:lstStyle>
            <a:lvl1pPr>
              <a:defRPr b="1">
                <a:cs typeface="Arial" charset="0"/>
              </a:defRPr>
            </a:lvl1pPr>
          </a:lstStyle>
          <a:p>
            <a:pPr>
              <a:defRPr/>
            </a:pPr>
            <a:fld id="{58223735-4E06-E349-B79B-5C5124335E46}" type="slidenum">
              <a:rPr lang="en-US"/>
              <a:pPr>
                <a:defRPr/>
              </a:pPr>
              <a:t>‹#›</a:t>
            </a:fld>
            <a:endParaRPr lang="en-US"/>
          </a:p>
        </p:txBody>
      </p:sp>
    </p:spTree>
    <p:extLst>
      <p:ext uri="{BB962C8B-B14F-4D97-AF65-F5344CB8AC3E}">
        <p14:creationId xmlns:p14="http://schemas.microsoft.com/office/powerpoint/2010/main" val="15430155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3" name="Footer Placeholder 2"/>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4" name="Slide Number Placeholder 3"/>
          <p:cNvSpPr>
            <a:spLocks noGrp="1"/>
          </p:cNvSpPr>
          <p:nvPr>
            <p:ph type="sldNum" sz="quarter" idx="12"/>
          </p:nvPr>
        </p:nvSpPr>
        <p:spPr/>
        <p:txBody>
          <a:bodyPr/>
          <a:lstStyle>
            <a:lvl1pPr>
              <a:defRPr b="1">
                <a:cs typeface="Arial" charset="0"/>
              </a:defRPr>
            </a:lvl1pPr>
          </a:lstStyle>
          <a:p>
            <a:pPr>
              <a:defRPr/>
            </a:pPr>
            <a:fld id="{C0FB1C56-5E6C-464F-A7C2-0D8D63A47E50}" type="slidenum">
              <a:rPr lang="en-US"/>
              <a:pPr>
                <a:defRPr/>
              </a:pPr>
              <a:t>‹#›</a:t>
            </a:fld>
            <a:endParaRPr lang="en-US"/>
          </a:p>
        </p:txBody>
      </p:sp>
    </p:spTree>
    <p:extLst>
      <p:ext uri="{BB962C8B-B14F-4D97-AF65-F5344CB8AC3E}">
        <p14:creationId xmlns:p14="http://schemas.microsoft.com/office/powerpoint/2010/main" val="842775804"/>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D0553002-6FA5-4148-B40A-4D19E51876C7}" type="slidenum">
              <a:rPr lang="en-US"/>
              <a:pPr>
                <a:defRPr/>
              </a:pPr>
              <a:t>‹#›</a:t>
            </a:fld>
            <a:endParaRPr lang="en-US"/>
          </a:p>
        </p:txBody>
      </p:sp>
    </p:spTree>
    <p:extLst>
      <p:ext uri="{BB962C8B-B14F-4D97-AF65-F5344CB8AC3E}">
        <p14:creationId xmlns:p14="http://schemas.microsoft.com/office/powerpoint/2010/main" val="4063218448"/>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7" name="Slide Number Placeholder 6"/>
          <p:cNvSpPr>
            <a:spLocks noGrp="1"/>
          </p:cNvSpPr>
          <p:nvPr>
            <p:ph type="sldNum" sz="quarter" idx="12"/>
          </p:nvPr>
        </p:nvSpPr>
        <p:spPr/>
        <p:txBody>
          <a:bodyPr/>
          <a:lstStyle>
            <a:lvl1pPr>
              <a:defRPr b="1">
                <a:cs typeface="Arial" charset="0"/>
              </a:defRPr>
            </a:lvl1pPr>
          </a:lstStyle>
          <a:p>
            <a:pPr>
              <a:defRPr/>
            </a:pPr>
            <a:fld id="{EF826A82-E5EA-E043-B805-89B99F1E139A}" type="slidenum">
              <a:rPr lang="en-US"/>
              <a:pPr>
                <a:defRPr/>
              </a:pPr>
              <a:t>‹#›</a:t>
            </a:fld>
            <a:endParaRPr lang="en-US"/>
          </a:p>
        </p:txBody>
      </p:sp>
    </p:spTree>
    <p:extLst>
      <p:ext uri="{BB962C8B-B14F-4D97-AF65-F5344CB8AC3E}">
        <p14:creationId xmlns:p14="http://schemas.microsoft.com/office/powerpoint/2010/main" val="3215891588"/>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40AFE2F-EB25-FE4A-BE82-B2468CBBF7C9}" type="slidenum">
              <a:rPr lang="en-US"/>
              <a:pPr>
                <a:defRPr/>
              </a:pPr>
              <a:t>‹#›</a:t>
            </a:fld>
            <a:endParaRPr lang="en-US"/>
          </a:p>
        </p:txBody>
      </p:sp>
    </p:spTree>
    <p:extLst>
      <p:ext uri="{BB962C8B-B14F-4D97-AF65-F5344CB8AC3E}">
        <p14:creationId xmlns:p14="http://schemas.microsoft.com/office/powerpoint/2010/main" val="3789698851"/>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6" name="Slide Number Placeholder 5"/>
          <p:cNvSpPr>
            <a:spLocks noGrp="1"/>
          </p:cNvSpPr>
          <p:nvPr>
            <p:ph type="sldNum" sz="quarter" idx="12"/>
          </p:nvPr>
        </p:nvSpPr>
        <p:spPr/>
        <p:txBody>
          <a:bodyPr/>
          <a:lstStyle>
            <a:lvl1pPr>
              <a:defRPr b="1">
                <a:cs typeface="Arial" charset="0"/>
              </a:defRPr>
            </a:lvl1pPr>
          </a:lstStyle>
          <a:p>
            <a:pPr>
              <a:defRPr/>
            </a:pPr>
            <a:fld id="{2CA5E062-4E0A-6C4B-B80E-A1ACEBAA135F}" type="slidenum">
              <a:rPr lang="en-US"/>
              <a:pPr>
                <a:defRPr/>
              </a:pPr>
              <a:t>‹#›</a:t>
            </a:fld>
            <a:endParaRPr lang="en-US"/>
          </a:p>
        </p:txBody>
      </p:sp>
    </p:spTree>
    <p:extLst>
      <p:ext uri="{BB962C8B-B14F-4D97-AF65-F5344CB8AC3E}">
        <p14:creationId xmlns:p14="http://schemas.microsoft.com/office/powerpoint/2010/main" val="3922009176"/>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lvl1pPr fontAlgn="auto">
              <a:spcBef>
                <a:spcPts val="0"/>
              </a:spcBef>
              <a:spcAft>
                <a:spcPts val="0"/>
              </a:spcAft>
              <a:defRPr b="1"/>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b="1"/>
            </a:lvl1pPr>
          </a:lstStyle>
          <a:p>
            <a:pPr>
              <a:defRPr/>
            </a:pPr>
            <a:endParaRPr lang="en-US"/>
          </a:p>
        </p:txBody>
      </p:sp>
      <p:sp>
        <p:nvSpPr>
          <p:cNvPr id="5" name="Slide Number Placeholder 4"/>
          <p:cNvSpPr>
            <a:spLocks noGrp="1"/>
          </p:cNvSpPr>
          <p:nvPr>
            <p:ph type="sldNum" sz="quarter" idx="12"/>
          </p:nvPr>
        </p:nvSpPr>
        <p:spPr/>
        <p:txBody>
          <a:bodyPr/>
          <a:lstStyle>
            <a:lvl1pPr>
              <a:defRPr b="1">
                <a:cs typeface="Arial" charset="0"/>
              </a:defRPr>
            </a:lvl1pPr>
          </a:lstStyle>
          <a:p>
            <a:pPr>
              <a:defRPr/>
            </a:pPr>
            <a:fld id="{CFDFC54E-E5F3-8044-A6DA-0E5D5C44DFA1}" type="slidenum">
              <a:rPr lang="en-US"/>
              <a:pPr>
                <a:defRPr/>
              </a:pPr>
              <a:t>‹#›</a:t>
            </a:fld>
            <a:endParaRPr lang="en-US"/>
          </a:p>
        </p:txBody>
      </p:sp>
    </p:spTree>
    <p:extLst>
      <p:ext uri="{BB962C8B-B14F-4D97-AF65-F5344CB8AC3E}">
        <p14:creationId xmlns:p14="http://schemas.microsoft.com/office/powerpoint/2010/main" val="1578361884"/>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31956654"/>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96913092"/>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06962558"/>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1486765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72099138"/>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62374224"/>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53098134"/>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96363408"/>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9102448"/>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1938904"/>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7EF3B9C-9624-6D49-B41F-5ABAC5FA239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42238978"/>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70C4F4-934C-9B4A-8BBA-F13120A32663}"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3957662157"/>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3426339286"/>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70C4F4-934C-9B4A-8BBA-F13120A32663}"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4209320845"/>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70C4F4-934C-9B4A-8BBA-F13120A32663}"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1315850450"/>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70C4F4-934C-9B4A-8BBA-F13120A32663}" type="datetimeFigureOut">
              <a:rPr lang="en-US" smtClean="0"/>
              <a:t>11/25/22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2733502353"/>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70C4F4-934C-9B4A-8BBA-F13120A32663}" type="datetimeFigureOut">
              <a:rPr lang="en-US" smtClean="0"/>
              <a:t>11/25/22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2099155119"/>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0C4F4-934C-9B4A-8BBA-F13120A32663}" type="datetimeFigureOut">
              <a:rPr lang="en-US" smtClean="0"/>
              <a:t>11/25/22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3681519705"/>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413965988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70C4F4-934C-9B4A-8BBA-F13120A32663}"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2649334203"/>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2604586178"/>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70C4F4-934C-9B4A-8BBA-F13120A32663}"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F3B9C-9624-6D49-B41F-5ABAC5FA2392}" type="slidenum">
              <a:rPr lang="en-US" smtClean="0"/>
              <a:t>‹#›</a:t>
            </a:fld>
            <a:endParaRPr lang="en-US"/>
          </a:p>
        </p:txBody>
      </p:sp>
    </p:spTree>
    <p:extLst>
      <p:ext uri="{BB962C8B-B14F-4D97-AF65-F5344CB8AC3E}">
        <p14:creationId xmlns:p14="http://schemas.microsoft.com/office/powerpoint/2010/main" val="2360960424"/>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latin typeface="Times New Roman"/>
            </a:endParaRPr>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latin typeface="Times New Roman"/>
            </a:endParaRPr>
          </a:p>
        </p:txBody>
      </p:sp>
      <p:sp>
        <p:nvSpPr>
          <p:cNvPr id="5" name="Rectangle 6"/>
          <p:cNvSpPr>
            <a:spLocks noGrp="1" noChangeArrowheads="1"/>
          </p:cNvSpPr>
          <p:nvPr>
            <p:ph type="sldNum" sz="quarter" idx="12"/>
          </p:nvPr>
        </p:nvSpPr>
        <p:spPr/>
        <p:txBody>
          <a:bodyPr/>
          <a:lstStyle>
            <a:lvl1pPr>
              <a:defRPr/>
            </a:lvl1pPr>
          </a:lstStyle>
          <a:p>
            <a:fld id="{4F0442E3-5E8A-6141-B7D2-EBC8F3E2E61C}" type="slidenum">
              <a:rPr lang="en-US"/>
              <a:pPr/>
              <a:t>‹#›</a:t>
            </a:fld>
            <a:endParaRPr lang="en-US"/>
          </a:p>
        </p:txBody>
      </p:sp>
    </p:spTree>
    <p:extLst>
      <p:ext uri="{BB962C8B-B14F-4D97-AF65-F5344CB8AC3E}">
        <p14:creationId xmlns:p14="http://schemas.microsoft.com/office/powerpoint/2010/main" val="1174692978"/>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BC100365-3AB0-8349-9776-E961FB54C544}"/>
              </a:ext>
            </a:extLst>
          </p:cNvPr>
          <p:cNvSpPr>
            <a:spLocks noGrp="1"/>
          </p:cNvSpPr>
          <p:nvPr>
            <p:ph type="dt" sz="half" idx="10"/>
          </p:nvPr>
        </p:nvSpPr>
        <p:spPr/>
        <p:txBody>
          <a:bodyPr/>
          <a:lstStyle>
            <a:lvl1pPr>
              <a:defRPr/>
            </a:lvl1pPr>
          </a:lstStyle>
          <a:p>
            <a:pPr>
              <a:defRPr/>
            </a:pPr>
            <a:fld id="{504CAB82-C6F8-5C48-AEEC-109A378AEDB0}" type="datetime1">
              <a:rPr lang="en-US" altLang="en-US"/>
              <a:pPr>
                <a:defRPr/>
              </a:pPr>
              <a:t>11/25/22</a:t>
            </a:fld>
            <a:endParaRPr lang="en-US" altLang="en-US"/>
          </a:p>
        </p:txBody>
      </p:sp>
      <p:sp>
        <p:nvSpPr>
          <p:cNvPr id="5" name="Footer Placeholder 4">
            <a:extLst>
              <a:ext uri="{FF2B5EF4-FFF2-40B4-BE49-F238E27FC236}">
                <a16:creationId xmlns:a16="http://schemas.microsoft.com/office/drawing/2014/main" id="{64F2C88C-DBA5-1B43-B390-B16CB288723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7BAC27F-932C-D144-A7C3-FB5ECD45D647}"/>
              </a:ext>
            </a:extLst>
          </p:cNvPr>
          <p:cNvSpPr>
            <a:spLocks noGrp="1"/>
          </p:cNvSpPr>
          <p:nvPr>
            <p:ph type="sldNum" sz="quarter" idx="12"/>
          </p:nvPr>
        </p:nvSpPr>
        <p:spPr/>
        <p:txBody>
          <a:bodyPr/>
          <a:lstStyle>
            <a:lvl1pPr>
              <a:defRPr/>
            </a:lvl1pPr>
          </a:lstStyle>
          <a:p>
            <a:pPr>
              <a:defRPr/>
            </a:pPr>
            <a:fld id="{30F32873-614D-674F-B7B6-9DE49A41467B}" type="slidenum">
              <a:rPr lang="en-US" altLang="en-US"/>
              <a:pPr>
                <a:defRPr/>
              </a:pPr>
              <a:t>‹#›</a:t>
            </a:fld>
            <a:endParaRPr lang="en-US" altLang="en-US"/>
          </a:p>
        </p:txBody>
      </p:sp>
    </p:spTree>
    <p:extLst>
      <p:ext uri="{BB962C8B-B14F-4D97-AF65-F5344CB8AC3E}">
        <p14:creationId xmlns:p14="http://schemas.microsoft.com/office/powerpoint/2010/main" val="1180622739"/>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3577BE-709D-CD4A-96FE-5375C446D6CD}"/>
              </a:ext>
            </a:extLst>
          </p:cNvPr>
          <p:cNvSpPr>
            <a:spLocks noGrp="1"/>
          </p:cNvSpPr>
          <p:nvPr>
            <p:ph type="dt" sz="half" idx="10"/>
          </p:nvPr>
        </p:nvSpPr>
        <p:spPr/>
        <p:txBody>
          <a:bodyPr/>
          <a:lstStyle>
            <a:lvl1pPr>
              <a:defRPr/>
            </a:lvl1pPr>
          </a:lstStyle>
          <a:p>
            <a:pPr>
              <a:defRPr/>
            </a:pPr>
            <a:fld id="{4658528A-576E-2F43-97FB-0EF9038665D0}" type="datetime1">
              <a:rPr lang="en-US" altLang="en-US"/>
              <a:pPr>
                <a:defRPr/>
              </a:pPr>
              <a:t>11/25/22</a:t>
            </a:fld>
            <a:endParaRPr lang="en-US" altLang="en-US"/>
          </a:p>
        </p:txBody>
      </p:sp>
      <p:sp>
        <p:nvSpPr>
          <p:cNvPr id="5" name="Footer Placeholder 4">
            <a:extLst>
              <a:ext uri="{FF2B5EF4-FFF2-40B4-BE49-F238E27FC236}">
                <a16:creationId xmlns:a16="http://schemas.microsoft.com/office/drawing/2014/main" id="{D80AE119-7EDF-F245-957D-5DD5C1BB6D3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E7ED9EB-237D-2943-AD0D-41CCF328B5DB}"/>
              </a:ext>
            </a:extLst>
          </p:cNvPr>
          <p:cNvSpPr>
            <a:spLocks noGrp="1"/>
          </p:cNvSpPr>
          <p:nvPr>
            <p:ph type="sldNum" sz="quarter" idx="12"/>
          </p:nvPr>
        </p:nvSpPr>
        <p:spPr/>
        <p:txBody>
          <a:bodyPr/>
          <a:lstStyle>
            <a:lvl1pPr>
              <a:defRPr/>
            </a:lvl1pPr>
          </a:lstStyle>
          <a:p>
            <a:pPr>
              <a:defRPr/>
            </a:pPr>
            <a:fld id="{1CA579B7-F88B-3F4F-9BFF-E2C125553809}" type="slidenum">
              <a:rPr lang="en-US" altLang="en-US"/>
              <a:pPr>
                <a:defRPr/>
              </a:pPr>
              <a:t>‹#›</a:t>
            </a:fld>
            <a:endParaRPr lang="en-US" altLang="en-US"/>
          </a:p>
        </p:txBody>
      </p:sp>
    </p:spTree>
    <p:extLst>
      <p:ext uri="{BB962C8B-B14F-4D97-AF65-F5344CB8AC3E}">
        <p14:creationId xmlns:p14="http://schemas.microsoft.com/office/powerpoint/2010/main" val="1225226085"/>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C1169E-E4C0-924A-8964-C3E0E652B6CA}"/>
              </a:ext>
            </a:extLst>
          </p:cNvPr>
          <p:cNvSpPr>
            <a:spLocks noGrp="1"/>
          </p:cNvSpPr>
          <p:nvPr>
            <p:ph type="dt" sz="half" idx="10"/>
          </p:nvPr>
        </p:nvSpPr>
        <p:spPr/>
        <p:txBody>
          <a:bodyPr/>
          <a:lstStyle>
            <a:lvl1pPr>
              <a:defRPr/>
            </a:lvl1pPr>
          </a:lstStyle>
          <a:p>
            <a:pPr>
              <a:defRPr/>
            </a:pPr>
            <a:fld id="{9234F707-9E3E-8649-9ED1-C7974148F3D1}" type="datetime1">
              <a:rPr lang="en-US" altLang="en-US"/>
              <a:pPr>
                <a:defRPr/>
              </a:pPr>
              <a:t>11/25/22</a:t>
            </a:fld>
            <a:endParaRPr lang="en-US" altLang="en-US"/>
          </a:p>
        </p:txBody>
      </p:sp>
      <p:sp>
        <p:nvSpPr>
          <p:cNvPr id="5" name="Footer Placeholder 4">
            <a:extLst>
              <a:ext uri="{FF2B5EF4-FFF2-40B4-BE49-F238E27FC236}">
                <a16:creationId xmlns:a16="http://schemas.microsoft.com/office/drawing/2014/main" id="{C3A9AAD6-B6BE-F745-9DC3-B0A8305E59B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F42990B-1271-DC43-BAE6-03D3E19386DC}"/>
              </a:ext>
            </a:extLst>
          </p:cNvPr>
          <p:cNvSpPr>
            <a:spLocks noGrp="1"/>
          </p:cNvSpPr>
          <p:nvPr>
            <p:ph type="sldNum" sz="quarter" idx="12"/>
          </p:nvPr>
        </p:nvSpPr>
        <p:spPr/>
        <p:txBody>
          <a:bodyPr/>
          <a:lstStyle>
            <a:lvl1pPr>
              <a:defRPr/>
            </a:lvl1pPr>
          </a:lstStyle>
          <a:p>
            <a:pPr>
              <a:defRPr/>
            </a:pPr>
            <a:fld id="{8C80868B-D0F0-2949-832B-CF9E8153C994}" type="slidenum">
              <a:rPr lang="en-US" altLang="en-US"/>
              <a:pPr>
                <a:defRPr/>
              </a:pPr>
              <a:t>‹#›</a:t>
            </a:fld>
            <a:endParaRPr lang="en-US" altLang="en-US"/>
          </a:p>
        </p:txBody>
      </p:sp>
    </p:spTree>
    <p:extLst>
      <p:ext uri="{BB962C8B-B14F-4D97-AF65-F5344CB8AC3E}">
        <p14:creationId xmlns:p14="http://schemas.microsoft.com/office/powerpoint/2010/main" val="1354418182"/>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ADB7182F-28B9-A34E-9B92-6F4493A3A6B9}"/>
              </a:ext>
            </a:extLst>
          </p:cNvPr>
          <p:cNvSpPr>
            <a:spLocks noGrp="1"/>
          </p:cNvSpPr>
          <p:nvPr>
            <p:ph type="dt" sz="half" idx="10"/>
          </p:nvPr>
        </p:nvSpPr>
        <p:spPr/>
        <p:txBody>
          <a:bodyPr/>
          <a:lstStyle>
            <a:lvl1pPr>
              <a:defRPr/>
            </a:lvl1pPr>
          </a:lstStyle>
          <a:p>
            <a:pPr>
              <a:defRPr/>
            </a:pPr>
            <a:fld id="{4C110BDC-21EA-E148-9889-F47D8BCABC4D}" type="datetime1">
              <a:rPr lang="en-US" altLang="en-US"/>
              <a:pPr>
                <a:defRPr/>
              </a:pPr>
              <a:t>11/25/22</a:t>
            </a:fld>
            <a:endParaRPr lang="en-US" altLang="en-US"/>
          </a:p>
        </p:txBody>
      </p:sp>
      <p:sp>
        <p:nvSpPr>
          <p:cNvPr id="6" name="Footer Placeholder 4">
            <a:extLst>
              <a:ext uri="{FF2B5EF4-FFF2-40B4-BE49-F238E27FC236}">
                <a16:creationId xmlns:a16="http://schemas.microsoft.com/office/drawing/2014/main" id="{335685E8-6E36-9E4C-BD6C-D1A0DC29DB45}"/>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9031962-4620-634F-95A3-0FB42A6240BA}"/>
              </a:ext>
            </a:extLst>
          </p:cNvPr>
          <p:cNvSpPr>
            <a:spLocks noGrp="1"/>
          </p:cNvSpPr>
          <p:nvPr>
            <p:ph type="sldNum" sz="quarter" idx="12"/>
          </p:nvPr>
        </p:nvSpPr>
        <p:spPr/>
        <p:txBody>
          <a:bodyPr/>
          <a:lstStyle>
            <a:lvl1pPr>
              <a:defRPr/>
            </a:lvl1pPr>
          </a:lstStyle>
          <a:p>
            <a:pPr>
              <a:defRPr/>
            </a:pPr>
            <a:fld id="{FC4DADBC-96F1-7A40-B7F3-F0780E644DE3}" type="slidenum">
              <a:rPr lang="en-US" altLang="en-US"/>
              <a:pPr>
                <a:defRPr/>
              </a:pPr>
              <a:t>‹#›</a:t>
            </a:fld>
            <a:endParaRPr lang="en-US" altLang="en-US"/>
          </a:p>
        </p:txBody>
      </p:sp>
    </p:spTree>
    <p:extLst>
      <p:ext uri="{BB962C8B-B14F-4D97-AF65-F5344CB8AC3E}">
        <p14:creationId xmlns:p14="http://schemas.microsoft.com/office/powerpoint/2010/main" val="401519686"/>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4E4F1070-F454-4540-BC35-5A02DB6A2F0D}"/>
              </a:ext>
            </a:extLst>
          </p:cNvPr>
          <p:cNvSpPr>
            <a:spLocks noGrp="1"/>
          </p:cNvSpPr>
          <p:nvPr>
            <p:ph type="dt" sz="half" idx="10"/>
          </p:nvPr>
        </p:nvSpPr>
        <p:spPr/>
        <p:txBody>
          <a:bodyPr/>
          <a:lstStyle>
            <a:lvl1pPr>
              <a:defRPr/>
            </a:lvl1pPr>
          </a:lstStyle>
          <a:p>
            <a:pPr>
              <a:defRPr/>
            </a:pPr>
            <a:fld id="{AB65F1FA-2F94-3446-80BA-FF5D582F2051}" type="datetime1">
              <a:rPr lang="en-US" altLang="en-US"/>
              <a:pPr>
                <a:defRPr/>
              </a:pPr>
              <a:t>11/25/22</a:t>
            </a:fld>
            <a:endParaRPr lang="en-US" altLang="en-US"/>
          </a:p>
        </p:txBody>
      </p:sp>
      <p:sp>
        <p:nvSpPr>
          <p:cNvPr id="8" name="Footer Placeholder 4">
            <a:extLst>
              <a:ext uri="{FF2B5EF4-FFF2-40B4-BE49-F238E27FC236}">
                <a16:creationId xmlns:a16="http://schemas.microsoft.com/office/drawing/2014/main" id="{3A5148A6-0096-A04E-930C-AC906E0DFF9C}"/>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88471CC5-0BCF-3849-A3A8-5354C0A481A3}"/>
              </a:ext>
            </a:extLst>
          </p:cNvPr>
          <p:cNvSpPr>
            <a:spLocks noGrp="1"/>
          </p:cNvSpPr>
          <p:nvPr>
            <p:ph type="sldNum" sz="quarter" idx="12"/>
          </p:nvPr>
        </p:nvSpPr>
        <p:spPr/>
        <p:txBody>
          <a:bodyPr/>
          <a:lstStyle>
            <a:lvl1pPr>
              <a:defRPr/>
            </a:lvl1pPr>
          </a:lstStyle>
          <a:p>
            <a:pPr>
              <a:defRPr/>
            </a:pPr>
            <a:fld id="{53DEE424-CB18-2C4E-A6AB-16D98AB875CF}" type="slidenum">
              <a:rPr lang="en-US" altLang="en-US"/>
              <a:pPr>
                <a:defRPr/>
              </a:pPr>
              <a:t>‹#›</a:t>
            </a:fld>
            <a:endParaRPr lang="en-US" altLang="en-US"/>
          </a:p>
        </p:txBody>
      </p:sp>
    </p:spTree>
    <p:extLst>
      <p:ext uri="{BB962C8B-B14F-4D97-AF65-F5344CB8AC3E}">
        <p14:creationId xmlns:p14="http://schemas.microsoft.com/office/powerpoint/2010/main" val="3101529425"/>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8BD17BAE-FAE3-1746-B491-D683E1236685}"/>
              </a:ext>
            </a:extLst>
          </p:cNvPr>
          <p:cNvSpPr>
            <a:spLocks noGrp="1"/>
          </p:cNvSpPr>
          <p:nvPr>
            <p:ph type="dt" sz="half" idx="10"/>
          </p:nvPr>
        </p:nvSpPr>
        <p:spPr/>
        <p:txBody>
          <a:bodyPr/>
          <a:lstStyle>
            <a:lvl1pPr>
              <a:defRPr/>
            </a:lvl1pPr>
          </a:lstStyle>
          <a:p>
            <a:pPr>
              <a:defRPr/>
            </a:pPr>
            <a:fld id="{A5C112DF-0EA0-1A48-995B-8658FF0BBB9A}" type="datetime1">
              <a:rPr lang="en-US" altLang="en-US"/>
              <a:pPr>
                <a:defRPr/>
              </a:pPr>
              <a:t>11/25/22</a:t>
            </a:fld>
            <a:endParaRPr lang="en-US" altLang="en-US"/>
          </a:p>
        </p:txBody>
      </p:sp>
      <p:sp>
        <p:nvSpPr>
          <p:cNvPr id="4" name="Footer Placeholder 4">
            <a:extLst>
              <a:ext uri="{FF2B5EF4-FFF2-40B4-BE49-F238E27FC236}">
                <a16:creationId xmlns:a16="http://schemas.microsoft.com/office/drawing/2014/main" id="{EA1B9581-4C22-4946-AEA5-6E85127E0E39}"/>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2F0C2017-3D39-9C4F-9095-0207976B3F2A}"/>
              </a:ext>
            </a:extLst>
          </p:cNvPr>
          <p:cNvSpPr>
            <a:spLocks noGrp="1"/>
          </p:cNvSpPr>
          <p:nvPr>
            <p:ph type="sldNum" sz="quarter" idx="12"/>
          </p:nvPr>
        </p:nvSpPr>
        <p:spPr/>
        <p:txBody>
          <a:bodyPr/>
          <a:lstStyle>
            <a:lvl1pPr>
              <a:defRPr/>
            </a:lvl1pPr>
          </a:lstStyle>
          <a:p>
            <a:pPr>
              <a:defRPr/>
            </a:pPr>
            <a:fld id="{14CE5A7E-6426-0749-BAC5-6607CF41DE93}" type="slidenum">
              <a:rPr lang="en-US" altLang="en-US"/>
              <a:pPr>
                <a:defRPr/>
              </a:pPr>
              <a:t>‹#›</a:t>
            </a:fld>
            <a:endParaRPr lang="en-US" altLang="en-US"/>
          </a:p>
        </p:txBody>
      </p:sp>
    </p:spTree>
    <p:extLst>
      <p:ext uri="{BB962C8B-B14F-4D97-AF65-F5344CB8AC3E}">
        <p14:creationId xmlns:p14="http://schemas.microsoft.com/office/powerpoint/2010/main" val="3205644143"/>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07D17C7-6763-EC49-9B01-F9F99A518078}"/>
              </a:ext>
            </a:extLst>
          </p:cNvPr>
          <p:cNvSpPr>
            <a:spLocks noGrp="1"/>
          </p:cNvSpPr>
          <p:nvPr>
            <p:ph type="dt" sz="half" idx="10"/>
          </p:nvPr>
        </p:nvSpPr>
        <p:spPr/>
        <p:txBody>
          <a:bodyPr/>
          <a:lstStyle>
            <a:lvl1pPr>
              <a:defRPr/>
            </a:lvl1pPr>
          </a:lstStyle>
          <a:p>
            <a:pPr>
              <a:defRPr/>
            </a:pPr>
            <a:fld id="{28F05BC1-20DC-744E-AF05-88FA6C55F4BC}" type="datetime1">
              <a:rPr lang="en-US" altLang="en-US"/>
              <a:pPr>
                <a:defRPr/>
              </a:pPr>
              <a:t>11/25/22</a:t>
            </a:fld>
            <a:endParaRPr lang="en-US" altLang="en-US"/>
          </a:p>
        </p:txBody>
      </p:sp>
      <p:sp>
        <p:nvSpPr>
          <p:cNvPr id="3" name="Footer Placeholder 4">
            <a:extLst>
              <a:ext uri="{FF2B5EF4-FFF2-40B4-BE49-F238E27FC236}">
                <a16:creationId xmlns:a16="http://schemas.microsoft.com/office/drawing/2014/main" id="{D2778972-BBF1-554E-8156-853FA4F7F4B1}"/>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A2AB0286-567A-6841-B88A-40208BC1054D}"/>
              </a:ext>
            </a:extLst>
          </p:cNvPr>
          <p:cNvSpPr>
            <a:spLocks noGrp="1"/>
          </p:cNvSpPr>
          <p:nvPr>
            <p:ph type="sldNum" sz="quarter" idx="12"/>
          </p:nvPr>
        </p:nvSpPr>
        <p:spPr/>
        <p:txBody>
          <a:bodyPr/>
          <a:lstStyle>
            <a:lvl1pPr>
              <a:defRPr/>
            </a:lvl1pPr>
          </a:lstStyle>
          <a:p>
            <a:pPr>
              <a:defRPr/>
            </a:pPr>
            <a:fld id="{3A9DC619-4216-CC47-AFC6-A8663A51C709}" type="slidenum">
              <a:rPr lang="en-US" altLang="en-US"/>
              <a:pPr>
                <a:defRPr/>
              </a:pPr>
              <a:t>‹#›</a:t>
            </a:fld>
            <a:endParaRPr lang="en-US" altLang="en-US"/>
          </a:p>
        </p:txBody>
      </p:sp>
    </p:spTree>
    <p:extLst>
      <p:ext uri="{BB962C8B-B14F-4D97-AF65-F5344CB8AC3E}">
        <p14:creationId xmlns:p14="http://schemas.microsoft.com/office/powerpoint/2010/main" val="2502257402"/>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F65A8EF-76EA-4841-AAD7-E712C741C696}"/>
              </a:ext>
            </a:extLst>
          </p:cNvPr>
          <p:cNvSpPr>
            <a:spLocks noGrp="1"/>
          </p:cNvSpPr>
          <p:nvPr>
            <p:ph type="dt" sz="half" idx="10"/>
          </p:nvPr>
        </p:nvSpPr>
        <p:spPr/>
        <p:txBody>
          <a:bodyPr/>
          <a:lstStyle>
            <a:lvl1pPr>
              <a:defRPr/>
            </a:lvl1pPr>
          </a:lstStyle>
          <a:p>
            <a:pPr>
              <a:defRPr/>
            </a:pPr>
            <a:fld id="{32B17F15-F679-E148-A401-335ED201C43C}" type="datetime1">
              <a:rPr lang="en-US" altLang="en-US"/>
              <a:pPr>
                <a:defRPr/>
              </a:pPr>
              <a:t>11/25/22</a:t>
            </a:fld>
            <a:endParaRPr lang="en-US" altLang="en-US"/>
          </a:p>
        </p:txBody>
      </p:sp>
      <p:sp>
        <p:nvSpPr>
          <p:cNvPr id="6" name="Footer Placeholder 4">
            <a:extLst>
              <a:ext uri="{FF2B5EF4-FFF2-40B4-BE49-F238E27FC236}">
                <a16:creationId xmlns:a16="http://schemas.microsoft.com/office/drawing/2014/main" id="{7C6BA509-FAC3-2C4F-BD00-1511F9287F3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ADDAA82C-9638-E644-922F-253257AAD8CD}"/>
              </a:ext>
            </a:extLst>
          </p:cNvPr>
          <p:cNvSpPr>
            <a:spLocks noGrp="1"/>
          </p:cNvSpPr>
          <p:nvPr>
            <p:ph type="sldNum" sz="quarter" idx="12"/>
          </p:nvPr>
        </p:nvSpPr>
        <p:spPr/>
        <p:txBody>
          <a:bodyPr/>
          <a:lstStyle>
            <a:lvl1pPr>
              <a:defRPr/>
            </a:lvl1pPr>
          </a:lstStyle>
          <a:p>
            <a:pPr>
              <a:defRPr/>
            </a:pPr>
            <a:fld id="{AEBECF8B-103C-D24B-9807-A7F253DA462B}" type="slidenum">
              <a:rPr lang="en-US" altLang="en-US"/>
              <a:pPr>
                <a:defRPr/>
              </a:pPr>
              <a:t>‹#›</a:t>
            </a:fld>
            <a:endParaRPr lang="en-US" altLang="en-US"/>
          </a:p>
        </p:txBody>
      </p:sp>
    </p:spTree>
    <p:extLst>
      <p:ext uri="{BB962C8B-B14F-4D97-AF65-F5344CB8AC3E}">
        <p14:creationId xmlns:p14="http://schemas.microsoft.com/office/powerpoint/2010/main" val="3697507909"/>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2EF5549-B57B-AD4B-99C1-1498DED7DF5F}"/>
              </a:ext>
            </a:extLst>
          </p:cNvPr>
          <p:cNvSpPr>
            <a:spLocks noGrp="1"/>
          </p:cNvSpPr>
          <p:nvPr>
            <p:ph type="dt" sz="half" idx="10"/>
          </p:nvPr>
        </p:nvSpPr>
        <p:spPr/>
        <p:txBody>
          <a:bodyPr/>
          <a:lstStyle>
            <a:lvl1pPr>
              <a:defRPr/>
            </a:lvl1pPr>
          </a:lstStyle>
          <a:p>
            <a:pPr>
              <a:defRPr/>
            </a:pPr>
            <a:fld id="{F8EDB7ED-5645-9445-9F56-D46F0EEDD524}" type="datetime1">
              <a:rPr lang="en-US" altLang="en-US"/>
              <a:pPr>
                <a:defRPr/>
              </a:pPr>
              <a:t>11/25/22</a:t>
            </a:fld>
            <a:endParaRPr lang="en-US" altLang="en-US"/>
          </a:p>
        </p:txBody>
      </p:sp>
      <p:sp>
        <p:nvSpPr>
          <p:cNvPr id="6" name="Footer Placeholder 4">
            <a:extLst>
              <a:ext uri="{FF2B5EF4-FFF2-40B4-BE49-F238E27FC236}">
                <a16:creationId xmlns:a16="http://schemas.microsoft.com/office/drawing/2014/main" id="{2678D4F0-BD1C-F54D-8C69-3652B405BA7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053734D-8AF1-1E4A-99AB-933DBE376D5F}"/>
              </a:ext>
            </a:extLst>
          </p:cNvPr>
          <p:cNvSpPr>
            <a:spLocks noGrp="1"/>
          </p:cNvSpPr>
          <p:nvPr>
            <p:ph type="sldNum" sz="quarter" idx="12"/>
          </p:nvPr>
        </p:nvSpPr>
        <p:spPr/>
        <p:txBody>
          <a:bodyPr/>
          <a:lstStyle>
            <a:lvl1pPr>
              <a:defRPr/>
            </a:lvl1pPr>
          </a:lstStyle>
          <a:p>
            <a:pPr>
              <a:defRPr/>
            </a:pPr>
            <a:fld id="{8436FA7B-D0C7-3E41-9042-FBEB821D3FDD}" type="slidenum">
              <a:rPr lang="en-US" altLang="en-US"/>
              <a:pPr>
                <a:defRPr/>
              </a:pPr>
              <a:t>‹#›</a:t>
            </a:fld>
            <a:endParaRPr lang="en-US" altLang="en-US"/>
          </a:p>
        </p:txBody>
      </p:sp>
    </p:spTree>
    <p:extLst>
      <p:ext uri="{BB962C8B-B14F-4D97-AF65-F5344CB8AC3E}">
        <p14:creationId xmlns:p14="http://schemas.microsoft.com/office/powerpoint/2010/main" val="3962713582"/>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FA3D79-C2DB-B543-A81E-B1B939F141A4}"/>
              </a:ext>
            </a:extLst>
          </p:cNvPr>
          <p:cNvSpPr>
            <a:spLocks noGrp="1"/>
          </p:cNvSpPr>
          <p:nvPr>
            <p:ph type="dt" sz="half" idx="10"/>
          </p:nvPr>
        </p:nvSpPr>
        <p:spPr/>
        <p:txBody>
          <a:bodyPr/>
          <a:lstStyle>
            <a:lvl1pPr>
              <a:defRPr/>
            </a:lvl1pPr>
          </a:lstStyle>
          <a:p>
            <a:pPr>
              <a:defRPr/>
            </a:pPr>
            <a:fld id="{0A047EF4-C608-3A48-8089-FAADD4ECA843}" type="datetime1">
              <a:rPr lang="en-US" altLang="en-US"/>
              <a:pPr>
                <a:defRPr/>
              </a:pPr>
              <a:t>11/25/22</a:t>
            </a:fld>
            <a:endParaRPr lang="en-US" altLang="en-US"/>
          </a:p>
        </p:txBody>
      </p:sp>
      <p:sp>
        <p:nvSpPr>
          <p:cNvPr id="5" name="Footer Placeholder 4">
            <a:extLst>
              <a:ext uri="{FF2B5EF4-FFF2-40B4-BE49-F238E27FC236}">
                <a16:creationId xmlns:a16="http://schemas.microsoft.com/office/drawing/2014/main" id="{11156D94-17DE-4840-9A44-0E590150E75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CD9B757-F554-F341-974F-993AC9CEAD24}"/>
              </a:ext>
            </a:extLst>
          </p:cNvPr>
          <p:cNvSpPr>
            <a:spLocks noGrp="1"/>
          </p:cNvSpPr>
          <p:nvPr>
            <p:ph type="sldNum" sz="quarter" idx="12"/>
          </p:nvPr>
        </p:nvSpPr>
        <p:spPr/>
        <p:txBody>
          <a:bodyPr/>
          <a:lstStyle>
            <a:lvl1pPr>
              <a:defRPr/>
            </a:lvl1pPr>
          </a:lstStyle>
          <a:p>
            <a:pPr>
              <a:defRPr/>
            </a:pPr>
            <a:fld id="{33BA47F8-28B7-834B-B6E9-11885BC9D2BF}" type="slidenum">
              <a:rPr lang="en-US" altLang="en-US"/>
              <a:pPr>
                <a:defRPr/>
              </a:pPr>
              <a:t>‹#›</a:t>
            </a:fld>
            <a:endParaRPr lang="en-US" altLang="en-US"/>
          </a:p>
        </p:txBody>
      </p:sp>
    </p:spTree>
    <p:extLst>
      <p:ext uri="{BB962C8B-B14F-4D97-AF65-F5344CB8AC3E}">
        <p14:creationId xmlns:p14="http://schemas.microsoft.com/office/powerpoint/2010/main" val="1639544433"/>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BC6FE4-DFC8-8D43-9CB0-2FA72211DA9D}"/>
              </a:ext>
            </a:extLst>
          </p:cNvPr>
          <p:cNvSpPr>
            <a:spLocks noGrp="1"/>
          </p:cNvSpPr>
          <p:nvPr>
            <p:ph type="dt" sz="half" idx="10"/>
          </p:nvPr>
        </p:nvSpPr>
        <p:spPr/>
        <p:txBody>
          <a:bodyPr/>
          <a:lstStyle>
            <a:lvl1pPr>
              <a:defRPr/>
            </a:lvl1pPr>
          </a:lstStyle>
          <a:p>
            <a:pPr>
              <a:defRPr/>
            </a:pPr>
            <a:fld id="{A052BBD9-50B6-6B40-9449-2546DCF2A09F}" type="datetime1">
              <a:rPr lang="en-US" altLang="en-US"/>
              <a:pPr>
                <a:defRPr/>
              </a:pPr>
              <a:t>11/25/22</a:t>
            </a:fld>
            <a:endParaRPr lang="en-US" altLang="en-US"/>
          </a:p>
        </p:txBody>
      </p:sp>
      <p:sp>
        <p:nvSpPr>
          <p:cNvPr id="5" name="Footer Placeholder 4">
            <a:extLst>
              <a:ext uri="{FF2B5EF4-FFF2-40B4-BE49-F238E27FC236}">
                <a16:creationId xmlns:a16="http://schemas.microsoft.com/office/drawing/2014/main" id="{BAF1259C-9B67-F546-B77A-2D01909335D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774E854-CCF8-1E45-95F3-72785C6A95C5}"/>
              </a:ext>
            </a:extLst>
          </p:cNvPr>
          <p:cNvSpPr>
            <a:spLocks noGrp="1"/>
          </p:cNvSpPr>
          <p:nvPr>
            <p:ph type="sldNum" sz="quarter" idx="12"/>
          </p:nvPr>
        </p:nvSpPr>
        <p:spPr/>
        <p:txBody>
          <a:bodyPr/>
          <a:lstStyle>
            <a:lvl1pPr>
              <a:defRPr/>
            </a:lvl1pPr>
          </a:lstStyle>
          <a:p>
            <a:pPr>
              <a:defRPr/>
            </a:pPr>
            <a:fld id="{8D0461E3-2AD4-5043-9C63-89FFB0B6C2D2}" type="slidenum">
              <a:rPr lang="en-US" altLang="en-US"/>
              <a:pPr>
                <a:defRPr/>
              </a:pPr>
              <a:t>‹#›</a:t>
            </a:fld>
            <a:endParaRPr lang="en-US" altLang="en-US"/>
          </a:p>
        </p:txBody>
      </p:sp>
    </p:spTree>
    <p:extLst>
      <p:ext uri="{BB962C8B-B14F-4D97-AF65-F5344CB8AC3E}">
        <p14:creationId xmlns:p14="http://schemas.microsoft.com/office/powerpoint/2010/main" val="300892590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normAutofit/>
          </a:bodyPr>
          <a:lstStyle>
            <a:lvl1pPr>
              <a:defRPr sz="4000"/>
            </a:lvl1pPr>
          </a:lstStyle>
          <a:p>
            <a:r>
              <a:rPr lang="en-US"/>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rgbClr val="00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DCEC72-20F8-B24E-9ECF-06E0E482CB90}" type="datetime1">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I. Taboada | Georgia Inst. of Tech.</a:t>
            </a:r>
          </a:p>
        </p:txBody>
      </p:sp>
      <p:sp>
        <p:nvSpPr>
          <p:cNvPr id="6" name="Slide Number Placeholder 5"/>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08617922"/>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3B19C0-B3B5-2E4E-9E57-B03EC4D84937}" type="datetime1">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I. Taboada | Georgia Inst. of Tech.</a:t>
            </a:r>
          </a:p>
        </p:txBody>
      </p:sp>
      <p:sp>
        <p:nvSpPr>
          <p:cNvPr id="6" name="Slide Number Placeholder 5"/>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16524978"/>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CE11F8-5005-9B42-841B-73B7C7555A39}" type="datetime1">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I. Taboada | Georgia Inst. of Tech.</a:t>
            </a:r>
          </a:p>
        </p:txBody>
      </p:sp>
      <p:sp>
        <p:nvSpPr>
          <p:cNvPr id="6" name="Slide Number Placeholder 5"/>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55720925"/>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1446A07-D14C-B84D-9181-1052AB2BBBDD}" type="datetime1">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I. Taboada | Georgia Inst. of Tech.</a:t>
            </a:r>
          </a:p>
        </p:txBody>
      </p:sp>
      <p:sp>
        <p:nvSpPr>
          <p:cNvPr id="7" name="Slide Number Placeholder 6"/>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88890502"/>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B6BE859-8CB2-3747-A985-A6035FC1195E}" type="datetime1">
              <a:rPr lang="en-US" smtClean="0">
                <a:solidFill>
                  <a:prstClr val="black">
                    <a:tint val="75000"/>
                  </a:prstClr>
                </a:solidFill>
              </a:rPr>
              <a:pPr/>
              <a:t>11/25/22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r>
              <a:rPr lang="en-US">
                <a:solidFill>
                  <a:prstClr val="black">
                    <a:tint val="75000"/>
                  </a:prstClr>
                </a:solidFill>
              </a:rPr>
              <a:t>I. Taboada | Georgia Inst. of Tech.</a:t>
            </a:r>
          </a:p>
        </p:txBody>
      </p:sp>
      <p:sp>
        <p:nvSpPr>
          <p:cNvPr id="9" name="Slide Number Placeholder 8"/>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461902"/>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526F8B3-857C-E34A-AEEB-605E7B133233}" type="datetime1">
              <a:rPr lang="en-US" smtClean="0">
                <a:solidFill>
                  <a:prstClr val="black">
                    <a:tint val="75000"/>
                  </a:prstClr>
                </a:solidFill>
              </a:rPr>
              <a:pPr/>
              <a:t>11/25/22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r>
              <a:rPr lang="en-US">
                <a:solidFill>
                  <a:prstClr val="black">
                    <a:tint val="75000"/>
                  </a:prstClr>
                </a:solidFill>
              </a:rPr>
              <a:t>I. Taboada | Georgia Inst. of Tech.</a:t>
            </a:r>
          </a:p>
        </p:txBody>
      </p:sp>
      <p:sp>
        <p:nvSpPr>
          <p:cNvPr id="5" name="Slide Number Placeholder 4"/>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012045"/>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199526-1D75-F241-BACC-A0338A624D50}" type="datetime1">
              <a:rPr lang="en-US" smtClean="0">
                <a:solidFill>
                  <a:prstClr val="black">
                    <a:tint val="75000"/>
                  </a:prstClr>
                </a:solidFill>
              </a:rPr>
              <a:pPr/>
              <a:t>11/25/22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r>
              <a:rPr lang="en-US">
                <a:solidFill>
                  <a:prstClr val="black">
                    <a:tint val="75000"/>
                  </a:prstClr>
                </a:solidFill>
              </a:rPr>
              <a:t>I. Taboada | Georgia Inst. of Tech.</a:t>
            </a:r>
          </a:p>
        </p:txBody>
      </p:sp>
      <p:sp>
        <p:nvSpPr>
          <p:cNvPr id="4" name="Slide Number Placeholder 3"/>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16021150"/>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49"/>
            <a:ext cx="3008313"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469FFB-5C0F-9E4B-942A-BB6379BB4368}" type="datetime1">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I. Taboada | Georgia Inst. of Tech.</a:t>
            </a:r>
          </a:p>
        </p:txBody>
      </p:sp>
      <p:sp>
        <p:nvSpPr>
          <p:cNvPr id="7" name="Slide Number Placeholder 6"/>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4539296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1792288" y="5367338"/>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897ED7-3F44-DE4C-8D82-9C8916A10B8D}" type="datetime1">
              <a:rPr lang="en-US" smtClean="0">
                <a:solidFill>
                  <a:prstClr val="black">
                    <a:tint val="75000"/>
                  </a:prstClr>
                </a:solidFill>
              </a:rPr>
              <a:pPr/>
              <a:t>11/25/22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r>
              <a:rPr lang="en-US">
                <a:solidFill>
                  <a:prstClr val="black">
                    <a:tint val="75000"/>
                  </a:prstClr>
                </a:solidFill>
              </a:rPr>
              <a:t>I. Taboada | Georgia Inst. of Tech.</a:t>
            </a:r>
          </a:p>
        </p:txBody>
      </p:sp>
      <p:sp>
        <p:nvSpPr>
          <p:cNvPr id="7" name="Slide Number Placeholder 6"/>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81488878"/>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5722469-2696-2144-9647-8AD446BB0498}" type="datetime1">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I. Taboada | Georgia Inst. of Tech.</a:t>
            </a:r>
          </a:p>
        </p:txBody>
      </p:sp>
      <p:sp>
        <p:nvSpPr>
          <p:cNvPr id="6" name="Slide Number Placeholder 5"/>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33885422"/>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72B300-0DB9-CE47-92A4-D619E460DA22}" type="datetime1">
              <a:rPr lang="en-US" smtClean="0">
                <a:solidFill>
                  <a:prstClr val="black">
                    <a:tint val="75000"/>
                  </a:prstClr>
                </a:solidFill>
              </a:rPr>
              <a:pPr/>
              <a:t>11/25/22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r>
              <a:rPr lang="en-US">
                <a:solidFill>
                  <a:prstClr val="black">
                    <a:tint val="75000"/>
                  </a:prstClr>
                </a:solidFill>
              </a:rPr>
              <a:t>I. Taboada | Georgia Inst. of Tech.</a:t>
            </a:r>
          </a:p>
        </p:txBody>
      </p:sp>
      <p:sp>
        <p:nvSpPr>
          <p:cNvPr id="6" name="Slide Number Placeholder 5"/>
          <p:cNvSpPr>
            <a:spLocks noGrp="1"/>
          </p:cNvSpPr>
          <p:nvPr>
            <p:ph type="sldNum" sz="quarter" idx="12"/>
          </p:nvPr>
        </p:nvSpPr>
        <p:spPr/>
        <p:txBody>
          <a:bodyPr/>
          <a:lstStyle/>
          <a:p>
            <a:fld id="{A61B0098-7C94-C043-A9F2-A1987B33F6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23757619"/>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4105DE70-E079-1A4B-B0A1-C2F7138FB5B9}" type="slidenum">
              <a:rPr lang="en-US"/>
              <a:pPr>
                <a:defRPr/>
              </a:pPr>
              <a:t>‹#›</a:t>
            </a:fld>
            <a:endParaRPr lang="en-US"/>
          </a:p>
        </p:txBody>
      </p:sp>
    </p:spTree>
    <p:extLst>
      <p:ext uri="{BB962C8B-B14F-4D97-AF65-F5344CB8AC3E}">
        <p14:creationId xmlns:p14="http://schemas.microsoft.com/office/powerpoint/2010/main" val="775356115"/>
      </p:ext>
    </p:extLst>
  </p:cSld>
  <p:clrMapOvr>
    <a:masterClrMapping/>
  </p:clrMapOvr>
  <p:transition spd="slow">
    <p:randomBar dir="vert"/>
  </p:transition>
</p:sldLayout>
</file>

<file path=ppt/slideLayouts/slideLayout2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74C9FEC6-D73F-7B47-884C-37929BA74B2A}" type="slidenum">
              <a:rPr lang="en-US"/>
              <a:pPr>
                <a:defRPr/>
              </a:pPr>
              <a:t>‹#›</a:t>
            </a:fld>
            <a:endParaRPr lang="en-US"/>
          </a:p>
        </p:txBody>
      </p:sp>
    </p:spTree>
    <p:extLst>
      <p:ext uri="{BB962C8B-B14F-4D97-AF65-F5344CB8AC3E}">
        <p14:creationId xmlns:p14="http://schemas.microsoft.com/office/powerpoint/2010/main" val="4231606254"/>
      </p:ext>
    </p:extLst>
  </p:cSld>
  <p:clrMapOvr>
    <a:masterClrMapping/>
  </p:clrMapOvr>
  <p:transition spd="slow">
    <p:randomBar dir="vert"/>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101C114F-BA8D-8C43-8DF5-1260233D3828}" type="slidenum">
              <a:rPr lang="en-US"/>
              <a:pPr>
                <a:defRPr/>
              </a:pPr>
              <a:t>‹#›</a:t>
            </a:fld>
            <a:endParaRPr lang="en-US"/>
          </a:p>
        </p:txBody>
      </p:sp>
    </p:spTree>
    <p:extLst>
      <p:ext uri="{BB962C8B-B14F-4D97-AF65-F5344CB8AC3E}">
        <p14:creationId xmlns:p14="http://schemas.microsoft.com/office/powerpoint/2010/main" val="1754379433"/>
      </p:ext>
    </p:extLst>
  </p:cSld>
  <p:clrMapOvr>
    <a:masterClrMapping/>
  </p:clrMapOvr>
  <p:transition spd="slow">
    <p:randomBar dir="vert"/>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2AF6AC47-0D93-9746-9AEB-D449F75D851F}" type="slidenum">
              <a:rPr lang="en-US"/>
              <a:pPr>
                <a:defRPr/>
              </a:pPr>
              <a:t>‹#›</a:t>
            </a:fld>
            <a:endParaRPr lang="en-US"/>
          </a:p>
        </p:txBody>
      </p:sp>
    </p:spTree>
    <p:extLst>
      <p:ext uri="{BB962C8B-B14F-4D97-AF65-F5344CB8AC3E}">
        <p14:creationId xmlns:p14="http://schemas.microsoft.com/office/powerpoint/2010/main" val="1153163637"/>
      </p:ext>
    </p:extLst>
  </p:cSld>
  <p:clrMapOvr>
    <a:masterClrMapping/>
  </p:clrMapOvr>
  <p:transition spd="slow">
    <p:randomBar dir="vert"/>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Rectangle 6"/>
          <p:cNvSpPr>
            <a:spLocks noGrp="1" noChangeArrowheads="1"/>
          </p:cNvSpPr>
          <p:nvPr>
            <p:ph type="sldNum" sz="quarter" idx="12"/>
          </p:nvPr>
        </p:nvSpPr>
        <p:spPr/>
        <p:txBody>
          <a:bodyPr/>
          <a:lstStyle>
            <a:lvl1pPr>
              <a:defRPr>
                <a:cs typeface="Arial" charset="0"/>
              </a:defRPr>
            </a:lvl1pPr>
          </a:lstStyle>
          <a:p>
            <a:pPr>
              <a:defRPr/>
            </a:pPr>
            <a:fld id="{23E25C0B-16DD-B64B-B80B-9A9B96C5C4A6}" type="slidenum">
              <a:rPr lang="en-US"/>
              <a:pPr>
                <a:defRPr/>
              </a:pPr>
              <a:t>‹#›</a:t>
            </a:fld>
            <a:endParaRPr lang="en-US"/>
          </a:p>
        </p:txBody>
      </p:sp>
    </p:spTree>
    <p:extLst>
      <p:ext uri="{BB962C8B-B14F-4D97-AF65-F5344CB8AC3E}">
        <p14:creationId xmlns:p14="http://schemas.microsoft.com/office/powerpoint/2010/main" val="979749811"/>
      </p:ext>
    </p:extLst>
  </p:cSld>
  <p:clrMapOvr>
    <a:masterClrMapping/>
  </p:clrMapOvr>
  <p:transition spd="slow">
    <p:randomBar dir="vert"/>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Rectangle 6"/>
          <p:cNvSpPr>
            <a:spLocks noGrp="1" noChangeArrowheads="1"/>
          </p:cNvSpPr>
          <p:nvPr>
            <p:ph type="sldNum" sz="quarter" idx="12"/>
          </p:nvPr>
        </p:nvSpPr>
        <p:spPr/>
        <p:txBody>
          <a:bodyPr/>
          <a:lstStyle>
            <a:lvl1pPr>
              <a:defRPr>
                <a:cs typeface="Arial" charset="0"/>
              </a:defRPr>
            </a:lvl1pPr>
          </a:lstStyle>
          <a:p>
            <a:pPr>
              <a:defRPr/>
            </a:pPr>
            <a:fld id="{F6CFCE6A-BB35-D843-B938-4B8FE14A0FF3}" type="slidenum">
              <a:rPr lang="en-US"/>
              <a:pPr>
                <a:defRPr/>
              </a:pPr>
              <a:t>‹#›</a:t>
            </a:fld>
            <a:endParaRPr lang="en-US"/>
          </a:p>
        </p:txBody>
      </p:sp>
    </p:spTree>
    <p:extLst>
      <p:ext uri="{BB962C8B-B14F-4D97-AF65-F5344CB8AC3E}">
        <p14:creationId xmlns:p14="http://schemas.microsoft.com/office/powerpoint/2010/main" val="2806986706"/>
      </p:ext>
    </p:extLst>
  </p:cSld>
  <p:clrMapOvr>
    <a:masterClrMapping/>
  </p:clrMapOvr>
  <p:transition spd="slow">
    <p:randomBar dir="vert"/>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Rectangle 6"/>
          <p:cNvSpPr>
            <a:spLocks noGrp="1" noChangeArrowheads="1"/>
          </p:cNvSpPr>
          <p:nvPr>
            <p:ph type="sldNum" sz="quarter" idx="12"/>
          </p:nvPr>
        </p:nvSpPr>
        <p:spPr/>
        <p:txBody>
          <a:bodyPr/>
          <a:lstStyle>
            <a:lvl1pPr>
              <a:defRPr>
                <a:cs typeface="Arial" charset="0"/>
              </a:defRPr>
            </a:lvl1pPr>
          </a:lstStyle>
          <a:p>
            <a:pPr>
              <a:defRPr/>
            </a:pPr>
            <a:fld id="{9D35421C-CEEB-954C-BC3C-78F877BC4581}" type="slidenum">
              <a:rPr lang="en-US"/>
              <a:pPr>
                <a:defRPr/>
              </a:pPr>
              <a:t>‹#›</a:t>
            </a:fld>
            <a:endParaRPr lang="en-US"/>
          </a:p>
        </p:txBody>
      </p:sp>
    </p:spTree>
    <p:extLst>
      <p:ext uri="{BB962C8B-B14F-4D97-AF65-F5344CB8AC3E}">
        <p14:creationId xmlns:p14="http://schemas.microsoft.com/office/powerpoint/2010/main" val="715690691"/>
      </p:ext>
    </p:extLst>
  </p:cSld>
  <p:clrMapOvr>
    <a:masterClrMapping/>
  </p:clrMapOvr>
  <p:transition spd="slow">
    <p:randomBar dir="vert"/>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3FFF590A-70E6-7D4D-B454-26EAB28F5B8B}" type="slidenum">
              <a:rPr lang="en-US"/>
              <a:pPr>
                <a:defRPr/>
              </a:pPr>
              <a:t>‹#›</a:t>
            </a:fld>
            <a:endParaRPr lang="en-US"/>
          </a:p>
        </p:txBody>
      </p:sp>
    </p:spTree>
    <p:extLst>
      <p:ext uri="{BB962C8B-B14F-4D97-AF65-F5344CB8AC3E}">
        <p14:creationId xmlns:p14="http://schemas.microsoft.com/office/powerpoint/2010/main" val="1895517260"/>
      </p:ext>
    </p:extLst>
  </p:cSld>
  <p:clrMapOvr>
    <a:masterClrMapping/>
  </p:clrMapOvr>
  <p:transition spd="slow">
    <p:randomBar dir="vert"/>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a:defRPr>
                <a:cs typeface="Arial" charset="0"/>
              </a:defRPr>
            </a:lvl1pPr>
          </a:lstStyle>
          <a:p>
            <a:pPr>
              <a:defRPr/>
            </a:pPr>
            <a:fld id="{BEC4E873-EB47-6F40-81E8-CA22AC0F1120}" type="slidenum">
              <a:rPr lang="en-US"/>
              <a:pPr>
                <a:defRPr/>
              </a:pPr>
              <a:t>‹#›</a:t>
            </a:fld>
            <a:endParaRPr lang="en-US"/>
          </a:p>
        </p:txBody>
      </p:sp>
    </p:spTree>
    <p:extLst>
      <p:ext uri="{BB962C8B-B14F-4D97-AF65-F5344CB8AC3E}">
        <p14:creationId xmlns:p14="http://schemas.microsoft.com/office/powerpoint/2010/main" val="4114339561"/>
      </p:ext>
    </p:extLst>
  </p:cSld>
  <p:clrMapOvr>
    <a:masterClrMapping/>
  </p:clrMapOvr>
  <p:transition spd="slow">
    <p:randomBar dir="vert"/>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84840A24-B0C5-A64E-B25E-0B9690AECCFC}" type="slidenum">
              <a:rPr lang="en-US"/>
              <a:pPr>
                <a:defRPr/>
              </a:pPr>
              <a:t>‹#›</a:t>
            </a:fld>
            <a:endParaRPr lang="en-US"/>
          </a:p>
        </p:txBody>
      </p:sp>
    </p:spTree>
    <p:extLst>
      <p:ext uri="{BB962C8B-B14F-4D97-AF65-F5344CB8AC3E}">
        <p14:creationId xmlns:p14="http://schemas.microsoft.com/office/powerpoint/2010/main" val="4154058367"/>
      </p:ext>
    </p:extLst>
  </p:cSld>
  <p:clrMapOvr>
    <a:masterClrMapping/>
  </p:clrMapOvr>
  <p:transition spd="slow">
    <p:randomBar dir="vert"/>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a:cs typeface="Arial" charset="0"/>
              </a:defRPr>
            </a:lvl1pPr>
          </a:lstStyle>
          <a:p>
            <a:pPr>
              <a:defRPr/>
            </a:pPr>
            <a:fld id="{A6BB79BF-1699-2E45-A90E-BAB39FDCA106}" type="slidenum">
              <a:rPr lang="en-US"/>
              <a:pPr>
                <a:defRPr/>
              </a:pPr>
              <a:t>‹#›</a:t>
            </a:fld>
            <a:endParaRPr lang="en-US"/>
          </a:p>
        </p:txBody>
      </p:sp>
    </p:spTree>
    <p:extLst>
      <p:ext uri="{BB962C8B-B14F-4D97-AF65-F5344CB8AC3E}">
        <p14:creationId xmlns:p14="http://schemas.microsoft.com/office/powerpoint/2010/main" val="2307265710"/>
      </p:ext>
    </p:extLst>
  </p:cSld>
  <p:clrMapOvr>
    <a:masterClrMapping/>
  </p:clrMapOvr>
  <p:transition spd="slow">
    <p:randomBar dir="vert"/>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43" descr="Google Shape;16;p7"/>
          <p:cNvPicPr preferRelativeResize="0"/>
          <p:nvPr/>
        </p:nvPicPr>
        <p:blipFill rotWithShape="1">
          <a:blip r:embed="rId2">
            <a:alphaModFix/>
          </a:blip>
          <a:srcRect/>
          <a:stretch/>
        </p:blipFill>
        <p:spPr>
          <a:xfrm>
            <a:off x="-36872" y="-37301"/>
            <a:ext cx="9243468" cy="6932601"/>
          </a:xfrm>
          <a:prstGeom prst="rect">
            <a:avLst/>
          </a:prstGeom>
          <a:noFill/>
          <a:ln>
            <a:noFill/>
          </a:ln>
        </p:spPr>
      </p:pic>
      <p:sp>
        <p:nvSpPr>
          <p:cNvPr id="11" name="Google Shape;11;p43"/>
          <p:cNvSpPr txBox="1">
            <a:spLocks noGrp="1"/>
          </p:cNvSpPr>
          <p:nvPr>
            <p:ph type="title"/>
          </p:nvPr>
        </p:nvSpPr>
        <p:spPr>
          <a:xfrm>
            <a:off x="1143000" y="1122363"/>
            <a:ext cx="6858000" cy="2387601"/>
          </a:xfrm>
          <a:prstGeom prst="rect">
            <a:avLst/>
          </a:prstGeom>
          <a:noFill/>
          <a:ln>
            <a:noFill/>
          </a:ln>
        </p:spPr>
        <p:txBody>
          <a:bodyPr spcFirstLastPara="1" wrap="square" lIns="45675" tIns="45675" rIns="45675" bIns="45675" anchor="b" anchorCtr="0">
            <a:normAutofit/>
          </a:bodyPr>
          <a:lstStyle>
            <a:lvl1pPr lvl="0" algn="ctr">
              <a:lnSpc>
                <a:spcPct val="90000"/>
              </a:lnSpc>
              <a:spcBef>
                <a:spcPts val="0"/>
              </a:spcBef>
              <a:spcAft>
                <a:spcPts val="0"/>
              </a:spcAft>
              <a:buClr>
                <a:srgbClr val="000000"/>
              </a:buClr>
              <a:buSzPts val="6000"/>
              <a:buFont typeface="Calibri"/>
              <a:buNone/>
              <a:defRPr sz="45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2" name="Google Shape;12;p43"/>
          <p:cNvSpPr txBox="1">
            <a:spLocks noGrp="1"/>
          </p:cNvSpPr>
          <p:nvPr>
            <p:ph type="body" idx="1"/>
          </p:nvPr>
        </p:nvSpPr>
        <p:spPr>
          <a:xfrm>
            <a:off x="1143000" y="3602038"/>
            <a:ext cx="6858000" cy="1655763"/>
          </a:xfrm>
          <a:prstGeom prst="rect">
            <a:avLst/>
          </a:prstGeom>
          <a:noFill/>
          <a:ln>
            <a:noFill/>
          </a:ln>
        </p:spPr>
        <p:txBody>
          <a:bodyPr spcFirstLastPara="1" wrap="square" lIns="45675" tIns="45675" rIns="45675" bIns="45675" anchor="t" anchorCtr="0">
            <a:normAutofit/>
          </a:bodyPr>
          <a:lstStyle>
            <a:lvl1pPr marL="342900" lvl="0" indent="-171450" algn="ctr">
              <a:lnSpc>
                <a:spcPct val="90000"/>
              </a:lnSpc>
              <a:spcBef>
                <a:spcPts val="750"/>
              </a:spcBef>
              <a:spcAft>
                <a:spcPts val="0"/>
              </a:spcAft>
              <a:buClr>
                <a:srgbClr val="000000"/>
              </a:buClr>
              <a:buSzPts val="2400"/>
              <a:buFont typeface="Calibri"/>
              <a:buNone/>
              <a:defRPr sz="1800"/>
            </a:lvl1pPr>
            <a:lvl2pPr marL="685800" lvl="1" indent="-171450" algn="ctr">
              <a:lnSpc>
                <a:spcPct val="90000"/>
              </a:lnSpc>
              <a:spcBef>
                <a:spcPts val="750"/>
              </a:spcBef>
              <a:spcAft>
                <a:spcPts val="0"/>
              </a:spcAft>
              <a:buClr>
                <a:srgbClr val="000000"/>
              </a:buClr>
              <a:buSzPts val="2400"/>
              <a:buFont typeface="Calibri"/>
              <a:buNone/>
              <a:defRPr sz="1800"/>
            </a:lvl2pPr>
            <a:lvl3pPr marL="1028700" lvl="2" indent="-171450" algn="ctr">
              <a:lnSpc>
                <a:spcPct val="90000"/>
              </a:lnSpc>
              <a:spcBef>
                <a:spcPts val="750"/>
              </a:spcBef>
              <a:spcAft>
                <a:spcPts val="0"/>
              </a:spcAft>
              <a:buClr>
                <a:srgbClr val="000000"/>
              </a:buClr>
              <a:buSzPts val="2400"/>
              <a:buFont typeface="Calibri"/>
              <a:buNone/>
              <a:defRPr sz="1800"/>
            </a:lvl3pPr>
            <a:lvl4pPr marL="1371600" lvl="3" indent="-171450" algn="ctr">
              <a:lnSpc>
                <a:spcPct val="90000"/>
              </a:lnSpc>
              <a:spcBef>
                <a:spcPts val="750"/>
              </a:spcBef>
              <a:spcAft>
                <a:spcPts val="0"/>
              </a:spcAft>
              <a:buClr>
                <a:srgbClr val="000000"/>
              </a:buClr>
              <a:buSzPts val="2400"/>
              <a:buFont typeface="Calibri"/>
              <a:buNone/>
              <a:defRPr sz="1800"/>
            </a:lvl4pPr>
            <a:lvl5pPr marL="1714500" lvl="4" indent="-171450" algn="ctr">
              <a:lnSpc>
                <a:spcPct val="90000"/>
              </a:lnSpc>
              <a:spcBef>
                <a:spcPts val="750"/>
              </a:spcBef>
              <a:spcAft>
                <a:spcPts val="0"/>
              </a:spcAft>
              <a:buClr>
                <a:srgbClr val="000000"/>
              </a:buClr>
              <a:buSzPts val="2400"/>
              <a:buFont typeface="Calibri"/>
              <a:buNone/>
              <a:defRPr sz="18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13" name="Google Shape;13;p43"/>
          <p:cNvSpPr txBox="1">
            <a:spLocks noGrp="1"/>
          </p:cNvSpPr>
          <p:nvPr>
            <p:ph type="sldNum" idx="12"/>
          </p:nvPr>
        </p:nvSpPr>
        <p:spPr>
          <a:xfrm>
            <a:off x="8835762" y="6354291"/>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1413706197"/>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Title and Content" type="tx">
  <p:cSld name="Title and Content">
    <p:spTree>
      <p:nvGrpSpPr>
        <p:cNvPr id="1" name="Shape 14"/>
        <p:cNvGrpSpPr/>
        <p:nvPr/>
      </p:nvGrpSpPr>
      <p:grpSpPr>
        <a:xfrm>
          <a:off x="0" y="0"/>
          <a:ext cx="0" cy="0"/>
          <a:chOff x="0" y="0"/>
          <a:chExt cx="0" cy="0"/>
        </a:xfrm>
      </p:grpSpPr>
      <p:sp>
        <p:nvSpPr>
          <p:cNvPr id="15" name="Google Shape;15;p44"/>
          <p:cNvSpPr txBox="1">
            <a:spLocks noGrp="1"/>
          </p:cNvSpPr>
          <p:nvPr>
            <p:ph type="title"/>
          </p:nvPr>
        </p:nvSpPr>
        <p:spPr>
          <a:xfrm>
            <a:off x="1485900" y="274639"/>
            <a:ext cx="6172200" cy="1143001"/>
          </a:xfrm>
          <a:prstGeom prst="rect">
            <a:avLst/>
          </a:prstGeom>
          <a:noFill/>
          <a:ln>
            <a:noFill/>
          </a:ln>
        </p:spPr>
        <p:txBody>
          <a:bodyPr spcFirstLastPara="1" wrap="square" lIns="45700" tIns="45700" rIns="45700" bIns="45700" anchor="ctr" anchorCtr="0">
            <a:normAutofit/>
          </a:bodyPr>
          <a:lstStyle>
            <a:lvl1pPr lvl="0" algn="ctr">
              <a:lnSpc>
                <a:spcPct val="100000"/>
              </a:lnSpc>
              <a:spcBef>
                <a:spcPts val="0"/>
              </a:spcBef>
              <a:spcAft>
                <a:spcPts val="0"/>
              </a:spcAft>
              <a:buClr>
                <a:srgbClr val="000000"/>
              </a:buClr>
              <a:buSzPts val="4400"/>
              <a:buFont typeface="Calibri"/>
              <a:buNone/>
              <a:defRPr sz="3300" b="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6" name="Google Shape;16;p44"/>
          <p:cNvSpPr txBox="1">
            <a:spLocks noGrp="1"/>
          </p:cNvSpPr>
          <p:nvPr>
            <p:ph type="body" idx="1"/>
          </p:nvPr>
        </p:nvSpPr>
        <p:spPr>
          <a:xfrm>
            <a:off x="1485900" y="1600201"/>
            <a:ext cx="6172200" cy="4525963"/>
          </a:xfrm>
          <a:prstGeom prst="rect">
            <a:avLst/>
          </a:prstGeom>
          <a:noFill/>
          <a:ln>
            <a:noFill/>
          </a:ln>
        </p:spPr>
        <p:txBody>
          <a:bodyPr spcFirstLastPara="1" wrap="square" lIns="45700" tIns="45700" rIns="45700" bIns="45700" anchor="t" anchorCtr="0">
            <a:normAutofit/>
          </a:bodyPr>
          <a:lstStyle>
            <a:lvl1pPr marL="342900" lvl="0" indent="-323850" algn="l">
              <a:lnSpc>
                <a:spcPct val="100000"/>
              </a:lnSpc>
              <a:spcBef>
                <a:spcPts val="525"/>
              </a:spcBef>
              <a:spcAft>
                <a:spcPts val="0"/>
              </a:spcAft>
              <a:buClr>
                <a:srgbClr val="000000"/>
              </a:buClr>
              <a:buSzPts val="3200"/>
              <a:buChar char="•"/>
              <a:defRPr sz="2400"/>
            </a:lvl1pPr>
            <a:lvl2pPr marL="685800" lvl="1" indent="-323850" algn="l">
              <a:lnSpc>
                <a:spcPct val="100000"/>
              </a:lnSpc>
              <a:spcBef>
                <a:spcPts val="525"/>
              </a:spcBef>
              <a:spcAft>
                <a:spcPts val="0"/>
              </a:spcAft>
              <a:buClr>
                <a:srgbClr val="000000"/>
              </a:buClr>
              <a:buSzPts val="3200"/>
              <a:buChar char="–"/>
              <a:defRPr sz="2400"/>
            </a:lvl2pPr>
            <a:lvl3pPr marL="1028700" lvl="2" indent="-323850" algn="l">
              <a:lnSpc>
                <a:spcPct val="100000"/>
              </a:lnSpc>
              <a:spcBef>
                <a:spcPts val="525"/>
              </a:spcBef>
              <a:spcAft>
                <a:spcPts val="0"/>
              </a:spcAft>
              <a:buClr>
                <a:srgbClr val="000000"/>
              </a:buClr>
              <a:buSzPts val="3200"/>
              <a:buChar char="•"/>
              <a:defRPr sz="2400"/>
            </a:lvl3pPr>
            <a:lvl4pPr marL="1371600" lvl="3" indent="-323850" algn="l">
              <a:lnSpc>
                <a:spcPct val="100000"/>
              </a:lnSpc>
              <a:spcBef>
                <a:spcPts val="525"/>
              </a:spcBef>
              <a:spcAft>
                <a:spcPts val="0"/>
              </a:spcAft>
              <a:buClr>
                <a:srgbClr val="000000"/>
              </a:buClr>
              <a:buSzPts val="3200"/>
              <a:buChar char="–"/>
              <a:defRPr sz="2400"/>
            </a:lvl4pPr>
            <a:lvl5pPr marL="1714500" lvl="4" indent="-323850" algn="l">
              <a:lnSpc>
                <a:spcPct val="100000"/>
              </a:lnSpc>
              <a:spcBef>
                <a:spcPts val="525"/>
              </a:spcBef>
              <a:spcAft>
                <a:spcPts val="0"/>
              </a:spcAft>
              <a:buClr>
                <a:srgbClr val="000000"/>
              </a:buClr>
              <a:buSzPts val="3200"/>
              <a:buChar char="»"/>
              <a:defRPr sz="24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17" name="Google Shape;17;p44"/>
          <p:cNvSpPr txBox="1">
            <a:spLocks noGrp="1"/>
          </p:cNvSpPr>
          <p:nvPr>
            <p:ph type="sldNum" idx="12"/>
          </p:nvPr>
        </p:nvSpPr>
        <p:spPr>
          <a:xfrm>
            <a:off x="7768411" y="6444627"/>
            <a:ext cx="232589" cy="461624"/>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600"/>
              <a:buFont typeface="Calibri"/>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solidFill>
                <a:srgbClr val="000000"/>
              </a:solidFill>
            </a:endParaRPr>
          </a:p>
        </p:txBody>
      </p:sp>
    </p:spTree>
    <p:extLst>
      <p:ext uri="{BB962C8B-B14F-4D97-AF65-F5344CB8AC3E}">
        <p14:creationId xmlns:p14="http://schemas.microsoft.com/office/powerpoint/2010/main" val="94338248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1_TITLE_ONLY">
  <p:cSld name="1_TITLE_ONLY">
    <p:spTree>
      <p:nvGrpSpPr>
        <p:cNvPr id="1" name="Shape 18"/>
        <p:cNvGrpSpPr/>
        <p:nvPr/>
      </p:nvGrpSpPr>
      <p:grpSpPr>
        <a:xfrm>
          <a:off x="0" y="0"/>
          <a:ext cx="0" cy="0"/>
          <a:chOff x="0" y="0"/>
          <a:chExt cx="0" cy="0"/>
        </a:xfrm>
      </p:grpSpPr>
      <p:sp>
        <p:nvSpPr>
          <p:cNvPr id="19" name="Google Shape;19;p85"/>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SzPts val="4000"/>
              <a:buNone/>
              <a:defRPr/>
            </a:lvl1pPr>
            <a:lvl2pPr lvl="1" algn="l">
              <a:lnSpc>
                <a:spcPct val="90000"/>
              </a:lnSpc>
              <a:spcBef>
                <a:spcPts val="0"/>
              </a:spcBef>
              <a:spcAft>
                <a:spcPts val="0"/>
              </a:spcAft>
              <a:buSzPts val="4000"/>
              <a:buNone/>
              <a:defRPr/>
            </a:lvl2pPr>
            <a:lvl3pPr lvl="2" algn="l">
              <a:lnSpc>
                <a:spcPct val="90000"/>
              </a:lnSpc>
              <a:spcBef>
                <a:spcPts val="0"/>
              </a:spcBef>
              <a:spcAft>
                <a:spcPts val="0"/>
              </a:spcAft>
              <a:buSzPts val="4000"/>
              <a:buNone/>
              <a:defRPr/>
            </a:lvl3pPr>
            <a:lvl4pPr lvl="3" algn="l">
              <a:lnSpc>
                <a:spcPct val="90000"/>
              </a:lnSpc>
              <a:spcBef>
                <a:spcPts val="0"/>
              </a:spcBef>
              <a:spcAft>
                <a:spcPts val="0"/>
              </a:spcAft>
              <a:buSzPts val="4000"/>
              <a:buNone/>
              <a:defRPr/>
            </a:lvl4pPr>
            <a:lvl5pPr lvl="4" algn="l">
              <a:lnSpc>
                <a:spcPct val="90000"/>
              </a:lnSpc>
              <a:spcBef>
                <a:spcPts val="0"/>
              </a:spcBef>
              <a:spcAft>
                <a:spcPts val="0"/>
              </a:spcAft>
              <a:buSzPts val="4000"/>
              <a:buNone/>
              <a:defRPr/>
            </a:lvl5pPr>
            <a:lvl6pPr lvl="5" algn="l">
              <a:lnSpc>
                <a:spcPct val="90000"/>
              </a:lnSpc>
              <a:spcBef>
                <a:spcPts val="0"/>
              </a:spcBef>
              <a:spcAft>
                <a:spcPts val="0"/>
              </a:spcAft>
              <a:buSzPts val="4000"/>
              <a:buNone/>
              <a:defRPr/>
            </a:lvl6pPr>
            <a:lvl7pPr lvl="6" algn="l">
              <a:lnSpc>
                <a:spcPct val="90000"/>
              </a:lnSpc>
              <a:spcBef>
                <a:spcPts val="0"/>
              </a:spcBef>
              <a:spcAft>
                <a:spcPts val="0"/>
              </a:spcAft>
              <a:buSzPts val="4000"/>
              <a:buNone/>
              <a:defRPr/>
            </a:lvl7pPr>
            <a:lvl8pPr lvl="7" algn="l">
              <a:lnSpc>
                <a:spcPct val="90000"/>
              </a:lnSpc>
              <a:spcBef>
                <a:spcPts val="0"/>
              </a:spcBef>
              <a:spcAft>
                <a:spcPts val="0"/>
              </a:spcAft>
              <a:buSzPts val="4000"/>
              <a:buNone/>
              <a:defRPr/>
            </a:lvl8pPr>
            <a:lvl9pPr lvl="8" algn="l">
              <a:lnSpc>
                <a:spcPct val="90000"/>
              </a:lnSpc>
              <a:spcBef>
                <a:spcPts val="0"/>
              </a:spcBef>
              <a:spcAft>
                <a:spcPts val="0"/>
              </a:spcAft>
              <a:buSzPts val="4000"/>
              <a:buNone/>
              <a:defRPr/>
            </a:lvl9pPr>
          </a:lstStyle>
          <a:p>
            <a:endParaRPr/>
          </a:p>
        </p:txBody>
      </p:sp>
      <p:sp>
        <p:nvSpPr>
          <p:cNvPr id="20" name="Google Shape;20;p85"/>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268661061"/>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21"/>
        <p:cNvGrpSpPr/>
        <p:nvPr/>
      </p:nvGrpSpPr>
      <p:grpSpPr>
        <a:xfrm>
          <a:off x="0" y="0"/>
          <a:ext cx="0" cy="0"/>
          <a:chOff x="0" y="0"/>
          <a:chExt cx="0" cy="0"/>
        </a:xfrm>
      </p:grpSpPr>
      <p:sp>
        <p:nvSpPr>
          <p:cNvPr id="22" name="Google Shape;22;p86"/>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6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153598256"/>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OBJECT" type="obj">
  <p:cSld name="OBJECT">
    <p:spTree>
      <p:nvGrpSpPr>
        <p:cNvPr id="1" name="Shape 23"/>
        <p:cNvGrpSpPr/>
        <p:nvPr/>
      </p:nvGrpSpPr>
      <p:grpSpPr>
        <a:xfrm>
          <a:off x="0" y="0"/>
          <a:ext cx="0" cy="0"/>
          <a:chOff x="0" y="0"/>
          <a:chExt cx="0" cy="0"/>
        </a:xfrm>
      </p:grpSpPr>
      <p:sp>
        <p:nvSpPr>
          <p:cNvPr id="24" name="Google Shape;24;p47"/>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25" name="Google Shape;25;p47"/>
          <p:cNvSpPr txBox="1">
            <a:spLocks noGrp="1"/>
          </p:cNvSpPr>
          <p:nvPr>
            <p:ph type="body" idx="1"/>
          </p:nvPr>
        </p:nvSpPr>
        <p:spPr>
          <a:xfrm>
            <a:off x="628650" y="1140543"/>
            <a:ext cx="7886700" cy="5036421"/>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26" name="Google Shape;26;p47"/>
          <p:cNvSpPr txBox="1">
            <a:spLocks noGrp="1"/>
          </p:cNvSpPr>
          <p:nvPr>
            <p:ph type="sldNum" idx="12"/>
          </p:nvPr>
        </p:nvSpPr>
        <p:spPr>
          <a:xfrm>
            <a:off x="8563010" y="6308125"/>
            <a:ext cx="232560" cy="461574"/>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4182650600"/>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27"/>
        <p:cNvGrpSpPr/>
        <p:nvPr/>
      </p:nvGrpSpPr>
      <p:grpSpPr>
        <a:xfrm>
          <a:off x="0" y="0"/>
          <a:ext cx="0" cy="0"/>
          <a:chOff x="0" y="0"/>
          <a:chExt cx="0" cy="0"/>
        </a:xfrm>
      </p:grpSpPr>
      <p:sp>
        <p:nvSpPr>
          <p:cNvPr id="28" name="Google Shape;28;p45"/>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29" name="Google Shape;29;p45"/>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2156927028"/>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spTree>
      <p:nvGrpSpPr>
        <p:cNvPr id="1" name="Shape 30"/>
        <p:cNvGrpSpPr/>
        <p:nvPr/>
      </p:nvGrpSpPr>
      <p:grpSpPr>
        <a:xfrm>
          <a:off x="0" y="0"/>
          <a:ext cx="0" cy="0"/>
          <a:chOff x="0" y="0"/>
          <a:chExt cx="0" cy="0"/>
        </a:xfrm>
      </p:grpSpPr>
      <p:sp>
        <p:nvSpPr>
          <p:cNvPr id="31" name="Google Shape;31;p48"/>
          <p:cNvSpPr txBox="1">
            <a:spLocks noGrp="1"/>
          </p:cNvSpPr>
          <p:nvPr>
            <p:ph type="title"/>
          </p:nvPr>
        </p:nvSpPr>
        <p:spPr>
          <a:xfrm>
            <a:off x="623888" y="1709739"/>
            <a:ext cx="7886700" cy="2852737"/>
          </a:xfrm>
          <a:prstGeom prst="rect">
            <a:avLst/>
          </a:prstGeom>
          <a:noFill/>
          <a:ln>
            <a:noFill/>
          </a:ln>
        </p:spPr>
        <p:txBody>
          <a:bodyPr spcFirstLastPara="1" wrap="square" lIns="45675" tIns="45675" rIns="45675" bIns="45675" anchor="b" anchorCtr="0">
            <a:normAutofit/>
          </a:bodyPr>
          <a:lstStyle>
            <a:lvl1pPr lvl="0" algn="l">
              <a:lnSpc>
                <a:spcPct val="90000"/>
              </a:lnSpc>
              <a:spcBef>
                <a:spcPts val="0"/>
              </a:spcBef>
              <a:spcAft>
                <a:spcPts val="0"/>
              </a:spcAft>
              <a:buClr>
                <a:srgbClr val="000000"/>
              </a:buClr>
              <a:buSzPts val="6000"/>
              <a:buFont typeface="Calibri"/>
              <a:buNone/>
              <a:defRPr sz="45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2" name="Google Shape;32;p48"/>
          <p:cNvSpPr txBox="1">
            <a:spLocks noGrp="1"/>
          </p:cNvSpPr>
          <p:nvPr>
            <p:ph type="body" idx="1"/>
          </p:nvPr>
        </p:nvSpPr>
        <p:spPr>
          <a:xfrm>
            <a:off x="623888" y="4589462"/>
            <a:ext cx="7886700" cy="1500188"/>
          </a:xfrm>
          <a:prstGeom prst="rect">
            <a:avLst/>
          </a:prstGeom>
          <a:noFill/>
          <a:ln>
            <a:noFill/>
          </a:ln>
        </p:spPr>
        <p:txBody>
          <a:bodyPr spcFirstLastPara="1" wrap="square" lIns="45675" tIns="45675" rIns="45675" bIns="45675" anchor="t" anchorCtr="0">
            <a:normAutofit/>
          </a:bodyPr>
          <a:lstStyle>
            <a:lvl1pPr marL="342900" lvl="0" indent="-171450" algn="l">
              <a:lnSpc>
                <a:spcPct val="90000"/>
              </a:lnSpc>
              <a:spcBef>
                <a:spcPts val="750"/>
              </a:spcBef>
              <a:spcAft>
                <a:spcPts val="0"/>
              </a:spcAft>
              <a:buClr>
                <a:srgbClr val="888888"/>
              </a:buClr>
              <a:buSzPts val="2400"/>
              <a:buFont typeface="Calibri"/>
              <a:buNone/>
              <a:defRPr sz="1800">
                <a:solidFill>
                  <a:srgbClr val="888888"/>
                </a:solidFill>
              </a:defRPr>
            </a:lvl1pPr>
            <a:lvl2pPr marL="685800" lvl="1" indent="-171450" algn="l">
              <a:lnSpc>
                <a:spcPct val="90000"/>
              </a:lnSpc>
              <a:spcBef>
                <a:spcPts val="750"/>
              </a:spcBef>
              <a:spcAft>
                <a:spcPts val="0"/>
              </a:spcAft>
              <a:buClr>
                <a:srgbClr val="888888"/>
              </a:buClr>
              <a:buSzPts val="2400"/>
              <a:buFont typeface="Calibri"/>
              <a:buNone/>
              <a:defRPr sz="1800">
                <a:solidFill>
                  <a:srgbClr val="888888"/>
                </a:solidFill>
              </a:defRPr>
            </a:lvl2pPr>
            <a:lvl3pPr marL="1028700" lvl="2" indent="-171450" algn="l">
              <a:lnSpc>
                <a:spcPct val="90000"/>
              </a:lnSpc>
              <a:spcBef>
                <a:spcPts val="750"/>
              </a:spcBef>
              <a:spcAft>
                <a:spcPts val="0"/>
              </a:spcAft>
              <a:buClr>
                <a:srgbClr val="888888"/>
              </a:buClr>
              <a:buSzPts val="2400"/>
              <a:buFont typeface="Calibri"/>
              <a:buNone/>
              <a:defRPr sz="1800">
                <a:solidFill>
                  <a:srgbClr val="888888"/>
                </a:solidFill>
              </a:defRPr>
            </a:lvl3pPr>
            <a:lvl4pPr marL="1371600" lvl="3" indent="-171450" algn="l">
              <a:lnSpc>
                <a:spcPct val="90000"/>
              </a:lnSpc>
              <a:spcBef>
                <a:spcPts val="750"/>
              </a:spcBef>
              <a:spcAft>
                <a:spcPts val="0"/>
              </a:spcAft>
              <a:buClr>
                <a:srgbClr val="888888"/>
              </a:buClr>
              <a:buSzPts val="2400"/>
              <a:buFont typeface="Calibri"/>
              <a:buNone/>
              <a:defRPr sz="1800">
                <a:solidFill>
                  <a:srgbClr val="888888"/>
                </a:solidFill>
              </a:defRPr>
            </a:lvl4pPr>
            <a:lvl5pPr marL="1714500" lvl="4" indent="-171450" algn="l">
              <a:lnSpc>
                <a:spcPct val="90000"/>
              </a:lnSpc>
              <a:spcBef>
                <a:spcPts val="750"/>
              </a:spcBef>
              <a:spcAft>
                <a:spcPts val="0"/>
              </a:spcAft>
              <a:buClr>
                <a:srgbClr val="888888"/>
              </a:buClr>
              <a:buSzPts val="2400"/>
              <a:buFont typeface="Calibri"/>
              <a:buNone/>
              <a:defRPr sz="1800">
                <a:solidFill>
                  <a:srgbClr val="888888"/>
                </a:solidFill>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33" name="Google Shape;33;p48"/>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2094899322"/>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TWO_OBJECTS" type="twoObj">
  <p:cSld name="TWO_OBJECTS">
    <p:spTree>
      <p:nvGrpSpPr>
        <p:cNvPr id="1" name="Shape 34"/>
        <p:cNvGrpSpPr/>
        <p:nvPr/>
      </p:nvGrpSpPr>
      <p:grpSpPr>
        <a:xfrm>
          <a:off x="0" y="0"/>
          <a:ext cx="0" cy="0"/>
          <a:chOff x="0" y="0"/>
          <a:chExt cx="0" cy="0"/>
        </a:xfrm>
      </p:grpSpPr>
      <p:sp>
        <p:nvSpPr>
          <p:cNvPr id="35" name="Google Shape;35;p49"/>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6" name="Google Shape;36;p49"/>
          <p:cNvSpPr txBox="1">
            <a:spLocks noGrp="1"/>
          </p:cNvSpPr>
          <p:nvPr>
            <p:ph type="body" idx="1"/>
          </p:nvPr>
        </p:nvSpPr>
        <p:spPr>
          <a:xfrm>
            <a:off x="628650" y="1825625"/>
            <a:ext cx="3886200" cy="435133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37" name="Google Shape;37;p49"/>
          <p:cNvSpPr txBox="1">
            <a:spLocks noGrp="1"/>
          </p:cNvSpPr>
          <p:nvPr>
            <p:ph type="body" idx="2"/>
          </p:nvPr>
        </p:nvSpPr>
        <p:spPr>
          <a:xfrm>
            <a:off x="4629150" y="1825625"/>
            <a:ext cx="3886200" cy="435133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38" name="Google Shape;38;p49"/>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2814500764"/>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TWO_OBJECTS_WITH_TEXT" type="twoTxTwoObj">
  <p:cSld name="TWO_OBJECTS_WITH_TEXT">
    <p:spTree>
      <p:nvGrpSpPr>
        <p:cNvPr id="1" name="Shape 39"/>
        <p:cNvGrpSpPr/>
        <p:nvPr/>
      </p:nvGrpSpPr>
      <p:grpSpPr>
        <a:xfrm>
          <a:off x="0" y="0"/>
          <a:ext cx="0" cy="0"/>
          <a:chOff x="0" y="0"/>
          <a:chExt cx="0" cy="0"/>
        </a:xfrm>
      </p:grpSpPr>
      <p:sp>
        <p:nvSpPr>
          <p:cNvPr id="40" name="Google Shape;40;p50"/>
          <p:cNvSpPr txBox="1">
            <a:spLocks noGrp="1"/>
          </p:cNvSpPr>
          <p:nvPr>
            <p:ph type="title"/>
          </p:nvPr>
        </p:nvSpPr>
        <p:spPr>
          <a:xfrm>
            <a:off x="629841" y="365126"/>
            <a:ext cx="7886701" cy="132556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41" name="Google Shape;41;p50"/>
          <p:cNvSpPr txBox="1">
            <a:spLocks noGrp="1"/>
          </p:cNvSpPr>
          <p:nvPr>
            <p:ph type="body" idx="1"/>
          </p:nvPr>
        </p:nvSpPr>
        <p:spPr>
          <a:xfrm>
            <a:off x="629841" y="1681164"/>
            <a:ext cx="3868342" cy="823913"/>
          </a:xfrm>
          <a:prstGeom prst="rect">
            <a:avLst/>
          </a:prstGeom>
          <a:noFill/>
          <a:ln>
            <a:noFill/>
          </a:ln>
        </p:spPr>
        <p:txBody>
          <a:bodyPr spcFirstLastPara="1" wrap="square" lIns="45675" tIns="45675" rIns="45675" bIns="45675" anchor="b" anchorCtr="0">
            <a:normAutofit/>
          </a:bodyPr>
          <a:lstStyle>
            <a:lvl1pPr marL="342900" lvl="0" indent="-171450" algn="l">
              <a:lnSpc>
                <a:spcPct val="90000"/>
              </a:lnSpc>
              <a:spcBef>
                <a:spcPts val="750"/>
              </a:spcBef>
              <a:spcAft>
                <a:spcPts val="0"/>
              </a:spcAft>
              <a:buClr>
                <a:srgbClr val="000000"/>
              </a:buClr>
              <a:buSzPts val="2400"/>
              <a:buFont typeface="Calibri"/>
              <a:buNone/>
              <a:defRPr sz="1800" b="1"/>
            </a:lvl1pPr>
            <a:lvl2pPr marL="685800" lvl="1" indent="-171450" algn="l">
              <a:lnSpc>
                <a:spcPct val="90000"/>
              </a:lnSpc>
              <a:spcBef>
                <a:spcPts val="750"/>
              </a:spcBef>
              <a:spcAft>
                <a:spcPts val="0"/>
              </a:spcAft>
              <a:buClr>
                <a:srgbClr val="000000"/>
              </a:buClr>
              <a:buSzPts val="2400"/>
              <a:buFont typeface="Calibri"/>
              <a:buNone/>
              <a:defRPr sz="1800" b="1"/>
            </a:lvl2pPr>
            <a:lvl3pPr marL="1028700" lvl="2" indent="-171450" algn="l">
              <a:lnSpc>
                <a:spcPct val="90000"/>
              </a:lnSpc>
              <a:spcBef>
                <a:spcPts val="750"/>
              </a:spcBef>
              <a:spcAft>
                <a:spcPts val="0"/>
              </a:spcAft>
              <a:buClr>
                <a:srgbClr val="000000"/>
              </a:buClr>
              <a:buSzPts val="2400"/>
              <a:buFont typeface="Calibri"/>
              <a:buNone/>
              <a:defRPr sz="1800" b="1"/>
            </a:lvl3pPr>
            <a:lvl4pPr marL="1371600" lvl="3" indent="-171450" algn="l">
              <a:lnSpc>
                <a:spcPct val="90000"/>
              </a:lnSpc>
              <a:spcBef>
                <a:spcPts val="750"/>
              </a:spcBef>
              <a:spcAft>
                <a:spcPts val="0"/>
              </a:spcAft>
              <a:buClr>
                <a:srgbClr val="000000"/>
              </a:buClr>
              <a:buSzPts val="2400"/>
              <a:buFont typeface="Calibri"/>
              <a:buNone/>
              <a:defRPr sz="1800" b="1"/>
            </a:lvl4pPr>
            <a:lvl5pPr marL="1714500" lvl="4" indent="-171450" algn="l">
              <a:lnSpc>
                <a:spcPct val="90000"/>
              </a:lnSpc>
              <a:spcBef>
                <a:spcPts val="750"/>
              </a:spcBef>
              <a:spcAft>
                <a:spcPts val="0"/>
              </a:spcAft>
              <a:buClr>
                <a:srgbClr val="000000"/>
              </a:buClr>
              <a:buSzPts val="2400"/>
              <a:buFont typeface="Calibri"/>
              <a:buNone/>
              <a:defRPr sz="1800" b="1"/>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2" name="Google Shape;42;p50"/>
          <p:cNvSpPr txBox="1">
            <a:spLocks noGrp="1"/>
          </p:cNvSpPr>
          <p:nvPr>
            <p:ph type="body" idx="2"/>
          </p:nvPr>
        </p:nvSpPr>
        <p:spPr>
          <a:xfrm>
            <a:off x="629840" y="2505075"/>
            <a:ext cx="3868341" cy="368458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3" name="Google Shape;43;p50"/>
          <p:cNvSpPr txBox="1">
            <a:spLocks noGrp="1"/>
          </p:cNvSpPr>
          <p:nvPr>
            <p:ph type="body" idx="3"/>
          </p:nvPr>
        </p:nvSpPr>
        <p:spPr>
          <a:xfrm>
            <a:off x="4629150" y="1681164"/>
            <a:ext cx="3887391" cy="823913"/>
          </a:xfrm>
          <a:prstGeom prst="rect">
            <a:avLst/>
          </a:prstGeom>
          <a:noFill/>
          <a:ln>
            <a:noFill/>
          </a:ln>
        </p:spPr>
        <p:txBody>
          <a:bodyPr spcFirstLastPara="1" wrap="square" lIns="45675" tIns="45675" rIns="45675" bIns="45675" anchor="b"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4" name="Google Shape;44;p50"/>
          <p:cNvSpPr txBox="1">
            <a:spLocks noGrp="1"/>
          </p:cNvSpPr>
          <p:nvPr>
            <p:ph type="body" idx="4"/>
          </p:nvPr>
        </p:nvSpPr>
        <p:spPr>
          <a:xfrm>
            <a:off x="4629150" y="2505075"/>
            <a:ext cx="3887391" cy="368458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45" name="Google Shape;45;p50"/>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483900613"/>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6"/>
        <p:cNvGrpSpPr/>
        <p:nvPr/>
      </p:nvGrpSpPr>
      <p:grpSpPr>
        <a:xfrm>
          <a:off x="0" y="0"/>
          <a:ext cx="0" cy="0"/>
          <a:chOff x="0" y="0"/>
          <a:chExt cx="0" cy="0"/>
        </a:xfrm>
      </p:grpSpPr>
      <p:sp>
        <p:nvSpPr>
          <p:cNvPr id="47" name="Google Shape;47;p51"/>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1576289056"/>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OBJECT_WITH_CAPTION_TEXT" type="objTx">
  <p:cSld name="OBJECT_WITH_CAPTION_TEXT">
    <p:spTree>
      <p:nvGrpSpPr>
        <p:cNvPr id="1" name="Shape 48"/>
        <p:cNvGrpSpPr/>
        <p:nvPr/>
      </p:nvGrpSpPr>
      <p:grpSpPr>
        <a:xfrm>
          <a:off x="0" y="0"/>
          <a:ext cx="0" cy="0"/>
          <a:chOff x="0" y="0"/>
          <a:chExt cx="0" cy="0"/>
        </a:xfrm>
      </p:grpSpPr>
      <p:sp>
        <p:nvSpPr>
          <p:cNvPr id="49" name="Google Shape;49;p52"/>
          <p:cNvSpPr txBox="1">
            <a:spLocks noGrp="1"/>
          </p:cNvSpPr>
          <p:nvPr>
            <p:ph type="title"/>
          </p:nvPr>
        </p:nvSpPr>
        <p:spPr>
          <a:xfrm>
            <a:off x="629841" y="457200"/>
            <a:ext cx="2949179" cy="1600200"/>
          </a:xfrm>
          <a:prstGeom prst="rect">
            <a:avLst/>
          </a:prstGeom>
          <a:noFill/>
          <a:ln>
            <a:noFill/>
          </a:ln>
        </p:spPr>
        <p:txBody>
          <a:bodyPr spcFirstLastPara="1" wrap="square" lIns="45675" tIns="45675" rIns="45675" bIns="45675" anchor="b" anchorCtr="0">
            <a:normAutofit/>
          </a:bodyPr>
          <a:lstStyle>
            <a:lvl1pPr lvl="0" algn="l">
              <a:lnSpc>
                <a:spcPct val="90000"/>
              </a:lnSpc>
              <a:spcBef>
                <a:spcPts val="0"/>
              </a:spcBef>
              <a:spcAft>
                <a:spcPts val="0"/>
              </a:spcAft>
              <a:buClr>
                <a:srgbClr val="000000"/>
              </a:buClr>
              <a:buSzPts val="3200"/>
              <a:buFont typeface="Calibri"/>
              <a:buNone/>
              <a:defRPr sz="24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50" name="Google Shape;50;p52"/>
          <p:cNvSpPr txBox="1">
            <a:spLocks noGrp="1"/>
          </p:cNvSpPr>
          <p:nvPr>
            <p:ph type="body" idx="1"/>
          </p:nvPr>
        </p:nvSpPr>
        <p:spPr>
          <a:xfrm>
            <a:off x="3887390" y="987426"/>
            <a:ext cx="4629151" cy="4873625"/>
          </a:xfrm>
          <a:prstGeom prst="rect">
            <a:avLst/>
          </a:prstGeom>
          <a:noFill/>
          <a:ln>
            <a:noFill/>
          </a:ln>
        </p:spPr>
        <p:txBody>
          <a:bodyPr spcFirstLastPara="1" wrap="square" lIns="45675" tIns="45675" rIns="45675" bIns="45675" anchor="t" anchorCtr="0">
            <a:normAutofit/>
          </a:bodyPr>
          <a:lstStyle>
            <a:lvl1pPr marL="342900" lvl="0" indent="-323850" algn="l">
              <a:lnSpc>
                <a:spcPct val="90000"/>
              </a:lnSpc>
              <a:spcBef>
                <a:spcPts val="750"/>
              </a:spcBef>
              <a:spcAft>
                <a:spcPts val="0"/>
              </a:spcAft>
              <a:buSzPts val="3200"/>
              <a:buChar char="•"/>
              <a:defRPr sz="2400"/>
            </a:lvl1pPr>
            <a:lvl2pPr marL="685800" lvl="1" indent="-323850" algn="l">
              <a:lnSpc>
                <a:spcPct val="90000"/>
              </a:lnSpc>
              <a:spcBef>
                <a:spcPts val="750"/>
              </a:spcBef>
              <a:spcAft>
                <a:spcPts val="0"/>
              </a:spcAft>
              <a:buSzPts val="3200"/>
              <a:buChar char="•"/>
              <a:defRPr sz="2400"/>
            </a:lvl2pPr>
            <a:lvl3pPr marL="1028700" lvl="2" indent="-323850" algn="l">
              <a:lnSpc>
                <a:spcPct val="90000"/>
              </a:lnSpc>
              <a:spcBef>
                <a:spcPts val="750"/>
              </a:spcBef>
              <a:spcAft>
                <a:spcPts val="0"/>
              </a:spcAft>
              <a:buSzPts val="3200"/>
              <a:buChar char="•"/>
              <a:defRPr sz="2400"/>
            </a:lvl3pPr>
            <a:lvl4pPr marL="1371600" lvl="3" indent="-323850" algn="l">
              <a:lnSpc>
                <a:spcPct val="90000"/>
              </a:lnSpc>
              <a:spcBef>
                <a:spcPts val="750"/>
              </a:spcBef>
              <a:spcAft>
                <a:spcPts val="0"/>
              </a:spcAft>
              <a:buSzPts val="3200"/>
              <a:buChar char="•"/>
              <a:defRPr sz="2400"/>
            </a:lvl4pPr>
            <a:lvl5pPr marL="1714500" lvl="4" indent="-323850" algn="l">
              <a:lnSpc>
                <a:spcPct val="90000"/>
              </a:lnSpc>
              <a:spcBef>
                <a:spcPts val="750"/>
              </a:spcBef>
              <a:spcAft>
                <a:spcPts val="0"/>
              </a:spcAft>
              <a:buSzPts val="3200"/>
              <a:buChar char="•"/>
              <a:defRPr sz="24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51" name="Google Shape;51;p52"/>
          <p:cNvSpPr txBox="1">
            <a:spLocks noGrp="1"/>
          </p:cNvSpPr>
          <p:nvPr>
            <p:ph type="body" idx="2"/>
          </p:nvPr>
        </p:nvSpPr>
        <p:spPr>
          <a:xfrm>
            <a:off x="629840" y="2057400"/>
            <a:ext cx="2949179" cy="3811588"/>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52" name="Google Shape;52;p52"/>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1906057813"/>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PICTURE_WITH_CAPTION_TEXT" type="picTx">
  <p:cSld name="PICTURE_WITH_CAPTION_TEXT">
    <p:spTree>
      <p:nvGrpSpPr>
        <p:cNvPr id="1" name="Shape 53"/>
        <p:cNvGrpSpPr/>
        <p:nvPr/>
      </p:nvGrpSpPr>
      <p:grpSpPr>
        <a:xfrm>
          <a:off x="0" y="0"/>
          <a:ext cx="0" cy="0"/>
          <a:chOff x="0" y="0"/>
          <a:chExt cx="0" cy="0"/>
        </a:xfrm>
      </p:grpSpPr>
      <p:sp>
        <p:nvSpPr>
          <p:cNvPr id="54" name="Google Shape;54;p53"/>
          <p:cNvSpPr txBox="1">
            <a:spLocks noGrp="1"/>
          </p:cNvSpPr>
          <p:nvPr>
            <p:ph type="title"/>
          </p:nvPr>
        </p:nvSpPr>
        <p:spPr>
          <a:xfrm>
            <a:off x="629841" y="457200"/>
            <a:ext cx="2949179" cy="1600200"/>
          </a:xfrm>
          <a:prstGeom prst="rect">
            <a:avLst/>
          </a:prstGeom>
          <a:noFill/>
          <a:ln>
            <a:noFill/>
          </a:ln>
        </p:spPr>
        <p:txBody>
          <a:bodyPr spcFirstLastPara="1" wrap="square" lIns="45675" tIns="45675" rIns="45675" bIns="45675" anchor="b" anchorCtr="0">
            <a:normAutofit/>
          </a:bodyPr>
          <a:lstStyle>
            <a:lvl1pPr lvl="0" algn="l">
              <a:lnSpc>
                <a:spcPct val="90000"/>
              </a:lnSpc>
              <a:spcBef>
                <a:spcPts val="0"/>
              </a:spcBef>
              <a:spcAft>
                <a:spcPts val="0"/>
              </a:spcAft>
              <a:buClr>
                <a:srgbClr val="000000"/>
              </a:buClr>
              <a:buSzPts val="3200"/>
              <a:buFont typeface="Calibri"/>
              <a:buNone/>
              <a:defRPr sz="24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55" name="Google Shape;55;p53"/>
          <p:cNvSpPr>
            <a:spLocks noGrp="1"/>
          </p:cNvSpPr>
          <p:nvPr>
            <p:ph type="pic" idx="2"/>
          </p:nvPr>
        </p:nvSpPr>
        <p:spPr>
          <a:xfrm>
            <a:off x="3887390" y="987426"/>
            <a:ext cx="4629151" cy="4873625"/>
          </a:xfrm>
          <a:prstGeom prst="rect">
            <a:avLst/>
          </a:prstGeom>
          <a:noFill/>
          <a:ln>
            <a:noFill/>
          </a:ln>
        </p:spPr>
      </p:sp>
      <p:sp>
        <p:nvSpPr>
          <p:cNvPr id="56" name="Google Shape;56;p53"/>
          <p:cNvSpPr txBox="1">
            <a:spLocks noGrp="1"/>
          </p:cNvSpPr>
          <p:nvPr>
            <p:ph type="body" idx="1"/>
          </p:nvPr>
        </p:nvSpPr>
        <p:spPr>
          <a:xfrm>
            <a:off x="629841" y="2057400"/>
            <a:ext cx="2949179" cy="3811588"/>
          </a:xfrm>
          <a:prstGeom prst="rect">
            <a:avLst/>
          </a:prstGeom>
          <a:noFill/>
          <a:ln>
            <a:noFill/>
          </a:ln>
        </p:spPr>
        <p:txBody>
          <a:bodyPr spcFirstLastPara="1" wrap="square" lIns="45675" tIns="45675" rIns="45675" bIns="45675" anchor="t" anchorCtr="0">
            <a:normAutofit/>
          </a:bodyPr>
          <a:lstStyle>
            <a:lvl1pPr marL="342900" lvl="0" indent="-171450" algn="l">
              <a:lnSpc>
                <a:spcPct val="90000"/>
              </a:lnSpc>
              <a:spcBef>
                <a:spcPts val="750"/>
              </a:spcBef>
              <a:spcAft>
                <a:spcPts val="0"/>
              </a:spcAft>
              <a:buClr>
                <a:srgbClr val="000000"/>
              </a:buClr>
              <a:buSzPts val="1600"/>
              <a:buFont typeface="Calibri"/>
              <a:buNone/>
              <a:defRPr sz="1200"/>
            </a:lvl1pPr>
            <a:lvl2pPr marL="685800" lvl="1" indent="-171450" algn="l">
              <a:lnSpc>
                <a:spcPct val="90000"/>
              </a:lnSpc>
              <a:spcBef>
                <a:spcPts val="750"/>
              </a:spcBef>
              <a:spcAft>
                <a:spcPts val="0"/>
              </a:spcAft>
              <a:buClr>
                <a:srgbClr val="000000"/>
              </a:buClr>
              <a:buSzPts val="1600"/>
              <a:buFont typeface="Calibri"/>
              <a:buNone/>
              <a:defRPr sz="1200"/>
            </a:lvl2pPr>
            <a:lvl3pPr marL="1028700" lvl="2" indent="-171450" algn="l">
              <a:lnSpc>
                <a:spcPct val="90000"/>
              </a:lnSpc>
              <a:spcBef>
                <a:spcPts val="750"/>
              </a:spcBef>
              <a:spcAft>
                <a:spcPts val="0"/>
              </a:spcAft>
              <a:buClr>
                <a:srgbClr val="000000"/>
              </a:buClr>
              <a:buSzPts val="1600"/>
              <a:buFont typeface="Calibri"/>
              <a:buNone/>
              <a:defRPr sz="1200"/>
            </a:lvl3pPr>
            <a:lvl4pPr marL="1371600" lvl="3" indent="-171450" algn="l">
              <a:lnSpc>
                <a:spcPct val="90000"/>
              </a:lnSpc>
              <a:spcBef>
                <a:spcPts val="750"/>
              </a:spcBef>
              <a:spcAft>
                <a:spcPts val="0"/>
              </a:spcAft>
              <a:buClr>
                <a:srgbClr val="000000"/>
              </a:buClr>
              <a:buSzPts val="1600"/>
              <a:buFont typeface="Calibri"/>
              <a:buNone/>
              <a:defRPr sz="1200"/>
            </a:lvl4pPr>
            <a:lvl5pPr marL="1714500" lvl="4" indent="-171450" algn="l">
              <a:lnSpc>
                <a:spcPct val="90000"/>
              </a:lnSpc>
              <a:spcBef>
                <a:spcPts val="750"/>
              </a:spcBef>
              <a:spcAft>
                <a:spcPts val="0"/>
              </a:spcAft>
              <a:buClr>
                <a:srgbClr val="000000"/>
              </a:buClr>
              <a:buSzPts val="1600"/>
              <a:buFont typeface="Calibri"/>
              <a:buNone/>
              <a:defRPr sz="1200"/>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57" name="Google Shape;57;p53"/>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2202187110"/>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VERTICAL_TEXT" type="vertTx">
  <p:cSld name="VERTICAL_TEXT">
    <p:spTree>
      <p:nvGrpSpPr>
        <p:cNvPr id="1" name="Shape 58"/>
        <p:cNvGrpSpPr/>
        <p:nvPr/>
      </p:nvGrpSpPr>
      <p:grpSpPr>
        <a:xfrm>
          <a:off x="0" y="0"/>
          <a:ext cx="0" cy="0"/>
          <a:chOff x="0" y="0"/>
          <a:chExt cx="0" cy="0"/>
        </a:xfrm>
      </p:grpSpPr>
      <p:sp>
        <p:nvSpPr>
          <p:cNvPr id="59" name="Google Shape;59;p54"/>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60" name="Google Shape;60;p54"/>
          <p:cNvSpPr txBox="1">
            <a:spLocks noGrp="1"/>
          </p:cNvSpPr>
          <p:nvPr>
            <p:ph type="body" idx="1"/>
          </p:nvPr>
        </p:nvSpPr>
        <p:spPr>
          <a:xfrm rot="5400000">
            <a:off x="2053790" y="-284597"/>
            <a:ext cx="5036422" cy="7886701"/>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61" name="Google Shape;61;p54"/>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3790357539"/>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VERTICAL_TITLE_AND_VERTICAL_TEXT" type="vertTitleAndTx">
  <p:cSld name="VERTICAL_TITLE_AND_VERTICAL_TEXT">
    <p:spTree>
      <p:nvGrpSpPr>
        <p:cNvPr id="1" name="Shape 62"/>
        <p:cNvGrpSpPr/>
        <p:nvPr/>
      </p:nvGrpSpPr>
      <p:grpSpPr>
        <a:xfrm>
          <a:off x="0" y="0"/>
          <a:ext cx="0" cy="0"/>
          <a:chOff x="0" y="0"/>
          <a:chExt cx="0" cy="0"/>
        </a:xfrm>
      </p:grpSpPr>
      <p:sp>
        <p:nvSpPr>
          <p:cNvPr id="63" name="Google Shape;63;p55"/>
          <p:cNvSpPr txBox="1">
            <a:spLocks noGrp="1"/>
          </p:cNvSpPr>
          <p:nvPr>
            <p:ph type="title"/>
          </p:nvPr>
        </p:nvSpPr>
        <p:spPr>
          <a:xfrm rot="5400000">
            <a:off x="4623594" y="2285206"/>
            <a:ext cx="5811839" cy="1971676"/>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64" name="Google Shape;64;p55"/>
          <p:cNvSpPr txBox="1">
            <a:spLocks noGrp="1"/>
          </p:cNvSpPr>
          <p:nvPr>
            <p:ph type="body" idx="1"/>
          </p:nvPr>
        </p:nvSpPr>
        <p:spPr>
          <a:xfrm rot="5400000">
            <a:off x="623094" y="370681"/>
            <a:ext cx="5811838" cy="5800726"/>
          </a:xfrm>
          <a:prstGeom prst="rect">
            <a:avLst/>
          </a:prstGeom>
          <a:noFill/>
          <a:ln>
            <a:noFill/>
          </a:ln>
        </p:spPr>
        <p:txBody>
          <a:bodyPr spcFirstLastPara="1" wrap="square" lIns="45675" tIns="45675" rIns="45675" bIns="45675" anchor="t" anchorCtr="0">
            <a:normAutofit/>
          </a:bodyPr>
          <a:lstStyle>
            <a:lvl1pPr marL="342900" lvl="0" indent="-304800" algn="l">
              <a:lnSpc>
                <a:spcPct val="90000"/>
              </a:lnSpc>
              <a:spcBef>
                <a:spcPts val="750"/>
              </a:spcBef>
              <a:spcAft>
                <a:spcPts val="0"/>
              </a:spcAft>
              <a:buSzPts val="2800"/>
              <a:buChar char="•"/>
              <a:defRPr/>
            </a:lvl1pPr>
            <a:lvl2pPr marL="685800" lvl="1" indent="-304800" algn="l">
              <a:lnSpc>
                <a:spcPct val="90000"/>
              </a:lnSpc>
              <a:spcBef>
                <a:spcPts val="750"/>
              </a:spcBef>
              <a:spcAft>
                <a:spcPts val="0"/>
              </a:spcAft>
              <a:buSzPts val="2800"/>
              <a:buChar char="•"/>
              <a:defRPr/>
            </a:lvl2pPr>
            <a:lvl3pPr marL="1028700" lvl="2" indent="-304800" algn="l">
              <a:lnSpc>
                <a:spcPct val="90000"/>
              </a:lnSpc>
              <a:spcBef>
                <a:spcPts val="750"/>
              </a:spcBef>
              <a:spcAft>
                <a:spcPts val="0"/>
              </a:spcAft>
              <a:buSzPts val="2800"/>
              <a:buChar char="•"/>
              <a:defRPr/>
            </a:lvl3pPr>
            <a:lvl4pPr marL="1371600" lvl="3" indent="-304800" algn="l">
              <a:lnSpc>
                <a:spcPct val="90000"/>
              </a:lnSpc>
              <a:spcBef>
                <a:spcPts val="750"/>
              </a:spcBef>
              <a:spcAft>
                <a:spcPts val="0"/>
              </a:spcAft>
              <a:buSzPts val="2800"/>
              <a:buChar char="•"/>
              <a:defRPr/>
            </a:lvl4pPr>
            <a:lvl5pPr marL="1714500" lvl="4" indent="-304800" algn="l">
              <a:lnSpc>
                <a:spcPct val="90000"/>
              </a:lnSpc>
              <a:spcBef>
                <a:spcPts val="750"/>
              </a:spcBef>
              <a:spcAft>
                <a:spcPts val="0"/>
              </a:spcAft>
              <a:buSzPts val="2800"/>
              <a:buChar char="•"/>
              <a:defRPr/>
            </a:lvl5pPr>
            <a:lvl6pPr marL="2057400" lvl="5" indent="-304800" algn="l">
              <a:lnSpc>
                <a:spcPct val="90000"/>
              </a:lnSpc>
              <a:spcBef>
                <a:spcPts val="750"/>
              </a:spcBef>
              <a:spcAft>
                <a:spcPts val="0"/>
              </a:spcAft>
              <a:buSzPts val="2800"/>
              <a:buChar char="•"/>
              <a:defRPr/>
            </a:lvl6pPr>
            <a:lvl7pPr marL="2400300" lvl="6" indent="-304800" algn="l">
              <a:lnSpc>
                <a:spcPct val="90000"/>
              </a:lnSpc>
              <a:spcBef>
                <a:spcPts val="750"/>
              </a:spcBef>
              <a:spcAft>
                <a:spcPts val="0"/>
              </a:spcAft>
              <a:buSzPts val="2800"/>
              <a:buChar char="•"/>
              <a:defRPr/>
            </a:lvl7pPr>
            <a:lvl8pPr marL="2743200" lvl="7" indent="-304800" algn="l">
              <a:lnSpc>
                <a:spcPct val="90000"/>
              </a:lnSpc>
              <a:spcBef>
                <a:spcPts val="750"/>
              </a:spcBef>
              <a:spcAft>
                <a:spcPts val="0"/>
              </a:spcAft>
              <a:buSzPts val="2800"/>
              <a:buChar char="•"/>
              <a:defRPr/>
            </a:lvl8pPr>
            <a:lvl9pPr marL="3086100" lvl="8" indent="-304800" algn="l">
              <a:lnSpc>
                <a:spcPct val="90000"/>
              </a:lnSpc>
              <a:spcBef>
                <a:spcPts val="750"/>
              </a:spcBef>
              <a:spcAft>
                <a:spcPts val="0"/>
              </a:spcAft>
              <a:buSzPts val="2800"/>
              <a:buChar char="•"/>
              <a:defRPr/>
            </a:lvl9pPr>
          </a:lstStyle>
          <a:p>
            <a:endParaRPr/>
          </a:p>
        </p:txBody>
      </p:sp>
      <p:sp>
        <p:nvSpPr>
          <p:cNvPr id="65" name="Google Shape;65;p55"/>
          <p:cNvSpPr txBox="1">
            <a:spLocks noGrp="1"/>
          </p:cNvSpPr>
          <p:nvPr>
            <p:ph type="sldNum" idx="12"/>
          </p:nvPr>
        </p:nvSpPr>
        <p:spPr>
          <a:xfrm>
            <a:off x="8601632" y="6354292"/>
            <a:ext cx="193939" cy="369241"/>
          </a:xfrm>
          <a:prstGeom prst="rect">
            <a:avLst/>
          </a:prstGeom>
          <a:noFill/>
          <a:ln>
            <a:noFill/>
          </a:ln>
        </p:spPr>
        <p:txBody>
          <a:bodyPr spcFirstLastPara="1" wrap="square" lIns="45675" tIns="45675" rIns="45675" bIns="45675" anchor="ctr" anchorCtr="0">
            <a:spAutoFit/>
          </a:bodyPr>
          <a:lstStyle>
            <a:lvl1pPr marL="0" marR="0" lvl="0"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9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sz="1200">
              <a:solidFill>
                <a:srgbClr val="000000"/>
              </a:solidFill>
            </a:endParaRPr>
          </a:p>
        </p:txBody>
      </p:sp>
    </p:spTree>
    <p:extLst>
      <p:ext uri="{BB962C8B-B14F-4D97-AF65-F5344CB8AC3E}">
        <p14:creationId xmlns:p14="http://schemas.microsoft.com/office/powerpoint/2010/main" val="1005619741"/>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3270865"/>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3" name="Rectangle 5"/>
          <p:cNvSpPr>
            <a:spLocks noGrp="1" noChangeArrowheads="1"/>
          </p:cNvSpPr>
          <p:nvPr>
            <p:ph type="ftr" sz="quarter" idx="11"/>
          </p:nvPr>
        </p:nvSpPr>
        <p:spPr>
          <a:xfrm>
            <a:off x="3124200" y="6245225"/>
            <a:ext cx="2895600" cy="476250"/>
          </a:xfrm>
          <a:prstGeom prst="rect">
            <a:avLst/>
          </a:prstGeom>
        </p:spPr>
        <p:txBody>
          <a:bodyPr/>
          <a:lstStyle>
            <a:lvl1pPr fontAlgn="auto">
              <a:spcBef>
                <a:spcPts val="0"/>
              </a:spcBef>
              <a:spcAft>
                <a:spcPts val="0"/>
              </a:spcAft>
              <a:defRPr>
                <a:cs typeface="Arial" pitchFamily="34" charset="0"/>
              </a:defRPr>
            </a:lvl1pPr>
          </a:lstStyle>
          <a:p>
            <a:pPr>
              <a:defRPr/>
            </a:pPr>
            <a:endParaRPr lang="en-US">
              <a:solidFill>
                <a:srgbClr val="000000"/>
              </a:solidFill>
              <a:latin typeface="Arial"/>
              <a:ea typeface="ＭＳ Ｐゴシック" charset="0"/>
            </a:endParaRPr>
          </a:p>
        </p:txBody>
      </p:sp>
      <p:sp>
        <p:nvSpPr>
          <p:cNvPr id="4" name="Rectangle 6"/>
          <p:cNvSpPr>
            <a:spLocks noGrp="1" noChangeArrowheads="1"/>
          </p:cNvSpPr>
          <p:nvPr>
            <p:ph type="sldNum" sz="quarter" idx="12"/>
          </p:nvPr>
        </p:nvSpPr>
        <p:spPr>
          <a:xfrm>
            <a:off x="6553200" y="6245225"/>
            <a:ext cx="2133600" cy="476250"/>
          </a:xfrm>
          <a:prstGeom prst="rect">
            <a:avLst/>
          </a:prstGeom>
        </p:spPr>
        <p:txBody>
          <a:bodyPr/>
          <a:lstStyle>
            <a:lvl1pPr>
              <a:defRPr/>
            </a:lvl1pPr>
          </a:lstStyle>
          <a:p>
            <a:pPr fontAlgn="base">
              <a:spcBef>
                <a:spcPct val="0"/>
              </a:spcBef>
              <a:spcAft>
                <a:spcPct val="0"/>
              </a:spcAft>
            </a:pPr>
            <a:fld id="{2D75D7CA-3C68-5047-8712-0D848CBE438F}" type="slidenum">
              <a:rPr lang="en-US">
                <a:solidFill>
                  <a:srgbClr val="000000"/>
                </a:solidFill>
                <a:latin typeface="Arial"/>
                <a:ea typeface="ＭＳ Ｐゴシック" charset="0"/>
                <a:cs typeface="ＭＳ Ｐゴシック" charset="0"/>
              </a:rPr>
              <a:pPr fontAlgn="base">
                <a:spcBef>
                  <a:spcPct val="0"/>
                </a:spcBef>
                <a:spcAft>
                  <a:spcPct val="0"/>
                </a:spcAft>
              </a:pPr>
              <a:t>‹#›</a:t>
            </a:fld>
            <a:endParaRPr lang="en-US">
              <a:solidFill>
                <a:srgbClr val="000000"/>
              </a:solidFill>
              <a:latin typeface="Arial"/>
              <a:ea typeface="ＭＳ Ｐゴシック" charset="0"/>
              <a:cs typeface="ＭＳ Ｐゴシック" charset="0"/>
            </a:endParaRPr>
          </a:p>
        </p:txBody>
      </p:sp>
    </p:spTree>
    <p:extLst>
      <p:ext uri="{BB962C8B-B14F-4D97-AF65-F5344CB8AC3E}">
        <p14:creationId xmlns:p14="http://schemas.microsoft.com/office/powerpoint/2010/main" val="1911796782"/>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093059689"/>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099283772"/>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181289394"/>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87783-595C-DE4B-8A29-E89B715F6310}"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595042258"/>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87783-595C-DE4B-8A29-E89B715F6310}" type="datetimeFigureOut">
              <a:rPr lang="en-US" smtClean="0"/>
              <a:t>11/25/22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4238682334"/>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87783-595C-DE4B-8A29-E89B715F6310}" type="datetimeFigureOut">
              <a:rPr lang="en-US" smtClean="0"/>
              <a:t>11/25/22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757790965"/>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87783-595C-DE4B-8A29-E89B715F6310}" type="datetimeFigureOut">
              <a:rPr lang="en-US" smtClean="0"/>
              <a:t>11/25/22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2755402732"/>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885882514"/>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1F87783-595C-DE4B-8A29-E89B715F6310}" type="datetimeFigureOut">
              <a:rPr lang="en-US" smtClean="0"/>
              <a:t>11/25/22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317090404"/>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3268427948"/>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87783-595C-DE4B-8A29-E89B715F6310}" type="datetimeFigureOut">
              <a:rPr lang="en-US" smtClean="0"/>
              <a:t>11/25/22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E5F6B-4A37-B64C-8897-C9575FA7F7B2}" type="slidenum">
              <a:rPr lang="en-US" smtClean="0"/>
              <a:t>‹#›</a:t>
            </a:fld>
            <a:endParaRPr lang="en-US"/>
          </a:p>
        </p:txBody>
      </p:sp>
    </p:spTree>
    <p:extLst>
      <p:ext uri="{BB962C8B-B14F-4D97-AF65-F5344CB8AC3E}">
        <p14:creationId xmlns:p14="http://schemas.microsoft.com/office/powerpoint/2010/main" val="1324562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slideLayout" Target="../slideLayouts/slideLayout103.xml"/><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slideLayout" Target="../slideLayouts/slideLayout102.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theme" Target="../theme/theme11.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theme" Target="../theme/theme12.xml"/><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2" Type="http://schemas.openxmlformats.org/officeDocument/2006/relationships/slideLayout" Target="../slideLayouts/slideLayout117.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5.xml"/><Relationship Id="rId3" Type="http://schemas.openxmlformats.org/officeDocument/2006/relationships/slideLayout" Target="../slideLayouts/slideLayout130.xml"/><Relationship Id="rId7" Type="http://schemas.openxmlformats.org/officeDocument/2006/relationships/slideLayout" Target="../slideLayouts/slideLayout134.xml"/><Relationship Id="rId12" Type="http://schemas.openxmlformats.org/officeDocument/2006/relationships/theme" Target="../theme/theme13.xml"/><Relationship Id="rId2" Type="http://schemas.openxmlformats.org/officeDocument/2006/relationships/slideLayout" Target="../slideLayouts/slideLayout129.xml"/><Relationship Id="rId1" Type="http://schemas.openxmlformats.org/officeDocument/2006/relationships/slideLayout" Target="../slideLayouts/slideLayout128.xml"/><Relationship Id="rId6" Type="http://schemas.openxmlformats.org/officeDocument/2006/relationships/slideLayout" Target="../slideLayouts/slideLayout133.xml"/><Relationship Id="rId11" Type="http://schemas.openxmlformats.org/officeDocument/2006/relationships/slideLayout" Target="../slideLayouts/slideLayout138.xml"/><Relationship Id="rId5" Type="http://schemas.openxmlformats.org/officeDocument/2006/relationships/slideLayout" Target="../slideLayouts/slideLayout132.xml"/><Relationship Id="rId10" Type="http://schemas.openxmlformats.org/officeDocument/2006/relationships/slideLayout" Target="../slideLayouts/slideLayout137.xml"/><Relationship Id="rId4" Type="http://schemas.openxmlformats.org/officeDocument/2006/relationships/slideLayout" Target="../slideLayouts/slideLayout131.xml"/><Relationship Id="rId9" Type="http://schemas.openxmlformats.org/officeDocument/2006/relationships/slideLayout" Target="../slideLayouts/slideLayout136.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6.xml"/><Relationship Id="rId13" Type="http://schemas.openxmlformats.org/officeDocument/2006/relationships/image" Target="../media/image1.tiff"/><Relationship Id="rId3" Type="http://schemas.openxmlformats.org/officeDocument/2006/relationships/slideLayout" Target="../slideLayouts/slideLayout141.xml"/><Relationship Id="rId7" Type="http://schemas.openxmlformats.org/officeDocument/2006/relationships/slideLayout" Target="../slideLayouts/slideLayout145.xml"/><Relationship Id="rId12" Type="http://schemas.openxmlformats.org/officeDocument/2006/relationships/theme" Target="../theme/theme14.xml"/><Relationship Id="rId2" Type="http://schemas.openxmlformats.org/officeDocument/2006/relationships/slideLayout" Target="../slideLayouts/slideLayout140.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11" Type="http://schemas.openxmlformats.org/officeDocument/2006/relationships/slideLayout" Target="../slideLayouts/slideLayout149.xml"/><Relationship Id="rId5" Type="http://schemas.openxmlformats.org/officeDocument/2006/relationships/slideLayout" Target="../slideLayouts/slideLayout143.xml"/><Relationship Id="rId10" Type="http://schemas.openxmlformats.org/officeDocument/2006/relationships/slideLayout" Target="../slideLayouts/slideLayout148.xml"/><Relationship Id="rId4" Type="http://schemas.openxmlformats.org/officeDocument/2006/relationships/slideLayout" Target="../slideLayouts/slideLayout142.xml"/><Relationship Id="rId9" Type="http://schemas.openxmlformats.org/officeDocument/2006/relationships/slideLayout" Target="../slideLayouts/slideLayout1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7.xml"/><Relationship Id="rId13" Type="http://schemas.openxmlformats.org/officeDocument/2006/relationships/slideLayout" Target="../slideLayouts/slideLayout162.xml"/><Relationship Id="rId3" Type="http://schemas.openxmlformats.org/officeDocument/2006/relationships/slideLayout" Target="../slideLayouts/slideLayout152.xml"/><Relationship Id="rId7" Type="http://schemas.openxmlformats.org/officeDocument/2006/relationships/slideLayout" Target="../slideLayouts/slideLayout156.xml"/><Relationship Id="rId12" Type="http://schemas.openxmlformats.org/officeDocument/2006/relationships/slideLayout" Target="../slideLayouts/slideLayout161.xml"/><Relationship Id="rId2" Type="http://schemas.openxmlformats.org/officeDocument/2006/relationships/slideLayout" Target="../slideLayouts/slideLayout151.xml"/><Relationship Id="rId1" Type="http://schemas.openxmlformats.org/officeDocument/2006/relationships/slideLayout" Target="../slideLayouts/slideLayout150.xml"/><Relationship Id="rId6" Type="http://schemas.openxmlformats.org/officeDocument/2006/relationships/slideLayout" Target="../slideLayouts/slideLayout155.xml"/><Relationship Id="rId11" Type="http://schemas.openxmlformats.org/officeDocument/2006/relationships/slideLayout" Target="../slideLayouts/slideLayout160.xml"/><Relationship Id="rId5" Type="http://schemas.openxmlformats.org/officeDocument/2006/relationships/slideLayout" Target="../slideLayouts/slideLayout154.xml"/><Relationship Id="rId15" Type="http://schemas.openxmlformats.org/officeDocument/2006/relationships/theme" Target="../theme/theme15.xml"/><Relationship Id="rId10" Type="http://schemas.openxmlformats.org/officeDocument/2006/relationships/slideLayout" Target="../slideLayouts/slideLayout159.xml"/><Relationship Id="rId4" Type="http://schemas.openxmlformats.org/officeDocument/2006/relationships/slideLayout" Target="../slideLayouts/slideLayout153.xml"/><Relationship Id="rId9" Type="http://schemas.openxmlformats.org/officeDocument/2006/relationships/slideLayout" Target="../slideLayouts/slideLayout158.xml"/><Relationship Id="rId14" Type="http://schemas.openxmlformats.org/officeDocument/2006/relationships/slideLayout" Target="../slideLayouts/slideLayout16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1.xml"/><Relationship Id="rId13" Type="http://schemas.openxmlformats.org/officeDocument/2006/relationships/theme" Target="../theme/theme16.xml"/><Relationship Id="rId3" Type="http://schemas.openxmlformats.org/officeDocument/2006/relationships/slideLayout" Target="../slideLayouts/slideLayout166.xml"/><Relationship Id="rId7" Type="http://schemas.openxmlformats.org/officeDocument/2006/relationships/slideLayout" Target="../slideLayouts/slideLayout170.xml"/><Relationship Id="rId12" Type="http://schemas.openxmlformats.org/officeDocument/2006/relationships/slideLayout" Target="../slideLayouts/slideLayout175.xml"/><Relationship Id="rId2" Type="http://schemas.openxmlformats.org/officeDocument/2006/relationships/slideLayout" Target="../slideLayouts/slideLayout165.xml"/><Relationship Id="rId1" Type="http://schemas.openxmlformats.org/officeDocument/2006/relationships/slideLayout" Target="../slideLayouts/slideLayout164.xml"/><Relationship Id="rId6" Type="http://schemas.openxmlformats.org/officeDocument/2006/relationships/slideLayout" Target="../slideLayouts/slideLayout169.xml"/><Relationship Id="rId11" Type="http://schemas.openxmlformats.org/officeDocument/2006/relationships/slideLayout" Target="../slideLayouts/slideLayout174.xml"/><Relationship Id="rId5" Type="http://schemas.openxmlformats.org/officeDocument/2006/relationships/slideLayout" Target="../slideLayouts/slideLayout168.xml"/><Relationship Id="rId10" Type="http://schemas.openxmlformats.org/officeDocument/2006/relationships/slideLayout" Target="../slideLayouts/slideLayout173.xml"/><Relationship Id="rId4" Type="http://schemas.openxmlformats.org/officeDocument/2006/relationships/slideLayout" Target="../slideLayouts/slideLayout167.xml"/><Relationship Id="rId9" Type="http://schemas.openxmlformats.org/officeDocument/2006/relationships/slideLayout" Target="../slideLayouts/slideLayout17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3.xml"/><Relationship Id="rId3" Type="http://schemas.openxmlformats.org/officeDocument/2006/relationships/slideLayout" Target="../slideLayouts/slideLayout178.xml"/><Relationship Id="rId7" Type="http://schemas.openxmlformats.org/officeDocument/2006/relationships/slideLayout" Target="../slideLayouts/slideLayout182.xml"/><Relationship Id="rId12" Type="http://schemas.openxmlformats.org/officeDocument/2006/relationships/theme" Target="../theme/theme17.xml"/><Relationship Id="rId2" Type="http://schemas.openxmlformats.org/officeDocument/2006/relationships/slideLayout" Target="../slideLayouts/slideLayout177.xml"/><Relationship Id="rId1" Type="http://schemas.openxmlformats.org/officeDocument/2006/relationships/slideLayout" Target="../slideLayouts/slideLayout176.xml"/><Relationship Id="rId6" Type="http://schemas.openxmlformats.org/officeDocument/2006/relationships/slideLayout" Target="../slideLayouts/slideLayout181.xml"/><Relationship Id="rId11" Type="http://schemas.openxmlformats.org/officeDocument/2006/relationships/slideLayout" Target="../slideLayouts/slideLayout186.xml"/><Relationship Id="rId5" Type="http://schemas.openxmlformats.org/officeDocument/2006/relationships/slideLayout" Target="../slideLayouts/slideLayout180.xml"/><Relationship Id="rId10" Type="http://schemas.openxmlformats.org/officeDocument/2006/relationships/slideLayout" Target="../slideLayouts/slideLayout185.xml"/><Relationship Id="rId4" Type="http://schemas.openxmlformats.org/officeDocument/2006/relationships/slideLayout" Target="../slideLayouts/slideLayout179.xml"/><Relationship Id="rId9" Type="http://schemas.openxmlformats.org/officeDocument/2006/relationships/slideLayout" Target="../slideLayouts/slideLayout184.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94.xml"/><Relationship Id="rId3" Type="http://schemas.openxmlformats.org/officeDocument/2006/relationships/slideLayout" Target="../slideLayouts/slideLayout189.xml"/><Relationship Id="rId7" Type="http://schemas.openxmlformats.org/officeDocument/2006/relationships/slideLayout" Target="../slideLayouts/slideLayout193.xml"/><Relationship Id="rId12" Type="http://schemas.openxmlformats.org/officeDocument/2006/relationships/theme" Target="../theme/theme18.xml"/><Relationship Id="rId2" Type="http://schemas.openxmlformats.org/officeDocument/2006/relationships/slideLayout" Target="../slideLayouts/slideLayout188.xml"/><Relationship Id="rId1" Type="http://schemas.openxmlformats.org/officeDocument/2006/relationships/slideLayout" Target="../slideLayouts/slideLayout187.xml"/><Relationship Id="rId6" Type="http://schemas.openxmlformats.org/officeDocument/2006/relationships/slideLayout" Target="../slideLayouts/slideLayout192.xml"/><Relationship Id="rId11" Type="http://schemas.openxmlformats.org/officeDocument/2006/relationships/slideLayout" Target="../slideLayouts/slideLayout197.xml"/><Relationship Id="rId5" Type="http://schemas.openxmlformats.org/officeDocument/2006/relationships/slideLayout" Target="../slideLayouts/slideLayout191.xml"/><Relationship Id="rId10" Type="http://schemas.openxmlformats.org/officeDocument/2006/relationships/slideLayout" Target="../slideLayouts/slideLayout196.xml"/><Relationship Id="rId4" Type="http://schemas.openxmlformats.org/officeDocument/2006/relationships/slideLayout" Target="../slideLayouts/slideLayout190.xml"/><Relationship Id="rId9" Type="http://schemas.openxmlformats.org/officeDocument/2006/relationships/slideLayout" Target="../slideLayouts/slideLayout19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05.xml"/><Relationship Id="rId3" Type="http://schemas.openxmlformats.org/officeDocument/2006/relationships/slideLayout" Target="../slideLayouts/slideLayout200.xml"/><Relationship Id="rId7" Type="http://schemas.openxmlformats.org/officeDocument/2006/relationships/slideLayout" Target="../slideLayouts/slideLayout204.xml"/><Relationship Id="rId12" Type="http://schemas.openxmlformats.org/officeDocument/2006/relationships/theme" Target="../theme/theme19.xml"/><Relationship Id="rId2" Type="http://schemas.openxmlformats.org/officeDocument/2006/relationships/slideLayout" Target="../slideLayouts/slideLayout199.xml"/><Relationship Id="rId1" Type="http://schemas.openxmlformats.org/officeDocument/2006/relationships/slideLayout" Target="../slideLayouts/slideLayout198.xml"/><Relationship Id="rId6" Type="http://schemas.openxmlformats.org/officeDocument/2006/relationships/slideLayout" Target="../slideLayouts/slideLayout203.xml"/><Relationship Id="rId11" Type="http://schemas.openxmlformats.org/officeDocument/2006/relationships/slideLayout" Target="../slideLayouts/slideLayout208.xml"/><Relationship Id="rId5" Type="http://schemas.openxmlformats.org/officeDocument/2006/relationships/slideLayout" Target="../slideLayouts/slideLayout202.xml"/><Relationship Id="rId10" Type="http://schemas.openxmlformats.org/officeDocument/2006/relationships/slideLayout" Target="../slideLayouts/slideLayout207.xml"/><Relationship Id="rId4" Type="http://schemas.openxmlformats.org/officeDocument/2006/relationships/slideLayout" Target="../slideLayouts/slideLayout201.xml"/><Relationship Id="rId9" Type="http://schemas.openxmlformats.org/officeDocument/2006/relationships/slideLayout" Target="../slideLayouts/slideLayout206.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6.xml"/><Relationship Id="rId13" Type="http://schemas.openxmlformats.org/officeDocument/2006/relationships/image" Target="../media/image2.png"/><Relationship Id="rId3" Type="http://schemas.openxmlformats.org/officeDocument/2006/relationships/slideLayout" Target="../slideLayouts/slideLayout211.xml"/><Relationship Id="rId7" Type="http://schemas.openxmlformats.org/officeDocument/2006/relationships/slideLayout" Target="../slideLayouts/slideLayout215.xml"/><Relationship Id="rId12" Type="http://schemas.openxmlformats.org/officeDocument/2006/relationships/theme" Target="../theme/theme20.xml"/><Relationship Id="rId2" Type="http://schemas.openxmlformats.org/officeDocument/2006/relationships/slideLayout" Target="../slideLayouts/slideLayout210.xml"/><Relationship Id="rId1" Type="http://schemas.openxmlformats.org/officeDocument/2006/relationships/slideLayout" Target="../slideLayouts/slideLayout209.xml"/><Relationship Id="rId6" Type="http://schemas.openxmlformats.org/officeDocument/2006/relationships/slideLayout" Target="../slideLayouts/slideLayout214.xml"/><Relationship Id="rId11" Type="http://schemas.openxmlformats.org/officeDocument/2006/relationships/slideLayout" Target="../slideLayouts/slideLayout219.xml"/><Relationship Id="rId5" Type="http://schemas.openxmlformats.org/officeDocument/2006/relationships/slideLayout" Target="../slideLayouts/slideLayout213.xml"/><Relationship Id="rId15" Type="http://schemas.openxmlformats.org/officeDocument/2006/relationships/image" Target="../media/image4.png"/><Relationship Id="rId10" Type="http://schemas.openxmlformats.org/officeDocument/2006/relationships/slideLayout" Target="../slideLayouts/slideLayout218.xml"/><Relationship Id="rId4" Type="http://schemas.openxmlformats.org/officeDocument/2006/relationships/slideLayout" Target="../slideLayouts/slideLayout212.xml"/><Relationship Id="rId9" Type="http://schemas.openxmlformats.org/officeDocument/2006/relationships/slideLayout" Target="../slideLayouts/slideLayout217.xml"/><Relationship Id="rId14" Type="http://schemas.openxmlformats.org/officeDocument/2006/relationships/image" Target="../media/image3.png"/></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7.xml"/><Relationship Id="rId13" Type="http://schemas.openxmlformats.org/officeDocument/2006/relationships/theme" Target="../theme/theme21.xml"/><Relationship Id="rId3" Type="http://schemas.openxmlformats.org/officeDocument/2006/relationships/slideLayout" Target="../slideLayouts/slideLayout222.xml"/><Relationship Id="rId7" Type="http://schemas.openxmlformats.org/officeDocument/2006/relationships/slideLayout" Target="../slideLayouts/slideLayout226.xml"/><Relationship Id="rId12" Type="http://schemas.openxmlformats.org/officeDocument/2006/relationships/slideLayout" Target="../slideLayouts/slideLayout231.xml"/><Relationship Id="rId2" Type="http://schemas.openxmlformats.org/officeDocument/2006/relationships/slideLayout" Target="../slideLayouts/slideLayout221.xml"/><Relationship Id="rId1" Type="http://schemas.openxmlformats.org/officeDocument/2006/relationships/slideLayout" Target="../slideLayouts/slideLayout220.xml"/><Relationship Id="rId6" Type="http://schemas.openxmlformats.org/officeDocument/2006/relationships/slideLayout" Target="../slideLayouts/slideLayout225.xml"/><Relationship Id="rId11" Type="http://schemas.openxmlformats.org/officeDocument/2006/relationships/slideLayout" Target="../slideLayouts/slideLayout230.xml"/><Relationship Id="rId5" Type="http://schemas.openxmlformats.org/officeDocument/2006/relationships/slideLayout" Target="../slideLayouts/slideLayout224.xml"/><Relationship Id="rId10" Type="http://schemas.openxmlformats.org/officeDocument/2006/relationships/slideLayout" Target="../slideLayouts/slideLayout229.xml"/><Relationship Id="rId4" Type="http://schemas.openxmlformats.org/officeDocument/2006/relationships/slideLayout" Target="../slideLayouts/slideLayout223.xml"/><Relationship Id="rId9" Type="http://schemas.openxmlformats.org/officeDocument/2006/relationships/slideLayout" Target="../slideLayouts/slideLayout228.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9.xml"/><Relationship Id="rId3" Type="http://schemas.openxmlformats.org/officeDocument/2006/relationships/slideLayout" Target="../slideLayouts/slideLayout234.xml"/><Relationship Id="rId7" Type="http://schemas.openxmlformats.org/officeDocument/2006/relationships/slideLayout" Target="../slideLayouts/slideLayout238.xml"/><Relationship Id="rId12" Type="http://schemas.openxmlformats.org/officeDocument/2006/relationships/theme" Target="../theme/theme22.xml"/><Relationship Id="rId2" Type="http://schemas.openxmlformats.org/officeDocument/2006/relationships/slideLayout" Target="../slideLayouts/slideLayout233.xml"/><Relationship Id="rId1" Type="http://schemas.openxmlformats.org/officeDocument/2006/relationships/slideLayout" Target="../slideLayouts/slideLayout232.xml"/><Relationship Id="rId6" Type="http://schemas.openxmlformats.org/officeDocument/2006/relationships/slideLayout" Target="../slideLayouts/slideLayout237.xml"/><Relationship Id="rId11" Type="http://schemas.openxmlformats.org/officeDocument/2006/relationships/slideLayout" Target="../slideLayouts/slideLayout242.xml"/><Relationship Id="rId5" Type="http://schemas.openxmlformats.org/officeDocument/2006/relationships/slideLayout" Target="../slideLayouts/slideLayout236.xml"/><Relationship Id="rId10" Type="http://schemas.openxmlformats.org/officeDocument/2006/relationships/slideLayout" Target="../slideLayouts/slideLayout241.xml"/><Relationship Id="rId4" Type="http://schemas.openxmlformats.org/officeDocument/2006/relationships/slideLayout" Target="../slideLayouts/slideLayout235.xml"/><Relationship Id="rId9" Type="http://schemas.openxmlformats.org/officeDocument/2006/relationships/slideLayout" Target="../slideLayouts/slideLayout240.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50.xml"/><Relationship Id="rId13" Type="http://schemas.openxmlformats.org/officeDocument/2006/relationships/theme" Target="../theme/theme23.xml"/><Relationship Id="rId3" Type="http://schemas.openxmlformats.org/officeDocument/2006/relationships/slideLayout" Target="../slideLayouts/slideLayout245.xml"/><Relationship Id="rId7" Type="http://schemas.openxmlformats.org/officeDocument/2006/relationships/slideLayout" Target="../slideLayouts/slideLayout249.xml"/><Relationship Id="rId12" Type="http://schemas.openxmlformats.org/officeDocument/2006/relationships/slideLayout" Target="../slideLayouts/slideLayout254.xml"/><Relationship Id="rId2" Type="http://schemas.openxmlformats.org/officeDocument/2006/relationships/slideLayout" Target="../slideLayouts/slideLayout244.xml"/><Relationship Id="rId1" Type="http://schemas.openxmlformats.org/officeDocument/2006/relationships/slideLayout" Target="../slideLayouts/slideLayout243.xml"/><Relationship Id="rId6" Type="http://schemas.openxmlformats.org/officeDocument/2006/relationships/slideLayout" Target="../slideLayouts/slideLayout248.xml"/><Relationship Id="rId11" Type="http://schemas.openxmlformats.org/officeDocument/2006/relationships/slideLayout" Target="../slideLayouts/slideLayout253.xml"/><Relationship Id="rId5" Type="http://schemas.openxmlformats.org/officeDocument/2006/relationships/slideLayout" Target="../slideLayouts/slideLayout247.xml"/><Relationship Id="rId10" Type="http://schemas.openxmlformats.org/officeDocument/2006/relationships/slideLayout" Target="../slideLayouts/slideLayout252.xml"/><Relationship Id="rId4" Type="http://schemas.openxmlformats.org/officeDocument/2006/relationships/slideLayout" Target="../slideLayouts/slideLayout246.xml"/><Relationship Id="rId9" Type="http://schemas.openxmlformats.org/officeDocument/2006/relationships/slideLayout" Target="../slideLayouts/slideLayout251.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62.xml"/><Relationship Id="rId3" Type="http://schemas.openxmlformats.org/officeDocument/2006/relationships/slideLayout" Target="../slideLayouts/slideLayout257.xml"/><Relationship Id="rId7" Type="http://schemas.openxmlformats.org/officeDocument/2006/relationships/slideLayout" Target="../slideLayouts/slideLayout261.xml"/><Relationship Id="rId12" Type="http://schemas.openxmlformats.org/officeDocument/2006/relationships/theme" Target="../theme/theme24.xml"/><Relationship Id="rId2" Type="http://schemas.openxmlformats.org/officeDocument/2006/relationships/slideLayout" Target="../slideLayouts/slideLayout256.xml"/><Relationship Id="rId1" Type="http://schemas.openxmlformats.org/officeDocument/2006/relationships/slideLayout" Target="../slideLayouts/slideLayout255.xml"/><Relationship Id="rId6" Type="http://schemas.openxmlformats.org/officeDocument/2006/relationships/slideLayout" Target="../slideLayouts/slideLayout260.xml"/><Relationship Id="rId11" Type="http://schemas.openxmlformats.org/officeDocument/2006/relationships/slideLayout" Target="../slideLayouts/slideLayout265.xml"/><Relationship Id="rId5" Type="http://schemas.openxmlformats.org/officeDocument/2006/relationships/slideLayout" Target="../slideLayouts/slideLayout259.xml"/><Relationship Id="rId10" Type="http://schemas.openxmlformats.org/officeDocument/2006/relationships/slideLayout" Target="../slideLayouts/slideLayout264.xml"/><Relationship Id="rId4" Type="http://schemas.openxmlformats.org/officeDocument/2006/relationships/slideLayout" Target="../slideLayouts/slideLayout258.xml"/><Relationship Id="rId9" Type="http://schemas.openxmlformats.org/officeDocument/2006/relationships/slideLayout" Target="../slideLayouts/slideLayout263.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73.xml"/><Relationship Id="rId3" Type="http://schemas.openxmlformats.org/officeDocument/2006/relationships/slideLayout" Target="../slideLayouts/slideLayout268.xml"/><Relationship Id="rId7" Type="http://schemas.openxmlformats.org/officeDocument/2006/relationships/slideLayout" Target="../slideLayouts/slideLayout272.xml"/><Relationship Id="rId12" Type="http://schemas.openxmlformats.org/officeDocument/2006/relationships/theme" Target="../theme/theme25.xml"/><Relationship Id="rId2" Type="http://schemas.openxmlformats.org/officeDocument/2006/relationships/slideLayout" Target="../slideLayouts/slideLayout267.xml"/><Relationship Id="rId1" Type="http://schemas.openxmlformats.org/officeDocument/2006/relationships/slideLayout" Target="../slideLayouts/slideLayout266.xml"/><Relationship Id="rId6" Type="http://schemas.openxmlformats.org/officeDocument/2006/relationships/slideLayout" Target="../slideLayouts/slideLayout271.xml"/><Relationship Id="rId11" Type="http://schemas.openxmlformats.org/officeDocument/2006/relationships/slideLayout" Target="../slideLayouts/slideLayout276.xml"/><Relationship Id="rId5" Type="http://schemas.openxmlformats.org/officeDocument/2006/relationships/slideLayout" Target="../slideLayouts/slideLayout270.xml"/><Relationship Id="rId10" Type="http://schemas.openxmlformats.org/officeDocument/2006/relationships/slideLayout" Target="../slideLayouts/slideLayout275.xml"/><Relationship Id="rId4" Type="http://schemas.openxmlformats.org/officeDocument/2006/relationships/slideLayout" Target="../slideLayouts/slideLayout269.xml"/><Relationship Id="rId9" Type="http://schemas.openxmlformats.org/officeDocument/2006/relationships/slideLayout" Target="../slideLayouts/slideLayout274.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84.xml"/><Relationship Id="rId3" Type="http://schemas.openxmlformats.org/officeDocument/2006/relationships/slideLayout" Target="../slideLayouts/slideLayout279.xml"/><Relationship Id="rId7" Type="http://schemas.openxmlformats.org/officeDocument/2006/relationships/slideLayout" Target="../slideLayouts/slideLayout283.xml"/><Relationship Id="rId12" Type="http://schemas.openxmlformats.org/officeDocument/2006/relationships/theme" Target="../theme/theme26.xml"/><Relationship Id="rId2" Type="http://schemas.openxmlformats.org/officeDocument/2006/relationships/slideLayout" Target="../slideLayouts/slideLayout278.xml"/><Relationship Id="rId1" Type="http://schemas.openxmlformats.org/officeDocument/2006/relationships/slideLayout" Target="../slideLayouts/slideLayout277.xml"/><Relationship Id="rId6" Type="http://schemas.openxmlformats.org/officeDocument/2006/relationships/slideLayout" Target="../slideLayouts/slideLayout282.xml"/><Relationship Id="rId11" Type="http://schemas.openxmlformats.org/officeDocument/2006/relationships/slideLayout" Target="../slideLayouts/slideLayout287.xml"/><Relationship Id="rId5" Type="http://schemas.openxmlformats.org/officeDocument/2006/relationships/slideLayout" Target="../slideLayouts/slideLayout281.xml"/><Relationship Id="rId10" Type="http://schemas.openxmlformats.org/officeDocument/2006/relationships/slideLayout" Target="../slideLayouts/slideLayout286.xml"/><Relationship Id="rId4" Type="http://schemas.openxmlformats.org/officeDocument/2006/relationships/slideLayout" Target="../slideLayouts/slideLayout280.xml"/><Relationship Id="rId9" Type="http://schemas.openxmlformats.org/officeDocument/2006/relationships/slideLayout" Target="../slideLayouts/slideLayout285.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95.xml"/><Relationship Id="rId13" Type="http://schemas.openxmlformats.org/officeDocument/2006/relationships/slideLayout" Target="../slideLayouts/slideLayout300.xml"/><Relationship Id="rId3" Type="http://schemas.openxmlformats.org/officeDocument/2006/relationships/slideLayout" Target="../slideLayouts/slideLayout290.xml"/><Relationship Id="rId7" Type="http://schemas.openxmlformats.org/officeDocument/2006/relationships/slideLayout" Target="../slideLayouts/slideLayout294.xml"/><Relationship Id="rId12" Type="http://schemas.openxmlformats.org/officeDocument/2006/relationships/slideLayout" Target="../slideLayouts/slideLayout299.xml"/><Relationship Id="rId2" Type="http://schemas.openxmlformats.org/officeDocument/2006/relationships/slideLayout" Target="../slideLayouts/slideLayout289.xml"/><Relationship Id="rId1" Type="http://schemas.openxmlformats.org/officeDocument/2006/relationships/slideLayout" Target="../slideLayouts/slideLayout288.xml"/><Relationship Id="rId6" Type="http://schemas.openxmlformats.org/officeDocument/2006/relationships/slideLayout" Target="../slideLayouts/slideLayout293.xml"/><Relationship Id="rId11" Type="http://schemas.openxmlformats.org/officeDocument/2006/relationships/slideLayout" Target="../slideLayouts/slideLayout298.xml"/><Relationship Id="rId5" Type="http://schemas.openxmlformats.org/officeDocument/2006/relationships/slideLayout" Target="../slideLayouts/slideLayout292.xml"/><Relationship Id="rId15" Type="http://schemas.openxmlformats.org/officeDocument/2006/relationships/theme" Target="../theme/theme27.xml"/><Relationship Id="rId10" Type="http://schemas.openxmlformats.org/officeDocument/2006/relationships/slideLayout" Target="../slideLayouts/slideLayout297.xml"/><Relationship Id="rId4" Type="http://schemas.openxmlformats.org/officeDocument/2006/relationships/slideLayout" Target="../slideLayouts/slideLayout291.xml"/><Relationship Id="rId9" Type="http://schemas.openxmlformats.org/officeDocument/2006/relationships/slideLayout" Target="../slideLayouts/slideLayout296.xml"/><Relationship Id="rId14" Type="http://schemas.openxmlformats.org/officeDocument/2006/relationships/slideLayout" Target="../slideLayouts/slideLayout301.xml"/></Relationships>
</file>

<file path=ppt/slideMasters/_rels/slideMaster28.xml.rels><?xml version="1.0" encoding="UTF-8" standalone="yes"?>
<Relationships xmlns="http://schemas.openxmlformats.org/package/2006/relationships"><Relationship Id="rId3" Type="http://schemas.openxmlformats.org/officeDocument/2006/relationships/theme" Target="../theme/theme28.xml"/><Relationship Id="rId2" Type="http://schemas.openxmlformats.org/officeDocument/2006/relationships/slideLayout" Target="../slideLayouts/slideLayout303.xml"/><Relationship Id="rId1" Type="http://schemas.openxmlformats.org/officeDocument/2006/relationships/slideLayout" Target="../slideLayouts/slideLayout302.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11.xml"/><Relationship Id="rId3" Type="http://schemas.openxmlformats.org/officeDocument/2006/relationships/slideLayout" Target="../slideLayouts/slideLayout306.xml"/><Relationship Id="rId7" Type="http://schemas.openxmlformats.org/officeDocument/2006/relationships/slideLayout" Target="../slideLayouts/slideLayout310.xml"/><Relationship Id="rId12" Type="http://schemas.openxmlformats.org/officeDocument/2006/relationships/theme" Target="../theme/theme29.xml"/><Relationship Id="rId2" Type="http://schemas.openxmlformats.org/officeDocument/2006/relationships/slideLayout" Target="../slideLayouts/slideLayout305.xml"/><Relationship Id="rId1" Type="http://schemas.openxmlformats.org/officeDocument/2006/relationships/slideLayout" Target="../slideLayouts/slideLayout304.xml"/><Relationship Id="rId6" Type="http://schemas.openxmlformats.org/officeDocument/2006/relationships/slideLayout" Target="../slideLayouts/slideLayout309.xml"/><Relationship Id="rId11" Type="http://schemas.openxmlformats.org/officeDocument/2006/relationships/slideLayout" Target="../slideLayouts/slideLayout314.xml"/><Relationship Id="rId5" Type="http://schemas.openxmlformats.org/officeDocument/2006/relationships/slideLayout" Target="../slideLayouts/slideLayout308.xml"/><Relationship Id="rId10" Type="http://schemas.openxmlformats.org/officeDocument/2006/relationships/slideLayout" Target="../slideLayouts/slideLayout313.xml"/><Relationship Id="rId4" Type="http://schemas.openxmlformats.org/officeDocument/2006/relationships/slideLayout" Target="../slideLayouts/slideLayout307.xml"/><Relationship Id="rId9" Type="http://schemas.openxmlformats.org/officeDocument/2006/relationships/slideLayout" Target="../slideLayouts/slideLayout3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F87783-595C-DE4B-8A29-E89B715F6310}" type="datetimeFigureOut">
              <a:rPr lang="en-US" smtClean="0"/>
              <a:t>11/25/22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BE5F6B-4A37-B64C-8897-C9575FA7F7B2}" type="slidenum">
              <a:rPr lang="en-US" smtClean="0"/>
              <a:t>‹#›</a:t>
            </a:fld>
            <a:endParaRPr lang="en-US"/>
          </a:p>
        </p:txBody>
      </p:sp>
    </p:spTree>
    <p:extLst>
      <p:ext uri="{BB962C8B-B14F-4D97-AF65-F5344CB8AC3E}">
        <p14:creationId xmlns:p14="http://schemas.microsoft.com/office/powerpoint/2010/main" val="1355704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defTabSz="914400" fontAlgn="base">
              <a:spcBef>
                <a:spcPct val="0"/>
              </a:spcBef>
              <a:spcAft>
                <a:spcPct val="0"/>
              </a:spcAft>
              <a:defRPr/>
            </a:pPr>
            <a:endParaRPr lang="en-US">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defTabSz="914400" fontAlgn="base">
              <a:spcBef>
                <a:spcPct val="0"/>
              </a:spcBef>
              <a:spcAft>
                <a:spcPct val="0"/>
              </a:spcAft>
              <a:defRPr/>
            </a:pPr>
            <a:fld id="{E8148E39-CFD8-A04F-9132-D138D5A02E7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80038564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9184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9184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defTabSz="457200">
              <a:defRPr sz="1200">
                <a:solidFill>
                  <a:srgbClr val="898989"/>
                </a:solidFill>
                <a:latin typeface="Calibri" charset="0"/>
                <a:cs typeface="Arial" charset="0"/>
              </a:defRPr>
            </a:lvl1pPr>
          </a:lstStyle>
          <a:p>
            <a:pPr fontAlgn="base">
              <a:spcBef>
                <a:spcPct val="0"/>
              </a:spcBef>
              <a:spcAft>
                <a:spcPct val="0"/>
              </a:spcAft>
              <a:defRPr/>
            </a:pPr>
            <a:fld id="{91F231DC-4AF7-6F40-9758-20E6FB813205}" type="datetimeFigureOut">
              <a:rPr lang="en-US">
                <a:ea typeface="ＭＳ Ｐゴシック" charset="0"/>
              </a:rPr>
              <a:pPr fontAlgn="base">
                <a:spcBef>
                  <a:spcPct val="0"/>
                </a:spcBef>
                <a:spcAft>
                  <a:spcPct val="0"/>
                </a:spcAft>
                <a:defRPr/>
              </a:pPr>
              <a:t>11/25/22</a:t>
            </a:fld>
            <a:endParaRPr lang="en-US">
              <a:ea typeface="ＭＳ Ｐゴシック"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defTabSz="457200"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defTabSz="457200">
              <a:defRPr sz="1200">
                <a:solidFill>
                  <a:srgbClr val="898989"/>
                </a:solidFill>
                <a:latin typeface="Calibri" charset="0"/>
                <a:cs typeface="Arial" charset="0"/>
              </a:defRPr>
            </a:lvl1pPr>
          </a:lstStyle>
          <a:p>
            <a:pPr fontAlgn="base">
              <a:spcBef>
                <a:spcPct val="0"/>
              </a:spcBef>
              <a:spcAft>
                <a:spcPct val="0"/>
              </a:spcAft>
              <a:defRPr/>
            </a:pPr>
            <a:fld id="{DD609210-B9BB-F641-98EB-FCB45284AEDF}"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015262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168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898989"/>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898989"/>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cs typeface="ＭＳ Ｐゴシック" charset="0"/>
              </a:defRPr>
            </a:lvl1pPr>
          </a:lstStyle>
          <a:p>
            <a:pPr fontAlgn="base">
              <a:spcBef>
                <a:spcPct val="0"/>
              </a:spcBef>
              <a:spcAft>
                <a:spcPct val="0"/>
              </a:spcAft>
              <a:defRPr/>
            </a:pPr>
            <a:fld id="{4BE15F7A-E576-A94D-B5BF-D0805C9B45AF}"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09970700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p:txStyles>
    <p:titleStyle>
      <a:lvl1pPr algn="ctr" defTabSz="457200" rtl="0" eaLnBrk="0" fontAlgn="base" hangingPunct="0">
        <a:spcBef>
          <a:spcPct val="0"/>
        </a:spcBef>
        <a:spcAft>
          <a:spcPct val="0"/>
        </a:spcAft>
        <a:defRPr sz="4400">
          <a:solidFill>
            <a:schemeClr val="tx1"/>
          </a:solidFill>
          <a:latin typeface="+mj-lt"/>
          <a:ea typeface="+mj-ea"/>
          <a:cs typeface="ＭＳ Ｐゴシック"/>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pitchFamily="34" charset="-128"/>
          <a:cs typeface="ＭＳ Ｐゴシック"/>
        </a:defRPr>
      </a:lvl5pPr>
      <a:lvl6pPr marL="457200" algn="ctr" defTabSz="457200" rtl="0" fontAlgn="base">
        <a:spcBef>
          <a:spcPct val="0"/>
        </a:spcBef>
        <a:spcAft>
          <a:spcPct val="0"/>
        </a:spcAft>
        <a:defRPr sz="4400">
          <a:solidFill>
            <a:schemeClr val="tx1"/>
          </a:solidFill>
          <a:latin typeface="Calibri" pitchFamily="34" charset="0"/>
          <a:ea typeface="ＭＳ Ｐゴシック" pitchFamily="34"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pitchFamily="34"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pitchFamily="34"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pitchFamily="34" charset="-128"/>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mn-ea"/>
          <a:cs typeface="ＭＳ Ｐゴシック"/>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mn-ea"/>
          <a:cs typeface="ＭＳ Ｐゴシック"/>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mn-ea"/>
          <a:cs typeface="ＭＳ Ｐゴシック"/>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mn-ea"/>
          <a:cs typeface="ＭＳ Ｐゴシック"/>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mn-ea"/>
          <a:cs typeface="ＭＳ Ｐゴシック"/>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ea typeface="+mn-ea"/>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ea typeface="+mn-ea"/>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ea typeface="+mn-ea"/>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56034"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56035"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defTabSz="457200" fontAlgn="auto">
              <a:spcBef>
                <a:spcPts val="0"/>
              </a:spcBef>
              <a:spcAft>
                <a:spcPts val="0"/>
              </a:spcAft>
              <a:defRPr sz="1200">
                <a:solidFill>
                  <a:prstClr val="black">
                    <a:tint val="75000"/>
                  </a:prstClr>
                </a:solidFill>
                <a:latin typeface="Calibri"/>
                <a:ea typeface="+mn-ea"/>
                <a:cs typeface="+mn-cs"/>
              </a:defRPr>
            </a:lvl1pPr>
          </a:lstStyle>
          <a:p>
            <a:pPr>
              <a:defRPr/>
            </a:pPr>
            <a:fld id="{D520036B-1E10-BC4B-A95C-2D6B06DBFF0A}" type="datetimeFigureOut">
              <a:rPr lang="en-US"/>
              <a:pPr>
                <a:defRPr/>
              </a:pPr>
              <a:t>11/25/22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defTabSz="457200"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defTabSz="457200" fontAlgn="auto">
              <a:spcBef>
                <a:spcPts val="0"/>
              </a:spcBef>
              <a:spcAft>
                <a:spcPts val="0"/>
              </a:spcAft>
              <a:defRPr sz="1200">
                <a:solidFill>
                  <a:prstClr val="black">
                    <a:tint val="75000"/>
                  </a:prstClr>
                </a:solidFill>
                <a:latin typeface="Calibri"/>
                <a:ea typeface="+mn-ea"/>
                <a:cs typeface="+mn-cs"/>
              </a:defRPr>
            </a:lvl1pPr>
          </a:lstStyle>
          <a:p>
            <a:pPr>
              <a:defRPr/>
            </a:pPr>
            <a:fld id="{4518C171-7963-1547-A15A-7E5CDA4D03AC}" type="slidenum">
              <a:rPr lang="en-US"/>
              <a:pPr>
                <a:defRPr/>
              </a:pPr>
              <a:t>‹#›</a:t>
            </a:fld>
            <a:endParaRPr lang="en-US"/>
          </a:p>
        </p:txBody>
      </p:sp>
    </p:spTree>
    <p:extLst>
      <p:ext uri="{BB962C8B-B14F-4D97-AF65-F5344CB8AC3E}">
        <p14:creationId xmlns:p14="http://schemas.microsoft.com/office/powerpoint/2010/main" val="107102447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spd="slow">
    <p:randomBar dir="vert"/>
  </p:transition>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fontAlgn="base">
              <a:spcBef>
                <a:spcPct val="0"/>
              </a:spcBef>
              <a:spcAft>
                <a:spcPct val="0"/>
              </a:spcAft>
              <a:defRPr/>
            </a:pPr>
            <a:fld id="{E8148E39-CFD8-A04F-9132-D138D5A02E79}"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1133419266"/>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i="0">
                <a:solidFill>
                  <a:srgbClr val="FFFFFF"/>
                </a:solidFill>
                <a:latin typeface="Arial Regular"/>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i="0">
                <a:solidFill>
                  <a:srgbClr val="FFFFFF"/>
                </a:solidFill>
                <a:latin typeface="Arial Regular"/>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b="0" i="0">
                <a:solidFill>
                  <a:srgbClr val="FFFFFF"/>
                </a:solidFill>
                <a:latin typeface="Arial Regular"/>
                <a:cs typeface="ＭＳ Ｐゴシック" charset="0"/>
              </a:defRPr>
            </a:lvl1pPr>
          </a:lstStyle>
          <a:p>
            <a:pPr fontAlgn="base">
              <a:spcBef>
                <a:spcPct val="0"/>
              </a:spcBef>
              <a:spcAft>
                <a:spcPct val="0"/>
              </a:spcAft>
              <a:defRPr/>
            </a:pPr>
            <a:fld id="{E8148E39-CFD8-A04F-9132-D138D5A02E79}" type="slidenum">
              <a:rPr lang="en-US" smtClean="0">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855752160"/>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457200" rtl="0" eaLnBrk="0" fontAlgn="base" hangingPunct="0">
        <a:spcBef>
          <a:spcPct val="0"/>
        </a:spcBef>
        <a:spcAft>
          <a:spcPct val="0"/>
        </a:spcAft>
        <a:defRPr sz="4400" b="0" i="0">
          <a:solidFill>
            <a:schemeClr val="tx1"/>
          </a:solidFill>
          <a:latin typeface="Arial Regular"/>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b="0" i="0">
          <a:solidFill>
            <a:schemeClr val="tx1"/>
          </a:solidFill>
          <a:latin typeface="Arial Regular"/>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b="0" i="0">
          <a:solidFill>
            <a:schemeClr val="tx1"/>
          </a:solidFill>
          <a:latin typeface="Arial Regular"/>
          <a:ea typeface="ＭＳ Ｐゴシック" charset="0"/>
        </a:defRPr>
      </a:lvl2pPr>
      <a:lvl3pPr marL="1143000" indent="-228600" algn="l" defTabSz="457200" rtl="0" eaLnBrk="0" fontAlgn="base" hangingPunct="0">
        <a:spcBef>
          <a:spcPct val="20000"/>
        </a:spcBef>
        <a:spcAft>
          <a:spcPct val="0"/>
        </a:spcAft>
        <a:buFont typeface="Arial" charset="0"/>
        <a:buChar char="•"/>
        <a:defRPr sz="2400" b="0" i="0">
          <a:solidFill>
            <a:schemeClr val="tx1"/>
          </a:solidFill>
          <a:latin typeface="Arial Regular"/>
          <a:ea typeface="ＭＳ Ｐゴシック" charset="0"/>
        </a:defRPr>
      </a:lvl3pPr>
      <a:lvl4pPr marL="1600200" indent="-228600" algn="l" defTabSz="457200" rtl="0" eaLnBrk="0" fontAlgn="base" hangingPunct="0">
        <a:spcBef>
          <a:spcPct val="20000"/>
        </a:spcBef>
        <a:spcAft>
          <a:spcPct val="0"/>
        </a:spcAft>
        <a:buFont typeface="Arial" charset="0"/>
        <a:buChar char="–"/>
        <a:defRPr sz="2000" b="0" i="0">
          <a:solidFill>
            <a:schemeClr val="tx1"/>
          </a:solidFill>
          <a:latin typeface="Arial Regular"/>
          <a:ea typeface="ＭＳ Ｐゴシック" charset="0"/>
        </a:defRPr>
      </a:lvl4pPr>
      <a:lvl5pPr marL="2057400" indent="-228600" algn="l" defTabSz="457200" rtl="0" eaLnBrk="0" fontAlgn="base" hangingPunct="0">
        <a:spcBef>
          <a:spcPct val="20000"/>
        </a:spcBef>
        <a:spcAft>
          <a:spcPct val="0"/>
        </a:spcAft>
        <a:buFont typeface="Arial" charset="0"/>
        <a:buChar char="»"/>
        <a:defRPr sz="2000" b="0" i="0">
          <a:solidFill>
            <a:schemeClr val="tx1"/>
          </a:solidFill>
          <a:latin typeface="Arial Regular"/>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8470C4F4-934C-9B4A-8BBA-F13120A32663}" type="datetimeFigureOut">
              <a:rPr lang="en-US" smtClean="0">
                <a:solidFill>
                  <a:prstClr val="black">
                    <a:tint val="75000"/>
                  </a:prstClr>
                </a:solidFill>
              </a:rPr>
              <a:pPr defTabSz="457200"/>
              <a:t>11/25/22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B7EF3B9C-9624-6D49-B41F-5ABAC5FA2392}"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281596732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1794" name="Rectangle 2"/>
          <p:cNvSpPr>
            <a:spLocks noGrp="1" noChangeArrowheads="1"/>
          </p:cNvSpPr>
          <p:nvPr>
            <p:ph type="body" idx="1"/>
          </p:nvPr>
        </p:nvSpPr>
        <p:spPr bwMode="auto">
          <a:xfrm>
            <a:off x="401638" y="1633538"/>
            <a:ext cx="3751262" cy="491172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35713" tIns="35713" rIns="35713" bIns="35713"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61795" name="Line 3"/>
          <p:cNvSpPr>
            <a:spLocks noChangeShapeType="1"/>
          </p:cNvSpPr>
          <p:nvPr/>
        </p:nvSpPr>
        <p:spPr bwMode="auto">
          <a:xfrm>
            <a:off x="455613" y="1384300"/>
            <a:ext cx="3606800" cy="9525"/>
          </a:xfrm>
          <a:prstGeom prst="line">
            <a:avLst/>
          </a:prstGeom>
          <a:noFill/>
          <a:ln w="12700">
            <a:solidFill>
              <a:srgbClr val="9A9A9A"/>
            </a:solidFill>
            <a:miter lim="800000"/>
            <a:headEnd/>
            <a:tailEnd/>
          </a:ln>
          <a:extLst>
            <a:ext uri="{909E8E84-426E-40dd-AFC4-6F175D3DCCD1}">
              <a14:hiddenFill xmlns="" xmlns:a14="http://schemas.microsoft.com/office/drawing/2010/main">
                <a:noFill/>
              </a14:hiddenFill>
            </a:ext>
          </a:extLst>
        </p:spPr>
        <p:txBody>
          <a:bodyPr lIns="0" tIns="0" rIns="0" bIns="0"/>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1796" name="Rectangle 4"/>
          <p:cNvSpPr>
            <a:spLocks noGrp="1" noChangeArrowheads="1"/>
          </p:cNvSpPr>
          <p:nvPr>
            <p:ph type="title"/>
          </p:nvPr>
        </p:nvSpPr>
        <p:spPr bwMode="auto">
          <a:xfrm>
            <a:off x="401638" y="231775"/>
            <a:ext cx="3751262" cy="10191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35713" tIns="35713" rIns="35713" bIns="35713" numCol="1" anchor="b" anchorCtr="0" compatLnSpc="1">
            <a:prstTxWarp prst="textNoShape">
              <a:avLst/>
            </a:prstTxWarp>
          </a:bodyPr>
          <a:lstStyle/>
          <a:p>
            <a:pPr lvl="0"/>
            <a:r>
              <a:rPr lang="en-US">
                <a:sym typeface="Gill Sans Light" charset="0"/>
              </a:rPr>
              <a:t>Click to edit Master title style</a:t>
            </a:r>
          </a:p>
        </p:txBody>
      </p:sp>
    </p:spTree>
    <p:extLst>
      <p:ext uri="{BB962C8B-B14F-4D97-AF65-F5344CB8AC3E}">
        <p14:creationId xmlns:p14="http://schemas.microsoft.com/office/powerpoint/2010/main" val="3893178924"/>
      </p:ext>
    </p:extLst>
  </p:cSld>
  <p:clrMap bg1="lt1" tx1="dk1" bg2="lt2" tx2="dk2" accent1="accent1" accent2="accent2" accent3="accent3" accent4="accent4" accent5="accent5" accent6="accent6" hlink="hlink" folHlink="folHlink"/>
  <p:sldLayoutIdLst>
    <p:sldLayoutId id="2147483769" r:id="rId1"/>
    <p:sldLayoutId id="2147483770" r:id="rId2"/>
  </p:sldLayoutIdLst>
  <p:transition/>
  <p:txStyles>
    <p:titleStyle>
      <a:lvl1pPr algn="l" defTabSz="642938" rtl="0" eaLnBrk="0" fontAlgn="base" hangingPunct="0">
        <a:spcBef>
          <a:spcPct val="0"/>
        </a:spcBef>
        <a:spcAft>
          <a:spcPct val="0"/>
        </a:spcAft>
        <a:defRPr sz="3400">
          <a:solidFill>
            <a:schemeClr val="tx1"/>
          </a:solidFill>
          <a:latin typeface="+mj-lt"/>
          <a:ea typeface="ＭＳ Ｐゴシック" pitchFamily="34" charset="-128"/>
          <a:cs typeface="ＭＳ Ｐゴシック" charset="0"/>
          <a:sym typeface="Gill Sans Light" charset="0"/>
        </a:defRPr>
      </a:lvl1pPr>
      <a:lvl2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2pPr>
      <a:lvl3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3pPr>
      <a:lvl4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4pPr>
      <a:lvl5pPr algn="l" defTabSz="642938" rtl="0" eaLnBrk="0" fontAlgn="base" hangingPunct="0">
        <a:spcBef>
          <a:spcPct val="0"/>
        </a:spcBef>
        <a:spcAft>
          <a:spcPct val="0"/>
        </a:spcAft>
        <a:defRPr sz="3400">
          <a:solidFill>
            <a:schemeClr val="tx1"/>
          </a:solidFill>
          <a:latin typeface="Gill Sans Light" charset="0"/>
          <a:ea typeface="ＭＳ Ｐゴシック" pitchFamily="34" charset="-128"/>
          <a:cs typeface="ＭＳ Ｐゴシック" charset="0"/>
          <a:sym typeface="Gill Sans Light" charset="0"/>
        </a:defRPr>
      </a:lvl5pPr>
      <a:lvl6pPr marL="457200" algn="l" defTabSz="642938" rtl="0" fontAlgn="base">
        <a:spcBef>
          <a:spcPct val="0"/>
        </a:spcBef>
        <a:spcAft>
          <a:spcPct val="0"/>
        </a:spcAft>
        <a:defRPr sz="3400">
          <a:solidFill>
            <a:schemeClr val="tx1"/>
          </a:solidFill>
          <a:latin typeface="Gill Sans Light" charset="0"/>
          <a:sym typeface="Gill Sans Light" charset="0"/>
        </a:defRPr>
      </a:lvl6pPr>
      <a:lvl7pPr marL="914400" algn="l" defTabSz="642938" rtl="0" fontAlgn="base">
        <a:spcBef>
          <a:spcPct val="0"/>
        </a:spcBef>
        <a:spcAft>
          <a:spcPct val="0"/>
        </a:spcAft>
        <a:defRPr sz="3400">
          <a:solidFill>
            <a:schemeClr val="tx1"/>
          </a:solidFill>
          <a:latin typeface="Gill Sans Light" charset="0"/>
          <a:sym typeface="Gill Sans Light" charset="0"/>
        </a:defRPr>
      </a:lvl7pPr>
      <a:lvl8pPr marL="1371600" algn="l" defTabSz="642938" rtl="0" fontAlgn="base">
        <a:spcBef>
          <a:spcPct val="0"/>
        </a:spcBef>
        <a:spcAft>
          <a:spcPct val="0"/>
        </a:spcAft>
        <a:defRPr sz="3400">
          <a:solidFill>
            <a:schemeClr val="tx1"/>
          </a:solidFill>
          <a:latin typeface="Gill Sans Light" charset="0"/>
          <a:sym typeface="Gill Sans Light" charset="0"/>
        </a:defRPr>
      </a:lvl8pPr>
      <a:lvl9pPr marL="1828800" algn="l" defTabSz="642938" rtl="0" fontAlgn="base">
        <a:spcBef>
          <a:spcPct val="0"/>
        </a:spcBef>
        <a:spcAft>
          <a:spcPct val="0"/>
        </a:spcAft>
        <a:defRPr sz="3400">
          <a:solidFill>
            <a:schemeClr val="tx1"/>
          </a:solidFill>
          <a:latin typeface="Gill Sans Light" charset="0"/>
          <a:sym typeface="Gill Sans Light" charset="0"/>
        </a:defRPr>
      </a:lvl9pPr>
    </p:titleStyle>
    <p:bodyStyle>
      <a:lvl1pPr marL="187325" indent="-187325" algn="l" defTabSz="642938" rtl="0" eaLnBrk="0" fontAlgn="base" hangingPunct="0">
        <a:spcBef>
          <a:spcPts val="2113"/>
        </a:spcBef>
        <a:spcAft>
          <a:spcPct val="0"/>
        </a:spcAft>
        <a:buClr>
          <a:srgbClr val="000000"/>
        </a:buClr>
        <a:buSzPct val="100000"/>
        <a:buFont typeface="Helvetica Neue" charset="0"/>
        <a:buChar char="•"/>
        <a:defRPr>
          <a:solidFill>
            <a:schemeClr val="tx1"/>
          </a:solidFill>
          <a:latin typeface="+mn-lt"/>
          <a:ea typeface="ＭＳ Ｐゴシック" pitchFamily="34" charset="-128"/>
          <a:cs typeface="ＭＳ Ｐゴシック" charset="0"/>
          <a:sym typeface="Helvetica Neue" charset="0"/>
        </a:defRPr>
      </a:lvl1pPr>
      <a:lvl2pPr marL="463550" indent="-187325" algn="l" defTabSz="642938" rtl="0" eaLnBrk="0" fontAlgn="base" hangingPunct="0">
        <a:spcBef>
          <a:spcPts val="1263"/>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2pPr>
      <a:lvl3pPr marL="776288" indent="-187325" algn="l" defTabSz="642938" rtl="0" eaLnBrk="0" fontAlgn="base" hangingPunct="0">
        <a:spcBef>
          <a:spcPts val="1263"/>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3pPr>
      <a:lvl4pPr marL="1089025" indent="-187325" algn="l" defTabSz="642938" rtl="0" eaLnBrk="0" fontAlgn="base" hangingPunct="0">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4pPr>
      <a:lvl5pPr marL="1401763" indent="-187325" algn="l" defTabSz="642938" rtl="0" eaLnBrk="0" fontAlgn="base" hangingPunct="0">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5pPr>
      <a:lvl6pPr marL="18589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6pPr>
      <a:lvl7pPr marL="23161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7pPr>
      <a:lvl8pPr marL="27733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8pPr>
      <a:lvl9pPr marL="3230563" indent="-187325" algn="l" defTabSz="642938" rtl="0" fontAlgn="base">
        <a:spcBef>
          <a:spcPts val="3375"/>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bwMode="auto">
          <a:xfrm>
            <a:off x="685800" y="609600"/>
            <a:ext cx="7772400" cy="11430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20" tIns="45711" rIns="91420" bIns="45711" numCol="1" anchor="ctr" anchorCtr="0" compatLnSpc="1">
            <a:prstTxWarp prst="textNoShape">
              <a:avLst/>
            </a:prstTxWarp>
          </a:bodyPr>
          <a:lstStyle/>
          <a:p>
            <a:pPr lvl="0"/>
            <a:r>
              <a:rPr lang="en-US"/>
              <a:t>Click to edit Master title style</a:t>
            </a:r>
          </a:p>
        </p:txBody>
      </p:sp>
      <p:sp>
        <p:nvSpPr>
          <p:cNvPr id="275459" name="Rectangle 3"/>
          <p:cNvSpPr>
            <a:spLocks noGrp="1" noChangeArrowheads="1"/>
          </p:cNvSpPr>
          <p:nvPr>
            <p:ph type="body" idx="1"/>
          </p:nvPr>
        </p:nvSpPr>
        <p:spPr bwMode="auto">
          <a:xfrm>
            <a:off x="685800" y="1981200"/>
            <a:ext cx="7772400" cy="4114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75460" name="Rectangle 4"/>
          <p:cNvSpPr>
            <a:spLocks noGrp="1" noChangeArrowheads="1"/>
          </p:cNvSpPr>
          <p:nvPr>
            <p:ph type="dt" sz="half" idx="2"/>
          </p:nvPr>
        </p:nvSpPr>
        <p:spPr bwMode="auto">
          <a:xfrm>
            <a:off x="685800" y="6248400"/>
            <a:ext cx="1905000" cy="4572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lvl1pPr>
              <a:defRPr sz="1400" i="0">
                <a:effectLst/>
                <a:latin typeface="+mn-lt"/>
                <a:cs typeface="ＭＳ Ｐゴシック" charset="0"/>
              </a:defRPr>
            </a:lvl1pPr>
          </a:lstStyle>
          <a:p>
            <a:pPr fontAlgn="base">
              <a:spcBef>
                <a:spcPct val="0"/>
              </a:spcBef>
              <a:spcAft>
                <a:spcPct val="0"/>
              </a:spcAft>
            </a:pPr>
            <a:endParaRPr lang="en-US">
              <a:solidFill>
                <a:srgbClr val="000000"/>
              </a:solidFill>
            </a:endParaRPr>
          </a:p>
        </p:txBody>
      </p:sp>
      <p:sp>
        <p:nvSpPr>
          <p:cNvPr id="275461"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lvl1pPr algn="ctr">
              <a:defRPr sz="1400" i="0">
                <a:effectLst/>
                <a:latin typeface="+mn-lt"/>
                <a:cs typeface="ＭＳ Ｐゴシック" charset="0"/>
              </a:defRPr>
            </a:lvl1pPr>
          </a:lstStyle>
          <a:p>
            <a:pPr fontAlgn="base">
              <a:spcBef>
                <a:spcPct val="0"/>
              </a:spcBef>
              <a:spcAft>
                <a:spcPct val="0"/>
              </a:spcAft>
            </a:pPr>
            <a:endParaRPr lang="en-US">
              <a:solidFill>
                <a:srgbClr val="000000"/>
              </a:solidFill>
            </a:endParaRPr>
          </a:p>
        </p:txBody>
      </p:sp>
      <p:sp>
        <p:nvSpPr>
          <p:cNvPr id="275462"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20" tIns="45711" rIns="91420" bIns="45711" numCol="1" anchor="t" anchorCtr="0" compatLnSpc="1">
            <a:prstTxWarp prst="textNoShape">
              <a:avLst/>
            </a:prstTxWarp>
          </a:bodyPr>
          <a:lstStyle>
            <a:lvl1pPr algn="r">
              <a:defRPr sz="1400" i="0">
                <a:effectLst/>
                <a:latin typeface="+mn-lt"/>
                <a:cs typeface="ＭＳ Ｐゴシック" charset="0"/>
              </a:defRPr>
            </a:lvl1pPr>
          </a:lstStyle>
          <a:p>
            <a:pPr fontAlgn="base">
              <a:spcBef>
                <a:spcPct val="0"/>
              </a:spcBef>
              <a:spcAft>
                <a:spcPct val="0"/>
              </a:spcAft>
            </a:pPr>
            <a:fld id="{B0C41275-1FF7-F641-B1A1-D37101B1EEAD}" type="slidenum">
              <a:rPr lang="en-US" smtClean="0">
                <a:solidFill>
                  <a:srgbClr val="000000"/>
                </a:solidFill>
              </a:rPr>
              <a:pPr fontAlgn="base">
                <a:spcBef>
                  <a:spcPct val="0"/>
                </a:spcBef>
                <a:spcAft>
                  <a:spcPct val="0"/>
                </a:spcAft>
              </a:pPr>
              <a:t>‹#›</a:t>
            </a:fld>
            <a:endParaRPr lang="en-US">
              <a:solidFill>
                <a:srgbClr val="000000"/>
              </a:solidFill>
            </a:endParaRPr>
          </a:p>
        </p:txBody>
      </p:sp>
    </p:spTree>
    <p:extLst>
      <p:ext uri="{BB962C8B-B14F-4D97-AF65-F5344CB8AC3E}">
        <p14:creationId xmlns:p14="http://schemas.microsoft.com/office/powerpoint/2010/main" val="3192469594"/>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Lst>
  <p:transitio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8"/>
            <a:ext cx="82296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0"/>
            <a:ext cx="8229600" cy="4525963"/>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b="0">
                <a:solidFill>
                  <a:srgbClr val="FFFFFF"/>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latin typeface="Calibri" charset="0"/>
                <a:cs typeface="ＭＳ Ｐゴシック" charset="0"/>
              </a:defRPr>
            </a:lvl1pPr>
          </a:lstStyle>
          <a:p>
            <a:pPr fontAlgn="base">
              <a:spcBef>
                <a:spcPct val="0"/>
              </a:spcBef>
              <a:spcAft>
                <a:spcPct val="0"/>
              </a:spcAft>
              <a:defRPr/>
            </a:pPr>
            <a:fld id="{E8148E39-CFD8-A04F-9132-D138D5A02E79}"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3307661091"/>
      </p:ext>
    </p:extLst>
  </p:cSld>
  <p:clrMap bg1="dk1" tx1="lt1" bg2="dk2" tx2="lt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 id="2147483797" r:id="rId12"/>
  </p:sldLayoutIdLst>
  <p:txStyles>
    <p:titleStyle>
      <a:lvl1pPr algn="ctr" defTabSz="457200" rtl="0" eaLnBrk="0" fontAlgn="base" hangingPunct="0">
        <a:spcBef>
          <a:spcPct val="0"/>
        </a:spcBef>
        <a:spcAft>
          <a:spcPct val="0"/>
        </a:spcAft>
        <a:defRPr sz="44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charset="0"/>
        <a:buChar char="–"/>
        <a:defRPr sz="2800">
          <a:solidFill>
            <a:schemeClr val="tx1"/>
          </a:solidFill>
          <a:latin typeface="+mn-lt"/>
          <a:ea typeface="ＭＳ Ｐゴシック" charset="0"/>
        </a:defRPr>
      </a:lvl2pPr>
      <a:lvl3pPr marL="1143000" indent="-228600" algn="l" defTabSz="457200" rtl="0" eaLnBrk="0" fontAlgn="base" hangingPunct="0">
        <a:spcBef>
          <a:spcPct val="20000"/>
        </a:spcBef>
        <a:spcAft>
          <a:spcPct val="0"/>
        </a:spcAft>
        <a:buFont typeface="Arial" charset="0"/>
        <a:buChar char="•"/>
        <a:defRPr sz="2400">
          <a:solidFill>
            <a:schemeClr val="tx1"/>
          </a:solidFill>
          <a:latin typeface="+mn-lt"/>
          <a:ea typeface="ＭＳ Ｐゴシック" charset="0"/>
        </a:defRPr>
      </a:lvl3pPr>
      <a:lvl4pPr marL="16002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4pPr>
      <a:lvl5pPr marL="2057400" indent="-228600" algn="l" defTabSz="457200" rtl="0" eaLnBrk="0" fontAlgn="base" hangingPunct="0">
        <a:spcBef>
          <a:spcPct val="20000"/>
        </a:spcBef>
        <a:spcAft>
          <a:spcPct val="0"/>
        </a:spcAft>
        <a:buFont typeface="Arial" charset="0"/>
        <a:buChar char="»"/>
        <a:defRPr sz="2000">
          <a:solidFill>
            <a:schemeClr val="tx1"/>
          </a:solidFill>
          <a:latin typeface="+mn-lt"/>
          <a:ea typeface="ＭＳ Ｐゴシック" charset="0"/>
        </a:defRPr>
      </a:lvl5pPr>
      <a:lvl6pPr marL="2514600" indent="-228600" algn="l" defTabSz="457200" rtl="0" fontAlgn="base">
        <a:spcBef>
          <a:spcPct val="20000"/>
        </a:spcBef>
        <a:spcAft>
          <a:spcPct val="0"/>
        </a:spcAft>
        <a:buFont typeface="Arial" pitchFamily="34" charset="0"/>
        <a:buChar char="»"/>
        <a:defRPr sz="2000">
          <a:solidFill>
            <a:schemeClr val="tx1"/>
          </a:solidFill>
          <a:latin typeface="+mn-lt"/>
        </a:defRPr>
      </a:lvl6pPr>
      <a:lvl7pPr marL="2971800" indent="-228600" algn="l" defTabSz="457200" rtl="0" fontAlgn="base">
        <a:spcBef>
          <a:spcPct val="20000"/>
        </a:spcBef>
        <a:spcAft>
          <a:spcPct val="0"/>
        </a:spcAft>
        <a:buFont typeface="Arial" pitchFamily="34" charset="0"/>
        <a:buChar char="»"/>
        <a:defRPr sz="2000">
          <a:solidFill>
            <a:schemeClr val="tx1"/>
          </a:solidFill>
          <a:latin typeface="+mn-lt"/>
        </a:defRPr>
      </a:lvl7pPr>
      <a:lvl8pPr marL="3429000" indent="-228600" algn="l" defTabSz="457200" rtl="0" fontAlgn="base">
        <a:spcBef>
          <a:spcPct val="20000"/>
        </a:spcBef>
        <a:spcAft>
          <a:spcPct val="0"/>
        </a:spcAft>
        <a:buFont typeface="Arial" pitchFamily="34" charset="0"/>
        <a:buChar char="»"/>
        <a:defRPr sz="2000">
          <a:solidFill>
            <a:schemeClr val="tx1"/>
          </a:solidFill>
          <a:latin typeface="+mn-lt"/>
        </a:defRPr>
      </a:lvl8pPr>
      <a:lvl9pPr marL="3886200" indent="-228600" algn="l" defTabSz="457200" rtl="0" fontAlgn="base">
        <a:spcBef>
          <a:spcPct val="20000"/>
        </a:spcBef>
        <a:spcAft>
          <a:spcPct val="0"/>
        </a:spcAft>
        <a:buFont typeface="Arial" pitchFamily="34"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389122" name="Title Placeholder 1"/>
          <p:cNvSpPr>
            <a:spLocks noGrp="1"/>
          </p:cNvSpPr>
          <p:nvPr>
            <p:ph type="title"/>
          </p:nvPr>
        </p:nvSpPr>
        <p:spPr bwMode="auto">
          <a:xfrm>
            <a:off x="457200" y="274639"/>
            <a:ext cx="82296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89123" name="Text Placeholder 2"/>
          <p:cNvSpPr>
            <a:spLocks noGrp="1"/>
          </p:cNvSpPr>
          <p:nvPr>
            <p:ph type="body" idx="1"/>
          </p:nvPr>
        </p:nvSpPr>
        <p:spPr bwMode="auto">
          <a:xfrm>
            <a:off x="457200" y="1600201"/>
            <a:ext cx="8229600" cy="4525963"/>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wrap="square" lIns="91440" tIns="45720" rIns="91440" bIns="45720" numCol="1" anchor="ctr" anchorCtr="0" compatLnSpc="1">
            <a:prstTxWarp prst="textNoShape">
              <a:avLst/>
            </a:prstTxWarp>
          </a:bodyPr>
          <a:lstStyle>
            <a:lvl1pPr>
              <a:defRPr sz="900" b="0">
                <a:solidFill>
                  <a:srgbClr val="FFFFFF"/>
                </a:solidFill>
                <a:latin typeface="+mn-lt"/>
                <a:ea typeface="+mn-ea"/>
                <a:cs typeface="+mn-cs"/>
              </a:defRPr>
            </a:lvl1pPr>
          </a:lstStyle>
          <a:p>
            <a:pPr fontAlgn="base">
              <a:spcBef>
                <a:spcPct val="0"/>
              </a:spcBef>
              <a:spcAft>
                <a:spcPct val="0"/>
              </a:spcAft>
              <a:defRPr/>
            </a:pPr>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900" b="0">
                <a:solidFill>
                  <a:srgbClr val="FFFFFF"/>
                </a:solidFill>
                <a:latin typeface="+mn-lt"/>
                <a:ea typeface="+mn-ea"/>
                <a:cs typeface="+mn-cs"/>
              </a:defRPr>
            </a:lvl1pPr>
          </a:lstStyle>
          <a:p>
            <a:pPr fontAlgn="base">
              <a:spcBef>
                <a:spcPct val="0"/>
              </a:spcBef>
              <a:spcAft>
                <a:spcPct val="0"/>
              </a:spcAft>
              <a:defRPr/>
            </a:pPr>
            <a:endParaRPr 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FFFFFF"/>
                </a:solidFill>
                <a:latin typeface="Calibri" charset="0"/>
                <a:cs typeface="ＭＳ Ｐゴシック" charset="0"/>
              </a:defRPr>
            </a:lvl1pPr>
          </a:lstStyle>
          <a:p>
            <a:pPr fontAlgn="base">
              <a:spcBef>
                <a:spcPct val="0"/>
              </a:spcBef>
              <a:spcAft>
                <a:spcPct val="0"/>
              </a:spcAft>
              <a:defRPr/>
            </a:pPr>
            <a:fld id="{E8148E39-CFD8-A04F-9132-D138D5A02E79}"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452426068"/>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Lst>
  <p:txStyles>
    <p:titleStyle>
      <a:lvl1pPr algn="ctr" defTabSz="342900" rtl="0" eaLnBrk="0" fontAlgn="base" hangingPunct="0">
        <a:spcBef>
          <a:spcPct val="0"/>
        </a:spcBef>
        <a:spcAft>
          <a:spcPct val="0"/>
        </a:spcAft>
        <a:defRPr sz="3300">
          <a:solidFill>
            <a:schemeClr val="tx1"/>
          </a:solidFill>
          <a:latin typeface="+mj-lt"/>
          <a:ea typeface="ＭＳ Ｐゴシック" charset="0"/>
          <a:cs typeface="ＭＳ Ｐゴシック" charset="0"/>
        </a:defRPr>
      </a:lvl1pPr>
      <a:lvl2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2pPr>
      <a:lvl3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3pPr>
      <a:lvl4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4pPr>
      <a:lvl5pPr algn="ctr" defTabSz="342900" rtl="0" eaLnBrk="0" fontAlgn="base" hangingPunct="0">
        <a:spcBef>
          <a:spcPct val="0"/>
        </a:spcBef>
        <a:spcAft>
          <a:spcPct val="0"/>
        </a:spcAft>
        <a:defRPr sz="3300">
          <a:solidFill>
            <a:schemeClr val="tx1"/>
          </a:solidFill>
          <a:latin typeface="Calibri" pitchFamily="34" charset="0"/>
          <a:ea typeface="ＭＳ Ｐゴシック" charset="0"/>
          <a:cs typeface="ＭＳ Ｐゴシック" charset="0"/>
        </a:defRPr>
      </a:lvl5pPr>
      <a:lvl6pPr marL="342900" algn="ctr" defTabSz="342900" rtl="0" fontAlgn="base">
        <a:spcBef>
          <a:spcPct val="0"/>
        </a:spcBef>
        <a:spcAft>
          <a:spcPct val="0"/>
        </a:spcAft>
        <a:defRPr sz="3300">
          <a:solidFill>
            <a:schemeClr val="tx1"/>
          </a:solidFill>
          <a:latin typeface="Calibri" pitchFamily="34" charset="0"/>
        </a:defRPr>
      </a:lvl6pPr>
      <a:lvl7pPr marL="685800" algn="ctr" defTabSz="342900" rtl="0" fontAlgn="base">
        <a:spcBef>
          <a:spcPct val="0"/>
        </a:spcBef>
        <a:spcAft>
          <a:spcPct val="0"/>
        </a:spcAft>
        <a:defRPr sz="3300">
          <a:solidFill>
            <a:schemeClr val="tx1"/>
          </a:solidFill>
          <a:latin typeface="Calibri" pitchFamily="34" charset="0"/>
        </a:defRPr>
      </a:lvl7pPr>
      <a:lvl8pPr marL="1028700" algn="ctr" defTabSz="342900" rtl="0" fontAlgn="base">
        <a:spcBef>
          <a:spcPct val="0"/>
        </a:spcBef>
        <a:spcAft>
          <a:spcPct val="0"/>
        </a:spcAft>
        <a:defRPr sz="3300">
          <a:solidFill>
            <a:schemeClr val="tx1"/>
          </a:solidFill>
          <a:latin typeface="Calibri" pitchFamily="34" charset="0"/>
        </a:defRPr>
      </a:lvl8pPr>
      <a:lvl9pPr marL="1371600" algn="ctr" defTabSz="342900" rtl="0" fontAlgn="base">
        <a:spcBef>
          <a:spcPct val="0"/>
        </a:spcBef>
        <a:spcAft>
          <a:spcPct val="0"/>
        </a:spcAft>
        <a:defRPr sz="3300">
          <a:solidFill>
            <a:schemeClr val="tx1"/>
          </a:solidFill>
          <a:latin typeface="Calibri" pitchFamily="34" charset="0"/>
        </a:defRPr>
      </a:lvl9pPr>
    </p:titleStyle>
    <p:bodyStyle>
      <a:lvl1pPr marL="257175" indent="-257175" algn="l" defTabSz="342900" rtl="0" eaLnBrk="0" fontAlgn="base" hangingPunct="0">
        <a:spcBef>
          <a:spcPct val="20000"/>
        </a:spcBef>
        <a:spcAft>
          <a:spcPct val="0"/>
        </a:spcAft>
        <a:buFont typeface="Arial" charset="0"/>
        <a:buChar char="•"/>
        <a:defRPr sz="2400">
          <a:solidFill>
            <a:schemeClr val="tx1"/>
          </a:solidFill>
          <a:latin typeface="+mn-lt"/>
          <a:ea typeface="ＭＳ Ｐゴシック" charset="0"/>
          <a:cs typeface="ＭＳ Ｐゴシック" charset="0"/>
        </a:defRPr>
      </a:lvl1pPr>
      <a:lvl2pPr marL="557213" indent="-214313" algn="l" defTabSz="342900" rtl="0" eaLnBrk="0" fontAlgn="base" hangingPunct="0">
        <a:spcBef>
          <a:spcPct val="20000"/>
        </a:spcBef>
        <a:spcAft>
          <a:spcPct val="0"/>
        </a:spcAft>
        <a:buFont typeface="Arial" charset="0"/>
        <a:buChar char="–"/>
        <a:defRPr sz="2100">
          <a:solidFill>
            <a:schemeClr val="tx1"/>
          </a:solidFill>
          <a:latin typeface="+mn-lt"/>
          <a:ea typeface="ＭＳ Ｐゴシック" charset="0"/>
        </a:defRPr>
      </a:lvl2pPr>
      <a:lvl3pPr marL="857250" indent="-171450" algn="l" defTabSz="342900" rtl="0" eaLnBrk="0" fontAlgn="base" hangingPunct="0">
        <a:spcBef>
          <a:spcPct val="20000"/>
        </a:spcBef>
        <a:spcAft>
          <a:spcPct val="0"/>
        </a:spcAft>
        <a:buFont typeface="Arial" charset="0"/>
        <a:buChar char="•"/>
        <a:defRPr sz="1800">
          <a:solidFill>
            <a:schemeClr val="tx1"/>
          </a:solidFill>
          <a:latin typeface="+mn-lt"/>
          <a:ea typeface="ＭＳ Ｐゴシック" charset="0"/>
        </a:defRPr>
      </a:lvl3pPr>
      <a:lvl4pPr marL="1200150" indent="-171450" algn="l" defTabSz="342900" rtl="0" eaLnBrk="0" fontAlgn="base" hangingPunct="0">
        <a:spcBef>
          <a:spcPct val="20000"/>
        </a:spcBef>
        <a:spcAft>
          <a:spcPct val="0"/>
        </a:spcAft>
        <a:buFont typeface="Arial" charset="0"/>
        <a:buChar char="–"/>
        <a:defRPr sz="1500">
          <a:solidFill>
            <a:schemeClr val="tx1"/>
          </a:solidFill>
          <a:latin typeface="+mn-lt"/>
          <a:ea typeface="ＭＳ Ｐゴシック" charset="0"/>
        </a:defRPr>
      </a:lvl4pPr>
      <a:lvl5pPr marL="1543050" indent="-171450" algn="l" defTabSz="342900" rtl="0" eaLnBrk="0" fontAlgn="base" hangingPunct="0">
        <a:spcBef>
          <a:spcPct val="20000"/>
        </a:spcBef>
        <a:spcAft>
          <a:spcPct val="0"/>
        </a:spcAft>
        <a:buFont typeface="Arial" charset="0"/>
        <a:buChar char="»"/>
        <a:defRPr sz="1500">
          <a:solidFill>
            <a:schemeClr val="tx1"/>
          </a:solidFill>
          <a:latin typeface="+mn-lt"/>
          <a:ea typeface="ＭＳ Ｐゴシック" charset="0"/>
        </a:defRPr>
      </a:lvl5pPr>
      <a:lvl6pPr marL="1885950" indent="-171450" algn="l" defTabSz="342900" rtl="0" fontAlgn="base">
        <a:spcBef>
          <a:spcPct val="20000"/>
        </a:spcBef>
        <a:spcAft>
          <a:spcPct val="0"/>
        </a:spcAft>
        <a:buFont typeface="Arial" pitchFamily="34" charset="0"/>
        <a:buChar char="»"/>
        <a:defRPr sz="1500">
          <a:solidFill>
            <a:schemeClr val="tx1"/>
          </a:solidFill>
          <a:latin typeface="+mn-lt"/>
        </a:defRPr>
      </a:lvl6pPr>
      <a:lvl7pPr marL="2228850" indent="-171450" algn="l" defTabSz="342900" rtl="0" fontAlgn="base">
        <a:spcBef>
          <a:spcPct val="20000"/>
        </a:spcBef>
        <a:spcAft>
          <a:spcPct val="0"/>
        </a:spcAft>
        <a:buFont typeface="Arial" pitchFamily="34" charset="0"/>
        <a:buChar char="»"/>
        <a:defRPr sz="1500">
          <a:solidFill>
            <a:schemeClr val="tx1"/>
          </a:solidFill>
          <a:latin typeface="+mn-lt"/>
        </a:defRPr>
      </a:lvl7pPr>
      <a:lvl8pPr marL="2571750" indent="-171450" algn="l" defTabSz="342900" rtl="0" fontAlgn="base">
        <a:spcBef>
          <a:spcPct val="20000"/>
        </a:spcBef>
        <a:spcAft>
          <a:spcPct val="0"/>
        </a:spcAft>
        <a:buFont typeface="Arial" pitchFamily="34" charset="0"/>
        <a:buChar char="»"/>
        <a:defRPr sz="1500">
          <a:solidFill>
            <a:schemeClr val="tx1"/>
          </a:solidFill>
          <a:latin typeface="+mn-lt"/>
        </a:defRPr>
      </a:lvl8pPr>
      <a:lvl9pPr marL="2914650" indent="-171450" algn="l" defTabSz="342900" rtl="0" fontAlgn="base">
        <a:spcBef>
          <a:spcPct val="20000"/>
        </a:spcBef>
        <a:spcAft>
          <a:spcPct val="0"/>
        </a:spcAft>
        <a:buFont typeface="Arial" pitchFamily="34" charset="0"/>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sv-SE"/>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771C3D-08EC-4E32-BCAC-44E8A0483DD4}" type="datetimeFigureOut">
              <a:rPr lang="sv-SE" smtClean="0">
                <a:solidFill>
                  <a:prstClr val="black">
                    <a:tint val="75000"/>
                  </a:prstClr>
                </a:solidFill>
              </a:rPr>
              <a:pPr/>
              <a:t>2022-11-25</a:t>
            </a:fld>
            <a:endParaRPr lang="sv-SE">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sv-SE">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6E4225-946B-4CD9-8CF5-14E9779C8BC1}" type="slidenum">
              <a:rPr lang="sv-SE" smtClean="0">
                <a:solidFill>
                  <a:prstClr val="black">
                    <a:tint val="75000"/>
                  </a:prstClr>
                </a:solidFill>
              </a:rPr>
              <a:pPr/>
              <a:t>‹#›</a:t>
            </a:fld>
            <a:endParaRPr lang="sv-SE">
              <a:solidFill>
                <a:prstClr val="black">
                  <a:tint val="75000"/>
                </a:prstClr>
              </a:solidFill>
            </a:endParaRPr>
          </a:p>
        </p:txBody>
      </p:sp>
    </p:spTree>
    <p:extLst>
      <p:ext uri="{BB962C8B-B14F-4D97-AF65-F5344CB8AC3E}">
        <p14:creationId xmlns:p14="http://schemas.microsoft.com/office/powerpoint/2010/main" val="8478174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600200" y="1600200"/>
            <a:ext cx="7086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descr="glassyDOM_dec9.tif"/>
          <p:cNvPicPr>
            <a:picLocks noChangeAspect="1"/>
          </p:cNvPicPr>
          <p:nvPr/>
        </p:nvPicPr>
        <p:blipFill>
          <a:blip r:embed="rId13" cstate="print"/>
          <a:srcRect l="26122" r="37306"/>
          <a:stretch>
            <a:fillRect/>
          </a:stretch>
        </p:blipFill>
        <p:spPr>
          <a:xfrm>
            <a:off x="0" y="0"/>
            <a:ext cx="1600200" cy="6858000"/>
          </a:xfrm>
          <a:prstGeom prst="rect">
            <a:avLst/>
          </a:prstGeom>
        </p:spPr>
      </p:pic>
      <p:sp>
        <p:nvSpPr>
          <p:cNvPr id="2" name="Title Placeholder 1"/>
          <p:cNvSpPr>
            <a:spLocks noGrp="1"/>
          </p:cNvSpPr>
          <p:nvPr>
            <p:ph type="title"/>
          </p:nvPr>
        </p:nvSpPr>
        <p:spPr>
          <a:xfrm>
            <a:off x="1219200" y="274638"/>
            <a:ext cx="7467600" cy="1143000"/>
          </a:xfrm>
          <a:prstGeom prst="rect">
            <a:avLst/>
          </a:prstGeom>
        </p:spPr>
        <p:txBody>
          <a:bodyPr vert="horz" lIns="91440" tIns="45720" rIns="91440" bIns="45720" rtlCol="0" anchor="ctr">
            <a:normAutofit/>
          </a:bodyPr>
          <a:lstStyle/>
          <a:p>
            <a:r>
              <a:rPr lang="en-US" dirty="0"/>
              <a:t>Click to edit Master title style</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solidFill>
                  <a:prstClr val="black">
                    <a:tint val="75000"/>
                  </a:prstClr>
                </a:solidFill>
              </a:rPr>
              <a:t>Aya Ishihara  KPS Pioneering Symposium</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111F2D-9553-4D38-9314-B653194F951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32980352"/>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hf sldNum="0" hdr="0" dt="0"/>
  <p:txStyles>
    <p:titleStyle>
      <a:lvl1pPr algn="l" defTabSz="914400" rtl="0" eaLnBrk="1" latinLnBrk="0" hangingPunct="1">
        <a:spcBef>
          <a:spcPct val="0"/>
        </a:spcBef>
        <a:buNone/>
        <a:defRPr sz="4400" kern="1200" baseline="0">
          <a:solidFill>
            <a:srgbClr val="29B5FF"/>
          </a:solidFill>
          <a:latin typeface="Arial"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baseline="0">
          <a:solidFill>
            <a:schemeClr val="bg1">
              <a:lumMod val="85000"/>
            </a:schemeClr>
          </a:solidFill>
          <a:latin typeface="Arial"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baseline="0">
          <a:solidFill>
            <a:schemeClr val="bg1">
              <a:lumMod val="85000"/>
            </a:schemeClr>
          </a:solidFill>
          <a:latin typeface="Arial"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bg1">
              <a:lumMod val="85000"/>
            </a:schemeClr>
          </a:solidFill>
          <a:latin typeface="Arial"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bg1">
              <a:lumMod val="85000"/>
            </a:schemeClr>
          </a:solidFill>
          <a:latin typeface="Arial"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baseline="0">
          <a:solidFill>
            <a:schemeClr val="bg1">
              <a:lumMod val="85000"/>
            </a:schemeClr>
          </a:solidFill>
          <a:latin typeface="Arial"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B03AE803-4DF4-FB4B-83B1-D22826961824}" type="datetimeFigureOut">
              <a:rPr lang="en-US" smtClean="0">
                <a:solidFill>
                  <a:prstClr val="black">
                    <a:tint val="75000"/>
                  </a:prstClr>
                </a:solidFill>
              </a:rPr>
              <a:pPr defTabSz="457200"/>
              <a:t>11/25/22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D416B49C-E7CF-5E4C-93D2-06ABAFD912AB}"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3118304754"/>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 id="2147483844" r:id="rId9"/>
    <p:sldLayoutId id="2147483845" r:id="rId10"/>
    <p:sldLayoutId id="2147483846" r:id="rId11"/>
    <p:sldLayoutId id="2147483847" r:id="rId12"/>
    <p:sldLayoutId id="2147483848" r:id="rId13"/>
    <p:sldLayoutId id="2147483849"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3491"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763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ＭＳ Ｐゴシック" charset="-128"/>
                <a:cs typeface="ＭＳ Ｐゴシック" charset="-128"/>
              </a:defRPr>
            </a:lvl1pPr>
          </a:lstStyle>
          <a:p>
            <a:pPr defTabSz="914400" fontAlgn="base">
              <a:spcBef>
                <a:spcPct val="0"/>
              </a:spcBef>
              <a:spcAft>
                <a:spcPct val="0"/>
              </a:spcAft>
              <a:defRPr/>
            </a:pPr>
            <a:endParaRPr lang="en-US">
              <a:latin typeface="Times New Roman"/>
            </a:endParaRPr>
          </a:p>
        </p:txBody>
      </p:sp>
      <p:sp>
        <p:nvSpPr>
          <p:cNvPr id="19763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defTabSz="914400" fontAlgn="base">
              <a:spcBef>
                <a:spcPct val="0"/>
              </a:spcBef>
              <a:spcAft>
                <a:spcPct val="0"/>
              </a:spcAft>
              <a:defRPr/>
            </a:pPr>
            <a:fld id="{95A5C5D6-D77E-034D-8A3C-060E733DE7A9}" type="slidenum">
              <a:rPr lang="en-US">
                <a:ea typeface="ＭＳ Ｐゴシック" charset="0"/>
              </a:rPr>
              <a:pPr defTabSz="914400"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824764642"/>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Lst>
  <p:transitio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pitchFamily="34" charset="-128"/>
          <a:cs typeface="ＭＳ Ｐゴシック" charset="0"/>
        </a:defRPr>
      </a:lvl1pPr>
      <a:lvl2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bwMode="auto">
          <a:xfrm>
            <a:off x="685800" y="609600"/>
            <a:ext cx="7772400" cy="11430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86723" name="Rectangle 3"/>
          <p:cNvSpPr>
            <a:spLocks noGrp="1" noChangeArrowheads="1"/>
          </p:cNvSpPr>
          <p:nvPr>
            <p:ph type="body" idx="1"/>
          </p:nvPr>
        </p:nvSpPr>
        <p:spPr bwMode="auto">
          <a:xfrm>
            <a:off x="685800" y="1981200"/>
            <a:ext cx="7772400" cy="4114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6724" name="Rectangle 4"/>
          <p:cNvSpPr>
            <a:spLocks noGrp="1" noChangeArrowheads="1"/>
          </p:cNvSpPr>
          <p:nvPr>
            <p:ph type="dt" sz="half" idx="2"/>
          </p:nvPr>
        </p:nvSpPr>
        <p:spPr bwMode="auto">
          <a:xfrm>
            <a:off x="685800" y="6248400"/>
            <a:ext cx="1905000" cy="4572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defRPr sz="1400" i="0">
                <a:effectLst/>
                <a:latin typeface="+mn-lt"/>
                <a:cs typeface="ＭＳ Ｐゴシック" charset="0"/>
              </a:defRPr>
            </a:lvl1pPr>
          </a:lstStyle>
          <a:p>
            <a:pPr defTabSz="914400" fontAlgn="base">
              <a:spcBef>
                <a:spcPct val="0"/>
              </a:spcBef>
              <a:spcAft>
                <a:spcPct val="0"/>
              </a:spcAft>
            </a:pPr>
            <a:endParaRPr lang="en-US">
              <a:solidFill>
                <a:srgbClr val="000000"/>
              </a:solidFill>
              <a:latin typeface="Times New Roman"/>
              <a:ea typeface="ＭＳ Ｐゴシック" charset="0"/>
            </a:endParaRPr>
          </a:p>
        </p:txBody>
      </p:sp>
      <p:sp>
        <p:nvSpPr>
          <p:cNvPr id="286725"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lgn="ctr">
              <a:defRPr sz="1400" i="0">
                <a:effectLst/>
                <a:latin typeface="+mn-lt"/>
                <a:cs typeface="ＭＳ Ｐゴシック" charset="0"/>
              </a:defRPr>
            </a:lvl1pPr>
          </a:lstStyle>
          <a:p>
            <a:pPr defTabSz="914400" fontAlgn="base">
              <a:spcBef>
                <a:spcPct val="0"/>
              </a:spcBef>
              <a:spcAft>
                <a:spcPct val="0"/>
              </a:spcAft>
            </a:pPr>
            <a:endParaRPr lang="en-US">
              <a:solidFill>
                <a:srgbClr val="000000"/>
              </a:solidFill>
              <a:latin typeface="Times New Roman"/>
              <a:ea typeface="ＭＳ Ｐゴシック" charset="0"/>
            </a:endParaRPr>
          </a:p>
        </p:txBody>
      </p:sp>
      <p:sp>
        <p:nvSpPr>
          <p:cNvPr id="286726"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anchor="t" anchorCtr="0" compatLnSpc="1">
            <a:prstTxWarp prst="textNoShape">
              <a:avLst/>
            </a:prstTxWarp>
          </a:bodyPr>
          <a:lstStyle>
            <a:lvl1pPr algn="r">
              <a:defRPr sz="1400" i="0">
                <a:effectLst/>
                <a:latin typeface="+mn-lt"/>
                <a:cs typeface="ＭＳ Ｐゴシック" charset="0"/>
              </a:defRPr>
            </a:lvl1pPr>
          </a:lstStyle>
          <a:p>
            <a:pPr defTabSz="914400" fontAlgn="base">
              <a:spcBef>
                <a:spcPct val="0"/>
              </a:spcBef>
              <a:spcAft>
                <a:spcPct val="0"/>
              </a:spcAft>
            </a:pPr>
            <a:fld id="{DBBBEF47-4E93-3D4B-AE22-C7C1113E7F69}" type="slidenum">
              <a:rPr lang="en-US" smtClean="0">
                <a:solidFill>
                  <a:srgbClr val="000000"/>
                </a:solidFill>
                <a:latin typeface="Times New Roman"/>
                <a:ea typeface="ＭＳ Ｐゴシック" charset="0"/>
              </a:rPr>
              <a:pPr defTabSz="914400" fontAlgn="base">
                <a:spcBef>
                  <a:spcPct val="0"/>
                </a:spcBef>
                <a:spcAft>
                  <a:spcPct val="0"/>
                </a:spcAft>
              </a:pPr>
              <a:t>‹#›</a:t>
            </a:fld>
            <a:endParaRPr lang="en-US">
              <a:solidFill>
                <a:srgbClr val="000000"/>
              </a:solidFill>
              <a:latin typeface="Times New Roman"/>
              <a:ea typeface="ＭＳ Ｐゴシック" charset="0"/>
            </a:endParaRPr>
          </a:p>
        </p:txBody>
      </p:sp>
    </p:spTree>
    <p:extLst>
      <p:ext uri="{BB962C8B-B14F-4D97-AF65-F5344CB8AC3E}">
        <p14:creationId xmlns:p14="http://schemas.microsoft.com/office/powerpoint/2010/main" val="916029368"/>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transitio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ea typeface="ＭＳ Ｐゴシック" charset="0"/>
        </a:defRPr>
      </a:lvl2pPr>
      <a:lvl3pPr algn="ctr" rtl="0" fontAlgn="base">
        <a:spcBef>
          <a:spcPct val="0"/>
        </a:spcBef>
        <a:spcAft>
          <a:spcPct val="0"/>
        </a:spcAft>
        <a:defRPr sz="4400">
          <a:solidFill>
            <a:schemeClr val="tx2"/>
          </a:solidFill>
          <a:latin typeface="Times New Roman" charset="0"/>
          <a:ea typeface="ＭＳ Ｐゴシック" charset="0"/>
        </a:defRPr>
      </a:lvl3pPr>
      <a:lvl4pPr algn="ctr" rtl="0" fontAlgn="base">
        <a:spcBef>
          <a:spcPct val="0"/>
        </a:spcBef>
        <a:spcAft>
          <a:spcPct val="0"/>
        </a:spcAft>
        <a:defRPr sz="4400">
          <a:solidFill>
            <a:schemeClr val="tx2"/>
          </a:solidFill>
          <a:latin typeface="Times New Roman" charset="0"/>
          <a:ea typeface="ＭＳ Ｐゴシック" charset="0"/>
        </a:defRPr>
      </a:lvl4pPr>
      <a:lvl5pPr algn="ctr" rtl="0" fontAlgn="base">
        <a:spcBef>
          <a:spcPct val="0"/>
        </a:spcBef>
        <a:spcAft>
          <a:spcPct val="0"/>
        </a:spcAft>
        <a:defRPr sz="4400">
          <a:solidFill>
            <a:schemeClr val="tx2"/>
          </a:solidFill>
          <a:latin typeface="Times New Roman" charset="0"/>
          <a:ea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8675"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277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mn-lt"/>
              </a:defRPr>
            </a:lvl1pPr>
          </a:lstStyle>
          <a:p>
            <a:pPr fontAlgn="base">
              <a:spcBef>
                <a:spcPct val="0"/>
              </a:spcBef>
              <a:spcAft>
                <a:spcPct val="0"/>
              </a:spcAft>
              <a:defRPr/>
            </a:pPr>
            <a:endParaRPr lang="en-US">
              <a:solidFill>
                <a:srgbClr val="000000"/>
              </a:solidFill>
              <a:latin typeface="Times New Roman"/>
              <a:ea typeface="ＭＳ Ｐゴシック" charset="0"/>
              <a:cs typeface="ＭＳ Ｐゴシック" charset="0"/>
            </a:endParaRPr>
          </a:p>
        </p:txBody>
      </p:sp>
      <p:sp>
        <p:nvSpPr>
          <p:cNvPr id="3277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mn-lt"/>
              </a:defRPr>
            </a:lvl1pPr>
          </a:lstStyle>
          <a:p>
            <a:pPr fontAlgn="base">
              <a:spcBef>
                <a:spcPct val="0"/>
              </a:spcBef>
              <a:spcAft>
                <a:spcPct val="0"/>
              </a:spcAft>
              <a:defRPr/>
            </a:pPr>
            <a:endParaRPr lang="en-US">
              <a:solidFill>
                <a:srgbClr val="000000"/>
              </a:solidFill>
              <a:latin typeface="Times New Roman"/>
              <a:ea typeface="ＭＳ Ｐゴシック" charset="0"/>
              <a:cs typeface="ＭＳ Ｐゴシック" charset="0"/>
            </a:endParaRPr>
          </a:p>
        </p:txBody>
      </p:sp>
      <p:sp>
        <p:nvSpPr>
          <p:cNvPr id="3277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atin typeface="+mn-lt"/>
              </a:defRPr>
            </a:lvl1pPr>
          </a:lstStyle>
          <a:p>
            <a:pPr fontAlgn="base">
              <a:spcBef>
                <a:spcPct val="0"/>
              </a:spcBef>
              <a:spcAft>
                <a:spcPct val="0"/>
              </a:spcAft>
              <a:defRPr/>
            </a:pPr>
            <a:fld id="{256D8B4C-A382-1D4B-A87A-A452B21F275E}" type="slidenum">
              <a:rPr lang="en-US">
                <a:solidFill>
                  <a:srgbClr val="000000"/>
                </a:solidFill>
                <a:latin typeface="Times New Roman"/>
                <a:ea typeface="ＭＳ Ｐゴシック" charset="0"/>
                <a:cs typeface="ＭＳ Ｐゴシック" charset="0"/>
              </a:rPr>
              <a:pPr fontAlgn="base">
                <a:spcBef>
                  <a:spcPct val="0"/>
                </a:spcBef>
                <a:spcAft>
                  <a:spcPct val="0"/>
                </a:spcAft>
                <a:defRPr/>
              </a:pPr>
              <a:t>‹#›</a:t>
            </a:fld>
            <a:endParaRPr lang="en-US">
              <a:solidFill>
                <a:srgbClr val="000000"/>
              </a:solidFill>
              <a:latin typeface="Times New Roman"/>
              <a:ea typeface="ＭＳ Ｐゴシック" charset="0"/>
              <a:cs typeface="ＭＳ Ｐゴシック" charset="0"/>
            </a:endParaRPr>
          </a:p>
        </p:txBody>
      </p:sp>
    </p:spTree>
    <p:extLst>
      <p:ext uri="{BB962C8B-B14F-4D97-AF65-F5344CB8AC3E}">
        <p14:creationId xmlns:p14="http://schemas.microsoft.com/office/powerpoint/2010/main" val="3894437901"/>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6pPr>
      <a:lvl7pPr marL="9144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7pPr>
      <a:lvl8pPr marL="13716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8pPr>
      <a:lvl9pPr marL="1828800" algn="ctr" rtl="0" fontAlgn="base">
        <a:spcBef>
          <a:spcPct val="0"/>
        </a:spcBef>
        <a:spcAft>
          <a:spcPct val="0"/>
        </a:spcAft>
        <a:defRPr sz="4400">
          <a:solidFill>
            <a:schemeClr val="tx2"/>
          </a:solidFill>
          <a:latin typeface="Times New Roman"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4A5FBC-D655-0745-AA3C-235EB5791DC9}" type="datetimeFigureOut">
              <a:rPr lang="en-US" smtClean="0"/>
              <a:t>11/25/22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BD3203-E4B7-7B4B-B351-B82498D9CB36}" type="slidenum">
              <a:rPr lang="en-US" smtClean="0"/>
              <a:t>‹#›</a:t>
            </a:fld>
            <a:endParaRPr lang="en-US"/>
          </a:p>
        </p:txBody>
      </p:sp>
    </p:spTree>
    <p:extLst>
      <p:ext uri="{BB962C8B-B14F-4D97-AF65-F5344CB8AC3E}">
        <p14:creationId xmlns:p14="http://schemas.microsoft.com/office/powerpoint/2010/main" val="111050659"/>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17826" name="Rectangle 2"/>
          <p:cNvSpPr>
            <a:spLocks noChangeArrowheads="1"/>
          </p:cNvSpPr>
          <p:nvPr/>
        </p:nvSpPr>
        <p:spPr bwMode="auto">
          <a:xfrm>
            <a:off x="0" y="0"/>
            <a:ext cx="9144000" cy="744538"/>
          </a:xfrm>
          <a:prstGeom prst="rect">
            <a:avLst/>
          </a:prstGeom>
          <a:solidFill>
            <a:srgbClr val="00A6EB"/>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600">
              <a:solidFill>
                <a:srgbClr val="000000"/>
              </a:solidFill>
              <a:ea typeface="ＭＳ Ｐゴシック" charset="0"/>
              <a:cs typeface="ＭＳ Ｐゴシック" charset="0"/>
            </a:endParaRPr>
          </a:p>
        </p:txBody>
      </p:sp>
      <p:sp>
        <p:nvSpPr>
          <p:cNvPr id="717827" name="Rectangle 3"/>
          <p:cNvSpPr>
            <a:spLocks noGrp="1" noChangeArrowheads="1"/>
          </p:cNvSpPr>
          <p:nvPr>
            <p:ph type="body" idx="1"/>
          </p:nvPr>
        </p:nvSpPr>
        <p:spPr bwMode="auto">
          <a:xfrm>
            <a:off x="282575" y="977900"/>
            <a:ext cx="8520113" cy="4792663"/>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t>Textmasterformate durch Klicken bearbeiten</a:t>
            </a:r>
          </a:p>
          <a:p>
            <a:pPr lvl="1"/>
            <a:r>
              <a:rPr lang="en-GB"/>
              <a:t>Zweite Ebene</a:t>
            </a:r>
          </a:p>
        </p:txBody>
      </p:sp>
      <p:sp>
        <p:nvSpPr>
          <p:cNvPr id="717828" name="Rectangle 4"/>
          <p:cNvSpPr>
            <a:spLocks noGrp="1" noChangeArrowheads="1"/>
          </p:cNvSpPr>
          <p:nvPr>
            <p:ph type="title"/>
          </p:nvPr>
        </p:nvSpPr>
        <p:spPr bwMode="auto">
          <a:xfrm>
            <a:off x="292100" y="103188"/>
            <a:ext cx="8520113" cy="544512"/>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t>Titelmasterformat durch Klicken bearbeiten</a:t>
            </a:r>
          </a:p>
        </p:txBody>
      </p:sp>
      <p:pic>
        <p:nvPicPr>
          <p:cNvPr id="717829" name="Picture 10" descr="DESY-Logo-cyan-RGB_ger"/>
          <p:cNvPicPr>
            <a:picLocks noChangeAspect="1" noChangeArrowheads="1"/>
          </p:cNvPicPr>
          <p:nvPr/>
        </p:nvPicPr>
        <p:blipFill>
          <a:blip r:embed="rId13" cstate="print">
            <a:extLst>
              <a:ext uri="{28A0092B-C50C-407E-A947-70E740481C1C}">
                <a14:useLocalDpi xmlns:a14="http://schemas.microsoft.com/office/drawing/2010/main"/>
              </a:ext>
            </a:extLst>
          </a:blip>
          <a:srcRect l="-9424" t="-7854" r="-18587" b="-12566"/>
          <a:stretch>
            <a:fillRect/>
          </a:stretch>
        </p:blipFill>
        <p:spPr bwMode="auto">
          <a:xfrm>
            <a:off x="8289925" y="6099175"/>
            <a:ext cx="776288" cy="730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0"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3553738" y="402129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1"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3706138" y="403653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2"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3858538" y="405177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3"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010938" y="406701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4"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163338" y="408225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5"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315738" y="409749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6"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468138" y="411273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17837" name="TextBox 3"/>
          <p:cNvSpPr txBox="1">
            <a:spLocks noChangeArrowheads="1"/>
          </p:cNvSpPr>
          <p:nvPr userDrawn="1"/>
        </p:nvSpPr>
        <p:spPr bwMode="auto">
          <a:xfrm>
            <a:off x="711200" y="6197600"/>
            <a:ext cx="184150" cy="3381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fontAlgn="base">
              <a:spcBef>
                <a:spcPct val="0"/>
              </a:spcBef>
              <a:spcAft>
                <a:spcPct val="0"/>
              </a:spcAft>
            </a:pPr>
            <a:endParaRPr lang="en-US" sz="1600">
              <a:solidFill>
                <a:srgbClr val="000000"/>
              </a:solidFill>
            </a:endParaRPr>
          </a:p>
        </p:txBody>
      </p:sp>
      <p:pic>
        <p:nvPicPr>
          <p:cNvPr id="717838" name="Bild 1"/>
          <p:cNvPicPr>
            <a:picLocks noChangeAspect="1"/>
          </p:cNvPicPr>
          <p:nvPr userDrawn="1"/>
        </p:nvPicPr>
        <p:blipFill>
          <a:blip r:embed="rId14" cstate="print">
            <a:extLst>
              <a:ext uri="{28A0092B-C50C-407E-A947-70E740481C1C}">
                <a14:useLocalDpi xmlns:a14="http://schemas.microsoft.com/office/drawing/2010/main"/>
              </a:ext>
            </a:extLst>
          </a:blip>
          <a:srcRect/>
          <a:stretch>
            <a:fillRect/>
          </a:stretch>
        </p:blipFill>
        <p:spPr bwMode="auto">
          <a:xfrm>
            <a:off x="24620538" y="41279763"/>
            <a:ext cx="4040187" cy="1785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7839" name="Bild 1"/>
          <p:cNvPicPr>
            <a:picLocks noChangeAspect="1"/>
          </p:cNvPicPr>
          <p:nvPr/>
        </p:nvPicPr>
        <p:blipFill>
          <a:blip r:embed="rId15" cstate="print">
            <a:extLst>
              <a:ext uri="{28A0092B-C50C-407E-A947-70E740481C1C}">
                <a14:useLocalDpi xmlns:a14="http://schemas.microsoft.com/office/drawing/2010/main"/>
              </a:ext>
            </a:extLst>
          </a:blip>
          <a:srcRect/>
          <a:stretch>
            <a:fillRect/>
          </a:stretch>
        </p:blipFill>
        <p:spPr bwMode="auto">
          <a:xfrm>
            <a:off x="6977063" y="6170613"/>
            <a:ext cx="1285875" cy="568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109104835"/>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hf sldNum="0" hdr="0" ftr="0" dt="0"/>
  <p:txStyles>
    <p:titleStyle>
      <a:lvl1pPr algn="l" rtl="0" fontAlgn="base">
        <a:spcBef>
          <a:spcPct val="0"/>
        </a:spcBef>
        <a:spcAft>
          <a:spcPct val="0"/>
        </a:spcAft>
        <a:defRPr sz="2400" b="1">
          <a:solidFill>
            <a:schemeClr val="bg1"/>
          </a:solidFill>
          <a:latin typeface="+mj-lt"/>
          <a:ea typeface="ＭＳ Ｐゴシック" charset="0"/>
          <a:cs typeface="ＭＳ Ｐゴシック" charset="0"/>
        </a:defRPr>
      </a:lvl1pPr>
      <a:lvl2pPr algn="l" rtl="0" fontAlgn="base">
        <a:spcBef>
          <a:spcPct val="0"/>
        </a:spcBef>
        <a:spcAft>
          <a:spcPct val="0"/>
        </a:spcAft>
        <a:defRPr sz="2400" b="1">
          <a:solidFill>
            <a:schemeClr val="bg1"/>
          </a:solidFill>
          <a:latin typeface="Arial" charset="0"/>
          <a:ea typeface="ＭＳ Ｐゴシック" charset="0"/>
          <a:cs typeface="ＭＳ Ｐゴシック" charset="0"/>
        </a:defRPr>
      </a:lvl2pPr>
      <a:lvl3pPr algn="l" rtl="0" fontAlgn="base">
        <a:spcBef>
          <a:spcPct val="0"/>
        </a:spcBef>
        <a:spcAft>
          <a:spcPct val="0"/>
        </a:spcAft>
        <a:defRPr sz="2400" b="1">
          <a:solidFill>
            <a:schemeClr val="bg1"/>
          </a:solidFill>
          <a:latin typeface="Arial" charset="0"/>
          <a:ea typeface="ＭＳ Ｐゴシック" charset="0"/>
          <a:cs typeface="ＭＳ Ｐゴシック" charset="0"/>
        </a:defRPr>
      </a:lvl3pPr>
      <a:lvl4pPr algn="l" rtl="0" fontAlgn="base">
        <a:spcBef>
          <a:spcPct val="0"/>
        </a:spcBef>
        <a:spcAft>
          <a:spcPct val="0"/>
        </a:spcAft>
        <a:defRPr sz="2400" b="1">
          <a:solidFill>
            <a:schemeClr val="bg1"/>
          </a:solidFill>
          <a:latin typeface="Arial" charset="0"/>
          <a:ea typeface="ＭＳ Ｐゴシック" charset="0"/>
          <a:cs typeface="ＭＳ Ｐゴシック" charset="0"/>
        </a:defRPr>
      </a:lvl4pPr>
      <a:lvl5pPr algn="l" rtl="0" fontAlgn="base">
        <a:spcBef>
          <a:spcPct val="0"/>
        </a:spcBef>
        <a:spcAft>
          <a:spcPct val="0"/>
        </a:spcAft>
        <a:defRPr sz="2400" b="1">
          <a:solidFill>
            <a:schemeClr val="bg1"/>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2400" b="1">
          <a:solidFill>
            <a:schemeClr val="bg1"/>
          </a:solidFill>
          <a:latin typeface="Arial" charset="0"/>
        </a:defRPr>
      </a:lvl6pPr>
      <a:lvl7pPr marL="914400" algn="l" rtl="0" eaLnBrk="1" fontAlgn="base" hangingPunct="1">
        <a:spcBef>
          <a:spcPct val="0"/>
        </a:spcBef>
        <a:spcAft>
          <a:spcPct val="0"/>
        </a:spcAft>
        <a:defRPr sz="2400" b="1">
          <a:solidFill>
            <a:schemeClr val="bg1"/>
          </a:solidFill>
          <a:latin typeface="Arial" charset="0"/>
        </a:defRPr>
      </a:lvl7pPr>
      <a:lvl8pPr marL="1371600" algn="l" rtl="0" eaLnBrk="1" fontAlgn="base" hangingPunct="1">
        <a:spcBef>
          <a:spcPct val="0"/>
        </a:spcBef>
        <a:spcAft>
          <a:spcPct val="0"/>
        </a:spcAft>
        <a:defRPr sz="2400" b="1">
          <a:solidFill>
            <a:schemeClr val="bg1"/>
          </a:solidFill>
          <a:latin typeface="Arial" charset="0"/>
        </a:defRPr>
      </a:lvl8pPr>
      <a:lvl9pPr marL="1828800" algn="l" rtl="0" eaLnBrk="1" fontAlgn="base" hangingPunct="1">
        <a:spcBef>
          <a:spcPct val="0"/>
        </a:spcBef>
        <a:spcAft>
          <a:spcPct val="0"/>
        </a:spcAft>
        <a:defRPr sz="2400" b="1">
          <a:solidFill>
            <a:schemeClr val="bg1"/>
          </a:solidFill>
          <a:latin typeface="Arial" charset="0"/>
        </a:defRPr>
      </a:lvl9pPr>
    </p:titleStyle>
    <p:bodyStyle>
      <a:lvl1pPr marL="265113" indent="-265113" algn="l" rtl="0" fontAlgn="base">
        <a:spcBef>
          <a:spcPct val="0"/>
        </a:spcBef>
        <a:spcAft>
          <a:spcPct val="50000"/>
        </a:spcAft>
        <a:buClr>
          <a:srgbClr val="F28E00"/>
        </a:buClr>
        <a:buFont typeface="Arial Black" charset="0"/>
        <a:buChar char="&gt;"/>
        <a:defRPr sz="2000">
          <a:solidFill>
            <a:schemeClr val="tx1"/>
          </a:solidFill>
          <a:latin typeface="+mn-lt"/>
          <a:ea typeface="ＭＳ Ｐゴシック" charset="0"/>
          <a:cs typeface="ＭＳ Ｐゴシック" charset="0"/>
        </a:defRPr>
      </a:lvl1pPr>
      <a:lvl2pPr marL="628650" indent="-184150" algn="l" rtl="0" fontAlgn="base">
        <a:spcBef>
          <a:spcPct val="0"/>
        </a:spcBef>
        <a:spcAft>
          <a:spcPct val="50000"/>
        </a:spcAft>
        <a:buClr>
          <a:schemeClr val="bg2"/>
        </a:buClr>
        <a:buFont typeface="Wingdings" charset="0"/>
        <a:buChar char="§"/>
        <a:defRPr sz="1600">
          <a:solidFill>
            <a:schemeClr val="tx1"/>
          </a:solidFill>
          <a:latin typeface="+mn-lt"/>
          <a:ea typeface="ＭＳ Ｐゴシック" charset="0"/>
        </a:defRPr>
      </a:lvl2pPr>
      <a:lvl3pPr marL="1236663" indent="-228600" algn="l" rtl="0" fontAlgn="base">
        <a:spcBef>
          <a:spcPct val="0"/>
        </a:spcBef>
        <a:spcAft>
          <a:spcPct val="0"/>
        </a:spcAft>
        <a:buClr>
          <a:srgbClr val="FF9900"/>
        </a:buClr>
        <a:buFont typeface="Arial Black" charset="0"/>
        <a:defRPr sz="1200">
          <a:solidFill>
            <a:schemeClr val="tx1"/>
          </a:solidFill>
          <a:latin typeface="+mn-lt"/>
          <a:ea typeface="ＭＳ Ｐゴシック" charset="0"/>
        </a:defRPr>
      </a:lvl3pPr>
      <a:lvl4pPr marL="1644650" indent="-228600" algn="l" rtl="0" fontAlgn="base">
        <a:spcBef>
          <a:spcPct val="0"/>
        </a:spcBef>
        <a:spcAft>
          <a:spcPct val="0"/>
        </a:spcAft>
        <a:buFont typeface="Wingdings" charset="0"/>
        <a:buChar char="§"/>
        <a:defRPr sz="1400">
          <a:solidFill>
            <a:schemeClr val="tx1"/>
          </a:solidFill>
          <a:latin typeface="+mn-lt"/>
          <a:ea typeface="ＭＳ Ｐゴシック" charset="0"/>
        </a:defRPr>
      </a:lvl4pPr>
      <a:lvl5pPr marL="2057400" indent="-228600" algn="l" rtl="0" fontAlgn="base">
        <a:spcBef>
          <a:spcPct val="20000"/>
        </a:spcBef>
        <a:spcAft>
          <a:spcPct val="0"/>
        </a:spcAft>
        <a:defRPr sz="2000">
          <a:solidFill>
            <a:schemeClr val="tx1"/>
          </a:solidFill>
          <a:latin typeface="+mn-lt"/>
          <a:ea typeface="ＭＳ Ｐゴシック" charset="0"/>
        </a:defRPr>
      </a:lvl5pPr>
      <a:lvl6pPr marL="2514600" indent="-228600" algn="l" rtl="0" eaLnBrk="1" fontAlgn="base" hangingPunct="1">
        <a:spcBef>
          <a:spcPct val="20000"/>
        </a:spcBef>
        <a:spcAft>
          <a:spcPct val="0"/>
        </a:spcAft>
        <a:defRPr sz="2000">
          <a:solidFill>
            <a:schemeClr val="tx1"/>
          </a:solidFill>
          <a:latin typeface="+mn-lt"/>
        </a:defRPr>
      </a:lvl6pPr>
      <a:lvl7pPr marL="2971800" indent="-228600" algn="l" rtl="0" eaLnBrk="1" fontAlgn="base" hangingPunct="1">
        <a:spcBef>
          <a:spcPct val="20000"/>
        </a:spcBef>
        <a:spcAft>
          <a:spcPct val="0"/>
        </a:spcAft>
        <a:defRPr sz="2000">
          <a:solidFill>
            <a:schemeClr val="tx1"/>
          </a:solidFill>
          <a:latin typeface="+mn-lt"/>
        </a:defRPr>
      </a:lvl7pPr>
      <a:lvl8pPr marL="3429000" indent="-228600" algn="l" rtl="0" eaLnBrk="1" fontAlgn="base" hangingPunct="1">
        <a:spcBef>
          <a:spcPct val="20000"/>
        </a:spcBef>
        <a:spcAft>
          <a:spcPct val="0"/>
        </a:spcAft>
        <a:defRPr sz="2000">
          <a:solidFill>
            <a:schemeClr val="tx1"/>
          </a:solidFill>
          <a:latin typeface="+mn-lt"/>
        </a:defRPr>
      </a:lvl8pPr>
      <a:lvl9pPr marL="3886200" indent="-228600" algn="l" rtl="0" eaLnBrk="1" fontAlgn="base" hangingPunct="1">
        <a:spcBef>
          <a:spcPct val="20000"/>
        </a:spcBef>
        <a:spcAft>
          <a:spcPct val="0"/>
        </a:spcAft>
        <a:defRPr sz="2000">
          <a:solidFill>
            <a:schemeClr val="tx1"/>
          </a:solidFill>
          <a:latin typeface="+mn-lt"/>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58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solidFill>
                  <a:srgbClr val="000000"/>
                </a:solidFill>
                <a:latin typeface="+mn-lt"/>
                <a:ea typeface="+mn-ea"/>
                <a:cs typeface="+mn-cs"/>
              </a:defRPr>
            </a:lvl1pPr>
          </a:lstStyle>
          <a:p>
            <a:pPr fontAlgn="base">
              <a:spcBef>
                <a:spcPct val="0"/>
              </a:spcBef>
              <a:spcAft>
                <a:spcPct val="0"/>
              </a:spcAft>
              <a:defRPr/>
            </a:pPr>
            <a:endParaRPr lang="en-US"/>
          </a:p>
        </p:txBody>
      </p:sp>
      <p:sp>
        <p:nvSpPr>
          <p:cNvPr id="2058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solidFill>
                  <a:srgbClr val="000000"/>
                </a:solidFill>
                <a:latin typeface="+mn-lt"/>
                <a:ea typeface="+mn-ea"/>
                <a:cs typeface="+mn-cs"/>
              </a:defRPr>
            </a:lvl1pPr>
          </a:lstStyle>
          <a:p>
            <a:pPr fontAlgn="base">
              <a:spcBef>
                <a:spcPct val="0"/>
              </a:spcBef>
              <a:spcAft>
                <a:spcPct val="0"/>
              </a:spcAft>
              <a:defRPr/>
            </a:pPr>
            <a:endParaRPr lang="en-US"/>
          </a:p>
        </p:txBody>
      </p:sp>
      <p:sp>
        <p:nvSpPr>
          <p:cNvPr id="2058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fontAlgn="base">
              <a:spcBef>
                <a:spcPct val="0"/>
              </a:spcBef>
              <a:spcAft>
                <a:spcPct val="0"/>
              </a:spcAft>
              <a:defRPr/>
            </a:pPr>
            <a:fld id="{73666AC4-BA7C-7044-BA09-D76930113EEF}"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923847543"/>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Lst>
  <p:transition/>
  <p:txStyles>
    <p:titleStyle>
      <a:lvl1pPr algn="ctr"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latin typeface="Times New Roman" pitchFamily="18" charset="0"/>
          <a:ea typeface="ＭＳ Ｐゴシック" charset="0"/>
          <a:cs typeface="ＭＳ Ｐゴシック"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b="0" i="0">
                <a:solidFill>
                  <a:schemeClr val="tx1">
                    <a:tint val="75000"/>
                  </a:schemeClr>
                </a:solidFill>
                <a:latin typeface="Arial Regular"/>
              </a:defRPr>
            </a:lvl1pPr>
          </a:lstStyle>
          <a:p>
            <a:pPr defTabSz="457200"/>
            <a:fld id="{8470C4F4-934C-9B4A-8BBA-F13120A32663}" type="datetimeFigureOut">
              <a:rPr lang="en-US" smtClean="0">
                <a:solidFill>
                  <a:prstClr val="black">
                    <a:tint val="75000"/>
                  </a:prstClr>
                </a:solidFill>
              </a:rPr>
              <a:pPr defTabSz="457200"/>
              <a:t>11/25/22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b="0" i="0">
                <a:solidFill>
                  <a:schemeClr val="tx1">
                    <a:tint val="75000"/>
                  </a:schemeClr>
                </a:solidFill>
                <a:latin typeface="Arial Regular"/>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b="0" i="0">
                <a:solidFill>
                  <a:schemeClr val="tx1">
                    <a:tint val="75000"/>
                  </a:schemeClr>
                </a:solidFill>
                <a:latin typeface="Arial Regular"/>
              </a:defRPr>
            </a:lvl1pPr>
          </a:lstStyle>
          <a:p>
            <a:pPr defTabSz="457200"/>
            <a:fld id="{B7EF3B9C-9624-6D49-B41F-5ABAC5FA2392}"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4118533216"/>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xStyles>
    <p:titleStyle>
      <a:lvl1pPr algn="ctr" defTabSz="457200" rtl="0" eaLnBrk="1" latinLnBrk="0" hangingPunct="1">
        <a:spcBef>
          <a:spcPct val="0"/>
        </a:spcBef>
        <a:buNone/>
        <a:defRPr sz="4400" b="0" i="0" kern="1200">
          <a:solidFill>
            <a:schemeClr val="tx1"/>
          </a:solidFill>
          <a:latin typeface="Arial Regular"/>
          <a:ea typeface="+mj-ea"/>
          <a:cs typeface="+mj-cs"/>
        </a:defRPr>
      </a:lvl1pPr>
    </p:titleStyle>
    <p:bodyStyle>
      <a:lvl1pPr marL="342900" indent="-342900" algn="l" defTabSz="457200" rtl="0" eaLnBrk="1" latinLnBrk="0" hangingPunct="1">
        <a:spcBef>
          <a:spcPct val="20000"/>
        </a:spcBef>
        <a:buFont typeface="Arial"/>
        <a:buChar char="•"/>
        <a:defRPr sz="3200" b="0" i="0" kern="1200">
          <a:solidFill>
            <a:schemeClr val="tx1"/>
          </a:solidFill>
          <a:latin typeface="Arial Regular"/>
          <a:ea typeface="+mn-ea"/>
          <a:cs typeface="+mn-cs"/>
        </a:defRPr>
      </a:lvl1pPr>
      <a:lvl2pPr marL="742950" indent="-285750" algn="l" defTabSz="457200" rtl="0" eaLnBrk="1" latinLnBrk="0" hangingPunct="1">
        <a:spcBef>
          <a:spcPct val="20000"/>
        </a:spcBef>
        <a:buFont typeface="Arial"/>
        <a:buChar char="–"/>
        <a:defRPr sz="2800" b="0" i="0" kern="1200">
          <a:solidFill>
            <a:schemeClr val="tx1"/>
          </a:solidFill>
          <a:latin typeface="Arial Regular"/>
          <a:ea typeface="+mn-ea"/>
          <a:cs typeface="+mn-cs"/>
        </a:defRPr>
      </a:lvl2pPr>
      <a:lvl3pPr marL="1143000" indent="-228600" algn="l" defTabSz="457200" rtl="0" eaLnBrk="1" latinLnBrk="0" hangingPunct="1">
        <a:spcBef>
          <a:spcPct val="20000"/>
        </a:spcBef>
        <a:buFont typeface="Arial"/>
        <a:buChar char="•"/>
        <a:defRPr sz="2400" b="0" i="0" kern="1200">
          <a:solidFill>
            <a:schemeClr val="tx1"/>
          </a:solidFill>
          <a:latin typeface="Arial Regular"/>
          <a:ea typeface="+mn-ea"/>
          <a:cs typeface="+mn-cs"/>
        </a:defRPr>
      </a:lvl3pPr>
      <a:lvl4pPr marL="1600200" indent="-228600" algn="l" defTabSz="457200" rtl="0" eaLnBrk="1" latinLnBrk="0" hangingPunct="1">
        <a:spcBef>
          <a:spcPct val="20000"/>
        </a:spcBef>
        <a:buFont typeface="Arial"/>
        <a:buChar char="–"/>
        <a:defRPr sz="2000" b="0" i="0" kern="1200">
          <a:solidFill>
            <a:schemeClr val="tx1"/>
          </a:solidFill>
          <a:latin typeface="Arial Regular"/>
          <a:ea typeface="+mn-ea"/>
          <a:cs typeface="+mn-cs"/>
        </a:defRPr>
      </a:lvl4pPr>
      <a:lvl5pPr marL="2057400" indent="-228600" algn="l" defTabSz="457200" rtl="0" eaLnBrk="1" latinLnBrk="0" hangingPunct="1">
        <a:spcBef>
          <a:spcPct val="20000"/>
        </a:spcBef>
        <a:buFont typeface="Arial"/>
        <a:buChar char="»"/>
        <a:defRPr sz="2000" b="0" i="0" kern="1200">
          <a:solidFill>
            <a:schemeClr val="tx1"/>
          </a:solidFill>
          <a:latin typeface="Arial Regular"/>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0C4F4-934C-9B4A-8BBA-F13120A32663}" type="datetimeFigureOut">
              <a:rPr lang="en-US" smtClean="0"/>
              <a:t>11/25/22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F3B9C-9624-6D49-B41F-5ABAC5FA2392}" type="slidenum">
              <a:rPr lang="en-US" smtClean="0"/>
              <a:t>‹#›</a:t>
            </a:fld>
            <a:endParaRPr lang="en-US"/>
          </a:p>
        </p:txBody>
      </p:sp>
    </p:spTree>
    <p:extLst>
      <p:ext uri="{BB962C8B-B14F-4D97-AF65-F5344CB8AC3E}">
        <p14:creationId xmlns:p14="http://schemas.microsoft.com/office/powerpoint/2010/main" val="3684688863"/>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 id="21474839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EC12117-CA1C-6945-B3AD-9746546563A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EA2B810C-0A9A-2145-AE59-3BF650BA91F7}"/>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0BBB3EDD-AD66-3840-B05D-175D9DA5A298}"/>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defRPr>
            </a:lvl1pPr>
          </a:lstStyle>
          <a:p>
            <a:pPr>
              <a:defRPr/>
            </a:pPr>
            <a:fld id="{6C27FAAC-385C-1D40-BF77-B59C6DE26D0F}" type="datetime1">
              <a:rPr lang="en-US" altLang="en-US"/>
              <a:pPr>
                <a:defRPr/>
              </a:pPr>
              <a:t>11/25/22</a:t>
            </a:fld>
            <a:endParaRPr lang="en-US" altLang="en-US"/>
          </a:p>
        </p:txBody>
      </p:sp>
      <p:sp>
        <p:nvSpPr>
          <p:cNvPr id="5" name="Footer Placeholder 4">
            <a:extLst>
              <a:ext uri="{FF2B5EF4-FFF2-40B4-BE49-F238E27FC236}">
                <a16:creationId xmlns:a16="http://schemas.microsoft.com/office/drawing/2014/main" id="{48B03D52-1993-7A4F-9F94-5FF528342E4F}"/>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id="{F535E518-0E2A-1840-A144-FE6F4CEF89E8}"/>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6E5CE825-E897-A746-A92A-E63C0A4611E4}" type="slidenum">
              <a:rPr lang="en-US" altLang="en-US"/>
              <a:pPr>
                <a:defRPr/>
              </a:pPr>
              <a:t>‹#›</a:t>
            </a:fld>
            <a:endParaRPr lang="en-US" altLang="en-US"/>
          </a:p>
        </p:txBody>
      </p:sp>
    </p:spTree>
    <p:extLst>
      <p:ext uri="{BB962C8B-B14F-4D97-AF65-F5344CB8AC3E}">
        <p14:creationId xmlns:p14="http://schemas.microsoft.com/office/powerpoint/2010/main" val="2056450628"/>
      </p:ext>
    </p:extLst>
  </p:cSld>
  <p:clrMap bg1="lt1" tx1="dk1" bg2="lt2" tx2="dk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 id="2147483967" r:id="rId6"/>
    <p:sldLayoutId id="2147483968" r:id="rId7"/>
    <p:sldLayoutId id="2147483969" r:id="rId8"/>
    <p:sldLayoutId id="2147483970" r:id="rId9"/>
    <p:sldLayoutId id="2147483971" r:id="rId10"/>
    <p:sldLayoutId id="2147483972" r:id="rId11"/>
  </p:sldLayoutIdLst>
  <p:hf hdr="0" ftr="0" dt="0"/>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ＭＳ Ｐゴシック" charset="0"/>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charset="0"/>
          <a:cs typeface="ＭＳ Ｐゴシック" charset="0"/>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charset="0"/>
          <a:cs typeface="+mn-cs"/>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mn-cs"/>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7210" y="42869"/>
            <a:ext cx="8672784" cy="85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57210" y="1039619"/>
            <a:ext cx="8672784" cy="50865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56250" y="641945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51ABBE1E-0273-B548-A1DF-EAD1EA2498A4}" type="datetime1">
              <a:rPr lang="en-US" smtClean="0">
                <a:solidFill>
                  <a:prstClr val="black">
                    <a:tint val="75000"/>
                  </a:prstClr>
                </a:solidFill>
              </a:rPr>
              <a:pPr defTabSz="457200"/>
              <a:t>11/25/22</a:t>
            </a:fld>
            <a:endParaRPr lang="en-US" dirty="0">
              <a:solidFill>
                <a:prstClr val="black">
                  <a:tint val="75000"/>
                </a:prstClr>
              </a:solidFill>
            </a:endParaRPr>
          </a:p>
        </p:txBody>
      </p:sp>
      <p:sp>
        <p:nvSpPr>
          <p:cNvPr id="5" name="Footer Placeholder 4"/>
          <p:cNvSpPr>
            <a:spLocks noGrp="1"/>
          </p:cNvSpPr>
          <p:nvPr>
            <p:ph type="ftr" sz="quarter" idx="3"/>
          </p:nvPr>
        </p:nvSpPr>
        <p:spPr>
          <a:xfrm>
            <a:off x="3124200" y="641945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r>
              <a:rPr lang="en-US">
                <a:solidFill>
                  <a:prstClr val="black">
                    <a:tint val="75000"/>
                  </a:prstClr>
                </a:solidFill>
              </a:rPr>
              <a:t>I. Taboada | Georgia Inst. of Tech.</a:t>
            </a:r>
          </a:p>
        </p:txBody>
      </p:sp>
      <p:sp>
        <p:nvSpPr>
          <p:cNvPr id="6" name="Slide Number Placeholder 5"/>
          <p:cNvSpPr>
            <a:spLocks noGrp="1"/>
          </p:cNvSpPr>
          <p:nvPr>
            <p:ph type="sldNum" sz="quarter" idx="4"/>
          </p:nvPr>
        </p:nvSpPr>
        <p:spPr>
          <a:xfrm>
            <a:off x="6786302" y="641945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A61B0098-7C94-C043-A9F2-A1987B33F6B4}"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21296766"/>
      </p:ext>
    </p:extLst>
  </p:cSld>
  <p:clrMap bg1="lt1" tx1="dk1" bg2="lt2" tx2="dk2" accent1="accent1" accent2="accent2" accent3="accent3" accent4="accent4" accent5="accent5" accent6="accent6" hlink="hlink" folHlink="folHlink"/>
  <p:sldLayoutIdLst>
    <p:sldLayoutId id="2147483974" r:id="rId1"/>
    <p:sldLayoutId id="2147483975" r:id="rId2"/>
    <p:sldLayoutId id="2147483976" r:id="rId3"/>
    <p:sldLayoutId id="2147483977" r:id="rId4"/>
    <p:sldLayoutId id="2147483978" r:id="rId5"/>
    <p:sldLayoutId id="2147483979" r:id="rId6"/>
    <p:sldLayoutId id="2147483980" r:id="rId7"/>
    <p:sldLayoutId id="2147483981" r:id="rId8"/>
    <p:sldLayoutId id="2147483982" r:id="rId9"/>
    <p:sldLayoutId id="2147483983" r:id="rId10"/>
    <p:sldLayoutId id="2147483984" r:id="rId11"/>
  </p:sldLayoutIdLst>
  <p:hf hdr="0" dt="0"/>
  <p:txStyles>
    <p:titleStyle>
      <a:lvl1pPr algn="ctr" defTabSz="457200" rtl="0" eaLnBrk="1" latinLnBrk="0" hangingPunct="1">
        <a:spcBef>
          <a:spcPct val="0"/>
        </a:spcBef>
        <a:buNone/>
        <a:defRPr sz="3600" b="1"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24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0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18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16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16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bwMode="auto">
          <a:xfrm>
            <a:off x="685800" y="609600"/>
            <a:ext cx="7772400" cy="1143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3491" name="Rectangle 3"/>
          <p:cNvSpPr>
            <a:spLocks noGrp="1" noChangeArrowheads="1"/>
          </p:cNvSpPr>
          <p:nvPr>
            <p:ph type="body" idx="1"/>
          </p:nvPr>
        </p:nvSpPr>
        <p:spPr bwMode="auto">
          <a:xfrm>
            <a:off x="685800" y="1981200"/>
            <a:ext cx="7772400" cy="4114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7636"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mn-lt"/>
                <a:ea typeface="ＭＳ Ｐゴシック" charset="-128"/>
                <a:cs typeface="ＭＳ Ｐゴシック" charset="-128"/>
              </a:defRPr>
            </a:lvl1pPr>
          </a:lstStyle>
          <a:p>
            <a:pPr fontAlgn="base">
              <a:spcBef>
                <a:spcPct val="0"/>
              </a:spcBef>
              <a:spcAft>
                <a:spcPct val="0"/>
              </a:spcAft>
              <a:defRPr/>
            </a:pPr>
            <a:endParaRPr lang="en-US"/>
          </a:p>
        </p:txBody>
      </p:sp>
      <p:sp>
        <p:nvSpPr>
          <p:cNvPr id="19763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ea typeface="ＭＳ Ｐゴシック" charset="-128"/>
                <a:cs typeface="ＭＳ Ｐゴシック" charset="-128"/>
              </a:defRPr>
            </a:lvl1pPr>
          </a:lstStyle>
          <a:p>
            <a:pPr fontAlgn="base">
              <a:spcBef>
                <a:spcPct val="0"/>
              </a:spcBef>
              <a:spcAft>
                <a:spcPct val="0"/>
              </a:spcAft>
              <a:defRPr/>
            </a:pPr>
            <a:endParaRPr lang="en-US"/>
          </a:p>
        </p:txBody>
      </p:sp>
      <p:sp>
        <p:nvSpPr>
          <p:cNvPr id="197638"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charset="0"/>
                <a:cs typeface="ＭＳ Ｐゴシック" charset="0"/>
              </a:defRPr>
            </a:lvl1pPr>
          </a:lstStyle>
          <a:p>
            <a:pPr fontAlgn="base">
              <a:spcBef>
                <a:spcPct val="0"/>
              </a:spcBef>
              <a:spcAft>
                <a:spcPct val="0"/>
              </a:spcAft>
              <a:defRPr/>
            </a:pPr>
            <a:fld id="{95A5C5D6-D77E-034D-8A3C-060E733DE7A9}" type="slidenum">
              <a:rPr lang="en-US">
                <a:ea typeface="ＭＳ Ｐゴシック" charset="0"/>
              </a:rPr>
              <a:pPr fontAlgn="base">
                <a:spcBef>
                  <a:spcPct val="0"/>
                </a:spcBef>
                <a:spcAft>
                  <a:spcPct val="0"/>
                </a:spcAft>
                <a:defRPr/>
              </a:pPr>
              <a:t>‹#›</a:t>
            </a:fld>
            <a:endParaRPr lang="en-US">
              <a:ea typeface="ＭＳ Ｐゴシック" charset="0"/>
            </a:endParaRPr>
          </a:p>
        </p:txBody>
      </p:sp>
    </p:spTree>
    <p:extLst>
      <p:ext uri="{BB962C8B-B14F-4D97-AF65-F5344CB8AC3E}">
        <p14:creationId xmlns:p14="http://schemas.microsoft.com/office/powerpoint/2010/main" val="2795392060"/>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Lst>
  <p:transition spd="slow">
    <p:randomBar dir="vert"/>
  </p:transition>
  <p:txStyles>
    <p:titleStyle>
      <a:lvl1pPr algn="ctr" rtl="0" eaLnBrk="0" fontAlgn="base" hangingPunct="0">
        <a:spcBef>
          <a:spcPct val="0"/>
        </a:spcBef>
        <a:spcAft>
          <a:spcPct val="0"/>
        </a:spcAft>
        <a:defRPr sz="4400">
          <a:solidFill>
            <a:schemeClr val="tx2"/>
          </a:solidFill>
          <a:latin typeface="+mj-lt"/>
          <a:ea typeface="ＭＳ Ｐゴシック" pitchFamily="34" charset="-128"/>
          <a:cs typeface="ＭＳ Ｐゴシック" charset="0"/>
        </a:defRPr>
      </a:lvl1pPr>
      <a:lvl2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2pPr>
      <a:lvl3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3pPr>
      <a:lvl4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4pPr>
      <a:lvl5pPr algn="ctr" rtl="0" eaLnBrk="0" fontAlgn="base" hangingPunct="0">
        <a:spcBef>
          <a:spcPct val="0"/>
        </a:spcBef>
        <a:spcAft>
          <a:spcPct val="0"/>
        </a:spcAft>
        <a:defRPr sz="4400">
          <a:solidFill>
            <a:schemeClr val="tx2"/>
          </a:solidFill>
          <a:latin typeface="Times New Roman" charset="0"/>
          <a:ea typeface="ＭＳ Ｐゴシック" pitchFamily="34" charset="-128"/>
          <a:cs typeface="ＭＳ Ｐゴシック"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
        <p:cNvGrpSpPr/>
        <p:nvPr/>
      </p:nvGrpSpPr>
      <p:grpSpPr>
        <a:xfrm>
          <a:off x="0" y="0"/>
          <a:ext cx="0" cy="0"/>
          <a:chOff x="0" y="0"/>
          <a:chExt cx="0" cy="0"/>
        </a:xfrm>
      </p:grpSpPr>
      <p:sp>
        <p:nvSpPr>
          <p:cNvPr id="6" name="Google Shape;6;p42"/>
          <p:cNvSpPr txBox="1">
            <a:spLocks noGrp="1"/>
          </p:cNvSpPr>
          <p:nvPr>
            <p:ph type="title"/>
          </p:nvPr>
        </p:nvSpPr>
        <p:spPr>
          <a:xfrm>
            <a:off x="628650" y="365126"/>
            <a:ext cx="7886700" cy="627933"/>
          </a:xfrm>
          <a:prstGeom prst="rect">
            <a:avLst/>
          </a:prstGeom>
          <a:noFill/>
          <a:ln>
            <a:noFill/>
          </a:ln>
        </p:spPr>
        <p:txBody>
          <a:bodyPr spcFirstLastPara="1" wrap="square" lIns="45675" tIns="45675" rIns="45675" bIns="45675" anchor="ctr" anchorCtr="0">
            <a:normAutofit/>
          </a:bodyPr>
          <a:lstStyle>
            <a:lvl1pPr marR="0" lvl="0"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1pPr>
            <a:lvl2pPr marR="0" lvl="1"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2pPr>
            <a:lvl3pPr marR="0" lvl="2"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3pPr>
            <a:lvl4pPr marR="0" lvl="3"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4pPr>
            <a:lvl5pPr marR="0" lvl="4"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5pPr>
            <a:lvl6pPr marR="0" lvl="5"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6pPr>
            <a:lvl7pPr marR="0" lvl="6"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7pPr>
            <a:lvl8pPr marR="0" lvl="7"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8pPr>
            <a:lvl9pPr marR="0" lvl="8" algn="l" rtl="0">
              <a:lnSpc>
                <a:spcPct val="90000"/>
              </a:lnSpc>
              <a:spcBef>
                <a:spcPts val="0"/>
              </a:spcBef>
              <a:spcAft>
                <a:spcPts val="0"/>
              </a:spcAft>
              <a:buClr>
                <a:srgbClr val="000000"/>
              </a:buClr>
              <a:buSzPts val="4000"/>
              <a:buFont typeface="Calibri"/>
              <a:buNone/>
              <a:defRPr sz="4000" b="1" i="0" u="none" strike="noStrike" cap="none">
                <a:solidFill>
                  <a:srgbClr val="000000"/>
                </a:solidFill>
                <a:latin typeface="Calibri"/>
                <a:ea typeface="Calibri"/>
                <a:cs typeface="Calibri"/>
                <a:sym typeface="Calibri"/>
              </a:defRPr>
            </a:lvl9pPr>
          </a:lstStyle>
          <a:p>
            <a:endParaRPr/>
          </a:p>
        </p:txBody>
      </p:sp>
      <p:sp>
        <p:nvSpPr>
          <p:cNvPr id="7" name="Google Shape;7;p42"/>
          <p:cNvSpPr txBox="1">
            <a:spLocks noGrp="1"/>
          </p:cNvSpPr>
          <p:nvPr>
            <p:ph type="body" idx="1"/>
          </p:nvPr>
        </p:nvSpPr>
        <p:spPr>
          <a:xfrm>
            <a:off x="628650" y="1140543"/>
            <a:ext cx="7886700" cy="5036421"/>
          </a:xfrm>
          <a:prstGeom prst="rect">
            <a:avLst/>
          </a:prstGeom>
          <a:noFill/>
          <a:ln>
            <a:noFill/>
          </a:ln>
        </p:spPr>
        <p:txBody>
          <a:bodyPr spcFirstLastPara="1" wrap="square" lIns="45675" tIns="45675" rIns="45675" bIns="45675" anchor="t" anchorCtr="0">
            <a:normAutofit/>
          </a:bodyPr>
          <a:lstStyle>
            <a:lvl1pPr marL="457200" marR="0" lvl="0"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1pPr>
            <a:lvl2pPr marL="914400" marR="0" lvl="1"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2pPr>
            <a:lvl3pPr marL="1371600" marR="0" lvl="2"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3pPr>
            <a:lvl4pPr marL="1828800" marR="0" lvl="3"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4pPr>
            <a:lvl5pPr marL="2286000" marR="0" lvl="4"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5pPr>
            <a:lvl6pPr marL="2743200" marR="0" lvl="5"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6pPr>
            <a:lvl7pPr marL="3200400" marR="0" lvl="6"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7pPr>
            <a:lvl8pPr marL="3657600" marR="0" lvl="7"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8pPr>
            <a:lvl9pPr marL="4114800" marR="0" lvl="8"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9pPr>
          </a:lstStyle>
          <a:p>
            <a:endParaRPr/>
          </a:p>
        </p:txBody>
      </p:sp>
      <p:sp>
        <p:nvSpPr>
          <p:cNvPr id="8" name="Google Shape;8;p42"/>
          <p:cNvSpPr txBox="1">
            <a:spLocks noGrp="1"/>
          </p:cNvSpPr>
          <p:nvPr>
            <p:ph type="sldNum" idx="12"/>
          </p:nvPr>
        </p:nvSpPr>
        <p:spPr>
          <a:xfrm>
            <a:off x="8563010" y="6308125"/>
            <a:ext cx="232560" cy="461574"/>
          </a:xfrm>
          <a:prstGeom prst="rect">
            <a:avLst/>
          </a:prstGeom>
          <a:noFill/>
          <a:ln>
            <a:noFill/>
          </a:ln>
        </p:spPr>
        <p:txBody>
          <a:bodyPr spcFirstLastPara="1" wrap="square" lIns="45675" tIns="45675" rIns="45675" bIns="45675" anchor="ctr" anchorCtr="0">
            <a:spAutoFit/>
          </a:bodyPr>
          <a:lstStyle>
            <a:lvl1pPr marL="0" marR="0" lvl="0"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600"/>
              <a:buFont typeface="Calibri"/>
              <a:buNone/>
              <a:defRPr sz="1200" b="0" i="0" u="none" strike="noStrike" cap="none">
                <a:solidFill>
                  <a:srgbClr val="000000"/>
                </a:solidFill>
                <a:latin typeface="Calibri"/>
                <a:ea typeface="Calibri"/>
                <a:cs typeface="Calibri"/>
                <a:sym typeface="Calibri"/>
              </a:defRPr>
            </a:lvl9pPr>
          </a:lstStyle>
          <a:p>
            <a:fld id="{00000000-1234-1234-1234-123412341234}" type="slidenum">
              <a:rPr lang="en-US" smtClean="0"/>
              <a:pPr/>
              <a:t>‹#›</a:t>
            </a:fld>
            <a:endParaRPr lang="en-US" sz="1050">
              <a:latin typeface="Arial"/>
              <a:ea typeface="Arial"/>
              <a:cs typeface="Arial"/>
              <a:sym typeface="Arial"/>
            </a:endParaRPr>
          </a:p>
        </p:txBody>
      </p:sp>
    </p:spTree>
    <p:extLst>
      <p:ext uri="{BB962C8B-B14F-4D97-AF65-F5344CB8AC3E}">
        <p14:creationId xmlns:p14="http://schemas.microsoft.com/office/powerpoint/2010/main" val="4271315700"/>
      </p:ext>
    </p:extLst>
  </p:cSld>
  <p:clrMap bg1="lt1" tx1="dk1" bg2="dk2" tx2="lt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 id="2147484009" r:id="rId12"/>
    <p:sldLayoutId id="2147484010" r:id="rId13"/>
    <p:sldLayoutId id="2147484011"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1794" name="Rectangle 2"/>
          <p:cNvSpPr>
            <a:spLocks noGrp="1" noChangeArrowheads="1"/>
          </p:cNvSpPr>
          <p:nvPr>
            <p:ph type="body" idx="1"/>
          </p:nvPr>
        </p:nvSpPr>
        <p:spPr bwMode="auto">
          <a:xfrm>
            <a:off x="401638" y="1633540"/>
            <a:ext cx="3751262" cy="491172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35713" tIns="35713" rIns="35713" bIns="35713"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61795" name="Line 3"/>
          <p:cNvSpPr>
            <a:spLocks noChangeShapeType="1"/>
          </p:cNvSpPr>
          <p:nvPr/>
        </p:nvSpPr>
        <p:spPr bwMode="auto">
          <a:xfrm>
            <a:off x="455614" y="1384302"/>
            <a:ext cx="3606800" cy="9525"/>
          </a:xfrm>
          <a:prstGeom prst="line">
            <a:avLst/>
          </a:prstGeom>
          <a:noFill/>
          <a:ln w="12700">
            <a:solidFill>
              <a:srgbClr val="9A9A9A"/>
            </a:solidFill>
            <a:miter lim="800000"/>
            <a:headEnd/>
            <a:tailEnd/>
          </a:ln>
          <a:extLst>
            <a:ext uri="{909E8E84-426E-40dd-AFC4-6F175D3DCCD1}">
              <a14:hiddenFill xmlns="" xmlns:a14="http://schemas.microsoft.com/office/drawing/2010/main">
                <a:noFill/>
              </a14:hiddenFill>
            </a:ext>
          </a:extLst>
        </p:spPr>
        <p:txBody>
          <a:bodyPr lIns="0" tIns="0" rIns="0" bIns="0"/>
          <a:lstStyle/>
          <a:p>
            <a:pPr fontAlgn="base">
              <a:spcBef>
                <a:spcPct val="0"/>
              </a:spcBef>
              <a:spcAft>
                <a:spcPct val="0"/>
              </a:spcAft>
            </a:pPr>
            <a:endParaRPr lang="en-US" sz="1350">
              <a:solidFill>
                <a:srgbClr val="000000"/>
              </a:solidFill>
              <a:latin typeface="Arial" charset="0"/>
              <a:ea typeface="ＭＳ Ｐゴシック" charset="0"/>
              <a:cs typeface="ＭＳ Ｐゴシック" charset="0"/>
            </a:endParaRPr>
          </a:p>
        </p:txBody>
      </p:sp>
      <p:sp>
        <p:nvSpPr>
          <p:cNvPr id="161796" name="Rectangle 4"/>
          <p:cNvSpPr>
            <a:spLocks noGrp="1" noChangeArrowheads="1"/>
          </p:cNvSpPr>
          <p:nvPr>
            <p:ph type="title"/>
          </p:nvPr>
        </p:nvSpPr>
        <p:spPr bwMode="auto">
          <a:xfrm>
            <a:off x="401638" y="231777"/>
            <a:ext cx="3751262" cy="10191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35713" tIns="35713" rIns="35713" bIns="35713" numCol="1" anchor="b" anchorCtr="0" compatLnSpc="1">
            <a:prstTxWarp prst="textNoShape">
              <a:avLst/>
            </a:prstTxWarp>
          </a:bodyPr>
          <a:lstStyle/>
          <a:p>
            <a:pPr lvl="0"/>
            <a:r>
              <a:rPr lang="en-US">
                <a:sym typeface="Gill Sans Light" charset="0"/>
              </a:rPr>
              <a:t>Click to edit Master title style</a:t>
            </a:r>
          </a:p>
        </p:txBody>
      </p:sp>
    </p:spTree>
    <p:extLst>
      <p:ext uri="{BB962C8B-B14F-4D97-AF65-F5344CB8AC3E}">
        <p14:creationId xmlns:p14="http://schemas.microsoft.com/office/powerpoint/2010/main" val="2888699062"/>
      </p:ext>
    </p:extLst>
  </p:cSld>
  <p:clrMap bg1="lt1" tx1="dk1" bg2="lt2" tx2="dk2" accent1="accent1" accent2="accent2" accent3="accent3" accent4="accent4" accent5="accent5" accent6="accent6" hlink="hlink" folHlink="folHlink"/>
  <p:sldLayoutIdLst>
    <p:sldLayoutId id="2147484013" r:id="rId1"/>
    <p:sldLayoutId id="2147484014" r:id="rId2"/>
  </p:sldLayoutIdLst>
  <p:transition/>
  <p:txStyles>
    <p:titleStyle>
      <a:lvl1pPr algn="l" defTabSz="482204" rtl="0" eaLnBrk="0" fontAlgn="base" hangingPunct="0">
        <a:spcBef>
          <a:spcPct val="0"/>
        </a:spcBef>
        <a:spcAft>
          <a:spcPct val="0"/>
        </a:spcAft>
        <a:defRPr sz="2550">
          <a:solidFill>
            <a:schemeClr val="tx1"/>
          </a:solidFill>
          <a:latin typeface="+mj-lt"/>
          <a:ea typeface="ＭＳ Ｐゴシック" pitchFamily="34" charset="-128"/>
          <a:cs typeface="ＭＳ Ｐゴシック" charset="0"/>
          <a:sym typeface="Gill Sans Light" charset="0"/>
        </a:defRPr>
      </a:lvl1pPr>
      <a:lvl2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2pPr>
      <a:lvl3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3pPr>
      <a:lvl4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4pPr>
      <a:lvl5pPr algn="l" defTabSz="482204" rtl="0" eaLnBrk="0" fontAlgn="base" hangingPunct="0">
        <a:spcBef>
          <a:spcPct val="0"/>
        </a:spcBef>
        <a:spcAft>
          <a:spcPct val="0"/>
        </a:spcAft>
        <a:defRPr sz="2550">
          <a:solidFill>
            <a:schemeClr val="tx1"/>
          </a:solidFill>
          <a:latin typeface="Gill Sans Light" charset="0"/>
          <a:ea typeface="ＭＳ Ｐゴシック" pitchFamily="34" charset="-128"/>
          <a:cs typeface="ＭＳ Ｐゴシック" charset="0"/>
          <a:sym typeface="Gill Sans Light" charset="0"/>
        </a:defRPr>
      </a:lvl5pPr>
      <a:lvl6pPr marL="342900" algn="l" defTabSz="482204" rtl="0" fontAlgn="base">
        <a:spcBef>
          <a:spcPct val="0"/>
        </a:spcBef>
        <a:spcAft>
          <a:spcPct val="0"/>
        </a:spcAft>
        <a:defRPr sz="2550">
          <a:solidFill>
            <a:schemeClr val="tx1"/>
          </a:solidFill>
          <a:latin typeface="Gill Sans Light" charset="0"/>
          <a:sym typeface="Gill Sans Light" charset="0"/>
        </a:defRPr>
      </a:lvl6pPr>
      <a:lvl7pPr marL="685800" algn="l" defTabSz="482204" rtl="0" fontAlgn="base">
        <a:spcBef>
          <a:spcPct val="0"/>
        </a:spcBef>
        <a:spcAft>
          <a:spcPct val="0"/>
        </a:spcAft>
        <a:defRPr sz="2550">
          <a:solidFill>
            <a:schemeClr val="tx1"/>
          </a:solidFill>
          <a:latin typeface="Gill Sans Light" charset="0"/>
          <a:sym typeface="Gill Sans Light" charset="0"/>
        </a:defRPr>
      </a:lvl7pPr>
      <a:lvl8pPr marL="1028700" algn="l" defTabSz="482204" rtl="0" fontAlgn="base">
        <a:spcBef>
          <a:spcPct val="0"/>
        </a:spcBef>
        <a:spcAft>
          <a:spcPct val="0"/>
        </a:spcAft>
        <a:defRPr sz="2550">
          <a:solidFill>
            <a:schemeClr val="tx1"/>
          </a:solidFill>
          <a:latin typeface="Gill Sans Light" charset="0"/>
          <a:sym typeface="Gill Sans Light" charset="0"/>
        </a:defRPr>
      </a:lvl8pPr>
      <a:lvl9pPr marL="1371600" algn="l" defTabSz="482204" rtl="0" fontAlgn="base">
        <a:spcBef>
          <a:spcPct val="0"/>
        </a:spcBef>
        <a:spcAft>
          <a:spcPct val="0"/>
        </a:spcAft>
        <a:defRPr sz="2550">
          <a:solidFill>
            <a:schemeClr val="tx1"/>
          </a:solidFill>
          <a:latin typeface="Gill Sans Light" charset="0"/>
          <a:sym typeface="Gill Sans Light" charset="0"/>
        </a:defRPr>
      </a:lvl9pPr>
    </p:titleStyle>
    <p:bodyStyle>
      <a:lvl1pPr marL="140494" indent="-140494" algn="l" defTabSz="482204" rtl="0" eaLnBrk="0" fontAlgn="base" hangingPunct="0">
        <a:spcBef>
          <a:spcPts val="1585"/>
        </a:spcBef>
        <a:spcAft>
          <a:spcPct val="0"/>
        </a:spcAft>
        <a:buClr>
          <a:srgbClr val="000000"/>
        </a:buClr>
        <a:buSzPct val="100000"/>
        <a:buFont typeface="Helvetica Neue" charset="0"/>
        <a:buChar char="•"/>
        <a:defRPr>
          <a:solidFill>
            <a:schemeClr val="tx1"/>
          </a:solidFill>
          <a:latin typeface="+mn-lt"/>
          <a:ea typeface="ＭＳ Ｐゴシック" pitchFamily="34" charset="-128"/>
          <a:cs typeface="ＭＳ Ｐゴシック" charset="0"/>
          <a:sym typeface="Helvetica Neue" charset="0"/>
        </a:defRPr>
      </a:lvl1pPr>
      <a:lvl2pPr marL="347663" indent="-140494" algn="l" defTabSz="482204" rtl="0" eaLnBrk="0" fontAlgn="base" hangingPunct="0">
        <a:spcBef>
          <a:spcPts val="947"/>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2pPr>
      <a:lvl3pPr marL="582216" indent="-140494" algn="l" defTabSz="482204" rtl="0" eaLnBrk="0" fontAlgn="base" hangingPunct="0">
        <a:spcBef>
          <a:spcPts val="947"/>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3pPr>
      <a:lvl4pPr marL="816769" indent="-140494" algn="l" defTabSz="482204" rtl="0" eaLnBrk="0" fontAlgn="base" hangingPunct="0">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4pPr>
      <a:lvl5pPr marL="1051322" indent="-140494" algn="l" defTabSz="482204" rtl="0" eaLnBrk="0" fontAlgn="base" hangingPunct="0">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5pPr>
      <a:lvl6pPr marL="13942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6pPr>
      <a:lvl7pPr marL="17371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7pPr>
      <a:lvl8pPr marL="20800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8pPr>
      <a:lvl9pPr marL="2422922" indent="-140494" algn="l" defTabSz="482204" rtl="0" fontAlgn="base">
        <a:spcBef>
          <a:spcPts val="2531"/>
        </a:spcBef>
        <a:spcAft>
          <a:spcPct val="0"/>
        </a:spcAft>
        <a:buClr>
          <a:srgbClr val="747474"/>
        </a:buClr>
        <a:buSzPct val="100000"/>
        <a:buFont typeface="Helvetica Neue" charset="0"/>
        <a:buChar char="•"/>
        <a:defRPr>
          <a:solidFill>
            <a:srgbClr val="747474"/>
          </a:solidFill>
          <a:latin typeface="+mn-lt"/>
          <a:ea typeface="ＭＳ Ｐゴシック" charset="-128"/>
          <a:sym typeface="Helvetica Neue" charset="0"/>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1F87783-595C-DE4B-8A29-E89B715F6310}" type="datetimeFigureOut">
              <a:rPr lang="en-US" smtClean="0"/>
              <a:t>11/25/22</a:t>
            </a:fld>
            <a:endParaRPr 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BE5F6B-4A37-B64C-8897-C9575FA7F7B2}" type="slidenum">
              <a:rPr lang="en-US" smtClean="0"/>
              <a:t>‹#›</a:t>
            </a:fld>
            <a:endParaRPr lang="en-US"/>
          </a:p>
        </p:txBody>
      </p:sp>
    </p:spTree>
    <p:extLst>
      <p:ext uri="{BB962C8B-B14F-4D97-AF65-F5344CB8AC3E}">
        <p14:creationId xmlns:p14="http://schemas.microsoft.com/office/powerpoint/2010/main" val="3996218052"/>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10.xml"/><Relationship Id="rId5" Type="http://schemas.openxmlformats.org/officeDocument/2006/relationships/image" Target="../media/image11.png"/><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29.xml"/><Relationship Id="rId5" Type="http://schemas.openxmlformats.org/officeDocument/2006/relationships/image" Target="../media/image13.jpe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84.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40.xml"/><Relationship Id="rId6" Type="http://schemas.openxmlformats.org/officeDocument/2006/relationships/image" Target="../media/image20.emf"/><Relationship Id="rId5" Type="http://schemas.openxmlformats.org/officeDocument/2006/relationships/image" Target="../media/image19.emf"/><Relationship Id="rId4" Type="http://schemas.openxmlformats.org/officeDocument/2006/relationships/image" Target="../media/image18.emf"/></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93.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78.xml"/><Relationship Id="rId4" Type="http://schemas.openxmlformats.org/officeDocument/2006/relationships/image" Target="../media/image23.tiff"/></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78.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177.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tiff"/><Relationship Id="rId1" Type="http://schemas.openxmlformats.org/officeDocument/2006/relationships/slideLayout" Target="../slideLayouts/slideLayout144.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8.xml"/><Relationship Id="rId1" Type="http://schemas.openxmlformats.org/officeDocument/2006/relationships/slideLayout" Target="../slideLayouts/slideLayout175.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46.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15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56.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oleObject" Target="../embeddings/oleObject3.bin"/><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73.xml"/></Relationships>
</file>

<file path=ppt/slides/_rels/slide20.xml.rels><?xml version="1.0" encoding="UTF-8" standalone="yes"?>
<Relationships xmlns="http://schemas.openxmlformats.org/package/2006/relationships"><Relationship Id="rId8" Type="http://schemas.openxmlformats.org/officeDocument/2006/relationships/image" Target="../media/image35.png"/><Relationship Id="rId3" Type="http://schemas.microsoft.com/office/2007/relationships/media" Target="../media/media1.mov"/><Relationship Id="rId7" Type="http://schemas.openxmlformats.org/officeDocument/2006/relationships/image" Target="../media/image1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oleObject" Target="../embeddings/oleObject4.bin"/><Relationship Id="rId5" Type="http://schemas.openxmlformats.org/officeDocument/2006/relationships/slideLayout" Target="../slideLayouts/slideLayout62.xml"/><Relationship Id="rId4" Type="http://schemas.openxmlformats.org/officeDocument/2006/relationships/video" Target="../media/media1.mov"/><Relationship Id="rId9" Type="http://schemas.openxmlformats.org/officeDocument/2006/relationships/image" Target="../media/image31.png"/></Relationships>
</file>

<file path=ppt/slides/_rels/slide21.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73.xml"/></Relationships>
</file>

<file path=ppt/slides/_rels/slide22.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97.xml"/></Relationships>
</file>

<file path=ppt/slides/_rels/slide2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7.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62.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tiff"/><Relationship Id="rId1" Type="http://schemas.openxmlformats.org/officeDocument/2006/relationships/slideLayout" Target="../slideLayouts/slideLayout272.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9.xml"/></Relationships>
</file>

<file path=ppt/slides/_rels/slide27.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image" Target="../media/image41.tiff"/><Relationship Id="rId1" Type="http://schemas.openxmlformats.org/officeDocument/2006/relationships/slideLayout" Target="../slideLayouts/slideLayout226.xml"/><Relationship Id="rId4" Type="http://schemas.openxmlformats.org/officeDocument/2006/relationships/image" Target="../media/image43.tiff"/></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tiff"/><Relationship Id="rId1" Type="http://schemas.openxmlformats.org/officeDocument/2006/relationships/slideLayout" Target="../slideLayouts/slideLayout238.xml"/><Relationship Id="rId4" Type="http://schemas.openxmlformats.org/officeDocument/2006/relationships/image" Target="../media/image46.emf"/></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267.xml"/><Relationship Id="rId5" Type="http://schemas.openxmlformats.org/officeDocument/2006/relationships/image" Target="../media/image49.png"/><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image" Target="../media/image50.tiff"/><Relationship Id="rId1" Type="http://schemas.openxmlformats.org/officeDocument/2006/relationships/slideLayout" Target="../slideLayouts/slideLayout62.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62.xml"/></Relationships>
</file>

<file path=ppt/slides/_rels/slide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84.xml"/></Relationships>
</file>

<file path=ppt/slides/_rels/slide33.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13.xml"/><Relationship Id="rId1" Type="http://schemas.openxmlformats.org/officeDocument/2006/relationships/slideLayout" Target="../slideLayouts/slideLayout97.xml"/><Relationship Id="rId5" Type="http://schemas.openxmlformats.org/officeDocument/2006/relationships/image" Target="../media/image54.emf"/><Relationship Id="rId4" Type="http://schemas.openxmlformats.org/officeDocument/2006/relationships/oleObject" Target="../embeddings/oleObject5.bin"/></Relationships>
</file>

<file path=ppt/slides/_rels/slide34.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97.xml"/></Relationships>
</file>

<file path=ppt/slides/_rels/slide3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84.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61.emf"/><Relationship Id="rId2" Type="http://schemas.openxmlformats.org/officeDocument/2006/relationships/notesSlide" Target="../notesSlides/notesSlide14.xml"/><Relationship Id="rId1" Type="http://schemas.openxmlformats.org/officeDocument/2006/relationships/slideLayout" Target="../slideLayouts/slideLayout29.xml"/><Relationship Id="rId6" Type="http://schemas.openxmlformats.org/officeDocument/2006/relationships/image" Target="../media/image60.emf"/><Relationship Id="rId5" Type="http://schemas.openxmlformats.org/officeDocument/2006/relationships/image" Target="../media/image59.emf"/><Relationship Id="rId4" Type="http://schemas.openxmlformats.org/officeDocument/2006/relationships/image" Target="../media/image58.emf"/></Relationships>
</file>

<file path=ppt/slides/_rels/slide3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04.xml"/></Relationships>
</file>

<file path=ppt/slides/_rels/slide39.xml.rels><?xml version="1.0" encoding="UTF-8" standalone="yes"?>
<Relationships xmlns="http://schemas.openxmlformats.org/package/2006/relationships"><Relationship Id="rId3" Type="http://schemas.openxmlformats.org/officeDocument/2006/relationships/image" Target="../media/image64.tiff"/><Relationship Id="rId2" Type="http://schemas.openxmlformats.org/officeDocument/2006/relationships/image" Target="../media/image63.tiff"/><Relationship Id="rId1" Type="http://schemas.openxmlformats.org/officeDocument/2006/relationships/slideLayout" Target="../slideLayouts/slideLayout84.xml"/></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04.xml"/></Relationships>
</file>

<file path=ppt/slides/_rels/slide42.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image" Target="../media/image67.png"/><Relationship Id="rId1" Type="http://schemas.openxmlformats.org/officeDocument/2006/relationships/slideLayout" Target="../slideLayouts/slideLayout84.xml"/><Relationship Id="rId4" Type="http://schemas.openxmlformats.org/officeDocument/2006/relationships/image" Target="../media/image69.emf"/></Relationships>
</file>

<file path=ppt/slides/_rels/slide4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6.xml"/><Relationship Id="rId1" Type="http://schemas.openxmlformats.org/officeDocument/2006/relationships/slideLayout" Target="../slideLayouts/slideLayout289.xml"/><Relationship Id="rId5" Type="http://schemas.openxmlformats.org/officeDocument/2006/relationships/image" Target="../media/image72.jpg"/><Relationship Id="rId4" Type="http://schemas.openxmlformats.org/officeDocument/2006/relationships/image" Target="../media/image71.png"/></Relationships>
</file>

<file path=ppt/slides/_rels/slide4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90.xml"/></Relationships>
</file>

<file path=ppt/slides/_rels/slide45.xml.rels><?xml version="1.0" encoding="UTF-8" standalone="yes"?>
<Relationships xmlns="http://schemas.openxmlformats.org/package/2006/relationships"><Relationship Id="rId3" Type="http://schemas.openxmlformats.org/officeDocument/2006/relationships/image" Target="../media/image75.tiff"/><Relationship Id="rId2" Type="http://schemas.openxmlformats.org/officeDocument/2006/relationships/notesSlide" Target="../notesSlides/notesSlide17.xml"/><Relationship Id="rId1" Type="http://schemas.openxmlformats.org/officeDocument/2006/relationships/slideLayout" Target="../slideLayouts/slideLayout90.xml"/></Relationships>
</file>

<file path=ppt/slides/_rels/slide46.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90.xml"/></Relationships>
</file>

<file path=ppt/slides/_rels/slide4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8.xml"/><Relationship Id="rId1" Type="http://schemas.openxmlformats.org/officeDocument/2006/relationships/slideLayout" Target="../slideLayouts/slideLayout290.xml"/></Relationships>
</file>

<file path=ppt/slides/_rels/slide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0.xml"/></Relationships>
</file>

<file path=ppt/slides/_rels/slide49.xml.rels><?xml version="1.0" encoding="UTF-8" standalone="yes"?>
<Relationships xmlns="http://schemas.openxmlformats.org/package/2006/relationships"><Relationship Id="rId3" Type="http://schemas.openxmlformats.org/officeDocument/2006/relationships/image" Target="../media/image78.png"/><Relationship Id="rId7" Type="http://schemas.openxmlformats.org/officeDocument/2006/relationships/image" Target="../media/image82.emf"/><Relationship Id="rId2" Type="http://schemas.openxmlformats.org/officeDocument/2006/relationships/oleObject" Target="../embeddings/oleObject6.bin"/><Relationship Id="rId1" Type="http://schemas.openxmlformats.org/officeDocument/2006/relationships/slideLayout" Target="../slideLayouts/slideLayout90.xml"/><Relationship Id="rId6" Type="http://schemas.openxmlformats.org/officeDocument/2006/relationships/image" Target="../media/image81.emf"/><Relationship Id="rId5" Type="http://schemas.openxmlformats.org/officeDocument/2006/relationships/image" Target="../media/image80.emf"/><Relationship Id="rId4" Type="http://schemas.openxmlformats.org/officeDocument/2006/relationships/image" Target="../media/image79.emf"/></Relationships>
</file>

<file path=ppt/slides/_rels/slide5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oleObject" Target="../embeddings/oleObject7.bin"/><Relationship Id="rId1" Type="http://schemas.openxmlformats.org/officeDocument/2006/relationships/slideLayout" Target="../slideLayouts/slideLayout90.xml"/><Relationship Id="rId6" Type="http://schemas.openxmlformats.org/officeDocument/2006/relationships/image" Target="../media/image82.emf"/><Relationship Id="rId5" Type="http://schemas.openxmlformats.org/officeDocument/2006/relationships/image" Target="../media/image80.emf"/><Relationship Id="rId4" Type="http://schemas.openxmlformats.org/officeDocument/2006/relationships/image" Target="../media/image79.emf"/></Relationships>
</file>

<file path=ppt/slides/_rels/slide5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9.xml"/><Relationship Id="rId1" Type="http://schemas.openxmlformats.org/officeDocument/2006/relationships/slideLayout" Target="../slideLayouts/slideLayout290.xml"/><Relationship Id="rId5" Type="http://schemas.openxmlformats.org/officeDocument/2006/relationships/image" Target="../media/image85.png"/><Relationship Id="rId4" Type="http://schemas.openxmlformats.org/officeDocument/2006/relationships/image" Target="../media/image84.png"/></Relationships>
</file>

<file path=ppt/slides/_rels/slide5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90.xml"/></Relationships>
</file>

<file path=ppt/slides/_rels/slide53.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90.xml"/></Relationships>
</file>

<file path=ppt/slides/_rels/slide5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oleObject" Target="../embeddings/oleObject8.bin"/><Relationship Id="rId1" Type="http://schemas.openxmlformats.org/officeDocument/2006/relationships/slideLayout" Target="../slideLayouts/slideLayout7.xml"/><Relationship Id="rId4" Type="http://schemas.openxmlformats.org/officeDocument/2006/relationships/image" Target="../media/image88.png"/></Relationships>
</file>

<file path=ppt/slides/_rels/slide55.xml.rels><?xml version="1.0" encoding="UTF-8" standalone="yes"?>
<Relationships xmlns="http://schemas.openxmlformats.org/package/2006/relationships"><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notesSlide" Target="../notesSlides/notesSlide20.xml"/><Relationship Id="rId1" Type="http://schemas.openxmlformats.org/officeDocument/2006/relationships/slideLayout" Target="../slideLayouts/slideLayout289.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56.xml.rels><?xml version="1.0" encoding="UTF-8" standalone="yes"?>
<Relationships xmlns="http://schemas.openxmlformats.org/package/2006/relationships"><Relationship Id="rId3" Type="http://schemas.openxmlformats.org/officeDocument/2006/relationships/image" Target="../media/image95.jpeg"/><Relationship Id="rId7" Type="http://schemas.openxmlformats.org/officeDocument/2006/relationships/image" Target="../media/image99.png"/><Relationship Id="rId2" Type="http://schemas.openxmlformats.org/officeDocument/2006/relationships/image" Target="../media/image94.png"/><Relationship Id="rId1" Type="http://schemas.openxmlformats.org/officeDocument/2006/relationships/slideLayout" Target="../slideLayouts/slideLayout260.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5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1.xml"/><Relationship Id="rId1" Type="http://schemas.openxmlformats.org/officeDocument/2006/relationships/slideLayout" Target="../slideLayouts/slideLayout290.xml"/><Relationship Id="rId4" Type="http://schemas.openxmlformats.org/officeDocument/2006/relationships/image" Target="../media/image101.png"/></Relationships>
</file>

<file path=ppt/slides/_rels/slide5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22.xml"/><Relationship Id="rId1" Type="http://schemas.openxmlformats.org/officeDocument/2006/relationships/slideLayout" Target="../slideLayouts/slideLayout290.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1.png"/></Relationships>
</file>

<file path=ppt/slides/_rels/slide5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23.xml"/><Relationship Id="rId1" Type="http://schemas.openxmlformats.org/officeDocument/2006/relationships/slideLayout" Target="../slideLayouts/slideLayout289.xml"/><Relationship Id="rId4" Type="http://schemas.openxmlformats.org/officeDocument/2006/relationships/image" Target="../media/image101.png"/></Relationships>
</file>

<file path=ppt/slides/_rels/slide6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4.xml"/><Relationship Id="rId1" Type="http://schemas.openxmlformats.org/officeDocument/2006/relationships/slideLayout" Target="../slideLayouts/slideLayout289.xml"/></Relationships>
</file>

<file path=ppt/slides/_rels/slide61.xml.rels><?xml version="1.0" encoding="UTF-8" standalone="yes"?>
<Relationships xmlns="http://schemas.openxmlformats.org/package/2006/relationships"><Relationship Id="rId3" Type="http://schemas.openxmlformats.org/officeDocument/2006/relationships/image" Target="../media/image75.tiff"/><Relationship Id="rId2" Type="http://schemas.openxmlformats.org/officeDocument/2006/relationships/notesSlide" Target="../notesSlides/notesSlide25.xml"/><Relationship Id="rId1" Type="http://schemas.openxmlformats.org/officeDocument/2006/relationships/slideLayout" Target="../slideLayouts/slideLayout90.xml"/></Relationships>
</file>

<file path=ppt/slides/_rels/slide62.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26.xml"/><Relationship Id="rId1" Type="http://schemas.openxmlformats.org/officeDocument/2006/relationships/slideLayout" Target="../slideLayouts/slideLayout310.xml"/></Relationships>
</file>

<file path=ppt/slides/_rels/slide6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310.xml"/></Relationships>
</file>

<file path=ppt/slides/_rels/slide6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303.xml"/></Relationships>
</file>

<file path=ppt/slides/_rels/slide65.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notesSlide" Target="../notesSlides/notesSlide27.xml"/><Relationship Id="rId1" Type="http://schemas.openxmlformats.org/officeDocument/2006/relationships/slideLayout" Target="../slideLayouts/slideLayout290.xml"/><Relationship Id="rId6" Type="http://schemas.openxmlformats.org/officeDocument/2006/relationships/image" Target="../media/image115.png"/><Relationship Id="rId11" Type="http://schemas.openxmlformats.org/officeDocument/2006/relationships/image" Target="../media/image120.png"/><Relationship Id="rId5" Type="http://schemas.openxmlformats.org/officeDocument/2006/relationships/image" Target="../media/image114.png"/><Relationship Id="rId10" Type="http://schemas.openxmlformats.org/officeDocument/2006/relationships/image" Target="../media/image119.png"/><Relationship Id="rId4" Type="http://schemas.openxmlformats.org/officeDocument/2006/relationships/image" Target="../media/image113.png"/><Relationship Id="rId9" Type="http://schemas.openxmlformats.org/officeDocument/2006/relationships/image" Target="../media/image118.png"/></Relationships>
</file>

<file path=ppt/slides/_rels/slide6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67.xml.rels><?xml version="1.0" encoding="UTF-8" standalone="yes"?>
<Relationships xmlns="http://schemas.openxmlformats.org/package/2006/relationships"><Relationship Id="rId3" Type="http://schemas.openxmlformats.org/officeDocument/2006/relationships/image" Target="../media/image121.tiff"/><Relationship Id="rId2" Type="http://schemas.openxmlformats.org/officeDocument/2006/relationships/notesSlide" Target="../notesSlides/notesSlide29.xml"/><Relationship Id="rId1" Type="http://schemas.openxmlformats.org/officeDocument/2006/relationships/slideLayout" Target="../slideLayouts/slideLayout97.xml"/><Relationship Id="rId4" Type="http://schemas.openxmlformats.org/officeDocument/2006/relationships/image" Target="../media/image122.png"/></Relationships>
</file>

<file path=ppt/slides/_rels/slide6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30.xml"/><Relationship Id="rId1" Type="http://schemas.openxmlformats.org/officeDocument/2006/relationships/slideLayout" Target="../slideLayouts/slideLayout115.xml"/><Relationship Id="rId5" Type="http://schemas.openxmlformats.org/officeDocument/2006/relationships/image" Target="../media/image125.tiff"/><Relationship Id="rId4" Type="http://schemas.openxmlformats.org/officeDocument/2006/relationships/image" Target="../media/image124.tiff"/></Relationships>
</file>

<file path=ppt/slides/_rels/slide69.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40.xml"/></Relationships>
</file>

<file path=ppt/slides/_rels/slide7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oleObject" Target="../embeddings/oleObject9.bin"/><Relationship Id="rId1" Type="http://schemas.openxmlformats.org/officeDocument/2006/relationships/slideLayout" Target="../slideLayouts/slideLayout90.xml"/><Relationship Id="rId5" Type="http://schemas.openxmlformats.org/officeDocument/2006/relationships/image" Target="../media/image128.tiff"/><Relationship Id="rId4" Type="http://schemas.openxmlformats.org/officeDocument/2006/relationships/image" Target="../media/image127.tiff"/></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9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29.png"/></Relationships>
</file>

<file path=ppt/slides/_rels/slide72.xml.rels><?xml version="1.0" encoding="UTF-8" standalone="yes"?>
<Relationships xmlns="http://schemas.openxmlformats.org/package/2006/relationships"><Relationship Id="rId2" Type="http://schemas.openxmlformats.org/officeDocument/2006/relationships/image" Target="../media/image130.emf"/><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97.xml"/></Relationships>
</file>

<file path=ppt/slides/_rels/slide74.xml.rels><?xml version="1.0" encoding="UTF-8" standalone="yes"?>
<Relationships xmlns="http://schemas.openxmlformats.org/package/2006/relationships"><Relationship Id="rId3" Type="http://schemas.openxmlformats.org/officeDocument/2006/relationships/image" Target="../media/image133.tiff"/><Relationship Id="rId2" Type="http://schemas.openxmlformats.org/officeDocument/2006/relationships/image" Target="../media/image132.tiff"/><Relationship Id="rId1" Type="http://schemas.openxmlformats.org/officeDocument/2006/relationships/slideLayout" Target="../slideLayouts/slideLayout122.xml"/></Relationships>
</file>

<file path=ppt/slides/_rels/slide7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1.xml"/><Relationship Id="rId1" Type="http://schemas.openxmlformats.org/officeDocument/2006/relationships/slideLayout" Target="../slideLayouts/slideLayout18.xml"/><Relationship Id="rId5" Type="http://schemas.openxmlformats.org/officeDocument/2006/relationships/image" Target="../media/image136.tiff"/><Relationship Id="rId4" Type="http://schemas.openxmlformats.org/officeDocument/2006/relationships/image" Target="../media/image135.png"/></Relationships>
</file>

<file path=ppt/slides/_rels/slide7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2.xml"/><Relationship Id="rId1" Type="http://schemas.openxmlformats.org/officeDocument/2006/relationships/slideLayout" Target="../slideLayouts/slideLayout29.xml"/><Relationship Id="rId5" Type="http://schemas.openxmlformats.org/officeDocument/2006/relationships/image" Target="../media/image138.svg"/><Relationship Id="rId4" Type="http://schemas.openxmlformats.org/officeDocument/2006/relationships/image" Target="../media/image137.png"/></Relationships>
</file>

<file path=ppt/slides/_rels/slide77.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18.xml"/></Relationships>
</file>

<file path=ppt/slides/_rels/slide78.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18.xml"/></Relationships>
</file>

<file path=ppt/slides/_rels/slide79.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33.xml"/><Relationship Id="rId1" Type="http://schemas.openxmlformats.org/officeDocument/2006/relationships/slideLayout" Target="../slideLayouts/slideLayout97.xml"/><Relationship Id="rId4" Type="http://schemas.openxmlformats.org/officeDocument/2006/relationships/image" Target="../media/image12.png"/></Relationships>
</file>

<file path=ppt/slides/_rels/slide8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34.xml"/><Relationship Id="rId1" Type="http://schemas.openxmlformats.org/officeDocument/2006/relationships/slideLayout" Target="../slideLayouts/slideLayout18.xml"/><Relationship Id="rId5" Type="http://schemas.openxmlformats.org/officeDocument/2006/relationships/image" Target="../media/image144.png"/><Relationship Id="rId4" Type="http://schemas.openxmlformats.org/officeDocument/2006/relationships/image" Target="../media/image143.png"/></Relationships>
</file>

<file path=ppt/slides/_rels/slide81.xml.rels><?xml version="1.0" encoding="UTF-8" standalone="yes"?>
<Relationships xmlns="http://schemas.openxmlformats.org/package/2006/relationships"><Relationship Id="rId3" Type="http://schemas.openxmlformats.org/officeDocument/2006/relationships/hyperlink" Target="https://arxiv.org/abs/2009.09792" TargetMode="External"/><Relationship Id="rId2" Type="http://schemas.openxmlformats.org/officeDocument/2006/relationships/image" Target="../media/image145.tiff"/><Relationship Id="rId1" Type="http://schemas.openxmlformats.org/officeDocument/2006/relationships/slideLayout" Target="../slideLayouts/slideLayout18.xml"/></Relationships>
</file>

<file path=ppt/slides/_rels/slide8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oleObject" Target="../embeddings/oleObject11.bin"/><Relationship Id="rId1" Type="http://schemas.openxmlformats.org/officeDocument/2006/relationships/slideLayout" Target="../slideLayouts/slideLayout244.xml"/></Relationships>
</file>

<file path=ppt/slides/_rels/slide83.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62.xml"/></Relationships>
</file>

<file path=ppt/slides/_rels/slide84.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84.xml"/></Relationships>
</file>

<file path=ppt/slides/_rels/slide8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5.xml"/><Relationship Id="rId1" Type="http://schemas.openxmlformats.org/officeDocument/2006/relationships/slideLayout" Target="../slideLayouts/slideLayout62.xml"/></Relationships>
</file>

<file path=ppt/slides/_rels/slide86.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image" Target="../media/image148.png"/><Relationship Id="rId1" Type="http://schemas.openxmlformats.org/officeDocument/2006/relationships/slideLayout" Target="../slideLayouts/slideLayout13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43" name="Text Box 3"/>
          <p:cNvSpPr txBox="1">
            <a:spLocks noChangeArrowheads="1"/>
          </p:cNvSpPr>
          <p:nvPr/>
        </p:nvSpPr>
        <p:spPr bwMode="auto">
          <a:xfrm>
            <a:off x="2797250" y="1908618"/>
            <a:ext cx="6181500" cy="415498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eaLnBrk="0" hangingPunct="0">
              <a:defRPr>
                <a:solidFill>
                  <a:schemeClr val="tx1"/>
                </a:solidFill>
                <a:latin typeface="Arial" pitchFamily="34" charset="0"/>
                <a:ea typeface="ＭＳ Ｐゴシック" pitchFamily="34" charset="-128"/>
              </a:defRPr>
            </a:lvl5pPr>
            <a:lvl6pPr eaLnBrk="0" fontAlgn="base" hangingPunct="0">
              <a:spcBef>
                <a:spcPct val="0"/>
              </a:spcBef>
              <a:spcAft>
                <a:spcPct val="0"/>
              </a:spcAft>
              <a:defRPr>
                <a:solidFill>
                  <a:schemeClr val="tx1"/>
                </a:solidFill>
                <a:latin typeface="Arial" pitchFamily="34" charset="0"/>
                <a:ea typeface="ＭＳ Ｐゴシック" pitchFamily="34" charset="-128"/>
              </a:defRPr>
            </a:lvl6pPr>
            <a:lvl7pPr eaLnBrk="0" fontAlgn="base" hangingPunct="0">
              <a:spcBef>
                <a:spcPct val="0"/>
              </a:spcBef>
              <a:spcAft>
                <a:spcPct val="0"/>
              </a:spcAft>
              <a:defRPr>
                <a:solidFill>
                  <a:schemeClr val="tx1"/>
                </a:solidFill>
                <a:latin typeface="Arial" pitchFamily="34" charset="0"/>
                <a:ea typeface="ＭＳ Ｐゴシック" pitchFamily="34" charset="-128"/>
              </a:defRPr>
            </a:lvl7pPr>
            <a:lvl8pPr eaLnBrk="0" fontAlgn="base" hangingPunct="0">
              <a:spcBef>
                <a:spcPct val="0"/>
              </a:spcBef>
              <a:spcAft>
                <a:spcPct val="0"/>
              </a:spcAft>
              <a:defRPr>
                <a:solidFill>
                  <a:schemeClr val="tx1"/>
                </a:solidFill>
                <a:latin typeface="Arial" pitchFamily="34" charset="0"/>
                <a:ea typeface="ＭＳ Ｐゴシック" pitchFamily="34" charset="-128"/>
              </a:defRPr>
            </a:lvl8pPr>
            <a:lvl9pPr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24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IceCube</a:t>
            </a: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the diffuse cosmic neutrino flux</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lang="en-US" sz="2400" dirty="0">
                <a:solidFill>
                  <a:srgbClr val="FFFFFF"/>
                </a:solidFill>
                <a:cs typeface="ＭＳ Ｐゴシック" charset="0"/>
              </a:rPr>
              <a:t>observation of the first sources</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lang="en-US" sz="2400" dirty="0">
                <a:solidFill>
                  <a:srgbClr val="FFFFFF"/>
                </a:solidFill>
                <a:cs typeface="ＭＳ Ｐゴシック" charset="0"/>
              </a:rPr>
              <a:t>neutrinos and </a:t>
            </a:r>
            <a:r>
              <a:rPr lang="en-US" sz="2400" dirty="0" err="1">
                <a:solidFill>
                  <a:srgbClr val="FFFFFF"/>
                </a:solidFill>
                <a:cs typeface="ＭＳ Ｐゴシック" charset="0"/>
              </a:rPr>
              <a:t>multimessenger</a:t>
            </a:r>
            <a:r>
              <a:rPr lang="en-US" sz="2400" dirty="0">
                <a:solidFill>
                  <a:srgbClr val="FFFFFF"/>
                </a:solidFill>
                <a:cs typeface="ＭＳ Ｐゴシック" charset="0"/>
              </a:rPr>
              <a:t> astronomy</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lang="en-US" sz="2400" dirty="0">
              <a:solidFill>
                <a:srgbClr val="FFFFFF"/>
              </a:solidFill>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lang="en-US" sz="2400" dirty="0">
                <a:solidFill>
                  <a:srgbClr val="FFFFFF"/>
                </a:solidFill>
                <a:cs typeface="ＭＳ Ｐゴシック" charset="0"/>
              </a:rPr>
              <a:t>the future </a:t>
            </a: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rPr>
              <a:t>IceCube.wisc.edu</a:t>
            </a:r>
          </a:p>
        </p:txBody>
      </p:sp>
      <p:pic>
        <p:nvPicPr>
          <p:cNvPr id="2" name="Picture 1"/>
          <p:cNvPicPr>
            <a:picLocks noChangeAspect="1"/>
          </p:cNvPicPr>
          <p:nvPr/>
        </p:nvPicPr>
        <p:blipFill>
          <a:blip r:embed="rId3"/>
          <a:stretch>
            <a:fillRect/>
          </a:stretch>
        </p:blipFill>
        <p:spPr>
          <a:xfrm>
            <a:off x="421113" y="1585020"/>
            <a:ext cx="2197100" cy="4953000"/>
          </a:xfrm>
          <a:prstGeom prst="rect">
            <a:avLst/>
          </a:prstGeom>
        </p:spPr>
      </p:pic>
      <p:sp>
        <p:nvSpPr>
          <p:cNvPr id="3" name="TextBox 2">
            <a:extLst>
              <a:ext uri="{FF2B5EF4-FFF2-40B4-BE49-F238E27FC236}">
                <a16:creationId xmlns:a16="http://schemas.microsoft.com/office/drawing/2014/main" id="{D975D22C-D463-074B-AE11-2E31DA77E401}"/>
              </a:ext>
            </a:extLst>
          </p:cNvPr>
          <p:cNvSpPr txBox="1"/>
          <p:nvPr/>
        </p:nvSpPr>
        <p:spPr>
          <a:xfrm>
            <a:off x="309089" y="200025"/>
            <a:ext cx="6920356" cy="1354217"/>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IceCube</a:t>
            </a:r>
            <a:r>
              <a:rPr kumimoji="0" lang="en-US" sz="2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 Decade of Neutrino Astronomy</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US" dirty="0">
              <a:solidFill>
                <a:srgbClr val="FFFFFF"/>
              </a:solidFill>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francis</a:t>
            </a:r>
            <a:r>
              <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halzen</a:t>
            </a:r>
            <a:endPar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4199584950"/>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lum/>
          </a:blip>
          <a:srcRect/>
          <a:stretch>
            <a:fillRect/>
          </a:stretch>
        </a:blipFill>
        <a:effectLst/>
      </p:bgPr>
    </p:bg>
    <p:spTree>
      <p:nvGrpSpPr>
        <p:cNvPr id="1" name=""/>
        <p:cNvGrpSpPr/>
        <p:nvPr/>
      </p:nvGrpSpPr>
      <p:grpSpPr>
        <a:xfrm>
          <a:off x="0" y="0"/>
          <a:ext cx="0" cy="0"/>
          <a:chOff x="0" y="0"/>
          <a:chExt cx="0" cy="0"/>
        </a:xfrm>
      </p:grpSpPr>
      <p:pic>
        <p:nvPicPr>
          <p:cNvPr id="22530" name="Picture 3" descr="AGN2"/>
          <p:cNvPicPr>
            <a:picLocks noGrp="1" noChangeAspect="1" noChangeArrowheads="1"/>
          </p:cNvPicPr>
          <p:nvPr>
            <p:ph sz="half" idx="4294967295"/>
          </p:nvPr>
        </p:nvPicPr>
        <p:blipFill>
          <a:blip r:embed="rId4">
            <a:extLst>
              <a:ext uri="{28A0092B-C50C-407E-A947-70E740481C1C}">
                <a14:useLocalDpi xmlns:a14="http://schemas.microsoft.com/office/drawing/2010/main"/>
              </a:ext>
            </a:extLst>
          </a:blip>
          <a:srcRect/>
          <a:stretch>
            <a:fillRect/>
          </a:stretch>
        </p:blipFill>
        <p:spPr>
          <a:xfrm>
            <a:off x="-281352" y="-50796"/>
            <a:ext cx="3924300" cy="3870325"/>
          </a:xfrm>
          <a:effectLst>
            <a:softEdge rad="355600"/>
          </a:effectLst>
        </p:spPr>
      </p:pic>
      <p:pic>
        <p:nvPicPr>
          <p:cNvPr id="752643" name="Picture 4" descr="test3"/>
          <p:cNvPicPr>
            <a:picLocks noGrp="1" noChangeAspect="1" noChangeArrowheads="1"/>
          </p:cNvPicPr>
          <p:nvPr>
            <p:ph sz="half" idx="4294967295"/>
          </p:nvPr>
        </p:nvPicPr>
        <p:blipFill>
          <a:blip r:embed="rId5" cstate="print">
            <a:extLst>
              <a:ext uri="{28A0092B-C50C-407E-A947-70E740481C1C}">
                <a14:useLocalDpi xmlns:a14="http://schemas.microsoft.com/office/drawing/2010/main"/>
              </a:ext>
            </a:extLst>
          </a:blip>
          <a:srcRect/>
          <a:stretch>
            <a:fillRect/>
          </a:stretch>
        </p:blipFill>
        <p:spPr>
          <a:xfrm>
            <a:off x="7704138" y="3001963"/>
            <a:ext cx="1439862" cy="1436687"/>
          </a:xfrm>
        </p:spPr>
      </p:pic>
      <p:sp>
        <p:nvSpPr>
          <p:cNvPr id="2" name="Freeform 1"/>
          <p:cNvSpPr/>
          <p:nvPr/>
        </p:nvSpPr>
        <p:spPr>
          <a:xfrm>
            <a:off x="2006600" y="2463800"/>
            <a:ext cx="850900" cy="596900"/>
          </a:xfrm>
          <a:custGeom>
            <a:avLst/>
            <a:gdLst>
              <a:gd name="connsiteX0" fmla="*/ 0 w 850900"/>
              <a:gd name="connsiteY0" fmla="*/ 0 h 596900"/>
              <a:gd name="connsiteX1" fmla="*/ 304800 w 850900"/>
              <a:gd name="connsiteY1" fmla="*/ 317500 h 596900"/>
              <a:gd name="connsiteX2" fmla="*/ 368300 w 850900"/>
              <a:gd name="connsiteY2" fmla="*/ 355600 h 596900"/>
              <a:gd name="connsiteX3" fmla="*/ 469900 w 850900"/>
              <a:gd name="connsiteY3" fmla="*/ 419100 h 596900"/>
              <a:gd name="connsiteX4" fmla="*/ 508000 w 850900"/>
              <a:gd name="connsiteY4" fmla="*/ 444500 h 596900"/>
              <a:gd name="connsiteX5" fmla="*/ 698500 w 850900"/>
              <a:gd name="connsiteY5" fmla="*/ 520700 h 596900"/>
              <a:gd name="connsiteX6" fmla="*/ 736600 w 850900"/>
              <a:gd name="connsiteY6" fmla="*/ 533400 h 596900"/>
              <a:gd name="connsiteX7" fmla="*/ 825500 w 850900"/>
              <a:gd name="connsiteY7" fmla="*/ 571500 h 596900"/>
              <a:gd name="connsiteX8" fmla="*/ 850900 w 850900"/>
              <a:gd name="connsiteY8" fmla="*/ 596900 h 59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0900" h="596900">
                <a:moveTo>
                  <a:pt x="0" y="0"/>
                </a:moveTo>
                <a:cubicBezTo>
                  <a:pt x="101600" y="105833"/>
                  <a:pt x="199258" y="215597"/>
                  <a:pt x="304800" y="317500"/>
                </a:cubicBezTo>
                <a:cubicBezTo>
                  <a:pt x="322558" y="334646"/>
                  <a:pt x="347277" y="342663"/>
                  <a:pt x="368300" y="355600"/>
                </a:cubicBezTo>
                <a:cubicBezTo>
                  <a:pt x="402313" y="376531"/>
                  <a:pt x="436670" y="396947"/>
                  <a:pt x="469900" y="419100"/>
                </a:cubicBezTo>
                <a:cubicBezTo>
                  <a:pt x="482600" y="427567"/>
                  <a:pt x="494657" y="437087"/>
                  <a:pt x="508000" y="444500"/>
                </a:cubicBezTo>
                <a:cubicBezTo>
                  <a:pt x="592091" y="491217"/>
                  <a:pt x="596900" y="486833"/>
                  <a:pt x="698500" y="520700"/>
                </a:cubicBezTo>
                <a:lnTo>
                  <a:pt x="736600" y="533400"/>
                </a:lnTo>
                <a:cubicBezTo>
                  <a:pt x="770467" y="544689"/>
                  <a:pt x="794113" y="550575"/>
                  <a:pt x="825500" y="571500"/>
                </a:cubicBezTo>
                <a:cubicBezTo>
                  <a:pt x="835463" y="578142"/>
                  <a:pt x="842433" y="588433"/>
                  <a:pt x="850900" y="596900"/>
                </a:cubicBezTo>
              </a:path>
            </a:pathLst>
          </a:cu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3" name="Freeform 2"/>
          <p:cNvSpPr/>
          <p:nvPr/>
        </p:nvSpPr>
        <p:spPr>
          <a:xfrm>
            <a:off x="3794125" y="952500"/>
            <a:ext cx="1966913" cy="508000"/>
          </a:xfrm>
          <a:custGeom>
            <a:avLst/>
            <a:gdLst>
              <a:gd name="connsiteX0" fmla="*/ 1044799 w 1967308"/>
              <a:gd name="connsiteY0" fmla="*/ 76200 h 508519"/>
              <a:gd name="connsiteX1" fmla="*/ 1933799 w 1967308"/>
              <a:gd name="connsiteY1" fmla="*/ 508000 h 508519"/>
              <a:gd name="connsiteX2" fmla="*/ 3399 w 1967308"/>
              <a:gd name="connsiteY2" fmla="*/ 0 h 508519"/>
            </a:gdLst>
            <a:ahLst/>
            <a:cxnLst>
              <a:cxn ang="0">
                <a:pos x="connsiteX0" y="connsiteY0"/>
              </a:cxn>
              <a:cxn ang="0">
                <a:pos x="connsiteX1" y="connsiteY1"/>
              </a:cxn>
              <a:cxn ang="0">
                <a:pos x="connsiteX2" y="connsiteY2"/>
              </a:cxn>
            </a:cxnLst>
            <a:rect l="l" t="t" r="r" b="b"/>
            <a:pathLst>
              <a:path w="1967308" h="508519">
                <a:moveTo>
                  <a:pt x="1044799" y="76200"/>
                </a:moveTo>
                <a:cubicBezTo>
                  <a:pt x="1576082" y="298450"/>
                  <a:pt x="2107366" y="520700"/>
                  <a:pt x="1933799" y="508000"/>
                </a:cubicBezTo>
                <a:cubicBezTo>
                  <a:pt x="1760232" y="495300"/>
                  <a:pt x="-89734" y="289983"/>
                  <a:pt x="3399" y="0"/>
                </a:cubicBezTo>
              </a:path>
            </a:pathLst>
          </a:cu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4" name="Freeform 3"/>
          <p:cNvSpPr/>
          <p:nvPr/>
        </p:nvSpPr>
        <p:spPr>
          <a:xfrm>
            <a:off x="1500188" y="1384300"/>
            <a:ext cx="6221412" cy="2587625"/>
          </a:xfrm>
          <a:custGeom>
            <a:avLst/>
            <a:gdLst>
              <a:gd name="connsiteX0" fmla="*/ 6220865 w 6220865"/>
              <a:gd name="connsiteY0" fmla="*/ 0 h 2588120"/>
              <a:gd name="connsiteX1" fmla="*/ 4125365 w 6220865"/>
              <a:gd name="connsiteY1" fmla="*/ 1371600 h 2588120"/>
              <a:gd name="connsiteX2" fmla="*/ 2956965 w 6220865"/>
              <a:gd name="connsiteY2" fmla="*/ 1460500 h 2588120"/>
              <a:gd name="connsiteX3" fmla="*/ 23265 w 6220865"/>
              <a:gd name="connsiteY3" fmla="*/ 2463800 h 2588120"/>
            </a:gdLst>
            <a:ahLst/>
            <a:cxnLst>
              <a:cxn ang="0">
                <a:pos x="connsiteX0" y="connsiteY0"/>
              </a:cxn>
              <a:cxn ang="0">
                <a:pos x="connsiteX1" y="connsiteY1"/>
              </a:cxn>
              <a:cxn ang="0">
                <a:pos x="connsiteX2" y="connsiteY2"/>
              </a:cxn>
              <a:cxn ang="0">
                <a:pos x="connsiteX3" y="connsiteY3"/>
              </a:cxn>
            </a:cxnLst>
            <a:rect l="l" t="t" r="r" b="b"/>
            <a:pathLst>
              <a:path w="6220865" h="2588120">
                <a:moveTo>
                  <a:pt x="6220865" y="0"/>
                </a:moveTo>
                <a:cubicBezTo>
                  <a:pt x="5445106" y="564091"/>
                  <a:pt x="4669348" y="1128183"/>
                  <a:pt x="4125365" y="1371600"/>
                </a:cubicBezTo>
                <a:cubicBezTo>
                  <a:pt x="3581382" y="1615017"/>
                  <a:pt x="3640648" y="1278467"/>
                  <a:pt x="2956965" y="1460500"/>
                </a:cubicBezTo>
                <a:cubicBezTo>
                  <a:pt x="2273282" y="1642533"/>
                  <a:pt x="-268835" y="2999317"/>
                  <a:pt x="23265" y="2463800"/>
                </a:cubicBezTo>
              </a:path>
            </a:pathLst>
          </a:cu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752647" name="Text Box 10"/>
          <p:cNvSpPr txBox="1">
            <a:spLocks noChangeArrowheads="1"/>
          </p:cNvSpPr>
          <p:nvPr/>
        </p:nvSpPr>
        <p:spPr bwMode="auto">
          <a:xfrm>
            <a:off x="6881813" y="995363"/>
            <a:ext cx="384175"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2800" b="0" i="0" u="none" strike="noStrike" kern="1200" cap="none" spc="0" normalizeH="0" baseline="0" noProof="0">
                <a:ln>
                  <a:noFill/>
                </a:ln>
                <a:solidFill>
                  <a:srgbClr val="FFFFFF"/>
                </a:solidFill>
                <a:effectLst/>
                <a:uLnTx/>
                <a:uFillTx/>
                <a:latin typeface="Arial" charset="0"/>
                <a:ea typeface="ＭＳ Ｐゴシック" charset="0"/>
                <a:sym typeface="Symbol" charset="0"/>
              </a:rPr>
              <a:t>p</a:t>
            </a:r>
            <a:endParaRPr kumimoji="0" lang="de-DE" sz="2400" b="0" i="0" u="none" strike="noStrike" kern="1200" cap="none" spc="0" normalizeH="0" baseline="0" noProof="0">
              <a:ln>
                <a:noFill/>
              </a:ln>
              <a:solidFill>
                <a:srgbClr val="FFFFFF"/>
              </a:solidFill>
              <a:effectLst/>
              <a:uLnTx/>
              <a:uFillTx/>
              <a:latin typeface="Arial" charset="0"/>
              <a:ea typeface="ＭＳ Ｐゴシック" charset="0"/>
              <a:sym typeface="Symbol" charset="0"/>
            </a:endParaRPr>
          </a:p>
        </p:txBody>
      </p:sp>
      <p:sp>
        <p:nvSpPr>
          <p:cNvPr id="22" name="Rectangle 5"/>
          <p:cNvSpPr>
            <a:spLocks noChangeArrowheads="1"/>
          </p:cNvSpPr>
          <p:nvPr/>
        </p:nvSpPr>
        <p:spPr bwMode="auto">
          <a:xfrm>
            <a:off x="760413" y="2335213"/>
            <a:ext cx="7740650" cy="7029450"/>
          </a:xfrm>
          <a:prstGeom prst="rect">
            <a:avLst/>
          </a:prstGeom>
          <a:noFill/>
          <a:ln w="9525">
            <a:noFill/>
            <a:miter lim="800000"/>
            <a:headEnd/>
            <a:tailEnd/>
          </a:ln>
          <a:effectLst/>
        </p:spPr>
        <p:txBody>
          <a:bodyPr wrap="none" lIns="91406" tIns="45703" rIns="91406" bIns="45703"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rial"/>
              <a:ea typeface="ＭＳ Ｐゴシック" charset="0"/>
              <a:cs typeface="Century Gothic"/>
            </a:endParaRPr>
          </a:p>
        </p:txBody>
      </p:sp>
      <p:cxnSp>
        <p:nvCxnSpPr>
          <p:cNvPr id="752649" name="Straight Arrow Connector 23"/>
          <p:cNvCxnSpPr>
            <a:cxnSpLocks noChangeShapeType="1"/>
          </p:cNvCxnSpPr>
          <p:nvPr/>
        </p:nvCxnSpPr>
        <p:spPr bwMode="auto">
          <a:xfrm>
            <a:off x="1952625" y="2593975"/>
            <a:ext cx="6148388" cy="1776413"/>
          </a:xfrm>
          <a:prstGeom prst="straightConnector1">
            <a:avLst/>
          </a:prstGeom>
          <a:noFill/>
          <a:ln w="28575">
            <a:solidFill>
              <a:srgbClr val="00B0F0"/>
            </a:solidFill>
            <a:round/>
            <a:headEnd/>
            <a:tailEnd type="triangl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cxnSp>
      <p:sp>
        <p:nvSpPr>
          <p:cNvPr id="752650" name="Text Box 10"/>
          <p:cNvSpPr txBox="1">
            <a:spLocks noChangeArrowheads="1"/>
          </p:cNvSpPr>
          <p:nvPr/>
        </p:nvSpPr>
        <p:spPr bwMode="auto">
          <a:xfrm>
            <a:off x="7212013" y="4033838"/>
            <a:ext cx="398462" cy="585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3200" b="0" i="0" u="none" strike="noStrike" kern="1200" cap="none" spc="0" normalizeH="0" baseline="0" noProof="0">
                <a:ln>
                  <a:noFill/>
                </a:ln>
                <a:solidFill>
                  <a:srgbClr val="00B0F0"/>
                </a:solidFill>
                <a:effectLst/>
                <a:uLnTx/>
                <a:uFillTx/>
                <a:latin typeface="Symbol" charset="0"/>
                <a:ea typeface="ＭＳ Ｐゴシック" charset="0"/>
                <a:cs typeface="Symbol" charset="0"/>
                <a:sym typeface="Symbol" charset="0"/>
              </a:rPr>
              <a:t>n</a:t>
            </a:r>
            <a:endParaRPr kumimoji="0" lang="de-DE" sz="3200" b="0" i="0" u="none" strike="noStrike" kern="1200" cap="none" spc="0" normalizeH="0" baseline="0" noProof="0">
              <a:ln>
                <a:noFill/>
              </a:ln>
              <a:solidFill>
                <a:srgbClr val="00B0F0"/>
              </a:solidFill>
              <a:effectLst/>
              <a:uLnTx/>
              <a:uFillTx/>
              <a:latin typeface="Arial" charset="0"/>
              <a:ea typeface="ＭＳ Ｐゴシック" charset="0"/>
              <a:sym typeface="Symbol" charset="0"/>
            </a:endParaRPr>
          </a:p>
        </p:txBody>
      </p:sp>
      <p:sp>
        <p:nvSpPr>
          <p:cNvPr id="752651" name="Rectangle 44"/>
          <p:cNvSpPr txBox="1">
            <a:spLocks noChangeArrowheads="1"/>
          </p:cNvSpPr>
          <p:nvPr/>
        </p:nvSpPr>
        <p:spPr bwMode="auto">
          <a:xfrm>
            <a:off x="281781" y="236078"/>
            <a:ext cx="8991600" cy="990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FFFFFF"/>
                </a:solidFill>
                <a:effectLst/>
                <a:uLnTx/>
                <a:uFillTx/>
                <a:latin typeface="Arial"/>
                <a:ea typeface="ＭＳ Ｐゴシック" charset="0"/>
                <a:cs typeface="Century Gothic" charset="0"/>
              </a:rPr>
              <a:t>Neutrinos?  Perfect Messengers</a:t>
            </a:r>
          </a:p>
        </p:txBody>
      </p:sp>
      <p:sp>
        <p:nvSpPr>
          <p:cNvPr id="37" name="Freeform 6"/>
          <p:cNvSpPr>
            <a:spLocks/>
          </p:cNvSpPr>
          <p:nvPr/>
        </p:nvSpPr>
        <p:spPr bwMode="auto">
          <a:xfrm rot="458141">
            <a:off x="2095500" y="1117600"/>
            <a:ext cx="6057900" cy="1714500"/>
          </a:xfrm>
          <a:custGeom>
            <a:avLst/>
            <a:gdLst>
              <a:gd name="T0" fmla="*/ 0 w 3312"/>
              <a:gd name="T1" fmla="*/ 2147483647 h 1080"/>
              <a:gd name="T2" fmla="*/ 2147483647 w 3312"/>
              <a:gd name="T3" fmla="*/ 2147483647 h 1080"/>
              <a:gd name="T4" fmla="*/ 2147483647 w 3312"/>
              <a:gd name="T5" fmla="*/ 2147483647 h 1080"/>
              <a:gd name="T6" fmla="*/ 2147483647 w 3312"/>
              <a:gd name="T7" fmla="*/ 2147483647 h 1080"/>
              <a:gd name="T8" fmla="*/ 2147483647 w 3312"/>
              <a:gd name="T9" fmla="*/ 2147483647 h 1080"/>
              <a:gd name="T10" fmla="*/ 2147483647 w 3312"/>
              <a:gd name="T11" fmla="*/ 2147483647 h 1080"/>
              <a:gd name="T12" fmla="*/ 2147483647 w 3312"/>
              <a:gd name="T13" fmla="*/ 2147483647 h 1080"/>
              <a:gd name="T14" fmla="*/ 2147483647 w 3312"/>
              <a:gd name="T15" fmla="*/ 2147483647 h 1080"/>
              <a:gd name="T16" fmla="*/ 2147483647 w 3312"/>
              <a:gd name="T17" fmla="*/ 2147483647 h 108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12"/>
              <a:gd name="T28" fmla="*/ 0 h 1080"/>
              <a:gd name="T29" fmla="*/ 3312 w 3312"/>
              <a:gd name="T30" fmla="*/ 1080 h 108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12" h="1080">
                <a:moveTo>
                  <a:pt x="0" y="1080"/>
                </a:moveTo>
                <a:cubicBezTo>
                  <a:pt x="348" y="1068"/>
                  <a:pt x="696" y="1056"/>
                  <a:pt x="864" y="984"/>
                </a:cubicBezTo>
                <a:cubicBezTo>
                  <a:pt x="1032" y="912"/>
                  <a:pt x="1024" y="712"/>
                  <a:pt x="1008" y="648"/>
                </a:cubicBezTo>
                <a:cubicBezTo>
                  <a:pt x="992" y="584"/>
                  <a:pt x="808" y="568"/>
                  <a:pt x="768" y="600"/>
                </a:cubicBezTo>
                <a:cubicBezTo>
                  <a:pt x="728" y="632"/>
                  <a:pt x="704" y="808"/>
                  <a:pt x="768" y="840"/>
                </a:cubicBezTo>
                <a:cubicBezTo>
                  <a:pt x="832" y="872"/>
                  <a:pt x="992" y="904"/>
                  <a:pt x="1152" y="792"/>
                </a:cubicBezTo>
                <a:cubicBezTo>
                  <a:pt x="1312" y="680"/>
                  <a:pt x="1488" y="288"/>
                  <a:pt x="1728" y="168"/>
                </a:cubicBezTo>
                <a:cubicBezTo>
                  <a:pt x="1968" y="48"/>
                  <a:pt x="2328" y="0"/>
                  <a:pt x="2592" y="72"/>
                </a:cubicBezTo>
                <a:cubicBezTo>
                  <a:pt x="2856" y="144"/>
                  <a:pt x="3192" y="512"/>
                  <a:pt x="3312" y="600"/>
                </a:cubicBezTo>
              </a:path>
            </a:pathLst>
          </a:custGeom>
          <a:noFill/>
          <a:ln w="28575" cmpd="sng">
            <a:solidFill>
              <a:schemeClr val="bg1"/>
            </a:solidFill>
            <a:round/>
            <a:headEnd type="none"/>
            <a:tailEnd type="triangle"/>
          </a:ln>
        </p:spPr>
        <p:txBody>
          <a:bodyPr wrap="none" lIns="91406" tIns="45703" rIns="91406" bIns="45703"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grpSp>
        <p:nvGrpSpPr>
          <p:cNvPr id="752653" name="Group 9"/>
          <p:cNvGrpSpPr>
            <a:grpSpLocks/>
          </p:cNvGrpSpPr>
          <p:nvPr/>
        </p:nvGrpSpPr>
        <p:grpSpPr bwMode="auto">
          <a:xfrm>
            <a:off x="2007400" y="2393221"/>
            <a:ext cx="4925213" cy="1793015"/>
            <a:chOff x="1267" y="1533"/>
            <a:chExt cx="2640" cy="551"/>
          </a:xfrm>
        </p:grpSpPr>
        <p:sp>
          <p:nvSpPr>
            <p:cNvPr id="752654" name="Text Box 10"/>
            <p:cNvSpPr txBox="1">
              <a:spLocks noChangeArrowheads="1"/>
            </p:cNvSpPr>
            <p:nvPr/>
          </p:nvSpPr>
          <p:spPr bwMode="auto">
            <a:xfrm>
              <a:off x="2396" y="1533"/>
              <a:ext cx="212" cy="2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4000" b="0" i="0" u="none" strike="noStrike" kern="1200" cap="none" spc="0" normalizeH="0" baseline="0" noProof="0" dirty="0" err="1">
                  <a:ln>
                    <a:noFill/>
                  </a:ln>
                  <a:solidFill>
                    <a:schemeClr val="bg1"/>
                  </a:solidFill>
                  <a:effectLst/>
                  <a:uLnTx/>
                  <a:uFillTx/>
                  <a:latin typeface="Symbol" pitchFamily="2" charset="2"/>
                  <a:sym typeface="Symbol" charset="0"/>
                </a:rPr>
                <a:t>g</a:t>
              </a:r>
              <a:endParaRPr kumimoji="0" lang="de-DE" sz="4000" b="0" i="0" u="none" strike="noStrike" kern="1200" cap="none" spc="0" normalizeH="0" baseline="0" noProof="0" dirty="0">
                <a:ln>
                  <a:noFill/>
                </a:ln>
                <a:solidFill>
                  <a:schemeClr val="bg1"/>
                </a:solidFill>
                <a:effectLst/>
                <a:uLnTx/>
                <a:uFillTx/>
                <a:latin typeface="Symbol" pitchFamily="2" charset="2"/>
                <a:sym typeface="Symbol" charset="0"/>
              </a:endParaRPr>
            </a:p>
          </p:txBody>
        </p:sp>
        <p:grpSp>
          <p:nvGrpSpPr>
            <p:cNvPr id="752655" name="Group 11"/>
            <p:cNvGrpSpPr>
              <a:grpSpLocks/>
            </p:cNvGrpSpPr>
            <p:nvPr/>
          </p:nvGrpSpPr>
          <p:grpSpPr bwMode="auto">
            <a:xfrm>
              <a:off x="1267" y="1564"/>
              <a:ext cx="2640" cy="520"/>
              <a:chOff x="1267" y="1564"/>
              <a:chExt cx="2640" cy="520"/>
            </a:xfrm>
          </p:grpSpPr>
          <p:sp>
            <p:nvSpPr>
              <p:cNvPr id="41" name="Line 12"/>
              <p:cNvSpPr>
                <a:spLocks noChangeShapeType="1"/>
              </p:cNvSpPr>
              <p:nvPr/>
            </p:nvSpPr>
            <p:spPr bwMode="auto">
              <a:xfrm>
                <a:off x="1267" y="1564"/>
                <a:ext cx="1813" cy="295"/>
              </a:xfrm>
              <a:prstGeom prst="line">
                <a:avLst/>
              </a:prstGeom>
              <a:noFill/>
              <a:ln w="28575">
                <a:solidFill>
                  <a:srgbClr val="FFFF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42" name="Line 13"/>
              <p:cNvSpPr>
                <a:spLocks noChangeShapeType="1"/>
              </p:cNvSpPr>
              <p:nvPr/>
            </p:nvSpPr>
            <p:spPr bwMode="auto">
              <a:xfrm>
                <a:off x="3080" y="1850"/>
                <a:ext cx="521" cy="8"/>
              </a:xfrm>
              <a:prstGeom prst="line">
                <a:avLst/>
              </a:prstGeom>
              <a:noFill/>
              <a:ln w="28575">
                <a:solidFill>
                  <a:srgbClr val="FFFF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43" name="Line 14"/>
              <p:cNvSpPr>
                <a:spLocks noChangeShapeType="1"/>
              </p:cNvSpPr>
              <p:nvPr/>
            </p:nvSpPr>
            <p:spPr bwMode="auto">
              <a:xfrm>
                <a:off x="3080" y="1859"/>
                <a:ext cx="489" cy="146"/>
              </a:xfrm>
              <a:prstGeom prst="line">
                <a:avLst/>
              </a:prstGeom>
              <a:noFill/>
              <a:ln w="28575">
                <a:solidFill>
                  <a:srgbClr val="FFFF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Arial"/>
                  <a:ea typeface="ＭＳ Ｐゴシック" charset="0"/>
                  <a:cs typeface="ＭＳ Ｐゴシック" charset="0"/>
                </a:endParaRPr>
              </a:p>
            </p:txBody>
          </p:sp>
          <p:sp>
            <p:nvSpPr>
              <p:cNvPr id="752659" name="Text Box 15"/>
              <p:cNvSpPr txBox="1">
                <a:spLocks noChangeArrowheads="1"/>
              </p:cNvSpPr>
              <p:nvPr/>
            </p:nvSpPr>
            <p:spPr bwMode="auto">
              <a:xfrm>
                <a:off x="3617" y="1782"/>
                <a:ext cx="290" cy="14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Century Gothic" charset="0"/>
                    <a:ea typeface="ＭＳ Ｐゴシック" charset="0"/>
                    <a:cs typeface="Century Gothic" charset="0"/>
                  </a:rPr>
                  <a:t>e</a:t>
                </a:r>
                <a:r>
                  <a:rPr kumimoji="0" lang="en-US" sz="2400" b="0" i="0" u="none" strike="noStrike" kern="1200" cap="none" spc="0" normalizeH="0" baseline="30000" noProof="0">
                    <a:ln>
                      <a:noFill/>
                    </a:ln>
                    <a:solidFill>
                      <a:srgbClr val="FFFFFF"/>
                    </a:solidFill>
                    <a:effectLst/>
                    <a:uLnTx/>
                    <a:uFillTx/>
                    <a:latin typeface="Century Gothic" charset="0"/>
                    <a:ea typeface="ＭＳ Ｐゴシック" charset="0"/>
                    <a:cs typeface="Century Gothic" charset="0"/>
                  </a:rPr>
                  <a:t>+</a:t>
                </a:r>
              </a:p>
            </p:txBody>
          </p:sp>
          <p:sp>
            <p:nvSpPr>
              <p:cNvPr id="752660" name="Text Box 16"/>
              <p:cNvSpPr txBox="1">
                <a:spLocks noChangeArrowheads="1"/>
              </p:cNvSpPr>
              <p:nvPr/>
            </p:nvSpPr>
            <p:spPr bwMode="auto">
              <a:xfrm>
                <a:off x="3597" y="1942"/>
                <a:ext cx="243" cy="14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Century Gothic" charset="0"/>
                    <a:ea typeface="ＭＳ Ｐゴシック" charset="0"/>
                    <a:cs typeface="Century Gothic" charset="0"/>
                  </a:rPr>
                  <a:t>e</a:t>
                </a:r>
                <a:r>
                  <a:rPr kumimoji="0" lang="en-US" sz="2400" b="0" i="0" u="none" strike="noStrike" kern="1200" cap="none" spc="0" normalizeH="0" baseline="30000" noProof="0">
                    <a:ln>
                      <a:noFill/>
                    </a:ln>
                    <a:solidFill>
                      <a:srgbClr val="FFFFFF"/>
                    </a:solidFill>
                    <a:effectLst/>
                    <a:uLnTx/>
                    <a:uFillTx/>
                    <a:latin typeface="Century Gothic" charset="0"/>
                    <a:ea typeface="ＭＳ Ｐゴシック" charset="0"/>
                    <a:cs typeface="Century Gothic" charset="0"/>
                  </a:rPr>
                  <a:t>-</a:t>
                </a:r>
              </a:p>
            </p:txBody>
          </p:sp>
          <p:sp>
            <p:nvSpPr>
              <p:cNvPr id="46" name="Rectangle 18"/>
              <p:cNvSpPr>
                <a:spLocks noChangeArrowheads="1"/>
              </p:cNvSpPr>
              <p:nvPr/>
            </p:nvSpPr>
            <p:spPr bwMode="auto">
              <a:xfrm>
                <a:off x="3275" y="1570"/>
                <a:ext cx="117" cy="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de-DE" sz="1600" b="0" i="0" u="none" strike="noStrike" kern="1200" cap="none" spc="0" normalizeH="0" baseline="0" noProof="0">
                  <a:ln>
                    <a:noFill/>
                  </a:ln>
                  <a:solidFill>
                    <a:srgbClr val="FFFF99"/>
                  </a:solidFill>
                  <a:effectLst/>
                  <a:uLnTx/>
                  <a:uFillTx/>
                  <a:latin typeface="Arial"/>
                  <a:ea typeface="ＭＳ Ｐゴシック" charset="0"/>
                  <a:cs typeface="ＭＳ Ｐゴシック" charset="0"/>
                  <a:sym typeface="Symbol" charset="0"/>
                </a:endParaRPr>
              </a:p>
            </p:txBody>
          </p:sp>
        </p:grpSp>
      </p:grpSp>
      <p:sp>
        <p:nvSpPr>
          <p:cNvPr id="5" name="Rectangle 4"/>
          <p:cNvSpPr/>
          <p:nvPr/>
        </p:nvSpPr>
        <p:spPr>
          <a:xfrm>
            <a:off x="-168089" y="3410550"/>
            <a:ext cx="7434077" cy="3231654"/>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FFFF"/>
              </a:solidFill>
              <a:effectLst/>
              <a:uLnTx/>
              <a:uFillTx/>
              <a:latin typeface="Arial"/>
              <a:ea typeface="+mn-ea"/>
              <a:cs typeface="Arial"/>
            </a:endParaRP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electrically neutral</a:t>
            </a: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massless (in this talk) </a:t>
            </a: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unabsorbed</a:t>
            </a: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unlike </a:t>
            </a:r>
            <a:r>
              <a:rPr kumimoji="0" lang="en-US" sz="3200" b="0" i="0" u="none" strike="noStrike" kern="1200" cap="none" spc="0" normalizeH="0" baseline="0" noProof="0" dirty="0">
                <a:ln>
                  <a:noFill/>
                </a:ln>
                <a:solidFill>
                  <a:srgbClr val="FFFFFF"/>
                </a:solidFill>
                <a:effectLst/>
                <a:uLnTx/>
                <a:uFillTx/>
                <a:latin typeface="Symbol" pitchFamily="2" charset="2"/>
                <a:ea typeface="+mn-ea"/>
                <a:cs typeface="Arial"/>
              </a:rPr>
              <a:t>g</a:t>
            </a:r>
            <a:r>
              <a:rPr kumimoji="0" lang="en-US" sz="2400" b="0" i="0" u="none" strike="noStrike" kern="1200" cap="none" spc="0" normalizeH="0" baseline="0" noProof="0" dirty="0">
                <a:ln>
                  <a:noFill/>
                </a:ln>
                <a:solidFill>
                  <a:srgbClr val="FFFFFF"/>
                </a:solidFill>
                <a:effectLst/>
                <a:uLnTx/>
                <a:uFillTx/>
                <a:latin typeface="Arial"/>
                <a:ea typeface="+mn-ea"/>
                <a:cs typeface="Arial"/>
              </a:rPr>
              <a:t> rays, neutrinos are solely created</a:t>
            </a:r>
          </a:p>
          <a:p>
            <a:pPr marL="457200" marR="0" lvl="1"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in processes involving cosmic rays</a:t>
            </a:r>
          </a:p>
          <a:p>
            <a:pPr marL="457200" marR="0" lvl="1"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a:t>
            </a:r>
            <a:endParaRPr kumimoji="0" lang="en-US" sz="2400" b="0" i="0" u="none" strike="noStrike" kern="1200" cap="none" spc="0" normalizeH="0" baseline="-25000" noProof="0" dirty="0">
              <a:ln>
                <a:noFill/>
              </a:ln>
              <a:solidFill>
                <a:srgbClr val="FFFFFF"/>
              </a:solidFill>
              <a:effectLst/>
              <a:uLnTx/>
              <a:uFillTx/>
              <a:latin typeface="Arial"/>
              <a:ea typeface="+mn-ea"/>
              <a:cs typeface="Arial"/>
            </a:endParaRPr>
          </a:p>
          <a:p>
            <a:pPr marL="800100" marR="0" lvl="1" indent="-342900" algn="l" defTabSz="4572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but difficult to detect</a:t>
            </a:r>
          </a:p>
        </p:txBody>
      </p:sp>
      <p:sp>
        <p:nvSpPr>
          <p:cNvPr id="6" name="Rectangle 5">
            <a:extLst>
              <a:ext uri="{FF2B5EF4-FFF2-40B4-BE49-F238E27FC236}">
                <a16:creationId xmlns:a16="http://schemas.microsoft.com/office/drawing/2014/main" id="{4D34AFB3-D84F-064C-A278-557F1DD90FAA}"/>
              </a:ext>
            </a:extLst>
          </p:cNvPr>
          <p:cNvSpPr/>
          <p:nvPr/>
        </p:nvSpPr>
        <p:spPr bwMode="auto">
          <a:xfrm>
            <a:off x="281780" y="5097995"/>
            <a:ext cx="6221411" cy="743365"/>
          </a:xfrm>
          <a:prstGeom prst="rect">
            <a:avLst/>
          </a:prstGeom>
          <a:solidFill>
            <a:schemeClr val="accent1">
              <a:alpha val="53773"/>
            </a:schemeClr>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36116059"/>
      </p:ext>
    </p:extLst>
  </p:cSld>
  <p:clrMapOvr>
    <a:masterClrMapping/>
  </p:clrMapOvr>
  <p:transition spd="med">
    <p:zo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2930" name="Object 2"/>
          <p:cNvGraphicFramePr>
            <a:graphicFrameLocks noChangeAspect="1"/>
          </p:cNvGraphicFramePr>
          <p:nvPr>
            <p:extLst>
              <p:ext uri="{D42A27DB-BD31-4B8C-83A1-F6EECF244321}">
                <p14:modId xmlns:p14="http://schemas.microsoft.com/office/powerpoint/2010/main" val="169362679"/>
              </p:ext>
            </p:extLst>
          </p:nvPr>
        </p:nvGraphicFramePr>
        <p:xfrm>
          <a:off x="3643" y="-20333"/>
          <a:ext cx="9144000" cy="6862763"/>
        </p:xfrm>
        <a:graphic>
          <a:graphicData uri="http://schemas.openxmlformats.org/presentationml/2006/ole">
            <mc:AlternateContent xmlns:mc="http://schemas.openxmlformats.org/markup-compatibility/2006">
              <mc:Choice xmlns:v="urn:schemas-microsoft-com:vml" Requires="v">
                <p:oleObj r:id="rId3" imgW="12215873" imgH="9168254" progId="">
                  <p:embed/>
                </p:oleObj>
              </mc:Choice>
              <mc:Fallback>
                <p:oleObj r:id="rId3" imgW="12215873" imgH="9168254" progId="">
                  <p:embed/>
                  <p:pic>
                    <p:nvPicPr>
                      <p:cNvPr id="25293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3" y="-20333"/>
                        <a:ext cx="9144000" cy="6862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252931" name="Rectangle 3"/>
          <p:cNvSpPr>
            <a:spLocks noChangeArrowheads="1"/>
          </p:cNvSpPr>
          <p:nvPr/>
        </p:nvSpPr>
        <p:spPr bwMode="auto">
          <a:xfrm>
            <a:off x="-88900" y="0"/>
            <a:ext cx="5084763" cy="6858000"/>
          </a:xfrm>
          <a:prstGeom prst="rect">
            <a:avLst/>
          </a:prstGeom>
          <a:solidFill>
            <a:schemeClr val="bg1"/>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2" name="Text Box 4"/>
          <p:cNvSpPr txBox="1">
            <a:spLocks noChangeArrowheads="1"/>
          </p:cNvSpPr>
          <p:nvPr/>
        </p:nvSpPr>
        <p:spPr bwMode="auto">
          <a:xfrm>
            <a:off x="5608094" y="2469940"/>
            <a:ext cx="3142655" cy="1966692"/>
          </a:xfrm>
          <a:prstGeom prst="rect">
            <a:avLst/>
          </a:prstGeom>
          <a:noFill/>
          <a:ln>
            <a:noFill/>
          </a:ln>
          <a:effectLst/>
          <a:extLst>
            <a:ext uri="{909E8E84-426E-40dd-AFC4-6F175D3DCCD1}">
              <a14:hiddenFill xmlns:a14="http://schemas.microsoft.com/office/drawing/2010/main" xmlns="">
                <a:gradFill rotWithShape="0">
                  <a:gsLst>
                    <a:gs pos="0">
                      <a:srgbClr val="FFF93D"/>
                    </a:gs>
                    <a:gs pos="100000">
                      <a:schemeClr val="bg1"/>
                    </a:gs>
                  </a:gsLst>
                  <a:path path="shape">
                    <a:fillToRect l="50000" t="50000" r="50000" b="50000"/>
                  </a:path>
                </a:gra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274320" tIns="274320" rIns="274320" bIns="274320">
            <a:spAutoFit/>
          </a:bodyPr>
          <a:lstStyle/>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Impact" charset="0"/>
                <a:ea typeface="ＭＳ Ｐゴシック" charset="0"/>
                <a:cs typeface="ＭＳ Ｐゴシック" charset="0"/>
              </a:rPr>
              <a:t>nearby</a:t>
            </a:r>
          </a:p>
          <a:p>
            <a:pPr marL="0" marR="0" lvl="0" indent="0" algn="ctr" defTabSz="914400" rtl="0" eaLnBrk="0" fontAlgn="base" latinLnBrk="0" hangingPunct="0">
              <a:lnSpc>
                <a:spcPct val="85000"/>
              </a:lnSpc>
              <a:spcBef>
                <a:spcPct val="0"/>
              </a:spcBef>
              <a:spcAft>
                <a:spcPct val="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Impact" charset="0"/>
                <a:ea typeface="ＭＳ Ｐゴシック" charset="0"/>
                <a:cs typeface="ＭＳ Ｐゴシック" charset="0"/>
              </a:rPr>
              <a:t>radiation or</a:t>
            </a:r>
          </a:p>
          <a:p>
            <a:pPr marL="0" marR="0" lvl="0" indent="0" algn="ctr" defTabSz="914400" rtl="0" eaLnBrk="0" fontAlgn="base" latinLnBrk="0" hangingPunct="0">
              <a:lnSpc>
                <a:spcPct val="85000"/>
              </a:lnSpc>
              <a:spcBef>
                <a:spcPct val="0"/>
              </a:spcBef>
              <a:spcAft>
                <a:spcPct val="0"/>
              </a:spcAft>
              <a:buClrTx/>
              <a:buSzTx/>
              <a:buFontTx/>
              <a:buNone/>
              <a:tabLst/>
              <a:defRPr/>
            </a:pPr>
            <a:r>
              <a:rPr lang="en-US" sz="3600" dirty="0">
                <a:solidFill>
                  <a:srgbClr val="FFFFFF"/>
                </a:solidFill>
                <a:latin typeface="Impact" charset="0"/>
                <a:ea typeface="ＭＳ Ｐゴシック" charset="0"/>
                <a:cs typeface="ＭＳ Ｐゴシック" charset="0"/>
              </a:rPr>
              <a:t>hydrogen, or…</a:t>
            </a:r>
            <a:endParaRPr kumimoji="0" lang="en-US" sz="3600" b="0" i="0" u="none" strike="noStrike" kern="1200" cap="none" spc="0" normalizeH="0" baseline="0" noProof="0" dirty="0">
              <a:ln>
                <a:noFill/>
              </a:ln>
              <a:solidFill>
                <a:srgbClr val="FFFFFF"/>
              </a:solidFill>
              <a:effectLst/>
              <a:uLnTx/>
              <a:uFillTx/>
              <a:latin typeface="Impact" charset="0"/>
              <a:ea typeface="ＭＳ Ｐゴシック" charset="0"/>
              <a:cs typeface="ＭＳ Ｐゴシック" charset="0"/>
            </a:endParaRPr>
          </a:p>
        </p:txBody>
      </p:sp>
      <p:sp>
        <p:nvSpPr>
          <p:cNvPr id="252933" name="Line 5"/>
          <p:cNvSpPr>
            <a:spLocks noChangeShapeType="1"/>
          </p:cNvSpPr>
          <p:nvPr/>
        </p:nvSpPr>
        <p:spPr bwMode="auto">
          <a:xfrm flipV="1">
            <a:off x="2133600" y="1671035"/>
            <a:ext cx="3657589" cy="5365"/>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4" name="Line 6"/>
          <p:cNvSpPr>
            <a:spLocks noChangeShapeType="1"/>
          </p:cNvSpPr>
          <p:nvPr/>
        </p:nvSpPr>
        <p:spPr bwMode="auto">
          <a:xfrm>
            <a:off x="2514600" y="3429000"/>
            <a:ext cx="3369365"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5" name="Text Box 7"/>
          <p:cNvSpPr txBox="1">
            <a:spLocks noChangeArrowheads="1"/>
          </p:cNvSpPr>
          <p:nvPr/>
        </p:nvSpPr>
        <p:spPr bwMode="auto">
          <a:xfrm>
            <a:off x="5534964" y="852739"/>
            <a:ext cx="3246781" cy="1661993"/>
          </a:xfrm>
          <a:prstGeom prst="rect">
            <a:avLst/>
          </a:prstGeom>
          <a:noFill/>
          <a:ln>
            <a:noFill/>
          </a:ln>
          <a:effectLst/>
          <a:extLst>
            <a:ext uri="{909E8E84-426E-40dd-AFC4-6F175D3DCCD1}">
              <a14:hiddenFill xmlns:a14="http://schemas.microsoft.com/office/drawing/2010/main" xmlns="">
                <a:gradFill rotWithShape="0">
                  <a:gsLst>
                    <a:gs pos="0">
                      <a:srgbClr val="FFF93D"/>
                    </a:gs>
                    <a:gs pos="100000">
                      <a:srgbClr val="FFFFFF"/>
                    </a:gs>
                  </a:gsLst>
                  <a:path path="shape">
                    <a:fillToRect l="50000" t="50000" r="50000" b="50000"/>
                  </a:path>
                </a:gra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274320" tIns="274320" rIns="274320" bIns="27432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Impact" charset="0"/>
                <a:ea typeface="ＭＳ Ｐゴシック" charset="0"/>
                <a:cs typeface="ＭＳ Ｐゴシック" charset="0"/>
              </a:rPr>
              <a:t>supermassive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0" i="0" u="none" strike="noStrike" kern="1200" cap="none" spc="0" normalizeH="0" baseline="0" noProof="0">
                <a:ln>
                  <a:noFill/>
                </a:ln>
                <a:solidFill>
                  <a:srgbClr val="FFFFFF"/>
                </a:solidFill>
                <a:effectLst/>
                <a:uLnTx/>
                <a:uFillTx/>
                <a:latin typeface="Impact" charset="0"/>
                <a:ea typeface="ＭＳ Ｐゴシック" charset="0"/>
                <a:cs typeface="ＭＳ Ｐゴシック" charset="0"/>
              </a:rPr>
              <a:t>black hole</a:t>
            </a:r>
            <a:endParaRPr kumimoji="0" lang="en-US" sz="3600" b="0" i="0" u="none" strike="noStrike" kern="1200" cap="none" spc="0" normalizeH="0" baseline="0" noProof="0">
              <a:ln>
                <a:noFill/>
              </a:ln>
              <a:solidFill>
                <a:srgbClr val="3333CC"/>
              </a:solidFill>
              <a:effectLst/>
              <a:uLnTx/>
              <a:uFillTx/>
              <a:latin typeface="Times" charset="0"/>
              <a:ea typeface="ＭＳ Ｐゴシック" charset="0"/>
              <a:cs typeface="ＭＳ Ｐゴシック" charset="0"/>
            </a:endParaRPr>
          </a:p>
        </p:txBody>
      </p:sp>
      <p:sp>
        <p:nvSpPr>
          <p:cNvPr id="252936" name="Text Box 8"/>
          <p:cNvSpPr txBox="1">
            <a:spLocks noChangeArrowheads="1"/>
          </p:cNvSpPr>
          <p:nvPr/>
        </p:nvSpPr>
        <p:spPr bwMode="auto">
          <a:xfrm>
            <a:off x="5339555" y="5568525"/>
            <a:ext cx="3810000" cy="1371999"/>
          </a:xfrm>
          <a:prstGeom prst="rect">
            <a:avLst/>
          </a:prstGeom>
          <a:noFill/>
          <a:ln>
            <a:noFill/>
          </a:ln>
          <a:effectLst/>
          <a:extLst>
            <a:ext uri="{909E8E84-426E-40dd-AFC4-6F175D3DCCD1}">
              <a14:hiddenFill xmlns:a14="http://schemas.microsoft.com/office/drawing/2010/main" xmlns="">
                <a:gradFill rotWithShape="0">
                  <a:gsLst>
                    <a:gs pos="0">
                      <a:srgbClr val="FBFF0E"/>
                    </a:gs>
                    <a:gs pos="100000">
                      <a:srgbClr val="FFFFFF"/>
                    </a:gs>
                  </a:gsLst>
                  <a:path path="shape">
                    <a:fillToRect l="50000" t="50000" r="50000" b="50000"/>
                  </a:path>
                </a:gra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sym typeface="Wingdings" charset="0"/>
              </a:rPr>
              <a:t></a:t>
            </a:r>
            <a:r>
              <a:rPr kumimoji="0" lang="en-US" sz="3200" b="0" i="0" u="none" strike="noStrike" kern="1200" cap="none" spc="0" normalizeH="0" baseline="0" noProof="0">
                <a:ln>
                  <a:noFill/>
                </a:ln>
                <a:solidFill>
                  <a:srgbClr val="000000"/>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a:ln>
                  <a:noFill/>
                </a:ln>
                <a:solidFill>
                  <a:srgbClr val="B2B2B2"/>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0</a:t>
            </a:r>
            <a:endParaRPr kumimoji="0" lang="en-US" sz="3200" b="0" i="0" u="none" strike="noStrike" kern="1200" cap="none" spc="0" normalizeH="0" baseline="30000" noProof="0">
              <a:ln>
                <a:noFill/>
              </a:ln>
              <a:solidFill>
                <a:srgbClr val="B2B2B2"/>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70000"/>
              </a:lnSpc>
              <a:spcBef>
                <a:spcPct val="0"/>
              </a:spcBef>
              <a:spcAft>
                <a:spcPct val="0"/>
              </a:spcAft>
              <a:buClrTx/>
              <a:buSzTx/>
              <a:buFontTx/>
              <a:buNone/>
              <a:tabLst/>
              <a:defRPr/>
            </a:pPr>
            <a:endParaRPr kumimoji="0" lang="en-US" sz="3200" b="0" i="0" u="none" strike="noStrike" kern="1200" cap="none" spc="0" normalizeH="0" baseline="30000" noProof="0">
              <a:ln>
                <a:noFill/>
              </a:ln>
              <a:solidFill>
                <a:srgbClr val="B2B2B2"/>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ctr" defTabSz="914400" rtl="0" eaLnBrk="0" fontAlgn="base" latinLnBrk="0" hangingPunct="0">
              <a:lnSpc>
                <a:spcPct val="65000"/>
              </a:lnSpc>
              <a:spcBef>
                <a:spcPct val="0"/>
              </a:spcBef>
              <a:spcAft>
                <a:spcPct val="0"/>
              </a:spcAft>
              <a:buClrTx/>
              <a:buSzTx/>
              <a:buFontTx/>
              <a:buNone/>
              <a:tabLst/>
              <a:defRPr/>
            </a:pPr>
            <a:r>
              <a:rPr kumimoji="0" lang="en-US" sz="40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 cosmic ray + gamma</a:t>
            </a:r>
            <a:endParaRPr kumimoji="0" lang="en-US" sz="36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endParaRPr>
          </a:p>
          <a:p>
            <a:pPr marL="0" marR="0" lvl="0" indent="0" algn="ctr" defTabSz="914400" rtl="0" eaLnBrk="0" fontAlgn="base" latinLnBrk="0" hangingPunct="0">
              <a:lnSpc>
                <a:spcPct val="65000"/>
              </a:lnSpc>
              <a:spcBef>
                <a:spcPct val="0"/>
              </a:spcBef>
              <a:spcAft>
                <a:spcPct val="0"/>
              </a:spcAft>
              <a:buClrTx/>
              <a:buSzTx/>
              <a:buFontTx/>
              <a:buNone/>
              <a:tabLst/>
              <a:defRPr/>
            </a:pPr>
            <a:endParaRPr kumimoji="0" lang="en-US" sz="4000" b="1"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endParaRPr>
          </a:p>
        </p:txBody>
      </p:sp>
      <p:sp>
        <p:nvSpPr>
          <p:cNvPr id="252937" name="Rectangle 9"/>
          <p:cNvSpPr>
            <a:spLocks noChangeArrowheads="1"/>
          </p:cNvSpPr>
          <p:nvPr/>
        </p:nvSpPr>
        <p:spPr bwMode="auto">
          <a:xfrm>
            <a:off x="228600" y="609600"/>
            <a:ext cx="4343400" cy="381000"/>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38" name="Text Box 10"/>
          <p:cNvSpPr txBox="1">
            <a:spLocks noChangeArrowheads="1"/>
          </p:cNvSpPr>
          <p:nvPr/>
        </p:nvSpPr>
        <p:spPr bwMode="auto">
          <a:xfrm>
            <a:off x="457200" y="579438"/>
            <a:ext cx="3611563" cy="401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Impact" charset="0"/>
                <a:ea typeface="ＭＳ Ｐゴシック" charset="0"/>
                <a:cs typeface="ＭＳ Ｐゴシック" charset="0"/>
              </a:rPr>
              <a:t>NEUTRINO BEAMS: HEAVEN &amp; EARTH</a:t>
            </a:r>
            <a:endParaRPr kumimoji="0" lang="en-US" sz="2000" b="0" i="0" u="none" strike="noStrike" kern="1200" cap="none" spc="0" normalizeH="0" baseline="0" noProof="0">
              <a:ln>
                <a:noFill/>
              </a:ln>
              <a:solidFill>
                <a:srgbClr val="000000"/>
              </a:solidFill>
              <a:effectLst/>
              <a:uLnTx/>
              <a:uFillTx/>
              <a:latin typeface="Lucida Grande" charset="0"/>
              <a:ea typeface="ＭＳ Ｐゴシック" charset="0"/>
              <a:cs typeface="ＭＳ Ｐゴシック" charset="0"/>
            </a:endParaRPr>
          </a:p>
        </p:txBody>
      </p:sp>
      <p:sp>
        <p:nvSpPr>
          <p:cNvPr id="252939" name="Rectangle 11"/>
          <p:cNvSpPr>
            <a:spLocks noChangeArrowheads="1"/>
          </p:cNvSpPr>
          <p:nvPr/>
        </p:nvSpPr>
        <p:spPr bwMode="auto">
          <a:xfrm>
            <a:off x="457200" y="533400"/>
            <a:ext cx="3657600" cy="533400"/>
          </a:xfrm>
          <a:prstGeom prst="rect">
            <a:avLst/>
          </a:prstGeom>
          <a:solidFill>
            <a:schemeClr val="bg1"/>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0" name="Text Box 12"/>
          <p:cNvSpPr txBox="1">
            <a:spLocks noChangeArrowheads="1"/>
          </p:cNvSpPr>
          <p:nvPr/>
        </p:nvSpPr>
        <p:spPr bwMode="auto">
          <a:xfrm>
            <a:off x="349250" y="228600"/>
            <a:ext cx="4146550" cy="463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0055"/>
                </a:solidFill>
                <a:effectLst/>
                <a:uLnTx/>
                <a:uFillTx/>
                <a:latin typeface="Impact" charset="0"/>
                <a:ea typeface="ＭＳ Ｐゴシック" charset="0"/>
                <a:cs typeface="ＭＳ Ｐゴシック" charset="0"/>
              </a:rPr>
              <a:t>Neutrino</a:t>
            </a:r>
            <a:r>
              <a:rPr kumimoji="0" lang="en-US" sz="2400" b="0" i="0" u="none" strike="noStrike" kern="1200" cap="none" spc="0" normalizeH="0" baseline="0" noProof="0">
                <a:ln>
                  <a:noFill/>
                </a:ln>
                <a:solidFill>
                  <a:srgbClr val="000000"/>
                </a:solidFill>
                <a:effectLst/>
                <a:uLnTx/>
                <a:uFillTx/>
                <a:latin typeface="Impact" charset="0"/>
                <a:ea typeface="ＭＳ Ｐゴシック" charset="0"/>
                <a:cs typeface="ＭＳ Ｐゴシック" charset="0"/>
              </a:rPr>
              <a:t> Beams: Heaven &amp; Earth</a:t>
            </a:r>
          </a:p>
        </p:txBody>
      </p:sp>
      <p:pic>
        <p:nvPicPr>
          <p:cNvPr id="252941" name="Picture 13" descr="Shingl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596" y="152400"/>
            <a:ext cx="5054600" cy="6542088"/>
          </a:xfrm>
          <a:prstGeom prst="rect">
            <a:avLst/>
          </a:prstGeom>
          <a:pattFill prst="shingle">
            <a:fgClr>
              <a:schemeClr val="accent1"/>
            </a:fgClr>
            <a:bgClr>
              <a:schemeClr val="bg1"/>
            </a:bgClr>
          </a:pattFill>
        </p:spPr>
      </p:pic>
      <p:sp>
        <p:nvSpPr>
          <p:cNvPr id="252942" name="Text Box 14"/>
          <p:cNvSpPr txBox="1">
            <a:spLocks noChangeArrowheads="1"/>
          </p:cNvSpPr>
          <p:nvPr/>
        </p:nvSpPr>
        <p:spPr bwMode="auto">
          <a:xfrm>
            <a:off x="5160019" y="4471596"/>
            <a:ext cx="3779837" cy="1278812"/>
          </a:xfrm>
          <a:prstGeom prst="rect">
            <a:avLst/>
          </a:prstGeom>
          <a:noFill/>
          <a:ln>
            <a:noFill/>
          </a:ln>
          <a:effectLst/>
          <a:extLst>
            <a:ext uri="{909E8E84-426E-40dd-AFC4-6F175D3DCCD1}">
              <a14:hiddenFill xmlns:a14="http://schemas.microsoft.com/office/drawing/2010/main" xmlns="">
                <a:gradFill rotWithShape="0">
                  <a:gsLst>
                    <a:gs pos="0">
                      <a:srgbClr val="FFFF00"/>
                    </a:gs>
                    <a:gs pos="100000">
                      <a:srgbClr val="FFFFFF"/>
                    </a:gs>
                  </a:gsLst>
                  <a:path path="shape">
                    <a:fillToRect l="50000" t="50000" r="50000" b="50000"/>
                  </a:path>
                </a:gradFill>
              </a14:hiddenFill>
            </a:ext>
            <a:ext uri="{91240B29-F687-4f45-9708-019B960494DF}">
              <a14:hiddenLine xmlns:a14="http://schemas.microsoft.com/office/drawing/2010/main" xmlns="" w="9525">
                <a:solidFill>
                  <a:srgbClr val="D42C2F"/>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nchor="ctr" anchorCtr="1">
            <a:spAutoFit/>
          </a:bodyPr>
          <a:lstStyle/>
          <a:p>
            <a:pPr marL="0" marR="0" lvl="0" indent="0" algn="ctr" defTabSz="914400" rtl="0" eaLnBrk="0" fontAlgn="base" latinLnBrk="0" hangingPunct="0">
              <a:lnSpc>
                <a:spcPct val="35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ctr" defTabSz="914400" rtl="0" eaLnBrk="0" fontAlgn="base" latinLnBrk="0" hangingPunct="0">
              <a:lnSpc>
                <a:spcPct val="65000"/>
              </a:lnSpc>
              <a:spcBef>
                <a:spcPct val="0"/>
              </a:spcBef>
              <a:spcAft>
                <a:spcPct val="0"/>
              </a:spcAft>
              <a:buClrTx/>
              <a:buSzTx/>
              <a:buFontTx/>
              <a:buNone/>
              <a:tabLst/>
              <a:defRPr/>
            </a:pP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a:ln>
                  <a:noFill/>
                </a:ln>
                <a:solidFill>
                  <a:srgbClr val="B2B2B2"/>
                </a:solidFill>
                <a:effectLst/>
                <a:uLnTx/>
                <a:uFillTx/>
                <a:latin typeface="Symbol" charset="0"/>
                <a:ea typeface="ＭＳ Ｐゴシック" charset="0"/>
                <a:cs typeface="ＭＳ Ｐゴシック" charset="0"/>
              </a:rPr>
              <a:t>g</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sym typeface="Wingdings" charset="0"/>
              </a:rPr>
              <a:t></a:t>
            </a:r>
            <a:r>
              <a:rPr kumimoji="0" lang="en-US" sz="3200" b="0" i="0" u="none" strike="noStrike" kern="1200" cap="none" spc="0" normalizeH="0" baseline="0" noProof="0">
                <a:ln>
                  <a:noFill/>
                </a:ln>
                <a:solidFill>
                  <a:srgbClr val="B2B2B2"/>
                </a:solidFill>
                <a:effectLst/>
                <a:uLnTx/>
                <a:uFillTx/>
                <a:latin typeface="Times" charset="0"/>
                <a:ea typeface="ＭＳ Ｐゴシック" charset="0"/>
                <a:cs typeface="ＭＳ Ｐゴシック" charset="0"/>
              </a:rPr>
              <a:t> n + </a:t>
            </a:r>
            <a:r>
              <a:rPr kumimoji="0" lang="en-US" sz="3200" b="0" i="0" u="none" strike="noStrike" kern="1200" cap="none" spc="0" normalizeH="0" baseline="0" noProof="0">
                <a:ln>
                  <a:noFill/>
                </a:ln>
                <a:solidFill>
                  <a:srgbClr val="B2B2B2"/>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a:t>
            </a:r>
            <a:endParaRPr kumimoji="0" lang="en-US" sz="3200" b="0" i="0" u="none" strike="noStrike" kern="1200" cap="none" spc="0" normalizeH="0" baseline="30000" noProof="0">
              <a:ln>
                <a:noFill/>
              </a:ln>
              <a:solidFill>
                <a:srgbClr val="B2B2B2"/>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endParaRPr kumimoji="0" lang="en-US" sz="36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r>
              <a:rPr kumimoji="0" lang="en-US" sz="4000" b="0" i="0" u="none" strike="noStrike" kern="1200" cap="none" spc="0" normalizeH="0" baseline="30000" noProof="0">
                <a:ln>
                  <a:noFill/>
                </a:ln>
                <a:solidFill>
                  <a:srgbClr val="B2B2B2"/>
                </a:solidFill>
                <a:effectLst/>
                <a:uLnTx/>
                <a:uFillTx/>
                <a:latin typeface="Times" charset="0"/>
                <a:ea typeface="ＭＳ Ｐゴシック" charset="0"/>
                <a:cs typeface="ＭＳ Ｐゴシック" charset="0"/>
              </a:rPr>
              <a:t>~ cosmic ray + neutrino</a:t>
            </a:r>
            <a:r>
              <a:rPr kumimoji="0" lang="en-US" sz="4000" b="0" i="0" u="none" strike="noStrike" kern="1200" cap="none" spc="0" normalizeH="0" baseline="0" noProof="0">
                <a:ln>
                  <a:noFill/>
                </a:ln>
                <a:solidFill>
                  <a:srgbClr val="FF8000"/>
                </a:solidFill>
                <a:effectLst/>
                <a:uLnTx/>
                <a:uFillTx/>
                <a:latin typeface="Times" charset="0"/>
                <a:ea typeface="ＭＳ Ｐゴシック" charset="0"/>
                <a:cs typeface="ＭＳ Ｐゴシック" charset="0"/>
              </a:rPr>
              <a:t> </a:t>
            </a:r>
          </a:p>
        </p:txBody>
      </p:sp>
      <p:sp>
        <p:nvSpPr>
          <p:cNvPr id="252944" name="Oval 16"/>
          <p:cNvSpPr>
            <a:spLocks noChangeArrowheads="1"/>
          </p:cNvSpPr>
          <p:nvPr/>
        </p:nvSpPr>
        <p:spPr bwMode="auto">
          <a:xfrm>
            <a:off x="7885035" y="4532244"/>
            <a:ext cx="609600" cy="609600"/>
          </a:xfrm>
          <a:prstGeom prst="ellipse">
            <a:avLst/>
          </a:prstGeom>
          <a:noFill/>
          <a:ln w="2857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5" name="Oval 17"/>
          <p:cNvSpPr>
            <a:spLocks noChangeArrowheads="1"/>
          </p:cNvSpPr>
          <p:nvPr/>
        </p:nvSpPr>
        <p:spPr bwMode="auto">
          <a:xfrm>
            <a:off x="7938054" y="5562600"/>
            <a:ext cx="609600" cy="609600"/>
          </a:xfrm>
          <a:prstGeom prst="ellipse">
            <a:avLst/>
          </a:prstGeom>
          <a:noFill/>
          <a:ln w="2857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6" name="Line 18"/>
          <p:cNvSpPr>
            <a:spLocks noChangeShapeType="1"/>
          </p:cNvSpPr>
          <p:nvPr/>
        </p:nvSpPr>
        <p:spPr bwMode="auto">
          <a:xfrm>
            <a:off x="2912530" y="1676400"/>
            <a:ext cx="2209800" cy="0"/>
          </a:xfrm>
          <a:prstGeom prst="line">
            <a:avLst/>
          </a:prstGeom>
          <a:noFill/>
          <a:ln w="38100">
            <a:solidFill>
              <a:schemeClr val="bg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7" name="Line 19"/>
          <p:cNvSpPr>
            <a:spLocks noChangeShapeType="1"/>
          </p:cNvSpPr>
          <p:nvPr/>
        </p:nvSpPr>
        <p:spPr bwMode="auto">
          <a:xfrm>
            <a:off x="3386663" y="3429000"/>
            <a:ext cx="1752600" cy="0"/>
          </a:xfrm>
          <a:prstGeom prst="line">
            <a:avLst/>
          </a:prstGeom>
          <a:noFill/>
          <a:ln w="38100">
            <a:solidFill>
              <a:schemeClr val="bg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8" name="Rectangle 20"/>
          <p:cNvSpPr>
            <a:spLocks noChangeArrowheads="1"/>
          </p:cNvSpPr>
          <p:nvPr/>
        </p:nvSpPr>
        <p:spPr bwMode="auto">
          <a:xfrm>
            <a:off x="1489152" y="2819400"/>
            <a:ext cx="1295400" cy="2133600"/>
          </a:xfrm>
          <a:prstGeom prst="rect">
            <a:avLst/>
          </a:prstGeom>
          <a:solidFill>
            <a:srgbClr val="0033CC">
              <a:alpha val="17000"/>
            </a:srgbClr>
          </a:solidFill>
          <a:ln w="9525">
            <a:solidFill>
              <a:schemeClr val="bg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
        <p:nvSpPr>
          <p:cNvPr id="252949" name="Text Box 21"/>
          <p:cNvSpPr txBox="1">
            <a:spLocks noChangeArrowheads="1"/>
          </p:cNvSpPr>
          <p:nvPr/>
        </p:nvSpPr>
        <p:spPr bwMode="auto">
          <a:xfrm>
            <a:off x="193752" y="263525"/>
            <a:ext cx="4818948" cy="461665"/>
          </a:xfrm>
          <a:prstGeom prst="rect">
            <a:avLst/>
          </a:prstGeom>
          <a:solidFill>
            <a:schemeClr val="bg1">
              <a:lumMod val="65000"/>
              <a:lumOff val="35000"/>
            </a:schemeClr>
          </a:solidFill>
          <a:ln>
            <a:noFill/>
          </a:ln>
          <a:effectLst/>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Symbol" charset="0"/>
                <a:ea typeface="ＭＳ Ｐゴシック" charset="0"/>
                <a:cs typeface="ＭＳ Ｐゴシック" charset="0"/>
              </a:rPr>
              <a:t>n</a:t>
            </a:r>
            <a:r>
              <a:rPr kumimoji="0" lang="en-US" sz="2400" b="0" i="0" u="none" strike="noStrike" kern="1200" cap="none" spc="0" normalizeH="0" baseline="0" noProof="0">
                <a:ln>
                  <a:noFill/>
                </a:ln>
                <a:solidFill>
                  <a:prstClr val="white"/>
                </a:solidFill>
                <a:effectLst/>
                <a:uLnTx/>
                <a:uFillTx/>
                <a:latin typeface="Arial" charset="0"/>
                <a:ea typeface="ＭＳ Ｐゴシック" charset="0"/>
                <a:cs typeface="ＭＳ Ｐゴシック" charset="0"/>
              </a:rPr>
              <a:t> and </a:t>
            </a:r>
            <a:r>
              <a:rPr kumimoji="0" lang="en-US" sz="2400" b="0" i="0" u="none" strike="noStrike" kern="1200" cap="none" spc="0" normalizeH="0" baseline="0" noProof="0">
                <a:ln>
                  <a:noFill/>
                </a:ln>
                <a:solidFill>
                  <a:prstClr val="white"/>
                </a:solidFill>
                <a:effectLst/>
                <a:uLnTx/>
                <a:uFillTx/>
                <a:latin typeface="Symbol" charset="0"/>
                <a:ea typeface="ＭＳ Ｐゴシック" charset="0"/>
                <a:cs typeface="ＭＳ Ｐゴシック" charset="0"/>
              </a:rPr>
              <a:t>g</a:t>
            </a:r>
            <a:r>
              <a:rPr kumimoji="0" lang="en-US" sz="2400" b="0" i="0" u="none" strike="noStrike" kern="1200" cap="none" spc="0" normalizeH="0" baseline="0" noProof="0">
                <a:ln>
                  <a:noFill/>
                </a:ln>
                <a:solidFill>
                  <a:prstClr val="white"/>
                </a:solidFill>
                <a:effectLst/>
                <a:uLnTx/>
                <a:uFillTx/>
                <a:latin typeface="Arial" charset="0"/>
                <a:ea typeface="ＭＳ Ｐゴシック" charset="0"/>
                <a:cs typeface="ＭＳ Ｐゴシック" charset="0"/>
              </a:rPr>
              <a:t> beams : heaven and earth</a:t>
            </a:r>
          </a:p>
        </p:txBody>
      </p:sp>
      <p:sp>
        <p:nvSpPr>
          <p:cNvPr id="2" name="TextBox 1"/>
          <p:cNvSpPr txBox="1"/>
          <p:nvPr/>
        </p:nvSpPr>
        <p:spPr>
          <a:xfrm>
            <a:off x="5470165" y="1409"/>
            <a:ext cx="3416771" cy="830997"/>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Calibri"/>
                <a:ea typeface="+mn-ea"/>
                <a:cs typeface="+mn-cs"/>
              </a:rPr>
              <a:t>accelerator is powered by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Calibri"/>
                <a:ea typeface="+mn-ea"/>
                <a:cs typeface="+mn-cs"/>
              </a:rPr>
              <a:t>large gravitational energy</a:t>
            </a:r>
          </a:p>
        </p:txBody>
      </p:sp>
      <p:cxnSp>
        <p:nvCxnSpPr>
          <p:cNvPr id="13" name="Straight Connector 12"/>
          <p:cNvCxnSpPr>
            <a:cxnSpLocks/>
          </p:cNvCxnSpPr>
          <p:nvPr/>
        </p:nvCxnSpPr>
        <p:spPr>
          <a:xfrm>
            <a:off x="5565317" y="745068"/>
            <a:ext cx="0" cy="642954"/>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34" name="Line 5"/>
          <p:cNvSpPr>
            <a:spLocks noChangeShapeType="1"/>
          </p:cNvSpPr>
          <p:nvPr/>
        </p:nvSpPr>
        <p:spPr bwMode="auto">
          <a:xfrm>
            <a:off x="5562598" y="1368144"/>
            <a:ext cx="228592" cy="0"/>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spTree>
    <p:extLst>
      <p:ext uri="{BB962C8B-B14F-4D97-AF65-F5344CB8AC3E}">
        <p14:creationId xmlns:p14="http://schemas.microsoft.com/office/powerpoint/2010/main" val="683014175"/>
      </p:ext>
    </p:extLst>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AA69FD-C148-5443-AA34-254BFBC587CB}"/>
              </a:ext>
            </a:extLst>
          </p:cNvPr>
          <p:cNvPicPr>
            <a:picLocks noChangeAspect="1"/>
          </p:cNvPicPr>
          <p:nvPr/>
        </p:nvPicPr>
        <p:blipFill>
          <a:blip r:embed="rId2"/>
          <a:stretch>
            <a:fillRect/>
          </a:stretch>
        </p:blipFill>
        <p:spPr>
          <a:xfrm>
            <a:off x="-3963702" y="232659"/>
            <a:ext cx="12572301" cy="7071919"/>
          </a:xfrm>
          <a:prstGeom prst="rect">
            <a:avLst/>
          </a:prstGeom>
          <a:effectLst>
            <a:softEdge rad="1048593"/>
          </a:effectLst>
        </p:spPr>
      </p:pic>
      <p:sp>
        <p:nvSpPr>
          <p:cNvPr id="3" name="TextBox 2">
            <a:extLst>
              <a:ext uri="{FF2B5EF4-FFF2-40B4-BE49-F238E27FC236}">
                <a16:creationId xmlns:a16="http://schemas.microsoft.com/office/drawing/2014/main" id="{35B6093B-B9E4-1141-9A6D-D8127A906E52}"/>
              </a:ext>
            </a:extLst>
          </p:cNvPr>
          <p:cNvSpPr txBox="1"/>
          <p:nvPr/>
        </p:nvSpPr>
        <p:spPr>
          <a:xfrm>
            <a:off x="3911370" y="2489216"/>
            <a:ext cx="5153975" cy="1200329"/>
          </a:xfrm>
          <a:prstGeom prst="rect">
            <a:avLst/>
          </a:prstGeom>
          <a:noFill/>
        </p:spPr>
        <p:txBody>
          <a:bodyPr wrap="none" rtlCol="0">
            <a:spAutoFit/>
          </a:bodyPr>
          <a:lstStyle/>
          <a:p>
            <a:pPr marL="285750" marR="0" lvl="0" indent="-28575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electrons and protons are accelerated </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 the high field regions associated</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with the black hole and the accretion disk</a:t>
            </a:r>
          </a:p>
          <a:p>
            <a:pPr marL="285750" marR="0" lvl="0" indent="-28575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produce neutrinos in the optically thick corona</a:t>
            </a:r>
          </a:p>
        </p:txBody>
      </p:sp>
      <p:pic>
        <p:nvPicPr>
          <p:cNvPr id="4" name="Google Shape;75;p15">
            <a:extLst>
              <a:ext uri="{FF2B5EF4-FFF2-40B4-BE49-F238E27FC236}">
                <a16:creationId xmlns:a16="http://schemas.microsoft.com/office/drawing/2014/main" id="{FC61FEED-6484-2B46-B1AD-FC6AD45000C0}"/>
              </a:ext>
            </a:extLst>
          </p:cNvPr>
          <p:cNvPicPr preferRelativeResize="0"/>
          <p:nvPr/>
        </p:nvPicPr>
        <p:blipFill>
          <a:blip r:embed="rId3">
            <a:alphaModFix/>
          </a:blip>
          <a:stretch>
            <a:fillRect/>
          </a:stretch>
        </p:blipFill>
        <p:spPr>
          <a:xfrm>
            <a:off x="4130375" y="3768619"/>
            <a:ext cx="4478224" cy="2388900"/>
          </a:xfrm>
          <a:prstGeom prst="rect">
            <a:avLst/>
          </a:prstGeom>
          <a:noFill/>
          <a:ln>
            <a:noFill/>
          </a:ln>
          <a:effectLst>
            <a:softEdge rad="248939"/>
          </a:effectLst>
        </p:spPr>
      </p:pic>
      <p:sp>
        <p:nvSpPr>
          <p:cNvPr id="5" name="TextBox 4">
            <a:extLst>
              <a:ext uri="{FF2B5EF4-FFF2-40B4-BE49-F238E27FC236}">
                <a16:creationId xmlns:a16="http://schemas.microsoft.com/office/drawing/2014/main" id="{6FA18D95-2911-144C-8FC8-8D44DD0D577D}"/>
              </a:ext>
            </a:extLst>
          </p:cNvPr>
          <p:cNvSpPr txBox="1"/>
          <p:nvPr/>
        </p:nvSpPr>
        <p:spPr>
          <a:xfrm>
            <a:off x="678145" y="151826"/>
            <a:ext cx="7787709"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neutrino production in obscured cores of active galaxies</a:t>
            </a:r>
            <a:endParaRPr kumimoji="0" lang="en-US" sz="24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12518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79572B-6AC4-6D40-5532-ADDDC58813AA}"/>
              </a:ext>
            </a:extLst>
          </p:cNvPr>
          <p:cNvPicPr>
            <a:picLocks noChangeAspect="1"/>
          </p:cNvPicPr>
          <p:nvPr/>
        </p:nvPicPr>
        <p:blipFill>
          <a:blip r:embed="rId2"/>
          <a:stretch>
            <a:fillRect/>
          </a:stretch>
        </p:blipFill>
        <p:spPr>
          <a:xfrm>
            <a:off x="375594" y="1119582"/>
            <a:ext cx="8392812" cy="5082314"/>
          </a:xfrm>
          <a:prstGeom prst="rect">
            <a:avLst/>
          </a:prstGeom>
        </p:spPr>
      </p:pic>
      <p:sp>
        <p:nvSpPr>
          <p:cNvPr id="2" name="TextBox 1">
            <a:extLst>
              <a:ext uri="{FF2B5EF4-FFF2-40B4-BE49-F238E27FC236}">
                <a16:creationId xmlns:a16="http://schemas.microsoft.com/office/drawing/2014/main" id="{50FCD2CD-DE3F-4ED0-8C98-86B869C7F60D}"/>
              </a:ext>
            </a:extLst>
          </p:cNvPr>
          <p:cNvSpPr txBox="1"/>
          <p:nvPr/>
        </p:nvSpPr>
        <p:spPr>
          <a:xfrm>
            <a:off x="-93678" y="119268"/>
            <a:ext cx="9237678" cy="107721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 radiatively obscured core of an active galaxy:</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2800" dirty="0">
                <a:solidFill>
                  <a:prstClr val="black"/>
                </a:solidFill>
                <a:latin typeface="Arial" panose="020B0604020202020204" pitchFamily="34" charset="0"/>
                <a:cs typeface="Arial" panose="020B0604020202020204" pitchFamily="34" charset="0"/>
              </a:rPr>
              <a:t>may be </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opaque to </a:t>
            </a:r>
            <a:r>
              <a:rPr kumimoji="0" lang="en-US" sz="3600" b="0" i="0" u="none" strike="noStrike" kern="1200" cap="none" spc="0" normalizeH="0" baseline="0" noProof="0" dirty="0">
                <a:ln>
                  <a:noFill/>
                </a:ln>
                <a:solidFill>
                  <a:prstClr val="black"/>
                </a:solidFill>
                <a:effectLst/>
                <a:uLnTx/>
                <a:uFillTx/>
                <a:latin typeface="Symbol" pitchFamily="2" charset="2"/>
                <a:ea typeface="+mn-ea"/>
                <a:cs typeface="Arial" panose="020B0604020202020204" pitchFamily="34" charset="0"/>
              </a:rPr>
              <a:t>g</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-rays</a:t>
            </a:r>
          </a:p>
        </p:txBody>
      </p:sp>
      <p:sp>
        <p:nvSpPr>
          <p:cNvPr id="5" name="TextBox 4">
            <a:extLst>
              <a:ext uri="{FF2B5EF4-FFF2-40B4-BE49-F238E27FC236}">
                <a16:creationId xmlns:a16="http://schemas.microsoft.com/office/drawing/2014/main" id="{D9483342-9C8C-65F8-96E6-2C4A7D103A87}"/>
              </a:ext>
            </a:extLst>
          </p:cNvPr>
          <p:cNvSpPr txBox="1"/>
          <p:nvPr/>
        </p:nvSpPr>
        <p:spPr>
          <a:xfrm>
            <a:off x="4189523" y="6248103"/>
            <a:ext cx="764953"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jet?</a:t>
            </a:r>
          </a:p>
        </p:txBody>
      </p:sp>
    </p:spTree>
    <p:extLst>
      <p:ext uri="{BB962C8B-B14F-4D97-AF65-F5344CB8AC3E}">
        <p14:creationId xmlns:p14="http://schemas.microsoft.com/office/powerpoint/2010/main" val="696941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4264" y="347635"/>
            <a:ext cx="10691261" cy="6013835"/>
          </a:xfrm>
          <a:prstGeom prst="rect">
            <a:avLst/>
          </a:prstGeom>
        </p:spPr>
      </p:pic>
      <p:sp>
        <p:nvSpPr>
          <p:cNvPr id="3" name="Rectangle 2"/>
          <p:cNvSpPr/>
          <p:nvPr/>
        </p:nvSpPr>
        <p:spPr>
          <a:xfrm>
            <a:off x="4478999" y="347635"/>
            <a:ext cx="4572000" cy="2041585"/>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FFFFFF"/>
                </a:solidFill>
                <a:effectLst/>
                <a:uLnTx/>
                <a:uFillTx/>
                <a:latin typeface="Arial"/>
                <a:ea typeface="ＭＳ Ｐゴシック"/>
                <a:cs typeface="Arial"/>
                <a:sym typeface="Wingdings"/>
              </a:rPr>
              <a:t>multimessenger</a:t>
            </a:r>
            <a:r>
              <a:rPr kumimoji="0" lang="en-US" sz="2800" b="0" i="0" u="none" strike="noStrike" kern="1200" cap="none" spc="0" normalizeH="0" baseline="0" noProof="0" dirty="0">
                <a:ln>
                  <a:noFill/>
                </a:ln>
                <a:solidFill>
                  <a:srgbClr val="FFFFFF"/>
                </a:solidFill>
                <a:effectLst/>
                <a:uLnTx/>
                <a:uFillTx/>
                <a:latin typeface="Arial"/>
                <a:ea typeface="ＭＳ Ｐゴシック"/>
                <a:cs typeface="Arial"/>
                <a:sym typeface="Wingdings"/>
              </a:rPr>
              <a:t> astronomy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dirty="0">
                <a:ln>
                  <a:noFill/>
                </a:ln>
                <a:solidFill>
                  <a:srgbClr val="00B0F0"/>
                </a:solidFill>
                <a:effectLst/>
                <a:uLnTx/>
                <a:uFillTx/>
                <a:latin typeface="Symbol" charset="0"/>
                <a:ea typeface="ＭＳ Ｐゴシック" charset="0"/>
                <a:cs typeface="ＭＳ Ｐゴシック" charset="0"/>
              </a:rPr>
              <a:t>g</a:t>
            </a: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sym typeface="Wingdings" charset="0"/>
              </a:rPr>
              <a:t></a:t>
            </a: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 n + </a:t>
            </a:r>
            <a:r>
              <a:rPr kumimoji="0" lang="en-US" sz="3200" b="0" i="0" u="none" strike="noStrike" kern="1200" cap="none" spc="0" normalizeH="0" baseline="0" noProof="0" dirty="0">
                <a:ln>
                  <a:noFill/>
                </a:ln>
                <a:solidFill>
                  <a:srgbClr val="00B0F0"/>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dirty="0">
                <a:ln>
                  <a:noFill/>
                </a:ln>
                <a:solidFill>
                  <a:srgbClr val="00B0F0"/>
                </a:solidFill>
                <a:effectLst/>
                <a:uLnTx/>
                <a:uFillTx/>
                <a:latin typeface="Times" charset="0"/>
                <a:ea typeface="ＭＳ Ｐゴシック" charset="0"/>
                <a:cs typeface="ＭＳ Ｐゴシック" charset="0"/>
              </a:rPr>
              <a:t>+</a:t>
            </a:r>
            <a:endParaRPr kumimoji="0" lang="en-US" sz="3200" b="0" i="0" u="none" strike="noStrike" kern="1200" cap="none" spc="0" normalizeH="0" baseline="30000" noProof="0" dirty="0">
              <a:ln>
                <a:noFill/>
              </a:ln>
              <a:solidFill>
                <a:srgbClr val="00B0F0"/>
              </a:solidFill>
              <a:effectLst>
                <a:outerShdw blurRad="38100" dist="38100" dir="2700000" algn="tl">
                  <a:srgbClr val="DDDDDD"/>
                </a:outerShdw>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endParaRPr kumimoji="0" lang="en-US" sz="3200" b="0" i="0" u="none" strike="noStrike" kern="1200" cap="none" spc="0" normalizeH="0" baseline="30000" noProof="0" dirty="0">
              <a:ln>
                <a:noFill/>
              </a:ln>
              <a:solidFill>
                <a:srgbClr val="FFFFFF"/>
              </a:solidFill>
              <a:effectLst/>
              <a:uLnTx/>
              <a:uFillTx/>
              <a:latin typeface="Times" charset="0"/>
              <a:ea typeface="ＭＳ Ｐゴシック" charset="0"/>
              <a:cs typeface="ＭＳ Ｐゴシック" charset="0"/>
            </a:endParaRPr>
          </a:p>
          <a:p>
            <a:pPr marL="0" marR="0" lvl="0" indent="0" algn="l" defTabSz="914400" rtl="0" eaLnBrk="0" fontAlgn="base" latinLnBrk="0" hangingPunct="0">
              <a:lnSpc>
                <a:spcPct val="65000"/>
              </a:lnSpc>
              <a:spcBef>
                <a:spcPct val="0"/>
              </a:spcBef>
              <a:spcAft>
                <a:spcPct val="0"/>
              </a:spcAft>
              <a:buClrTx/>
              <a:buSzTx/>
              <a:buFontTx/>
              <a:buNone/>
              <a:tabLst/>
              <a:defRPr/>
            </a:pPr>
            <a:r>
              <a:rPr kumimoji="0" lang="en-US" sz="3200" b="0" i="0" u="none" strike="noStrike" kern="1200" cap="none" spc="0" normalizeH="0" baseline="30000" noProof="0" dirty="0">
                <a:ln>
                  <a:noFill/>
                </a:ln>
                <a:solidFill>
                  <a:srgbClr val="FFFFFF"/>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dirty="0">
                <a:ln>
                  <a:noFill/>
                </a:ln>
                <a:solidFill>
                  <a:srgbClr val="FFFFFF"/>
                </a:solidFill>
                <a:effectLst/>
                <a:uLnTx/>
                <a:uFillTx/>
                <a:latin typeface="Times" charset="0"/>
                <a:ea typeface="ＭＳ Ｐゴシック" charset="0"/>
                <a:cs typeface="ＭＳ Ｐゴシック"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Times" charset="0"/>
                <a:ea typeface="ＭＳ Ｐゴシック" charset="0"/>
                <a:cs typeface="ＭＳ Ｐゴシック" charset="0"/>
              </a:rPr>
              <a:t> 		  </a:t>
            </a:r>
            <a:r>
              <a:rPr kumimoji="0" lang="en-US" sz="20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sym typeface="Wingdings" charset="0"/>
              </a:rPr>
              <a:t></a:t>
            </a:r>
            <a:r>
              <a:rPr kumimoji="0" lang="en-US" sz="24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 </a:t>
            </a:r>
            <a:r>
              <a:rPr kumimoji="0" lang="en-US" sz="3200" b="0" i="0" u="none" strike="noStrike" kern="1200" cap="none" spc="0" normalizeH="0" baseline="0" noProof="0" dirty="0">
                <a:ln>
                  <a:noFill/>
                </a:ln>
                <a:solidFill>
                  <a:srgbClr val="00B0F0"/>
                </a:solidFill>
                <a:effectLst/>
                <a:uLnTx/>
                <a:uFillTx/>
                <a:latin typeface="Times" charset="0"/>
                <a:ea typeface="ＭＳ Ｐゴシック" charset="0"/>
                <a:cs typeface="ＭＳ Ｐゴシック" charset="0"/>
              </a:rPr>
              <a:t>p + </a:t>
            </a:r>
            <a:r>
              <a:rPr kumimoji="0" lang="en-US" sz="3200" b="0" i="0" u="none" strike="noStrike" kern="1200" cap="none" spc="0" normalizeH="0" baseline="0" noProof="0" dirty="0">
                <a:ln>
                  <a:noFill/>
                </a:ln>
                <a:solidFill>
                  <a:srgbClr val="00B0F0"/>
                </a:solidFill>
                <a:effectLst/>
                <a:uLnTx/>
                <a:uFillTx/>
                <a:latin typeface="Symbol" charset="0"/>
                <a:ea typeface="ＭＳ Ｐゴシック" charset="0"/>
                <a:cs typeface="ＭＳ Ｐゴシック" charset="0"/>
              </a:rPr>
              <a:t>p</a:t>
            </a:r>
            <a:r>
              <a:rPr kumimoji="0" lang="en-US" sz="3200" b="0" i="0" u="none" strike="noStrike" kern="1200" cap="none" spc="0" normalizeH="0" baseline="30000" noProof="0" dirty="0">
                <a:ln>
                  <a:noFill/>
                </a:ln>
                <a:solidFill>
                  <a:srgbClr val="00B0F0"/>
                </a:solidFill>
                <a:effectLst/>
                <a:uLnTx/>
                <a:uFillTx/>
                <a:latin typeface="Times" charset="0"/>
                <a:ea typeface="ＭＳ Ｐゴシック" charset="0"/>
                <a:cs typeface="ＭＳ Ｐゴシック" charset="0"/>
              </a:rPr>
              <a:t>0</a:t>
            </a:r>
            <a:endParaRPr kumimoji="0" lang="en-US" sz="3200" b="0" i="0" u="none" strike="noStrike" kern="1200" cap="none" spc="0" normalizeH="0" baseline="30000" noProof="0" dirty="0">
              <a:ln>
                <a:noFill/>
              </a:ln>
              <a:solidFill>
                <a:srgbClr val="00B0F0"/>
              </a:solidFill>
              <a:effectLst>
                <a:outerShdw blurRad="38100" dist="38100" dir="2700000" algn="tl">
                  <a:srgbClr val="DDDDDD"/>
                </a:outerShdw>
              </a:effectLst>
              <a:uLnTx/>
              <a:uFillTx/>
              <a:latin typeface="Times" charset="0"/>
              <a:ea typeface="ＭＳ Ｐゴシック" charset="0"/>
              <a:cs typeface="ＭＳ Ｐゴシック" charset="0"/>
            </a:endParaRPr>
          </a:p>
        </p:txBody>
      </p:sp>
      <p:sp>
        <p:nvSpPr>
          <p:cNvPr id="4" name="TextBox 3"/>
          <p:cNvSpPr txBox="1"/>
          <p:nvPr/>
        </p:nvSpPr>
        <p:spPr>
          <a:xfrm>
            <a:off x="3612722" y="2445880"/>
            <a:ext cx="25840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Calibri"/>
                <a:ea typeface="ＭＳ Ｐゴシック"/>
                <a:cs typeface="+mn-cs"/>
              </a:rPr>
              <a:t>o</a:t>
            </a:r>
          </a:p>
        </p:txBody>
      </p:sp>
      <p:pic>
        <p:nvPicPr>
          <p:cNvPr id="10" name="Picture 9">
            <a:extLst>
              <a:ext uri="{FF2B5EF4-FFF2-40B4-BE49-F238E27FC236}">
                <a16:creationId xmlns:a16="http://schemas.microsoft.com/office/drawing/2014/main" id="{CAAC3DE4-E130-1B45-87EC-B3A121E6B00C}"/>
              </a:ext>
            </a:extLst>
          </p:cNvPr>
          <p:cNvPicPr>
            <a:picLocks noChangeAspect="1"/>
          </p:cNvPicPr>
          <p:nvPr/>
        </p:nvPicPr>
        <p:blipFill>
          <a:blip r:embed="rId4"/>
          <a:stretch>
            <a:fillRect/>
          </a:stretch>
        </p:blipFill>
        <p:spPr>
          <a:xfrm>
            <a:off x="5677140" y="2419567"/>
            <a:ext cx="1637031" cy="369951"/>
          </a:xfrm>
          <a:prstGeom prst="rect">
            <a:avLst/>
          </a:prstGeom>
        </p:spPr>
      </p:pic>
      <p:pic>
        <p:nvPicPr>
          <p:cNvPr id="11" name="Picture 10">
            <a:extLst>
              <a:ext uri="{FF2B5EF4-FFF2-40B4-BE49-F238E27FC236}">
                <a16:creationId xmlns:a16="http://schemas.microsoft.com/office/drawing/2014/main" id="{69FB8458-2819-B44C-A14E-00C6DC886758}"/>
              </a:ext>
            </a:extLst>
          </p:cNvPr>
          <p:cNvPicPr>
            <a:picLocks noChangeAspect="1"/>
          </p:cNvPicPr>
          <p:nvPr/>
        </p:nvPicPr>
        <p:blipFill>
          <a:blip r:embed="rId5"/>
          <a:stretch>
            <a:fillRect/>
          </a:stretch>
        </p:blipFill>
        <p:spPr>
          <a:xfrm>
            <a:off x="5617875" y="1452526"/>
            <a:ext cx="3556691" cy="376274"/>
          </a:xfrm>
          <a:prstGeom prst="rect">
            <a:avLst/>
          </a:prstGeom>
        </p:spPr>
      </p:pic>
      <p:pic>
        <p:nvPicPr>
          <p:cNvPr id="7" name="Picture 6">
            <a:extLst>
              <a:ext uri="{FF2B5EF4-FFF2-40B4-BE49-F238E27FC236}">
                <a16:creationId xmlns:a16="http://schemas.microsoft.com/office/drawing/2014/main" id="{14521B1E-CFE6-1A4E-A0EE-BE29EB049B14}"/>
              </a:ext>
            </a:extLst>
          </p:cNvPr>
          <p:cNvPicPr>
            <a:picLocks noChangeAspect="1"/>
          </p:cNvPicPr>
          <p:nvPr/>
        </p:nvPicPr>
        <p:blipFill>
          <a:blip r:embed="rId6"/>
          <a:stretch>
            <a:fillRect/>
          </a:stretch>
        </p:blipFill>
        <p:spPr>
          <a:xfrm>
            <a:off x="5643406" y="2929698"/>
            <a:ext cx="2916767" cy="298923"/>
          </a:xfrm>
          <a:prstGeom prst="rect">
            <a:avLst/>
          </a:prstGeom>
        </p:spPr>
      </p:pic>
      <p:sp>
        <p:nvSpPr>
          <p:cNvPr id="12" name="TextBox 11">
            <a:extLst>
              <a:ext uri="{FF2B5EF4-FFF2-40B4-BE49-F238E27FC236}">
                <a16:creationId xmlns:a16="http://schemas.microsoft.com/office/drawing/2014/main" id="{4361A474-248A-D746-88F9-325439FC645B}"/>
              </a:ext>
            </a:extLst>
          </p:cNvPr>
          <p:cNvSpPr txBox="1"/>
          <p:nvPr/>
        </p:nvSpPr>
        <p:spPr>
          <a:xfrm>
            <a:off x="128686" y="4191877"/>
            <a:ext cx="5409524" cy="2554545"/>
          </a:xfrm>
          <a:prstGeom prst="rect">
            <a:avLst/>
          </a:prstGeom>
          <a:noFill/>
        </p:spPr>
        <p:txBody>
          <a:bodyPr wrap="square">
            <a:spAutoFit/>
          </a:bodyPr>
          <a:lstStyle/>
          <a:p>
            <a:pPr marL="342900" marR="0" lvl="0" indent="-3429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ZA" sz="2000" b="0" i="0"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PeV</a:t>
            </a: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lang="en-ZA" sz="2000" dirty="0">
                <a:solidFill>
                  <a:schemeClr val="bg1"/>
                </a:solidFill>
                <a:latin typeface="Symbol" pitchFamily="2" charset="2"/>
                <a:cs typeface="Arial" panose="020B0604020202020204" pitchFamily="34" charset="0"/>
              </a:rPr>
              <a:t>g</a:t>
            </a:r>
            <a:r>
              <a:rPr lang="en-ZA" sz="2000" dirty="0">
                <a:solidFill>
                  <a:schemeClr val="bg1"/>
                </a:solidFill>
                <a:latin typeface="Arial" panose="020B0604020202020204" pitchFamily="34" charset="0"/>
                <a:cs typeface="Arial" panose="020B0604020202020204" pitchFamily="34" charset="0"/>
              </a:rPr>
              <a:t>’s </a:t>
            </a:r>
            <a:r>
              <a:rPr kumimoji="0" lang="en-ZA"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lose</a:t>
            </a: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energy on CMB photons</a:t>
            </a:r>
          </a:p>
          <a:p>
            <a:pPr marL="342900" lvl="0" indent="-342900">
              <a:buFont typeface="Arial" panose="020B0604020202020204" pitchFamily="34" charset="0"/>
              <a:buChar char="•"/>
              <a:defRPr/>
            </a:pPr>
            <a:r>
              <a:rPr lang="en-US" sz="2000" dirty="0">
                <a:solidFill>
                  <a:schemeClr val="bg1"/>
                </a:solidFill>
                <a:latin typeface="Arial" panose="020B0604020202020204" pitchFamily="34" charset="0"/>
                <a:ea typeface="ＭＳ Ｐゴシック" charset="0"/>
                <a:cs typeface="Arial" panose="020B0604020202020204" pitchFamily="34" charset="0"/>
              </a:rPr>
              <a:t>even before reaching the EBL</a:t>
            </a:r>
            <a:r>
              <a:rPr lang="en-ZA" sz="2000" dirty="0">
                <a:solidFill>
                  <a:schemeClr val="bg1"/>
                </a:solidFill>
                <a:latin typeface="Arial" panose="020B0604020202020204" pitchFamily="34" charset="0"/>
                <a:cs typeface="Arial" panose="020B0604020202020204" pitchFamily="34" charset="0"/>
              </a:rPr>
              <a:t>, </a:t>
            </a:r>
            <a:r>
              <a:rPr lang="en-US" sz="2000" dirty="0">
                <a:solidFill>
                  <a:schemeClr val="bg1"/>
                </a:solidFill>
                <a:latin typeface="Arial" panose="020B0604020202020204" pitchFamily="34" charset="0"/>
                <a:ea typeface="ＭＳ Ｐゴシック" charset="0"/>
                <a:cs typeface="Arial" panose="020B0604020202020204" pitchFamily="34" charset="0"/>
              </a:rPr>
              <a:t>gamma rays may lose energy in the target that produces the neutrinos</a:t>
            </a:r>
          </a:p>
          <a:p>
            <a:pPr marL="342900" lvl="0" indent="-342900">
              <a:buFont typeface="Arial" panose="020B0604020202020204" pitchFamily="34" charset="0"/>
              <a:buChar char="•"/>
              <a:defRPr/>
            </a:pPr>
            <a:r>
              <a:rPr kumimoji="0" lang="en-ZA"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efficient neutrino production sites are</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ZA"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likely to be opticall</a:t>
            </a: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y thick to gamma</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rays; expect no correlation between</a:t>
            </a:r>
          </a:p>
          <a:p>
            <a:pPr marL="0" marR="0" lvl="0" indent="0" defTabSz="457200" rtl="0" eaLnBrk="1" fontAlgn="auto" latinLnBrk="0" hangingPunct="1">
              <a:lnSpc>
                <a:spcPct val="100000"/>
              </a:lnSpc>
              <a:spcBef>
                <a:spcPts val="0"/>
              </a:spcBef>
              <a:spcAft>
                <a:spcPts val="0"/>
              </a:spcAft>
              <a:buClrTx/>
              <a:buSzTx/>
              <a:buFontTx/>
              <a:buNone/>
              <a:tabLst/>
              <a:defRPr/>
            </a:pPr>
            <a:r>
              <a:rPr lang="en-ZA" sz="2000" dirty="0">
                <a:solidFill>
                  <a:schemeClr val="bg1"/>
                </a:solidFill>
                <a:latin typeface="Arial" panose="020B0604020202020204" pitchFamily="34" charset="0"/>
                <a:cs typeface="Arial" panose="020B0604020202020204" pitchFamily="34" charset="0"/>
              </a:rPr>
              <a:t> </a:t>
            </a:r>
            <a:r>
              <a:rPr kumimoji="0" lang="en-Z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gamma-ray and neutrino activity</a:t>
            </a:r>
          </a:p>
        </p:txBody>
      </p:sp>
    </p:spTree>
    <p:extLst>
      <p:ext uri="{BB962C8B-B14F-4D97-AF65-F5344CB8AC3E}">
        <p14:creationId xmlns:p14="http://schemas.microsoft.com/office/powerpoint/2010/main" val="89869710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alpha val="79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FFD546-7CAB-7141-65E6-E93A55858DFC}"/>
              </a:ext>
            </a:extLst>
          </p:cNvPr>
          <p:cNvPicPr>
            <a:picLocks noChangeAspect="1"/>
          </p:cNvPicPr>
          <p:nvPr/>
        </p:nvPicPr>
        <p:blipFill>
          <a:blip r:embed="rId2"/>
          <a:stretch>
            <a:fillRect/>
          </a:stretch>
        </p:blipFill>
        <p:spPr>
          <a:xfrm>
            <a:off x="0" y="878098"/>
            <a:ext cx="9144000" cy="5101803"/>
          </a:xfrm>
          <a:prstGeom prst="rect">
            <a:avLst/>
          </a:prstGeom>
        </p:spPr>
      </p:pic>
      <p:sp>
        <p:nvSpPr>
          <p:cNvPr id="2" name="Rectangle 1"/>
          <p:cNvSpPr/>
          <p:nvPr/>
        </p:nvSpPr>
        <p:spPr>
          <a:xfrm>
            <a:off x="179544" y="185873"/>
            <a:ext cx="4572000" cy="954107"/>
          </a:xfrm>
          <a:prstGeom prst="rect">
            <a:avLst/>
          </a:prstGeom>
          <a:solidFill>
            <a:schemeClr val="bg1">
              <a:lumMod val="75000"/>
            </a:schemeClr>
          </a:solidFill>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Arial" panose="020B0604020202020204" pitchFamily="34" charset="0"/>
                <a:ea typeface="Century Gothic" charset="0"/>
                <a:cs typeface="Arial" panose="020B0604020202020204" pitchFamily="34" charset="0"/>
              </a:rPr>
              <a:t>10,000 times too small to do neutrino astronomy</a:t>
            </a:r>
            <a:r>
              <a:rPr kumimoji="0" lang="mr-IN" sz="2800" b="0" i="0" u="none" strike="noStrike" kern="1200" cap="none" spc="0" normalizeH="0" baseline="0" noProof="0">
                <a:ln>
                  <a:noFill/>
                </a:ln>
                <a:solidFill>
                  <a:srgbClr val="000000"/>
                </a:solidFill>
                <a:effectLst/>
                <a:uLnTx/>
                <a:uFillTx/>
                <a:latin typeface="Arial" panose="020B0604020202020204" pitchFamily="34" charset="0"/>
                <a:ea typeface="Century Gothic" charset="0"/>
                <a:cs typeface="Century Gothic" charset="0"/>
              </a:rPr>
              <a:t>…</a:t>
            </a:r>
            <a:endParaRPr kumimoji="0" lang="en-US" sz="2800" b="0" i="0" u="none" strike="noStrike" kern="1200" cap="none" spc="0" normalizeH="0" baseline="0" noProof="0">
              <a:ln>
                <a:noFill/>
              </a:ln>
              <a:solidFill>
                <a:srgbClr val="000000"/>
              </a:solidFill>
              <a:effectLst/>
              <a:uLnTx/>
              <a:uFillTx/>
              <a:latin typeface="Arial" panose="020B0604020202020204" pitchFamily="34" charset="0"/>
              <a:ea typeface="Century Gothic" charset="0"/>
              <a:cs typeface="Arial" panose="020B0604020202020204" pitchFamily="34" charset="0"/>
            </a:endParaRPr>
          </a:p>
        </p:txBody>
      </p:sp>
    </p:spTree>
    <p:extLst>
      <p:ext uri="{BB962C8B-B14F-4D97-AF65-F5344CB8AC3E}">
        <p14:creationId xmlns:p14="http://schemas.microsoft.com/office/powerpoint/2010/main" val="12243153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32834" name="Picture 2" descr="newcer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38" y="-76200"/>
            <a:ext cx="6000750" cy="6562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32835" name="Freeform 3"/>
          <p:cNvSpPr>
            <a:spLocks/>
          </p:cNvSpPr>
          <p:nvPr/>
        </p:nvSpPr>
        <p:spPr bwMode="auto">
          <a:xfrm rot="-764698">
            <a:off x="5318125" y="4292600"/>
            <a:ext cx="990600" cy="990600"/>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sp>
        <p:nvSpPr>
          <p:cNvPr id="632837" name="Rectangle 5"/>
          <p:cNvSpPr>
            <a:spLocks noChangeArrowheads="1"/>
          </p:cNvSpPr>
          <p:nvPr/>
        </p:nvSpPr>
        <p:spPr bwMode="auto">
          <a:xfrm>
            <a:off x="488275" y="6085650"/>
            <a:ext cx="4358798"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cs typeface="ＭＳ Ｐゴシック" charset="0"/>
              </a:rPr>
              <a:t> </a:t>
            </a:r>
            <a:r>
              <a:rPr kumimoji="0" lang="en-US" sz="2800" b="0" i="0" u="none" strike="noStrike" kern="1200" cap="none" spc="0" normalizeH="0" baseline="0" noProof="0" dirty="0">
                <a:ln>
                  <a:noFill/>
                </a:ln>
                <a:solidFill>
                  <a:srgbClr val="FFFFFF"/>
                </a:solidFill>
                <a:effectLst/>
                <a:uLnTx/>
                <a:uFillTx/>
                <a:latin typeface="Arial" charset="0"/>
                <a:ea typeface="ＭＳ Ｐゴシック" charset="0"/>
                <a:cs typeface="ＭＳ Ｐゴシック" charset="0"/>
              </a:rPr>
              <a:t>lattice of photomultipliers</a:t>
            </a:r>
            <a:endParaRPr kumimoji="0" lang="en-US" sz="2400" b="0" i="0" u="none" strike="noStrike" kern="1200" cap="none" spc="0" normalizeH="0" baseline="0" noProof="0" dirty="0">
              <a:ln>
                <a:noFill/>
              </a:ln>
              <a:solidFill>
                <a:srgbClr val="FFFFFF"/>
              </a:solidFill>
              <a:effectLst/>
              <a:uLnTx/>
              <a:uFillTx/>
              <a:latin typeface="Arial" charset="0"/>
              <a:ea typeface="ＭＳ Ｐゴシック" charset="0"/>
              <a:cs typeface="ＭＳ Ｐゴシック" charset="0"/>
            </a:endParaRPr>
          </a:p>
        </p:txBody>
      </p:sp>
      <p:grpSp>
        <p:nvGrpSpPr>
          <p:cNvPr id="632839" name="Group 7"/>
          <p:cNvGrpSpPr>
            <a:grpSpLocks/>
          </p:cNvGrpSpPr>
          <p:nvPr/>
        </p:nvGrpSpPr>
        <p:grpSpPr bwMode="auto">
          <a:xfrm rot="1920000">
            <a:off x="1684338" y="4813300"/>
            <a:ext cx="8332787" cy="1588"/>
            <a:chOff x="-1384" y="3480"/>
            <a:chExt cx="5249" cy="1"/>
          </a:xfrm>
        </p:grpSpPr>
        <p:sp>
          <p:nvSpPr>
            <p:cNvPr id="632844" name="Line 8"/>
            <p:cNvSpPr>
              <a:spLocks noChangeShapeType="1"/>
            </p:cNvSpPr>
            <p:nvPr/>
          </p:nvSpPr>
          <p:spPr bwMode="auto">
            <a:xfrm>
              <a:off x="-1384" y="3481"/>
              <a:ext cx="2998" cy="0"/>
            </a:xfrm>
            <a:prstGeom prst="line">
              <a:avLst/>
            </a:prstGeom>
            <a:noFill/>
            <a:ln w="38100">
              <a:solidFill>
                <a:schemeClr val="bg1"/>
              </a:solidFill>
              <a:round/>
              <a:headEnd/>
              <a:tailEnd/>
            </a:ln>
            <a:extLst>
              <a:ext uri="{909E8E84-426E-40dd-AFC4-6F175D3DCCD1}">
                <a14:hiddenFill xmlns:a14="http://schemas.microsoft.com/office/drawing/2010/main" xmlns="">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sp>
          <p:nvSpPr>
            <p:cNvPr id="632845" name="Line 9"/>
            <p:cNvSpPr>
              <a:spLocks noChangeShapeType="1"/>
            </p:cNvSpPr>
            <p:nvPr/>
          </p:nvSpPr>
          <p:spPr bwMode="auto">
            <a:xfrm>
              <a:off x="1617" y="3480"/>
              <a:ext cx="2248" cy="0"/>
            </a:xfrm>
            <a:prstGeom prst="line">
              <a:avLst/>
            </a:prstGeom>
            <a:noFill/>
            <a:ln w="38100">
              <a:solidFill>
                <a:schemeClr val="bg1"/>
              </a:solidFill>
              <a:prstDash val="sysDot"/>
              <a:round/>
              <a:headEnd/>
              <a:tailEnd/>
            </a:ln>
            <a:extLst>
              <a:ext uri="{909E8E84-426E-40dd-AFC4-6F175D3DCCD1}">
                <a14:hiddenFill xmlns:a14="http://schemas.microsoft.com/office/drawing/2010/main" xmlns="">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grpSp>
      <p:sp>
        <p:nvSpPr>
          <p:cNvPr id="632840" name="Text Box 10"/>
          <p:cNvSpPr txBox="1">
            <a:spLocks noChangeArrowheads="1"/>
          </p:cNvSpPr>
          <p:nvPr/>
        </p:nvSpPr>
        <p:spPr bwMode="auto">
          <a:xfrm>
            <a:off x="5926488" y="6025987"/>
            <a:ext cx="1473200" cy="519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charset="0"/>
                <a:ea typeface="ＭＳ Ｐゴシック" charset="0"/>
              </a:rPr>
              <a:t>neutrino</a:t>
            </a:r>
          </a:p>
        </p:txBody>
      </p:sp>
      <p:sp>
        <p:nvSpPr>
          <p:cNvPr id="632841" name="Rectangle 11"/>
          <p:cNvSpPr>
            <a:spLocks noChangeArrowheads="1"/>
          </p:cNvSpPr>
          <p:nvPr/>
        </p:nvSpPr>
        <p:spPr bwMode="auto">
          <a:xfrm>
            <a:off x="4741240" y="3225620"/>
            <a:ext cx="4044697" cy="9541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charset="0"/>
                <a:ea typeface="ＭＳ Ｐゴシック" charset="0"/>
                <a:cs typeface="ＭＳ Ｐゴシック" charset="0"/>
              </a:rPr>
              <a:t>deep inelastic scattering</a:t>
            </a:r>
          </a:p>
          <a:p>
            <a:pPr marL="0" marR="0" lvl="0" indent="0" algn="ctr" defTabSz="914400" rtl="0" eaLnBrk="1" fontAlgn="base" latinLnBrk="0" hangingPunct="1">
              <a:lnSpc>
                <a:spcPct val="100000"/>
              </a:lnSpc>
              <a:spcBef>
                <a:spcPct val="0"/>
              </a:spcBef>
              <a:spcAft>
                <a:spcPct val="0"/>
              </a:spcAft>
              <a:buClrTx/>
              <a:buSzTx/>
              <a:buFontTx/>
              <a:buNone/>
              <a:tabLst/>
              <a:defRPr/>
            </a:pPr>
            <a:r>
              <a:rPr lang="en-US" sz="2800" dirty="0">
                <a:solidFill>
                  <a:srgbClr val="FFFFFF"/>
                </a:solidFill>
                <a:latin typeface="Arial" charset="0"/>
                <a:ea typeface="ＭＳ Ｐゴシック" charset="0"/>
                <a:cs typeface="ＭＳ Ｐゴシック" charset="0"/>
              </a:rPr>
              <a:t>neutrino </a:t>
            </a:r>
            <a:r>
              <a:rPr lang="en-US" sz="2800" dirty="0">
                <a:solidFill>
                  <a:srgbClr val="FFFFFF"/>
                </a:solidFill>
                <a:latin typeface="Arial" charset="0"/>
                <a:ea typeface="ＭＳ Ｐゴシック" charset="0"/>
                <a:cs typeface="ＭＳ Ｐゴシック" charset="0"/>
                <a:sym typeface="Wingdings" pitchFamily="2" charset="2"/>
              </a:rPr>
              <a:t> lepton</a:t>
            </a:r>
            <a:endParaRPr kumimoji="0" lang="en-US" sz="2800" b="0" i="0" u="none" strike="noStrike" kern="1200" cap="none" spc="0" normalizeH="0" baseline="0" noProof="0" dirty="0">
              <a:ln>
                <a:noFill/>
              </a:ln>
              <a:solidFill>
                <a:srgbClr val="FFFFFF"/>
              </a:solidFill>
              <a:effectLst/>
              <a:uLnTx/>
              <a:uFillTx/>
              <a:latin typeface="Arial" charset="0"/>
              <a:ea typeface="ＭＳ Ｐゴシック" charset="0"/>
              <a:cs typeface="ＭＳ Ｐゴシック" charset="0"/>
            </a:endParaRPr>
          </a:p>
        </p:txBody>
      </p:sp>
      <p:pic>
        <p:nvPicPr>
          <p:cNvPr id="3" name="Picture 2">
            <a:extLst>
              <a:ext uri="{FF2B5EF4-FFF2-40B4-BE49-F238E27FC236}">
                <a16:creationId xmlns:a16="http://schemas.microsoft.com/office/drawing/2014/main" id="{4FBE735E-3A3C-F346-8CA3-5FADFC64EFD1}"/>
              </a:ext>
            </a:extLst>
          </p:cNvPr>
          <p:cNvPicPr>
            <a:picLocks noChangeAspect="1"/>
          </p:cNvPicPr>
          <p:nvPr/>
        </p:nvPicPr>
        <p:blipFill>
          <a:blip r:embed="rId4"/>
          <a:stretch>
            <a:fillRect/>
          </a:stretch>
        </p:blipFill>
        <p:spPr>
          <a:xfrm>
            <a:off x="6016436" y="312900"/>
            <a:ext cx="2637423" cy="2266999"/>
          </a:xfrm>
          <a:prstGeom prst="rect">
            <a:avLst/>
          </a:prstGeom>
        </p:spPr>
      </p:pic>
    </p:spTree>
    <p:extLst>
      <p:ext uri="{BB962C8B-B14F-4D97-AF65-F5344CB8AC3E}">
        <p14:creationId xmlns:p14="http://schemas.microsoft.com/office/powerpoint/2010/main" val="41327567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32841"/>
                                        </p:tgtEl>
                                        <p:attrNameLst>
                                          <p:attrName>style.visibility</p:attrName>
                                        </p:attrNameLst>
                                      </p:cBhvr>
                                      <p:to>
                                        <p:strVal val="visible"/>
                                      </p:to>
                                    </p:set>
                                    <p:animEffect transition="in" filter="checkerboard(across)">
                                      <p:cBhvr>
                                        <p:cTn id="7" dur="500"/>
                                        <p:tgtEl>
                                          <p:spTgt spid="632841"/>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2841"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32834" name="Picture 2" descr="newcer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02" y="-21519"/>
            <a:ext cx="6000750" cy="6562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32835" name="Freeform 3"/>
          <p:cNvSpPr>
            <a:spLocks/>
          </p:cNvSpPr>
          <p:nvPr/>
        </p:nvSpPr>
        <p:spPr bwMode="auto">
          <a:xfrm rot="-764698">
            <a:off x="5318125" y="4292600"/>
            <a:ext cx="990600" cy="990600"/>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sp>
        <p:nvSpPr>
          <p:cNvPr id="632836" name="Text Box 4"/>
          <p:cNvSpPr txBox="1">
            <a:spLocks noChangeArrowheads="1"/>
          </p:cNvSpPr>
          <p:nvPr/>
        </p:nvSpPr>
        <p:spPr bwMode="auto">
          <a:xfrm>
            <a:off x="4486275" y="3124200"/>
            <a:ext cx="1076325" cy="519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charset="0"/>
                <a:ea typeface="ＭＳ Ｐゴシック" charset="0"/>
              </a:rPr>
              <a:t>muon</a:t>
            </a:r>
          </a:p>
        </p:txBody>
      </p:sp>
      <p:sp>
        <p:nvSpPr>
          <p:cNvPr id="632838" name="Text Box 6"/>
          <p:cNvSpPr txBox="1">
            <a:spLocks noChangeArrowheads="1"/>
          </p:cNvSpPr>
          <p:nvPr/>
        </p:nvSpPr>
        <p:spPr bwMode="auto">
          <a:xfrm>
            <a:off x="5038854" y="76200"/>
            <a:ext cx="4049507" cy="23083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rPr>
              <a:t>   muon travels from 50 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rPr>
              <a:t>    to 50 km through the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rPr>
              <a:t>    water at the speed of light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rPr>
              <a:t>    emitting blue light along</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rPr>
              <a:t>    its track</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charset="0"/>
              <a:ea typeface="ＭＳ Ｐゴシック" charset="0"/>
            </a:endParaRPr>
          </a:p>
        </p:txBody>
      </p:sp>
      <p:grpSp>
        <p:nvGrpSpPr>
          <p:cNvPr id="632839" name="Group 7"/>
          <p:cNvGrpSpPr>
            <a:grpSpLocks/>
          </p:cNvGrpSpPr>
          <p:nvPr/>
        </p:nvGrpSpPr>
        <p:grpSpPr bwMode="auto">
          <a:xfrm rot="1920000">
            <a:off x="1684338" y="4813300"/>
            <a:ext cx="8332787" cy="1588"/>
            <a:chOff x="-1384" y="3480"/>
            <a:chExt cx="5249" cy="1"/>
          </a:xfrm>
        </p:grpSpPr>
        <p:sp>
          <p:nvSpPr>
            <p:cNvPr id="632844" name="Line 8"/>
            <p:cNvSpPr>
              <a:spLocks noChangeShapeType="1"/>
            </p:cNvSpPr>
            <p:nvPr/>
          </p:nvSpPr>
          <p:spPr bwMode="auto">
            <a:xfrm>
              <a:off x="-1384" y="3481"/>
              <a:ext cx="2998" cy="0"/>
            </a:xfrm>
            <a:prstGeom prst="line">
              <a:avLst/>
            </a:prstGeom>
            <a:noFill/>
            <a:ln w="38100">
              <a:solidFill>
                <a:schemeClr val="bg1"/>
              </a:solidFill>
              <a:round/>
              <a:headEnd/>
              <a:tailEnd/>
            </a:ln>
            <a:extLst>
              <a:ext uri="{909E8E84-426E-40dd-AFC4-6F175D3DCCD1}">
                <a14:hiddenFill xmlns=""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sp>
          <p:nvSpPr>
            <p:cNvPr id="632845" name="Line 9"/>
            <p:cNvSpPr>
              <a:spLocks noChangeShapeType="1"/>
            </p:cNvSpPr>
            <p:nvPr/>
          </p:nvSpPr>
          <p:spPr bwMode="auto">
            <a:xfrm>
              <a:off x="1617" y="3480"/>
              <a:ext cx="2248" cy="0"/>
            </a:xfrm>
            <a:prstGeom prst="line">
              <a:avLst/>
            </a:prstGeom>
            <a:noFill/>
            <a:ln w="38100">
              <a:solidFill>
                <a:schemeClr val="bg1"/>
              </a:solidFill>
              <a:prstDash val="sysDot"/>
              <a:round/>
              <a:headEnd/>
              <a:tailEnd/>
            </a:ln>
            <a:extLst>
              <a:ext uri="{909E8E84-426E-40dd-AFC4-6F175D3DCCD1}">
                <a14:hiddenFill xmlns=""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grpSp>
      <p:sp>
        <p:nvSpPr>
          <p:cNvPr id="632840" name="Text Box 10"/>
          <p:cNvSpPr txBox="1">
            <a:spLocks noChangeArrowheads="1"/>
          </p:cNvSpPr>
          <p:nvPr/>
        </p:nvSpPr>
        <p:spPr bwMode="auto">
          <a:xfrm>
            <a:off x="5005724" y="5977805"/>
            <a:ext cx="2507418"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charset="0"/>
                <a:ea typeface="ＭＳ Ｐゴシック" charset="0"/>
              </a:rPr>
              <a:t>muon-neutrino</a:t>
            </a:r>
          </a:p>
        </p:txBody>
      </p:sp>
      <p:sp>
        <p:nvSpPr>
          <p:cNvPr id="2" name="TextBox 1">
            <a:extLst>
              <a:ext uri="{FF2B5EF4-FFF2-40B4-BE49-F238E27FC236}">
                <a16:creationId xmlns:a16="http://schemas.microsoft.com/office/drawing/2014/main" id="{E2620921-C79A-CC24-75DB-F92E0BB38F3A}"/>
              </a:ext>
            </a:extLst>
          </p:cNvPr>
          <p:cNvSpPr txBox="1"/>
          <p:nvPr/>
        </p:nvSpPr>
        <p:spPr>
          <a:xfrm>
            <a:off x="688953" y="5792033"/>
            <a:ext cx="3526928" cy="830997"/>
          </a:xfrm>
          <a:prstGeom prst="rect">
            <a:avLst/>
          </a:prstGeom>
          <a:noFill/>
        </p:spPr>
        <p:txBody>
          <a:bodyPr wrap="none" rtlCol="0">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cs typeface="+mn-cs"/>
              </a:rPr>
              <a:t>speed of light in water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cs typeface="+mn-cs"/>
              </a:rPr>
              <a:t>    ~ 3/4 c </a:t>
            </a:r>
            <a:r>
              <a:rPr kumimoji="0" lang="en-US" sz="2400" b="0" i="0" u="none" strike="noStrike" kern="1200" cap="none" spc="0" normalizeH="0" baseline="0" noProof="0" dirty="0">
                <a:ln>
                  <a:noFill/>
                </a:ln>
                <a:solidFill>
                  <a:srgbClr val="FFFFFF"/>
                </a:solidFill>
                <a:effectLst/>
                <a:uLnTx/>
                <a:uFillTx/>
                <a:latin typeface="Arial" charset="0"/>
                <a:ea typeface="ＭＳ Ｐゴシック" charset="0"/>
                <a:cs typeface="+mn-cs"/>
                <a:sym typeface="Wingdings" pitchFamily="2" charset="2"/>
              </a:rPr>
              <a:t> shockwave</a:t>
            </a:r>
            <a:endParaRPr kumimoji="0" lang="en-US" sz="2400" b="0" i="0" u="none" strike="noStrike" kern="1200" cap="none" spc="0" normalizeH="0" baseline="0" noProof="0" dirty="0">
              <a:ln>
                <a:noFill/>
              </a:ln>
              <a:solidFill>
                <a:srgbClr val="FFFFFF"/>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20249276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632838">
                                            <p:txEl>
                                              <p:pRg st="0" end="0"/>
                                            </p:txEl>
                                          </p:spTgt>
                                        </p:tgtEl>
                                        <p:attrNameLst>
                                          <p:attrName>style.visibility</p:attrName>
                                        </p:attrNameLst>
                                      </p:cBhvr>
                                      <p:to>
                                        <p:strVal val="visible"/>
                                      </p:to>
                                    </p:set>
                                    <p:animEffect transition="in" filter="checkerboard(across)">
                                      <p:cBhvr>
                                        <p:cTn id="7" dur="500"/>
                                        <p:tgtEl>
                                          <p:spTgt spid="632838">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632838">
                                            <p:txEl>
                                              <p:pRg st="1" end="1"/>
                                            </p:txEl>
                                          </p:spTgt>
                                        </p:tgtEl>
                                        <p:attrNameLst>
                                          <p:attrName>style.visibility</p:attrName>
                                        </p:attrNameLst>
                                      </p:cBhvr>
                                      <p:to>
                                        <p:strVal val="visible"/>
                                      </p:to>
                                    </p:set>
                                    <p:animEffect transition="in" filter="checkerboard(across)">
                                      <p:cBhvr>
                                        <p:cTn id="10" dur="500"/>
                                        <p:tgtEl>
                                          <p:spTgt spid="632838">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632838">
                                            <p:txEl>
                                              <p:pRg st="2" end="2"/>
                                            </p:txEl>
                                          </p:spTgt>
                                        </p:tgtEl>
                                        <p:attrNameLst>
                                          <p:attrName>style.visibility</p:attrName>
                                        </p:attrNameLst>
                                      </p:cBhvr>
                                      <p:to>
                                        <p:strVal val="visible"/>
                                      </p:to>
                                    </p:set>
                                    <p:animEffect transition="in" filter="checkerboard(across)">
                                      <p:cBhvr>
                                        <p:cTn id="13" dur="500"/>
                                        <p:tgtEl>
                                          <p:spTgt spid="632838">
                                            <p:txEl>
                                              <p:pRg st="2" end="2"/>
                                            </p:txEl>
                                          </p:spTgt>
                                        </p:tgtEl>
                                      </p:cBhvr>
                                    </p:animEffect>
                                  </p:childTnLst>
                                </p:cTn>
                              </p:par>
                              <p:par>
                                <p:cTn id="14" presetID="5" presetClass="entr" presetSubtype="10" fill="hold" nodeType="withEffect">
                                  <p:stCondLst>
                                    <p:cond delay="0"/>
                                  </p:stCondLst>
                                  <p:childTnLst>
                                    <p:set>
                                      <p:cBhvr>
                                        <p:cTn id="15" dur="1" fill="hold">
                                          <p:stCondLst>
                                            <p:cond delay="0"/>
                                          </p:stCondLst>
                                        </p:cTn>
                                        <p:tgtEl>
                                          <p:spTgt spid="632838">
                                            <p:txEl>
                                              <p:pRg st="3" end="3"/>
                                            </p:txEl>
                                          </p:spTgt>
                                        </p:tgtEl>
                                        <p:attrNameLst>
                                          <p:attrName>style.visibility</p:attrName>
                                        </p:attrNameLst>
                                      </p:cBhvr>
                                      <p:to>
                                        <p:strVal val="visible"/>
                                      </p:to>
                                    </p:set>
                                    <p:animEffect transition="in" filter="checkerboard(across)">
                                      <p:cBhvr>
                                        <p:cTn id="16" dur="500"/>
                                        <p:tgtEl>
                                          <p:spTgt spid="632838">
                                            <p:txEl>
                                              <p:pRg st="3" end="3"/>
                                            </p:txEl>
                                          </p:spTgt>
                                        </p:tgtEl>
                                      </p:cBhvr>
                                    </p:animEffect>
                                  </p:childTnLst>
                                </p:cTn>
                              </p:par>
                              <p:par>
                                <p:cTn id="17" presetID="5" presetClass="entr" presetSubtype="10" fill="hold" nodeType="withEffect">
                                  <p:stCondLst>
                                    <p:cond delay="0"/>
                                  </p:stCondLst>
                                  <p:childTnLst>
                                    <p:set>
                                      <p:cBhvr>
                                        <p:cTn id="18" dur="1" fill="hold">
                                          <p:stCondLst>
                                            <p:cond delay="0"/>
                                          </p:stCondLst>
                                        </p:cTn>
                                        <p:tgtEl>
                                          <p:spTgt spid="632838">
                                            <p:txEl>
                                              <p:pRg st="4" end="4"/>
                                            </p:txEl>
                                          </p:spTgt>
                                        </p:tgtEl>
                                        <p:attrNameLst>
                                          <p:attrName>style.visibility</p:attrName>
                                        </p:attrNameLst>
                                      </p:cBhvr>
                                      <p:to>
                                        <p:strVal val="visible"/>
                                      </p:to>
                                    </p:set>
                                    <p:animEffect transition="in" filter="checkerboard(across)">
                                      <p:cBhvr>
                                        <p:cTn id="19" dur="500"/>
                                        <p:tgtEl>
                                          <p:spTgt spid="632838">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5" presetClass="entr" presetSubtype="10"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checkerboard(across)">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3458" name="Text Box 2"/>
          <p:cNvSpPr txBox="1">
            <a:spLocks noChangeArrowheads="1"/>
          </p:cNvSpPr>
          <p:nvPr/>
        </p:nvSpPr>
        <p:spPr bwMode="auto">
          <a:xfrm>
            <a:off x="126199" y="5382796"/>
            <a:ext cx="8891601" cy="138499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marL="457200" marR="0" lvl="0" indent="-45720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B2B2B2"/>
                </a:solidFill>
                <a:effectLst/>
                <a:uLnTx/>
                <a:uFillTx/>
                <a:latin typeface="Arial" charset="0"/>
                <a:ea typeface="ＭＳ Ｐゴシック" charset="0"/>
                <a:cs typeface="ＭＳ Ｐゴシック" charset="0"/>
              </a:rPr>
              <a:t>3 km deep glacier at geographic South Pole</a:t>
            </a:r>
          </a:p>
          <a:p>
            <a:pPr marL="457200" marR="0" lvl="0" indent="-45720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lang="en-US" sz="2800" dirty="0">
                <a:solidFill>
                  <a:srgbClr val="B2B2B2"/>
                </a:solidFill>
                <a:latin typeface="Arial" charset="0"/>
                <a:ea typeface="ＭＳ Ｐゴシック" charset="0"/>
                <a:cs typeface="ＭＳ Ｐゴシック" charset="0"/>
              </a:rPr>
              <a:t>we transformed 1 km</a:t>
            </a:r>
            <a:r>
              <a:rPr lang="en-US" sz="2800" baseline="30000" dirty="0">
                <a:solidFill>
                  <a:srgbClr val="B2B2B2"/>
                </a:solidFill>
                <a:latin typeface="Arial" charset="0"/>
                <a:ea typeface="ＭＳ Ｐゴシック" charset="0"/>
                <a:cs typeface="ＭＳ Ｐゴシック" charset="0"/>
              </a:rPr>
              <a:t>3</a:t>
            </a:r>
            <a:r>
              <a:rPr lang="en-US" sz="2800" dirty="0">
                <a:solidFill>
                  <a:srgbClr val="B2B2B2"/>
                </a:solidFill>
                <a:latin typeface="Arial" charset="0"/>
                <a:ea typeface="ＭＳ Ｐゴシック" charset="0"/>
                <a:cs typeface="ＭＳ Ｐゴシック" charset="0"/>
              </a:rPr>
              <a:t> of Antarctic ice below 1.5 km </a:t>
            </a:r>
          </a:p>
          <a:p>
            <a:pPr marR="0" lvl="0" algn="ctr" defTabSz="914400" rtl="0" eaLnBrk="1" fontAlgn="base" latinLnBrk="0" hangingPunct="1">
              <a:lnSpc>
                <a:spcPct val="100000"/>
              </a:lnSpc>
              <a:spcBef>
                <a:spcPct val="0"/>
              </a:spcBef>
              <a:spcAft>
                <a:spcPct val="0"/>
              </a:spcAft>
              <a:buClrTx/>
              <a:buSzTx/>
              <a:tabLst/>
              <a:defRPr/>
            </a:pPr>
            <a:r>
              <a:rPr lang="en-US" sz="2800" dirty="0">
                <a:solidFill>
                  <a:srgbClr val="B2B2B2"/>
                </a:solidFill>
                <a:latin typeface="Arial" charset="0"/>
                <a:ea typeface="ＭＳ Ｐゴシック" charset="0"/>
                <a:cs typeface="ＭＳ Ｐゴシック" charset="0"/>
              </a:rPr>
              <a:t>    into a Cherenkov detector</a:t>
            </a:r>
            <a:endParaRPr kumimoji="0" lang="en-US" sz="2800" b="0" i="0" u="none" strike="noStrike" kern="1200" cap="none" spc="0" normalizeH="0" baseline="30000" noProof="0" dirty="0">
              <a:ln>
                <a:noFill/>
              </a:ln>
              <a:solidFill>
                <a:srgbClr val="B2B2B2"/>
              </a:solidFill>
              <a:effectLst/>
              <a:uLnTx/>
              <a:uFillTx/>
              <a:latin typeface="Arial" charset="0"/>
              <a:ea typeface="ＭＳ Ｐゴシック" charset="0"/>
              <a:cs typeface="ＭＳ Ｐゴシック" charset="0"/>
            </a:endParaRPr>
          </a:p>
        </p:txBody>
      </p:sp>
    </p:spTree>
    <p:extLst>
      <p:ext uri="{BB962C8B-B14F-4D97-AF65-F5344CB8AC3E}">
        <p14:creationId xmlns:p14="http://schemas.microsoft.com/office/powerpoint/2010/main" val="1974156340"/>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20B080-E931-B541-AE12-BD5DC39BB7E0}"/>
              </a:ext>
            </a:extLst>
          </p:cNvPr>
          <p:cNvPicPr>
            <a:picLocks noChangeAspect="1"/>
          </p:cNvPicPr>
          <p:nvPr/>
        </p:nvPicPr>
        <p:blipFill>
          <a:blip r:embed="rId2"/>
          <a:stretch>
            <a:fillRect/>
          </a:stretch>
        </p:blipFill>
        <p:spPr>
          <a:xfrm>
            <a:off x="-250853" y="271359"/>
            <a:ext cx="9483865" cy="6550007"/>
          </a:xfrm>
          <a:prstGeom prst="rect">
            <a:avLst/>
          </a:prstGeom>
        </p:spPr>
      </p:pic>
      <p:pic>
        <p:nvPicPr>
          <p:cNvPr id="3" name="Picture 2">
            <a:extLst>
              <a:ext uri="{FF2B5EF4-FFF2-40B4-BE49-F238E27FC236}">
                <a16:creationId xmlns:a16="http://schemas.microsoft.com/office/drawing/2014/main" id="{773524A3-90BD-1344-81A7-74050B5F84E4}"/>
              </a:ext>
            </a:extLst>
          </p:cNvPr>
          <p:cNvPicPr>
            <a:picLocks noChangeAspect="1"/>
          </p:cNvPicPr>
          <p:nvPr/>
        </p:nvPicPr>
        <p:blipFill>
          <a:blip r:embed="rId3"/>
          <a:stretch>
            <a:fillRect/>
          </a:stretch>
        </p:blipFill>
        <p:spPr>
          <a:xfrm>
            <a:off x="6432670" y="5395211"/>
            <a:ext cx="232989" cy="452339"/>
          </a:xfrm>
          <a:prstGeom prst="rect">
            <a:avLst/>
          </a:prstGeom>
        </p:spPr>
      </p:pic>
    </p:spTree>
    <p:extLst>
      <p:ext uri="{BB962C8B-B14F-4D97-AF65-F5344CB8AC3E}">
        <p14:creationId xmlns:p14="http://schemas.microsoft.com/office/powerpoint/2010/main" val="4239003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27713" name="Object 2"/>
          <p:cNvGraphicFramePr>
            <a:graphicFrameLocks noGrp="1" noChangeAspect="1"/>
          </p:cNvGraphicFramePr>
          <p:nvPr>
            <p:ph/>
          </p:nvPr>
        </p:nvGraphicFramePr>
        <p:xfrm>
          <a:off x="0" y="-60325"/>
          <a:ext cx="9220200" cy="6919913"/>
        </p:xfrm>
        <a:graphic>
          <a:graphicData uri="http://schemas.openxmlformats.org/presentationml/2006/ole">
            <mc:AlternateContent xmlns:mc="http://schemas.openxmlformats.org/markup-compatibility/2006">
              <mc:Choice xmlns:v="urn:schemas-microsoft-com:vml" Requires="v">
                <p:oleObj r:id="rId3" imgW="12215873" imgH="9168254" progId="">
                  <p:embed/>
                </p:oleObj>
              </mc:Choice>
              <mc:Fallback>
                <p:oleObj r:id="rId3" imgW="12215873" imgH="9168254" progId="">
                  <p:embed/>
                  <p:pic>
                    <p:nvPicPr>
                      <p:cNvPr id="627713"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0325"/>
                        <a:ext cx="9220200" cy="69199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5125" name="Text Box 5"/>
          <p:cNvSpPr txBox="1">
            <a:spLocks noChangeArrowheads="1"/>
          </p:cNvSpPr>
          <p:nvPr/>
        </p:nvSpPr>
        <p:spPr bwMode="auto">
          <a:xfrm>
            <a:off x="304800" y="266700"/>
            <a:ext cx="6019800" cy="1446213"/>
          </a:xfrm>
          <a:prstGeom prst="rect">
            <a:avLst/>
          </a:prstGeom>
          <a:noFill/>
          <a:ln w="9525">
            <a:noFill/>
            <a:miter lim="800000"/>
            <a:headEnd/>
            <a:tailEnd/>
          </a:ln>
        </p:spPr>
        <p:txBody>
          <a:bodyPr lIns="91420" tIns="45711" rIns="91420" bIns="45711">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1200" cap="none" spc="0" normalizeH="0" baseline="0" noProof="0" dirty="0">
                <a:ln>
                  <a:noFill/>
                </a:ln>
                <a:solidFill>
                  <a:srgbClr val="FFFFFF"/>
                </a:solidFill>
                <a:effectLst/>
                <a:uLnTx/>
                <a:uFillTx/>
                <a:latin typeface="Arial" pitchFamily="34" charset="0"/>
                <a:ea typeface="ＭＳ Ｐゴシック" pitchFamily="3" charset="-128"/>
                <a:cs typeface="ＭＳ Ｐゴシック" charset="0"/>
              </a:rPr>
              <a:t>photomultiplier</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1200" cap="none" spc="0" normalizeH="0" baseline="0" noProof="0" dirty="0">
                <a:ln>
                  <a:noFill/>
                </a:ln>
                <a:solidFill>
                  <a:srgbClr val="FFFFFF"/>
                </a:solidFill>
                <a:effectLst/>
                <a:uLnTx/>
                <a:uFillTx/>
                <a:latin typeface="Arial" pitchFamily="34" charset="0"/>
                <a:ea typeface="ＭＳ Ｐゴシック" pitchFamily="3" charset="-128"/>
                <a:cs typeface="ＭＳ Ｐゴシック" charset="0"/>
              </a:rPr>
              <a:t>tube -10 inch</a:t>
            </a:r>
            <a:endParaRPr kumimoji="0" lang="en-US" sz="4400" b="0" i="0" u="none" strike="noStrike" kern="1200" cap="none" spc="0" normalizeH="0" baseline="0" noProof="0" dirty="0">
              <a:ln>
                <a:noFill/>
              </a:ln>
              <a:solidFill>
                <a:srgbClr val="FF0000"/>
              </a:solidFill>
              <a:effectLst/>
              <a:uLnTx/>
              <a:uFillTx/>
              <a:latin typeface="Arial" pitchFamily="34" charset="0"/>
              <a:ea typeface="ＭＳ Ｐゴシック" pitchFamily="3" charset="-128"/>
              <a:cs typeface="ＭＳ Ｐゴシック" charset="0"/>
            </a:endParaRPr>
          </a:p>
        </p:txBody>
      </p:sp>
    </p:spTree>
    <p:extLst>
      <p:ext uri="{BB962C8B-B14F-4D97-AF65-F5344CB8AC3E}">
        <p14:creationId xmlns:p14="http://schemas.microsoft.com/office/powerpoint/2010/main" val="1991212733"/>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46146" name="Picture 3" descr="7-DOM-field.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6942" y="0"/>
            <a:ext cx="7375834" cy="689987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439DD62-C21A-3947-93CF-78B459D4AB87}"/>
              </a:ext>
            </a:extLst>
          </p:cNvPr>
          <p:cNvSpPr txBox="1"/>
          <p:nvPr/>
        </p:nvSpPr>
        <p:spPr>
          <a:xfrm>
            <a:off x="6206594" y="5097983"/>
            <a:ext cx="2787943" cy="1692771"/>
          </a:xfrm>
          <a:prstGeom prst="rect">
            <a:avLst/>
          </a:prstGeom>
          <a:noFill/>
        </p:spPr>
        <p:txBody>
          <a:bodyPr wrap="none" rtlCol="0">
            <a:spAutoFit/>
          </a:bodyPr>
          <a:lstStyle/>
          <a:p>
            <a:pPr algn="ctr"/>
            <a:r>
              <a:rPr lang="en-US" sz="2000" dirty="0" err="1">
                <a:solidFill>
                  <a:schemeClr val="bg1"/>
                </a:solidFill>
                <a:latin typeface="Arial" panose="020B0604020202020204" pitchFamily="34" charset="0"/>
                <a:cs typeface="Arial" panose="020B0604020202020204" pitchFamily="34" charset="0"/>
              </a:rPr>
              <a:t>IceCube</a:t>
            </a:r>
            <a:endParaRPr lang="en-US" sz="2000" dirty="0">
              <a:solidFill>
                <a:schemeClr val="bg1"/>
              </a:solidFill>
              <a:latin typeface="Arial" panose="020B0604020202020204" pitchFamily="34" charset="0"/>
              <a:cs typeface="Arial" panose="020B0604020202020204" pitchFamily="34" charset="0"/>
            </a:endParaRPr>
          </a:p>
          <a:p>
            <a:pPr algn="ctr"/>
            <a:r>
              <a:rPr lang="en-US" sz="2000" dirty="0">
                <a:solidFill>
                  <a:schemeClr val="bg1"/>
                </a:solidFill>
                <a:latin typeface="Arial" panose="020B0604020202020204" pitchFamily="34" charset="0"/>
                <a:cs typeface="Arial" panose="020B0604020202020204" pitchFamily="34" charset="0"/>
              </a:rPr>
              <a:t>5160 photomultipliers</a:t>
            </a:r>
          </a:p>
          <a:p>
            <a:pPr algn="ctr"/>
            <a:r>
              <a:rPr lang="en-US" sz="2000" dirty="0">
                <a:solidFill>
                  <a:schemeClr val="bg1"/>
                </a:solidFill>
                <a:latin typeface="Arial" panose="020B0604020202020204" pitchFamily="34" charset="0"/>
                <a:cs typeface="Arial" panose="020B0604020202020204" pitchFamily="34" charset="0"/>
              </a:rPr>
              <a:t>instrument one km3 of </a:t>
            </a:r>
          </a:p>
          <a:p>
            <a:pPr algn="ctr"/>
            <a:r>
              <a:rPr lang="en-US" sz="2000" dirty="0">
                <a:solidFill>
                  <a:schemeClr val="bg1"/>
                </a:solidFill>
                <a:latin typeface="Arial" panose="020B0604020202020204" pitchFamily="34" charset="0"/>
                <a:cs typeface="Arial" panose="020B0604020202020204" pitchFamily="34" charset="0"/>
              </a:rPr>
              <a:t>Antarctic ice between</a:t>
            </a:r>
          </a:p>
          <a:p>
            <a:pPr algn="ctr"/>
            <a:r>
              <a:rPr lang="en-US" sz="2000" dirty="0">
                <a:solidFill>
                  <a:schemeClr val="bg1"/>
                </a:solidFill>
                <a:latin typeface="Arial" panose="020B0604020202020204" pitchFamily="34" charset="0"/>
                <a:cs typeface="Arial" panose="020B0604020202020204" pitchFamily="34" charset="0"/>
              </a:rPr>
              <a:t>1.4 and 2.4 km depth </a:t>
            </a:r>
            <a:r>
              <a:rPr 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54226021"/>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94986CA8-A0C9-3446-8E0C-2FA2619F9633}"/>
              </a:ext>
            </a:extLst>
          </p:cNvPr>
          <p:cNvPicPr>
            <a:picLocks noChangeAspect="1"/>
          </p:cNvPicPr>
          <p:nvPr/>
        </p:nvPicPr>
        <p:blipFill>
          <a:blip r:embed="rId2"/>
          <a:stretch>
            <a:fillRect/>
          </a:stretch>
        </p:blipFill>
        <p:spPr>
          <a:xfrm>
            <a:off x="12248" y="-8092"/>
            <a:ext cx="9135687" cy="6858000"/>
          </a:xfrm>
          <a:prstGeom prst="rect">
            <a:avLst/>
          </a:prstGeom>
        </p:spPr>
      </p:pic>
      <p:cxnSp>
        <p:nvCxnSpPr>
          <p:cNvPr id="5" name="Straight Arrow Connector 4">
            <a:extLst>
              <a:ext uri="{FF2B5EF4-FFF2-40B4-BE49-F238E27FC236}">
                <a16:creationId xmlns:a16="http://schemas.microsoft.com/office/drawing/2014/main" id="{00818253-5B57-E742-A99F-446B7E4A933C}"/>
              </a:ext>
            </a:extLst>
          </p:cNvPr>
          <p:cNvCxnSpPr>
            <a:cxnSpLocks/>
          </p:cNvCxnSpPr>
          <p:nvPr/>
        </p:nvCxnSpPr>
        <p:spPr>
          <a:xfrm flipH="1" flipV="1">
            <a:off x="2577458" y="3609048"/>
            <a:ext cx="4592085" cy="1008792"/>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C70FF8E-8241-F444-BDD0-60A46580289D}"/>
              </a:ext>
            </a:extLst>
          </p:cNvPr>
          <p:cNvCxnSpPr>
            <a:cxnSpLocks/>
          </p:cNvCxnSpPr>
          <p:nvPr/>
        </p:nvCxnSpPr>
        <p:spPr>
          <a:xfrm>
            <a:off x="7808814" y="4936142"/>
            <a:ext cx="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01289E10-C19D-E74A-BBBB-516A5B97416F}"/>
              </a:ext>
            </a:extLst>
          </p:cNvPr>
          <p:cNvCxnSpPr>
            <a:cxnSpLocks/>
          </p:cNvCxnSpPr>
          <p:nvPr/>
        </p:nvCxnSpPr>
        <p:spPr>
          <a:xfrm flipH="1" flipV="1">
            <a:off x="7238470" y="4625932"/>
            <a:ext cx="1743689" cy="391130"/>
          </a:xfrm>
          <a:prstGeom prst="straightConnector1">
            <a:avLst/>
          </a:prstGeom>
          <a:ln w="38100">
            <a:solidFill>
              <a:schemeClr val="accent1"/>
            </a:solidFill>
            <a:prstDash val="sysDot"/>
            <a:headEnd type="diamond" w="med" len="med"/>
            <a:tailEnd type="triangle" w="med" len="med"/>
          </a:ln>
        </p:spPr>
        <p:style>
          <a:lnRef idx="2">
            <a:schemeClr val="accent1"/>
          </a:lnRef>
          <a:fillRef idx="0">
            <a:schemeClr val="accent1"/>
          </a:fillRef>
          <a:effectRef idx="1">
            <a:schemeClr val="accent1"/>
          </a:effectRef>
          <a:fontRef idx="minor">
            <a:schemeClr val="tx1"/>
          </a:fontRef>
        </p:style>
      </p:cxnSp>
      <p:sp>
        <p:nvSpPr>
          <p:cNvPr id="15" name="Freeform 3">
            <a:extLst>
              <a:ext uri="{FF2B5EF4-FFF2-40B4-BE49-F238E27FC236}">
                <a16:creationId xmlns:a16="http://schemas.microsoft.com/office/drawing/2014/main" id="{6771DD43-0F43-AF4E-B21D-ABD5A12619BE}"/>
              </a:ext>
            </a:extLst>
          </p:cNvPr>
          <p:cNvSpPr>
            <a:spLocks/>
          </p:cNvSpPr>
          <p:nvPr/>
        </p:nvSpPr>
        <p:spPr bwMode="auto">
          <a:xfrm rot="-764698">
            <a:off x="6461617" y="4363100"/>
            <a:ext cx="748403" cy="341499"/>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pic>
        <p:nvPicPr>
          <p:cNvPr id="10" name="Picture 4" descr="lighted dom string.jpeg">
            <a:extLst>
              <a:ext uri="{FF2B5EF4-FFF2-40B4-BE49-F238E27FC236}">
                <a16:creationId xmlns:a16="http://schemas.microsoft.com/office/drawing/2014/main" id="{ADC3BD8D-4008-4749-9F8E-9593845DE215}"/>
              </a:ext>
            </a:extLst>
          </p:cNvPr>
          <p:cNvPicPr>
            <a:picLocks noChangeAspect="1"/>
          </p:cNvPicPr>
          <p:nvPr/>
        </p:nvPicPr>
        <p:blipFill>
          <a:blip r:embed="rId3">
            <a:extLst>
              <a:ext uri="{28A0092B-C50C-407E-A947-70E740481C1C}">
                <a14:useLocalDpi xmlns:a14="http://schemas.microsoft.com/office/drawing/2010/main" val="0"/>
              </a:ext>
            </a:extLst>
          </a:blip>
          <a:srcRect l="23743" r="36513"/>
          <a:stretch>
            <a:fillRect/>
          </a:stretch>
        </p:blipFill>
        <p:spPr bwMode="auto">
          <a:xfrm>
            <a:off x="7157805" y="-798958"/>
            <a:ext cx="1335186" cy="49131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7" name="Straight Arrow Connector 6">
            <a:extLst>
              <a:ext uri="{FF2B5EF4-FFF2-40B4-BE49-F238E27FC236}">
                <a16:creationId xmlns:a16="http://schemas.microsoft.com/office/drawing/2014/main" id="{B249EAF7-B591-8940-863D-6492DBEA4087}"/>
              </a:ext>
            </a:extLst>
          </p:cNvPr>
          <p:cNvCxnSpPr>
            <a:cxnSpLocks/>
          </p:cNvCxnSpPr>
          <p:nvPr/>
        </p:nvCxnSpPr>
        <p:spPr>
          <a:xfrm flipH="1">
            <a:off x="6311788" y="1768110"/>
            <a:ext cx="1157161" cy="441589"/>
          </a:xfrm>
          <a:prstGeom prst="straightConnector1">
            <a:avLst/>
          </a:prstGeom>
          <a:ln>
            <a:solidFill>
              <a:schemeClr val="bg1">
                <a:lumMod val="75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8340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00818253-5B57-E742-A99F-446B7E4A933C}"/>
              </a:ext>
            </a:extLst>
          </p:cNvPr>
          <p:cNvCxnSpPr>
            <a:cxnSpLocks/>
          </p:cNvCxnSpPr>
          <p:nvPr/>
        </p:nvCxnSpPr>
        <p:spPr>
          <a:xfrm flipH="1" flipV="1">
            <a:off x="5729161" y="4337331"/>
            <a:ext cx="1610315" cy="493614"/>
          </a:xfrm>
          <a:prstGeom prst="straightConnector1">
            <a:avLst/>
          </a:prstGeom>
          <a:ln>
            <a:solidFill>
              <a:schemeClr val="bg2"/>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C70FF8E-8241-F444-BDD0-60A46580289D}"/>
              </a:ext>
            </a:extLst>
          </p:cNvPr>
          <p:cNvCxnSpPr>
            <a:cxnSpLocks/>
          </p:cNvCxnSpPr>
          <p:nvPr/>
        </p:nvCxnSpPr>
        <p:spPr>
          <a:xfrm>
            <a:off x="7808814" y="4936142"/>
            <a:ext cx="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01289E10-C19D-E74A-BBBB-516A5B97416F}"/>
              </a:ext>
            </a:extLst>
          </p:cNvPr>
          <p:cNvCxnSpPr>
            <a:cxnSpLocks/>
          </p:cNvCxnSpPr>
          <p:nvPr/>
        </p:nvCxnSpPr>
        <p:spPr>
          <a:xfrm flipH="1" flipV="1">
            <a:off x="7339476" y="4830945"/>
            <a:ext cx="1610315" cy="493614"/>
          </a:xfrm>
          <a:prstGeom prst="straightConnector1">
            <a:avLst/>
          </a:prstGeom>
          <a:ln>
            <a:solidFill>
              <a:schemeClr val="accent1"/>
            </a:solidFill>
            <a:prstDash val="sysDot"/>
            <a:tailEnd type="triangle"/>
          </a:ln>
        </p:spPr>
        <p:style>
          <a:lnRef idx="2">
            <a:schemeClr val="accent1"/>
          </a:lnRef>
          <a:fillRef idx="0">
            <a:schemeClr val="accent1"/>
          </a:fillRef>
          <a:effectRef idx="1">
            <a:schemeClr val="accent1"/>
          </a:effectRef>
          <a:fontRef idx="minor">
            <a:schemeClr val="tx1"/>
          </a:fontRef>
        </p:style>
      </p:cxnSp>
      <p:sp>
        <p:nvSpPr>
          <p:cNvPr id="15" name="Freeform 3">
            <a:extLst>
              <a:ext uri="{FF2B5EF4-FFF2-40B4-BE49-F238E27FC236}">
                <a16:creationId xmlns:a16="http://schemas.microsoft.com/office/drawing/2014/main" id="{6771DD43-0F43-AF4E-B21D-ABD5A12619BE}"/>
              </a:ext>
            </a:extLst>
          </p:cNvPr>
          <p:cNvSpPr>
            <a:spLocks/>
          </p:cNvSpPr>
          <p:nvPr/>
        </p:nvSpPr>
        <p:spPr bwMode="auto">
          <a:xfrm rot="-764698">
            <a:off x="6694623" y="4526743"/>
            <a:ext cx="587723" cy="381825"/>
          </a:xfrm>
          <a:custGeom>
            <a:avLst/>
            <a:gdLst>
              <a:gd name="T0" fmla="*/ 2147483647 w 912"/>
              <a:gd name="T1" fmla="*/ 2147483647 h 912"/>
              <a:gd name="T2" fmla="*/ 2147483647 w 912"/>
              <a:gd name="T3" fmla="*/ 2147483647 h 912"/>
              <a:gd name="T4" fmla="*/ 2147483647 w 912"/>
              <a:gd name="T5" fmla="*/ 2147483647 h 912"/>
              <a:gd name="T6" fmla="*/ 0 w 912"/>
              <a:gd name="T7" fmla="*/ 2147483647 h 912"/>
              <a:gd name="T8" fmla="*/ 2147483647 w 912"/>
              <a:gd name="T9" fmla="*/ 2147483647 h 912"/>
              <a:gd name="T10" fmla="*/ 2147483647 w 912"/>
              <a:gd name="T11" fmla="*/ 0 h 912"/>
              <a:gd name="T12" fmla="*/ 2147483647 w 912"/>
              <a:gd name="T13" fmla="*/ 2147483647 h 912"/>
              <a:gd name="T14" fmla="*/ 2147483647 w 912"/>
              <a:gd name="T15" fmla="*/ 2147483647 h 912"/>
              <a:gd name="T16" fmla="*/ 2147483647 w 912"/>
              <a:gd name="T17" fmla="*/ 2147483647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912"/>
              <a:gd name="T29" fmla="*/ 912 w 912"/>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912">
                <a:moveTo>
                  <a:pt x="912" y="912"/>
                </a:moveTo>
                <a:lnTo>
                  <a:pt x="96" y="528"/>
                </a:lnTo>
                <a:lnTo>
                  <a:pt x="624" y="672"/>
                </a:lnTo>
                <a:lnTo>
                  <a:pt x="0" y="96"/>
                </a:lnTo>
                <a:lnTo>
                  <a:pt x="672" y="624"/>
                </a:lnTo>
                <a:lnTo>
                  <a:pt x="288" y="0"/>
                </a:lnTo>
                <a:lnTo>
                  <a:pt x="720" y="624"/>
                </a:lnTo>
                <a:lnTo>
                  <a:pt x="624" y="192"/>
                </a:lnTo>
                <a:lnTo>
                  <a:pt x="912" y="912"/>
                </a:lnTo>
                <a:close/>
              </a:path>
            </a:pathLst>
          </a:custGeom>
          <a:solidFill>
            <a:schemeClr val="bg1"/>
          </a:solidFill>
          <a:ln w="9525">
            <a:solidFill>
              <a:schemeClr val="bg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pic>
        <p:nvPicPr>
          <p:cNvPr id="2" name="High_energy_Kloppo.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
        <p:nvSpPr>
          <p:cNvPr id="4" name="TextBox 3">
            <a:extLst>
              <a:ext uri="{FF2B5EF4-FFF2-40B4-BE49-F238E27FC236}">
                <a16:creationId xmlns:a16="http://schemas.microsoft.com/office/drawing/2014/main" id="{93244C56-68AF-0643-A76B-50881B03965E}"/>
              </a:ext>
            </a:extLst>
          </p:cNvPr>
          <p:cNvSpPr txBox="1"/>
          <p:nvPr/>
        </p:nvSpPr>
        <p:spPr>
          <a:xfrm>
            <a:off x="208835" y="151299"/>
            <a:ext cx="2583809" cy="3600986"/>
          </a:xfrm>
          <a:prstGeom prst="rect">
            <a:avLst/>
          </a:prstGeom>
          <a:solidFill>
            <a:schemeClr val="tx1"/>
          </a:solid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muon produced by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neutrino near </a:t>
            </a: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IceCube</a:t>
            </a: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comes through the Earth</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2,600 </a:t>
            </a: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TeV</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inside detector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not atmospheric</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angular resolution: astronomy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3494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930460D-FA37-3728-B2A9-14AA5D4AB403}"/>
              </a:ext>
            </a:extLst>
          </p:cNvPr>
          <p:cNvPicPr>
            <a:picLocks noChangeAspect="1"/>
          </p:cNvPicPr>
          <p:nvPr/>
        </p:nvPicPr>
        <p:blipFill>
          <a:blip r:embed="rId2">
            <a:lum/>
            <a:alphaModFix/>
          </a:blip>
          <a:srcRect/>
          <a:stretch>
            <a:fillRect/>
          </a:stretch>
        </p:blipFill>
        <p:spPr>
          <a:xfrm>
            <a:off x="2239516" y="0"/>
            <a:ext cx="4664968" cy="6858000"/>
          </a:xfrm>
          <a:prstGeom prst="rect">
            <a:avLst/>
          </a:prstGeom>
          <a:noFill/>
          <a:ln>
            <a:noFill/>
          </a:ln>
        </p:spPr>
      </p:pic>
    </p:spTree>
    <p:extLst>
      <p:ext uri="{BB962C8B-B14F-4D97-AF65-F5344CB8AC3E}">
        <p14:creationId xmlns:p14="http://schemas.microsoft.com/office/powerpoint/2010/main" val="913737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CA5694-0C5D-4BB6-4F55-1F0B192BA3F0}"/>
              </a:ext>
            </a:extLst>
          </p:cNvPr>
          <p:cNvPicPr>
            <a:picLocks noChangeAspect="1"/>
          </p:cNvPicPr>
          <p:nvPr/>
        </p:nvPicPr>
        <p:blipFill>
          <a:blip r:embed="rId2"/>
          <a:stretch>
            <a:fillRect/>
          </a:stretch>
        </p:blipFill>
        <p:spPr>
          <a:xfrm>
            <a:off x="3956985" y="0"/>
            <a:ext cx="5187015" cy="6858000"/>
          </a:xfrm>
          <a:prstGeom prst="rect">
            <a:avLst/>
          </a:prstGeom>
        </p:spPr>
      </p:pic>
      <p:sp>
        <p:nvSpPr>
          <p:cNvPr id="4" name="TextBox 3">
            <a:extLst>
              <a:ext uri="{FF2B5EF4-FFF2-40B4-BE49-F238E27FC236}">
                <a16:creationId xmlns:a16="http://schemas.microsoft.com/office/drawing/2014/main" id="{B89C4D3A-5A58-E426-7C14-DBE931EA39DF}"/>
              </a:ext>
            </a:extLst>
          </p:cNvPr>
          <p:cNvSpPr txBox="1"/>
          <p:nvPr/>
        </p:nvSpPr>
        <p:spPr>
          <a:xfrm>
            <a:off x="506579" y="1352513"/>
            <a:ext cx="3001619" cy="1590261"/>
          </a:xfrm>
          <a:prstGeom prst="rect">
            <a:avLst/>
          </a:prstGeom>
          <a:solidFill>
            <a:schemeClr val="accent4">
              <a:lumMod val="90000"/>
            </a:schemeClr>
          </a:solid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muon neutrino flux</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filtered by the Earth:</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atmospheric vs cosmic</a:t>
            </a:r>
          </a:p>
        </p:txBody>
      </p:sp>
      <p:sp>
        <p:nvSpPr>
          <p:cNvPr id="5" name="TextBox 4">
            <a:extLst>
              <a:ext uri="{FF2B5EF4-FFF2-40B4-BE49-F238E27FC236}">
                <a16:creationId xmlns:a16="http://schemas.microsoft.com/office/drawing/2014/main" id="{5D7F0370-B703-57A4-C3E6-5065D85EEE61}"/>
              </a:ext>
            </a:extLst>
          </p:cNvPr>
          <p:cNvSpPr txBox="1"/>
          <p:nvPr/>
        </p:nvSpPr>
        <p:spPr>
          <a:xfrm>
            <a:off x="1218856" y="506895"/>
            <a:ext cx="282641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Noteworthy Light" panose="02000400000000000000" pitchFamily="2" charset="77"/>
                <a:cs typeface="Arial" panose="020B0604020202020204" pitchFamily="34" charset="0"/>
              </a:rPr>
              <a:t>Number of Events per Bin</a:t>
            </a:r>
          </a:p>
        </p:txBody>
      </p:sp>
      <p:sp>
        <p:nvSpPr>
          <p:cNvPr id="7" name="TextBox 6">
            <a:extLst>
              <a:ext uri="{FF2B5EF4-FFF2-40B4-BE49-F238E27FC236}">
                <a16:creationId xmlns:a16="http://schemas.microsoft.com/office/drawing/2014/main" id="{B266BB22-A115-CD74-4764-4FAD011EC951}"/>
              </a:ext>
            </a:extLst>
          </p:cNvPr>
          <p:cNvSpPr txBox="1"/>
          <p:nvPr/>
        </p:nvSpPr>
        <p:spPr>
          <a:xfrm>
            <a:off x="2905412" y="5261977"/>
            <a:ext cx="227971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Noteworthy Light" panose="02000400000000000000" pitchFamily="2" charset="77"/>
                <a:cs typeface="Arial" panose="020B0604020202020204" pitchFamily="34" charset="0"/>
              </a:rPr>
              <a:t>Data/MC</a:t>
            </a:r>
          </a:p>
        </p:txBody>
      </p:sp>
      <p:cxnSp>
        <p:nvCxnSpPr>
          <p:cNvPr id="9" name="Straight Arrow Connector 8">
            <a:extLst>
              <a:ext uri="{FF2B5EF4-FFF2-40B4-BE49-F238E27FC236}">
                <a16:creationId xmlns:a16="http://schemas.microsoft.com/office/drawing/2014/main" id="{1BFA7987-494E-5918-2EBB-21C659BD0F3E}"/>
              </a:ext>
            </a:extLst>
          </p:cNvPr>
          <p:cNvCxnSpPr>
            <a:cxnSpLocks/>
          </p:cNvCxnSpPr>
          <p:nvPr/>
        </p:nvCxnSpPr>
        <p:spPr bwMode="auto">
          <a:xfrm>
            <a:off x="6876093" y="3927107"/>
            <a:ext cx="858517" cy="0"/>
          </a:xfrm>
          <a:prstGeom prst="straightConnector1">
            <a:avLst/>
          </a:prstGeom>
          <a:solidFill>
            <a:schemeClr val="accent1"/>
          </a:solidFill>
          <a:ln w="25400" cap="flat" cmpd="sng" algn="ctr">
            <a:solidFill>
              <a:schemeClr val="bg2">
                <a:alpha val="99406"/>
              </a:schemeClr>
            </a:solidFill>
            <a:prstDash val="solid"/>
            <a:round/>
            <a:headEnd type="none" w="med" len="med"/>
            <a:tailEnd type="triangle"/>
          </a:ln>
          <a:effectLst/>
        </p:spPr>
      </p:cxnSp>
      <p:cxnSp>
        <p:nvCxnSpPr>
          <p:cNvPr id="2" name="Straight Arrow Connector 1">
            <a:extLst>
              <a:ext uri="{FF2B5EF4-FFF2-40B4-BE49-F238E27FC236}">
                <a16:creationId xmlns:a16="http://schemas.microsoft.com/office/drawing/2014/main" id="{3DB46C77-C38C-E247-8103-296987BFB56B}"/>
              </a:ext>
            </a:extLst>
          </p:cNvPr>
          <p:cNvCxnSpPr>
            <a:cxnSpLocks/>
            <a:stCxn id="6" idx="2"/>
          </p:cNvCxnSpPr>
          <p:nvPr/>
        </p:nvCxnSpPr>
        <p:spPr bwMode="auto">
          <a:xfrm flipH="1">
            <a:off x="8065971" y="2862073"/>
            <a:ext cx="120045" cy="660773"/>
          </a:xfrm>
          <a:prstGeom prst="straightConnector1">
            <a:avLst/>
          </a:prstGeom>
          <a:solidFill>
            <a:schemeClr val="accent1"/>
          </a:solidFill>
          <a:ln w="25400" cap="flat" cmpd="sng" algn="ctr">
            <a:solidFill>
              <a:schemeClr val="bg2">
                <a:alpha val="99406"/>
              </a:schemeClr>
            </a:solidFill>
            <a:prstDash val="solid"/>
            <a:round/>
            <a:headEnd type="none" w="med" len="med"/>
            <a:tailEnd type="triangle"/>
          </a:ln>
          <a:effectLst/>
        </p:spPr>
      </p:cxnSp>
      <p:sp>
        <p:nvSpPr>
          <p:cNvPr id="6" name="TextBox 5">
            <a:extLst>
              <a:ext uri="{FF2B5EF4-FFF2-40B4-BE49-F238E27FC236}">
                <a16:creationId xmlns:a16="http://schemas.microsoft.com/office/drawing/2014/main" id="{B7B1D04D-CC67-EBD7-ABA9-4A8CC10F94E3}"/>
              </a:ext>
            </a:extLst>
          </p:cNvPr>
          <p:cNvSpPr txBox="1"/>
          <p:nvPr/>
        </p:nvSpPr>
        <p:spPr>
          <a:xfrm>
            <a:off x="7734610" y="2492741"/>
            <a:ext cx="902811" cy="369332"/>
          </a:xfrm>
          <a:prstGeom prst="rect">
            <a:avLst/>
          </a:prstGeom>
          <a:noFill/>
          <a:ln>
            <a:solidFill>
              <a:schemeClr val="bg2"/>
            </a:solidFill>
          </a:ln>
        </p:spPr>
        <p:txBody>
          <a:bodyPr wrap="none" rtlCol="0">
            <a:spAutoFit/>
          </a:bodyPr>
          <a:lstStyle/>
          <a:p>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cosmic</a:t>
            </a:r>
            <a:endParaRPr lang="en-US" dirty="0"/>
          </a:p>
        </p:txBody>
      </p:sp>
      <p:sp>
        <p:nvSpPr>
          <p:cNvPr id="14" name="TextBox 13">
            <a:extLst>
              <a:ext uri="{FF2B5EF4-FFF2-40B4-BE49-F238E27FC236}">
                <a16:creationId xmlns:a16="http://schemas.microsoft.com/office/drawing/2014/main" id="{30FA44A7-4691-9E4D-8D29-6B3FDB0190C9}"/>
              </a:ext>
            </a:extLst>
          </p:cNvPr>
          <p:cNvSpPr txBox="1"/>
          <p:nvPr/>
        </p:nvSpPr>
        <p:spPr>
          <a:xfrm>
            <a:off x="5422678" y="3749878"/>
            <a:ext cx="1453415" cy="369332"/>
          </a:xfrm>
          <a:prstGeom prst="rect">
            <a:avLst/>
          </a:prstGeom>
          <a:noFill/>
          <a:ln>
            <a:solidFill>
              <a:schemeClr val="bg2"/>
            </a:solidFill>
          </a:ln>
        </p:spPr>
        <p:txBody>
          <a:bodyPr wrap="square" rtlCol="0">
            <a:spAutoFit/>
          </a:bodyPr>
          <a:lstStyle/>
          <a:p>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atmospheric</a:t>
            </a:r>
            <a:endParaRPr lang="en-US" dirty="0"/>
          </a:p>
        </p:txBody>
      </p:sp>
    </p:spTree>
    <p:extLst>
      <p:ext uri="{BB962C8B-B14F-4D97-AF65-F5344CB8AC3E}">
        <p14:creationId xmlns:p14="http://schemas.microsoft.com/office/powerpoint/2010/main" val="2712623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0305" name="Object 2"/>
          <p:cNvGraphicFramePr>
            <a:graphicFrameLocks noChangeAspect="1"/>
          </p:cNvGraphicFramePr>
          <p:nvPr/>
        </p:nvGraphicFramePr>
        <p:xfrm>
          <a:off x="0" y="-1588"/>
          <a:ext cx="9144000" cy="6859588"/>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610305"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88"/>
                        <a:ext cx="9144000" cy="68595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10306" name="Text Box 3"/>
          <p:cNvSpPr txBox="1">
            <a:spLocks noChangeArrowheads="1"/>
          </p:cNvSpPr>
          <p:nvPr/>
        </p:nvSpPr>
        <p:spPr bwMode="auto">
          <a:xfrm>
            <a:off x="1295400" y="533400"/>
            <a:ext cx="6648450" cy="6042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fontAlgn="base" hangingPunct="1">
              <a:spcBef>
                <a:spcPct val="0"/>
              </a:spcBef>
              <a:spcAft>
                <a:spcPct val="0"/>
              </a:spcAft>
            </a:pPr>
            <a:r>
              <a:rPr lang="en-US" sz="3200" dirty="0">
                <a:solidFill>
                  <a:srgbClr val="FFFFFF"/>
                </a:solidFill>
              </a:rPr>
              <a:t>signal and background:</a:t>
            </a:r>
          </a:p>
          <a:p>
            <a:pPr defTabSz="914400" eaLnBrk="1" fontAlgn="base" hangingPunct="1">
              <a:spcBef>
                <a:spcPct val="0"/>
              </a:spcBef>
              <a:spcAft>
                <a:spcPct val="0"/>
              </a:spcAft>
            </a:pPr>
            <a:endParaRPr lang="en-US" sz="3200" dirty="0">
              <a:solidFill>
                <a:srgbClr val="FFFFFF"/>
              </a:solidFill>
            </a:endParaRPr>
          </a:p>
          <a:p>
            <a:pPr defTabSz="914400" eaLnBrk="1" fontAlgn="base" hangingPunct="1">
              <a:spcBef>
                <a:spcPct val="0"/>
              </a:spcBef>
              <a:spcAft>
                <a:spcPct val="0"/>
              </a:spcAft>
            </a:pPr>
            <a:r>
              <a:rPr lang="en-US" sz="3200" dirty="0" err="1">
                <a:solidFill>
                  <a:srgbClr val="FFFFFF"/>
                </a:solidFill>
              </a:rPr>
              <a:t>muons</a:t>
            </a:r>
            <a:r>
              <a:rPr lang="en-US" sz="3200" dirty="0">
                <a:solidFill>
                  <a:srgbClr val="FFFFFF"/>
                </a:solidFill>
              </a:rPr>
              <a:t> detected per year:</a:t>
            </a:r>
          </a:p>
          <a:p>
            <a:pPr defTabSz="914400" eaLnBrk="1" fontAlgn="base" hangingPunct="1">
              <a:spcBef>
                <a:spcPct val="0"/>
              </a:spcBef>
              <a:spcAft>
                <a:spcPct val="0"/>
              </a:spcAft>
            </a:pPr>
            <a:endParaRPr lang="en-US" sz="3200" dirty="0">
              <a:solidFill>
                <a:srgbClr val="FFFFFF"/>
              </a:solidFill>
            </a:endParaRPr>
          </a:p>
          <a:p>
            <a:pPr defTabSz="914400" eaLnBrk="1" fontAlgn="base" hangingPunct="1">
              <a:spcBef>
                <a:spcPct val="0"/>
              </a:spcBef>
              <a:spcAft>
                <a:spcPct val="0"/>
              </a:spcAft>
              <a:buFontTx/>
              <a:buChar char="•"/>
            </a:pPr>
            <a:r>
              <a:rPr lang="en-US" sz="3200" dirty="0">
                <a:solidFill>
                  <a:srgbClr val="FFFFFF"/>
                </a:solidFill>
              </a:rPr>
              <a:t> atmospheric*    </a:t>
            </a:r>
            <a:r>
              <a:rPr lang="en-US" sz="3200" dirty="0">
                <a:solidFill>
                  <a:srgbClr val="FFFFFF"/>
                </a:solidFill>
                <a:latin typeface="Symbol" charset="0"/>
              </a:rPr>
              <a:t>m  </a:t>
            </a:r>
            <a:r>
              <a:rPr lang="en-US" sz="3200" dirty="0">
                <a:solidFill>
                  <a:srgbClr val="FFFFFF"/>
                </a:solidFill>
                <a:sym typeface="Wingdings" charset="0"/>
              </a:rPr>
              <a:t>              ~ 10</a:t>
            </a:r>
            <a:r>
              <a:rPr lang="en-US" sz="3200" baseline="30000" dirty="0">
                <a:solidFill>
                  <a:srgbClr val="FFFFFF"/>
                </a:solidFill>
                <a:sym typeface="Wingdings" charset="0"/>
              </a:rPr>
              <a:t>11</a:t>
            </a:r>
          </a:p>
          <a:p>
            <a:pPr defTabSz="914400" eaLnBrk="1" fontAlgn="base" hangingPunct="1">
              <a:spcBef>
                <a:spcPct val="0"/>
              </a:spcBef>
              <a:spcAft>
                <a:spcPct val="0"/>
              </a:spcAft>
            </a:pPr>
            <a:endParaRPr lang="en-US" sz="3200" baseline="30000" dirty="0">
              <a:solidFill>
                <a:srgbClr val="FFFFFF"/>
              </a:solidFill>
              <a:sym typeface="Wingdings" charset="0"/>
            </a:endParaRPr>
          </a:p>
          <a:p>
            <a:pPr defTabSz="914400" eaLnBrk="1" fontAlgn="base" hangingPunct="1">
              <a:spcBef>
                <a:spcPct val="0"/>
              </a:spcBef>
              <a:spcAft>
                <a:spcPct val="0"/>
              </a:spcAft>
              <a:buFontTx/>
              <a:buChar char="•"/>
            </a:pPr>
            <a:r>
              <a:rPr lang="en-US" sz="3200" baseline="30000" dirty="0">
                <a:solidFill>
                  <a:srgbClr val="FFFFFF"/>
                </a:solidFill>
                <a:sym typeface="Wingdings" charset="0"/>
              </a:rPr>
              <a:t> </a:t>
            </a:r>
            <a:r>
              <a:rPr lang="en-US" sz="3200" dirty="0">
                <a:solidFill>
                  <a:srgbClr val="FFFFFF"/>
                </a:solidFill>
                <a:sym typeface="Wingdings" charset="0"/>
              </a:rPr>
              <a:t>atmospheric**   </a:t>
            </a:r>
            <a:r>
              <a:rPr lang="en-US" sz="3200" dirty="0">
                <a:solidFill>
                  <a:srgbClr val="FFFFFF"/>
                </a:solidFill>
                <a:latin typeface="Symbol" charset="0"/>
                <a:sym typeface="Wingdings" charset="0"/>
              </a:rPr>
              <a:t>n</a:t>
            </a:r>
            <a:r>
              <a:rPr lang="en-US" sz="3200" dirty="0">
                <a:solidFill>
                  <a:srgbClr val="FFFFFF"/>
                </a:solidFill>
                <a:sym typeface="Wingdings" charset="0"/>
              </a:rPr>
              <a:t>  </a:t>
            </a:r>
            <a:r>
              <a:rPr lang="en-US" sz="3200" dirty="0">
                <a:solidFill>
                  <a:srgbClr val="FFFFFF"/>
                </a:solidFill>
                <a:latin typeface="Symbol" charset="0"/>
                <a:sym typeface="Wingdings" charset="0"/>
              </a:rPr>
              <a:t>m          ~ </a:t>
            </a:r>
            <a:r>
              <a:rPr lang="en-US" sz="3200" dirty="0">
                <a:solidFill>
                  <a:srgbClr val="FFFFFF"/>
                </a:solidFill>
                <a:sym typeface="Wingdings" charset="0"/>
              </a:rPr>
              <a:t>10</a:t>
            </a:r>
            <a:r>
              <a:rPr lang="en-US" sz="3200" baseline="30000" dirty="0">
                <a:solidFill>
                  <a:srgbClr val="FFFFFF"/>
                </a:solidFill>
                <a:sym typeface="Wingdings" charset="0"/>
              </a:rPr>
              <a:t>5</a:t>
            </a:r>
          </a:p>
          <a:p>
            <a:pPr defTabSz="914400" eaLnBrk="1" fontAlgn="base" hangingPunct="1">
              <a:spcBef>
                <a:spcPct val="0"/>
              </a:spcBef>
              <a:spcAft>
                <a:spcPct val="0"/>
              </a:spcAft>
              <a:buFontTx/>
              <a:buChar char="•"/>
            </a:pPr>
            <a:endParaRPr lang="en-US" sz="3200" baseline="30000" dirty="0">
              <a:solidFill>
                <a:srgbClr val="FFFFFF"/>
              </a:solidFill>
              <a:sym typeface="Wingdings" charset="0"/>
            </a:endParaRPr>
          </a:p>
          <a:p>
            <a:pPr defTabSz="914400" eaLnBrk="1" fontAlgn="base" hangingPunct="1">
              <a:spcBef>
                <a:spcPct val="0"/>
              </a:spcBef>
              <a:spcAft>
                <a:spcPct val="0"/>
              </a:spcAft>
              <a:buFontTx/>
              <a:buChar char="•"/>
            </a:pPr>
            <a:r>
              <a:rPr lang="en-US" sz="3200" dirty="0">
                <a:solidFill>
                  <a:srgbClr val="FFFFFF"/>
                </a:solidFill>
                <a:sym typeface="Wingdings" charset="0"/>
              </a:rPr>
              <a:t> cosmic              </a:t>
            </a:r>
            <a:r>
              <a:rPr lang="en-US" sz="3200" dirty="0">
                <a:solidFill>
                  <a:srgbClr val="FFFFFF"/>
                </a:solidFill>
                <a:latin typeface="Symbol" charset="0"/>
                <a:sym typeface="Wingdings" charset="0"/>
              </a:rPr>
              <a:t>n</a:t>
            </a:r>
            <a:r>
              <a:rPr lang="en-US" sz="3200" dirty="0">
                <a:solidFill>
                  <a:srgbClr val="FFFFFF"/>
                </a:solidFill>
                <a:sym typeface="Wingdings" charset="0"/>
              </a:rPr>
              <a:t>  </a:t>
            </a:r>
            <a:r>
              <a:rPr lang="en-US" sz="3200" dirty="0">
                <a:solidFill>
                  <a:srgbClr val="FFFFFF"/>
                </a:solidFill>
                <a:latin typeface="Symbol" charset="0"/>
                <a:sym typeface="Wingdings" charset="0"/>
              </a:rPr>
              <a:t>m         ~ 200</a:t>
            </a:r>
          </a:p>
          <a:p>
            <a:pPr defTabSz="914400" eaLnBrk="1" fontAlgn="base" hangingPunct="1">
              <a:spcBef>
                <a:spcPct val="0"/>
              </a:spcBef>
              <a:spcAft>
                <a:spcPct val="0"/>
              </a:spcAft>
              <a:buFontTx/>
              <a:buChar char="•"/>
            </a:pPr>
            <a:endParaRPr lang="en-US" sz="3200" dirty="0">
              <a:solidFill>
                <a:srgbClr val="FFFFFF"/>
              </a:solidFill>
              <a:latin typeface="Symbol" charset="0"/>
              <a:sym typeface="Wingdings" charset="0"/>
            </a:endParaRPr>
          </a:p>
          <a:p>
            <a:pPr defTabSz="914400" eaLnBrk="1" fontAlgn="base" hangingPunct="1">
              <a:spcBef>
                <a:spcPct val="0"/>
              </a:spcBef>
              <a:spcAft>
                <a:spcPct val="0"/>
              </a:spcAft>
              <a:buFontTx/>
              <a:buChar char="•"/>
            </a:pPr>
            <a:endParaRPr lang="en-US" sz="3200" dirty="0">
              <a:solidFill>
                <a:srgbClr val="FFFFFF"/>
              </a:solidFill>
              <a:latin typeface="Symbol" charset="0"/>
              <a:sym typeface="Wingdings" charset="0"/>
            </a:endParaRPr>
          </a:p>
          <a:p>
            <a:pPr defTabSz="914400" eaLnBrk="1" fontAlgn="base" hangingPunct="1">
              <a:spcBef>
                <a:spcPct val="0"/>
              </a:spcBef>
              <a:spcAft>
                <a:spcPct val="0"/>
              </a:spcAft>
              <a:buFontTx/>
              <a:buChar char="•"/>
            </a:pPr>
            <a:endParaRPr lang="en-US" sz="3200" dirty="0">
              <a:solidFill>
                <a:srgbClr val="FFFFFF"/>
              </a:solidFill>
              <a:latin typeface="Symbol" charset="0"/>
              <a:sym typeface="Wingdings" charset="0"/>
            </a:endParaRPr>
          </a:p>
          <a:p>
            <a:pPr defTabSz="914400" eaLnBrk="1" fontAlgn="base" hangingPunct="1">
              <a:spcBef>
                <a:spcPct val="0"/>
              </a:spcBef>
              <a:spcAft>
                <a:spcPct val="0"/>
              </a:spcAft>
            </a:pPr>
            <a:r>
              <a:rPr lang="en-US" dirty="0">
                <a:solidFill>
                  <a:srgbClr val="FFFFFF"/>
                </a:solidFill>
                <a:sym typeface="Wingdings" charset="0"/>
              </a:rPr>
              <a:t>* 3000 per second</a:t>
            </a:r>
            <a:r>
              <a:rPr lang="en-US" sz="1800" dirty="0">
                <a:solidFill>
                  <a:srgbClr val="000000"/>
                </a:solidFill>
                <a:sym typeface="Wingdings" charset="0"/>
              </a:rPr>
              <a:t>	              </a:t>
            </a:r>
            <a:r>
              <a:rPr lang="en-US" dirty="0">
                <a:solidFill>
                  <a:srgbClr val="FFFFFF"/>
                </a:solidFill>
                <a:sym typeface="Wingdings" charset="0"/>
              </a:rPr>
              <a:t>** 1 every 4 minutes</a:t>
            </a:r>
            <a:r>
              <a:rPr lang="en-US" sz="1800" dirty="0">
                <a:solidFill>
                  <a:srgbClr val="000000"/>
                </a:solidFill>
                <a:latin typeface="Symbol" charset="0"/>
                <a:sym typeface="Wingdings" charset="0"/>
              </a:rPr>
              <a:t>	</a:t>
            </a:r>
          </a:p>
        </p:txBody>
      </p:sp>
    </p:spTree>
    <p:extLst>
      <p:ext uri="{BB962C8B-B14F-4D97-AF65-F5344CB8AC3E}">
        <p14:creationId xmlns:p14="http://schemas.microsoft.com/office/powerpoint/2010/main" val="1060663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9FE0ED-AFEB-2843-9229-6997D8EE6865}"/>
              </a:ext>
            </a:extLst>
          </p:cNvPr>
          <p:cNvPicPr>
            <a:picLocks noChangeAspect="1"/>
          </p:cNvPicPr>
          <p:nvPr/>
        </p:nvPicPr>
        <p:blipFill>
          <a:blip r:embed="rId2"/>
          <a:stretch>
            <a:fillRect/>
          </a:stretch>
        </p:blipFill>
        <p:spPr>
          <a:xfrm>
            <a:off x="304800" y="889000"/>
            <a:ext cx="8534400" cy="5080000"/>
          </a:xfrm>
          <a:prstGeom prst="rect">
            <a:avLst/>
          </a:prstGeom>
        </p:spPr>
      </p:pic>
      <p:sp>
        <p:nvSpPr>
          <p:cNvPr id="3" name="TextBox 2">
            <a:extLst>
              <a:ext uri="{FF2B5EF4-FFF2-40B4-BE49-F238E27FC236}">
                <a16:creationId xmlns:a16="http://schemas.microsoft.com/office/drawing/2014/main" id="{8B03142F-16D1-C34F-9ED0-42A66254EF4B}"/>
              </a:ext>
            </a:extLst>
          </p:cNvPr>
          <p:cNvSpPr txBox="1"/>
          <p:nvPr/>
        </p:nvSpPr>
        <p:spPr>
          <a:xfrm>
            <a:off x="396510" y="331774"/>
            <a:ext cx="5184433" cy="461665"/>
          </a:xfrm>
          <a:prstGeom prst="rect">
            <a:avLst/>
          </a:prstGeom>
          <a:solidFill>
            <a:schemeClr val="tx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electron and tau neutrinos (showers)</a:t>
            </a:r>
          </a:p>
        </p:txBody>
      </p:sp>
      <p:cxnSp>
        <p:nvCxnSpPr>
          <p:cNvPr id="5" name="Straight Arrow Connector 4">
            <a:extLst>
              <a:ext uri="{FF2B5EF4-FFF2-40B4-BE49-F238E27FC236}">
                <a16:creationId xmlns:a16="http://schemas.microsoft.com/office/drawing/2014/main" id="{228410D5-B737-ED4E-B7F1-75FD7D4DFD71}"/>
              </a:ext>
            </a:extLst>
          </p:cNvPr>
          <p:cNvCxnSpPr>
            <a:cxnSpLocks/>
          </p:cNvCxnSpPr>
          <p:nvPr/>
        </p:nvCxnSpPr>
        <p:spPr bwMode="auto">
          <a:xfrm flipV="1">
            <a:off x="3083857" y="806826"/>
            <a:ext cx="0" cy="220639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
        <p:nvSpPr>
          <p:cNvPr id="8" name="TextBox 7">
            <a:extLst>
              <a:ext uri="{FF2B5EF4-FFF2-40B4-BE49-F238E27FC236}">
                <a16:creationId xmlns:a16="http://schemas.microsoft.com/office/drawing/2014/main" id="{B7DCD78A-C200-2A45-970F-A0C90B058E2F}"/>
              </a:ext>
            </a:extLst>
          </p:cNvPr>
          <p:cNvSpPr txBox="1"/>
          <p:nvPr/>
        </p:nvSpPr>
        <p:spPr>
          <a:xfrm>
            <a:off x="3314136" y="6081495"/>
            <a:ext cx="5370381" cy="461665"/>
          </a:xfrm>
          <a:prstGeom prst="rect">
            <a:avLst/>
          </a:prstGeom>
          <a:solidFill>
            <a:schemeClr val="tx1">
              <a:lumMod val="75000"/>
            </a:schemeClr>
          </a:solidFill>
        </p:spPr>
        <p:txBody>
          <a:bodyPr wrap="none" rtlCol="0">
            <a:spAutoFit/>
          </a:bodyPr>
          <a:lstStyle/>
          <a:p>
            <a:pPr lvl="0" defTabSz="914400">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muon </a:t>
            </a:r>
            <a:r>
              <a:rPr lang="en-US" sz="2400" dirty="0">
                <a:solidFill>
                  <a:srgbClr val="000000"/>
                </a:solidFill>
                <a:latin typeface="Arial" panose="020B0604020202020204" pitchFamily="34" charset="0"/>
                <a:cs typeface="Arial" panose="020B0604020202020204" pitchFamily="34" charset="0"/>
              </a:rPr>
              <a:t>neutrinos through Earth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(tracks)</a:t>
            </a:r>
          </a:p>
        </p:txBody>
      </p:sp>
      <p:cxnSp>
        <p:nvCxnSpPr>
          <p:cNvPr id="9" name="Straight Arrow Connector 8">
            <a:extLst>
              <a:ext uri="{FF2B5EF4-FFF2-40B4-BE49-F238E27FC236}">
                <a16:creationId xmlns:a16="http://schemas.microsoft.com/office/drawing/2014/main" id="{9BD08366-6A01-6B41-BE28-817EE6ED1889}"/>
              </a:ext>
            </a:extLst>
          </p:cNvPr>
          <p:cNvCxnSpPr>
            <a:cxnSpLocks/>
          </p:cNvCxnSpPr>
          <p:nvPr/>
        </p:nvCxnSpPr>
        <p:spPr bwMode="auto">
          <a:xfrm flipV="1">
            <a:off x="5118845" y="3928713"/>
            <a:ext cx="0" cy="213584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Tree>
    <p:extLst>
      <p:ext uri="{BB962C8B-B14F-4D97-AF65-F5344CB8AC3E}">
        <p14:creationId xmlns:p14="http://schemas.microsoft.com/office/powerpoint/2010/main" val="2767191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graphicFrame>
        <p:nvGraphicFramePr>
          <p:cNvPr id="6" name="Object 2"/>
          <p:cNvGraphicFramePr>
            <a:graphicFrameLocks noChangeAspect="1"/>
          </p:cNvGraphicFramePr>
          <p:nvPr/>
        </p:nvGraphicFramePr>
        <p:xfrm>
          <a:off x="0" y="0"/>
          <a:ext cx="9144000" cy="6859588"/>
        </p:xfrm>
        <a:graphic>
          <a:graphicData uri="http://schemas.openxmlformats.org/presentationml/2006/ole">
            <mc:AlternateContent xmlns:mc="http://schemas.openxmlformats.org/markup-compatibility/2006">
              <mc:Choice xmlns:v="urn:schemas-microsoft-com:vml" Requires="v">
                <p:oleObj r:id="rId6" imgW="12215873" imgH="9168254" progId="">
                  <p:embed/>
                </p:oleObj>
              </mc:Choice>
              <mc:Fallback>
                <p:oleObj r:id="rId6" imgW="12215873" imgH="9168254" progId="">
                  <p:embed/>
                  <p:pic>
                    <p:nvPicPr>
                      <p:cNvPr id="6" name="Object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144000" cy="68595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1" name="TextBox 10"/>
          <p:cNvSpPr txBox="1"/>
          <p:nvPr/>
        </p:nvSpPr>
        <p:spPr>
          <a:xfrm>
            <a:off x="302345" y="5307943"/>
            <a:ext cx="3725700" cy="1200329"/>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superior total energy</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measurement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 to 10%, all flavors, all sky</a:t>
            </a:r>
          </a:p>
        </p:txBody>
      </p:sp>
      <p:sp>
        <p:nvSpPr>
          <p:cNvPr id="9" name="TextBox 8"/>
          <p:cNvSpPr txBox="1"/>
          <p:nvPr/>
        </p:nvSpPr>
        <p:spPr>
          <a:xfrm>
            <a:off x="880361" y="243712"/>
            <a:ext cx="3044423" cy="830997"/>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a:ea typeface="+mn-ea"/>
                <a:cs typeface="Arial"/>
              </a:rPr>
              <a:t>neutrinos interacting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a:ea typeface="+mn-ea"/>
                <a:cs typeface="Arial"/>
              </a:rPr>
              <a:t>inside the detector</a:t>
            </a:r>
          </a:p>
        </p:txBody>
      </p:sp>
      <p:sp>
        <p:nvSpPr>
          <p:cNvPr id="12" name="Rectangle 11"/>
          <p:cNvSpPr/>
          <p:nvPr/>
        </p:nvSpPr>
        <p:spPr>
          <a:xfrm>
            <a:off x="4572000" y="5307943"/>
            <a:ext cx="4572000" cy="1200329"/>
          </a:xfrm>
          <a:prstGeom prst="rect">
            <a:avLst/>
          </a:prstGeom>
        </p:spPr>
        <p:txBody>
          <a:bodyP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astronomy: superior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angular resolution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a:ea typeface="+mn-ea"/>
                <a:cs typeface="Arial"/>
              </a:rPr>
              <a:t>superior (0.2~0.4</a:t>
            </a:r>
            <a:r>
              <a:rPr kumimoji="0" lang="en-US" sz="2400" b="0" i="0" u="none" strike="noStrike" kern="1200" cap="none" spc="0" normalizeH="0" baseline="30000" noProof="0" dirty="0">
                <a:ln>
                  <a:noFill/>
                </a:ln>
                <a:solidFill>
                  <a:srgbClr val="FFFFFF"/>
                </a:solidFill>
                <a:effectLst/>
                <a:uLnTx/>
                <a:uFillTx/>
                <a:latin typeface="Arial"/>
                <a:ea typeface="+mn-ea"/>
                <a:cs typeface="Arial"/>
              </a:rPr>
              <a:t>o</a:t>
            </a:r>
            <a:r>
              <a:rPr kumimoji="0" lang="en-US" sz="2400" b="0" i="0" u="none" strike="noStrike" kern="1200" cap="none" spc="0" normalizeH="0" baseline="0" noProof="0" dirty="0">
                <a:ln>
                  <a:noFill/>
                </a:ln>
                <a:solidFill>
                  <a:srgbClr val="FFFFFF"/>
                </a:solidFill>
                <a:effectLst/>
                <a:uLnTx/>
                <a:uFillTx/>
                <a:latin typeface="Arial"/>
                <a:ea typeface="+mn-ea"/>
                <a:cs typeface="Arial"/>
              </a:rPr>
              <a:t>)</a:t>
            </a:r>
          </a:p>
        </p:txBody>
      </p:sp>
      <p:sp>
        <p:nvSpPr>
          <p:cNvPr id="4" name="TextBox 3">
            <a:extLst>
              <a:ext uri="{FF2B5EF4-FFF2-40B4-BE49-F238E27FC236}">
                <a16:creationId xmlns:a16="http://schemas.microsoft.com/office/drawing/2014/main" id="{B0665053-EAFB-474C-8B00-97315A21DE2B}"/>
              </a:ext>
            </a:extLst>
          </p:cNvPr>
          <p:cNvSpPr txBox="1"/>
          <p:nvPr/>
        </p:nvSpPr>
        <p:spPr>
          <a:xfrm>
            <a:off x="5413565" y="243711"/>
            <a:ext cx="2853666"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muon neutrinos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filtered by the Earth</a:t>
            </a:r>
          </a:p>
        </p:txBody>
      </p:sp>
      <p:pic>
        <p:nvPicPr>
          <p:cNvPr id="2" name="gal_HEevents_Event_22" descr="gal_HEevents_Event_22">
            <a:hlinkClick r:id="" action="ppaction://media"/>
            <a:extLst>
              <a:ext uri="{FF2B5EF4-FFF2-40B4-BE49-F238E27FC236}">
                <a16:creationId xmlns:a16="http://schemas.microsoft.com/office/drawing/2014/main" id="{E3B2E805-A408-DA42-A45B-572C7CAD6CC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lum bright="-16000"/>
          </a:blip>
          <a:srcRect/>
          <a:stretch>
            <a:fillRect/>
          </a:stretch>
        </p:blipFill>
        <p:spPr>
          <a:xfrm>
            <a:off x="-980209" y="1319764"/>
            <a:ext cx="6515618" cy="3637887"/>
          </a:xfrm>
          <a:prstGeom prst="rect">
            <a:avLst/>
          </a:prstGeom>
        </p:spPr>
      </p:pic>
      <p:pic>
        <p:nvPicPr>
          <p:cNvPr id="10" name="High_energy_Kloppo.mov">
            <a:hlinkClick r:id="" action="ppaction://media"/>
            <a:extLst>
              <a:ext uri="{FF2B5EF4-FFF2-40B4-BE49-F238E27FC236}">
                <a16:creationId xmlns:a16="http://schemas.microsoft.com/office/drawing/2014/main" id="{46B5E602-35CC-D943-9C23-A6712E2E16F3}"/>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4186975" y="1320007"/>
            <a:ext cx="6467355" cy="3637887"/>
          </a:xfrm>
          <a:prstGeom prst="rect">
            <a:avLst/>
          </a:prstGeom>
        </p:spPr>
      </p:pic>
    </p:spTree>
    <p:extLst>
      <p:ext uri="{BB962C8B-B14F-4D97-AF65-F5344CB8AC3E}">
        <p14:creationId xmlns:p14="http://schemas.microsoft.com/office/powerpoint/2010/main" val="146754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2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0"/>
                </p:tgtEl>
              </p:cMediaNode>
            </p:video>
            <p:video>
              <p:cMediaNode vol="80000">
                <p:cTn id="8" repeatCount="indefinite" fill="hold" display="0">
                  <p:stCondLst>
                    <p:cond delay="indefinite"/>
                  </p:stCondLst>
                </p:cTn>
                <p:tgtEl>
                  <p:spTgt spid="2"/>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9FE0ED-AFEB-2843-9229-6997D8EE6865}"/>
              </a:ext>
            </a:extLst>
          </p:cNvPr>
          <p:cNvPicPr>
            <a:picLocks noChangeAspect="1"/>
          </p:cNvPicPr>
          <p:nvPr/>
        </p:nvPicPr>
        <p:blipFill>
          <a:blip r:embed="rId2"/>
          <a:stretch>
            <a:fillRect/>
          </a:stretch>
        </p:blipFill>
        <p:spPr>
          <a:xfrm>
            <a:off x="304800" y="889000"/>
            <a:ext cx="8534400" cy="5080000"/>
          </a:xfrm>
          <a:prstGeom prst="rect">
            <a:avLst/>
          </a:prstGeom>
        </p:spPr>
      </p:pic>
      <p:sp>
        <p:nvSpPr>
          <p:cNvPr id="3" name="TextBox 2">
            <a:extLst>
              <a:ext uri="{FF2B5EF4-FFF2-40B4-BE49-F238E27FC236}">
                <a16:creationId xmlns:a16="http://schemas.microsoft.com/office/drawing/2014/main" id="{8B03142F-16D1-C34F-9ED0-42A66254EF4B}"/>
              </a:ext>
            </a:extLst>
          </p:cNvPr>
          <p:cNvSpPr txBox="1"/>
          <p:nvPr/>
        </p:nvSpPr>
        <p:spPr>
          <a:xfrm>
            <a:off x="396510" y="331774"/>
            <a:ext cx="5184433" cy="461665"/>
          </a:xfrm>
          <a:prstGeom prst="rect">
            <a:avLst/>
          </a:prstGeom>
          <a:solidFill>
            <a:schemeClr val="tx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electron and tau neutrinos (showers)</a:t>
            </a:r>
          </a:p>
        </p:txBody>
      </p:sp>
      <p:cxnSp>
        <p:nvCxnSpPr>
          <p:cNvPr id="5" name="Straight Arrow Connector 4">
            <a:extLst>
              <a:ext uri="{FF2B5EF4-FFF2-40B4-BE49-F238E27FC236}">
                <a16:creationId xmlns:a16="http://schemas.microsoft.com/office/drawing/2014/main" id="{228410D5-B737-ED4E-B7F1-75FD7D4DFD71}"/>
              </a:ext>
            </a:extLst>
          </p:cNvPr>
          <p:cNvCxnSpPr>
            <a:cxnSpLocks/>
          </p:cNvCxnSpPr>
          <p:nvPr/>
        </p:nvCxnSpPr>
        <p:spPr bwMode="auto">
          <a:xfrm flipV="1">
            <a:off x="3083857" y="806826"/>
            <a:ext cx="0" cy="220639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
        <p:nvSpPr>
          <p:cNvPr id="8" name="TextBox 7">
            <a:extLst>
              <a:ext uri="{FF2B5EF4-FFF2-40B4-BE49-F238E27FC236}">
                <a16:creationId xmlns:a16="http://schemas.microsoft.com/office/drawing/2014/main" id="{B7DCD78A-C200-2A45-970F-A0C90B058E2F}"/>
              </a:ext>
            </a:extLst>
          </p:cNvPr>
          <p:cNvSpPr txBox="1"/>
          <p:nvPr/>
        </p:nvSpPr>
        <p:spPr>
          <a:xfrm>
            <a:off x="3314136" y="6081495"/>
            <a:ext cx="5370381" cy="461665"/>
          </a:xfrm>
          <a:prstGeom prst="rect">
            <a:avLst/>
          </a:prstGeom>
          <a:solidFill>
            <a:schemeClr val="tx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muon neutrinos through Earth (tracks)</a:t>
            </a:r>
          </a:p>
        </p:txBody>
      </p:sp>
      <p:cxnSp>
        <p:nvCxnSpPr>
          <p:cNvPr id="9" name="Straight Arrow Connector 8">
            <a:extLst>
              <a:ext uri="{FF2B5EF4-FFF2-40B4-BE49-F238E27FC236}">
                <a16:creationId xmlns:a16="http://schemas.microsoft.com/office/drawing/2014/main" id="{9BD08366-6A01-6B41-BE28-817EE6ED1889}"/>
              </a:ext>
            </a:extLst>
          </p:cNvPr>
          <p:cNvCxnSpPr>
            <a:cxnSpLocks/>
          </p:cNvCxnSpPr>
          <p:nvPr/>
        </p:nvCxnSpPr>
        <p:spPr bwMode="auto">
          <a:xfrm flipV="1">
            <a:off x="5118845" y="3928713"/>
            <a:ext cx="0" cy="2135848"/>
          </a:xfrm>
          <a:prstGeom prst="straightConnector1">
            <a:avLst/>
          </a:prstGeom>
          <a:solidFill>
            <a:schemeClr val="accent1"/>
          </a:solidFill>
          <a:ln w="38100" cap="flat" cmpd="sng" algn="ctr">
            <a:solidFill>
              <a:schemeClr val="bg2"/>
            </a:solidFill>
            <a:prstDash val="solid"/>
            <a:round/>
            <a:headEnd type="none" w="med" len="med"/>
            <a:tailEnd type="triangle"/>
          </a:ln>
          <a:effectLst/>
        </p:spPr>
      </p:cxnSp>
      <p:sp>
        <p:nvSpPr>
          <p:cNvPr id="4" name="TextBox 3">
            <a:extLst>
              <a:ext uri="{FF2B5EF4-FFF2-40B4-BE49-F238E27FC236}">
                <a16:creationId xmlns:a16="http://schemas.microsoft.com/office/drawing/2014/main" id="{2FBC53F5-D7FD-EFC6-0994-7AD7B02769EB}"/>
              </a:ext>
            </a:extLst>
          </p:cNvPr>
          <p:cNvSpPr txBox="1"/>
          <p:nvPr/>
        </p:nvSpPr>
        <p:spPr>
          <a:xfrm>
            <a:off x="6179419" y="331773"/>
            <a:ext cx="2353529"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a:t>
            </a:r>
            <a:r>
              <a:rPr kumimoji="0" lang="en-US" sz="2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dN/</a:t>
            </a:r>
            <a:r>
              <a:rPr kumimoji="0" lang="en-US" sz="2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dE</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  E</a:t>
            </a:r>
            <a:r>
              <a:rPr kumimoji="0" lang="en-US" sz="2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-2.5</a:t>
            </a:r>
          </a:p>
        </p:txBody>
      </p:sp>
    </p:spTree>
    <p:extLst>
      <p:ext uri="{BB962C8B-B14F-4D97-AF65-F5344CB8AC3E}">
        <p14:creationId xmlns:p14="http://schemas.microsoft.com/office/powerpoint/2010/main" val="32118950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8B7850-31BD-7048-985A-E6C9B264C58D}"/>
              </a:ext>
            </a:extLst>
          </p:cNvPr>
          <p:cNvPicPr>
            <a:picLocks noChangeAspect="1"/>
          </p:cNvPicPr>
          <p:nvPr/>
        </p:nvPicPr>
        <p:blipFill>
          <a:blip r:embed="rId2"/>
          <a:stretch>
            <a:fillRect/>
          </a:stretch>
        </p:blipFill>
        <p:spPr>
          <a:xfrm>
            <a:off x="1387066" y="1324979"/>
            <a:ext cx="6669742" cy="5002306"/>
          </a:xfrm>
          <a:prstGeom prst="rect">
            <a:avLst/>
          </a:prstGeom>
        </p:spPr>
      </p:pic>
      <p:sp>
        <p:nvSpPr>
          <p:cNvPr id="3" name="TextBox 2">
            <a:extLst>
              <a:ext uri="{FF2B5EF4-FFF2-40B4-BE49-F238E27FC236}">
                <a16:creationId xmlns:a16="http://schemas.microsoft.com/office/drawing/2014/main" id="{18FC5CC5-2D10-EB46-9981-63A08B633391}"/>
              </a:ext>
            </a:extLst>
          </p:cNvPr>
          <p:cNvSpPr txBox="1"/>
          <p:nvPr/>
        </p:nvSpPr>
        <p:spPr>
          <a:xfrm>
            <a:off x="305096" y="298594"/>
            <a:ext cx="7186583" cy="584775"/>
          </a:xfrm>
          <a:prstGeom prst="rect">
            <a:avLst/>
          </a:prstGeom>
          <a:solidFill>
            <a:schemeClr val="bg1">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000000"/>
                </a:solidFill>
                <a:latin typeface="Arial" panose="020B0604020202020204" pitchFamily="34" charset="0"/>
                <a:ea typeface="ＭＳ Ｐゴシック"/>
                <a:cs typeface="Arial" panose="020B0604020202020204" pitchFamily="34" charset="0"/>
              </a:rPr>
              <a:t>update: m</a:t>
            </a:r>
            <a:r>
              <a:rPr kumimoji="0" lang="en-US" sz="2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a:cs typeface="Arial" panose="020B0604020202020204" pitchFamily="34" charset="0"/>
              </a:rPr>
              <a:t>ulti</a:t>
            </a: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-year cascade (</a:t>
            </a:r>
            <a:r>
              <a:rPr kumimoji="0" lang="en-US" sz="3200" b="0" i="0" u="none" strike="noStrike" kern="1200" cap="none" spc="0" normalizeH="0" baseline="0" noProof="0" dirty="0" err="1">
                <a:ln>
                  <a:noFill/>
                </a:ln>
                <a:solidFill>
                  <a:srgbClr val="000000"/>
                </a:solidFill>
                <a:effectLst/>
                <a:uLnTx/>
                <a:uFillTx/>
                <a:latin typeface="Symbol" pitchFamily="2" charset="2"/>
                <a:ea typeface="ＭＳ Ｐゴシック"/>
                <a:cs typeface="Arial" panose="020B0604020202020204" pitchFamily="34" charset="0"/>
              </a:rPr>
              <a:t>n</a:t>
            </a:r>
            <a:r>
              <a:rPr kumimoji="0" lang="en-US" sz="2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a:cs typeface="Arial" panose="020B0604020202020204" pitchFamily="34" charset="0"/>
              </a:rPr>
              <a:t>e</a:t>
            </a:r>
            <a:r>
              <a:rPr kumimoji="0" lang="en-US" sz="2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a:cs typeface="Arial" panose="020B0604020202020204" pitchFamily="34" charset="0"/>
              </a:rPr>
              <a:t>+</a:t>
            </a:r>
            <a:r>
              <a:rPr kumimoji="0" lang="en-US" sz="3200" b="0" i="0" u="none" strike="noStrike" kern="1200" cap="none" spc="0" normalizeH="0" baseline="0" noProof="0" dirty="0" err="1">
                <a:ln>
                  <a:noFill/>
                </a:ln>
                <a:solidFill>
                  <a:srgbClr val="000000"/>
                </a:solidFill>
                <a:effectLst/>
                <a:uLnTx/>
                <a:uFillTx/>
                <a:latin typeface="Symbol" pitchFamily="2" charset="2"/>
                <a:ea typeface="ＭＳ Ｐゴシック"/>
                <a:cs typeface="Arial" panose="020B0604020202020204" pitchFamily="34" charset="0"/>
              </a:rPr>
              <a:t>n</a:t>
            </a:r>
            <a:r>
              <a:rPr kumimoji="0" lang="en-US" sz="2400" b="0" i="0" u="none" strike="noStrike" kern="1200" cap="none" spc="0" normalizeH="0" baseline="0" noProof="0" dirty="0" err="1">
                <a:ln>
                  <a:noFill/>
                </a:ln>
                <a:solidFill>
                  <a:srgbClr val="000000"/>
                </a:solidFill>
                <a:effectLst/>
                <a:uLnTx/>
                <a:uFillTx/>
                <a:latin typeface="Symbol" pitchFamily="2" charset="2"/>
                <a:ea typeface="ＭＳ Ｐゴシック"/>
                <a:cs typeface="Arial" panose="020B0604020202020204" pitchFamily="34" charset="0"/>
              </a:rPr>
              <a:t>t</a:t>
            </a: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 analysis</a:t>
            </a:r>
          </a:p>
        </p:txBody>
      </p:sp>
    </p:spTree>
    <p:extLst>
      <p:ext uri="{BB962C8B-B14F-4D97-AF65-F5344CB8AC3E}">
        <p14:creationId xmlns:p14="http://schemas.microsoft.com/office/powerpoint/2010/main" val="2135750648"/>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032756-E7B3-D752-C1F9-F4001BF11CFA}"/>
              </a:ext>
            </a:extLst>
          </p:cNvPr>
          <p:cNvSpPr txBox="1"/>
          <p:nvPr/>
        </p:nvSpPr>
        <p:spPr>
          <a:xfrm>
            <a:off x="547634" y="357629"/>
            <a:ext cx="7040835" cy="584775"/>
          </a:xfrm>
          <a:prstGeom prst="rect">
            <a:avLst/>
          </a:prstGeom>
          <a:solidFill>
            <a:schemeClr val="bg1">
              <a:lumMod val="75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update: multi-year starting </a:t>
            </a:r>
            <a:r>
              <a:rPr kumimoji="0" lang="en-US" sz="3200" b="0" i="0" u="none" strike="noStrike" kern="1200" cap="none" spc="0" normalizeH="0" baseline="0" noProof="0" dirty="0">
                <a:ln>
                  <a:noFill/>
                </a:ln>
                <a:solidFill>
                  <a:srgbClr val="000000"/>
                </a:solidFill>
                <a:effectLst/>
                <a:uLnTx/>
                <a:uFillTx/>
                <a:latin typeface="Symbol" pitchFamily="2" charset="2"/>
                <a:ea typeface="ＭＳ Ｐゴシック"/>
                <a:cs typeface="Arial" panose="020B0604020202020204" pitchFamily="34" charset="0"/>
              </a:rPr>
              <a:t>n</a:t>
            </a:r>
            <a:r>
              <a:rPr kumimoji="0" lang="en-US" sz="3200" b="0" i="0" u="none" strike="noStrike" kern="1200" cap="none" spc="0" normalizeH="0" baseline="-25000" noProof="0" dirty="0">
                <a:ln>
                  <a:noFill/>
                </a:ln>
                <a:solidFill>
                  <a:srgbClr val="000000"/>
                </a:solidFill>
                <a:effectLst/>
                <a:uLnTx/>
                <a:uFillTx/>
                <a:latin typeface="Symbol" pitchFamily="2" charset="2"/>
                <a:ea typeface="ＭＳ Ｐゴシック"/>
                <a:cs typeface="Arial" panose="020B0604020202020204" pitchFamily="34" charset="0"/>
              </a:rPr>
              <a:t>m</a:t>
            </a: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 track analysis</a:t>
            </a:r>
          </a:p>
        </p:txBody>
      </p:sp>
      <p:pic>
        <p:nvPicPr>
          <p:cNvPr id="4" name="Picture 3">
            <a:extLst>
              <a:ext uri="{FF2B5EF4-FFF2-40B4-BE49-F238E27FC236}">
                <a16:creationId xmlns:a16="http://schemas.microsoft.com/office/drawing/2014/main" id="{703203EC-112E-7779-FFF1-DDAB0B4EBF88}"/>
              </a:ext>
            </a:extLst>
          </p:cNvPr>
          <p:cNvPicPr>
            <a:picLocks noChangeAspect="1"/>
          </p:cNvPicPr>
          <p:nvPr/>
        </p:nvPicPr>
        <p:blipFill>
          <a:blip r:embed="rId2"/>
          <a:stretch>
            <a:fillRect/>
          </a:stretch>
        </p:blipFill>
        <p:spPr>
          <a:xfrm>
            <a:off x="1814120" y="1271465"/>
            <a:ext cx="5515760" cy="5228907"/>
          </a:xfrm>
          <a:prstGeom prst="rect">
            <a:avLst/>
          </a:prstGeom>
        </p:spPr>
      </p:pic>
    </p:spTree>
    <p:extLst>
      <p:ext uri="{BB962C8B-B14F-4D97-AF65-F5344CB8AC3E}">
        <p14:creationId xmlns:p14="http://schemas.microsoft.com/office/powerpoint/2010/main" val="3981855518"/>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val="0"/>
              </a:ext>
            </a:extLst>
          </a:blip>
          <a:srcRect l="23743" r="36513"/>
          <a:stretch>
            <a:fillRect/>
          </a:stretch>
        </p:blipFill>
        <p:spPr bwMode="auto">
          <a:xfrm>
            <a:off x="0" y="278296"/>
            <a:ext cx="186372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25020D64-D0DC-3A44-B88C-7EA09A4FAF1B}"/>
              </a:ext>
            </a:extLst>
          </p:cNvPr>
          <p:cNvSpPr/>
          <p:nvPr/>
        </p:nvSpPr>
        <p:spPr>
          <a:xfrm>
            <a:off x="2047192" y="2037523"/>
            <a:ext cx="6788696" cy="260405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endParaRPr>
          </a:p>
          <a:p>
            <a:pPr marR="0" lvl="0" algn="l" defTabSz="914400" rtl="0" eaLnBrk="1" fontAlgn="base" latinLnBrk="0" hangingPunct="1">
              <a:lnSpc>
                <a:spcPct val="100000"/>
              </a:lnSpc>
              <a:spcBef>
                <a:spcPct val="0"/>
              </a:spcBef>
              <a:spcAft>
                <a:spcPct val="0"/>
              </a:spcAft>
              <a:buClrTx/>
              <a:buSzTx/>
              <a:tabLst/>
              <a:defRPr/>
            </a:pP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rPr>
              <a:t>cosmic neutrinos: four independent observations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rPr>
              <a:t>       </a:t>
            </a: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sym typeface="Wingdings"/>
              </a:rPr>
              <a:t> </a:t>
            </a: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rPr>
              <a:t>muon neutrinos through the Earth</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rPr>
              <a:t>       </a:t>
            </a: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sym typeface="Wingdings"/>
              </a:rPr>
              <a:t> </a:t>
            </a: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rPr>
              <a:t>starting neutrinos: all flavors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rPr>
              <a:t>       </a:t>
            </a: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sym typeface="Wingdings" pitchFamily="2" charset="2"/>
              </a:rPr>
              <a:t> tau neutrinos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sym typeface="Wingdings" pitchFamily="2" charset="2"/>
              </a:rPr>
              <a:t>        Glashow event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sym typeface="Wingdings" pitchFamily="2" charset="2"/>
            </a:endParaRPr>
          </a:p>
        </p:txBody>
      </p:sp>
    </p:spTree>
    <p:extLst>
      <p:ext uri="{BB962C8B-B14F-4D97-AF65-F5344CB8AC3E}">
        <p14:creationId xmlns:p14="http://schemas.microsoft.com/office/powerpoint/2010/main" val="117740251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D08B88-3900-D248-8A88-ECAF5A664024}"/>
              </a:ext>
            </a:extLst>
          </p:cNvPr>
          <p:cNvPicPr>
            <a:picLocks noChangeAspect="1"/>
          </p:cNvPicPr>
          <p:nvPr/>
        </p:nvPicPr>
        <p:blipFill>
          <a:blip r:embed="rId2"/>
          <a:stretch>
            <a:fillRect/>
          </a:stretch>
        </p:blipFill>
        <p:spPr>
          <a:xfrm>
            <a:off x="2135033" y="2465093"/>
            <a:ext cx="6452856" cy="4144036"/>
          </a:xfrm>
          <a:prstGeom prst="rect">
            <a:avLst/>
          </a:prstGeom>
        </p:spPr>
      </p:pic>
      <p:sp>
        <p:nvSpPr>
          <p:cNvPr id="7" name="TextBox 6"/>
          <p:cNvSpPr txBox="1"/>
          <p:nvPr/>
        </p:nvSpPr>
        <p:spPr>
          <a:xfrm>
            <a:off x="5942310" y="226809"/>
            <a:ext cx="2912038" cy="892552"/>
          </a:xfrm>
          <a:prstGeom prst="rect">
            <a:avLst/>
          </a:prstGeom>
          <a:solidFill>
            <a:schemeClr val="bg1">
              <a:lumMod val="75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tau decay length: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prstClr val="black"/>
                </a:solidFill>
                <a:effectLst/>
                <a:uLnTx/>
                <a:uFillTx/>
                <a:latin typeface="Symbol" pitchFamily="2" charset="2"/>
                <a:ea typeface="Arial" charset="0"/>
                <a:cs typeface="Arial" panose="020B0604020202020204" pitchFamily="34" charset="0"/>
              </a:rPr>
              <a:t>g</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Arial" charset="0"/>
                <a:cs typeface="Arial" panose="020B0604020202020204" pitchFamily="34" charset="0"/>
              </a:rPr>
              <a:t>c</a:t>
            </a:r>
            <a:r>
              <a:rPr kumimoji="0" lang="en-US" sz="2800" b="0" i="0" u="none" strike="noStrike" kern="1200" cap="none" spc="0" normalizeH="0" baseline="0" noProof="0" dirty="0">
                <a:ln>
                  <a:noFill/>
                </a:ln>
                <a:solidFill>
                  <a:prstClr val="black"/>
                </a:solidFill>
                <a:effectLst/>
                <a:uLnTx/>
                <a:uFillTx/>
                <a:latin typeface="Symbol" pitchFamily="2" charset="2"/>
                <a:ea typeface="Arial" charset="0"/>
                <a:cs typeface="Arial" panose="020B0604020202020204" pitchFamily="34" charset="0"/>
              </a:rPr>
              <a:t>t </a:t>
            </a: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 50m per </a:t>
            </a:r>
            <a:r>
              <a:rPr kumimoji="0" lang="en-US" sz="2400" b="0" i="0" u="none" strike="noStrike" kern="1200" cap="none" spc="0" normalizeH="0" baseline="0" noProof="0" dirty="0" err="1">
                <a:ln>
                  <a:noFill/>
                </a:ln>
                <a:solidFill>
                  <a:prstClr val="black"/>
                </a:solidFill>
                <a:effectLst/>
                <a:uLnTx/>
                <a:uFillTx/>
                <a:latin typeface="Arial" charset="0"/>
                <a:ea typeface="Arial" charset="0"/>
                <a:cs typeface="Arial" charset="0"/>
              </a:rPr>
              <a:t>PeV</a:t>
            </a:r>
            <a:endPar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endParaRPr>
          </a:p>
        </p:txBody>
      </p:sp>
      <p:cxnSp>
        <p:nvCxnSpPr>
          <p:cNvPr id="9" name="Straight Arrow Connector 8"/>
          <p:cNvCxnSpPr>
            <a:cxnSpLocks/>
          </p:cNvCxnSpPr>
          <p:nvPr/>
        </p:nvCxnSpPr>
        <p:spPr>
          <a:xfrm flipH="1">
            <a:off x="5942310" y="1027688"/>
            <a:ext cx="1243417" cy="446680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5A190C15-5253-C04E-AD48-9A6E4896FE31}"/>
              </a:ext>
            </a:extLst>
          </p:cNvPr>
          <p:cNvSpPr txBox="1"/>
          <p:nvPr/>
        </p:nvSpPr>
        <p:spPr>
          <a:xfrm>
            <a:off x="343250" y="248871"/>
            <a:ext cx="484299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tau neutrino production and decay</a:t>
            </a:r>
          </a:p>
        </p:txBody>
      </p:sp>
      <p:pic>
        <p:nvPicPr>
          <p:cNvPr id="5" name="Picture 4">
            <a:extLst>
              <a:ext uri="{FF2B5EF4-FFF2-40B4-BE49-F238E27FC236}">
                <a16:creationId xmlns:a16="http://schemas.microsoft.com/office/drawing/2014/main" id="{9CB26CE9-5465-4B5C-E0B1-E03C96AADAFA}"/>
              </a:ext>
            </a:extLst>
          </p:cNvPr>
          <p:cNvPicPr>
            <a:picLocks noChangeAspect="1"/>
          </p:cNvPicPr>
          <p:nvPr/>
        </p:nvPicPr>
        <p:blipFill>
          <a:blip r:embed="rId3"/>
          <a:stretch>
            <a:fillRect/>
          </a:stretch>
        </p:blipFill>
        <p:spPr>
          <a:xfrm>
            <a:off x="343250" y="944765"/>
            <a:ext cx="2795702" cy="2679215"/>
          </a:xfrm>
          <a:prstGeom prst="rect">
            <a:avLst/>
          </a:prstGeom>
        </p:spPr>
      </p:pic>
    </p:spTree>
    <p:extLst>
      <p:ext uri="{BB962C8B-B14F-4D97-AF65-F5344CB8AC3E}">
        <p14:creationId xmlns:p14="http://schemas.microsoft.com/office/powerpoint/2010/main" val="975386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608" y="338042"/>
            <a:ext cx="8672784" cy="1113253"/>
          </a:xfrm>
        </p:spPr>
        <p:txBody>
          <a:bodyPr>
            <a:normAutofit/>
          </a:bodyPr>
          <a:lstStyle/>
          <a:p>
            <a:r>
              <a:rPr lang="en-US" sz="2000" b="0" dirty="0">
                <a:latin typeface="Arial" charset="0"/>
                <a:ea typeface="Arial" charset="0"/>
                <a:cs typeface="Arial" charset="0"/>
              </a:rPr>
              <a:t>light from </a:t>
            </a:r>
            <a:r>
              <a:rPr lang="en-US" sz="2000" b="0" dirty="0" err="1">
                <a:latin typeface="Arial" charset="0"/>
                <a:ea typeface="Arial" charset="0"/>
                <a:cs typeface="Arial" charset="0"/>
              </a:rPr>
              <a:t>nutau</a:t>
            </a:r>
            <a:r>
              <a:rPr lang="en-US" sz="2000" b="0" dirty="0">
                <a:latin typeface="Arial" charset="0"/>
                <a:ea typeface="Arial" charset="0"/>
                <a:cs typeface="Arial" charset="0"/>
              </a:rPr>
              <a:t> interaction and tau decay</a:t>
            </a:r>
            <a:endParaRPr lang="en-US" sz="2800" b="0" dirty="0">
              <a:latin typeface="Arial" charset="0"/>
              <a:ea typeface="Arial" charset="0"/>
              <a:cs typeface="Arial" charset="0"/>
            </a:endParaRPr>
          </a:p>
        </p:txBody>
      </p:sp>
      <p:pic>
        <p:nvPicPr>
          <p:cNvPr id="7" name="Picture 6"/>
          <p:cNvPicPr>
            <a:picLocks noChangeAspect="1"/>
          </p:cNvPicPr>
          <p:nvPr/>
        </p:nvPicPr>
        <p:blipFill>
          <a:blip r:embed="rId2"/>
          <a:stretch>
            <a:fillRect/>
          </a:stretch>
        </p:blipFill>
        <p:spPr>
          <a:xfrm>
            <a:off x="1291799" y="1195459"/>
            <a:ext cx="6439951" cy="5362277"/>
          </a:xfrm>
          <a:prstGeom prst="rect">
            <a:avLst/>
          </a:prstGeom>
        </p:spPr>
      </p:pic>
      <p:cxnSp>
        <p:nvCxnSpPr>
          <p:cNvPr id="4" name="Straight Arrow Connector 3">
            <a:extLst>
              <a:ext uri="{FF2B5EF4-FFF2-40B4-BE49-F238E27FC236}">
                <a16:creationId xmlns:a16="http://schemas.microsoft.com/office/drawing/2014/main" id="{4B960A6C-B113-C143-AB58-7000EAC7F395}"/>
              </a:ext>
            </a:extLst>
          </p:cNvPr>
          <p:cNvCxnSpPr>
            <a:cxnSpLocks/>
          </p:cNvCxnSpPr>
          <p:nvPr/>
        </p:nvCxnSpPr>
        <p:spPr>
          <a:xfrm>
            <a:off x="5206482" y="1091511"/>
            <a:ext cx="1082744" cy="620785"/>
          </a:xfrm>
          <a:prstGeom prst="straightConnector1">
            <a:avLst/>
          </a:prstGeom>
          <a:ln w="34925">
            <a:tailEnd type="triangle"/>
          </a:ln>
        </p:spPr>
        <p:style>
          <a:lnRef idx="1">
            <a:schemeClr val="dk1"/>
          </a:lnRef>
          <a:fillRef idx="0">
            <a:schemeClr val="dk1"/>
          </a:fillRef>
          <a:effectRef idx="0">
            <a:schemeClr val="dk1"/>
          </a:effectRef>
          <a:fontRef idx="minor">
            <a:schemeClr val="tx1"/>
          </a:fontRef>
        </p:style>
      </p:cxnSp>
      <p:cxnSp>
        <p:nvCxnSpPr>
          <p:cNvPr id="6" name="Straight Arrow Connector 5">
            <a:extLst>
              <a:ext uri="{FF2B5EF4-FFF2-40B4-BE49-F238E27FC236}">
                <a16:creationId xmlns:a16="http://schemas.microsoft.com/office/drawing/2014/main" id="{1E995399-CB65-A64D-A244-6EBB4618865E}"/>
              </a:ext>
            </a:extLst>
          </p:cNvPr>
          <p:cNvCxnSpPr>
            <a:cxnSpLocks/>
          </p:cNvCxnSpPr>
          <p:nvPr/>
        </p:nvCxnSpPr>
        <p:spPr>
          <a:xfrm>
            <a:off x="6493079" y="1082180"/>
            <a:ext cx="233772" cy="1182847"/>
          </a:xfrm>
          <a:prstGeom prst="straightConnector1">
            <a:avLst/>
          </a:prstGeom>
          <a:ln w="34925">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E3800321-8908-8D44-B129-0178D412D96E}"/>
              </a:ext>
            </a:extLst>
          </p:cNvPr>
          <p:cNvSpPr txBox="1"/>
          <p:nvPr/>
        </p:nvSpPr>
        <p:spPr>
          <a:xfrm>
            <a:off x="1929468" y="107209"/>
            <a:ext cx="5490606" cy="461665"/>
          </a:xfrm>
          <a:prstGeom prst="rect">
            <a:avLst/>
          </a:prstGeom>
          <a:solidFill>
            <a:schemeClr val="bg1">
              <a:lumMod val="7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cosmic tau neutrino with 17m lifetime</a:t>
            </a:r>
          </a:p>
        </p:txBody>
      </p:sp>
    </p:spTree>
    <p:extLst>
      <p:ext uri="{BB962C8B-B14F-4D97-AF65-F5344CB8AC3E}">
        <p14:creationId xmlns:p14="http://schemas.microsoft.com/office/powerpoint/2010/main" val="4226446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71144" y="108458"/>
            <a:ext cx="7420621" cy="523220"/>
          </a:xfrm>
          <a:prstGeom prst="rect">
            <a:avLst/>
          </a:prstGeom>
          <a:solidFill>
            <a:schemeClr val="bg2">
              <a:lumMod val="40000"/>
              <a:lumOff val="60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Arial" charset="0"/>
                <a:ea typeface="Arial" charset="0"/>
                <a:cs typeface="Arial" charset="0"/>
              </a:rPr>
              <a:t>p</a:t>
            </a:r>
            <a:r>
              <a:rPr kumimoji="0" lang="en-US" sz="2800" b="0" i="0" u="none" strike="noStrike" kern="1200" cap="none" spc="0" normalizeH="0" baseline="0" noProof="0" err="1">
                <a:ln>
                  <a:noFill/>
                </a:ln>
                <a:solidFill>
                  <a:srgbClr val="000000"/>
                </a:solidFill>
                <a:effectLst/>
                <a:uLnTx/>
                <a:uFillTx/>
                <a:latin typeface="Arial" charset="0"/>
                <a:ea typeface="Arial" charset="0"/>
                <a:cs typeface="Arial" charset="0"/>
              </a:rPr>
              <a:t>artially</a:t>
            </a:r>
            <a:r>
              <a:rPr kumimoji="0" lang="en-US" sz="2800" b="0" i="0" u="none" strike="noStrike" kern="1200" cap="none" spc="0" normalizeH="0" baseline="0" noProof="0">
                <a:ln>
                  <a:noFill/>
                </a:ln>
                <a:solidFill>
                  <a:srgbClr val="000000"/>
                </a:solidFill>
                <a:effectLst/>
                <a:uLnTx/>
                <a:uFillTx/>
                <a:latin typeface="Arial" charset="0"/>
                <a:ea typeface="Arial" charset="0"/>
                <a:cs typeface="Arial" charset="0"/>
              </a:rPr>
              <a:t> contained event with energy 6.3 </a:t>
            </a:r>
            <a:r>
              <a:rPr kumimoji="0" lang="en-US" sz="2800" b="0" i="0" u="none" strike="noStrike" kern="1200" cap="none" spc="0" normalizeH="0" baseline="0" noProof="0" err="1">
                <a:ln>
                  <a:noFill/>
                </a:ln>
                <a:solidFill>
                  <a:srgbClr val="000000"/>
                </a:solidFill>
                <a:effectLst/>
                <a:uLnTx/>
                <a:uFillTx/>
                <a:latin typeface="Arial" charset="0"/>
                <a:ea typeface="Arial" charset="0"/>
                <a:cs typeface="Arial" charset="0"/>
              </a:rPr>
              <a:t>PeV</a:t>
            </a:r>
            <a:endParaRPr kumimoji="0" lang="en-US" sz="2800" b="0" i="0" u="none" strike="noStrike" kern="1200" cap="none" spc="0" normalizeH="0" baseline="0" noProof="0">
              <a:ln>
                <a:noFill/>
              </a:ln>
              <a:solidFill>
                <a:srgbClr val="000000"/>
              </a:solidFill>
              <a:effectLst/>
              <a:uLnTx/>
              <a:uFillTx/>
              <a:latin typeface="Arial" charset="0"/>
              <a:ea typeface="Arial" charset="0"/>
              <a:cs typeface="Arial" charset="0"/>
            </a:endParaRPr>
          </a:p>
        </p:txBody>
      </p:sp>
      <p:pic>
        <p:nvPicPr>
          <p:cNvPr id="4" name="Picture 3">
            <a:extLst>
              <a:ext uri="{FF2B5EF4-FFF2-40B4-BE49-F238E27FC236}">
                <a16:creationId xmlns:a16="http://schemas.microsoft.com/office/drawing/2014/main" id="{6EAD00DB-3AE0-6743-B05F-6E93780877AF}"/>
              </a:ext>
            </a:extLst>
          </p:cNvPr>
          <p:cNvPicPr>
            <a:picLocks noChangeAspect="1"/>
          </p:cNvPicPr>
          <p:nvPr/>
        </p:nvPicPr>
        <p:blipFill>
          <a:blip r:embed="rId2"/>
          <a:stretch>
            <a:fillRect/>
          </a:stretch>
        </p:blipFill>
        <p:spPr>
          <a:xfrm>
            <a:off x="3848100" y="2393950"/>
            <a:ext cx="5295900" cy="4356100"/>
          </a:xfrm>
          <a:prstGeom prst="rect">
            <a:avLst/>
          </a:prstGeom>
        </p:spPr>
      </p:pic>
      <p:pic>
        <p:nvPicPr>
          <p:cNvPr id="5" name="Picture 4">
            <a:extLst>
              <a:ext uri="{FF2B5EF4-FFF2-40B4-BE49-F238E27FC236}">
                <a16:creationId xmlns:a16="http://schemas.microsoft.com/office/drawing/2014/main" id="{6B0AF1AE-8D08-8444-A3B9-56FB48DA0B05}"/>
              </a:ext>
            </a:extLst>
          </p:cNvPr>
          <p:cNvPicPr>
            <a:picLocks noChangeAspect="1"/>
          </p:cNvPicPr>
          <p:nvPr/>
        </p:nvPicPr>
        <p:blipFill>
          <a:blip r:embed="rId3"/>
          <a:stretch>
            <a:fillRect/>
          </a:stretch>
        </p:blipFill>
        <p:spPr>
          <a:xfrm>
            <a:off x="104140" y="752602"/>
            <a:ext cx="3928364" cy="2980612"/>
          </a:xfrm>
          <a:prstGeom prst="rect">
            <a:avLst/>
          </a:prstGeom>
        </p:spPr>
      </p:pic>
      <p:pic>
        <p:nvPicPr>
          <p:cNvPr id="6" name="Picture 5">
            <a:extLst>
              <a:ext uri="{FF2B5EF4-FFF2-40B4-BE49-F238E27FC236}">
                <a16:creationId xmlns:a16="http://schemas.microsoft.com/office/drawing/2014/main" id="{AF31ED31-BC9E-574F-90E9-DBB2ADA042B0}"/>
              </a:ext>
            </a:extLst>
          </p:cNvPr>
          <p:cNvPicPr>
            <a:picLocks noChangeAspect="1"/>
          </p:cNvPicPr>
          <p:nvPr/>
        </p:nvPicPr>
        <p:blipFill>
          <a:blip r:embed="rId4"/>
          <a:stretch>
            <a:fillRect/>
          </a:stretch>
        </p:blipFill>
        <p:spPr>
          <a:xfrm>
            <a:off x="360561" y="4381500"/>
            <a:ext cx="3117542" cy="1876298"/>
          </a:xfrm>
          <a:prstGeom prst="rect">
            <a:avLst/>
          </a:prstGeom>
        </p:spPr>
      </p:pic>
      <p:sp>
        <p:nvSpPr>
          <p:cNvPr id="2" name="Rectangle 1">
            <a:extLst>
              <a:ext uri="{FF2B5EF4-FFF2-40B4-BE49-F238E27FC236}">
                <a16:creationId xmlns:a16="http://schemas.microsoft.com/office/drawing/2014/main" id="{622DDA95-C954-474D-A38C-82825D907BB7}"/>
              </a:ext>
            </a:extLst>
          </p:cNvPr>
          <p:cNvSpPr/>
          <p:nvPr/>
        </p:nvSpPr>
        <p:spPr>
          <a:xfrm>
            <a:off x="3022600" y="4226867"/>
            <a:ext cx="382220" cy="461665"/>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a:ln>
                  <a:noFill/>
                </a:ln>
                <a:solidFill>
                  <a:prstClr val="black"/>
                </a:solidFill>
                <a:effectLst/>
                <a:uLnTx/>
                <a:uFillTx/>
                <a:latin typeface="Calibri"/>
                <a:ea typeface="+mn-ea"/>
                <a:cs typeface="+mn-cs"/>
              </a:rPr>
              <a:t>q</a:t>
            </a:r>
          </a:p>
        </p:txBody>
      </p:sp>
      <p:sp>
        <p:nvSpPr>
          <p:cNvPr id="8" name="Rectangle 7">
            <a:extLst>
              <a:ext uri="{FF2B5EF4-FFF2-40B4-BE49-F238E27FC236}">
                <a16:creationId xmlns:a16="http://schemas.microsoft.com/office/drawing/2014/main" id="{2718392C-2361-DF44-BBCD-89FC638B22A4}"/>
              </a:ext>
            </a:extLst>
          </p:cNvPr>
          <p:cNvSpPr/>
          <p:nvPr/>
        </p:nvSpPr>
        <p:spPr>
          <a:xfrm>
            <a:off x="3035300" y="5796133"/>
            <a:ext cx="343364" cy="461665"/>
          </a:xfrm>
          <a:prstGeom prst="rect">
            <a:avLst/>
          </a:prstGeom>
          <a:solidFill>
            <a:schemeClr val="bg1"/>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a:ln>
                  <a:noFill/>
                </a:ln>
                <a:solidFill>
                  <a:prstClr val="black"/>
                </a:solidFill>
                <a:effectLst/>
                <a:uLnTx/>
                <a:uFillTx/>
                <a:latin typeface="Calibri"/>
                <a:ea typeface="+mn-ea"/>
                <a:cs typeface="+mn-cs"/>
              </a:rPr>
              <a:t>q</a:t>
            </a:r>
          </a:p>
        </p:txBody>
      </p:sp>
      <p:sp>
        <p:nvSpPr>
          <p:cNvPr id="9" name="TextBox 8">
            <a:extLst>
              <a:ext uri="{FF2B5EF4-FFF2-40B4-BE49-F238E27FC236}">
                <a16:creationId xmlns:a16="http://schemas.microsoft.com/office/drawing/2014/main" id="{6340F504-29EB-A440-AF0B-310C398FF2D3}"/>
              </a:ext>
            </a:extLst>
          </p:cNvPr>
          <p:cNvSpPr txBox="1"/>
          <p:nvPr/>
        </p:nvSpPr>
        <p:spPr>
          <a:xfrm>
            <a:off x="3077700" y="5611467"/>
            <a:ext cx="30008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imes New Roman"/>
                <a:ea typeface="+mn-ea"/>
                <a:cs typeface="+mn-cs"/>
              </a:rPr>
              <a:t>_</a:t>
            </a:r>
          </a:p>
        </p:txBody>
      </p:sp>
      <p:sp>
        <p:nvSpPr>
          <p:cNvPr id="11" name="TextBox 10">
            <a:extLst>
              <a:ext uri="{FF2B5EF4-FFF2-40B4-BE49-F238E27FC236}">
                <a16:creationId xmlns:a16="http://schemas.microsoft.com/office/drawing/2014/main" id="{B20ADF0F-8A29-7247-A7E7-0B80BCE4572A}"/>
              </a:ext>
            </a:extLst>
          </p:cNvPr>
          <p:cNvSpPr txBox="1"/>
          <p:nvPr/>
        </p:nvSpPr>
        <p:spPr>
          <a:xfrm>
            <a:off x="4571999" y="1262351"/>
            <a:ext cx="3928365" cy="132343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resonant production of a weak</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intermediate boson by an anti-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electron neutrino interacting with</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an atomic electron</a:t>
            </a:r>
          </a:p>
        </p:txBody>
      </p:sp>
    </p:spTree>
    <p:extLst>
      <p:ext uri="{BB962C8B-B14F-4D97-AF65-F5344CB8AC3E}">
        <p14:creationId xmlns:p14="http://schemas.microsoft.com/office/powerpoint/2010/main" val="3581366560"/>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B995CF-D694-AD47-8904-46D46C381BBA}"/>
              </a:ext>
            </a:extLst>
          </p:cNvPr>
          <p:cNvPicPr>
            <a:picLocks noChangeAspect="1"/>
          </p:cNvPicPr>
          <p:nvPr/>
        </p:nvPicPr>
        <p:blipFill>
          <a:blip r:embed="rId2"/>
          <a:stretch>
            <a:fillRect/>
          </a:stretch>
        </p:blipFill>
        <p:spPr>
          <a:xfrm>
            <a:off x="678838" y="1810705"/>
            <a:ext cx="7461386" cy="4778353"/>
          </a:xfrm>
          <a:prstGeom prst="rect">
            <a:avLst/>
          </a:prstGeom>
        </p:spPr>
      </p:pic>
      <p:sp>
        <p:nvSpPr>
          <p:cNvPr id="2" name="TextBox 1">
            <a:extLst>
              <a:ext uri="{FF2B5EF4-FFF2-40B4-BE49-F238E27FC236}">
                <a16:creationId xmlns:a16="http://schemas.microsoft.com/office/drawing/2014/main" id="{0C24866D-8DC9-4D45-8B04-723463234E00}"/>
              </a:ext>
            </a:extLst>
          </p:cNvPr>
          <p:cNvSpPr txBox="1"/>
          <p:nvPr/>
        </p:nvSpPr>
        <p:spPr>
          <a:xfrm>
            <a:off x="481935" y="212854"/>
            <a:ext cx="5346335" cy="138499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energy measurement understood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shower consistent with the hadronic decay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 weak intermediate boson W</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identification of anti-electron neutrino</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7" name="Picture 6">
            <a:extLst>
              <a:ext uri="{FF2B5EF4-FFF2-40B4-BE49-F238E27FC236}">
                <a16:creationId xmlns:a16="http://schemas.microsoft.com/office/drawing/2014/main" id="{0CE0B7B7-07DF-7541-8B03-829B79D2B3F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426812" y="120523"/>
            <a:ext cx="2373239" cy="1569659"/>
          </a:xfrm>
          <a:prstGeom prst="rect">
            <a:avLst/>
          </a:prstGeom>
        </p:spPr>
      </p:pic>
      <p:pic>
        <p:nvPicPr>
          <p:cNvPr id="5" name="Picture 4">
            <a:extLst>
              <a:ext uri="{FF2B5EF4-FFF2-40B4-BE49-F238E27FC236}">
                <a16:creationId xmlns:a16="http://schemas.microsoft.com/office/drawing/2014/main" id="{F9E15261-BB23-5F47-841A-BE0ABFD7A443}"/>
              </a:ext>
            </a:extLst>
          </p:cNvPr>
          <p:cNvPicPr>
            <a:picLocks noChangeAspect="1"/>
          </p:cNvPicPr>
          <p:nvPr/>
        </p:nvPicPr>
        <p:blipFill>
          <a:blip r:embed="rId4"/>
          <a:stretch>
            <a:fillRect/>
          </a:stretch>
        </p:blipFill>
        <p:spPr>
          <a:xfrm>
            <a:off x="5828270" y="2013358"/>
            <a:ext cx="1976414" cy="644000"/>
          </a:xfrm>
          <a:prstGeom prst="rect">
            <a:avLst/>
          </a:prstGeom>
        </p:spPr>
      </p:pic>
    </p:spTree>
    <p:extLst>
      <p:ext uri="{BB962C8B-B14F-4D97-AF65-F5344CB8AC3E}">
        <p14:creationId xmlns:p14="http://schemas.microsoft.com/office/powerpoint/2010/main" val="15966491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pic>
        <p:nvPicPr>
          <p:cNvPr id="12" name="Shape 86"/>
          <p:cNvPicPr preferRelativeResize="0"/>
          <p:nvPr/>
        </p:nvPicPr>
        <p:blipFill>
          <a:blip r:embed="rId3">
            <a:alphaModFix/>
          </a:blip>
          <a:stretch>
            <a:fillRect/>
          </a:stretch>
        </p:blipFill>
        <p:spPr>
          <a:xfrm>
            <a:off x="257209" y="3626079"/>
            <a:ext cx="4602431" cy="3242613"/>
          </a:xfrm>
          <a:prstGeom prst="rect">
            <a:avLst/>
          </a:prstGeom>
          <a:noFill/>
          <a:ln>
            <a:noFill/>
          </a:ln>
        </p:spPr>
      </p:pic>
      <p:sp>
        <p:nvSpPr>
          <p:cNvPr id="4" name="TextBox 3"/>
          <p:cNvSpPr txBox="1"/>
          <p:nvPr/>
        </p:nvSpPr>
        <p:spPr>
          <a:xfrm>
            <a:off x="4882636" y="4115952"/>
            <a:ext cx="4416760" cy="1969770"/>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rPr>
              <a:t>partially-contained </a:t>
            </a:r>
            <a:r>
              <a:rPr kumimoji="0" lang="en-US" sz="2000" b="0" i="0" u="none" strike="noStrike" kern="1200" cap="none" spc="0" normalizeH="0" baseline="0" noProof="0" dirty="0" err="1">
                <a:ln>
                  <a:noFill/>
                </a:ln>
                <a:solidFill>
                  <a:prstClr val="black"/>
                </a:solidFill>
                <a:effectLst/>
                <a:uLnTx/>
                <a:uFillTx/>
                <a:latin typeface="Arial" charset="0"/>
                <a:ea typeface="Arial" charset="0"/>
                <a:cs typeface="Arial" charset="0"/>
              </a:rPr>
              <a:t>PeV</a:t>
            </a:r>
            <a:r>
              <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rPr>
              <a:t> search</a:t>
            </a:r>
          </a:p>
          <a:p>
            <a:pPr marL="285750" marR="0" lvl="0" indent="-285750" algn="l" defTabSz="457200" rtl="0" eaLnBrk="1" fontAlgn="auto" latinLnBrk="0" hangingPunct="1">
              <a:lnSpc>
                <a:spcPct val="100000"/>
              </a:lnSpc>
              <a:spcBef>
                <a:spcPts val="0"/>
              </a:spcBef>
              <a:spcAft>
                <a:spcPts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rPr>
              <a:t>deposited energy: 5.9±0.18 </a:t>
            </a:r>
            <a:r>
              <a:rPr kumimoji="0" lang="en-US" sz="2000" b="0" i="0" u="none" strike="noStrike" kern="1200" cap="none" spc="0" normalizeH="0" baseline="0" noProof="0" dirty="0" err="1">
                <a:ln>
                  <a:noFill/>
                </a:ln>
                <a:solidFill>
                  <a:prstClr val="black"/>
                </a:solidFill>
                <a:effectLst/>
                <a:uLnTx/>
                <a:uFillTx/>
                <a:latin typeface="Arial" charset="0"/>
                <a:ea typeface="Arial" charset="0"/>
                <a:cs typeface="Arial" charset="0"/>
              </a:rPr>
              <a:t>PeV</a:t>
            </a:r>
            <a:endPar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endParaRPr>
          </a:p>
          <a:p>
            <a:pPr marL="285750" marR="0" lvl="0" indent="-285750" algn="l" defTabSz="457200" rtl="0" eaLnBrk="1" fontAlgn="auto" latinLnBrk="0" hangingPunct="1">
              <a:lnSpc>
                <a:spcPct val="100000"/>
              </a:lnSpc>
              <a:spcBef>
                <a:spcPts val="0"/>
              </a:spcBef>
              <a:spcAft>
                <a:spcPts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rPr>
              <a:t>visible energy is 93%</a:t>
            </a:r>
          </a:p>
          <a:p>
            <a:pPr marL="285750" marR="0" lvl="0" indent="-285750" algn="l" defTabSz="457200" rtl="0" eaLnBrk="1" fontAlgn="auto" latinLnBrk="0" hangingPunct="1">
              <a:lnSpc>
                <a:spcPct val="100000"/>
              </a:lnSpc>
              <a:spcBef>
                <a:spcPts val="0"/>
              </a:spcBef>
              <a:spcAft>
                <a:spcPts val="0"/>
              </a:spcAft>
              <a:buClrTx/>
              <a:buSzTx/>
              <a:buFont typeface="Arial" charset="0"/>
              <a:buChar char="•"/>
              <a:tabLst/>
              <a:defRPr/>
            </a:pPr>
            <a:endPar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endParaRPr>
          </a:p>
          <a:p>
            <a:pPr marL="285750" marR="0" lvl="0" indent="-285750" algn="l" defTabSz="457200" rtl="0" eaLnBrk="1" fontAlgn="auto" latinLnBrk="0" hangingPunct="1">
              <a:lnSpc>
                <a:spcPct val="100000"/>
              </a:lnSpc>
              <a:spcBef>
                <a:spcPts val="0"/>
              </a:spcBef>
              <a:spcAft>
                <a:spcPts val="0"/>
              </a:spcAft>
              <a:buClrTx/>
              <a:buSzTx/>
              <a:buFont typeface="Arial" charset="0"/>
              <a:buChar char="•"/>
              <a:tabLst/>
              <a:defRPr/>
            </a:pPr>
            <a:r>
              <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sym typeface="Wingdings"/>
              </a:rPr>
              <a:t> r</a:t>
            </a:r>
            <a:r>
              <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rPr>
              <a:t>esonance: </a:t>
            </a:r>
            <a:r>
              <a:rPr kumimoji="0" lang="en-US" sz="2000" b="0" i="0" u="none" strike="noStrike" kern="1200" cap="none" spc="0" normalizeH="0" baseline="0" noProof="0" dirty="0" err="1">
                <a:ln>
                  <a:noFill/>
                </a:ln>
                <a:solidFill>
                  <a:prstClr val="black"/>
                </a:solidFill>
                <a:effectLst/>
                <a:uLnTx/>
                <a:uFillTx/>
                <a:latin typeface="Arial" charset="0"/>
                <a:ea typeface="Arial" charset="0"/>
                <a:cs typeface="Arial" charset="0"/>
              </a:rPr>
              <a:t>E</a:t>
            </a:r>
            <a:r>
              <a:rPr kumimoji="0" lang="en-US" sz="3600" b="0" i="0" u="none" strike="noStrike" kern="1200" cap="none" spc="0" normalizeH="0" baseline="-25000" noProof="0" dirty="0" err="1">
                <a:ln>
                  <a:noFill/>
                </a:ln>
                <a:solidFill>
                  <a:prstClr val="black"/>
                </a:solidFill>
                <a:effectLst/>
                <a:uLnTx/>
                <a:uFillTx/>
                <a:latin typeface="Symbol" charset="2"/>
                <a:ea typeface="Symbol" charset="2"/>
                <a:cs typeface="Symbol" charset="2"/>
              </a:rPr>
              <a:t>n</a:t>
            </a:r>
            <a:r>
              <a:rPr kumimoji="0" lang="en-US" sz="2000" b="0" i="0" u="none" strike="noStrike" kern="1200" cap="none" spc="0" normalizeH="0" baseline="0" noProof="0" dirty="0">
                <a:ln>
                  <a:noFill/>
                </a:ln>
                <a:solidFill>
                  <a:prstClr val="black"/>
                </a:solidFill>
                <a:effectLst/>
                <a:uLnTx/>
                <a:uFillTx/>
                <a:latin typeface="Arial" charset="0"/>
                <a:ea typeface="Arial" charset="0"/>
                <a:cs typeface="Arial" charset="0"/>
              </a:rPr>
              <a:t> = 6.3 </a:t>
            </a:r>
            <a:r>
              <a:rPr kumimoji="0" lang="en-US" sz="2000" b="0" i="0" u="none" strike="noStrike" kern="1200" cap="none" spc="0" normalizeH="0" baseline="0" noProof="0" dirty="0" err="1">
                <a:ln>
                  <a:noFill/>
                </a:ln>
                <a:solidFill>
                  <a:prstClr val="black"/>
                </a:solidFill>
                <a:effectLst/>
                <a:uLnTx/>
                <a:uFillTx/>
                <a:latin typeface="Arial" charset="0"/>
                <a:ea typeface="Arial" charset="0"/>
                <a:cs typeface="Arial" charset="0"/>
              </a:rPr>
              <a:t>PeV</a:t>
            </a:r>
            <a:br>
              <a:rPr kumimoji="0" lang="en-US" sz="1800" b="0" i="0" u="none" strike="noStrike" kern="1200" cap="none" spc="0" normalizeH="0" baseline="0" noProof="0" dirty="0">
                <a:ln>
                  <a:noFill/>
                </a:ln>
                <a:solidFill>
                  <a:prstClr val="black"/>
                </a:solidFill>
                <a:effectLst/>
                <a:uLnTx/>
                <a:uFillTx/>
                <a:latin typeface="Arial" charset="0"/>
                <a:ea typeface="Arial" charset="0"/>
                <a:cs typeface="Arial" charset="0"/>
              </a:rPr>
            </a:br>
            <a:endParaRPr kumimoji="0" lang="en-US" sz="1800" b="0" i="0" u="none" strike="noStrike" kern="1200" cap="none" spc="0" normalizeH="0" baseline="0" noProof="0" dirty="0">
              <a:ln>
                <a:noFill/>
              </a:ln>
              <a:solidFill>
                <a:prstClr val="black"/>
              </a:solidFill>
              <a:effectLst/>
              <a:uLnTx/>
              <a:uFillTx/>
              <a:latin typeface="Arial" charset="0"/>
              <a:ea typeface="Arial" charset="0"/>
              <a:cs typeface="Arial" charset="0"/>
            </a:endParaRPr>
          </a:p>
        </p:txBody>
      </p:sp>
      <p:pic>
        <p:nvPicPr>
          <p:cNvPr id="10" name="Shape 60"/>
          <p:cNvPicPr preferRelativeResize="0"/>
          <p:nvPr/>
        </p:nvPicPr>
        <p:blipFill>
          <a:blip r:embed="rId4">
            <a:alphaModFix/>
          </a:blip>
          <a:stretch>
            <a:fillRect/>
          </a:stretch>
        </p:blipFill>
        <p:spPr>
          <a:xfrm>
            <a:off x="4859641" y="473681"/>
            <a:ext cx="4070354" cy="3462876"/>
          </a:xfrm>
          <a:prstGeom prst="rect">
            <a:avLst/>
          </a:prstGeom>
          <a:noFill/>
          <a:ln>
            <a:noFill/>
          </a:ln>
        </p:spPr>
      </p:pic>
      <p:pic>
        <p:nvPicPr>
          <p:cNvPr id="11" name="Shape 79"/>
          <p:cNvPicPr preferRelativeResize="0"/>
          <p:nvPr/>
        </p:nvPicPr>
        <p:blipFill rotWithShape="1">
          <a:blip r:embed="rId5">
            <a:alphaModFix/>
          </a:blip>
          <a:srcRect t="48200" b="8744"/>
          <a:stretch/>
        </p:blipFill>
        <p:spPr>
          <a:xfrm>
            <a:off x="91372" y="117423"/>
            <a:ext cx="4768268" cy="3573780"/>
          </a:xfrm>
          <a:prstGeom prst="rect">
            <a:avLst/>
          </a:prstGeom>
          <a:noFill/>
          <a:ln>
            <a:noFill/>
          </a:ln>
        </p:spPr>
      </p:pic>
      <p:sp>
        <p:nvSpPr>
          <p:cNvPr id="5" name="Content Placeholder 4"/>
          <p:cNvSpPr>
            <a:spLocks noGrp="1"/>
          </p:cNvSpPr>
          <p:nvPr>
            <p:ph idx="1"/>
          </p:nvPr>
        </p:nvSpPr>
        <p:spPr>
          <a:xfrm>
            <a:off x="7031639" y="5949540"/>
            <a:ext cx="2117855" cy="576300"/>
          </a:xfrm>
        </p:spPr>
        <p:txBody>
          <a:bodyPr/>
          <a:lstStyle/>
          <a:p>
            <a:pPr marL="0" indent="0">
              <a:buNone/>
            </a:pPr>
            <a:r>
              <a:rPr lang="en-US" dirty="0"/>
              <a:t>work on-going</a:t>
            </a:r>
          </a:p>
        </p:txBody>
      </p:sp>
      <p:sp>
        <p:nvSpPr>
          <p:cNvPr id="8" name="TextBox 7"/>
          <p:cNvSpPr txBox="1"/>
          <p:nvPr/>
        </p:nvSpPr>
        <p:spPr>
          <a:xfrm>
            <a:off x="534395" y="448590"/>
            <a:ext cx="7835799" cy="584775"/>
          </a:xfrm>
          <a:prstGeom prst="rect">
            <a:avLst/>
          </a:prstGeom>
          <a:solidFill>
            <a:schemeClr val="bg1">
              <a:lumMod val="6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Glashow resonance: anti-</a:t>
            </a:r>
            <a:r>
              <a:rPr kumimoji="0" lang="en-US" sz="2800" b="0" i="0" u="none" strike="noStrike" kern="1200" cap="none" spc="0" normalizeH="0" baseline="0" noProof="0" dirty="0">
                <a:ln>
                  <a:noFill/>
                </a:ln>
                <a:solidFill>
                  <a:prstClr val="black"/>
                </a:solidFill>
                <a:effectLst/>
                <a:uLnTx/>
                <a:uFillTx/>
                <a:latin typeface="Symbol" charset="2"/>
                <a:ea typeface="Symbol" charset="2"/>
                <a:cs typeface="Symbol" charset="2"/>
              </a:rPr>
              <a:t>n</a:t>
            </a:r>
            <a:r>
              <a:rPr kumimoji="0" lang="en-US" sz="3200" b="0" i="0" u="none" strike="noStrike" kern="1200" cap="none" spc="0" normalizeH="0" baseline="-25000" noProof="0" dirty="0">
                <a:ln>
                  <a:noFill/>
                </a:ln>
                <a:solidFill>
                  <a:prstClr val="black"/>
                </a:solidFill>
                <a:effectLst/>
                <a:uLnTx/>
                <a:uFillTx/>
                <a:latin typeface="Arial" charset="0"/>
                <a:ea typeface="Arial" charset="0"/>
                <a:cs typeface="Arial" charset="0"/>
              </a:rPr>
              <a:t>e </a:t>
            </a: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a:t>
            </a:r>
            <a:r>
              <a:rPr kumimoji="0" lang="en-US" sz="3200" b="0" i="0" u="none" strike="noStrike" kern="1200" cap="none" spc="0" normalizeH="0" baseline="0" noProof="0" dirty="0">
                <a:ln>
                  <a:noFill/>
                </a:ln>
                <a:solidFill>
                  <a:prstClr val="black"/>
                </a:solidFill>
                <a:effectLst/>
                <a:uLnTx/>
                <a:uFillTx/>
                <a:latin typeface="Arial" charset="0"/>
                <a:ea typeface="Arial" charset="0"/>
                <a:cs typeface="Arial" charset="0"/>
              </a:rPr>
              <a:t> </a:t>
            </a: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atomic electron </a:t>
            </a: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sym typeface="Wingdings"/>
              </a:rPr>
              <a:t> real W</a:t>
            </a:r>
            <a:endParaRPr kumimoji="0" lang="en-US" sz="3200" b="0" i="0" u="none" strike="noStrike" kern="1200" cap="none" spc="0" normalizeH="0" baseline="-25000" noProof="0" dirty="0">
              <a:ln>
                <a:noFill/>
              </a:ln>
              <a:solidFill>
                <a:prstClr val="black"/>
              </a:solidFill>
              <a:effectLst/>
              <a:uLnTx/>
              <a:uFillTx/>
              <a:latin typeface="Arial" charset="0"/>
              <a:ea typeface="Arial" charset="0"/>
              <a:cs typeface="Arial" charset="0"/>
            </a:endParaRPr>
          </a:p>
        </p:txBody>
      </p:sp>
    </p:spTree>
    <p:extLst>
      <p:ext uri="{BB962C8B-B14F-4D97-AF65-F5344CB8AC3E}">
        <p14:creationId xmlns:p14="http://schemas.microsoft.com/office/powerpoint/2010/main" val="14452734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48D619-F8FB-7246-8A77-43763793965F}"/>
              </a:ext>
            </a:extLst>
          </p:cNvPr>
          <p:cNvPicPr>
            <a:picLocks noChangeAspect="1"/>
          </p:cNvPicPr>
          <p:nvPr/>
        </p:nvPicPr>
        <p:blipFill>
          <a:blip r:embed="rId2"/>
          <a:stretch>
            <a:fillRect/>
          </a:stretch>
        </p:blipFill>
        <p:spPr>
          <a:xfrm>
            <a:off x="0" y="-9318"/>
            <a:ext cx="9152626" cy="6851542"/>
          </a:xfrm>
          <a:prstGeom prst="rect">
            <a:avLst/>
          </a:prstGeom>
        </p:spPr>
      </p:pic>
      <p:pic>
        <p:nvPicPr>
          <p:cNvPr id="2" name="Picture 1">
            <a:extLst>
              <a:ext uri="{FF2B5EF4-FFF2-40B4-BE49-F238E27FC236}">
                <a16:creationId xmlns:a16="http://schemas.microsoft.com/office/drawing/2014/main" id="{3DF9372B-0B43-2449-A986-2059753D14B4}"/>
              </a:ext>
            </a:extLst>
          </p:cNvPr>
          <p:cNvPicPr>
            <a:picLocks noChangeAspect="1"/>
          </p:cNvPicPr>
          <p:nvPr/>
        </p:nvPicPr>
        <p:blipFill>
          <a:blip r:embed="rId3"/>
          <a:stretch>
            <a:fillRect/>
          </a:stretch>
        </p:blipFill>
        <p:spPr>
          <a:xfrm>
            <a:off x="4565650" y="3422650"/>
            <a:ext cx="12700" cy="12700"/>
          </a:xfrm>
          <a:prstGeom prst="rect">
            <a:avLst/>
          </a:prstGeom>
        </p:spPr>
      </p:pic>
      <p:sp>
        <p:nvSpPr>
          <p:cNvPr id="3" name="Rectangle 2">
            <a:extLst>
              <a:ext uri="{FF2B5EF4-FFF2-40B4-BE49-F238E27FC236}">
                <a16:creationId xmlns:a16="http://schemas.microsoft.com/office/drawing/2014/main" id="{9FDC11DA-09E6-9745-9DE4-A7EACDB16D7C}"/>
              </a:ext>
            </a:extLst>
          </p:cNvPr>
          <p:cNvSpPr/>
          <p:nvPr/>
        </p:nvSpPr>
        <p:spPr>
          <a:xfrm>
            <a:off x="1526073" y="1341739"/>
            <a:ext cx="2021707" cy="430887"/>
          </a:xfrm>
          <a:prstGeom prst="rect">
            <a:avLst/>
          </a:prstGeom>
          <a:solidFill>
            <a:schemeClr val="tx1">
              <a:lumMod val="75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Arial" charset="0"/>
                <a:ea typeface="Arial" charset="0"/>
                <a:cs typeface="Arial" charset="0"/>
              </a:rPr>
              <a:t>starting events</a:t>
            </a: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1F0CA3A5-B4BA-EE40-A5B0-48EEA1DAAFC7}"/>
              </a:ext>
            </a:extLst>
          </p:cNvPr>
          <p:cNvSpPr/>
          <p:nvPr/>
        </p:nvSpPr>
        <p:spPr>
          <a:xfrm>
            <a:off x="4172551" y="4751653"/>
            <a:ext cx="4721192" cy="830997"/>
          </a:xfrm>
          <a:prstGeom prst="rect">
            <a:avLst/>
          </a:prstGeom>
          <a:solidFill>
            <a:schemeClr val="tx1">
              <a:lumMod val="75000"/>
            </a:schemeClr>
          </a:solid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three methods are consistent</a:t>
            </a:r>
          </a:p>
          <a:p>
            <a:pPr marL="342900" marR="0" lvl="0" indent="-3429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excess cosmic flux &lt; 100 </a:t>
            </a:r>
            <a:r>
              <a:rPr kumimoji="0" lang="en-US" sz="2400" b="0" i="0" u="none" strike="noStrike" kern="1200" cap="none" spc="0" normalizeH="0" baseline="0" noProof="0" dirty="0" err="1">
                <a:ln>
                  <a:noFill/>
                </a:ln>
                <a:solidFill>
                  <a:prstClr val="black"/>
                </a:solidFill>
                <a:effectLst/>
                <a:uLnTx/>
                <a:uFillTx/>
                <a:latin typeface="Arial" charset="0"/>
                <a:ea typeface="Arial" charset="0"/>
                <a:cs typeface="Arial" charset="0"/>
              </a:rPr>
              <a:t>TeV</a:t>
            </a: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a:t>
            </a: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p:txBody>
      </p:sp>
      <p:cxnSp>
        <p:nvCxnSpPr>
          <p:cNvPr id="7" name="Straight Arrow Connector 6">
            <a:extLst>
              <a:ext uri="{FF2B5EF4-FFF2-40B4-BE49-F238E27FC236}">
                <a16:creationId xmlns:a16="http://schemas.microsoft.com/office/drawing/2014/main" id="{82E1ACD5-3713-BB42-8588-A1C446FD5B2B}"/>
              </a:ext>
            </a:extLst>
          </p:cNvPr>
          <p:cNvCxnSpPr>
            <a:cxnSpLocks/>
          </p:cNvCxnSpPr>
          <p:nvPr/>
        </p:nvCxnSpPr>
        <p:spPr bwMode="auto">
          <a:xfrm>
            <a:off x="3279718" y="1882206"/>
            <a:ext cx="0" cy="336884"/>
          </a:xfrm>
          <a:prstGeom prst="straightConnector1">
            <a:avLst/>
          </a:prstGeom>
          <a:solidFill>
            <a:srgbClr val="FFFFFF"/>
          </a:solidFill>
          <a:ln w="38100" cap="flat" cmpd="sng" algn="ctr">
            <a:solidFill>
              <a:srgbClr val="000000"/>
            </a:solidFill>
            <a:prstDash val="solid"/>
            <a:round/>
            <a:headEnd type="none" w="med" len="med"/>
            <a:tailEnd type="triangle"/>
          </a:ln>
          <a:effectLst/>
        </p:spPr>
      </p:cxnSp>
      <p:sp>
        <p:nvSpPr>
          <p:cNvPr id="11" name="Rectangle 10">
            <a:extLst>
              <a:ext uri="{FF2B5EF4-FFF2-40B4-BE49-F238E27FC236}">
                <a16:creationId xmlns:a16="http://schemas.microsoft.com/office/drawing/2014/main" id="{A940ACB3-6CFA-CC48-A58E-40026C8B7A36}"/>
              </a:ext>
            </a:extLst>
          </p:cNvPr>
          <p:cNvSpPr/>
          <p:nvPr/>
        </p:nvSpPr>
        <p:spPr>
          <a:xfrm>
            <a:off x="4300303" y="2196318"/>
            <a:ext cx="2292615" cy="461665"/>
          </a:xfrm>
          <a:prstGeom prst="rect">
            <a:avLst/>
          </a:prstGeom>
          <a:solidFill>
            <a:schemeClr val="tx1">
              <a:lumMod val="75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upgoing muons</a:t>
            </a:r>
          </a:p>
        </p:txBody>
      </p:sp>
      <p:cxnSp>
        <p:nvCxnSpPr>
          <p:cNvPr id="14" name="Straight Arrow Connector 13">
            <a:extLst>
              <a:ext uri="{FF2B5EF4-FFF2-40B4-BE49-F238E27FC236}">
                <a16:creationId xmlns:a16="http://schemas.microsoft.com/office/drawing/2014/main" id="{5EC4FFC5-396B-0E4A-B8C0-32026FD8978F}"/>
              </a:ext>
            </a:extLst>
          </p:cNvPr>
          <p:cNvCxnSpPr>
            <a:cxnSpLocks/>
          </p:cNvCxnSpPr>
          <p:nvPr/>
        </p:nvCxnSpPr>
        <p:spPr bwMode="auto">
          <a:xfrm>
            <a:off x="5442354" y="2685400"/>
            <a:ext cx="0" cy="336884"/>
          </a:xfrm>
          <a:prstGeom prst="straightConnector1">
            <a:avLst/>
          </a:prstGeom>
          <a:solidFill>
            <a:srgbClr val="FFFFFF"/>
          </a:solidFill>
          <a:ln w="38100" cap="flat" cmpd="sng" algn="ctr">
            <a:solidFill>
              <a:srgbClr val="000000"/>
            </a:solidFill>
            <a:prstDash val="solid"/>
            <a:round/>
            <a:headEnd type="none" w="med" len="med"/>
            <a:tailEnd type="triangle"/>
          </a:ln>
          <a:effectLst/>
        </p:spPr>
      </p:cxnSp>
      <p:cxnSp>
        <p:nvCxnSpPr>
          <p:cNvPr id="15" name="Straight Arrow Connector 14">
            <a:extLst>
              <a:ext uri="{FF2B5EF4-FFF2-40B4-BE49-F238E27FC236}">
                <a16:creationId xmlns:a16="http://schemas.microsoft.com/office/drawing/2014/main" id="{92E497DC-DB88-AA47-A97F-DE26E4AC62A6}"/>
              </a:ext>
            </a:extLst>
          </p:cNvPr>
          <p:cNvCxnSpPr>
            <a:cxnSpLocks/>
          </p:cNvCxnSpPr>
          <p:nvPr/>
        </p:nvCxnSpPr>
        <p:spPr bwMode="auto">
          <a:xfrm>
            <a:off x="7655179" y="2656574"/>
            <a:ext cx="0" cy="336884"/>
          </a:xfrm>
          <a:prstGeom prst="straightConnector1">
            <a:avLst/>
          </a:prstGeom>
          <a:solidFill>
            <a:srgbClr val="FFFFFF"/>
          </a:solidFill>
          <a:ln w="38100" cap="flat" cmpd="sng" algn="ctr">
            <a:solidFill>
              <a:srgbClr val="000000"/>
            </a:solidFill>
            <a:prstDash val="solid"/>
            <a:round/>
            <a:headEnd type="none" w="med" len="med"/>
            <a:tailEnd type="triangle"/>
          </a:ln>
          <a:effectLst/>
        </p:spPr>
      </p:cxnSp>
      <p:sp>
        <p:nvSpPr>
          <p:cNvPr id="16" name="Rectangle 15">
            <a:extLst>
              <a:ext uri="{FF2B5EF4-FFF2-40B4-BE49-F238E27FC236}">
                <a16:creationId xmlns:a16="http://schemas.microsoft.com/office/drawing/2014/main" id="{269BBF5A-4894-BF46-A297-2ADE84187903}"/>
              </a:ext>
            </a:extLst>
          </p:cNvPr>
          <p:cNvSpPr/>
          <p:nvPr/>
        </p:nvSpPr>
        <p:spPr>
          <a:xfrm>
            <a:off x="6974034" y="2071809"/>
            <a:ext cx="1383712" cy="461665"/>
          </a:xfrm>
          <a:prstGeom prst="rect">
            <a:avLst/>
          </a:prstGeom>
          <a:solidFill>
            <a:schemeClr val="tx1">
              <a:lumMod val="75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Arial" charset="0"/>
                <a:cs typeface="Arial" charset="0"/>
              </a:rPr>
              <a:t>Glashow</a:t>
            </a:r>
          </a:p>
        </p:txBody>
      </p:sp>
    </p:spTree>
    <p:extLst>
      <p:ext uri="{BB962C8B-B14F-4D97-AF65-F5344CB8AC3E}">
        <p14:creationId xmlns:p14="http://schemas.microsoft.com/office/powerpoint/2010/main" val="534212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val="0"/>
              </a:ext>
            </a:extLst>
          </a:blip>
          <a:srcRect l="23743" r="36513"/>
          <a:stretch>
            <a:fillRect/>
          </a:stretch>
        </p:blipFill>
        <p:spPr bwMode="auto">
          <a:xfrm>
            <a:off x="0" y="278296"/>
            <a:ext cx="186372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25020D64-D0DC-3A44-B88C-7EA09A4FAF1B}"/>
              </a:ext>
            </a:extLst>
          </p:cNvPr>
          <p:cNvSpPr/>
          <p:nvPr/>
        </p:nvSpPr>
        <p:spPr>
          <a:xfrm>
            <a:off x="2077009" y="3108741"/>
            <a:ext cx="6748939" cy="954107"/>
          </a:xfrm>
          <a:prstGeom prst="rect">
            <a:avLst/>
          </a:prstGeom>
        </p:spPr>
        <p:txBody>
          <a:bodyPr wrap="square">
            <a:spAutoFit/>
          </a:bodyPr>
          <a:lstStyle/>
          <a:p>
            <a:pPr marR="0" lvl="0" algn="ctr" defTabSz="914400" rtl="0" eaLnBrk="1" fontAlgn="base" latinLnBrk="0" hangingPunct="1">
              <a:lnSpc>
                <a:spcPct val="100000"/>
              </a:lnSpc>
              <a:spcBef>
                <a:spcPct val="0"/>
              </a:spcBef>
              <a:spcAft>
                <a:spcPct val="0"/>
              </a:spcAft>
              <a:buClrTx/>
              <a:buSzTx/>
              <a:tabLst/>
              <a:defRPr/>
            </a:pPr>
            <a:r>
              <a:rPr kumimoji="0" lang="en-US" sz="2800" b="0" i="0" u="none" strike="noStrike" kern="1200" cap="none" spc="0" normalizeH="0" baseline="0" noProof="0" dirty="0">
                <a:ln>
                  <a:noFill/>
                </a:ln>
                <a:effectLst/>
                <a:uLnTx/>
                <a:uFillTx/>
                <a:latin typeface="Arial" pitchFamily="34" charset="0"/>
                <a:ea typeface="ＭＳ Ｐゴシック" pitchFamily="34" charset="-128"/>
                <a:cs typeface="ＭＳ Ｐゴシック" charset="0"/>
              </a:rPr>
              <a:t>cosmic neutrinos and Fermi gamma rays:</a:t>
            </a:r>
            <a:r>
              <a:rPr lang="en-US" sz="2800" dirty="0">
                <a:solidFill>
                  <a:srgbClr val="FFFFFF"/>
                </a:solidFill>
                <a:latin typeface="Arial" pitchFamily="34" charset="0"/>
                <a:ea typeface="ＭＳ Ｐゴシック" pitchFamily="34" charset="-128"/>
                <a:cs typeface="ＭＳ Ｐゴシック" charset="0"/>
                <a:sym typeface="Wingdings" pitchFamily="2" charset="2"/>
              </a:rPr>
              <a:t> the efficiency </a:t>
            </a:r>
            <a:r>
              <a:rPr lang="en-US" sz="2800" dirty="0" err="1">
                <a:solidFill>
                  <a:srgbClr val="FFFFFF"/>
                </a:solidFill>
                <a:latin typeface="Arial" pitchFamily="34" charset="0"/>
                <a:ea typeface="ＭＳ Ｐゴシック" pitchFamily="34" charset="-128"/>
                <a:cs typeface="ＭＳ Ｐゴシック" charset="0"/>
                <a:sym typeface="Wingdings" pitchFamily="2" charset="2"/>
              </a:rPr>
              <a:t>dilemna</a:t>
            </a:r>
            <a:endParaRPr lang="en-US" sz="2800" dirty="0">
              <a:solidFill>
                <a:srgbClr val="FFFFFF"/>
              </a:solidFill>
              <a:latin typeface="Arial" pitchFamily="34" charset="0"/>
              <a:ea typeface="ＭＳ Ｐゴシック" pitchFamily="34" charset="-128"/>
              <a:cs typeface="ＭＳ Ｐゴシック" charset="0"/>
              <a:sym typeface="Wingdings" pitchFamily="2" charset="2"/>
            </a:endParaRPr>
          </a:p>
        </p:txBody>
      </p:sp>
    </p:spTree>
    <p:extLst>
      <p:ext uri="{BB962C8B-B14F-4D97-AF65-F5344CB8AC3E}">
        <p14:creationId xmlns:p14="http://schemas.microsoft.com/office/powerpoint/2010/main" val="1748531916"/>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60F547-BC32-3442-865B-DFC48C1B639C}"/>
              </a:ext>
            </a:extLst>
          </p:cNvPr>
          <p:cNvPicPr>
            <a:picLocks noChangeAspect="1"/>
          </p:cNvPicPr>
          <p:nvPr/>
        </p:nvPicPr>
        <p:blipFill>
          <a:blip r:embed="rId2"/>
          <a:stretch>
            <a:fillRect/>
          </a:stretch>
        </p:blipFill>
        <p:spPr>
          <a:xfrm>
            <a:off x="0" y="369889"/>
            <a:ext cx="9144000" cy="4977319"/>
          </a:xfrm>
          <a:prstGeom prst="rect">
            <a:avLst/>
          </a:prstGeom>
        </p:spPr>
      </p:pic>
      <p:cxnSp>
        <p:nvCxnSpPr>
          <p:cNvPr id="4" name="Straight Connector 3">
            <a:extLst>
              <a:ext uri="{FF2B5EF4-FFF2-40B4-BE49-F238E27FC236}">
                <a16:creationId xmlns:a16="http://schemas.microsoft.com/office/drawing/2014/main" id="{59F5CCE1-A135-674E-B077-8057E2A7FBCA}"/>
              </a:ext>
            </a:extLst>
          </p:cNvPr>
          <p:cNvCxnSpPr>
            <a:cxnSpLocks/>
          </p:cNvCxnSpPr>
          <p:nvPr/>
        </p:nvCxnSpPr>
        <p:spPr>
          <a:xfrm>
            <a:off x="5679347" y="3514987"/>
            <a:ext cx="1820411" cy="813732"/>
          </a:xfrm>
          <a:prstGeom prst="line">
            <a:avLst/>
          </a:prstGeom>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53342944-64E0-3749-A601-7162BB6E2750}"/>
              </a:ext>
            </a:extLst>
          </p:cNvPr>
          <p:cNvSpPr txBox="1"/>
          <p:nvPr/>
        </p:nvSpPr>
        <p:spPr>
          <a:xfrm>
            <a:off x="364758" y="5847127"/>
            <a:ext cx="841448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energy in neutrinos similar to the energy in gamma rays and cosmic rays</a:t>
            </a:r>
          </a:p>
        </p:txBody>
      </p:sp>
      <p:cxnSp>
        <p:nvCxnSpPr>
          <p:cNvPr id="6" name="Straight Connector 5">
            <a:extLst>
              <a:ext uri="{FF2B5EF4-FFF2-40B4-BE49-F238E27FC236}">
                <a16:creationId xmlns:a16="http://schemas.microsoft.com/office/drawing/2014/main" id="{D44A441E-9866-314A-A2DF-545E5BA691A7}"/>
              </a:ext>
            </a:extLst>
          </p:cNvPr>
          <p:cNvCxnSpPr>
            <a:cxnSpLocks/>
          </p:cNvCxnSpPr>
          <p:nvPr/>
        </p:nvCxnSpPr>
        <p:spPr>
          <a:xfrm>
            <a:off x="6342077" y="3514987"/>
            <a:ext cx="0" cy="3858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4CD7540-839D-BF43-A0D3-F10CCCEFD21D}"/>
              </a:ext>
            </a:extLst>
          </p:cNvPr>
          <p:cNvCxnSpPr>
            <a:cxnSpLocks/>
          </p:cNvCxnSpPr>
          <p:nvPr/>
        </p:nvCxnSpPr>
        <p:spPr>
          <a:xfrm>
            <a:off x="6435754" y="3429000"/>
            <a:ext cx="0" cy="85987"/>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6B59288-D208-2149-90E8-C5BCC213381C}"/>
              </a:ext>
            </a:extLst>
          </p:cNvPr>
          <p:cNvCxnSpPr>
            <a:cxnSpLocks/>
          </p:cNvCxnSpPr>
          <p:nvPr/>
        </p:nvCxnSpPr>
        <p:spPr>
          <a:xfrm>
            <a:off x="6521042" y="3649211"/>
            <a:ext cx="0" cy="184558"/>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6C9DF488-8BF1-BE4B-903C-30190C415EFF}"/>
              </a:ext>
            </a:extLst>
          </p:cNvPr>
          <p:cNvCxnSpPr>
            <a:cxnSpLocks/>
          </p:cNvCxnSpPr>
          <p:nvPr/>
        </p:nvCxnSpPr>
        <p:spPr>
          <a:xfrm>
            <a:off x="6606330" y="3716323"/>
            <a:ext cx="0" cy="297810"/>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354FB2A-3FE1-B146-9724-5D04AB7A1A3A}"/>
              </a:ext>
            </a:extLst>
          </p:cNvPr>
          <p:cNvCxnSpPr>
            <a:cxnSpLocks/>
          </p:cNvCxnSpPr>
          <p:nvPr/>
        </p:nvCxnSpPr>
        <p:spPr>
          <a:xfrm>
            <a:off x="6700008" y="3649211"/>
            <a:ext cx="0" cy="251670"/>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0621822-FA07-6F48-AB3B-A31F5BB4A323}"/>
              </a:ext>
            </a:extLst>
          </p:cNvPr>
          <p:cNvCxnSpPr>
            <a:cxnSpLocks/>
          </p:cNvCxnSpPr>
          <p:nvPr/>
        </p:nvCxnSpPr>
        <p:spPr>
          <a:xfrm>
            <a:off x="6869185" y="3619850"/>
            <a:ext cx="0" cy="104862"/>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6CA564A0-D83A-CC4A-958E-4105F5552C78}"/>
              </a:ext>
            </a:extLst>
          </p:cNvPr>
          <p:cNvCxnSpPr>
            <a:cxnSpLocks/>
          </p:cNvCxnSpPr>
          <p:nvPr/>
        </p:nvCxnSpPr>
        <p:spPr>
          <a:xfrm>
            <a:off x="6786694" y="3963799"/>
            <a:ext cx="0" cy="1803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5BC67D45-FA28-1941-A05C-63AC63455B31}"/>
              </a:ext>
            </a:extLst>
          </p:cNvPr>
          <p:cNvCxnSpPr>
            <a:cxnSpLocks/>
          </p:cNvCxnSpPr>
          <p:nvPr/>
        </p:nvCxnSpPr>
        <p:spPr>
          <a:xfrm>
            <a:off x="6964261" y="3948419"/>
            <a:ext cx="0" cy="1803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29E2C4E0-7F44-6A47-9E0D-722ADC940F49}"/>
              </a:ext>
            </a:extLst>
          </p:cNvPr>
          <p:cNvCxnSpPr>
            <a:cxnSpLocks/>
          </p:cNvCxnSpPr>
          <p:nvPr/>
        </p:nvCxnSpPr>
        <p:spPr>
          <a:xfrm>
            <a:off x="7049549" y="4125986"/>
            <a:ext cx="0" cy="1803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7" name="Rounded Rectangle 36">
            <a:extLst>
              <a:ext uri="{FF2B5EF4-FFF2-40B4-BE49-F238E27FC236}">
                <a16:creationId xmlns:a16="http://schemas.microsoft.com/office/drawing/2014/main" id="{F4690723-763E-2744-91A6-1E2C372EF26A}"/>
              </a:ext>
            </a:extLst>
          </p:cNvPr>
          <p:cNvSpPr/>
          <p:nvPr/>
        </p:nvSpPr>
        <p:spPr>
          <a:xfrm>
            <a:off x="5251508" y="3145872"/>
            <a:ext cx="3573710" cy="2072080"/>
          </a:xfrm>
          <a:prstGeom prst="roundRect">
            <a:avLst/>
          </a:prstGeom>
          <a:noFill/>
          <a:ln w="63500"/>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31097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NewFermiPlot.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8254" y="-156723"/>
            <a:ext cx="8938792" cy="6704094"/>
          </a:xfrm>
          <a:prstGeom prst="rect">
            <a:avLst/>
          </a:prstGeom>
        </p:spPr>
      </p:pic>
      <p:sp>
        <p:nvSpPr>
          <p:cNvPr id="6" name="TextBox 5"/>
          <p:cNvSpPr txBox="1"/>
          <p:nvPr/>
        </p:nvSpPr>
        <p:spPr>
          <a:xfrm>
            <a:off x="6845554" y="2075414"/>
            <a:ext cx="1191352" cy="680827"/>
          </a:xfrm>
          <a:prstGeom prst="rect">
            <a:avLst/>
          </a:prstGeom>
          <a:solidFill>
            <a:schemeClr val="bg1">
              <a:lumMod val="65000"/>
            </a:schemeClr>
          </a:solid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912" b="0" i="0" u="none" strike="noStrike" kern="1200" cap="none" spc="0" normalizeH="0" baseline="0" noProof="0" dirty="0">
                <a:ln>
                  <a:noFill/>
                </a:ln>
                <a:solidFill>
                  <a:srgbClr val="000000"/>
                </a:solidFill>
                <a:effectLst/>
                <a:uLnTx/>
                <a:uFillTx/>
                <a:latin typeface="Arial"/>
                <a:ea typeface="ＭＳ Ｐゴシック"/>
                <a:cs typeface="Arial"/>
              </a:rPr>
              <a:t>cosmic</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912" b="0" i="0" u="none" strike="noStrike" kern="1200" cap="none" spc="0" normalizeH="0" baseline="0" noProof="0" dirty="0">
                <a:ln>
                  <a:noFill/>
                </a:ln>
                <a:solidFill>
                  <a:srgbClr val="000000"/>
                </a:solidFill>
                <a:effectLst/>
                <a:uLnTx/>
                <a:uFillTx/>
                <a:latin typeface="Arial"/>
                <a:ea typeface="ＭＳ Ｐゴシック"/>
                <a:cs typeface="Arial"/>
              </a:rPr>
              <a:t>neutrinos</a:t>
            </a:r>
          </a:p>
        </p:txBody>
      </p:sp>
      <p:sp>
        <p:nvSpPr>
          <p:cNvPr id="7" name="Rectangle 6"/>
          <p:cNvSpPr/>
          <p:nvPr/>
        </p:nvSpPr>
        <p:spPr>
          <a:xfrm>
            <a:off x="3687683" y="1351484"/>
            <a:ext cx="1681950" cy="680827"/>
          </a:xfrm>
          <a:prstGeom prst="rect">
            <a:avLst/>
          </a:prstGeom>
          <a:solidFill>
            <a:schemeClr val="bg1">
              <a:lumMod val="65000"/>
            </a:schemeClr>
          </a:solid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912" b="0" i="0" u="none" strike="noStrike" kern="1200" cap="none" spc="0" normalizeH="0" baseline="0" noProof="0" dirty="0">
                <a:ln>
                  <a:noFill/>
                </a:ln>
                <a:solidFill>
                  <a:srgbClr val="000000"/>
                </a:solidFill>
                <a:effectLst/>
                <a:uLnTx/>
                <a:uFillTx/>
                <a:latin typeface="Arial"/>
                <a:ea typeface="ＭＳ Ｐゴシック"/>
                <a:cs typeface="Arial"/>
              </a:rPr>
              <a:t>Fermi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912" b="0" i="0" u="none" strike="noStrike" kern="1200" cap="none" spc="0" normalizeH="0" baseline="0" noProof="0" dirty="0">
                <a:ln>
                  <a:noFill/>
                </a:ln>
                <a:solidFill>
                  <a:srgbClr val="000000"/>
                </a:solidFill>
                <a:effectLst/>
                <a:uLnTx/>
                <a:uFillTx/>
                <a:latin typeface="Arial"/>
                <a:ea typeface="ＭＳ Ｐゴシック"/>
                <a:cs typeface="Arial"/>
              </a:rPr>
              <a:t>gammas</a:t>
            </a:r>
          </a:p>
        </p:txBody>
      </p:sp>
      <p:cxnSp>
        <p:nvCxnSpPr>
          <p:cNvPr id="9" name="Straight Arrow Connector 8"/>
          <p:cNvCxnSpPr/>
          <p:nvPr/>
        </p:nvCxnSpPr>
        <p:spPr bwMode="auto">
          <a:xfrm>
            <a:off x="7450383" y="2818694"/>
            <a:ext cx="0" cy="575627"/>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1" name="Straight Arrow Connector 10"/>
          <p:cNvCxnSpPr/>
          <p:nvPr/>
        </p:nvCxnSpPr>
        <p:spPr bwMode="auto">
          <a:xfrm flipH="1">
            <a:off x="3878422" y="2075413"/>
            <a:ext cx="236832" cy="521285"/>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5" name="TextBox 4"/>
          <p:cNvSpPr txBox="1"/>
          <p:nvPr/>
        </p:nvSpPr>
        <p:spPr>
          <a:xfrm>
            <a:off x="1662297" y="2698008"/>
            <a:ext cx="934871" cy="50411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76" b="0" i="0" u="none" strike="noStrike" kern="1200" cap="none" spc="0" normalizeH="0" baseline="0" noProof="0" dirty="0">
                <a:ln>
                  <a:noFill/>
                </a:ln>
                <a:solidFill>
                  <a:srgbClr val="000000"/>
                </a:solidFill>
                <a:effectLst/>
                <a:uLnTx/>
                <a:uFillTx/>
                <a:latin typeface="Arial"/>
                <a:ea typeface="ＭＳ Ｐゴシック"/>
                <a:cs typeface="Arial"/>
              </a:rPr>
              <a:t>E</a:t>
            </a:r>
            <a:r>
              <a:rPr kumimoji="0" lang="en-US" sz="2676" b="0" i="0" u="none" strike="noStrike" kern="1200" cap="none" spc="0" normalizeH="0" baseline="30000" noProof="0" dirty="0">
                <a:ln>
                  <a:noFill/>
                </a:ln>
                <a:solidFill>
                  <a:srgbClr val="000000"/>
                </a:solidFill>
                <a:effectLst/>
                <a:uLnTx/>
                <a:uFillTx/>
                <a:latin typeface="Arial"/>
                <a:ea typeface="ＭＳ Ｐゴシック"/>
                <a:cs typeface="Arial"/>
              </a:rPr>
              <a:t>-2.15</a:t>
            </a:r>
          </a:p>
        </p:txBody>
      </p:sp>
      <p:graphicFrame>
        <p:nvGraphicFramePr>
          <p:cNvPr id="10" name="Object 9"/>
          <p:cNvGraphicFramePr>
            <a:graphicFrameLocks noChangeAspect="1"/>
          </p:cNvGraphicFramePr>
          <p:nvPr/>
        </p:nvGraphicFramePr>
        <p:xfrm>
          <a:off x="1662296" y="649883"/>
          <a:ext cx="2079687" cy="511923"/>
        </p:xfrm>
        <a:graphic>
          <a:graphicData uri="http://schemas.openxmlformats.org/presentationml/2006/ole">
            <mc:AlternateContent xmlns:mc="http://schemas.openxmlformats.org/markup-compatibility/2006">
              <mc:Choice xmlns:v="urn:schemas-microsoft-com:vml" Requires="v">
                <p:oleObj name="Equation" r:id="rId4" imgW="825500" imgH="203200" progId="Equation.3">
                  <p:embed/>
                </p:oleObj>
              </mc:Choice>
              <mc:Fallback>
                <p:oleObj name="Equation" r:id="rId4" imgW="825500" imgH="203200" progId="Equation.3">
                  <p:embed/>
                  <p:pic>
                    <p:nvPicPr>
                      <p:cNvPr id="10" name="Object 9"/>
                      <p:cNvPicPr/>
                      <p:nvPr/>
                    </p:nvPicPr>
                    <p:blipFill>
                      <a:blip r:embed="rId5"/>
                      <a:stretch>
                        <a:fillRect/>
                      </a:stretch>
                    </p:blipFill>
                    <p:spPr>
                      <a:xfrm>
                        <a:off x="1662296" y="649883"/>
                        <a:ext cx="2079687" cy="511923"/>
                      </a:xfrm>
                      <a:prstGeom prst="rect">
                        <a:avLst/>
                      </a:prstGeom>
                      <a:solidFill>
                        <a:schemeClr val="bg1">
                          <a:lumMod val="65000"/>
                        </a:schemeClr>
                      </a:solidFill>
                    </p:spPr>
                  </p:pic>
                </p:oleObj>
              </mc:Fallback>
            </mc:AlternateContent>
          </a:graphicData>
        </a:graphic>
      </p:graphicFrame>
      <p:sp>
        <p:nvSpPr>
          <p:cNvPr id="2" name="Down Arrow 1"/>
          <p:cNvSpPr/>
          <p:nvPr/>
        </p:nvSpPr>
        <p:spPr bwMode="auto">
          <a:xfrm rot="19060772">
            <a:off x="5582116" y="1654923"/>
            <a:ext cx="403347" cy="840979"/>
          </a:xfrm>
          <a:prstGeom prst="downArrow">
            <a:avLst/>
          </a:prstGeom>
          <a:solidFill>
            <a:schemeClr val="tx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87392" tIns="43696" rIns="87392" bIns="43696" numCol="1" rtlCol="0" anchor="t" anchorCtr="0" compatLnSpc="1">
            <a:prstTxWarp prst="textNoShape">
              <a:avLst/>
            </a:prstTxWarp>
          </a:bodyPr>
          <a:lstStyle/>
          <a:p>
            <a:pPr marL="0" marR="0" lvl="0" indent="0" algn="l" defTabSz="873880" rtl="0" eaLnBrk="1" fontAlgn="base" latinLnBrk="0" hangingPunct="1">
              <a:lnSpc>
                <a:spcPct val="100000"/>
              </a:lnSpc>
              <a:spcBef>
                <a:spcPct val="0"/>
              </a:spcBef>
              <a:spcAft>
                <a:spcPct val="0"/>
              </a:spcAft>
              <a:buClrTx/>
              <a:buSzTx/>
              <a:buFontTx/>
              <a:buNone/>
              <a:tabLst/>
              <a:defRPr/>
            </a:pPr>
            <a:endParaRPr kumimoji="0" lang="en-US" sz="172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a:cs typeface="+mn-cs"/>
            </a:endParaRPr>
          </a:p>
        </p:txBody>
      </p:sp>
      <p:cxnSp>
        <p:nvCxnSpPr>
          <p:cNvPr id="12" name="Straight Connector 11"/>
          <p:cNvCxnSpPr/>
          <p:nvPr/>
        </p:nvCxnSpPr>
        <p:spPr bwMode="auto">
          <a:xfrm>
            <a:off x="6453665" y="3553272"/>
            <a:ext cx="2012907" cy="417311"/>
          </a:xfrm>
          <a:prstGeom prst="line">
            <a:avLst/>
          </a:prstGeom>
          <a:solidFill>
            <a:schemeClr val="accent1"/>
          </a:solidFill>
          <a:ln w="381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27767966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heckerboard(across)">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59004" y="120879"/>
            <a:ext cx="7025269" cy="5594045"/>
          </a:xfrm>
          <a:prstGeom prst="rect">
            <a:avLst/>
          </a:prstGeom>
        </p:spPr>
      </p:pic>
      <p:sp>
        <p:nvSpPr>
          <p:cNvPr id="3" name="TextBox 2"/>
          <p:cNvSpPr txBox="1"/>
          <p:nvPr/>
        </p:nvSpPr>
        <p:spPr>
          <a:xfrm>
            <a:off x="941133" y="5809787"/>
            <a:ext cx="7236276" cy="830997"/>
          </a:xfrm>
          <a:prstGeom prst="rect">
            <a:avLst/>
          </a:prstGeom>
          <a:solidFill>
            <a:schemeClr val="bg1">
              <a:lumMod val="75000"/>
            </a:schemeClr>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effectLst/>
                <a:uLnTx/>
                <a:uFillTx/>
                <a:latin typeface="Arial" charset="0"/>
                <a:ea typeface="Arial" charset="0"/>
                <a:cs typeface="Arial" charset="0"/>
              </a:rPr>
              <a:t>dark sources below 100 TeV not seen in </a:t>
            </a:r>
            <a:r>
              <a:rPr kumimoji="0" lang="en-US" sz="2400" b="0" i="0" u="none" strike="noStrike" kern="1200" cap="none" spc="0" normalizeH="0" baseline="0" noProof="0" dirty="0">
                <a:ln>
                  <a:noFill/>
                </a:ln>
                <a:effectLst/>
                <a:uLnTx/>
                <a:uFillTx/>
                <a:latin typeface="Symbol" charset="2"/>
                <a:ea typeface="Symbol" charset="2"/>
                <a:cs typeface="Symbol" charset="2"/>
              </a:rPr>
              <a:t>g</a:t>
            </a:r>
            <a:r>
              <a:rPr kumimoji="0" lang="en-US" sz="2400" b="0" i="0" u="none" strike="noStrike" kern="1200" cap="none" spc="0" normalizeH="0" baseline="0" noProof="0" dirty="0">
                <a:ln>
                  <a:noFill/>
                </a:ln>
                <a:effectLst/>
                <a:uLnTx/>
                <a:uFillTx/>
                <a:latin typeface="Arial" charset="0"/>
                <a:ea typeface="Arial" charset="0"/>
                <a:cs typeface="Arial" charset="0"/>
              </a:rPr>
              <a: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effectLst/>
                <a:uLnTx/>
                <a:uFillTx/>
                <a:latin typeface="Arial" charset="0"/>
                <a:ea typeface="Arial" charset="0"/>
                <a:cs typeface="Arial" charset="0"/>
              </a:rPr>
              <a:t> gamma rays cascade in the source to lower energy</a:t>
            </a:r>
          </a:p>
        </p:txBody>
      </p:sp>
    </p:spTree>
    <p:extLst>
      <p:ext uri="{BB962C8B-B14F-4D97-AF65-F5344CB8AC3E}">
        <p14:creationId xmlns:p14="http://schemas.microsoft.com/office/powerpoint/2010/main" val="2669883278"/>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EB8253-AB21-D141-8C0E-39E6357CCA9A}"/>
              </a:ext>
            </a:extLst>
          </p:cNvPr>
          <p:cNvPicPr>
            <a:picLocks noChangeAspect="1"/>
          </p:cNvPicPr>
          <p:nvPr/>
        </p:nvPicPr>
        <p:blipFill>
          <a:blip r:embed="rId2"/>
          <a:stretch>
            <a:fillRect/>
          </a:stretch>
        </p:blipFill>
        <p:spPr>
          <a:xfrm>
            <a:off x="794474" y="422028"/>
            <a:ext cx="7716892" cy="5780787"/>
          </a:xfrm>
          <a:prstGeom prst="rect">
            <a:avLst/>
          </a:prstGeom>
        </p:spPr>
      </p:pic>
      <p:sp>
        <p:nvSpPr>
          <p:cNvPr id="4" name="U-Turn Arrow 3">
            <a:extLst>
              <a:ext uri="{FF2B5EF4-FFF2-40B4-BE49-F238E27FC236}">
                <a16:creationId xmlns:a16="http://schemas.microsoft.com/office/drawing/2014/main" id="{DCC44D2E-6451-BC4D-8D09-60BCBA6F9BDE}"/>
              </a:ext>
            </a:extLst>
          </p:cNvPr>
          <p:cNvSpPr/>
          <p:nvPr/>
        </p:nvSpPr>
        <p:spPr>
          <a:xfrm flipH="1">
            <a:off x="2759381" y="2324356"/>
            <a:ext cx="2014919" cy="347956"/>
          </a:xfrm>
          <a:prstGeom prst="uturn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U-Turn Arrow 5">
            <a:extLst>
              <a:ext uri="{FF2B5EF4-FFF2-40B4-BE49-F238E27FC236}">
                <a16:creationId xmlns:a16="http://schemas.microsoft.com/office/drawing/2014/main" id="{1C159509-6E1D-214E-8C15-246D8053095E}"/>
              </a:ext>
            </a:extLst>
          </p:cNvPr>
          <p:cNvSpPr/>
          <p:nvPr/>
        </p:nvSpPr>
        <p:spPr>
          <a:xfrm flipH="1">
            <a:off x="1340243" y="2324356"/>
            <a:ext cx="1417454" cy="347956"/>
          </a:xfrm>
          <a:prstGeom prst="uturnArrow">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6">
            <a:extLst>
              <a:ext uri="{FF2B5EF4-FFF2-40B4-BE49-F238E27FC236}">
                <a16:creationId xmlns:a16="http://schemas.microsoft.com/office/drawing/2014/main" id="{CA0CA156-7C48-1544-9807-AA84EB0036F9}"/>
              </a:ext>
            </a:extLst>
          </p:cNvPr>
          <p:cNvSpPr txBox="1"/>
          <p:nvPr/>
        </p:nvSpPr>
        <p:spPr>
          <a:xfrm>
            <a:off x="4774300" y="2144391"/>
            <a:ext cx="525982"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1F497D">
                    <a:lumMod val="60000"/>
                    <a:lumOff val="40000"/>
                  </a:srgbClr>
                </a:solidFill>
                <a:effectLst/>
                <a:uLnTx/>
                <a:uFillTx/>
                <a:latin typeface="Symbol" pitchFamily="2" charset="2"/>
                <a:ea typeface="+mn-ea"/>
                <a:cs typeface="+mn-cs"/>
              </a:rPr>
              <a:t>n</a:t>
            </a:r>
          </a:p>
        </p:txBody>
      </p:sp>
      <p:sp>
        <p:nvSpPr>
          <p:cNvPr id="10" name="TextBox 9">
            <a:extLst>
              <a:ext uri="{FF2B5EF4-FFF2-40B4-BE49-F238E27FC236}">
                <a16:creationId xmlns:a16="http://schemas.microsoft.com/office/drawing/2014/main" id="{6CBAC567-61DB-4243-A694-5FB40ECBB55F}"/>
              </a:ext>
            </a:extLst>
          </p:cNvPr>
          <p:cNvSpPr txBox="1"/>
          <p:nvPr/>
        </p:nvSpPr>
        <p:spPr>
          <a:xfrm>
            <a:off x="1848354" y="1577947"/>
            <a:ext cx="401232"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F79646">
                    <a:lumMod val="75000"/>
                  </a:srgbClr>
                </a:solidFill>
                <a:effectLst/>
                <a:uLnTx/>
                <a:uFillTx/>
                <a:latin typeface="Symbol" pitchFamily="2" charset="2"/>
                <a:ea typeface="+mn-ea"/>
                <a:cs typeface="+mn-cs"/>
              </a:rPr>
              <a:t>g</a:t>
            </a:r>
          </a:p>
        </p:txBody>
      </p:sp>
      <p:sp>
        <p:nvSpPr>
          <p:cNvPr id="2" name="TextBox 1">
            <a:extLst>
              <a:ext uri="{FF2B5EF4-FFF2-40B4-BE49-F238E27FC236}">
                <a16:creationId xmlns:a16="http://schemas.microsoft.com/office/drawing/2014/main" id="{23068BA3-64EC-6D45-90E8-2F1AC86854AE}"/>
              </a:ext>
            </a:extLst>
          </p:cNvPr>
          <p:cNvSpPr txBox="1"/>
          <p:nvPr/>
        </p:nvSpPr>
        <p:spPr>
          <a:xfrm>
            <a:off x="366683" y="6241338"/>
            <a:ext cx="8815234" cy="52322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neutrino sources are likely opaque to gamma rays</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462078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heckerboard(across)">
                                      <p:cBhvr>
                                        <p:cTn id="15" dur="500"/>
                                        <p:tgtEl>
                                          <p:spTgt spid="6"/>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checkerboard(across)">
                                      <p:cBhvr>
                                        <p:cTn id="18" dur="500"/>
                                        <p:tgtEl>
                                          <p:spTgt spid="10"/>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checkerboard(across)">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p:bldP spid="10" grpId="0"/>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52941" name="Picture 13" descr="Shingl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22035" y="0"/>
            <a:ext cx="5346314" cy="6919648"/>
          </a:xfrm>
          <a:prstGeom prst="rect">
            <a:avLst/>
          </a:prstGeom>
          <a:pattFill prst="shingle">
            <a:fgClr>
              <a:schemeClr val="accent1"/>
            </a:fgClr>
            <a:bgClr>
              <a:schemeClr val="bg1"/>
            </a:bgClr>
          </a:pattFill>
        </p:spPr>
      </p:pic>
      <p:sp>
        <p:nvSpPr>
          <p:cNvPr id="4" name="TextBox 3">
            <a:extLst>
              <a:ext uri="{FF2B5EF4-FFF2-40B4-BE49-F238E27FC236}">
                <a16:creationId xmlns:a16="http://schemas.microsoft.com/office/drawing/2014/main" id="{97015102-3593-E041-804A-1C2702DF1D28}"/>
              </a:ext>
            </a:extLst>
          </p:cNvPr>
          <p:cNvSpPr txBox="1"/>
          <p:nvPr/>
        </p:nvSpPr>
        <p:spPr>
          <a:xfrm>
            <a:off x="4004405" y="89624"/>
            <a:ext cx="4693842" cy="6678751"/>
          </a:xfrm>
          <a:prstGeom prst="rect">
            <a:avLst/>
          </a:prstGeom>
          <a:solidFill>
            <a:schemeClr val="tx1">
              <a:lumMod val="75000"/>
            </a:schemeClr>
          </a:solidFill>
          <a:ln>
            <a:no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a:t>
            </a:r>
            <a:r>
              <a:rPr kumimoji="0" lang="en-US" sz="2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a:t>
            </a:r>
            <a:r>
              <a:rPr kumimoji="0" lang="en-US" sz="3200" b="1" i="0" u="none" strike="noStrike" kern="1200" cap="none" spc="0" normalizeH="0" baseline="0" noProof="0" dirty="0" err="1">
                <a:ln>
                  <a:noFill/>
                </a:ln>
                <a:solidFill>
                  <a:prstClr val="black"/>
                </a:solidFill>
                <a:effectLst/>
                <a:uLnTx/>
                <a:uFillTx/>
                <a:latin typeface="Symbol" pitchFamily="2" charset="2"/>
                <a:ea typeface="+mn-ea"/>
                <a:cs typeface="Arial" panose="020B0604020202020204" pitchFamily="34" charset="0"/>
              </a:rPr>
              <a:t>g</a:t>
            </a: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efficiency dilemma</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efficiency for producing the neutrinos in the photon target: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likelihood of the </a:t>
            </a:r>
            <a:r>
              <a:rPr kumimoji="0" lang="en-US" sz="2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multimessenger</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 photons to be absorbed in target</a:t>
            </a: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therefore, with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do not expect high energy gamma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     rays to accompany cosmic neutrinos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 blazar jets are out </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003AAD0F-F59F-6F9A-67B6-E62FB1908AAB}"/>
              </a:ext>
            </a:extLst>
          </p:cNvPr>
          <p:cNvPicPr>
            <a:picLocks noChangeAspect="1"/>
          </p:cNvPicPr>
          <p:nvPr/>
        </p:nvPicPr>
        <p:blipFill>
          <a:blip r:embed="rId4"/>
          <a:stretch>
            <a:fillRect/>
          </a:stretch>
        </p:blipFill>
        <p:spPr>
          <a:xfrm>
            <a:off x="6148809" y="3939534"/>
            <a:ext cx="2270528" cy="319293"/>
          </a:xfrm>
          <a:prstGeom prst="rect">
            <a:avLst/>
          </a:prstGeom>
        </p:spPr>
      </p:pic>
      <p:sp>
        <p:nvSpPr>
          <p:cNvPr id="20" name="TextBox 19">
            <a:extLst>
              <a:ext uri="{FF2B5EF4-FFF2-40B4-BE49-F238E27FC236}">
                <a16:creationId xmlns:a16="http://schemas.microsoft.com/office/drawing/2014/main" id="{D3DD8936-C7F7-3E63-52CE-2840596A8A76}"/>
              </a:ext>
            </a:extLst>
          </p:cNvPr>
          <p:cNvSpPr txBox="1"/>
          <p:nvPr/>
        </p:nvSpPr>
        <p:spPr>
          <a:xfrm>
            <a:off x="581057" y="202301"/>
            <a:ext cx="3423348" cy="523220"/>
          </a:xfrm>
          <a:prstGeom prst="rect">
            <a:avLst/>
          </a:prstGeom>
          <a:solidFill>
            <a:schemeClr val="tx1"/>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C00000"/>
                </a:solidFill>
                <a:effectLst/>
                <a:uLnTx/>
                <a:uFillTx/>
                <a:latin typeface="Calibri"/>
                <a:ea typeface="+mn-ea"/>
                <a:cs typeface="+mn-cs"/>
              </a:rPr>
              <a:t>NEUTRINO BEAMS      </a:t>
            </a:r>
          </a:p>
        </p:txBody>
      </p:sp>
      <p:pic>
        <p:nvPicPr>
          <p:cNvPr id="3" name="Picture 2">
            <a:extLst>
              <a:ext uri="{FF2B5EF4-FFF2-40B4-BE49-F238E27FC236}">
                <a16:creationId xmlns:a16="http://schemas.microsoft.com/office/drawing/2014/main" id="{63C68989-4F22-1252-9B83-03FE5FDA3505}"/>
              </a:ext>
            </a:extLst>
          </p:cNvPr>
          <p:cNvPicPr>
            <a:picLocks noChangeAspect="1"/>
          </p:cNvPicPr>
          <p:nvPr/>
        </p:nvPicPr>
        <p:blipFill>
          <a:blip r:embed="rId5"/>
          <a:stretch>
            <a:fillRect/>
          </a:stretch>
        </p:blipFill>
        <p:spPr>
          <a:xfrm>
            <a:off x="4495799" y="1834557"/>
            <a:ext cx="3683955" cy="300051"/>
          </a:xfrm>
          <a:prstGeom prst="rect">
            <a:avLst/>
          </a:prstGeom>
        </p:spPr>
      </p:pic>
      <p:pic>
        <p:nvPicPr>
          <p:cNvPr id="8" name="Picture 7">
            <a:extLst>
              <a:ext uri="{FF2B5EF4-FFF2-40B4-BE49-F238E27FC236}">
                <a16:creationId xmlns:a16="http://schemas.microsoft.com/office/drawing/2014/main" id="{D3484EC5-26BC-0A3E-D547-12195F24D64D}"/>
              </a:ext>
            </a:extLst>
          </p:cNvPr>
          <p:cNvPicPr>
            <a:picLocks noChangeAspect="1"/>
          </p:cNvPicPr>
          <p:nvPr/>
        </p:nvPicPr>
        <p:blipFill>
          <a:blip r:embed="rId6"/>
          <a:stretch>
            <a:fillRect/>
          </a:stretch>
        </p:blipFill>
        <p:spPr>
          <a:xfrm>
            <a:off x="4457173" y="3387939"/>
            <a:ext cx="3703268" cy="302995"/>
          </a:xfrm>
          <a:prstGeom prst="rect">
            <a:avLst/>
          </a:prstGeom>
        </p:spPr>
      </p:pic>
      <p:pic>
        <p:nvPicPr>
          <p:cNvPr id="9" name="Picture 8">
            <a:extLst>
              <a:ext uri="{FF2B5EF4-FFF2-40B4-BE49-F238E27FC236}">
                <a16:creationId xmlns:a16="http://schemas.microsoft.com/office/drawing/2014/main" id="{46E34775-12D4-0EB8-EC05-BFE8484EB7E6}"/>
              </a:ext>
            </a:extLst>
          </p:cNvPr>
          <p:cNvPicPr>
            <a:picLocks noChangeAspect="1"/>
          </p:cNvPicPr>
          <p:nvPr/>
        </p:nvPicPr>
        <p:blipFill>
          <a:blip r:embed="rId7"/>
          <a:stretch>
            <a:fillRect/>
          </a:stretch>
        </p:blipFill>
        <p:spPr>
          <a:xfrm>
            <a:off x="4457173" y="4555454"/>
            <a:ext cx="3216239" cy="686885"/>
          </a:xfrm>
          <a:prstGeom prst="rect">
            <a:avLst/>
          </a:prstGeom>
        </p:spPr>
      </p:pic>
    </p:spTree>
    <p:extLst>
      <p:ext uri="{BB962C8B-B14F-4D97-AF65-F5344CB8AC3E}">
        <p14:creationId xmlns:p14="http://schemas.microsoft.com/office/powerpoint/2010/main" val="2324319837"/>
      </p:ext>
    </p:extLst>
  </p:cSld>
  <p:clrMapOvr>
    <a:masterClrMapping/>
  </p:clrMapOvr>
  <p:transition>
    <p:wipe di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22243" name="Text Box 3"/>
          <p:cNvSpPr txBox="1">
            <a:spLocks noChangeArrowheads="1"/>
          </p:cNvSpPr>
          <p:nvPr/>
        </p:nvSpPr>
        <p:spPr bwMode="auto">
          <a:xfrm>
            <a:off x="2772757" y="1720840"/>
            <a:ext cx="6266459" cy="3416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eaLnBrk="0" hangingPunct="0">
              <a:defRPr>
                <a:solidFill>
                  <a:schemeClr val="tx1"/>
                </a:solidFill>
                <a:latin typeface="Arial" pitchFamily="34" charset="0"/>
                <a:ea typeface="ＭＳ Ｐゴシック" pitchFamily="34" charset="-128"/>
              </a:defRPr>
            </a:lvl5pPr>
            <a:lvl6pPr eaLnBrk="0" fontAlgn="base" hangingPunct="0">
              <a:spcBef>
                <a:spcPct val="0"/>
              </a:spcBef>
              <a:spcAft>
                <a:spcPct val="0"/>
              </a:spcAft>
              <a:defRPr>
                <a:solidFill>
                  <a:schemeClr val="tx1"/>
                </a:solidFill>
                <a:latin typeface="Arial" pitchFamily="34" charset="0"/>
                <a:ea typeface="ＭＳ Ｐゴシック" pitchFamily="34" charset="-128"/>
              </a:defRPr>
            </a:lvl6pPr>
            <a:lvl7pPr eaLnBrk="0" fontAlgn="base" hangingPunct="0">
              <a:spcBef>
                <a:spcPct val="0"/>
              </a:spcBef>
              <a:spcAft>
                <a:spcPct val="0"/>
              </a:spcAft>
              <a:defRPr>
                <a:solidFill>
                  <a:schemeClr val="tx1"/>
                </a:solidFill>
                <a:latin typeface="Arial" pitchFamily="34" charset="0"/>
                <a:ea typeface="ＭＳ Ｐゴシック" pitchFamily="34" charset="-128"/>
              </a:defRPr>
            </a:lvl7pPr>
            <a:lvl8pPr eaLnBrk="0" fontAlgn="base" hangingPunct="0">
              <a:spcBef>
                <a:spcPct val="0"/>
              </a:spcBef>
              <a:spcAft>
                <a:spcPct val="0"/>
              </a:spcAft>
              <a:defRPr>
                <a:solidFill>
                  <a:schemeClr val="tx1"/>
                </a:solidFill>
                <a:latin typeface="Arial" pitchFamily="34" charset="0"/>
                <a:ea typeface="ＭＳ Ｐゴシック" pitchFamily="34" charset="-128"/>
              </a:defRPr>
            </a:lvl8pPr>
            <a:lvl9pPr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chemeClr val="bg2">
                    <a:lumMod val="65000"/>
                    <a:lumOff val="35000"/>
                  </a:schemeClr>
                </a:solidFill>
                <a:effectLst/>
                <a:uLnTx/>
                <a:uFillTx/>
                <a:latin typeface="Arial" pitchFamily="34" charset="0"/>
                <a:ea typeface="ＭＳ Ｐゴシック" pitchFamily="34" charset="-128"/>
                <a:cs typeface="ＭＳ Ｐゴシック" charset="0"/>
              </a:rPr>
              <a:t>the diffuse high-energy neutrino flux</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observation of the first sources</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chemeClr val="bg2">
                    <a:lumMod val="75000"/>
                    <a:lumOff val="25000"/>
                  </a:schemeClr>
                </a:solidFill>
                <a:effectLst/>
                <a:uLnTx/>
                <a:uFillTx/>
                <a:latin typeface="Arial" pitchFamily="34" charset="0"/>
                <a:ea typeface="ＭＳ Ｐゴシック" pitchFamily="34" charset="-128"/>
                <a:cs typeface="ＭＳ Ｐゴシック" charset="0"/>
              </a:rPr>
              <a:t>neutrinos and </a:t>
            </a:r>
            <a:r>
              <a:rPr kumimoji="0" lang="en-US" sz="2400" b="0" i="0" u="none" strike="noStrike" kern="1200" cap="none" spc="0" normalizeH="0" baseline="0" noProof="0" dirty="0" err="1">
                <a:ln>
                  <a:noFill/>
                </a:ln>
                <a:solidFill>
                  <a:schemeClr val="bg2">
                    <a:lumMod val="75000"/>
                    <a:lumOff val="25000"/>
                  </a:schemeClr>
                </a:solidFill>
                <a:effectLst/>
                <a:uLnTx/>
                <a:uFillTx/>
                <a:latin typeface="Arial" pitchFamily="34" charset="0"/>
                <a:ea typeface="ＭＳ Ｐゴシック" pitchFamily="34" charset="-128"/>
                <a:cs typeface="ＭＳ Ｐゴシック" charset="0"/>
              </a:rPr>
              <a:t>multimessenger</a:t>
            </a:r>
            <a:r>
              <a:rPr kumimoji="0" lang="en-US" sz="2400" b="0" i="0" u="none" strike="noStrike" kern="1200" cap="none" spc="0" normalizeH="0" baseline="0" noProof="0" dirty="0">
                <a:ln>
                  <a:noFill/>
                </a:ln>
                <a:solidFill>
                  <a:schemeClr val="bg2">
                    <a:lumMod val="75000"/>
                    <a:lumOff val="25000"/>
                  </a:schemeClr>
                </a:solidFill>
                <a:effectLst/>
                <a:uLnTx/>
                <a:uFillTx/>
                <a:latin typeface="Arial" pitchFamily="34" charset="0"/>
                <a:ea typeface="ＭＳ Ｐゴシック" pitchFamily="34" charset="-128"/>
                <a:cs typeface="ＭＳ Ｐゴシック" charset="0"/>
              </a:rPr>
              <a:t> astronomy</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rPr>
              <a:t>IceCube.wisc.edu</a:t>
            </a:r>
          </a:p>
        </p:txBody>
      </p:sp>
      <p:pic>
        <p:nvPicPr>
          <p:cNvPr id="2" name="Picture 1"/>
          <p:cNvPicPr>
            <a:picLocks noChangeAspect="1"/>
          </p:cNvPicPr>
          <p:nvPr/>
        </p:nvPicPr>
        <p:blipFill>
          <a:blip r:embed="rId4"/>
          <a:stretch>
            <a:fillRect/>
          </a:stretch>
        </p:blipFill>
        <p:spPr>
          <a:xfrm>
            <a:off x="359423" y="1148709"/>
            <a:ext cx="2197100" cy="4953000"/>
          </a:xfrm>
          <a:prstGeom prst="rect">
            <a:avLst/>
          </a:prstGeom>
        </p:spPr>
      </p:pic>
      <p:sp>
        <p:nvSpPr>
          <p:cNvPr id="3" name="TextBox 2">
            <a:extLst>
              <a:ext uri="{FF2B5EF4-FFF2-40B4-BE49-F238E27FC236}">
                <a16:creationId xmlns:a16="http://schemas.microsoft.com/office/drawing/2014/main" id="{D975D22C-D463-074B-AE11-2E31DA77E401}"/>
              </a:ext>
            </a:extLst>
          </p:cNvPr>
          <p:cNvSpPr txBox="1"/>
          <p:nvPr/>
        </p:nvSpPr>
        <p:spPr>
          <a:xfrm>
            <a:off x="309089" y="200025"/>
            <a:ext cx="4414991" cy="1015663"/>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High-Energy Cosmic Neutrinos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francis</a:t>
            </a:r>
            <a:r>
              <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halzen</a:t>
            </a:r>
            <a:endPar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291409418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3237AE-2D69-6D4D-8820-9C4DAC0ABDBE}"/>
              </a:ext>
            </a:extLst>
          </p:cNvPr>
          <p:cNvPicPr>
            <a:picLocks noChangeAspect="1"/>
          </p:cNvPicPr>
          <p:nvPr/>
        </p:nvPicPr>
        <p:blipFill>
          <a:blip r:embed="rId2"/>
          <a:stretch>
            <a:fillRect/>
          </a:stretch>
        </p:blipFill>
        <p:spPr>
          <a:xfrm>
            <a:off x="1039529" y="1132204"/>
            <a:ext cx="7064942" cy="4479080"/>
          </a:xfrm>
          <a:prstGeom prst="rect">
            <a:avLst/>
          </a:prstGeom>
        </p:spPr>
      </p:pic>
      <p:sp>
        <p:nvSpPr>
          <p:cNvPr id="2" name="TextBox 1">
            <a:extLst>
              <a:ext uri="{FF2B5EF4-FFF2-40B4-BE49-F238E27FC236}">
                <a16:creationId xmlns:a16="http://schemas.microsoft.com/office/drawing/2014/main" id="{94B3348B-B648-AA42-972B-DEA9C088FDEA}"/>
              </a:ext>
            </a:extLst>
          </p:cNvPr>
          <p:cNvSpPr txBox="1"/>
          <p:nvPr/>
        </p:nvSpPr>
        <p:spPr>
          <a:xfrm>
            <a:off x="410960" y="5699567"/>
            <a:ext cx="837799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200 cosmic neutrinos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~12 separated from atmospheric background with E&gt;60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TeV</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B5947894-4E88-8A68-C39C-B536613E3D39}"/>
              </a:ext>
            </a:extLst>
          </p:cNvPr>
          <p:cNvSpPr txBox="1"/>
          <p:nvPr/>
        </p:nvSpPr>
        <p:spPr>
          <a:xfrm>
            <a:off x="755891" y="66479"/>
            <a:ext cx="7632218" cy="1077218"/>
          </a:xfrm>
          <a:prstGeom prst="rect">
            <a:avLst/>
          </a:prstGeom>
          <a:noFill/>
        </p:spPr>
        <p:txBody>
          <a:bodyPr wrap="none" rtlCol="0">
            <a:spAutoFit/>
          </a:bodyPr>
          <a:lstStyle/>
          <a:p>
            <a:pPr algn="ctr"/>
            <a:r>
              <a:rPr lang="en-US" sz="2800" dirty="0">
                <a:latin typeface="Arial" panose="020B0604020202020204" pitchFamily="34" charset="0"/>
                <a:cs typeface="Arial" panose="020B0604020202020204" pitchFamily="34" charset="0"/>
              </a:rPr>
              <a:t>one year of </a:t>
            </a:r>
            <a:r>
              <a:rPr lang="en-US" sz="2800" dirty="0" err="1">
                <a:latin typeface="Arial" panose="020B0604020202020204" pitchFamily="34" charset="0"/>
                <a:cs typeface="Arial" panose="020B0604020202020204" pitchFamily="34" charset="0"/>
              </a:rPr>
              <a:t>IceCube</a:t>
            </a:r>
            <a:r>
              <a:rPr lang="en-US" sz="2800" dirty="0">
                <a:latin typeface="Arial" panose="020B0604020202020204" pitchFamily="34" charset="0"/>
                <a:cs typeface="Arial" panose="020B0604020202020204" pitchFamily="34" charset="0"/>
              </a:rPr>
              <a:t> neutrinos &gt;100 GeV</a:t>
            </a:r>
          </a:p>
          <a:p>
            <a:pPr algn="ctr"/>
            <a:endParaRPr lang="en-US" sz="16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 (reaches neutrino purity of 97% but overwhelmingly atmospheric)</a:t>
            </a:r>
          </a:p>
        </p:txBody>
      </p:sp>
      <p:sp>
        <p:nvSpPr>
          <p:cNvPr id="6" name="Oval 5">
            <a:extLst>
              <a:ext uri="{FF2B5EF4-FFF2-40B4-BE49-F238E27FC236}">
                <a16:creationId xmlns:a16="http://schemas.microsoft.com/office/drawing/2014/main" id="{8B2EA01A-E694-8602-8F05-172FBDB9FAAA}"/>
              </a:ext>
            </a:extLst>
          </p:cNvPr>
          <p:cNvSpPr/>
          <p:nvPr/>
        </p:nvSpPr>
        <p:spPr>
          <a:xfrm>
            <a:off x="2605407" y="5004892"/>
            <a:ext cx="1282403" cy="616017"/>
          </a:xfrm>
          <a:prstGeom prst="ellipse">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9839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71729"/>
            <a:ext cx="9144000" cy="5314541"/>
          </a:xfrm>
          <a:prstGeom prst="rect">
            <a:avLst/>
          </a:prstGeom>
        </p:spPr>
      </p:pic>
      <p:pic>
        <p:nvPicPr>
          <p:cNvPr id="3" name="Picture 2"/>
          <p:cNvPicPr>
            <a:picLocks noChangeAspect="1"/>
          </p:cNvPicPr>
          <p:nvPr/>
        </p:nvPicPr>
        <p:blipFill>
          <a:blip r:embed="rId3"/>
          <a:stretch>
            <a:fillRect/>
          </a:stretch>
        </p:blipFill>
        <p:spPr>
          <a:xfrm>
            <a:off x="0" y="256130"/>
            <a:ext cx="9144000" cy="6345737"/>
          </a:xfrm>
          <a:prstGeom prst="rect">
            <a:avLst/>
          </a:prstGeom>
        </p:spPr>
      </p:pic>
      <p:sp>
        <p:nvSpPr>
          <p:cNvPr id="4" name="TextBox 3">
            <a:extLst>
              <a:ext uri="{FF2B5EF4-FFF2-40B4-BE49-F238E27FC236}">
                <a16:creationId xmlns:a16="http://schemas.microsoft.com/office/drawing/2014/main" id="{5BEA26D4-9AD3-AB08-1CD1-7476B1CB5C4D}"/>
              </a:ext>
            </a:extLst>
          </p:cNvPr>
          <p:cNvSpPr txBox="1"/>
          <p:nvPr/>
        </p:nvSpPr>
        <p:spPr>
          <a:xfrm>
            <a:off x="423512" y="4552751"/>
            <a:ext cx="2935706" cy="400110"/>
          </a:xfrm>
          <a:prstGeom prst="rect">
            <a:avLst/>
          </a:prstGeom>
          <a:solidFill>
            <a:schemeClr val="bg1"/>
          </a:solidFill>
        </p:spPr>
        <p:txBody>
          <a:bodyPr wrap="square" rtlCol="0">
            <a:spAutoFit/>
          </a:bodyPr>
          <a:lstStyle/>
          <a:p>
            <a:endParaRPr lang="en-US"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25BD812-E572-E13A-E66B-173575E76E86}"/>
              </a:ext>
            </a:extLst>
          </p:cNvPr>
          <p:cNvSpPr txBox="1"/>
          <p:nvPr/>
        </p:nvSpPr>
        <p:spPr>
          <a:xfrm>
            <a:off x="67377" y="86628"/>
            <a:ext cx="2393604" cy="461665"/>
          </a:xfrm>
          <a:prstGeom prst="rect">
            <a:avLst/>
          </a:prstGeom>
          <a:solidFill>
            <a:schemeClr val="bg1">
              <a:lumMod val="65000"/>
            </a:schemeClr>
          </a:solidFill>
        </p:spPr>
        <p:txBody>
          <a:bodyPr wrap="none" rtlCol="0">
            <a:spAutoFit/>
          </a:bodyPr>
          <a:lstStyle/>
          <a:p>
            <a:r>
              <a:rPr lang="en-US" sz="2400" dirty="0">
                <a:latin typeface="Arial" panose="020B0604020202020204" pitchFamily="34" charset="0"/>
                <a:cs typeface="Arial" panose="020B0604020202020204" pitchFamily="34" charset="0"/>
              </a:rPr>
              <a:t>Galactic plane ?</a:t>
            </a:r>
          </a:p>
        </p:txBody>
      </p:sp>
    </p:spTree>
    <p:extLst>
      <p:ext uri="{BB962C8B-B14F-4D97-AF65-F5344CB8AC3E}">
        <p14:creationId xmlns:p14="http://schemas.microsoft.com/office/powerpoint/2010/main" val="10263657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9C8E7FF-FE6A-5848-81B0-0A0826E9D636}"/>
              </a:ext>
            </a:extLst>
          </p:cNvPr>
          <p:cNvPicPr>
            <a:picLocks noChangeAspect="1"/>
          </p:cNvPicPr>
          <p:nvPr/>
        </p:nvPicPr>
        <p:blipFill>
          <a:blip r:embed="rId2"/>
          <a:stretch>
            <a:fillRect/>
          </a:stretch>
        </p:blipFill>
        <p:spPr>
          <a:xfrm>
            <a:off x="3299367" y="101240"/>
            <a:ext cx="6001406" cy="3241401"/>
          </a:xfrm>
          <a:prstGeom prst="rect">
            <a:avLst/>
          </a:prstGeom>
        </p:spPr>
      </p:pic>
      <p:pic>
        <p:nvPicPr>
          <p:cNvPr id="3" name="Picture 2">
            <a:extLst>
              <a:ext uri="{FF2B5EF4-FFF2-40B4-BE49-F238E27FC236}">
                <a16:creationId xmlns:a16="http://schemas.microsoft.com/office/drawing/2014/main" id="{62B1CD3A-5080-A040-9AA5-326622DD2C5B}"/>
              </a:ext>
            </a:extLst>
          </p:cNvPr>
          <p:cNvPicPr>
            <a:picLocks noChangeAspect="1"/>
          </p:cNvPicPr>
          <p:nvPr/>
        </p:nvPicPr>
        <p:blipFill>
          <a:blip r:embed="rId3"/>
          <a:stretch>
            <a:fillRect/>
          </a:stretch>
        </p:blipFill>
        <p:spPr>
          <a:xfrm>
            <a:off x="0" y="4842491"/>
            <a:ext cx="9144000" cy="1914269"/>
          </a:xfrm>
          <a:prstGeom prst="rect">
            <a:avLst/>
          </a:prstGeom>
        </p:spPr>
      </p:pic>
      <p:sp>
        <p:nvSpPr>
          <p:cNvPr id="2" name="Rectangle 1">
            <a:extLst>
              <a:ext uri="{FF2B5EF4-FFF2-40B4-BE49-F238E27FC236}">
                <a16:creationId xmlns:a16="http://schemas.microsoft.com/office/drawing/2014/main" id="{10A6CFB8-8FA5-A840-9F1B-4D2D42812FDE}"/>
              </a:ext>
            </a:extLst>
          </p:cNvPr>
          <p:cNvSpPr/>
          <p:nvPr/>
        </p:nvSpPr>
        <p:spPr>
          <a:xfrm>
            <a:off x="5087007" y="5496910"/>
            <a:ext cx="2448910" cy="1198180"/>
          </a:xfrm>
          <a:prstGeom prst="rect">
            <a:avLst/>
          </a:prstGeom>
          <a:solidFill>
            <a:srgbClr val="C00000">
              <a:alpha val="3530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9E62BA2-9154-C245-9361-119722F7288B}"/>
              </a:ext>
            </a:extLst>
          </p:cNvPr>
          <p:cNvSpPr txBox="1"/>
          <p:nvPr/>
        </p:nvSpPr>
        <p:spPr>
          <a:xfrm>
            <a:off x="340705" y="101812"/>
            <a:ext cx="3068469" cy="1754326"/>
          </a:xfrm>
          <a:prstGeom prst="rect">
            <a:avLst/>
          </a:prstGeom>
          <a:solidFill>
            <a:schemeClr val="bg1">
              <a:lumMod val="75000"/>
            </a:schemeClr>
          </a:solid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correlation between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cores of active galaxies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cosmic neutrinos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2000" b="0" i="0" u="none" strike="noStrike" kern="1200" cap="none" spc="0" normalizeH="0" baseline="0" noProof="0" dirty="0">
                <a:ln>
                  <a:noFill/>
                </a:ln>
                <a:solidFill>
                  <a:prstClr val="black"/>
                </a:solidFill>
                <a:effectLst/>
                <a:uLnTx/>
                <a:uFillTx/>
                <a:latin typeface="Symbol" pitchFamily="2" charset="2"/>
                <a:ea typeface="+mn-ea"/>
                <a:cs typeface="Arial" panose="020B0604020202020204" pitchFamily="34" charset="0"/>
              </a:rPr>
              <a:t>g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-2.03; 2.6</a:t>
            </a:r>
            <a:r>
              <a:rPr kumimoji="0" lang="en-US" sz="2400" b="0" i="0" u="none" strike="noStrike" kern="1200" cap="none" spc="0" normalizeH="0" baseline="0" noProof="0" dirty="0">
                <a:ln>
                  <a:noFill/>
                </a:ln>
                <a:solidFill>
                  <a:prstClr val="black"/>
                </a:solidFill>
                <a:effectLst/>
                <a:uLnTx/>
                <a:uFillTx/>
                <a:latin typeface="Symbol" pitchFamily="2" charset="2"/>
                <a:ea typeface="+mn-ea"/>
                <a:cs typeface="Arial" panose="020B0604020202020204" pitchFamily="34" charset="0"/>
              </a:rPr>
              <a:t>s</a:t>
            </a:r>
            <a:r>
              <a:rPr kumimoji="0" lang="en-US" sz="2800" b="0" i="0" u="none" strike="noStrike" kern="1200" cap="none" spc="0" normalizeH="0" baseline="0" noProof="0" dirty="0">
                <a:ln>
                  <a:noFill/>
                </a:ln>
                <a:solidFill>
                  <a:prstClr val="black"/>
                </a:solidFill>
                <a:effectLst/>
                <a:uLnTx/>
                <a:uFillTx/>
                <a:latin typeface="Symbol" pitchFamily="2" charset="2"/>
                <a:ea typeface="+mn-ea"/>
                <a:cs typeface="Arial" panose="020B0604020202020204" pitchFamily="34" charset="0"/>
              </a:rPr>
              <a:t>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post trial)</a:t>
            </a:r>
          </a:p>
        </p:txBody>
      </p:sp>
      <p:sp>
        <p:nvSpPr>
          <p:cNvPr id="7" name="TextBox 6">
            <a:extLst>
              <a:ext uri="{FF2B5EF4-FFF2-40B4-BE49-F238E27FC236}">
                <a16:creationId xmlns:a16="http://schemas.microsoft.com/office/drawing/2014/main" id="{B3E307E9-37A4-134B-90C8-96F968AF3C88}"/>
              </a:ext>
            </a:extLst>
          </p:cNvPr>
          <p:cNvSpPr txBox="1"/>
          <p:nvPr/>
        </p:nvSpPr>
        <p:spPr>
          <a:xfrm>
            <a:off x="450510" y="3388650"/>
            <a:ext cx="8334333" cy="1323439"/>
          </a:xfrm>
          <a:prstGeom prst="rect">
            <a:avLst/>
          </a:prstGeom>
          <a:solidFill>
            <a:schemeClr val="bg1">
              <a:lumMod val="7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selection:</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X-ray catalogues 2RXS + XMMSL2</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IR WISE catalogue: X-rays associated with the core produce infrared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light on dust at the center of the galaxy</a:t>
            </a:r>
          </a:p>
        </p:txBody>
      </p:sp>
      <p:pic>
        <p:nvPicPr>
          <p:cNvPr id="8" name="Google Shape;75;p15">
            <a:extLst>
              <a:ext uri="{FF2B5EF4-FFF2-40B4-BE49-F238E27FC236}">
                <a16:creationId xmlns:a16="http://schemas.microsoft.com/office/drawing/2014/main" id="{FC2EE516-9D45-2647-AAD3-3379B636ECB4}"/>
              </a:ext>
            </a:extLst>
          </p:cNvPr>
          <p:cNvPicPr preferRelativeResize="0"/>
          <p:nvPr/>
        </p:nvPicPr>
        <p:blipFill>
          <a:blip r:embed="rId4">
            <a:alphaModFix/>
          </a:blip>
          <a:stretch>
            <a:fillRect/>
          </a:stretch>
        </p:blipFill>
        <p:spPr>
          <a:xfrm>
            <a:off x="0" y="1855566"/>
            <a:ext cx="3749879" cy="1748344"/>
          </a:xfrm>
          <a:prstGeom prst="rect">
            <a:avLst/>
          </a:prstGeom>
          <a:noFill/>
          <a:ln>
            <a:noFill/>
          </a:ln>
          <a:effectLst>
            <a:softEdge rad="248939"/>
          </a:effectLst>
        </p:spPr>
      </p:pic>
    </p:spTree>
    <p:extLst>
      <p:ext uri="{BB962C8B-B14F-4D97-AF65-F5344CB8AC3E}">
        <p14:creationId xmlns:p14="http://schemas.microsoft.com/office/powerpoint/2010/main" val="2948373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3237AE-2D69-6D4D-8820-9C4DAC0ABDBE}"/>
              </a:ext>
            </a:extLst>
          </p:cNvPr>
          <p:cNvPicPr>
            <a:picLocks noChangeAspect="1"/>
          </p:cNvPicPr>
          <p:nvPr/>
        </p:nvPicPr>
        <p:blipFill>
          <a:blip r:embed="rId2"/>
          <a:stretch>
            <a:fillRect/>
          </a:stretch>
        </p:blipFill>
        <p:spPr>
          <a:xfrm>
            <a:off x="1039529" y="1132204"/>
            <a:ext cx="7064942" cy="4479080"/>
          </a:xfrm>
          <a:prstGeom prst="rect">
            <a:avLst/>
          </a:prstGeom>
        </p:spPr>
      </p:pic>
      <p:sp>
        <p:nvSpPr>
          <p:cNvPr id="2" name="TextBox 1">
            <a:extLst>
              <a:ext uri="{FF2B5EF4-FFF2-40B4-BE49-F238E27FC236}">
                <a16:creationId xmlns:a16="http://schemas.microsoft.com/office/drawing/2014/main" id="{94B3348B-B648-AA42-972B-DEA9C088FDEA}"/>
              </a:ext>
            </a:extLst>
          </p:cNvPr>
          <p:cNvSpPr txBox="1"/>
          <p:nvPr/>
        </p:nvSpPr>
        <p:spPr>
          <a:xfrm>
            <a:off x="410960" y="5699567"/>
            <a:ext cx="837799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200 cosmic neutrinos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~12 separated from atmospheric background with E&gt;60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TeV</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B5947894-4E88-8A68-C39C-B536613E3D39}"/>
              </a:ext>
            </a:extLst>
          </p:cNvPr>
          <p:cNvSpPr txBox="1"/>
          <p:nvPr/>
        </p:nvSpPr>
        <p:spPr>
          <a:xfrm>
            <a:off x="755891" y="66479"/>
            <a:ext cx="7632218" cy="1077218"/>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year of </a:t>
            </a:r>
            <a:r>
              <a:rPr kumimoji="0" lang="en-US"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IceCube</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neutrinos &gt;100 GeV</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(reaches neutrino purity of 97% but overwhelmingly atmospheric)</a:t>
            </a:r>
          </a:p>
        </p:txBody>
      </p:sp>
      <p:sp>
        <p:nvSpPr>
          <p:cNvPr id="6" name="Oval 5">
            <a:extLst>
              <a:ext uri="{FF2B5EF4-FFF2-40B4-BE49-F238E27FC236}">
                <a16:creationId xmlns:a16="http://schemas.microsoft.com/office/drawing/2014/main" id="{8B2EA01A-E694-8602-8F05-172FBDB9FAAA}"/>
              </a:ext>
            </a:extLst>
          </p:cNvPr>
          <p:cNvSpPr/>
          <p:nvPr/>
        </p:nvSpPr>
        <p:spPr>
          <a:xfrm>
            <a:off x="2605407" y="5004892"/>
            <a:ext cx="1282403" cy="616017"/>
          </a:xfrm>
          <a:prstGeom prst="ellipse">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07900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7321E5-4024-D8FA-F6AE-65C3266A96DB}"/>
              </a:ext>
            </a:extLst>
          </p:cNvPr>
          <p:cNvPicPr>
            <a:picLocks noChangeAspect="1"/>
          </p:cNvPicPr>
          <p:nvPr/>
        </p:nvPicPr>
        <p:blipFill>
          <a:blip r:embed="rId2"/>
          <a:stretch>
            <a:fillRect/>
          </a:stretch>
        </p:blipFill>
        <p:spPr>
          <a:xfrm>
            <a:off x="536713" y="14960"/>
            <a:ext cx="7772400" cy="4148017"/>
          </a:xfrm>
          <a:prstGeom prst="rect">
            <a:avLst/>
          </a:prstGeom>
        </p:spPr>
      </p:pic>
      <p:pic>
        <p:nvPicPr>
          <p:cNvPr id="2" name="Picture 1">
            <a:extLst>
              <a:ext uri="{FF2B5EF4-FFF2-40B4-BE49-F238E27FC236}">
                <a16:creationId xmlns:a16="http://schemas.microsoft.com/office/drawing/2014/main" id="{5AF7449F-CF62-D9AF-0C9F-C559AE0DE9C2}"/>
              </a:ext>
            </a:extLst>
          </p:cNvPr>
          <p:cNvPicPr>
            <a:picLocks noChangeAspect="1"/>
          </p:cNvPicPr>
          <p:nvPr/>
        </p:nvPicPr>
        <p:blipFill>
          <a:blip r:embed="rId3"/>
          <a:stretch>
            <a:fillRect/>
          </a:stretch>
        </p:blipFill>
        <p:spPr>
          <a:xfrm>
            <a:off x="685800" y="4927607"/>
            <a:ext cx="7772400" cy="799534"/>
          </a:xfrm>
          <a:prstGeom prst="rect">
            <a:avLst/>
          </a:prstGeom>
        </p:spPr>
      </p:pic>
      <p:sp>
        <p:nvSpPr>
          <p:cNvPr id="4" name="TextBox 3">
            <a:extLst>
              <a:ext uri="{FF2B5EF4-FFF2-40B4-BE49-F238E27FC236}">
                <a16:creationId xmlns:a16="http://schemas.microsoft.com/office/drawing/2014/main" id="{F8AAFDCC-7DD0-873A-B7BD-3D1311C45287}"/>
              </a:ext>
            </a:extLst>
          </p:cNvPr>
          <p:cNvSpPr txBox="1"/>
          <p:nvPr/>
        </p:nvSpPr>
        <p:spPr>
          <a:xfrm>
            <a:off x="1804800" y="4162977"/>
            <a:ext cx="5534400" cy="646331"/>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maximize the likelihood </a:t>
            </a:r>
            <a:r>
              <a:rPr lang="en-US" i="1" dirty="0">
                <a:latin typeface="Arial" panose="020B0604020202020204" pitchFamily="34" charset="0"/>
                <a:cs typeface="Arial" panose="020B0604020202020204" pitchFamily="34" charset="0"/>
              </a:rPr>
              <a:t>L</a:t>
            </a:r>
            <a:r>
              <a:rPr lang="en-US" dirty="0">
                <a:latin typeface="Arial" panose="020B0604020202020204" pitchFamily="34" charset="0"/>
                <a:cs typeface="Arial" panose="020B0604020202020204" pitchFamily="34" charset="0"/>
              </a:rPr>
              <a:t> at each point in the sky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usually, add energy term to the signal likelihood</a:t>
            </a:r>
            <a:r>
              <a:rPr lang="en-US" i="1" dirty="0">
                <a:latin typeface="Arial" panose="020B0604020202020204" pitchFamily="34" charset="0"/>
                <a:cs typeface="Arial" panose="020B0604020202020204" pitchFamily="34" charset="0"/>
              </a:rPr>
              <a:t> S</a:t>
            </a:r>
          </a:p>
        </p:txBody>
      </p:sp>
      <p:pic>
        <p:nvPicPr>
          <p:cNvPr id="9" name="Picture 8">
            <a:extLst>
              <a:ext uri="{FF2B5EF4-FFF2-40B4-BE49-F238E27FC236}">
                <a16:creationId xmlns:a16="http://schemas.microsoft.com/office/drawing/2014/main" id="{36B96512-4099-4999-AC34-C499C550B05D}"/>
              </a:ext>
            </a:extLst>
          </p:cNvPr>
          <p:cNvPicPr>
            <a:picLocks noChangeAspect="1"/>
          </p:cNvPicPr>
          <p:nvPr/>
        </p:nvPicPr>
        <p:blipFill>
          <a:blip r:embed="rId4"/>
          <a:stretch>
            <a:fillRect/>
          </a:stretch>
        </p:blipFill>
        <p:spPr>
          <a:xfrm>
            <a:off x="3564982" y="5862932"/>
            <a:ext cx="4744131" cy="636844"/>
          </a:xfrm>
          <a:prstGeom prst="rect">
            <a:avLst/>
          </a:prstGeom>
        </p:spPr>
      </p:pic>
      <p:cxnSp>
        <p:nvCxnSpPr>
          <p:cNvPr id="11" name="Straight Arrow Connector 10">
            <a:extLst>
              <a:ext uri="{FF2B5EF4-FFF2-40B4-BE49-F238E27FC236}">
                <a16:creationId xmlns:a16="http://schemas.microsoft.com/office/drawing/2014/main" id="{E103102B-BACA-EE43-F6F1-4A010890FBD2}"/>
              </a:ext>
            </a:extLst>
          </p:cNvPr>
          <p:cNvCxnSpPr>
            <a:cxnSpLocks/>
          </p:cNvCxnSpPr>
          <p:nvPr/>
        </p:nvCxnSpPr>
        <p:spPr>
          <a:xfrm>
            <a:off x="3647661" y="5573938"/>
            <a:ext cx="0" cy="359723"/>
          </a:xfrm>
          <a:prstGeom prst="straightConnector1">
            <a:avLst/>
          </a:prstGeom>
          <a:ln w="41275">
            <a:solidFill>
              <a:schemeClr val="tx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68750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pic>
        <p:nvPicPr>
          <p:cNvPr id="193" name="Google Shape;193;p65" descr="skymap_PS_10yrs (2).png"/>
          <p:cNvPicPr preferRelativeResize="0"/>
          <p:nvPr/>
        </p:nvPicPr>
        <p:blipFill rotWithShape="1">
          <a:blip r:embed="rId3">
            <a:alphaModFix/>
          </a:blip>
          <a:srcRect/>
          <a:stretch/>
        </p:blipFill>
        <p:spPr>
          <a:xfrm>
            <a:off x="530917" y="1713979"/>
            <a:ext cx="5720232" cy="3746642"/>
          </a:xfrm>
          <a:prstGeom prst="rect">
            <a:avLst/>
          </a:prstGeom>
          <a:noFill/>
          <a:ln>
            <a:noFill/>
          </a:ln>
        </p:spPr>
      </p:pic>
      <p:pic>
        <p:nvPicPr>
          <p:cNvPr id="194" name="Google Shape;194;p65" descr="Picture 4"/>
          <p:cNvPicPr preferRelativeResize="0"/>
          <p:nvPr/>
        </p:nvPicPr>
        <p:blipFill rotWithShape="1">
          <a:blip r:embed="rId4">
            <a:alphaModFix/>
          </a:blip>
          <a:srcRect/>
          <a:stretch/>
        </p:blipFill>
        <p:spPr>
          <a:xfrm>
            <a:off x="6258111" y="1833675"/>
            <a:ext cx="2392954" cy="1868107"/>
          </a:xfrm>
          <a:prstGeom prst="rect">
            <a:avLst/>
          </a:prstGeom>
          <a:noFill/>
          <a:ln>
            <a:noFill/>
          </a:ln>
        </p:spPr>
      </p:pic>
      <p:cxnSp>
        <p:nvCxnSpPr>
          <p:cNvPr id="195" name="Google Shape;195;p65"/>
          <p:cNvCxnSpPr/>
          <p:nvPr/>
        </p:nvCxnSpPr>
        <p:spPr>
          <a:xfrm rot="10800000">
            <a:off x="7519382" y="2611511"/>
            <a:ext cx="1088786" cy="1357128"/>
          </a:xfrm>
          <a:prstGeom prst="straightConnector1">
            <a:avLst/>
          </a:prstGeom>
          <a:noFill/>
          <a:ln w="12700" cap="flat" cmpd="sng">
            <a:solidFill>
              <a:srgbClr val="000000"/>
            </a:solidFill>
            <a:prstDash val="solid"/>
            <a:round/>
            <a:headEnd type="none" w="sm" len="sm"/>
            <a:tailEnd type="none" w="sm" len="sm"/>
          </a:ln>
        </p:spPr>
      </p:cxnSp>
      <p:pic>
        <p:nvPicPr>
          <p:cNvPr id="196" name="Google Shape;196;p65" descr="Picture 23"/>
          <p:cNvPicPr preferRelativeResize="0"/>
          <p:nvPr/>
        </p:nvPicPr>
        <p:blipFill rotWithShape="1">
          <a:blip r:embed="rId5">
            <a:alphaModFix/>
          </a:blip>
          <a:srcRect/>
          <a:stretch/>
        </p:blipFill>
        <p:spPr>
          <a:xfrm>
            <a:off x="6539387" y="3941245"/>
            <a:ext cx="2103121" cy="1655103"/>
          </a:xfrm>
          <a:prstGeom prst="rect">
            <a:avLst/>
          </a:prstGeom>
          <a:noFill/>
          <a:ln>
            <a:noFill/>
          </a:ln>
        </p:spPr>
      </p:pic>
      <p:cxnSp>
        <p:nvCxnSpPr>
          <p:cNvPr id="197" name="Google Shape;197;p65"/>
          <p:cNvCxnSpPr/>
          <p:nvPr/>
        </p:nvCxnSpPr>
        <p:spPr>
          <a:xfrm rot="10800000" flipH="1">
            <a:off x="6557089" y="2588373"/>
            <a:ext cx="958546" cy="1403405"/>
          </a:xfrm>
          <a:prstGeom prst="straightConnector1">
            <a:avLst/>
          </a:prstGeom>
          <a:noFill/>
          <a:ln w="12700" cap="flat" cmpd="sng">
            <a:solidFill>
              <a:srgbClr val="000000"/>
            </a:solidFill>
            <a:prstDash val="solid"/>
            <a:round/>
            <a:headEnd type="none" w="sm" len="sm"/>
            <a:tailEnd type="none" w="sm" len="sm"/>
          </a:ln>
        </p:spPr>
      </p:cxnSp>
      <p:sp>
        <p:nvSpPr>
          <p:cNvPr id="198" name="Google Shape;198;p65"/>
          <p:cNvSpPr txBox="1"/>
          <p:nvPr/>
        </p:nvSpPr>
        <p:spPr>
          <a:xfrm>
            <a:off x="6610694" y="5325977"/>
            <a:ext cx="1960506" cy="300052"/>
          </a:xfrm>
          <a:prstGeom prst="rect">
            <a:avLst/>
          </a:prstGeom>
          <a:noFill/>
          <a:ln>
            <a:noFill/>
          </a:ln>
        </p:spPr>
        <p:txBody>
          <a:bodyPr spcFirstLastPara="1" wrap="square" lIns="34275" tIns="34275" rIns="34275" bIns="34275" anchor="t" anchorCtr="0">
            <a:spAutoFit/>
          </a:bodyPr>
          <a:lstStyle/>
          <a:p>
            <a:pPr defTabSz="685800">
              <a:buClr>
                <a:srgbClr val="FFFFFF"/>
              </a:buClr>
              <a:buSzPts val="2000"/>
            </a:pPr>
            <a:r>
              <a:rPr lang="en-US" sz="1500" kern="0">
                <a:solidFill>
                  <a:srgbClr val="FFFFFF"/>
                </a:solidFill>
                <a:latin typeface="Calibri"/>
                <a:ea typeface="Calibri"/>
                <a:cs typeface="Calibri"/>
                <a:sym typeface="Calibri"/>
              </a:rPr>
              <a:t>NGC 1068 (Messier 77)</a:t>
            </a:r>
            <a:endParaRPr sz="1050" kern="0">
              <a:solidFill>
                <a:srgbClr val="000000"/>
              </a:solidFill>
              <a:latin typeface="Arial"/>
              <a:ea typeface="Arial"/>
              <a:cs typeface="Arial"/>
              <a:sym typeface="Arial"/>
            </a:endParaRPr>
          </a:p>
        </p:txBody>
      </p:sp>
      <p:sp>
        <p:nvSpPr>
          <p:cNvPr id="199" name="Google Shape;199;p65"/>
          <p:cNvSpPr txBox="1"/>
          <p:nvPr/>
        </p:nvSpPr>
        <p:spPr>
          <a:xfrm>
            <a:off x="735186" y="5973670"/>
            <a:ext cx="7673625" cy="438551"/>
          </a:xfrm>
          <a:prstGeom prst="rect">
            <a:avLst/>
          </a:prstGeom>
          <a:noFill/>
          <a:ln>
            <a:noFill/>
          </a:ln>
        </p:spPr>
        <p:txBody>
          <a:bodyPr spcFirstLastPara="1" wrap="square" lIns="34275" tIns="34275" rIns="34275" bIns="34275" anchor="t" anchorCtr="0">
            <a:spAutoFit/>
          </a:bodyPr>
          <a:lstStyle/>
          <a:p>
            <a:pPr algn="ctr" defTabSz="685800">
              <a:buClr>
                <a:srgbClr val="000000"/>
              </a:buClr>
              <a:buSzPts val="3200"/>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pre-trial p-value for clustering of high energy neutrinos</a:t>
            </a:r>
            <a:r>
              <a:rPr lang="en-US" sz="2400" b="1" kern="0" dirty="0">
                <a:solidFill>
                  <a:srgbClr val="000000"/>
                </a:solidFill>
                <a:latin typeface="Inter"/>
                <a:ea typeface="Inter"/>
                <a:cs typeface="Inter"/>
                <a:sym typeface="Inter"/>
              </a:rPr>
              <a:t> </a:t>
            </a:r>
            <a:endParaRPr sz="2400" b="1" kern="0" dirty="0">
              <a:solidFill>
                <a:srgbClr val="000000"/>
              </a:solidFill>
              <a:latin typeface="Inter"/>
              <a:ea typeface="Inter"/>
              <a:cs typeface="Inter"/>
              <a:sym typeface="Inter"/>
            </a:endParaRPr>
          </a:p>
        </p:txBody>
      </p:sp>
      <p:cxnSp>
        <p:nvCxnSpPr>
          <p:cNvPr id="203" name="Google Shape;203;p65"/>
          <p:cNvCxnSpPr/>
          <p:nvPr/>
        </p:nvCxnSpPr>
        <p:spPr>
          <a:xfrm flipH="1">
            <a:off x="5406933" y="1885275"/>
            <a:ext cx="1261847" cy="1172374"/>
          </a:xfrm>
          <a:prstGeom prst="straightConnector1">
            <a:avLst/>
          </a:prstGeom>
          <a:noFill/>
          <a:ln w="12700" cap="flat" cmpd="sng">
            <a:solidFill>
              <a:srgbClr val="000000"/>
            </a:solidFill>
            <a:prstDash val="solid"/>
            <a:round/>
            <a:headEnd type="none" w="sm" len="sm"/>
            <a:tailEnd type="none" w="sm" len="sm"/>
          </a:ln>
        </p:spPr>
      </p:cxnSp>
      <p:cxnSp>
        <p:nvCxnSpPr>
          <p:cNvPr id="204" name="Google Shape;204;p65"/>
          <p:cNvCxnSpPr/>
          <p:nvPr/>
        </p:nvCxnSpPr>
        <p:spPr>
          <a:xfrm rot="10800000">
            <a:off x="5422540" y="3235852"/>
            <a:ext cx="1268735" cy="216056"/>
          </a:xfrm>
          <a:prstGeom prst="straightConnector1">
            <a:avLst/>
          </a:prstGeom>
          <a:noFill/>
          <a:ln w="12700" cap="flat" cmpd="sng">
            <a:solidFill>
              <a:srgbClr val="000000"/>
            </a:solidFill>
            <a:prstDash val="solid"/>
            <a:round/>
            <a:headEnd type="none" w="sm" len="sm"/>
            <a:tailEnd type="none" w="sm" len="sm"/>
          </a:ln>
        </p:spPr>
      </p:cxnSp>
      <p:sp>
        <p:nvSpPr>
          <p:cNvPr id="205" name="Google Shape;205;p65"/>
          <p:cNvSpPr/>
          <p:nvPr/>
        </p:nvSpPr>
        <p:spPr>
          <a:xfrm>
            <a:off x="5403772" y="3053618"/>
            <a:ext cx="148097" cy="182195"/>
          </a:xfrm>
          <a:prstGeom prst="rect">
            <a:avLst/>
          </a:prstGeom>
          <a:noFill/>
          <a:ln w="12700" cap="flat" cmpd="sng">
            <a:solidFill>
              <a:srgbClr val="000000"/>
            </a:solidFill>
            <a:prstDash val="solid"/>
            <a:round/>
            <a:headEnd type="none" w="sm" len="sm"/>
            <a:tailEnd type="none" w="sm" len="sm"/>
          </a:ln>
        </p:spPr>
        <p:txBody>
          <a:bodyPr spcFirstLastPara="1" wrap="square" lIns="34275" tIns="34275" rIns="34275" bIns="34275" anchor="ctr" anchorCtr="0">
            <a:noAutofit/>
          </a:bodyPr>
          <a:lstStyle/>
          <a:p>
            <a:pPr algn="ctr" defTabSz="685800">
              <a:buClr>
                <a:srgbClr val="FFFFFF"/>
              </a:buClr>
              <a:buSzPts val="1400"/>
            </a:pPr>
            <a:endParaRPr sz="1050" kern="0">
              <a:solidFill>
                <a:srgbClr val="000000"/>
              </a:solidFill>
              <a:latin typeface="Arial"/>
              <a:ea typeface="Arial"/>
              <a:cs typeface="Arial"/>
              <a:sym typeface="Arial"/>
            </a:endParaRPr>
          </a:p>
        </p:txBody>
      </p:sp>
      <p:sp>
        <p:nvSpPr>
          <p:cNvPr id="206" name="Google Shape;206;p65"/>
          <p:cNvSpPr txBox="1"/>
          <p:nvPr/>
        </p:nvSpPr>
        <p:spPr>
          <a:xfrm>
            <a:off x="3702077" y="4474669"/>
            <a:ext cx="2877750" cy="230802"/>
          </a:xfrm>
          <a:prstGeom prst="rect">
            <a:avLst/>
          </a:prstGeom>
          <a:noFill/>
          <a:ln>
            <a:noFill/>
          </a:ln>
        </p:spPr>
        <p:txBody>
          <a:bodyPr spcFirstLastPara="1" wrap="square" lIns="34275" tIns="34275" rIns="34275" bIns="34275" anchor="t" anchorCtr="0">
            <a:spAutoFit/>
          </a:bodyPr>
          <a:lstStyle/>
          <a:p>
            <a:pPr defTabSz="685800">
              <a:buClr>
                <a:srgbClr val="000000"/>
              </a:buClr>
              <a:buSzPts val="1700"/>
            </a:pPr>
            <a:r>
              <a:rPr lang="en-US" sz="1050" i="1" kern="0">
                <a:solidFill>
                  <a:srgbClr val="000000"/>
                </a:solidFill>
                <a:latin typeface="Inter Light"/>
                <a:ea typeface="Inter Light"/>
                <a:cs typeface="Inter Light"/>
                <a:sym typeface="Inter Light"/>
              </a:rPr>
              <a:t>IceCube, PRL 124, 051103 (2020)</a:t>
            </a:r>
            <a:endParaRPr sz="825" kern="0">
              <a:solidFill>
                <a:srgbClr val="000000"/>
              </a:solidFill>
              <a:latin typeface="Inter Light"/>
              <a:ea typeface="Inter Light"/>
              <a:cs typeface="Inter Light"/>
              <a:sym typeface="Inter Light"/>
            </a:endParaRPr>
          </a:p>
        </p:txBody>
      </p:sp>
      <p:sp>
        <p:nvSpPr>
          <p:cNvPr id="3" name="TextBox 2">
            <a:extLst>
              <a:ext uri="{FF2B5EF4-FFF2-40B4-BE49-F238E27FC236}">
                <a16:creationId xmlns:a16="http://schemas.microsoft.com/office/drawing/2014/main" id="{6A0FDAC3-ECFC-1255-4549-9F7A0FCB6D3A}"/>
              </a:ext>
            </a:extLst>
          </p:cNvPr>
          <p:cNvSpPr txBox="1"/>
          <p:nvPr/>
        </p:nvSpPr>
        <p:spPr>
          <a:xfrm>
            <a:off x="127770" y="445779"/>
            <a:ext cx="8888458" cy="823561"/>
          </a:xfrm>
          <a:prstGeom prst="rect">
            <a:avLst/>
          </a:prstGeom>
          <a:solidFill>
            <a:schemeClr val="bg1">
              <a:lumMod val="75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evidence for non-uniform sky map in 10 years of </a:t>
            </a:r>
            <a:r>
              <a:rPr kumimoji="0" lang="en-US" sz="2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IceCube</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mostly resulting from 4 extragalactic source candidates</a:t>
            </a:r>
          </a:p>
        </p:txBody>
      </p:sp>
      <p:sp>
        <p:nvSpPr>
          <p:cNvPr id="5" name="TextBox 4">
            <a:extLst>
              <a:ext uri="{FF2B5EF4-FFF2-40B4-BE49-F238E27FC236}">
                <a16:creationId xmlns:a16="http://schemas.microsoft.com/office/drawing/2014/main" id="{089D7193-82A2-4C52-E5FE-F83652A7476B}"/>
              </a:ext>
            </a:extLst>
          </p:cNvPr>
          <p:cNvSpPr txBox="1"/>
          <p:nvPr/>
        </p:nvSpPr>
        <p:spPr>
          <a:xfrm>
            <a:off x="5777775" y="6421043"/>
            <a:ext cx="45720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Pts val="1700"/>
              <a:buFont typeface="Calibri"/>
              <a:buNone/>
              <a:tabLst/>
              <a:defRPr/>
            </a:pPr>
            <a:r>
              <a:rPr kumimoji="0" lang="en-US" sz="1400" b="0" u="none" strike="noStrike" kern="0" cap="none" spc="0" normalizeH="0" baseline="0" noProof="0" dirty="0" err="1">
                <a:ln>
                  <a:noFill/>
                </a:ln>
                <a:solidFill>
                  <a:srgbClr val="000000"/>
                </a:solidFill>
                <a:effectLst/>
                <a:uLnTx/>
                <a:uFillTx/>
                <a:latin typeface="Inter Light"/>
                <a:ea typeface="Inter Light"/>
                <a:cs typeface="Inter Light"/>
                <a:sym typeface="Inter Light"/>
              </a:rPr>
              <a:t>IceCube</a:t>
            </a:r>
            <a:r>
              <a:rPr kumimoji="0" lang="en-US" sz="1400" b="0" u="none" strike="noStrike" kern="0" cap="none" spc="0" normalizeH="0" baseline="0" noProof="0" dirty="0">
                <a:ln>
                  <a:noFill/>
                </a:ln>
                <a:solidFill>
                  <a:srgbClr val="000000"/>
                </a:solidFill>
                <a:effectLst/>
                <a:uLnTx/>
                <a:uFillTx/>
                <a:latin typeface="Inter Light"/>
                <a:ea typeface="Inter Light"/>
                <a:cs typeface="Inter Light"/>
                <a:sym typeface="Inter Light"/>
              </a:rPr>
              <a:t>, PRL 124, 051103 (2020)</a:t>
            </a:r>
            <a:endParaRPr kumimoji="0" lang="en-US" sz="1100" b="0" u="none" strike="noStrike" kern="0" cap="none" spc="0" normalizeH="0" baseline="0" noProof="0" dirty="0">
              <a:ln>
                <a:noFill/>
              </a:ln>
              <a:solidFill>
                <a:srgbClr val="000000"/>
              </a:solidFill>
              <a:effectLst/>
              <a:uLnTx/>
              <a:uFillTx/>
              <a:latin typeface="Inter Light"/>
              <a:ea typeface="Inter Light"/>
              <a:cs typeface="Inter Light"/>
              <a:sym typeface="Inter Light"/>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B3D6D9-737F-8D4A-9FC2-0FC2C9C044A3}"/>
              </a:ext>
            </a:extLst>
          </p:cNvPr>
          <p:cNvPicPr>
            <a:picLocks noChangeAspect="1"/>
          </p:cNvPicPr>
          <p:nvPr/>
        </p:nvPicPr>
        <p:blipFill>
          <a:blip r:embed="rId2"/>
          <a:stretch>
            <a:fillRect/>
          </a:stretch>
        </p:blipFill>
        <p:spPr>
          <a:xfrm>
            <a:off x="-7938" y="-10633"/>
            <a:ext cx="4579938" cy="6858000"/>
          </a:xfrm>
          <a:prstGeom prst="rect">
            <a:avLst/>
          </a:prstGeom>
        </p:spPr>
      </p:pic>
      <p:pic>
        <p:nvPicPr>
          <p:cNvPr id="6" name="Picture 5">
            <a:extLst>
              <a:ext uri="{FF2B5EF4-FFF2-40B4-BE49-F238E27FC236}">
                <a16:creationId xmlns:a16="http://schemas.microsoft.com/office/drawing/2014/main" id="{18D4105F-C4C3-2947-9FCB-0BE5E38230DD}"/>
              </a:ext>
            </a:extLst>
          </p:cNvPr>
          <p:cNvPicPr>
            <a:picLocks noChangeAspect="1"/>
          </p:cNvPicPr>
          <p:nvPr/>
        </p:nvPicPr>
        <p:blipFill>
          <a:blip r:embed="rId3"/>
          <a:stretch>
            <a:fillRect/>
          </a:stretch>
        </p:blipFill>
        <p:spPr>
          <a:xfrm>
            <a:off x="5101771" y="0"/>
            <a:ext cx="4042229" cy="6858000"/>
          </a:xfrm>
          <a:prstGeom prst="rect">
            <a:avLst/>
          </a:prstGeom>
        </p:spPr>
      </p:pic>
      <p:sp>
        <p:nvSpPr>
          <p:cNvPr id="2" name="TextBox 1">
            <a:extLst>
              <a:ext uri="{FF2B5EF4-FFF2-40B4-BE49-F238E27FC236}">
                <a16:creationId xmlns:a16="http://schemas.microsoft.com/office/drawing/2014/main" id="{9ABB17FF-A1DE-004C-8011-AA3A9DC8A63C}"/>
              </a:ext>
            </a:extLst>
          </p:cNvPr>
          <p:cNvSpPr txBox="1"/>
          <p:nvPr/>
        </p:nvSpPr>
        <p:spPr>
          <a:xfrm>
            <a:off x="277587" y="1107554"/>
            <a:ext cx="8588826" cy="461665"/>
          </a:xfrm>
          <a:prstGeom prst="rect">
            <a:avLst/>
          </a:prstGeom>
          <a:solidFill>
            <a:schemeClr val="bg1">
              <a:lumMod val="75000"/>
              <a:alpha val="50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avoid &gt;10</a:t>
            </a:r>
            <a:r>
              <a:rPr kumimoji="0" lang="en-US" sz="2400" b="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5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trials </a:t>
            </a: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Wingdings" pitchFamily="2" charset="2"/>
              </a:rPr>
              <a:t> search 110 preselected source candidates</a:t>
            </a:r>
            <a:endPar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 name="Oval 6">
            <a:extLst>
              <a:ext uri="{FF2B5EF4-FFF2-40B4-BE49-F238E27FC236}">
                <a16:creationId xmlns:a16="http://schemas.microsoft.com/office/drawing/2014/main" id="{54E48EE7-9970-8247-A651-84C0939F91C9}"/>
              </a:ext>
            </a:extLst>
          </p:cNvPr>
          <p:cNvSpPr/>
          <p:nvPr/>
        </p:nvSpPr>
        <p:spPr>
          <a:xfrm>
            <a:off x="8127568" y="3354569"/>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8" name="Oval 7">
            <a:extLst>
              <a:ext uri="{FF2B5EF4-FFF2-40B4-BE49-F238E27FC236}">
                <a16:creationId xmlns:a16="http://schemas.microsoft.com/office/drawing/2014/main" id="{57A770D5-9094-3C48-8A53-DC578B842CA9}"/>
              </a:ext>
            </a:extLst>
          </p:cNvPr>
          <p:cNvSpPr/>
          <p:nvPr/>
        </p:nvSpPr>
        <p:spPr>
          <a:xfrm>
            <a:off x="3420888" y="4015562"/>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9" name="Oval 8">
            <a:extLst>
              <a:ext uri="{FF2B5EF4-FFF2-40B4-BE49-F238E27FC236}">
                <a16:creationId xmlns:a16="http://schemas.microsoft.com/office/drawing/2014/main" id="{DF4E99BE-373F-604F-B9BA-9B2322DFE32E}"/>
              </a:ext>
            </a:extLst>
          </p:cNvPr>
          <p:cNvSpPr/>
          <p:nvPr/>
        </p:nvSpPr>
        <p:spPr>
          <a:xfrm>
            <a:off x="3424437" y="4641299"/>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10" name="Oval 9">
            <a:extLst>
              <a:ext uri="{FF2B5EF4-FFF2-40B4-BE49-F238E27FC236}">
                <a16:creationId xmlns:a16="http://schemas.microsoft.com/office/drawing/2014/main" id="{0F3000F9-D0F0-6A48-B1ED-48EA74781FA4}"/>
              </a:ext>
            </a:extLst>
          </p:cNvPr>
          <p:cNvSpPr/>
          <p:nvPr/>
        </p:nvSpPr>
        <p:spPr>
          <a:xfrm>
            <a:off x="8138200" y="2334825"/>
            <a:ext cx="595423" cy="584790"/>
          </a:xfrm>
          <a:prstGeom prst="ellipse">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Tree>
    <p:extLst>
      <p:ext uri="{BB962C8B-B14F-4D97-AF65-F5344CB8AC3E}">
        <p14:creationId xmlns:p14="http://schemas.microsoft.com/office/powerpoint/2010/main" val="23218086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6C3FCC-CAA7-3E42-B2BD-AE7FABA334E6}"/>
              </a:ext>
            </a:extLst>
          </p:cNvPr>
          <p:cNvSpPr/>
          <p:nvPr/>
        </p:nvSpPr>
        <p:spPr>
          <a:xfrm>
            <a:off x="2263291" y="5979398"/>
            <a:ext cx="4892686" cy="461665"/>
          </a:xfrm>
          <a:prstGeom prst="rect">
            <a:avLst/>
          </a:prstGeom>
          <a:solidFill>
            <a:schemeClr val="bg1">
              <a:lumMod val="75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limits and interesting fluctuations ?</a:t>
            </a:r>
          </a:p>
        </p:txBody>
      </p:sp>
      <p:pic>
        <p:nvPicPr>
          <p:cNvPr id="3" name="Picture 2">
            <a:extLst>
              <a:ext uri="{FF2B5EF4-FFF2-40B4-BE49-F238E27FC236}">
                <a16:creationId xmlns:a16="http://schemas.microsoft.com/office/drawing/2014/main" id="{219C370D-2000-F343-B01E-C7673B66FD79}"/>
              </a:ext>
            </a:extLst>
          </p:cNvPr>
          <p:cNvPicPr>
            <a:picLocks noChangeAspect="1"/>
          </p:cNvPicPr>
          <p:nvPr/>
        </p:nvPicPr>
        <p:blipFill>
          <a:blip r:embed="rId3"/>
          <a:stretch>
            <a:fillRect/>
          </a:stretch>
        </p:blipFill>
        <p:spPr>
          <a:xfrm>
            <a:off x="457318" y="330697"/>
            <a:ext cx="8229364" cy="5535668"/>
          </a:xfrm>
          <a:prstGeom prst="rect">
            <a:avLst/>
          </a:prstGeom>
        </p:spPr>
      </p:pic>
      <p:cxnSp>
        <p:nvCxnSpPr>
          <p:cNvPr id="7" name="Straight Arrow Connector 6">
            <a:extLst>
              <a:ext uri="{FF2B5EF4-FFF2-40B4-BE49-F238E27FC236}">
                <a16:creationId xmlns:a16="http://schemas.microsoft.com/office/drawing/2014/main" id="{3B76CFAF-F88F-8B40-A1CB-4FC074B507FF}"/>
              </a:ext>
            </a:extLst>
          </p:cNvPr>
          <p:cNvCxnSpPr>
            <a:cxnSpLocks/>
          </p:cNvCxnSpPr>
          <p:nvPr/>
        </p:nvCxnSpPr>
        <p:spPr>
          <a:xfrm>
            <a:off x="5129939" y="2808851"/>
            <a:ext cx="0" cy="1844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C1139CAC-2F57-E549-8D10-4CE4999B80B9}"/>
              </a:ext>
            </a:extLst>
          </p:cNvPr>
          <p:cNvCxnSpPr>
            <a:cxnSpLocks/>
          </p:cNvCxnSpPr>
          <p:nvPr/>
        </p:nvCxnSpPr>
        <p:spPr>
          <a:xfrm>
            <a:off x="5449580" y="2960176"/>
            <a:ext cx="0" cy="10317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8A7A54E0-DA98-4D4F-B2BF-4F5D4D4F8267}"/>
              </a:ext>
            </a:extLst>
          </p:cNvPr>
          <p:cNvCxnSpPr>
            <a:cxnSpLocks/>
          </p:cNvCxnSpPr>
          <p:nvPr/>
        </p:nvCxnSpPr>
        <p:spPr>
          <a:xfrm>
            <a:off x="6391467" y="2717049"/>
            <a:ext cx="0" cy="55662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C9C9DF2D-6971-F84A-9A32-35AF60228BDB}"/>
              </a:ext>
            </a:extLst>
          </p:cNvPr>
          <p:cNvCxnSpPr>
            <a:cxnSpLocks/>
          </p:cNvCxnSpPr>
          <p:nvPr/>
        </p:nvCxnSpPr>
        <p:spPr>
          <a:xfrm>
            <a:off x="7873139" y="2960176"/>
            <a:ext cx="0" cy="20635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4B611A82-285E-C248-B748-F865A5F7CF66}"/>
              </a:ext>
            </a:extLst>
          </p:cNvPr>
          <p:cNvSpPr txBox="1"/>
          <p:nvPr/>
        </p:nvSpPr>
        <p:spPr>
          <a:xfrm>
            <a:off x="4812226" y="2439519"/>
            <a:ext cx="127470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NGC 1068</a:t>
            </a:r>
          </a:p>
        </p:txBody>
      </p:sp>
      <p:sp>
        <p:nvSpPr>
          <p:cNvPr id="13" name="TextBox 12">
            <a:extLst>
              <a:ext uri="{FF2B5EF4-FFF2-40B4-BE49-F238E27FC236}">
                <a16:creationId xmlns:a16="http://schemas.microsoft.com/office/drawing/2014/main" id="{594847C0-1CF9-BC41-B002-808EDFD59FA0}"/>
              </a:ext>
            </a:extLst>
          </p:cNvPr>
          <p:cNvSpPr txBox="1"/>
          <p:nvPr/>
        </p:nvSpPr>
        <p:spPr>
          <a:xfrm>
            <a:off x="5186045" y="2649313"/>
            <a:ext cx="12105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TXS 0506</a:t>
            </a:r>
          </a:p>
        </p:txBody>
      </p:sp>
      <p:sp>
        <p:nvSpPr>
          <p:cNvPr id="14" name="TextBox 13">
            <a:extLst>
              <a:ext uri="{FF2B5EF4-FFF2-40B4-BE49-F238E27FC236}">
                <a16:creationId xmlns:a16="http://schemas.microsoft.com/office/drawing/2014/main" id="{EF5F4B37-553D-B34D-9733-63A8CACFACD6}"/>
              </a:ext>
            </a:extLst>
          </p:cNvPr>
          <p:cNvSpPr txBox="1"/>
          <p:nvPr/>
        </p:nvSpPr>
        <p:spPr>
          <a:xfrm>
            <a:off x="6086934" y="2436770"/>
            <a:ext cx="174278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PKS 1424+240</a:t>
            </a:r>
          </a:p>
        </p:txBody>
      </p:sp>
      <p:sp>
        <p:nvSpPr>
          <p:cNvPr id="16" name="TextBox 15">
            <a:extLst>
              <a:ext uri="{FF2B5EF4-FFF2-40B4-BE49-F238E27FC236}">
                <a16:creationId xmlns:a16="http://schemas.microsoft.com/office/drawing/2014/main" id="{D86D9E63-628F-7342-8395-A4B95F41D0B2}"/>
              </a:ext>
            </a:extLst>
          </p:cNvPr>
          <p:cNvSpPr txBox="1"/>
          <p:nvPr/>
        </p:nvSpPr>
        <p:spPr>
          <a:xfrm>
            <a:off x="7555424" y="2650215"/>
            <a:ext cx="6463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GB9</a:t>
            </a:r>
          </a:p>
        </p:txBody>
      </p:sp>
      <p:sp>
        <p:nvSpPr>
          <p:cNvPr id="2" name="TextBox 1">
            <a:extLst>
              <a:ext uri="{FF2B5EF4-FFF2-40B4-BE49-F238E27FC236}">
                <a16:creationId xmlns:a16="http://schemas.microsoft.com/office/drawing/2014/main" id="{470EC581-8C4B-6FCA-1EF8-BF4430C7AF35}"/>
              </a:ext>
            </a:extLst>
          </p:cNvPr>
          <p:cNvSpPr txBox="1"/>
          <p:nvPr/>
        </p:nvSpPr>
        <p:spPr>
          <a:xfrm>
            <a:off x="3590223" y="606392"/>
            <a:ext cx="1491114"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5</a:t>
            </a:r>
            <a:r>
              <a:rPr lang="en-US" dirty="0">
                <a:latin typeface="Symbol" pitchFamily="2" charset="2"/>
                <a:cs typeface="Arial" panose="020B0604020202020204" pitchFamily="34" charset="0"/>
              </a:rPr>
              <a:t>s</a:t>
            </a:r>
            <a:r>
              <a:rPr lang="en-US" dirty="0">
                <a:latin typeface="Arial" panose="020B0604020202020204" pitchFamily="34" charset="0"/>
                <a:cs typeface="Arial" panose="020B0604020202020204" pitchFamily="34" charset="0"/>
              </a:rPr>
              <a:t> discovery</a:t>
            </a:r>
          </a:p>
        </p:txBody>
      </p:sp>
      <p:sp>
        <p:nvSpPr>
          <p:cNvPr id="5" name="TextBox 4">
            <a:extLst>
              <a:ext uri="{FF2B5EF4-FFF2-40B4-BE49-F238E27FC236}">
                <a16:creationId xmlns:a16="http://schemas.microsoft.com/office/drawing/2014/main" id="{48B02716-FE29-560D-8A7C-E9D91BE723F8}"/>
              </a:ext>
            </a:extLst>
          </p:cNvPr>
          <p:cNvSpPr txBox="1"/>
          <p:nvPr/>
        </p:nvSpPr>
        <p:spPr>
          <a:xfrm>
            <a:off x="2109287" y="1522955"/>
            <a:ext cx="1774845"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90%  sensitivity</a:t>
            </a:r>
          </a:p>
        </p:txBody>
      </p:sp>
    </p:spTree>
    <p:extLst>
      <p:ext uri="{BB962C8B-B14F-4D97-AF65-F5344CB8AC3E}">
        <p14:creationId xmlns:p14="http://schemas.microsoft.com/office/powerpoint/2010/main" val="36314789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3106" name="Picture 2">
            <a:extLst>
              <a:ext uri="{FF2B5EF4-FFF2-40B4-BE49-F238E27FC236}">
                <a16:creationId xmlns:a16="http://schemas.microsoft.com/office/drawing/2014/main" id="{D4519BC2-7F09-17BF-6381-928FB8DA29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1" y="-9625"/>
            <a:ext cx="11526253" cy="691575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DC7AB2-CB69-0F4F-B79F-F591349D1315}"/>
              </a:ext>
            </a:extLst>
          </p:cNvPr>
          <p:cNvSpPr txBox="1"/>
          <p:nvPr/>
        </p:nvSpPr>
        <p:spPr>
          <a:xfrm>
            <a:off x="7007532" y="6110593"/>
            <a:ext cx="1640193"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NGC 1068</a:t>
            </a:r>
          </a:p>
        </p:txBody>
      </p:sp>
    </p:spTree>
    <p:extLst>
      <p:ext uri="{BB962C8B-B14F-4D97-AF65-F5344CB8AC3E}">
        <p14:creationId xmlns:p14="http://schemas.microsoft.com/office/powerpoint/2010/main" val="13246877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pic>
        <p:nvPicPr>
          <p:cNvPr id="344" name="Google Shape;344;p74" descr="Screenshot 2021-01-31 at 12.20.08.png"/>
          <p:cNvPicPr preferRelativeResize="0"/>
          <p:nvPr/>
        </p:nvPicPr>
        <p:blipFill rotWithShape="1">
          <a:blip r:embed="rId3">
            <a:alphaModFix/>
          </a:blip>
          <a:srcRect t="20950" b="6306"/>
          <a:stretch/>
        </p:blipFill>
        <p:spPr>
          <a:xfrm>
            <a:off x="-567559" y="0"/>
            <a:ext cx="10289628" cy="6857999"/>
          </a:xfrm>
          <a:prstGeom prst="rect">
            <a:avLst/>
          </a:prstGeom>
          <a:noFill/>
          <a:ln>
            <a:noFill/>
          </a:ln>
        </p:spPr>
      </p:pic>
      <p:cxnSp>
        <p:nvCxnSpPr>
          <p:cNvPr id="346" name="Google Shape;346;p74"/>
          <p:cNvCxnSpPr/>
          <p:nvPr/>
        </p:nvCxnSpPr>
        <p:spPr>
          <a:xfrm>
            <a:off x="2663305" y="3471614"/>
            <a:ext cx="1529977" cy="954867"/>
          </a:xfrm>
          <a:prstGeom prst="straightConnector1">
            <a:avLst/>
          </a:prstGeom>
          <a:noFill/>
          <a:ln w="25400" cap="flat" cmpd="sng">
            <a:solidFill>
              <a:srgbClr val="FFFFFF"/>
            </a:solidFill>
            <a:prstDash val="solid"/>
            <a:miter lim="400000"/>
            <a:headEnd type="none" w="sm" len="sm"/>
            <a:tailEnd type="triangle" w="med" len="med"/>
          </a:ln>
        </p:spPr>
      </p:cxnSp>
      <p:sp>
        <p:nvSpPr>
          <p:cNvPr id="347" name="Google Shape;347;p74"/>
          <p:cNvSpPr txBox="1"/>
          <p:nvPr/>
        </p:nvSpPr>
        <p:spPr>
          <a:xfrm>
            <a:off x="1948915" y="3154084"/>
            <a:ext cx="860400" cy="384721"/>
          </a:xfrm>
          <a:prstGeom prst="rect">
            <a:avLst/>
          </a:prstGeom>
          <a:noFill/>
          <a:ln>
            <a:noFill/>
          </a:ln>
        </p:spPr>
        <p:txBody>
          <a:bodyPr spcFirstLastPara="1" wrap="square" lIns="38100" tIns="38100" rIns="38100" bIns="38100" anchor="ctr" anchorCtr="0">
            <a:spAutoFit/>
          </a:bodyPr>
          <a:lstStyle/>
          <a:p>
            <a:pPr algn="ctr" defTabSz="685800">
              <a:buClr>
                <a:srgbClr val="000000"/>
              </a:buClr>
              <a:buSzPts val="2100"/>
            </a:pPr>
            <a:r>
              <a:rPr lang="en-US" sz="2000" kern="0" dirty="0">
                <a:solidFill>
                  <a:srgbClr val="FFFFFF"/>
                </a:solidFill>
                <a:latin typeface="Inter Light"/>
                <a:ea typeface="Inter Light"/>
                <a:cs typeface="Inter Light"/>
                <a:sym typeface="Inter Light"/>
              </a:rPr>
              <a:t>SMBH</a:t>
            </a:r>
            <a:endParaRPr sz="2000" kern="0" dirty="0">
              <a:solidFill>
                <a:srgbClr val="000000"/>
              </a:solidFill>
              <a:latin typeface="Inter Light"/>
              <a:ea typeface="Inter Light"/>
              <a:cs typeface="Inter Light"/>
              <a:sym typeface="Inter Light"/>
            </a:endParaRPr>
          </a:p>
        </p:txBody>
      </p:sp>
      <p:cxnSp>
        <p:nvCxnSpPr>
          <p:cNvPr id="348" name="Google Shape;348;p74"/>
          <p:cNvCxnSpPr>
            <a:cxnSpLocks/>
          </p:cNvCxnSpPr>
          <p:nvPr/>
        </p:nvCxnSpPr>
        <p:spPr>
          <a:xfrm>
            <a:off x="7625274" y="3181124"/>
            <a:ext cx="0" cy="1054545"/>
          </a:xfrm>
          <a:prstGeom prst="straightConnector1">
            <a:avLst/>
          </a:prstGeom>
          <a:noFill/>
          <a:ln w="25400" cap="flat" cmpd="sng">
            <a:solidFill>
              <a:srgbClr val="FFFFFF"/>
            </a:solidFill>
            <a:prstDash val="solid"/>
            <a:miter lim="400000"/>
            <a:headEnd type="none" w="sm" len="sm"/>
            <a:tailEnd type="triangle" w="med" len="med"/>
          </a:ln>
        </p:spPr>
      </p:cxnSp>
      <p:sp>
        <p:nvSpPr>
          <p:cNvPr id="349" name="Google Shape;349;p74"/>
          <p:cNvSpPr txBox="1"/>
          <p:nvPr/>
        </p:nvSpPr>
        <p:spPr>
          <a:xfrm>
            <a:off x="6854343" y="2858322"/>
            <a:ext cx="1610325" cy="384721"/>
          </a:xfrm>
          <a:prstGeom prst="rect">
            <a:avLst/>
          </a:prstGeom>
          <a:noFill/>
          <a:ln>
            <a:noFill/>
          </a:ln>
        </p:spPr>
        <p:txBody>
          <a:bodyPr spcFirstLastPara="1" wrap="square" lIns="38100" tIns="38100" rIns="38100" bIns="38100" anchor="ctr" anchorCtr="0">
            <a:spAutoFit/>
          </a:bodyPr>
          <a:lstStyle/>
          <a:p>
            <a:pPr algn="ctr" defTabSz="685800">
              <a:buClr>
                <a:srgbClr val="000000"/>
              </a:buClr>
              <a:buSzPts val="2100"/>
            </a:pPr>
            <a:r>
              <a:rPr lang="en-US" sz="2000" kern="0" dirty="0">
                <a:solidFill>
                  <a:srgbClr val="FFFFFF"/>
                </a:solidFill>
                <a:latin typeface="Inter Light"/>
                <a:ea typeface="Inter Light"/>
                <a:cs typeface="Inter Light"/>
                <a:sym typeface="Inter Light"/>
              </a:rPr>
              <a:t>Accretion disk</a:t>
            </a:r>
            <a:endParaRPr sz="1050" kern="0" dirty="0">
              <a:solidFill>
                <a:srgbClr val="000000"/>
              </a:solidFill>
              <a:latin typeface="Inter Light"/>
              <a:ea typeface="Inter Light"/>
              <a:cs typeface="Inter Light"/>
              <a:sym typeface="Inter Light"/>
            </a:endParaRPr>
          </a:p>
        </p:txBody>
      </p:sp>
      <p:cxnSp>
        <p:nvCxnSpPr>
          <p:cNvPr id="350" name="Google Shape;350;p74"/>
          <p:cNvCxnSpPr/>
          <p:nvPr/>
        </p:nvCxnSpPr>
        <p:spPr>
          <a:xfrm flipH="1">
            <a:off x="5094758" y="2373620"/>
            <a:ext cx="818516" cy="818515"/>
          </a:xfrm>
          <a:prstGeom prst="straightConnector1">
            <a:avLst/>
          </a:prstGeom>
          <a:noFill/>
          <a:ln w="25400" cap="flat" cmpd="sng">
            <a:solidFill>
              <a:srgbClr val="FFFFFF"/>
            </a:solidFill>
            <a:prstDash val="solid"/>
            <a:miter lim="400000"/>
            <a:headEnd type="none" w="sm" len="sm"/>
            <a:tailEnd type="triangle" w="med" len="med"/>
          </a:ln>
        </p:spPr>
      </p:cxnSp>
      <p:sp>
        <p:nvSpPr>
          <p:cNvPr id="351" name="Google Shape;351;p74"/>
          <p:cNvSpPr txBox="1"/>
          <p:nvPr/>
        </p:nvSpPr>
        <p:spPr>
          <a:xfrm>
            <a:off x="4601288" y="1885533"/>
            <a:ext cx="4710878" cy="384721"/>
          </a:xfrm>
          <a:prstGeom prst="rect">
            <a:avLst/>
          </a:prstGeom>
          <a:noFill/>
          <a:ln>
            <a:noFill/>
          </a:ln>
        </p:spPr>
        <p:txBody>
          <a:bodyPr spcFirstLastPara="1" wrap="square" lIns="38100" tIns="38100" rIns="38100" bIns="38100" anchor="ctr" anchorCtr="0">
            <a:spAutoFit/>
          </a:bodyPr>
          <a:lstStyle/>
          <a:p>
            <a:pPr algn="ctr" defTabSz="685800">
              <a:buClr>
                <a:srgbClr val="000000"/>
              </a:buClr>
              <a:buSzPts val="2100"/>
            </a:pPr>
            <a:r>
              <a:rPr lang="en-US" sz="2000" kern="0" dirty="0">
                <a:solidFill>
                  <a:srgbClr val="FFFFFF"/>
                </a:solidFill>
                <a:latin typeface="Inter Light"/>
                <a:ea typeface="Inter Light"/>
                <a:cs typeface="Inter Light"/>
                <a:sym typeface="Inter Light"/>
              </a:rPr>
              <a:t>Black hot corona: </a:t>
            </a:r>
            <a:r>
              <a:rPr lang="en-US" sz="2000" kern="0" dirty="0" err="1">
                <a:solidFill>
                  <a:srgbClr val="FFFFFF"/>
                </a:solidFill>
                <a:latin typeface="Inter Light"/>
                <a:ea typeface="Inter Light"/>
                <a:cs typeface="Inter Light"/>
                <a:sym typeface="Inter Light"/>
              </a:rPr>
              <a:t>ultrahot</a:t>
            </a:r>
            <a:r>
              <a:rPr lang="en-US" sz="2000" kern="0" dirty="0">
                <a:solidFill>
                  <a:srgbClr val="FFFFFF"/>
                </a:solidFill>
                <a:latin typeface="Inter Light"/>
                <a:ea typeface="Inter Light"/>
                <a:cs typeface="Inter Light"/>
                <a:sym typeface="Inter Light"/>
              </a:rPr>
              <a:t> gas/radiation</a:t>
            </a:r>
            <a:endParaRPr sz="1050" kern="0" dirty="0">
              <a:solidFill>
                <a:srgbClr val="000000"/>
              </a:solidFill>
              <a:latin typeface="Inter Light"/>
              <a:ea typeface="Inter Light"/>
              <a:cs typeface="Inter Light"/>
              <a:sym typeface="Inter Light"/>
            </a:endParaRPr>
          </a:p>
        </p:txBody>
      </p:sp>
      <p:sp>
        <p:nvSpPr>
          <p:cNvPr id="352" name="Google Shape;352;p74"/>
          <p:cNvSpPr txBox="1"/>
          <p:nvPr/>
        </p:nvSpPr>
        <p:spPr>
          <a:xfrm>
            <a:off x="0" y="6361016"/>
            <a:ext cx="2242350" cy="173124"/>
          </a:xfrm>
          <a:prstGeom prst="rect">
            <a:avLst/>
          </a:prstGeom>
          <a:noFill/>
          <a:ln>
            <a:noFill/>
          </a:ln>
        </p:spPr>
        <p:txBody>
          <a:bodyPr spcFirstLastPara="1" wrap="square" lIns="0" tIns="0" rIns="0" bIns="0" anchor="t" anchorCtr="0">
            <a:spAutoFit/>
          </a:bodyPr>
          <a:lstStyle/>
          <a:p>
            <a:pPr algn="ctr" defTabSz="685800">
              <a:buClr>
                <a:srgbClr val="000000"/>
              </a:buClr>
              <a:buSzPts val="1500"/>
            </a:pPr>
            <a:r>
              <a:rPr lang="en-US" sz="1125" i="1" kern="0" dirty="0">
                <a:solidFill>
                  <a:srgbClr val="FFFFFF"/>
                </a:solidFill>
                <a:latin typeface="Inter Light"/>
                <a:ea typeface="Inter Light"/>
                <a:cs typeface="Inter Light"/>
                <a:sym typeface="Inter Light"/>
              </a:rPr>
              <a:t>Image credit: NASA/JPL-Caltech</a:t>
            </a:r>
            <a:endParaRPr sz="975" kern="0" dirty="0">
              <a:solidFill>
                <a:srgbClr val="000000"/>
              </a:solidFill>
              <a:latin typeface="Inter Light"/>
              <a:ea typeface="Inter Light"/>
              <a:cs typeface="Inter Light"/>
              <a:sym typeface="Inter Light"/>
            </a:endParaRPr>
          </a:p>
        </p:txBody>
      </p:sp>
      <p:sp>
        <p:nvSpPr>
          <p:cNvPr id="353" name="Google Shape;353;p74"/>
          <p:cNvSpPr txBox="1"/>
          <p:nvPr/>
        </p:nvSpPr>
        <p:spPr>
          <a:xfrm>
            <a:off x="974643" y="692114"/>
            <a:ext cx="7490025" cy="446276"/>
          </a:xfrm>
          <a:prstGeom prst="rect">
            <a:avLst/>
          </a:prstGeom>
          <a:noFill/>
          <a:ln>
            <a:noFill/>
          </a:ln>
        </p:spPr>
        <p:txBody>
          <a:bodyPr spcFirstLastPara="1" wrap="square" lIns="38100" tIns="38100" rIns="38100" bIns="38100" anchor="ctr" anchorCtr="0">
            <a:spAutoFit/>
          </a:bodyPr>
          <a:lstStyle/>
          <a:p>
            <a:pPr algn="ctr" defTabSz="685800">
              <a:buClr>
                <a:srgbClr val="000000"/>
              </a:buClr>
              <a:buSzPts val="3200"/>
            </a:pPr>
            <a:r>
              <a:rPr lang="en-US" sz="2400" kern="0" dirty="0">
                <a:solidFill>
                  <a:srgbClr val="FFFFFF"/>
                </a:solidFill>
                <a:latin typeface="Inter"/>
                <a:ea typeface="Inter"/>
                <a:cs typeface="Inter"/>
                <a:sym typeface="Inter"/>
              </a:rPr>
              <a:t>NGC 1068 neutrinos: the disk corona model </a:t>
            </a:r>
            <a:endParaRPr sz="2400" kern="0" dirty="0">
              <a:solidFill>
                <a:srgbClr val="000000"/>
              </a:solidFill>
              <a:latin typeface="Inter"/>
              <a:ea typeface="Inter"/>
              <a:cs typeface="Inter"/>
              <a:sym typeface="Inte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79572B-6AC4-6D40-5532-ADDDC58813AA}"/>
              </a:ext>
            </a:extLst>
          </p:cNvPr>
          <p:cNvPicPr>
            <a:picLocks noChangeAspect="1"/>
          </p:cNvPicPr>
          <p:nvPr/>
        </p:nvPicPr>
        <p:blipFill>
          <a:blip r:embed="rId2"/>
          <a:stretch>
            <a:fillRect/>
          </a:stretch>
        </p:blipFill>
        <p:spPr>
          <a:xfrm>
            <a:off x="773098" y="513292"/>
            <a:ext cx="8392812" cy="5082314"/>
          </a:xfrm>
          <a:prstGeom prst="rect">
            <a:avLst/>
          </a:prstGeom>
        </p:spPr>
      </p:pic>
      <p:sp>
        <p:nvSpPr>
          <p:cNvPr id="2" name="TextBox 1">
            <a:extLst>
              <a:ext uri="{FF2B5EF4-FFF2-40B4-BE49-F238E27FC236}">
                <a16:creationId xmlns:a16="http://schemas.microsoft.com/office/drawing/2014/main" id="{50FCD2CD-DE3F-4ED0-8C98-86B869C7F60D}"/>
              </a:ext>
            </a:extLst>
          </p:cNvPr>
          <p:cNvSpPr txBox="1"/>
          <p:nvPr/>
        </p:nvSpPr>
        <p:spPr>
          <a:xfrm>
            <a:off x="-93678" y="0"/>
            <a:ext cx="9237678" cy="58477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radiatively obscured core of an active galaxy: opaque to </a:t>
            </a:r>
            <a:r>
              <a:rPr kumimoji="0" lang="en-US" sz="3200" b="0" i="0" u="none" strike="noStrike" kern="1200" cap="none" spc="0" normalizeH="0" baseline="0" noProof="0" dirty="0">
                <a:ln>
                  <a:noFill/>
                </a:ln>
                <a:solidFill>
                  <a:prstClr val="black"/>
                </a:solidFill>
                <a:effectLst/>
                <a:uLnTx/>
                <a:uFillTx/>
                <a:latin typeface="Symbol" pitchFamily="2" charset="2"/>
                <a:cs typeface="Arial" panose="020B0604020202020204" pitchFamily="34" charset="0"/>
              </a:rPr>
              <a:t>g</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-rays</a:t>
            </a:r>
          </a:p>
        </p:txBody>
      </p:sp>
      <p:sp>
        <p:nvSpPr>
          <p:cNvPr id="4" name="TextBox 3">
            <a:extLst>
              <a:ext uri="{FF2B5EF4-FFF2-40B4-BE49-F238E27FC236}">
                <a16:creationId xmlns:a16="http://schemas.microsoft.com/office/drawing/2014/main" id="{F5FEC292-8A7B-85BC-CBE7-4F22FC1AC13F}"/>
              </a:ext>
            </a:extLst>
          </p:cNvPr>
          <p:cNvSpPr txBox="1"/>
          <p:nvPr/>
        </p:nvSpPr>
        <p:spPr>
          <a:xfrm>
            <a:off x="3400587" y="6108898"/>
            <a:ext cx="5622053" cy="646331"/>
          </a:xfrm>
          <a:prstGeom prst="rect">
            <a:avLst/>
          </a:prstGeom>
          <a:noFill/>
        </p:spPr>
        <p:txBody>
          <a:bodyPr wrap="none" rtlCol="0">
            <a:spAutoFit/>
          </a:bodyPr>
          <a:lstStyle/>
          <a:p>
            <a:pPr algn="ctr"/>
            <a:r>
              <a:rPr lang="en-US" dirty="0">
                <a:latin typeface="Arial" panose="020B0604020202020204" pitchFamily="34" charset="0"/>
                <a:cs typeface="Arial" panose="020B0604020202020204" pitchFamily="34" charset="0"/>
              </a:rPr>
              <a:t>[PS: the neutrinos are not produced by star formation</a:t>
            </a:r>
          </a:p>
          <a:p>
            <a:pPr algn="ctr"/>
            <a:r>
              <a:rPr lang="en-US" dirty="0">
                <a:latin typeface="Arial" panose="020B0604020202020204" pitchFamily="34" charset="0"/>
                <a:cs typeface="Arial" panose="020B0604020202020204" pitchFamily="34" charset="0"/>
              </a:rPr>
              <a:t>because they are not accompanied by gamma rays]</a:t>
            </a:r>
            <a:endParaRPr lang="en-US" dirty="0"/>
          </a:p>
        </p:txBody>
      </p:sp>
    </p:spTree>
    <p:extLst>
      <p:ext uri="{BB962C8B-B14F-4D97-AF65-F5344CB8AC3E}">
        <p14:creationId xmlns:p14="http://schemas.microsoft.com/office/powerpoint/2010/main" val="21845841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a:extLst>
              <a:ext uri="{FF2B5EF4-FFF2-40B4-BE49-F238E27FC236}">
                <a16:creationId xmlns:a16="http://schemas.microsoft.com/office/drawing/2014/main" id="{2147C81F-F370-EE0E-AA1C-CD5B08B2DB66}"/>
              </a:ext>
            </a:extLst>
          </p:cNvPr>
          <p:cNvGraphicFramePr>
            <a:graphicFrameLocks noChangeAspect="1"/>
          </p:cNvGraphicFramePr>
          <p:nvPr>
            <p:extLst>
              <p:ext uri="{D42A27DB-BD31-4B8C-83A1-F6EECF244321}">
                <p14:modId xmlns:p14="http://schemas.microsoft.com/office/powerpoint/2010/main" val="1751101682"/>
              </p:ext>
            </p:extLst>
          </p:nvPr>
        </p:nvGraphicFramePr>
        <p:xfrm>
          <a:off x="0" y="20423"/>
          <a:ext cx="9144000" cy="6862763"/>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2" name="Object 2">
                        <a:extLst>
                          <a:ext uri="{FF2B5EF4-FFF2-40B4-BE49-F238E27FC236}">
                            <a16:creationId xmlns:a16="http://schemas.microsoft.com/office/drawing/2014/main" id="{2147C81F-F370-EE0E-AA1C-CD5B08B2D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423"/>
                        <a:ext cx="9144000" cy="68627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9" name="Picture 8">
            <a:extLst>
              <a:ext uri="{FF2B5EF4-FFF2-40B4-BE49-F238E27FC236}">
                <a16:creationId xmlns:a16="http://schemas.microsoft.com/office/drawing/2014/main" id="{7B0FE171-C368-5A70-FE16-29EBA5934925}"/>
              </a:ext>
            </a:extLst>
          </p:cNvPr>
          <p:cNvPicPr>
            <a:picLocks noChangeAspect="1"/>
          </p:cNvPicPr>
          <p:nvPr/>
        </p:nvPicPr>
        <p:blipFill>
          <a:blip r:embed="rId4"/>
          <a:stretch>
            <a:fillRect/>
          </a:stretch>
        </p:blipFill>
        <p:spPr>
          <a:xfrm>
            <a:off x="949527" y="4070554"/>
            <a:ext cx="6971960" cy="698057"/>
          </a:xfrm>
          <a:prstGeom prst="rect">
            <a:avLst/>
          </a:prstGeom>
        </p:spPr>
      </p:pic>
      <p:sp>
        <p:nvSpPr>
          <p:cNvPr id="12" name="TextBox 11">
            <a:extLst>
              <a:ext uri="{FF2B5EF4-FFF2-40B4-BE49-F238E27FC236}">
                <a16:creationId xmlns:a16="http://schemas.microsoft.com/office/drawing/2014/main" id="{19734227-10F1-5E18-8B04-A311A5313E2A}"/>
              </a:ext>
            </a:extLst>
          </p:cNvPr>
          <p:cNvSpPr txBox="1"/>
          <p:nvPr/>
        </p:nvSpPr>
        <p:spPr>
          <a:xfrm>
            <a:off x="315660" y="318358"/>
            <a:ext cx="8828340" cy="138499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the cocoon absorbs the protons to produce neutrinos</a:t>
            </a:r>
            <a:endParaRPr lang="en-US" sz="2800" dirty="0">
              <a:solidFill>
                <a:srgbClr val="000000"/>
              </a:solidFill>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rgbClr val="000000"/>
                </a:solidFill>
                <a:latin typeface="Arial" panose="020B0604020202020204" pitchFamily="34" charset="0"/>
                <a:ea typeface="ＭＳ Ｐゴシック"/>
                <a:cs typeface="Arial" panose="020B0604020202020204" pitchFamily="34" charset="0"/>
              </a:rPr>
              <a:t>by dimensional analysis:</a:t>
            </a:r>
            <a:endPar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endParaRPr>
          </a:p>
        </p:txBody>
      </p:sp>
      <p:pic>
        <p:nvPicPr>
          <p:cNvPr id="11" name="Picture 10">
            <a:extLst>
              <a:ext uri="{FF2B5EF4-FFF2-40B4-BE49-F238E27FC236}">
                <a16:creationId xmlns:a16="http://schemas.microsoft.com/office/drawing/2014/main" id="{97CAFC9D-5C54-DE24-EF46-CA52757F3B38}"/>
              </a:ext>
            </a:extLst>
          </p:cNvPr>
          <p:cNvPicPr>
            <a:picLocks noChangeAspect="1"/>
          </p:cNvPicPr>
          <p:nvPr/>
        </p:nvPicPr>
        <p:blipFill>
          <a:blip r:embed="rId5"/>
          <a:stretch>
            <a:fillRect/>
          </a:stretch>
        </p:blipFill>
        <p:spPr>
          <a:xfrm>
            <a:off x="1228485" y="3104843"/>
            <a:ext cx="6066837" cy="703401"/>
          </a:xfrm>
          <a:prstGeom prst="rect">
            <a:avLst/>
          </a:prstGeom>
        </p:spPr>
      </p:pic>
      <p:sp>
        <p:nvSpPr>
          <p:cNvPr id="6" name="TextBox 5">
            <a:extLst>
              <a:ext uri="{FF2B5EF4-FFF2-40B4-BE49-F238E27FC236}">
                <a16:creationId xmlns:a16="http://schemas.microsoft.com/office/drawing/2014/main" id="{E8D72BD9-2D96-2012-AFEC-0D935EA56C3D}"/>
              </a:ext>
            </a:extLst>
          </p:cNvPr>
          <p:cNvSpPr txBox="1"/>
          <p:nvPr/>
        </p:nvSpPr>
        <p:spPr>
          <a:xfrm>
            <a:off x="428724" y="5227631"/>
            <a:ext cx="2403222"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for NGC1068 </a:t>
            </a:r>
          </a:p>
        </p:txBody>
      </p:sp>
      <p:pic>
        <p:nvPicPr>
          <p:cNvPr id="8" name="Picture 7">
            <a:extLst>
              <a:ext uri="{FF2B5EF4-FFF2-40B4-BE49-F238E27FC236}">
                <a16:creationId xmlns:a16="http://schemas.microsoft.com/office/drawing/2014/main" id="{5F752B6F-9D40-908F-7F05-D0AC74ADE486}"/>
              </a:ext>
            </a:extLst>
          </p:cNvPr>
          <p:cNvPicPr>
            <a:picLocks noChangeAspect="1"/>
          </p:cNvPicPr>
          <p:nvPr/>
        </p:nvPicPr>
        <p:blipFill>
          <a:blip r:embed="rId6"/>
          <a:stretch>
            <a:fillRect/>
          </a:stretch>
        </p:blipFill>
        <p:spPr>
          <a:xfrm>
            <a:off x="685800" y="5949159"/>
            <a:ext cx="7772400" cy="435173"/>
          </a:xfrm>
          <a:prstGeom prst="rect">
            <a:avLst/>
          </a:prstGeom>
        </p:spPr>
      </p:pic>
      <p:pic>
        <p:nvPicPr>
          <p:cNvPr id="4" name="Picture 3">
            <a:extLst>
              <a:ext uri="{FF2B5EF4-FFF2-40B4-BE49-F238E27FC236}">
                <a16:creationId xmlns:a16="http://schemas.microsoft.com/office/drawing/2014/main" id="{EEB113B5-72FC-73B5-C489-285AE32051B7}"/>
              </a:ext>
            </a:extLst>
          </p:cNvPr>
          <p:cNvPicPr>
            <a:picLocks noChangeAspect="1"/>
          </p:cNvPicPr>
          <p:nvPr/>
        </p:nvPicPr>
        <p:blipFill>
          <a:blip r:embed="rId7"/>
          <a:stretch>
            <a:fillRect/>
          </a:stretch>
        </p:blipFill>
        <p:spPr>
          <a:xfrm>
            <a:off x="685800" y="1965663"/>
            <a:ext cx="7772400" cy="970139"/>
          </a:xfrm>
          <a:prstGeom prst="rect">
            <a:avLst/>
          </a:prstGeom>
        </p:spPr>
      </p:pic>
    </p:spTree>
    <p:extLst>
      <p:ext uri="{BB962C8B-B14F-4D97-AF65-F5344CB8AC3E}">
        <p14:creationId xmlns:p14="http://schemas.microsoft.com/office/powerpoint/2010/main" val="1615307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a:extLst>
              <a:ext uri="{FF2B5EF4-FFF2-40B4-BE49-F238E27FC236}">
                <a16:creationId xmlns:a16="http://schemas.microsoft.com/office/drawing/2014/main" id="{2147C81F-F370-EE0E-AA1C-CD5B08B2DB66}"/>
              </a:ext>
            </a:extLst>
          </p:cNvPr>
          <p:cNvGraphicFramePr>
            <a:graphicFrameLocks noChangeAspect="1"/>
          </p:cNvGraphicFramePr>
          <p:nvPr>
            <p:extLst>
              <p:ext uri="{D42A27DB-BD31-4B8C-83A1-F6EECF244321}">
                <p14:modId xmlns:p14="http://schemas.microsoft.com/office/powerpoint/2010/main" val="645027291"/>
              </p:ext>
            </p:extLst>
          </p:nvPr>
        </p:nvGraphicFramePr>
        <p:xfrm>
          <a:off x="-66940" y="0"/>
          <a:ext cx="9210940" cy="6913003"/>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2" name="Object 2">
                        <a:extLst>
                          <a:ext uri="{FF2B5EF4-FFF2-40B4-BE49-F238E27FC236}">
                            <a16:creationId xmlns:a16="http://schemas.microsoft.com/office/drawing/2014/main" id="{2147C81F-F370-EE0E-AA1C-CD5B08B2D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40" y="0"/>
                        <a:ext cx="9210940" cy="691300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pic>
        <p:nvPicPr>
          <p:cNvPr id="9" name="Picture 8">
            <a:extLst>
              <a:ext uri="{FF2B5EF4-FFF2-40B4-BE49-F238E27FC236}">
                <a16:creationId xmlns:a16="http://schemas.microsoft.com/office/drawing/2014/main" id="{7B0FE171-C368-5A70-FE16-29EBA5934925}"/>
              </a:ext>
            </a:extLst>
          </p:cNvPr>
          <p:cNvPicPr>
            <a:picLocks noChangeAspect="1"/>
          </p:cNvPicPr>
          <p:nvPr/>
        </p:nvPicPr>
        <p:blipFill>
          <a:blip r:embed="rId4"/>
          <a:stretch>
            <a:fillRect/>
          </a:stretch>
        </p:blipFill>
        <p:spPr>
          <a:xfrm>
            <a:off x="1243850" y="5873038"/>
            <a:ext cx="6971960" cy="698057"/>
          </a:xfrm>
          <a:prstGeom prst="rect">
            <a:avLst/>
          </a:prstGeom>
        </p:spPr>
      </p:pic>
      <p:sp>
        <p:nvSpPr>
          <p:cNvPr id="12" name="TextBox 11">
            <a:extLst>
              <a:ext uri="{FF2B5EF4-FFF2-40B4-BE49-F238E27FC236}">
                <a16:creationId xmlns:a16="http://schemas.microsoft.com/office/drawing/2014/main" id="{19734227-10F1-5E18-8B04-A311A5313E2A}"/>
              </a:ext>
            </a:extLst>
          </p:cNvPr>
          <p:cNvSpPr txBox="1"/>
          <p:nvPr/>
        </p:nvSpPr>
        <p:spPr>
          <a:xfrm>
            <a:off x="315660" y="253622"/>
            <a:ext cx="8828340" cy="126188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the cocoon absorbs the protons to produce neutrinos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by dimensional analysis:</a:t>
            </a:r>
          </a:p>
        </p:txBody>
      </p:sp>
      <p:pic>
        <p:nvPicPr>
          <p:cNvPr id="11" name="Picture 10">
            <a:extLst>
              <a:ext uri="{FF2B5EF4-FFF2-40B4-BE49-F238E27FC236}">
                <a16:creationId xmlns:a16="http://schemas.microsoft.com/office/drawing/2014/main" id="{97CAFC9D-5C54-DE24-EF46-CA52757F3B38}"/>
              </a:ext>
            </a:extLst>
          </p:cNvPr>
          <p:cNvPicPr>
            <a:picLocks noChangeAspect="1"/>
          </p:cNvPicPr>
          <p:nvPr/>
        </p:nvPicPr>
        <p:blipFill>
          <a:blip r:embed="rId5"/>
          <a:stretch>
            <a:fillRect/>
          </a:stretch>
        </p:blipFill>
        <p:spPr>
          <a:xfrm>
            <a:off x="1538581" y="4925550"/>
            <a:ext cx="6066837" cy="703401"/>
          </a:xfrm>
          <a:prstGeom prst="rect">
            <a:avLst/>
          </a:prstGeom>
        </p:spPr>
      </p:pic>
      <p:sp>
        <p:nvSpPr>
          <p:cNvPr id="5" name="TextBox 4">
            <a:extLst>
              <a:ext uri="{FF2B5EF4-FFF2-40B4-BE49-F238E27FC236}">
                <a16:creationId xmlns:a16="http://schemas.microsoft.com/office/drawing/2014/main" id="{3D5968C8-748E-2393-816F-E59C88234835}"/>
              </a:ext>
            </a:extLst>
          </p:cNvPr>
          <p:cNvSpPr txBox="1"/>
          <p:nvPr/>
        </p:nvSpPr>
        <p:spPr>
          <a:xfrm>
            <a:off x="3333919" y="4062202"/>
            <a:ext cx="184731" cy="369332"/>
          </a:xfrm>
          <a:prstGeom prst="rect">
            <a:avLst/>
          </a:prstGeom>
          <a:noFill/>
        </p:spPr>
        <p:txBody>
          <a:bodyPr wrap="none" rtlCol="0">
            <a:spAutoFit/>
          </a:bodyPr>
          <a:lstStyle/>
          <a:p>
            <a:endParaRPr lang="en-US"/>
          </a:p>
        </p:txBody>
      </p:sp>
      <p:sp>
        <p:nvSpPr>
          <p:cNvPr id="7" name="TextBox 6">
            <a:extLst>
              <a:ext uri="{FF2B5EF4-FFF2-40B4-BE49-F238E27FC236}">
                <a16:creationId xmlns:a16="http://schemas.microsoft.com/office/drawing/2014/main" id="{02091097-0C5F-31F8-3F4B-B5D41141B0D4}"/>
              </a:ext>
            </a:extLst>
          </p:cNvPr>
          <p:cNvSpPr txBox="1"/>
          <p:nvPr/>
        </p:nvSpPr>
        <p:spPr>
          <a:xfrm>
            <a:off x="2419519" y="3851809"/>
            <a:ext cx="184731" cy="369332"/>
          </a:xfrm>
          <a:prstGeom prst="rect">
            <a:avLst/>
          </a:prstGeom>
          <a:noFill/>
        </p:spPr>
        <p:txBody>
          <a:bodyPr wrap="none" rtlCol="0">
            <a:spAutoFit/>
          </a:bodyPr>
          <a:lstStyle/>
          <a:p>
            <a:endParaRPr lang="en-US"/>
          </a:p>
        </p:txBody>
      </p:sp>
      <p:sp>
        <p:nvSpPr>
          <p:cNvPr id="10" name="TextBox 9">
            <a:extLst>
              <a:ext uri="{FF2B5EF4-FFF2-40B4-BE49-F238E27FC236}">
                <a16:creationId xmlns:a16="http://schemas.microsoft.com/office/drawing/2014/main" id="{BCE4F96B-BAB1-6419-0857-A3DE0A3AE0B6}"/>
              </a:ext>
            </a:extLst>
          </p:cNvPr>
          <p:cNvSpPr txBox="1"/>
          <p:nvPr/>
        </p:nvSpPr>
        <p:spPr>
          <a:xfrm>
            <a:off x="315660" y="3865460"/>
            <a:ext cx="8255786" cy="707886"/>
          </a:xfrm>
          <a:prstGeom prst="rect">
            <a:avLst/>
          </a:prstGeom>
          <a:noFill/>
        </p:spPr>
        <p:txBody>
          <a:bodyPr wrap="none" rtlCol="0">
            <a:spAutoFit/>
          </a:bodyPr>
          <a:lstStyle/>
          <a:p>
            <a:pPr algn="ctr"/>
            <a:r>
              <a:rPr lang="en-US" sz="2000" dirty="0">
                <a:latin typeface="Arial" panose="020B0604020202020204" pitchFamily="34" charset="0"/>
                <a:cs typeface="Arial" panose="020B0604020202020204" pitchFamily="34" charset="0"/>
              </a:rPr>
              <a:t>the size of the neutrino production region (or the gamma ray absorption</a:t>
            </a:r>
          </a:p>
          <a:p>
            <a:pPr algn="ctr"/>
            <a:r>
              <a:rPr lang="en-US" sz="2000" dirty="0">
                <a:latin typeface="Arial" panose="020B0604020202020204" pitchFamily="34" charset="0"/>
                <a:cs typeface="Arial" panose="020B0604020202020204" pitchFamily="34" charset="0"/>
              </a:rPr>
              <a:t>region for the case of pp) is ~ 10 Schwarzschild radii !</a:t>
            </a:r>
          </a:p>
        </p:txBody>
      </p:sp>
      <p:pic>
        <p:nvPicPr>
          <p:cNvPr id="6" name="Picture 5">
            <a:extLst>
              <a:ext uri="{FF2B5EF4-FFF2-40B4-BE49-F238E27FC236}">
                <a16:creationId xmlns:a16="http://schemas.microsoft.com/office/drawing/2014/main" id="{6FDFB56A-FC88-22B2-2F3E-DE85782B976C}"/>
              </a:ext>
            </a:extLst>
          </p:cNvPr>
          <p:cNvPicPr>
            <a:picLocks noChangeAspect="1"/>
          </p:cNvPicPr>
          <p:nvPr/>
        </p:nvPicPr>
        <p:blipFill>
          <a:blip r:embed="rId6"/>
          <a:stretch>
            <a:fillRect/>
          </a:stretch>
        </p:blipFill>
        <p:spPr>
          <a:xfrm>
            <a:off x="652330" y="2191763"/>
            <a:ext cx="7772400" cy="970139"/>
          </a:xfrm>
          <a:prstGeom prst="rect">
            <a:avLst/>
          </a:prstGeom>
        </p:spPr>
      </p:pic>
    </p:spTree>
    <p:extLst>
      <p:ext uri="{BB962C8B-B14F-4D97-AF65-F5344CB8AC3E}">
        <p14:creationId xmlns:p14="http://schemas.microsoft.com/office/powerpoint/2010/main" val="4572527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400" name="Google Shape;400;p76"/>
          <p:cNvSpPr txBox="1"/>
          <p:nvPr/>
        </p:nvSpPr>
        <p:spPr>
          <a:xfrm>
            <a:off x="1529300" y="775017"/>
            <a:ext cx="6460704" cy="470951"/>
          </a:xfrm>
          <a:prstGeom prst="rect">
            <a:avLst/>
          </a:prstGeom>
          <a:solidFill>
            <a:schemeClr val="bg1">
              <a:lumMod val="75000"/>
            </a:schemeClr>
          </a:solidFill>
          <a:ln>
            <a:noFill/>
          </a:ln>
        </p:spPr>
        <p:txBody>
          <a:bodyPr spcFirstLastPara="1" wrap="square" lIns="34256" tIns="34256" rIns="34256" bIns="34256" anchor="ctr" anchorCtr="0">
            <a:normAutofit/>
          </a:bodyPr>
          <a:lstStyle/>
          <a:p>
            <a:pPr algn="ctr" defTabSz="685800">
              <a:lnSpc>
                <a:spcPct val="90000"/>
              </a:lnSpc>
              <a:buClr>
                <a:srgbClr val="000000"/>
              </a:buClr>
              <a:buSzPts val="3200"/>
            </a:pPr>
            <a:r>
              <a:rPr lang="en-US" sz="2400" kern="0" dirty="0">
                <a:latin typeface="Arial" panose="020B0604020202020204" pitchFamily="34" charset="0"/>
                <a:ea typeface="Inter"/>
                <a:cs typeface="Arial" panose="020B0604020202020204" pitchFamily="34" charset="0"/>
                <a:sym typeface="Inter"/>
              </a:rPr>
              <a:t>NGC 1068: an obscured cosmic accelerator</a:t>
            </a:r>
            <a:r>
              <a:rPr lang="en-US" sz="2400" b="1" kern="0" dirty="0">
                <a:solidFill>
                  <a:srgbClr val="FF0000"/>
                </a:solidFill>
                <a:latin typeface="Inter"/>
                <a:ea typeface="Inter"/>
                <a:cs typeface="Inter"/>
                <a:sym typeface="Inter"/>
              </a:rPr>
              <a:t> </a:t>
            </a:r>
            <a:endParaRPr sz="2400" b="1" kern="0" dirty="0">
              <a:solidFill>
                <a:srgbClr val="000000"/>
              </a:solidFill>
              <a:latin typeface="Inter"/>
              <a:ea typeface="Inter"/>
              <a:cs typeface="Inter"/>
              <a:sym typeface="Inter"/>
            </a:endParaRPr>
          </a:p>
        </p:txBody>
      </p:sp>
      <p:pic>
        <p:nvPicPr>
          <p:cNvPr id="401" name="Google Shape;401;p76" descr="Screenshot 2022-11-01 at 19.02.03.png"/>
          <p:cNvPicPr preferRelativeResize="0"/>
          <p:nvPr/>
        </p:nvPicPr>
        <p:blipFill rotWithShape="1">
          <a:blip r:embed="rId3">
            <a:alphaModFix/>
          </a:blip>
          <a:srcRect/>
          <a:stretch/>
        </p:blipFill>
        <p:spPr>
          <a:xfrm>
            <a:off x="3119609" y="1860531"/>
            <a:ext cx="3551010" cy="3516701"/>
          </a:xfrm>
          <a:prstGeom prst="rect">
            <a:avLst/>
          </a:prstGeom>
          <a:noFill/>
          <a:ln>
            <a:noFill/>
          </a:ln>
        </p:spPr>
      </p:pic>
      <p:pic>
        <p:nvPicPr>
          <p:cNvPr id="402" name="Google Shape;402;p76" descr="Screenshot 2022-11-01 at 19.02.22.png"/>
          <p:cNvPicPr preferRelativeResize="0"/>
          <p:nvPr/>
        </p:nvPicPr>
        <p:blipFill rotWithShape="1">
          <a:blip r:embed="rId4">
            <a:alphaModFix/>
          </a:blip>
          <a:srcRect/>
          <a:stretch/>
        </p:blipFill>
        <p:spPr>
          <a:xfrm>
            <a:off x="1739195" y="1829851"/>
            <a:ext cx="1381316" cy="3445065"/>
          </a:xfrm>
          <a:prstGeom prst="rect">
            <a:avLst/>
          </a:prstGeom>
          <a:noFill/>
          <a:ln>
            <a:noFill/>
          </a:ln>
        </p:spPr>
      </p:pic>
      <p:pic>
        <p:nvPicPr>
          <p:cNvPr id="403" name="Google Shape;403;p76" descr="Screenshot 2022-11-01 at 19.02.37.png"/>
          <p:cNvPicPr preferRelativeResize="0"/>
          <p:nvPr/>
        </p:nvPicPr>
        <p:blipFill rotWithShape="1">
          <a:blip r:embed="rId5">
            <a:alphaModFix/>
          </a:blip>
          <a:srcRect/>
          <a:stretch/>
        </p:blipFill>
        <p:spPr>
          <a:xfrm>
            <a:off x="2356821" y="5088678"/>
            <a:ext cx="1562101" cy="371476"/>
          </a:xfrm>
          <a:prstGeom prst="rect">
            <a:avLst/>
          </a:prstGeom>
          <a:noFill/>
          <a:ln>
            <a:noFill/>
          </a:ln>
        </p:spPr>
      </p:pic>
      <p:sp>
        <p:nvSpPr>
          <p:cNvPr id="404" name="Google Shape;404;p76"/>
          <p:cNvSpPr txBox="1"/>
          <p:nvPr/>
        </p:nvSpPr>
        <p:spPr>
          <a:xfrm>
            <a:off x="3576555" y="3447608"/>
            <a:ext cx="806501"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i="1" kern="0">
                <a:solidFill>
                  <a:srgbClr val="262626"/>
                </a:solidFill>
                <a:latin typeface="Helvetica Neue"/>
                <a:ea typeface="Helvetica Neue"/>
                <a:cs typeface="Helvetica Neue"/>
                <a:sym typeface="Helvetica Neue"/>
              </a:rPr>
              <a:t>Fermi</a:t>
            </a:r>
            <a:r>
              <a:rPr lang="en-US" sz="1350" kern="0">
                <a:solidFill>
                  <a:srgbClr val="262626"/>
                </a:solidFill>
                <a:latin typeface="Helvetica Neue"/>
                <a:ea typeface="Helvetica Neue"/>
                <a:cs typeface="Helvetica Neue"/>
                <a:sym typeface="Helvetica Neue"/>
              </a:rPr>
              <a:t>-LAT</a:t>
            </a:r>
            <a:endParaRPr sz="1050" kern="0">
              <a:solidFill>
                <a:srgbClr val="000000"/>
              </a:solidFill>
              <a:latin typeface="Arial"/>
              <a:ea typeface="Arial"/>
              <a:cs typeface="Arial"/>
              <a:sym typeface="Arial"/>
            </a:endParaRPr>
          </a:p>
        </p:txBody>
      </p:sp>
      <p:sp>
        <p:nvSpPr>
          <p:cNvPr id="405" name="Google Shape;405;p76"/>
          <p:cNvSpPr txBox="1"/>
          <p:nvPr/>
        </p:nvSpPr>
        <p:spPr>
          <a:xfrm>
            <a:off x="4473897" y="4259712"/>
            <a:ext cx="571511"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262626"/>
                </a:solidFill>
                <a:latin typeface="Helvetica Neue"/>
                <a:ea typeface="Helvetica Neue"/>
                <a:cs typeface="Helvetica Neue"/>
                <a:sym typeface="Helvetica Neue"/>
              </a:rPr>
              <a:t>MAGIC</a:t>
            </a:r>
            <a:endParaRPr sz="1050" kern="0">
              <a:solidFill>
                <a:srgbClr val="000000"/>
              </a:solidFill>
              <a:latin typeface="Arial"/>
              <a:ea typeface="Arial"/>
              <a:cs typeface="Arial"/>
              <a:sym typeface="Arial"/>
            </a:endParaRPr>
          </a:p>
        </p:txBody>
      </p:sp>
      <p:sp>
        <p:nvSpPr>
          <p:cNvPr id="406" name="Google Shape;406;p76"/>
          <p:cNvSpPr txBox="1"/>
          <p:nvPr/>
        </p:nvSpPr>
        <p:spPr>
          <a:xfrm>
            <a:off x="6711174" y="4602973"/>
            <a:ext cx="2330044"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262626"/>
                </a:solidFill>
                <a:latin typeface="Helvetica Neue"/>
                <a:ea typeface="Helvetica Neue"/>
                <a:cs typeface="Helvetica Neue"/>
                <a:sym typeface="Helvetica Neue"/>
              </a:rPr>
              <a:t>(2) K. Murase et al., PRL’20</a:t>
            </a:r>
            <a:endParaRPr sz="1050" kern="0">
              <a:solidFill>
                <a:srgbClr val="000000"/>
              </a:solidFill>
              <a:latin typeface="Arial"/>
              <a:ea typeface="Arial"/>
              <a:cs typeface="Arial"/>
              <a:sym typeface="Arial"/>
            </a:endParaRPr>
          </a:p>
        </p:txBody>
      </p:sp>
      <p:sp>
        <p:nvSpPr>
          <p:cNvPr id="407" name="Google Shape;407;p76"/>
          <p:cNvSpPr txBox="1"/>
          <p:nvPr/>
        </p:nvSpPr>
        <p:spPr>
          <a:xfrm>
            <a:off x="6670619" y="4137945"/>
            <a:ext cx="1995683" cy="415498"/>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dirty="0">
                <a:solidFill>
                  <a:srgbClr val="262626"/>
                </a:solidFill>
                <a:latin typeface="Helvetica Neue"/>
                <a:ea typeface="Helvetica Neue"/>
                <a:cs typeface="Helvetica Neue"/>
                <a:sym typeface="Helvetica Neue"/>
              </a:rPr>
              <a:t>(1) Y. Inoue et al., ApJL’20</a:t>
            </a:r>
            <a:endParaRPr sz="1050" kern="0" dirty="0">
              <a:solidFill>
                <a:srgbClr val="000000"/>
              </a:solidFill>
              <a:latin typeface="Arial"/>
              <a:ea typeface="Arial"/>
              <a:cs typeface="Arial"/>
              <a:sym typeface="Arial"/>
            </a:endParaRPr>
          </a:p>
        </p:txBody>
      </p:sp>
      <p:sp>
        <p:nvSpPr>
          <p:cNvPr id="408" name="Google Shape;408;p76"/>
          <p:cNvSpPr txBox="1"/>
          <p:nvPr/>
        </p:nvSpPr>
        <p:spPr>
          <a:xfrm>
            <a:off x="4611490" y="2536047"/>
            <a:ext cx="1177160"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262626"/>
                </a:solidFill>
                <a:latin typeface="Helvetica Neue"/>
                <a:ea typeface="Helvetica Neue"/>
                <a:cs typeface="Helvetica Neue"/>
                <a:sym typeface="Helvetica Neue"/>
              </a:rPr>
              <a:t>THIS WORK</a:t>
            </a:r>
            <a:endParaRPr sz="1050" kern="0">
              <a:solidFill>
                <a:srgbClr val="000000"/>
              </a:solidFill>
              <a:latin typeface="Arial"/>
              <a:ea typeface="Arial"/>
              <a:cs typeface="Arial"/>
              <a:sym typeface="Arial"/>
            </a:endParaRPr>
          </a:p>
        </p:txBody>
      </p:sp>
      <p:sp>
        <p:nvSpPr>
          <p:cNvPr id="409" name="Google Shape;409;p76"/>
          <p:cNvSpPr txBox="1"/>
          <p:nvPr/>
        </p:nvSpPr>
        <p:spPr>
          <a:xfrm>
            <a:off x="5688776" y="3447608"/>
            <a:ext cx="219067"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262626"/>
                </a:solidFill>
                <a:latin typeface="Helvetica Neue"/>
                <a:ea typeface="Helvetica Neue"/>
                <a:cs typeface="Helvetica Neue"/>
                <a:sym typeface="Helvetica Neue"/>
              </a:rPr>
              <a:t>(1)</a:t>
            </a:r>
            <a:endParaRPr sz="1050" kern="0">
              <a:solidFill>
                <a:srgbClr val="000000"/>
              </a:solidFill>
              <a:latin typeface="Arial"/>
              <a:ea typeface="Arial"/>
              <a:cs typeface="Arial"/>
              <a:sym typeface="Arial"/>
            </a:endParaRPr>
          </a:p>
        </p:txBody>
      </p:sp>
      <p:sp>
        <p:nvSpPr>
          <p:cNvPr id="410" name="Google Shape;410;p76"/>
          <p:cNvSpPr txBox="1"/>
          <p:nvPr/>
        </p:nvSpPr>
        <p:spPr>
          <a:xfrm>
            <a:off x="4548831" y="3089657"/>
            <a:ext cx="219067"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262626"/>
                </a:solidFill>
                <a:latin typeface="Helvetica Neue"/>
                <a:ea typeface="Helvetica Neue"/>
                <a:cs typeface="Helvetica Neue"/>
                <a:sym typeface="Helvetica Neue"/>
              </a:rPr>
              <a:t>(2)</a:t>
            </a:r>
            <a:endParaRPr sz="1050" kern="0">
              <a:solidFill>
                <a:srgbClr val="000000"/>
              </a:solidFill>
              <a:latin typeface="Arial"/>
              <a:ea typeface="Arial"/>
              <a:cs typeface="Arial"/>
              <a:sym typeface="Arial"/>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0957B1-7380-C743-A2DB-AC321CF4CC45}"/>
              </a:ext>
            </a:extLst>
          </p:cNvPr>
          <p:cNvSpPr txBox="1"/>
          <p:nvPr/>
        </p:nvSpPr>
        <p:spPr>
          <a:xfrm>
            <a:off x="741100" y="482302"/>
            <a:ext cx="7661800" cy="400110"/>
          </a:xfrm>
          <a:prstGeom prst="rect">
            <a:avLst/>
          </a:prstGeom>
          <a:solidFill>
            <a:schemeClr val="bg1">
              <a:lumMod val="75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neutrinos produced in the gamma-ray obscured core of NGC 1068</a:t>
            </a:r>
          </a:p>
        </p:txBody>
      </p:sp>
      <p:pic>
        <p:nvPicPr>
          <p:cNvPr id="5" name="Picture 4">
            <a:extLst>
              <a:ext uri="{FF2B5EF4-FFF2-40B4-BE49-F238E27FC236}">
                <a16:creationId xmlns:a16="http://schemas.microsoft.com/office/drawing/2014/main" id="{D9E43FA3-55EB-134B-880C-42BCDB27B05C}"/>
              </a:ext>
            </a:extLst>
          </p:cNvPr>
          <p:cNvPicPr>
            <a:picLocks noChangeAspect="1"/>
          </p:cNvPicPr>
          <p:nvPr/>
        </p:nvPicPr>
        <p:blipFill>
          <a:blip r:embed="rId2"/>
          <a:stretch>
            <a:fillRect/>
          </a:stretch>
        </p:blipFill>
        <p:spPr>
          <a:xfrm>
            <a:off x="1155700" y="1178886"/>
            <a:ext cx="6832600" cy="4064000"/>
          </a:xfrm>
          <a:prstGeom prst="rect">
            <a:avLst/>
          </a:prstGeom>
        </p:spPr>
      </p:pic>
      <p:cxnSp>
        <p:nvCxnSpPr>
          <p:cNvPr id="7" name="Straight Connector 6">
            <a:extLst>
              <a:ext uri="{FF2B5EF4-FFF2-40B4-BE49-F238E27FC236}">
                <a16:creationId xmlns:a16="http://schemas.microsoft.com/office/drawing/2014/main" id="{6AC03CD9-B004-8948-A469-688EA3ECA4FD}"/>
              </a:ext>
            </a:extLst>
          </p:cNvPr>
          <p:cNvCxnSpPr/>
          <p:nvPr/>
        </p:nvCxnSpPr>
        <p:spPr>
          <a:xfrm>
            <a:off x="2919369" y="4815281"/>
            <a:ext cx="251670" cy="755009"/>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1E14B8D-2737-B14D-9340-2A5CC90B591B}"/>
              </a:ext>
            </a:extLst>
          </p:cNvPr>
          <p:cNvCxnSpPr>
            <a:cxnSpLocks/>
          </p:cNvCxnSpPr>
          <p:nvPr/>
        </p:nvCxnSpPr>
        <p:spPr>
          <a:xfrm flipH="1">
            <a:off x="4286774" y="4803979"/>
            <a:ext cx="313888" cy="755009"/>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86E25400-AF0B-5F4E-91D7-1D8803FA72BF}"/>
              </a:ext>
            </a:extLst>
          </p:cNvPr>
          <p:cNvCxnSpPr>
            <a:cxnSpLocks/>
          </p:cNvCxnSpPr>
          <p:nvPr/>
        </p:nvCxnSpPr>
        <p:spPr>
          <a:xfrm flipH="1">
            <a:off x="7382312" y="4815280"/>
            <a:ext cx="195744" cy="75501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08C8316-C8D6-D24F-83B6-451B547499E9}"/>
              </a:ext>
            </a:extLst>
          </p:cNvPr>
          <p:cNvCxnSpPr/>
          <p:nvPr/>
        </p:nvCxnSpPr>
        <p:spPr>
          <a:xfrm>
            <a:off x="6195270" y="4803979"/>
            <a:ext cx="251670" cy="755009"/>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EE4D33FE-0495-B346-9630-E308CAFC5271}"/>
              </a:ext>
            </a:extLst>
          </p:cNvPr>
          <p:cNvSpPr txBox="1"/>
          <p:nvPr/>
        </p:nvSpPr>
        <p:spPr>
          <a:xfrm>
            <a:off x="5406144" y="5558988"/>
            <a:ext cx="2975495" cy="707886"/>
          </a:xfrm>
          <a:prstGeom prst="rect">
            <a:avLst/>
          </a:prstGeom>
          <a:noFill/>
          <a:ln w="19050">
            <a:solidFill>
              <a:schemeClr val="tx2">
                <a:lumMod val="95000"/>
                <a:lumOff val="5000"/>
              </a:schemeClr>
            </a:solidFill>
          </a:ln>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range of neutrino flux:</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protons versus electrons</a:t>
            </a:r>
          </a:p>
        </p:txBody>
      </p:sp>
      <p:sp>
        <p:nvSpPr>
          <p:cNvPr id="15" name="TextBox 14">
            <a:extLst>
              <a:ext uri="{FF2B5EF4-FFF2-40B4-BE49-F238E27FC236}">
                <a16:creationId xmlns:a16="http://schemas.microsoft.com/office/drawing/2014/main" id="{5B8EFEE4-AF6C-774F-A83D-BC1CDCDE02A0}"/>
              </a:ext>
            </a:extLst>
          </p:cNvPr>
          <p:cNvSpPr txBox="1"/>
          <p:nvPr/>
        </p:nvSpPr>
        <p:spPr>
          <a:xfrm>
            <a:off x="2147582" y="5570209"/>
            <a:ext cx="2912727" cy="707886"/>
          </a:xfrm>
          <a:prstGeom prst="rect">
            <a:avLst/>
          </a:prstGeom>
          <a:noFill/>
          <a:ln w="19050">
            <a:solidFill>
              <a:schemeClr val="tx2">
                <a:lumMod val="95000"/>
                <a:lumOff val="5000"/>
              </a:schemeClr>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accompanying </a:t>
            </a:r>
            <a:r>
              <a:rPr kumimoji="0" lang="en-US" sz="2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pionic</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photons</a:t>
            </a:r>
          </a:p>
        </p:txBody>
      </p:sp>
    </p:spTree>
    <p:extLst>
      <p:ext uri="{BB962C8B-B14F-4D97-AF65-F5344CB8AC3E}">
        <p14:creationId xmlns:p14="http://schemas.microsoft.com/office/powerpoint/2010/main" val="40318233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3E6D3D-D867-7329-1678-07DF5B7B0B10}"/>
              </a:ext>
            </a:extLst>
          </p:cNvPr>
          <p:cNvPicPr>
            <a:picLocks noChangeAspect="1"/>
          </p:cNvPicPr>
          <p:nvPr/>
        </p:nvPicPr>
        <p:blipFill>
          <a:blip r:embed="rId2"/>
          <a:stretch>
            <a:fillRect/>
          </a:stretch>
        </p:blipFill>
        <p:spPr>
          <a:xfrm>
            <a:off x="-45285" y="1560443"/>
            <a:ext cx="9283685" cy="3756991"/>
          </a:xfrm>
          <a:prstGeom prst="rect">
            <a:avLst/>
          </a:prstGeom>
        </p:spPr>
      </p:pic>
    </p:spTree>
    <p:extLst>
      <p:ext uri="{BB962C8B-B14F-4D97-AF65-F5344CB8AC3E}">
        <p14:creationId xmlns:p14="http://schemas.microsoft.com/office/powerpoint/2010/main" val="39744228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ct 2">
            <a:extLst>
              <a:ext uri="{FF2B5EF4-FFF2-40B4-BE49-F238E27FC236}">
                <a16:creationId xmlns:a16="http://schemas.microsoft.com/office/drawing/2014/main" id="{B146D356-A32C-9B46-BF7C-5F204C1B2B66}"/>
              </a:ext>
            </a:extLst>
          </p:cNvPr>
          <p:cNvGraphicFramePr>
            <a:graphicFrameLocks noChangeAspect="1"/>
          </p:cNvGraphicFramePr>
          <p:nvPr>
            <p:extLst>
              <p:ext uri="{D42A27DB-BD31-4B8C-83A1-F6EECF244321}">
                <p14:modId xmlns:p14="http://schemas.microsoft.com/office/powerpoint/2010/main" val="754868379"/>
              </p:ext>
            </p:extLst>
          </p:nvPr>
        </p:nvGraphicFramePr>
        <p:xfrm>
          <a:off x="-136161" y="-9625"/>
          <a:ext cx="9594618" cy="7201249"/>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7" name="Object 2">
                        <a:extLst>
                          <a:ext uri="{FF2B5EF4-FFF2-40B4-BE49-F238E27FC236}">
                            <a16:creationId xmlns:a16="http://schemas.microsoft.com/office/drawing/2014/main" id="{B146D356-A32C-9B46-BF7C-5F204C1B2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161" y="-9625"/>
                        <a:ext cx="9594618" cy="7201249"/>
                      </a:xfrm>
                      <a:prstGeom prst="rect">
                        <a:avLst/>
                      </a:prstGeom>
                      <a:solidFill>
                        <a:schemeClr val="bg1"/>
                      </a:solidFill>
                      <a:ln>
                        <a:noFill/>
                      </a:ln>
                      <a:effectLst/>
                    </p:spPr>
                  </p:pic>
                </p:oleObj>
              </mc:Fallback>
            </mc:AlternateContent>
          </a:graphicData>
        </a:graphic>
      </p:graphicFrame>
      <p:sp>
        <p:nvSpPr>
          <p:cNvPr id="3" name="TextBox 2">
            <a:extLst>
              <a:ext uri="{FF2B5EF4-FFF2-40B4-BE49-F238E27FC236}">
                <a16:creationId xmlns:a16="http://schemas.microsoft.com/office/drawing/2014/main" id="{F267F4C2-CA7B-6749-B24E-D79AA56D3176}"/>
              </a:ext>
            </a:extLst>
          </p:cNvPr>
          <p:cNvSpPr txBox="1"/>
          <p:nvPr/>
        </p:nvSpPr>
        <p:spPr>
          <a:xfrm>
            <a:off x="-35913" y="518774"/>
            <a:ext cx="9374874" cy="6063198"/>
          </a:xfrm>
          <a:prstGeom prst="rect">
            <a:avLst/>
          </a:prstGeom>
          <a:solidFill>
            <a:schemeClr val="tx1">
              <a:lumMod val="65000"/>
              <a:lumOff val="35000"/>
            </a:schemeClr>
          </a:solid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interesting fluctuations or neutrino sources?</a:t>
            </a:r>
          </a:p>
          <a:p>
            <a:pPr marR="0" lvl="0" defTabSz="457200" rtl="0" eaLnBrk="1" fontAlgn="auto" latinLnBrk="0" hangingPunct="1">
              <a:lnSpc>
                <a:spcPct val="100000"/>
              </a:lnSpc>
              <a:spcBef>
                <a:spcPts val="0"/>
              </a:spcBef>
              <a:spcAft>
                <a:spcPts val="0"/>
              </a:spcAft>
              <a:buClrTx/>
              <a:buSzTx/>
              <a:tabLst/>
              <a:defRPr/>
            </a:pPr>
            <a:r>
              <a:rPr lang="en-US" sz="2400" dirty="0">
                <a:solidFill>
                  <a:prstClr val="white"/>
                </a:solidFill>
                <a:latin typeface="Arial" panose="020B0604020202020204" pitchFamily="34" charset="0"/>
                <a:cs typeface="Arial" panose="020B0604020202020204" pitchFamily="34" charset="0"/>
              </a:rPr>
              <a:t>        </a:t>
            </a:r>
            <a:r>
              <a:rPr kumimoji="0" lang="en-US" sz="24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ongoing program to upgrade the performance of </a:t>
            </a:r>
            <a:r>
              <a:rPr kumimoji="0" lang="en-US" sz="240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IceCube</a:t>
            </a:r>
            <a:endParaRPr kumimoji="0" lang="en-US" sz="24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342900" marR="0" lvl="0" indent="-3429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improved detector geometry and calibration (each PMT calibrated individually)</a:t>
            </a:r>
          </a:p>
          <a:p>
            <a:pPr marR="0" lvl="0" defTabSz="457200" rtl="0" eaLnBrk="1" fontAlgn="auto" latinLnBrk="0" hangingPunct="1">
              <a:lnSpc>
                <a:spcPct val="100000"/>
              </a:lnSpc>
              <a:spcBef>
                <a:spcPts val="0"/>
              </a:spcBef>
              <a:spcAft>
                <a:spcPts val="0"/>
              </a:spcAft>
              <a:buClrTx/>
              <a:buSzTx/>
              <a:tabLst/>
              <a:defRPr/>
            </a:pPr>
            <a:endParaRPr lang="en-US" sz="2000" dirty="0">
              <a:solidFill>
                <a:prstClr val="white"/>
              </a:solidFill>
              <a:latin typeface="Arial" panose="020B0604020202020204" pitchFamily="34" charset="0"/>
              <a:cs typeface="Arial" panose="020B0604020202020204" pitchFamily="34" charset="0"/>
            </a:endParaRPr>
          </a:p>
          <a:p>
            <a:pPr marL="342900" marR="0" lvl="0" indent="-3429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improved muon angular resolution and energy reconstruction</a:t>
            </a:r>
          </a:p>
          <a:p>
            <a:pPr marR="0" lvl="0" defTabSz="457200" rtl="0" eaLnBrk="1" fontAlgn="auto" latinLnBrk="0" hangingPunct="1">
              <a:lnSpc>
                <a:spcPct val="100000"/>
              </a:lnSpc>
              <a:spcBef>
                <a:spcPts val="0"/>
              </a:spcBef>
              <a:spcAft>
                <a:spcPts val="0"/>
              </a:spcAft>
              <a:buClrTx/>
              <a:buSzTx/>
              <a:tabLst/>
              <a:defRPr/>
            </a:pPr>
            <a:endPar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DNN (energy) and BDT (pointing) reconstruction</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point spread function consistent with simulation</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insensitive to systematics</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dirty="0">
                <a:solidFill>
                  <a:prstClr val="white"/>
                </a:solidFill>
                <a:latin typeface="Arial" panose="020B0604020202020204" pitchFamily="34" charset="0"/>
                <a:cs typeface="Arial" panose="020B0604020202020204" pitchFamily="34" charset="0"/>
              </a:rPr>
              <a:t>improved characterization of the optics of the </a:t>
            </a:r>
            <a:r>
              <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ice</a:t>
            </a:r>
          </a:p>
          <a:p>
            <a:pPr marR="0" lvl="1" algn="l" defTabSz="457200" rtl="0" eaLnBrk="1" fontAlgn="auto" latinLnBrk="0" hangingPunct="1">
              <a:lnSpc>
                <a:spcPct val="100000"/>
              </a:lnSpc>
              <a:spcBef>
                <a:spcPts val="0"/>
              </a:spcBef>
              <a:spcAft>
                <a:spcPts val="0"/>
              </a:spcAft>
              <a:buClrTx/>
              <a:buSzTx/>
              <a:tabLst/>
              <a:defRPr/>
            </a:pPr>
            <a:endPar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R="0" lvl="1" algn="l" defTabSz="457200" rtl="0" eaLnBrk="1" fontAlgn="auto" latinLnBrk="0" hangingPunct="1">
              <a:lnSpc>
                <a:spcPct val="100000"/>
              </a:lnSpc>
              <a:spcBef>
                <a:spcPts val="0"/>
              </a:spcBef>
              <a:spcAft>
                <a:spcPts val="0"/>
              </a:spcAft>
              <a:buClrTx/>
              <a:buSzTx/>
              <a:tabLst/>
              <a:defRPr/>
            </a:pPr>
            <a:endParaRPr lang="en-US" sz="2000" dirty="0">
              <a:solidFill>
                <a:prstClr val="white"/>
              </a:solidFill>
              <a:latin typeface="Arial" panose="020B0604020202020204" pitchFamily="34" charset="0"/>
              <a:cs typeface="Arial" panose="020B0604020202020204" pitchFamily="34" charset="0"/>
            </a:endParaRPr>
          </a:p>
          <a:p>
            <a:pPr marR="0" lvl="1" algn="l" defTabSz="457200" rtl="0" eaLnBrk="1" fontAlgn="auto" latinLnBrk="0" hangingPunct="1">
              <a:lnSpc>
                <a:spcPct val="100000"/>
              </a:lnSpc>
              <a:spcBef>
                <a:spcPts val="0"/>
              </a:spcBef>
              <a:spcAft>
                <a:spcPts val="0"/>
              </a:spcAft>
              <a:buClrTx/>
              <a:buSzTx/>
              <a:tabLst/>
              <a:defRPr/>
            </a:pPr>
            <a:endParaRPr kumimoji="0" lang="en-US" sz="20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algn="ctr">
              <a:defRPr/>
            </a:pPr>
            <a:r>
              <a:rPr lang="en-US" sz="2800" dirty="0">
                <a:solidFill>
                  <a:prstClr val="white"/>
                </a:solidFill>
                <a:latin typeface="Arial" panose="020B0604020202020204" pitchFamily="34" charset="0"/>
                <a:cs typeface="Arial" panose="020B0604020202020204" pitchFamily="34" charset="0"/>
              </a:rPr>
              <a:t>applied to 10 years of archival data (pass 2),</a:t>
            </a:r>
            <a:endParaRPr kumimoji="0" lang="en-US" sz="280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data unblinded, answer soon…</a:t>
            </a:r>
          </a:p>
        </p:txBody>
      </p:sp>
      <p:pic>
        <p:nvPicPr>
          <p:cNvPr id="4" name="Picture 3">
            <a:extLst>
              <a:ext uri="{FF2B5EF4-FFF2-40B4-BE49-F238E27FC236}">
                <a16:creationId xmlns:a16="http://schemas.microsoft.com/office/drawing/2014/main" id="{FF87A1D4-CE85-5792-A4F0-8A1C1A58A120}"/>
              </a:ext>
            </a:extLst>
          </p:cNvPr>
          <p:cNvPicPr>
            <a:picLocks noChangeAspect="1"/>
          </p:cNvPicPr>
          <p:nvPr/>
        </p:nvPicPr>
        <p:blipFill>
          <a:blip r:embed="rId4"/>
          <a:stretch>
            <a:fillRect/>
          </a:stretch>
        </p:blipFill>
        <p:spPr>
          <a:xfrm>
            <a:off x="6721354" y="3101750"/>
            <a:ext cx="2235622" cy="2342348"/>
          </a:xfrm>
          <a:prstGeom prst="rect">
            <a:avLst/>
          </a:prstGeom>
        </p:spPr>
      </p:pic>
    </p:spTree>
    <p:extLst>
      <p:ext uri="{BB962C8B-B14F-4D97-AF65-F5344CB8AC3E}">
        <p14:creationId xmlns:p14="http://schemas.microsoft.com/office/powerpoint/2010/main" val="26326380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Google Shape;495;p80"/>
          <p:cNvSpPr txBox="1"/>
          <p:nvPr/>
        </p:nvSpPr>
        <p:spPr>
          <a:xfrm>
            <a:off x="1668304" y="4457224"/>
            <a:ext cx="1238726" cy="207719"/>
          </a:xfrm>
          <a:prstGeom prst="rect">
            <a:avLst/>
          </a:prstGeom>
          <a:solidFill>
            <a:schemeClr val="lt1"/>
          </a:solidFill>
          <a:ln>
            <a:noFill/>
          </a:ln>
        </p:spPr>
        <p:txBody>
          <a:bodyPr spcFirstLastPara="1" wrap="square" lIns="68569" tIns="34275" rIns="68569" bIns="34275" anchor="t" anchorCtr="0">
            <a:spAutoFit/>
          </a:bodyPr>
          <a:lstStyle/>
          <a:p>
            <a:pPr defTabSz="685800">
              <a:buClr>
                <a:srgbClr val="000000"/>
              </a:buClr>
              <a:buSzPts val="1200"/>
            </a:pPr>
            <a:r>
              <a:rPr lang="en-US" sz="900" kern="0">
                <a:solidFill>
                  <a:srgbClr val="262626"/>
                </a:solidFill>
                <a:latin typeface="Helvetica Neue"/>
                <a:ea typeface="Helvetica Neue"/>
                <a:cs typeface="Helvetica Neue"/>
                <a:sym typeface="Helvetica Neue"/>
              </a:rPr>
              <a:t>distance to source</a:t>
            </a:r>
            <a:endParaRPr sz="900" kern="0">
              <a:solidFill>
                <a:srgbClr val="262626"/>
              </a:solidFill>
              <a:latin typeface="Helvetica Neue"/>
              <a:ea typeface="Helvetica Neue"/>
              <a:cs typeface="Helvetica Neue"/>
              <a:sym typeface="Helvetica Neue"/>
            </a:endParaRPr>
          </a:p>
        </p:txBody>
      </p:sp>
      <p:sp>
        <p:nvSpPr>
          <p:cNvPr id="496" name="Google Shape;496;p80"/>
          <p:cNvSpPr txBox="1"/>
          <p:nvPr/>
        </p:nvSpPr>
        <p:spPr>
          <a:xfrm>
            <a:off x="1520343" y="5147074"/>
            <a:ext cx="6514471" cy="1232615"/>
          </a:xfrm>
          <a:prstGeom prst="rect">
            <a:avLst/>
          </a:prstGeom>
          <a:noFill/>
          <a:ln>
            <a:noFill/>
          </a:ln>
        </p:spPr>
        <p:txBody>
          <a:bodyPr spcFirstLastPara="1" wrap="square" lIns="68569" tIns="34275" rIns="68569" bIns="34275" anchor="t" anchorCtr="0">
            <a:spAutoFit/>
          </a:bodyPr>
          <a:lstStyle/>
          <a:p>
            <a:pPr defTabSz="685800">
              <a:lnSpc>
                <a:spcPct val="140000"/>
              </a:lnSpc>
              <a:buClr>
                <a:srgbClr val="000000"/>
              </a:buClr>
              <a:buSzPts val="2000"/>
            </a:pPr>
            <a:r>
              <a:rPr lang="en-US" kern="0" dirty="0">
                <a:latin typeface="Arial" panose="020B0604020202020204" pitchFamily="34" charset="0"/>
                <a:ea typeface="Helvetica Neue"/>
                <a:cs typeface="Arial" panose="020B0604020202020204" pitchFamily="34" charset="0"/>
                <a:sym typeface="Helvetica Neue"/>
              </a:rPr>
              <a:t>directional distributions:</a:t>
            </a:r>
          </a:p>
          <a:p>
            <a:pPr marL="285750" indent="-285750" defTabSz="685800">
              <a:lnSpc>
                <a:spcPct val="140000"/>
              </a:lnSpc>
              <a:buClr>
                <a:srgbClr val="000000"/>
              </a:buClr>
              <a:buSzPts val="2000"/>
              <a:buFont typeface="Arial" panose="020B0604020202020204" pitchFamily="34" charset="0"/>
              <a:buChar char="•"/>
            </a:pPr>
            <a:r>
              <a:rPr lang="en-US" kern="0" dirty="0">
                <a:latin typeface="Arial" panose="020B0604020202020204" pitchFamily="34" charset="0"/>
                <a:ea typeface="Helvetica Neue"/>
                <a:cs typeface="Arial" panose="020B0604020202020204" pitchFamily="34" charset="0"/>
                <a:sym typeface="Helvetica Neue"/>
              </a:rPr>
              <a:t>better modeling of the directional distribution of neutrinos</a:t>
            </a:r>
          </a:p>
          <a:p>
            <a:pPr marL="285750" indent="-285750" defTabSz="685800">
              <a:lnSpc>
                <a:spcPct val="140000"/>
              </a:lnSpc>
              <a:buClr>
                <a:srgbClr val="000000"/>
              </a:buClr>
              <a:buSzPts val="2000"/>
              <a:buFont typeface="Arial" panose="020B0604020202020204" pitchFamily="34" charset="0"/>
              <a:buChar char="•"/>
            </a:pPr>
            <a:r>
              <a:rPr lang="en-US" kern="0" dirty="0">
                <a:latin typeface="Arial" panose="020B0604020202020204" pitchFamily="34" charset="0"/>
                <a:ea typeface="Helvetica Neue"/>
                <a:cs typeface="Arial" panose="020B0604020202020204" pitchFamily="34" charset="0"/>
                <a:sym typeface="Helvetica Neue"/>
              </a:rPr>
              <a:t> consistent with full Monte-Carlo simulations of the detector</a:t>
            </a:r>
            <a:endParaRPr kern="0" dirty="0">
              <a:latin typeface="Arial" panose="020B0604020202020204" pitchFamily="34" charset="0"/>
              <a:ea typeface="Helvetica Neue"/>
              <a:cs typeface="Arial" panose="020B0604020202020204" pitchFamily="34" charset="0"/>
              <a:sym typeface="Helvetica Neue"/>
            </a:endParaRPr>
          </a:p>
        </p:txBody>
      </p:sp>
      <p:sp>
        <p:nvSpPr>
          <p:cNvPr id="497" name="Google Shape;497;p80"/>
          <p:cNvSpPr txBox="1">
            <a:spLocks noGrp="1"/>
          </p:cNvSpPr>
          <p:nvPr>
            <p:ph type="sldNum" idx="12"/>
          </p:nvPr>
        </p:nvSpPr>
        <p:spPr>
          <a:xfrm>
            <a:off x="6484144" y="7002780"/>
            <a:ext cx="2057400" cy="273844"/>
          </a:xfrm>
          <a:prstGeom prst="rect">
            <a:avLst/>
          </a:prstGeom>
          <a:noFill/>
          <a:ln>
            <a:noFill/>
          </a:ln>
        </p:spPr>
        <p:txBody>
          <a:bodyPr spcFirstLastPara="1" wrap="square" lIns="68569" tIns="34275" rIns="68569" bIns="34275" anchor="ctr" anchorCtr="0">
            <a:normAutofit/>
          </a:bodyPr>
          <a:lstStyle/>
          <a:p>
            <a:pPr defTabSz="685800"/>
            <a:fld id="{00000000-1234-1234-1234-123412341234}" type="slidenum">
              <a:rPr lang="en-US" kern="0"/>
              <a:pPr defTabSz="685800"/>
              <a:t>55</a:t>
            </a:fld>
            <a:endParaRPr kern="0"/>
          </a:p>
        </p:txBody>
      </p:sp>
      <p:pic>
        <p:nvPicPr>
          <p:cNvPr id="498" name="Google Shape;498;p80" descr="ev_1185924"/>
          <p:cNvPicPr preferRelativeResize="0"/>
          <p:nvPr/>
        </p:nvPicPr>
        <p:blipFill rotWithShape="1">
          <a:blip r:embed="rId3">
            <a:alphaModFix/>
          </a:blip>
          <a:srcRect t="16082"/>
          <a:stretch/>
        </p:blipFill>
        <p:spPr>
          <a:xfrm>
            <a:off x="927259" y="857250"/>
            <a:ext cx="2604611" cy="2405539"/>
          </a:xfrm>
          <a:prstGeom prst="rect">
            <a:avLst/>
          </a:prstGeom>
          <a:noFill/>
          <a:ln>
            <a:noFill/>
          </a:ln>
        </p:spPr>
      </p:pic>
      <p:pic>
        <p:nvPicPr>
          <p:cNvPr id="499" name="Google Shape;499;p80" descr="spatial_pdf_1185924"/>
          <p:cNvPicPr preferRelativeResize="0"/>
          <p:nvPr/>
        </p:nvPicPr>
        <p:blipFill rotWithShape="1">
          <a:blip r:embed="rId4">
            <a:alphaModFix/>
          </a:blip>
          <a:srcRect/>
          <a:stretch/>
        </p:blipFill>
        <p:spPr>
          <a:xfrm>
            <a:off x="947261" y="2471262"/>
            <a:ext cx="3580448" cy="2228374"/>
          </a:xfrm>
          <a:prstGeom prst="rect">
            <a:avLst/>
          </a:prstGeom>
          <a:noFill/>
          <a:ln>
            <a:noFill/>
          </a:ln>
        </p:spPr>
      </p:pic>
      <p:pic>
        <p:nvPicPr>
          <p:cNvPr id="500" name="Google Shape;500;p80" descr="ev_167345"/>
          <p:cNvPicPr preferRelativeResize="0"/>
          <p:nvPr/>
        </p:nvPicPr>
        <p:blipFill rotWithShape="1">
          <a:blip r:embed="rId5">
            <a:alphaModFix/>
          </a:blip>
          <a:srcRect t="29010"/>
          <a:stretch/>
        </p:blipFill>
        <p:spPr>
          <a:xfrm>
            <a:off x="4767263" y="973983"/>
            <a:ext cx="2604611" cy="2034965"/>
          </a:xfrm>
          <a:prstGeom prst="rect">
            <a:avLst/>
          </a:prstGeom>
          <a:noFill/>
          <a:ln>
            <a:noFill/>
          </a:ln>
        </p:spPr>
      </p:pic>
      <p:pic>
        <p:nvPicPr>
          <p:cNvPr id="501" name="Google Shape;501;p80" descr="spatial_pdf_167345"/>
          <p:cNvPicPr preferRelativeResize="0"/>
          <p:nvPr/>
        </p:nvPicPr>
        <p:blipFill rotWithShape="1">
          <a:blip r:embed="rId6">
            <a:alphaModFix/>
          </a:blip>
          <a:srcRect/>
          <a:stretch/>
        </p:blipFill>
        <p:spPr>
          <a:xfrm>
            <a:off x="4657249" y="2460308"/>
            <a:ext cx="3540919" cy="2203609"/>
          </a:xfrm>
          <a:prstGeom prst="rect">
            <a:avLst/>
          </a:prstGeom>
          <a:noFill/>
          <a:ln>
            <a:noFill/>
          </a:ln>
        </p:spPr>
      </p:pic>
      <p:sp>
        <p:nvSpPr>
          <p:cNvPr id="502" name="Google Shape;502;p80"/>
          <p:cNvSpPr/>
          <p:nvPr/>
        </p:nvSpPr>
        <p:spPr>
          <a:xfrm>
            <a:off x="26670" y="856298"/>
            <a:ext cx="8753475" cy="855345"/>
          </a:xfrm>
          <a:prstGeom prst="rect">
            <a:avLst/>
          </a:prstGeom>
          <a:solidFill>
            <a:schemeClr val="lt1"/>
          </a:solidFill>
          <a:ln>
            <a:noFill/>
          </a:ln>
        </p:spPr>
        <p:txBody>
          <a:bodyPr spcFirstLastPara="1" wrap="square" lIns="68569" tIns="34275" rIns="68569" bIns="34275" anchor="ctr" anchorCtr="0">
            <a:noAutofit/>
          </a:bodyPr>
          <a:lstStyle/>
          <a:p>
            <a:pPr algn="ctr" defTabSz="685800">
              <a:buClr>
                <a:srgbClr val="000000"/>
              </a:buClr>
              <a:buSzPts val="1800"/>
            </a:pPr>
            <a:endParaRPr sz="1350" kern="0">
              <a:solidFill>
                <a:srgbClr val="FFFFFF"/>
              </a:solidFill>
              <a:latin typeface="Arial"/>
              <a:ea typeface="Arial"/>
              <a:cs typeface="Arial"/>
              <a:sym typeface="Arial"/>
            </a:endParaRPr>
          </a:p>
        </p:txBody>
      </p:sp>
      <p:sp>
        <p:nvSpPr>
          <p:cNvPr id="503" name="Google Shape;503;p80"/>
          <p:cNvSpPr/>
          <p:nvPr/>
        </p:nvSpPr>
        <p:spPr>
          <a:xfrm>
            <a:off x="2530793" y="2746058"/>
            <a:ext cx="1876425" cy="394335"/>
          </a:xfrm>
          <a:prstGeom prst="rect">
            <a:avLst/>
          </a:prstGeom>
          <a:solidFill>
            <a:schemeClr val="lt1"/>
          </a:solidFill>
          <a:ln>
            <a:noFill/>
          </a:ln>
        </p:spPr>
        <p:txBody>
          <a:bodyPr spcFirstLastPara="1" wrap="square" lIns="68569" tIns="34275" rIns="68569" bIns="34275" anchor="ctr" anchorCtr="0">
            <a:noAutofit/>
          </a:bodyPr>
          <a:lstStyle/>
          <a:p>
            <a:pPr algn="ctr" defTabSz="685800">
              <a:buClr>
                <a:srgbClr val="000000"/>
              </a:buClr>
              <a:buSzPts val="1800"/>
            </a:pPr>
            <a:endParaRPr sz="1350" kern="0">
              <a:solidFill>
                <a:srgbClr val="FFFFFF"/>
              </a:solidFill>
              <a:latin typeface="Arial"/>
              <a:ea typeface="Arial"/>
              <a:cs typeface="Arial"/>
              <a:sym typeface="Arial"/>
            </a:endParaRPr>
          </a:p>
        </p:txBody>
      </p:sp>
      <p:sp>
        <p:nvSpPr>
          <p:cNvPr id="504" name="Google Shape;504;p80"/>
          <p:cNvSpPr/>
          <p:nvPr/>
        </p:nvSpPr>
        <p:spPr>
          <a:xfrm>
            <a:off x="6126481" y="2767013"/>
            <a:ext cx="1956911" cy="394335"/>
          </a:xfrm>
          <a:prstGeom prst="rect">
            <a:avLst/>
          </a:prstGeom>
          <a:solidFill>
            <a:schemeClr val="lt1"/>
          </a:solidFill>
          <a:ln>
            <a:noFill/>
          </a:ln>
        </p:spPr>
        <p:txBody>
          <a:bodyPr spcFirstLastPara="1" wrap="square" lIns="68569" tIns="34275" rIns="68569" bIns="34275" anchor="ctr" anchorCtr="0">
            <a:noAutofit/>
          </a:bodyPr>
          <a:lstStyle/>
          <a:p>
            <a:pPr algn="ctr" defTabSz="685800">
              <a:buClr>
                <a:srgbClr val="000000"/>
              </a:buClr>
              <a:buSzPts val="1800"/>
            </a:pPr>
            <a:endParaRPr sz="1350" kern="0">
              <a:solidFill>
                <a:srgbClr val="FFFFFF"/>
              </a:solidFill>
              <a:latin typeface="Arial"/>
              <a:ea typeface="Arial"/>
              <a:cs typeface="Arial"/>
              <a:sym typeface="Arial"/>
            </a:endParaRPr>
          </a:p>
        </p:txBody>
      </p:sp>
      <p:sp>
        <p:nvSpPr>
          <p:cNvPr id="505" name="Google Shape;505;p80"/>
          <p:cNvSpPr/>
          <p:nvPr/>
        </p:nvSpPr>
        <p:spPr>
          <a:xfrm>
            <a:off x="545783" y="2199799"/>
            <a:ext cx="8530124" cy="331470"/>
          </a:xfrm>
          <a:prstGeom prst="rect">
            <a:avLst/>
          </a:prstGeom>
          <a:solidFill>
            <a:schemeClr val="lt1"/>
          </a:solidFill>
          <a:ln>
            <a:noFill/>
          </a:ln>
        </p:spPr>
        <p:txBody>
          <a:bodyPr spcFirstLastPara="1" wrap="square" lIns="68569" tIns="34275" rIns="68569" bIns="34275" anchor="ctr" anchorCtr="0">
            <a:noAutofit/>
          </a:bodyPr>
          <a:lstStyle/>
          <a:p>
            <a:pPr algn="ctr" defTabSz="685800">
              <a:buClr>
                <a:srgbClr val="000000"/>
              </a:buClr>
              <a:buSzPts val="1800"/>
            </a:pPr>
            <a:endParaRPr sz="1350" kern="0">
              <a:solidFill>
                <a:srgbClr val="FFFFFF"/>
              </a:solidFill>
              <a:latin typeface="Arial"/>
              <a:ea typeface="Arial"/>
              <a:cs typeface="Arial"/>
              <a:sym typeface="Arial"/>
            </a:endParaRPr>
          </a:p>
        </p:txBody>
      </p:sp>
      <p:sp>
        <p:nvSpPr>
          <p:cNvPr id="506" name="Google Shape;506;p80"/>
          <p:cNvSpPr/>
          <p:nvPr/>
        </p:nvSpPr>
        <p:spPr>
          <a:xfrm>
            <a:off x="1433037" y="1600201"/>
            <a:ext cx="1983581" cy="629126"/>
          </a:xfrm>
          <a:prstGeom prst="rect">
            <a:avLst/>
          </a:prstGeom>
          <a:noFill/>
          <a:ln w="9525" cap="flat" cmpd="sng">
            <a:solidFill>
              <a:schemeClr val="dk1"/>
            </a:solidFill>
            <a:prstDash val="solid"/>
            <a:miter lim="800000"/>
            <a:headEnd type="none" w="sm" len="sm"/>
            <a:tailEnd type="none" w="sm" len="sm"/>
          </a:ln>
        </p:spPr>
        <p:txBody>
          <a:bodyPr spcFirstLastPara="1" wrap="square" lIns="68569" tIns="34275" rIns="68569" bIns="34275" anchor="ctr" anchorCtr="0">
            <a:noAutofit/>
          </a:bodyPr>
          <a:lstStyle/>
          <a:p>
            <a:pPr algn="ctr" defTabSz="685800">
              <a:buClr>
                <a:srgbClr val="000000"/>
              </a:buClr>
              <a:buSzPts val="1800"/>
            </a:pPr>
            <a:endParaRPr sz="1350" kern="0">
              <a:solidFill>
                <a:srgbClr val="FFFFFF"/>
              </a:solidFill>
              <a:latin typeface="Arial"/>
              <a:ea typeface="Arial"/>
              <a:cs typeface="Arial"/>
              <a:sym typeface="Arial"/>
            </a:endParaRPr>
          </a:p>
        </p:txBody>
      </p:sp>
      <p:sp>
        <p:nvSpPr>
          <p:cNvPr id="507" name="Google Shape;507;p80"/>
          <p:cNvSpPr/>
          <p:nvPr/>
        </p:nvSpPr>
        <p:spPr>
          <a:xfrm>
            <a:off x="5127308" y="1590676"/>
            <a:ext cx="2023586" cy="629126"/>
          </a:xfrm>
          <a:prstGeom prst="rect">
            <a:avLst/>
          </a:prstGeom>
          <a:noFill/>
          <a:ln w="9525" cap="flat" cmpd="sng">
            <a:solidFill>
              <a:schemeClr val="dk1"/>
            </a:solidFill>
            <a:prstDash val="solid"/>
            <a:miter lim="800000"/>
            <a:headEnd type="none" w="sm" len="sm"/>
            <a:tailEnd type="none" w="sm" len="sm"/>
          </a:ln>
        </p:spPr>
        <p:txBody>
          <a:bodyPr spcFirstLastPara="1" wrap="square" lIns="68569" tIns="34275" rIns="68569" bIns="34275" anchor="ctr" anchorCtr="0">
            <a:noAutofit/>
          </a:bodyPr>
          <a:lstStyle/>
          <a:p>
            <a:pPr algn="ctr" defTabSz="685800">
              <a:buClr>
                <a:srgbClr val="000000"/>
              </a:buClr>
              <a:buSzPts val="1800"/>
            </a:pPr>
            <a:endParaRPr sz="1350" kern="0">
              <a:solidFill>
                <a:srgbClr val="FFFFFF"/>
              </a:solidFill>
              <a:latin typeface="Arial"/>
              <a:ea typeface="Arial"/>
              <a:cs typeface="Arial"/>
              <a:sym typeface="Arial"/>
            </a:endParaRPr>
          </a:p>
        </p:txBody>
      </p:sp>
      <p:pic>
        <p:nvPicPr>
          <p:cNvPr id="508" name="Google Shape;508;p80" descr="label_both"/>
          <p:cNvPicPr preferRelativeResize="0"/>
          <p:nvPr/>
        </p:nvPicPr>
        <p:blipFill rotWithShape="1">
          <a:blip r:embed="rId7">
            <a:alphaModFix/>
          </a:blip>
          <a:srcRect/>
          <a:stretch/>
        </p:blipFill>
        <p:spPr>
          <a:xfrm>
            <a:off x="1532573" y="2256473"/>
            <a:ext cx="2870835" cy="274796"/>
          </a:xfrm>
          <a:prstGeom prst="rect">
            <a:avLst/>
          </a:prstGeom>
          <a:noFill/>
          <a:ln>
            <a:noFill/>
          </a:ln>
        </p:spPr>
      </p:pic>
      <p:pic>
        <p:nvPicPr>
          <p:cNvPr id="509" name="Google Shape;509;p80" descr="label_both"/>
          <p:cNvPicPr preferRelativeResize="0"/>
          <p:nvPr/>
        </p:nvPicPr>
        <p:blipFill rotWithShape="1">
          <a:blip r:embed="rId7">
            <a:alphaModFix/>
          </a:blip>
          <a:srcRect/>
          <a:stretch/>
        </p:blipFill>
        <p:spPr>
          <a:xfrm>
            <a:off x="5163979" y="2256473"/>
            <a:ext cx="2870835" cy="274796"/>
          </a:xfrm>
          <a:prstGeom prst="rect">
            <a:avLst/>
          </a:prstGeom>
          <a:noFill/>
          <a:ln>
            <a:noFill/>
          </a:ln>
        </p:spPr>
      </p:pic>
      <p:sp>
        <p:nvSpPr>
          <p:cNvPr id="510" name="Google Shape;510;p80"/>
          <p:cNvSpPr txBox="1"/>
          <p:nvPr/>
        </p:nvSpPr>
        <p:spPr>
          <a:xfrm>
            <a:off x="554831" y="680183"/>
            <a:ext cx="5126355" cy="376996"/>
          </a:xfrm>
          <a:prstGeom prst="rect">
            <a:avLst/>
          </a:prstGeom>
          <a:noFill/>
          <a:ln>
            <a:noFill/>
          </a:ln>
        </p:spPr>
        <p:txBody>
          <a:bodyPr spcFirstLastPara="1" wrap="square" lIns="68569" tIns="34275" rIns="68569" bIns="34275" anchor="t" anchorCtr="0">
            <a:spAutoFit/>
          </a:bodyPr>
          <a:lstStyle/>
          <a:p>
            <a:pPr defTabSz="685800">
              <a:buClr>
                <a:srgbClr val="000000"/>
              </a:buClr>
              <a:buSzPts val="1800"/>
            </a:pPr>
            <a:r>
              <a:rPr lang="en-US" sz="2000" kern="0" dirty="0">
                <a:solidFill>
                  <a:srgbClr val="262626"/>
                </a:solidFill>
                <a:latin typeface="Arial" panose="020B0604020202020204" pitchFamily="34" charset="0"/>
                <a:ea typeface="Helvetica Neue"/>
                <a:cs typeface="Arial" panose="020B0604020202020204" pitchFamily="34" charset="0"/>
                <a:sym typeface="Helvetica Neue"/>
              </a:rPr>
              <a:t>pointing with neutrinos:</a:t>
            </a:r>
            <a:endParaRPr sz="2000" kern="0" dirty="0">
              <a:solidFill>
                <a:srgbClr val="262626"/>
              </a:solidFill>
              <a:latin typeface="Arial" panose="020B0604020202020204" pitchFamily="34" charset="0"/>
              <a:ea typeface="Helvetica Neue"/>
              <a:cs typeface="Arial" panose="020B0604020202020204" pitchFamily="34" charset="0"/>
              <a:sym typeface="Helvetica Neue"/>
            </a:endParaRPr>
          </a:p>
        </p:txBody>
      </p:sp>
      <p:sp>
        <p:nvSpPr>
          <p:cNvPr id="511" name="Google Shape;511;p80"/>
          <p:cNvSpPr txBox="1"/>
          <p:nvPr/>
        </p:nvSpPr>
        <p:spPr>
          <a:xfrm>
            <a:off x="6048375" y="2801302"/>
            <a:ext cx="2234565" cy="623217"/>
          </a:xfrm>
          <a:prstGeom prst="rect">
            <a:avLst/>
          </a:prstGeom>
          <a:noFill/>
          <a:ln>
            <a:noFill/>
          </a:ln>
        </p:spPr>
        <p:txBody>
          <a:bodyPr spcFirstLastPara="1" wrap="square" lIns="68569" tIns="34275" rIns="68569" bIns="34275" anchor="t" anchorCtr="0">
            <a:spAutoFit/>
          </a:bodyPr>
          <a:lstStyle/>
          <a:p>
            <a:pPr defTabSz="685800">
              <a:buClr>
                <a:srgbClr val="000000"/>
              </a:buClr>
              <a:buSzPts val="1200"/>
            </a:pPr>
            <a:r>
              <a:rPr lang="en-US" sz="900" kern="0">
                <a:solidFill>
                  <a:srgbClr val="262626"/>
                </a:solidFill>
                <a:latin typeface="Helvetica Neue"/>
                <a:ea typeface="Helvetica Neue"/>
                <a:cs typeface="Helvetica Neue"/>
                <a:sym typeface="Helvetica Neue"/>
              </a:rPr>
              <a:t>points: simulation of similar events </a:t>
            </a:r>
            <a:endParaRPr sz="900" kern="0">
              <a:solidFill>
                <a:srgbClr val="262626"/>
              </a:solidFill>
              <a:latin typeface="Helvetica Neue"/>
              <a:ea typeface="Helvetica Neue"/>
              <a:cs typeface="Helvetica Neue"/>
              <a:sym typeface="Helvetica Neue"/>
            </a:endParaRPr>
          </a:p>
          <a:p>
            <a:pPr defTabSz="685800">
              <a:buClr>
                <a:srgbClr val="000000"/>
              </a:buClr>
              <a:buSzPts val="1200"/>
            </a:pPr>
            <a:r>
              <a:rPr lang="en-US" sz="900" kern="0">
                <a:solidFill>
                  <a:srgbClr val="262626"/>
                </a:solidFill>
                <a:latin typeface="Helvetica Neue"/>
                <a:ea typeface="Helvetica Neue"/>
                <a:cs typeface="Helvetica Neue"/>
                <a:sym typeface="Helvetica Neue"/>
              </a:rPr>
              <a:t>solid lines: spatial model </a:t>
            </a:r>
            <a:endParaRPr sz="900" kern="0">
              <a:solidFill>
                <a:srgbClr val="262626"/>
              </a:solidFill>
              <a:latin typeface="Helvetica Neue"/>
              <a:ea typeface="Helvetica Neue"/>
              <a:cs typeface="Helvetica Neue"/>
              <a:sym typeface="Helvetica Neue"/>
            </a:endParaRPr>
          </a:p>
          <a:p>
            <a:pPr defTabSz="685800">
              <a:buClr>
                <a:srgbClr val="000000"/>
              </a:buClr>
              <a:buSzPts val="1200"/>
            </a:pPr>
            <a:endParaRPr sz="900" kern="0">
              <a:solidFill>
                <a:srgbClr val="262626"/>
              </a:solidFill>
              <a:latin typeface="Helvetica Neue"/>
              <a:ea typeface="Helvetica Neue"/>
              <a:cs typeface="Helvetica Neue"/>
              <a:sym typeface="Helvetica Neue"/>
            </a:endParaRPr>
          </a:p>
          <a:p>
            <a:pPr defTabSz="685800">
              <a:buClr>
                <a:srgbClr val="000000"/>
              </a:buClr>
              <a:buSzPts val="1200"/>
            </a:pPr>
            <a:endParaRPr sz="900" kern="0">
              <a:solidFill>
                <a:srgbClr val="262626"/>
              </a:solidFill>
              <a:latin typeface="Helvetica Neue"/>
              <a:ea typeface="Helvetica Neue"/>
              <a:cs typeface="Helvetica Neue"/>
              <a:sym typeface="Helvetica Neue"/>
            </a:endParaRPr>
          </a:p>
        </p:txBody>
      </p:sp>
      <p:sp>
        <p:nvSpPr>
          <p:cNvPr id="512" name="Google Shape;512;p80"/>
          <p:cNvSpPr txBox="1"/>
          <p:nvPr/>
        </p:nvSpPr>
        <p:spPr>
          <a:xfrm rot="-5400000">
            <a:off x="3969544" y="3241448"/>
            <a:ext cx="1605439" cy="230802"/>
          </a:xfrm>
          <a:prstGeom prst="rect">
            <a:avLst/>
          </a:prstGeom>
          <a:solidFill>
            <a:schemeClr val="lt1"/>
          </a:solidFill>
          <a:ln>
            <a:noFill/>
          </a:ln>
        </p:spPr>
        <p:txBody>
          <a:bodyPr spcFirstLastPara="1" wrap="square" lIns="68569" tIns="34275" rIns="68569" bIns="34275" anchor="t" anchorCtr="0">
            <a:spAutoFit/>
          </a:bodyPr>
          <a:lstStyle/>
          <a:p>
            <a:pPr defTabSz="685800">
              <a:buClr>
                <a:srgbClr val="000000"/>
              </a:buClr>
              <a:buSzPts val="1400"/>
            </a:pPr>
            <a:r>
              <a:rPr lang="en-US" sz="1050" kern="0">
                <a:solidFill>
                  <a:srgbClr val="262626"/>
                </a:solidFill>
                <a:latin typeface="Helvetica Neue"/>
                <a:ea typeface="Helvetica Neue"/>
                <a:cs typeface="Helvetica Neue"/>
                <a:sym typeface="Helvetica Neue"/>
              </a:rPr>
              <a:t>relative probability [a.u.]</a:t>
            </a:r>
            <a:endParaRPr sz="1050" kern="0">
              <a:solidFill>
                <a:srgbClr val="262626"/>
              </a:solidFill>
              <a:latin typeface="Helvetica Neue"/>
              <a:ea typeface="Helvetica Neue"/>
              <a:cs typeface="Helvetica Neue"/>
              <a:sym typeface="Helvetica Neue"/>
            </a:endParaRPr>
          </a:p>
        </p:txBody>
      </p:sp>
      <p:sp>
        <p:nvSpPr>
          <p:cNvPr id="513" name="Google Shape;513;p80"/>
          <p:cNvSpPr txBox="1"/>
          <p:nvPr/>
        </p:nvSpPr>
        <p:spPr>
          <a:xfrm rot="-5400000">
            <a:off x="239554" y="3178583"/>
            <a:ext cx="1605439" cy="230802"/>
          </a:xfrm>
          <a:prstGeom prst="rect">
            <a:avLst/>
          </a:prstGeom>
          <a:solidFill>
            <a:schemeClr val="lt1"/>
          </a:solidFill>
          <a:ln>
            <a:noFill/>
          </a:ln>
        </p:spPr>
        <p:txBody>
          <a:bodyPr spcFirstLastPara="1" wrap="square" lIns="68569" tIns="34275" rIns="68569" bIns="34275" anchor="t" anchorCtr="0">
            <a:spAutoFit/>
          </a:bodyPr>
          <a:lstStyle/>
          <a:p>
            <a:pPr defTabSz="685800">
              <a:buClr>
                <a:srgbClr val="000000"/>
              </a:buClr>
              <a:buSzPts val="1400"/>
            </a:pPr>
            <a:r>
              <a:rPr lang="en-US" sz="1050" kern="0">
                <a:solidFill>
                  <a:srgbClr val="262626"/>
                </a:solidFill>
                <a:latin typeface="Helvetica Neue"/>
                <a:ea typeface="Helvetica Neue"/>
                <a:cs typeface="Helvetica Neue"/>
                <a:sym typeface="Helvetica Neue"/>
              </a:rPr>
              <a:t>relative probability [a.u.]</a:t>
            </a:r>
            <a:endParaRPr sz="1050" kern="0">
              <a:solidFill>
                <a:srgbClr val="262626"/>
              </a:solidFill>
              <a:latin typeface="Helvetica Neue"/>
              <a:ea typeface="Helvetica Neue"/>
              <a:cs typeface="Helvetica Neue"/>
              <a:sym typeface="Helvetica Neue"/>
            </a:endParaRPr>
          </a:p>
        </p:txBody>
      </p:sp>
      <p:sp>
        <p:nvSpPr>
          <p:cNvPr id="514" name="Google Shape;514;p80"/>
          <p:cNvSpPr txBox="1"/>
          <p:nvPr/>
        </p:nvSpPr>
        <p:spPr>
          <a:xfrm>
            <a:off x="3118009" y="4445794"/>
            <a:ext cx="1830229" cy="207719"/>
          </a:xfrm>
          <a:prstGeom prst="rect">
            <a:avLst/>
          </a:prstGeom>
          <a:noFill/>
          <a:ln>
            <a:noFill/>
          </a:ln>
        </p:spPr>
        <p:txBody>
          <a:bodyPr spcFirstLastPara="1" wrap="square" lIns="68569" tIns="34275" rIns="68569" bIns="34275" anchor="t" anchorCtr="0">
            <a:spAutoFit/>
          </a:bodyPr>
          <a:lstStyle/>
          <a:p>
            <a:pPr defTabSz="685800">
              <a:buClr>
                <a:srgbClr val="000000"/>
              </a:buClr>
              <a:buSzPts val="1200"/>
            </a:pPr>
            <a:r>
              <a:rPr lang="en-US" sz="900" kern="0">
                <a:solidFill>
                  <a:srgbClr val="262626"/>
                </a:solidFill>
                <a:latin typeface="Helvetica Neue"/>
                <a:ea typeface="Helvetica Neue"/>
                <a:cs typeface="Helvetica Neue"/>
                <a:sym typeface="Helvetica Neue"/>
              </a:rPr>
              <a:t>(distance to source)</a:t>
            </a:r>
            <a:endParaRPr sz="900" kern="0">
              <a:solidFill>
                <a:srgbClr val="262626"/>
              </a:solidFill>
              <a:latin typeface="Helvetica Neue"/>
              <a:ea typeface="Helvetica Neue"/>
              <a:cs typeface="Helvetica Neue"/>
              <a:sym typeface="Helvetica Neue"/>
            </a:endParaRPr>
          </a:p>
        </p:txBody>
      </p:sp>
      <p:sp>
        <p:nvSpPr>
          <p:cNvPr id="515" name="Google Shape;515;p80"/>
          <p:cNvSpPr txBox="1"/>
          <p:nvPr/>
        </p:nvSpPr>
        <p:spPr>
          <a:xfrm>
            <a:off x="6797517" y="4387215"/>
            <a:ext cx="1830229" cy="207719"/>
          </a:xfrm>
          <a:prstGeom prst="rect">
            <a:avLst/>
          </a:prstGeom>
          <a:noFill/>
          <a:ln>
            <a:noFill/>
          </a:ln>
        </p:spPr>
        <p:txBody>
          <a:bodyPr spcFirstLastPara="1" wrap="square" lIns="68569" tIns="34275" rIns="68569" bIns="34275" anchor="t" anchorCtr="0">
            <a:spAutoFit/>
          </a:bodyPr>
          <a:lstStyle/>
          <a:p>
            <a:pPr defTabSz="685800">
              <a:buClr>
                <a:srgbClr val="000000"/>
              </a:buClr>
              <a:buSzPts val="1200"/>
            </a:pPr>
            <a:r>
              <a:rPr lang="en-US" sz="900" kern="0">
                <a:solidFill>
                  <a:srgbClr val="262626"/>
                </a:solidFill>
                <a:latin typeface="Helvetica Neue"/>
                <a:ea typeface="Helvetica Neue"/>
                <a:cs typeface="Helvetica Neue"/>
                <a:sym typeface="Helvetica Neue"/>
              </a:rPr>
              <a:t>(distance to source)</a:t>
            </a:r>
            <a:endParaRPr sz="900" kern="0">
              <a:solidFill>
                <a:srgbClr val="262626"/>
              </a:solidFill>
              <a:latin typeface="Helvetica Neue"/>
              <a:ea typeface="Helvetica Neue"/>
              <a:cs typeface="Helvetica Neue"/>
              <a:sym typeface="Helvetica Neue"/>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7" name="Picture 2">
            <a:extLst>
              <a:ext uri="{FF2B5EF4-FFF2-40B4-BE49-F238E27FC236}">
                <a16:creationId xmlns:a16="http://schemas.microsoft.com/office/drawing/2014/main" id="{A07CF8E1-016C-D642-BB61-524D62B487A6}"/>
              </a:ext>
            </a:extLst>
          </p:cNvPr>
          <p:cNvPicPr>
            <a:picLocks noChangeAspect="1"/>
          </p:cNvPicPr>
          <p:nvPr/>
        </p:nvPicPr>
        <p:blipFill>
          <a:blip r:embed="rId2">
            <a:extLst>
              <a:ext uri="{28A0092B-C50C-407E-A947-70E740481C1C}">
                <a14:useLocalDpi xmlns:a14="http://schemas.microsoft.com/office/drawing/2010/main" val="0"/>
              </a:ext>
            </a:extLst>
          </a:blip>
          <a:srcRect l="12585" t="53696" r="10905" b="6729"/>
          <a:stretch>
            <a:fillRect/>
          </a:stretch>
        </p:blipFill>
        <p:spPr bwMode="auto">
          <a:xfrm>
            <a:off x="9385305" y="2122583"/>
            <a:ext cx="3711575"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8" name="Picture 3" descr="3comp_schematic">
            <a:extLst>
              <a:ext uri="{FF2B5EF4-FFF2-40B4-BE49-F238E27FC236}">
                <a16:creationId xmlns:a16="http://schemas.microsoft.com/office/drawing/2014/main" id="{47B0D992-A1F7-8642-B726-7EE50A8B61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05" t="12932" r="9662" b="28174"/>
          <a:stretch>
            <a:fillRect/>
          </a:stretch>
        </p:blipFill>
        <p:spPr bwMode="auto">
          <a:xfrm>
            <a:off x="6711866" y="2716971"/>
            <a:ext cx="2449512" cy="232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9" name="Picture 2" descr="distortion50_map">
            <a:extLst>
              <a:ext uri="{FF2B5EF4-FFF2-40B4-BE49-F238E27FC236}">
                <a16:creationId xmlns:a16="http://schemas.microsoft.com/office/drawing/2014/main" id="{2895BC9B-9045-E441-843F-2A907F1D60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62200" y="3303183"/>
            <a:ext cx="2202005" cy="3170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2470" name="Group 21">
            <a:extLst>
              <a:ext uri="{FF2B5EF4-FFF2-40B4-BE49-F238E27FC236}">
                <a16:creationId xmlns:a16="http://schemas.microsoft.com/office/drawing/2014/main" id="{EA8E7D87-9041-4443-B7AA-0ADC6D77AE5D}"/>
              </a:ext>
            </a:extLst>
          </p:cNvPr>
          <p:cNvGrpSpPr>
            <a:grpSpLocks/>
          </p:cNvGrpSpPr>
          <p:nvPr/>
        </p:nvGrpSpPr>
        <p:grpSpPr bwMode="auto">
          <a:xfrm>
            <a:off x="152940" y="4584839"/>
            <a:ext cx="2771775" cy="2666427"/>
            <a:chOff x="6388100" y="1916113"/>
            <a:chExt cx="2771775" cy="2665574"/>
          </a:xfrm>
        </p:grpSpPr>
        <p:sp>
          <p:nvSpPr>
            <p:cNvPr id="62473" name="Line 8">
              <a:extLst>
                <a:ext uri="{FF2B5EF4-FFF2-40B4-BE49-F238E27FC236}">
                  <a16:creationId xmlns:a16="http://schemas.microsoft.com/office/drawing/2014/main" id="{A5AED1A4-53DE-1544-9925-48804A483465}"/>
                </a:ext>
              </a:extLst>
            </p:cNvPr>
            <p:cNvSpPr>
              <a:spLocks noChangeShapeType="1"/>
            </p:cNvSpPr>
            <p:nvPr/>
          </p:nvSpPr>
          <p:spPr bwMode="auto">
            <a:xfrm flipV="1">
              <a:off x="6900862" y="2173288"/>
              <a:ext cx="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4" name="Line 9">
              <a:extLst>
                <a:ext uri="{FF2B5EF4-FFF2-40B4-BE49-F238E27FC236}">
                  <a16:creationId xmlns:a16="http://schemas.microsoft.com/office/drawing/2014/main" id="{957F3EE9-00E9-3D44-83BB-8DC8A872E3D8}"/>
                </a:ext>
              </a:extLst>
            </p:cNvPr>
            <p:cNvSpPr>
              <a:spLocks noChangeShapeType="1"/>
            </p:cNvSpPr>
            <p:nvPr/>
          </p:nvSpPr>
          <p:spPr bwMode="auto">
            <a:xfrm>
              <a:off x="6519862" y="2554288"/>
              <a:ext cx="762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5" name="Text Box 10">
              <a:extLst>
                <a:ext uri="{FF2B5EF4-FFF2-40B4-BE49-F238E27FC236}">
                  <a16:creationId xmlns:a16="http://schemas.microsoft.com/office/drawing/2014/main" id="{C7CB37A9-00E2-F94B-824B-A413B2331988}"/>
                </a:ext>
              </a:extLst>
            </p:cNvPr>
            <p:cNvSpPr txBox="1">
              <a:spLocks noChangeArrowheads="1"/>
            </p:cNvSpPr>
            <p:nvPr/>
          </p:nvSpPr>
          <p:spPr bwMode="auto">
            <a:xfrm>
              <a:off x="6757987" y="1916113"/>
              <a:ext cx="29368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N</a:t>
              </a:r>
            </a:p>
          </p:txBody>
        </p:sp>
        <p:sp>
          <p:nvSpPr>
            <p:cNvPr id="62476" name="Text Box 11">
              <a:extLst>
                <a:ext uri="{FF2B5EF4-FFF2-40B4-BE49-F238E27FC236}">
                  <a16:creationId xmlns:a16="http://schemas.microsoft.com/office/drawing/2014/main" id="{D64711E3-DD1A-C140-AEA0-8146891E58A2}"/>
                </a:ext>
              </a:extLst>
            </p:cNvPr>
            <p:cNvSpPr txBox="1">
              <a:spLocks noChangeArrowheads="1"/>
            </p:cNvSpPr>
            <p:nvPr/>
          </p:nvSpPr>
          <p:spPr bwMode="auto">
            <a:xfrm>
              <a:off x="7237412" y="2406651"/>
              <a:ext cx="285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E</a:t>
              </a:r>
            </a:p>
          </p:txBody>
        </p:sp>
        <p:sp>
          <p:nvSpPr>
            <p:cNvPr id="62477" name="Line 12">
              <a:extLst>
                <a:ext uri="{FF2B5EF4-FFF2-40B4-BE49-F238E27FC236}">
                  <a16:creationId xmlns:a16="http://schemas.microsoft.com/office/drawing/2014/main" id="{2E7A3C0D-5F63-9740-883F-39BAE5020791}"/>
                </a:ext>
              </a:extLst>
            </p:cNvPr>
            <p:cNvSpPr>
              <a:spLocks noChangeShapeType="1"/>
            </p:cNvSpPr>
            <p:nvPr/>
          </p:nvSpPr>
          <p:spPr bwMode="auto">
            <a:xfrm flipH="1" flipV="1">
              <a:off x="6662737" y="2268538"/>
              <a:ext cx="457200" cy="533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8" name="Line 13">
              <a:extLst>
                <a:ext uri="{FF2B5EF4-FFF2-40B4-BE49-F238E27FC236}">
                  <a16:creationId xmlns:a16="http://schemas.microsoft.com/office/drawing/2014/main" id="{3B45053B-F342-6344-AC17-969794119C2E}"/>
                </a:ext>
              </a:extLst>
            </p:cNvPr>
            <p:cNvSpPr>
              <a:spLocks noChangeShapeType="1"/>
            </p:cNvSpPr>
            <p:nvPr/>
          </p:nvSpPr>
          <p:spPr bwMode="auto">
            <a:xfrm>
              <a:off x="7119937" y="2801938"/>
              <a:ext cx="1905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79" name="Text Box 14">
              <a:extLst>
                <a:ext uri="{FF2B5EF4-FFF2-40B4-BE49-F238E27FC236}">
                  <a16:creationId xmlns:a16="http://schemas.microsoft.com/office/drawing/2014/main" id="{34D8090D-5DCE-8543-9238-022B8C61C140}"/>
                </a:ext>
              </a:extLst>
            </p:cNvPr>
            <p:cNvSpPr txBox="1">
              <a:spLocks noChangeArrowheads="1"/>
            </p:cNvSpPr>
            <p:nvPr/>
          </p:nvSpPr>
          <p:spPr bwMode="auto">
            <a:xfrm>
              <a:off x="7519987" y="2536826"/>
              <a:ext cx="150495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Ice flow direction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41</a:t>
              </a:r>
              <a:r>
                <a:rPr kumimoji="0" lang="en-US" altLang="en-US" sz="14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a:t>
              </a:r>
              <a:r>
                <a:rPr kumimoji="0" lang="en-US" alt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NW</a:t>
              </a:r>
            </a:p>
          </p:txBody>
        </p:sp>
        <p:sp>
          <p:nvSpPr>
            <p:cNvPr id="62480" name="Line 5">
              <a:extLst>
                <a:ext uri="{FF2B5EF4-FFF2-40B4-BE49-F238E27FC236}">
                  <a16:creationId xmlns:a16="http://schemas.microsoft.com/office/drawing/2014/main" id="{E83AD649-D6DE-884A-8343-D502BCD5EBF2}"/>
                </a:ext>
              </a:extLst>
            </p:cNvPr>
            <p:cNvSpPr>
              <a:spLocks noChangeShapeType="1"/>
            </p:cNvSpPr>
            <p:nvPr/>
          </p:nvSpPr>
          <p:spPr bwMode="auto">
            <a:xfrm>
              <a:off x="7118350" y="2801938"/>
              <a:ext cx="3175" cy="9159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1" name="Text Box 7">
              <a:extLst>
                <a:ext uri="{FF2B5EF4-FFF2-40B4-BE49-F238E27FC236}">
                  <a16:creationId xmlns:a16="http://schemas.microsoft.com/office/drawing/2014/main" id="{4CC434E8-7BB4-D04F-B6AA-C4AC291B235B}"/>
                </a:ext>
              </a:extLst>
            </p:cNvPr>
            <p:cNvSpPr txBox="1">
              <a:spLocks noChangeArrowheads="1"/>
            </p:cNvSpPr>
            <p:nvPr/>
          </p:nvSpPr>
          <p:spPr bwMode="auto">
            <a:xfrm>
              <a:off x="7959434" y="4274008"/>
              <a:ext cx="184730" cy="307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2482" name="Line 6">
              <a:extLst>
                <a:ext uri="{FF2B5EF4-FFF2-40B4-BE49-F238E27FC236}">
                  <a16:creationId xmlns:a16="http://schemas.microsoft.com/office/drawing/2014/main" id="{2D594E34-1C49-A544-BBE6-0A283F4FCD46}"/>
                </a:ext>
              </a:extLst>
            </p:cNvPr>
            <p:cNvSpPr>
              <a:spLocks noChangeShapeType="1"/>
            </p:cNvSpPr>
            <p:nvPr/>
          </p:nvSpPr>
          <p:spPr bwMode="auto">
            <a:xfrm>
              <a:off x="7121525" y="3717926"/>
              <a:ext cx="1752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3" name="Line 16">
              <a:extLst>
                <a:ext uri="{FF2B5EF4-FFF2-40B4-BE49-F238E27FC236}">
                  <a16:creationId xmlns:a16="http://schemas.microsoft.com/office/drawing/2014/main" id="{E91D436F-4E53-A946-A61B-8F1F8A0798A2}"/>
                </a:ext>
              </a:extLst>
            </p:cNvPr>
            <p:cNvSpPr>
              <a:spLocks noChangeShapeType="1"/>
            </p:cNvSpPr>
            <p:nvPr/>
          </p:nvSpPr>
          <p:spPr bwMode="auto">
            <a:xfrm flipH="1">
              <a:off x="6388100" y="2190751"/>
              <a:ext cx="881062" cy="868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4" name="Line 13">
              <a:extLst>
                <a:ext uri="{FF2B5EF4-FFF2-40B4-BE49-F238E27FC236}">
                  <a16:creationId xmlns:a16="http://schemas.microsoft.com/office/drawing/2014/main" id="{9063E226-D06C-A142-82E4-2023F2C5F9D3}"/>
                </a:ext>
              </a:extLst>
            </p:cNvPr>
            <p:cNvSpPr>
              <a:spLocks noChangeShapeType="1"/>
            </p:cNvSpPr>
            <p:nvPr/>
          </p:nvSpPr>
          <p:spPr bwMode="auto">
            <a:xfrm>
              <a:off x="7254875" y="2190751"/>
              <a:ext cx="1905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2485" name="Text Box 14">
              <a:extLst>
                <a:ext uri="{FF2B5EF4-FFF2-40B4-BE49-F238E27FC236}">
                  <a16:creationId xmlns:a16="http://schemas.microsoft.com/office/drawing/2014/main" id="{8BE42F08-F5CB-0546-A2B0-40CC2BE634CD}"/>
                </a:ext>
              </a:extLst>
            </p:cNvPr>
            <p:cNvSpPr txBox="1">
              <a:spLocks noChangeArrowheads="1"/>
            </p:cNvSpPr>
            <p:nvPr/>
          </p:nvSpPr>
          <p:spPr bwMode="auto">
            <a:xfrm>
              <a:off x="7262812" y="1925638"/>
              <a:ext cx="1881188"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Ice Layer tilt direction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225</a:t>
              </a:r>
              <a:r>
                <a:rPr kumimoji="0" lang="en-US" altLang="en-US" sz="1400" b="0" i="0" u="none" strike="noStrike" kern="1200" cap="none" spc="0" normalizeH="0" baseline="30000" noProof="0">
                  <a:ln>
                    <a:noFill/>
                  </a:ln>
                  <a:solidFill>
                    <a:srgbClr val="000000"/>
                  </a:solidFill>
                  <a:effectLst/>
                  <a:uLnTx/>
                  <a:uFillTx/>
                  <a:latin typeface="Arial" panose="020B0604020202020204" pitchFamily="34" charset="0"/>
                  <a:ea typeface="ＭＳ Ｐゴシック" panose="020B0600070205080204" pitchFamily="34" charset="-128"/>
                  <a:cs typeface="+mn-cs"/>
                </a:rPr>
                <a:t>o</a:t>
              </a:r>
              <a:r>
                <a:rPr kumimoji="0" lang="en-US" altLang="en-US" sz="14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SW</a:t>
              </a:r>
            </a:p>
          </p:txBody>
        </p:sp>
      </p:grpSp>
      <p:pic>
        <p:nvPicPr>
          <p:cNvPr id="62471" name="Bildobjekt 32" descr="Skärmavbild 2011-03-07 kl. 15.25.41.png">
            <a:extLst>
              <a:ext uri="{FF2B5EF4-FFF2-40B4-BE49-F238E27FC236}">
                <a16:creationId xmlns:a16="http://schemas.microsoft.com/office/drawing/2014/main" id="{241AFAD5-F209-6040-AEC9-B6812657DF4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5345" y="1405522"/>
            <a:ext cx="2905125" cy="2109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51ED1EFB-2940-7E4D-B717-4084EB5BF041}"/>
              </a:ext>
            </a:extLst>
          </p:cNvPr>
          <p:cNvSpPr txBox="1"/>
          <p:nvPr/>
        </p:nvSpPr>
        <p:spPr>
          <a:xfrm>
            <a:off x="211138" y="222206"/>
            <a:ext cx="2408032" cy="461665"/>
          </a:xfrm>
          <a:prstGeom prst="rect">
            <a:avLst/>
          </a:prstGeom>
          <a:solidFill>
            <a:schemeClr val="bg1">
              <a:lumMod val="75000"/>
            </a:schemeClr>
          </a:solidFill>
        </p:spPr>
        <p:txBody>
          <a:bodyPr wrap="none" rtlCol="0">
            <a:spAutoFit/>
          </a:bodyPr>
          <a:lstStyle/>
          <a:p>
            <a:pPr marL="0" marR="0" lvl="0" indent="0" algn="l" defTabSz="4572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ice: step by step</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7" name="TextBox 6">
            <a:extLst>
              <a:ext uri="{FF2B5EF4-FFF2-40B4-BE49-F238E27FC236}">
                <a16:creationId xmlns:a16="http://schemas.microsoft.com/office/drawing/2014/main" id="{8B1727F5-1693-F048-BF74-C9FB1670346F}"/>
              </a:ext>
            </a:extLst>
          </p:cNvPr>
          <p:cNvSpPr txBox="1"/>
          <p:nvPr/>
        </p:nvSpPr>
        <p:spPr>
          <a:xfrm>
            <a:off x="6989713" y="1660918"/>
            <a:ext cx="1954381" cy="923330"/>
          </a:xfrm>
          <a:prstGeom prst="rect">
            <a:avLst/>
          </a:prstGeom>
          <a:noFill/>
        </p:spPr>
        <p:txBody>
          <a:bodyPr wrap="none" rtlCol="0">
            <a:spAutoFit/>
          </a:bodyPr>
          <a:lstStyle/>
          <a:p>
            <a:pPr marL="285750" marR="0" lvl="0" indent="-285750" algn="ctr"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&gt; 100 m</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absorption length</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limited by dust</a:t>
            </a:r>
          </a:p>
        </p:txBody>
      </p:sp>
      <p:sp>
        <p:nvSpPr>
          <p:cNvPr id="8" name="TextBox 7">
            <a:extLst>
              <a:ext uri="{FF2B5EF4-FFF2-40B4-BE49-F238E27FC236}">
                <a16:creationId xmlns:a16="http://schemas.microsoft.com/office/drawing/2014/main" id="{6A00553F-13AE-3845-92BC-552BD55F5D73}"/>
              </a:ext>
            </a:extLst>
          </p:cNvPr>
          <p:cNvSpPr txBox="1"/>
          <p:nvPr/>
        </p:nvSpPr>
        <p:spPr>
          <a:xfrm>
            <a:off x="3092491" y="2876766"/>
            <a:ext cx="1999265" cy="369332"/>
          </a:xfrm>
          <a:prstGeom prst="rect">
            <a:avLst/>
          </a:prstGeom>
          <a:noFill/>
        </p:spPr>
        <p:txBody>
          <a:bodyPr wrap="none" rtlCol="0">
            <a:spAutoFit/>
          </a:bodyPr>
          <a:lstStyle/>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tilted ice layers</a:t>
            </a:r>
          </a:p>
        </p:txBody>
      </p:sp>
      <p:sp>
        <p:nvSpPr>
          <p:cNvPr id="9" name="TextBox 8">
            <a:extLst>
              <a:ext uri="{FF2B5EF4-FFF2-40B4-BE49-F238E27FC236}">
                <a16:creationId xmlns:a16="http://schemas.microsoft.com/office/drawing/2014/main" id="{1A3A26D8-E125-7F4D-B815-B7F18858AD4A}"/>
              </a:ext>
            </a:extLst>
          </p:cNvPr>
          <p:cNvSpPr txBox="1"/>
          <p:nvPr/>
        </p:nvSpPr>
        <p:spPr>
          <a:xfrm>
            <a:off x="830390" y="5792126"/>
            <a:ext cx="2191626" cy="923330"/>
          </a:xfrm>
          <a:prstGeom prst="rect">
            <a:avLst/>
          </a:prstGeom>
          <a:noFill/>
        </p:spPr>
        <p:txBody>
          <a:bodyPr wrap="none" rtlCol="0">
            <a:spAutoFit/>
          </a:bodyPr>
          <a:lstStyle/>
          <a:p>
            <a:pPr marL="285750" marR="0" lvl="0" indent="-285750" algn="ctr"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anisotropy</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~8% less scattering</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41</a:t>
            </a:r>
            <a:r>
              <a:rPr kumimoji="0" lang="en-US" sz="1800" b="0" i="0" u="none" strike="noStrike" kern="1200" cap="none" spc="0" normalizeH="0" baseline="3000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0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NW</a:t>
            </a:r>
            <a:endParaRPr kumimoji="0" lang="en-US" sz="1800" b="0" i="0" u="none" strike="noStrike" kern="1200" cap="none" spc="0" normalizeH="0" baseline="3000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pic>
        <p:nvPicPr>
          <p:cNvPr id="31" name="Picture 4" descr="always">
            <a:extLst>
              <a:ext uri="{FF2B5EF4-FFF2-40B4-BE49-F238E27FC236}">
                <a16:creationId xmlns:a16="http://schemas.microsoft.com/office/drawing/2014/main" id="{B6359ADB-78A0-A24C-8DA9-EF826325C2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400000">
            <a:off x="4191977" y="3913222"/>
            <a:ext cx="3547627" cy="169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24A2DBE0-0CE5-7C40-A032-2316A104CF6C}"/>
              </a:ext>
            </a:extLst>
          </p:cNvPr>
          <p:cNvSpPr txBox="1"/>
          <p:nvPr/>
        </p:nvSpPr>
        <p:spPr>
          <a:xfrm>
            <a:off x="5264034" y="2425283"/>
            <a:ext cx="1447832" cy="369332"/>
          </a:xfrm>
          <a:prstGeom prst="rect">
            <a:avLst/>
          </a:prstGeom>
          <a:noFill/>
        </p:spPr>
        <p:txBody>
          <a:bodyPr wrap="none" rtlCol="0">
            <a:spAutoFit/>
          </a:bodyPr>
          <a:lstStyle/>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ice layers</a:t>
            </a:r>
            <a:endPar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11" name="TextBox 10">
            <a:extLst>
              <a:ext uri="{FF2B5EF4-FFF2-40B4-BE49-F238E27FC236}">
                <a16:creationId xmlns:a16="http://schemas.microsoft.com/office/drawing/2014/main" id="{8DA72482-029B-2547-BACB-4836A3C77D8A}"/>
              </a:ext>
            </a:extLst>
          </p:cNvPr>
          <p:cNvSpPr txBox="1"/>
          <p:nvPr/>
        </p:nvSpPr>
        <p:spPr>
          <a:xfrm>
            <a:off x="779094" y="875601"/>
            <a:ext cx="1460656" cy="369332"/>
          </a:xfrm>
          <a:prstGeom prst="rect">
            <a:avLst/>
          </a:prstGeom>
          <a:noFill/>
        </p:spPr>
        <p:txBody>
          <a:bodyPr wrap="none" rtlCol="0">
            <a:spAutoFit/>
          </a:bodyPr>
          <a:lstStyle/>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hole ice ?</a:t>
            </a:r>
          </a:p>
        </p:txBody>
      </p:sp>
      <p:sp>
        <p:nvSpPr>
          <p:cNvPr id="12" name="TextBox 11">
            <a:extLst>
              <a:ext uri="{FF2B5EF4-FFF2-40B4-BE49-F238E27FC236}">
                <a16:creationId xmlns:a16="http://schemas.microsoft.com/office/drawing/2014/main" id="{A189C69A-7EE5-A042-8003-C710B8D7C17C}"/>
              </a:ext>
            </a:extLst>
          </p:cNvPr>
          <p:cNvSpPr txBox="1"/>
          <p:nvPr/>
        </p:nvSpPr>
        <p:spPr>
          <a:xfrm>
            <a:off x="220783" y="3778541"/>
            <a:ext cx="2627642" cy="369332"/>
          </a:xfrm>
          <a:prstGeom prst="rect">
            <a:avLst/>
          </a:prstGeom>
          <a:noFill/>
        </p:spPr>
        <p:txBody>
          <a:bodyPr wrap="none" rtlCol="0">
            <a:spAutoFit/>
          </a:bodyPr>
          <a:lstStyle/>
          <a:p>
            <a:pPr marL="285750" marR="0" lvl="0" indent="-285750" algn="l"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some birefringence ?</a:t>
            </a:r>
          </a:p>
        </p:txBody>
      </p:sp>
      <p:pic>
        <p:nvPicPr>
          <p:cNvPr id="3" name="Picture 2">
            <a:extLst>
              <a:ext uri="{FF2B5EF4-FFF2-40B4-BE49-F238E27FC236}">
                <a16:creationId xmlns:a16="http://schemas.microsoft.com/office/drawing/2014/main" id="{6F02ECFD-FEE6-ED41-B7C7-DDD1FF240B30}"/>
              </a:ext>
            </a:extLst>
          </p:cNvPr>
          <p:cNvPicPr>
            <a:picLocks noChangeAspect="1"/>
          </p:cNvPicPr>
          <p:nvPr/>
        </p:nvPicPr>
        <p:blipFill>
          <a:blip r:embed="rId7"/>
          <a:stretch>
            <a:fillRect/>
          </a:stretch>
        </p:blipFill>
        <p:spPr>
          <a:xfrm>
            <a:off x="2997322" y="160167"/>
            <a:ext cx="3393539" cy="2208726"/>
          </a:xfrm>
          <a:prstGeom prst="rect">
            <a:avLst/>
          </a:prstGeom>
        </p:spPr>
      </p:pic>
      <p:sp>
        <p:nvSpPr>
          <p:cNvPr id="4" name="TextBox 3">
            <a:extLst>
              <a:ext uri="{FF2B5EF4-FFF2-40B4-BE49-F238E27FC236}">
                <a16:creationId xmlns:a16="http://schemas.microsoft.com/office/drawing/2014/main" id="{33836972-C449-1045-B10E-A13A025C8F55}"/>
              </a:ext>
            </a:extLst>
          </p:cNvPr>
          <p:cNvSpPr txBox="1"/>
          <p:nvPr/>
        </p:nvSpPr>
        <p:spPr>
          <a:xfrm>
            <a:off x="5638398" y="591744"/>
            <a:ext cx="2871300" cy="923330"/>
          </a:xfrm>
          <a:prstGeom prst="rect">
            <a:avLst/>
          </a:prstGeom>
          <a:noFill/>
        </p:spPr>
        <p:txBody>
          <a:bodyPr wrap="none" rtlCol="0">
            <a:spAutoFit/>
          </a:bodyPr>
          <a:lstStyle/>
          <a:p>
            <a:pPr marL="285750" marR="0" lvl="0" indent="-285750" algn="ctr" defTabSz="4572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no air bubbles/hydrates</a:t>
            </a:r>
          </a:p>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below 1350 m</a:t>
            </a:r>
          </a:p>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6765056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pic>
        <p:nvPicPr>
          <p:cNvPr id="231" name="Google Shape;231;p67" descr="skymap_no_sources_free.png"/>
          <p:cNvPicPr preferRelativeResize="0"/>
          <p:nvPr/>
        </p:nvPicPr>
        <p:blipFill rotWithShape="1">
          <a:blip r:embed="rId3">
            <a:alphaModFix/>
          </a:blip>
          <a:srcRect/>
          <a:stretch/>
        </p:blipFill>
        <p:spPr>
          <a:xfrm>
            <a:off x="16724" y="1753736"/>
            <a:ext cx="5714326" cy="2492744"/>
          </a:xfrm>
          <a:prstGeom prst="rect">
            <a:avLst/>
          </a:prstGeom>
          <a:noFill/>
          <a:ln>
            <a:noFill/>
          </a:ln>
        </p:spPr>
      </p:pic>
      <p:pic>
        <p:nvPicPr>
          <p:cNvPr id="232" name="Google Shape;232;p67" descr="ngc1068_wide_hotspot_super_fine.png"/>
          <p:cNvPicPr preferRelativeResize="0"/>
          <p:nvPr/>
        </p:nvPicPr>
        <p:blipFill rotWithShape="1">
          <a:blip r:embed="rId4">
            <a:alphaModFix/>
          </a:blip>
          <a:srcRect/>
          <a:stretch/>
        </p:blipFill>
        <p:spPr>
          <a:xfrm>
            <a:off x="5699026" y="1605889"/>
            <a:ext cx="3362087" cy="4142958"/>
          </a:xfrm>
          <a:prstGeom prst="rect">
            <a:avLst/>
          </a:prstGeom>
          <a:noFill/>
          <a:ln>
            <a:noFill/>
          </a:ln>
        </p:spPr>
      </p:pic>
      <p:sp>
        <p:nvSpPr>
          <p:cNvPr id="233" name="Google Shape;233;p67"/>
          <p:cNvSpPr/>
          <p:nvPr/>
        </p:nvSpPr>
        <p:spPr>
          <a:xfrm>
            <a:off x="6717208" y="2742835"/>
            <a:ext cx="1048358" cy="167150"/>
          </a:xfrm>
          <a:prstGeom prst="rect">
            <a:avLst/>
          </a:prstGeom>
          <a:solidFill>
            <a:srgbClr val="FFFFFF"/>
          </a:solidFill>
          <a:ln>
            <a:noFill/>
          </a:ln>
        </p:spPr>
        <p:txBody>
          <a:bodyPr spcFirstLastPara="1" wrap="square" lIns="0" tIns="0" rIns="0" bIns="0" anchor="t" anchorCtr="0">
            <a:noAutofit/>
          </a:bodyPr>
          <a:lstStyle/>
          <a:p>
            <a:pPr defTabSz="685800">
              <a:buClr>
                <a:srgbClr val="000000"/>
              </a:buClr>
              <a:buSzPts val="1400"/>
            </a:pPr>
            <a:endParaRPr sz="1050" kern="0">
              <a:solidFill>
                <a:srgbClr val="000000"/>
              </a:solidFill>
              <a:latin typeface="Arial"/>
              <a:ea typeface="Arial"/>
              <a:cs typeface="Arial"/>
              <a:sym typeface="Arial"/>
            </a:endParaRPr>
          </a:p>
        </p:txBody>
      </p:sp>
      <p:sp>
        <p:nvSpPr>
          <p:cNvPr id="234" name="Google Shape;234;p67"/>
          <p:cNvSpPr/>
          <p:nvPr/>
        </p:nvSpPr>
        <p:spPr>
          <a:xfrm>
            <a:off x="7689581" y="3729194"/>
            <a:ext cx="97513" cy="88128"/>
          </a:xfrm>
          <a:prstGeom prst="roundRect">
            <a:avLst>
              <a:gd name="adj" fmla="val 23149"/>
            </a:avLst>
          </a:prstGeom>
          <a:solidFill>
            <a:srgbClr val="000000"/>
          </a:solidFill>
          <a:ln>
            <a:noFill/>
          </a:ln>
        </p:spPr>
        <p:txBody>
          <a:bodyPr spcFirstLastPara="1" wrap="square" lIns="0" tIns="0" rIns="0" bIns="0" anchor="t" anchorCtr="0">
            <a:noAutofit/>
          </a:bodyPr>
          <a:lstStyle/>
          <a:p>
            <a:pPr defTabSz="685800">
              <a:buClr>
                <a:srgbClr val="000000"/>
              </a:buClr>
              <a:buSzPts val="1400"/>
            </a:pPr>
            <a:endParaRPr sz="1050" kern="0">
              <a:solidFill>
                <a:srgbClr val="000000"/>
              </a:solidFill>
              <a:latin typeface="Arial"/>
              <a:ea typeface="Arial"/>
              <a:cs typeface="Arial"/>
              <a:sym typeface="Arial"/>
            </a:endParaRPr>
          </a:p>
        </p:txBody>
      </p:sp>
      <p:sp>
        <p:nvSpPr>
          <p:cNvPr id="235" name="Google Shape;235;p67"/>
          <p:cNvSpPr txBox="1"/>
          <p:nvPr/>
        </p:nvSpPr>
        <p:spPr>
          <a:xfrm>
            <a:off x="7066485" y="4636532"/>
            <a:ext cx="1343705"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000000"/>
                </a:solidFill>
                <a:latin typeface="Arial"/>
                <a:ea typeface="Arial"/>
                <a:cs typeface="Arial"/>
                <a:sym typeface="Arial"/>
              </a:rPr>
              <a:t>Grid 0.03</a:t>
            </a:r>
            <a:r>
              <a:rPr lang="en-US" sz="1350" kern="0" baseline="30000">
                <a:solidFill>
                  <a:srgbClr val="000000"/>
                </a:solidFill>
                <a:latin typeface="Arial"/>
                <a:ea typeface="Arial"/>
                <a:cs typeface="Arial"/>
                <a:sym typeface="Arial"/>
              </a:rPr>
              <a:t>°</a:t>
            </a:r>
            <a:r>
              <a:rPr lang="en-US" sz="1350" kern="0">
                <a:solidFill>
                  <a:srgbClr val="000000"/>
                </a:solidFill>
                <a:latin typeface="Arial"/>
                <a:ea typeface="Arial"/>
                <a:cs typeface="Arial"/>
                <a:sym typeface="Arial"/>
              </a:rPr>
              <a:t> x 0.03°</a:t>
            </a:r>
            <a:endParaRPr sz="1050" kern="0">
              <a:solidFill>
                <a:srgbClr val="000000"/>
              </a:solidFill>
              <a:latin typeface="Arial"/>
              <a:ea typeface="Arial"/>
              <a:cs typeface="Arial"/>
              <a:sym typeface="Arial"/>
            </a:endParaRPr>
          </a:p>
        </p:txBody>
      </p:sp>
      <p:sp>
        <p:nvSpPr>
          <p:cNvPr id="236" name="Google Shape;236;p67"/>
          <p:cNvSpPr txBox="1"/>
          <p:nvPr/>
        </p:nvSpPr>
        <p:spPr>
          <a:xfrm>
            <a:off x="7061030" y="3641449"/>
            <a:ext cx="484009" cy="230832"/>
          </a:xfrm>
          <a:prstGeom prst="rect">
            <a:avLst/>
          </a:prstGeom>
          <a:noFill/>
          <a:ln>
            <a:noFill/>
          </a:ln>
        </p:spPr>
        <p:txBody>
          <a:bodyPr spcFirstLastPara="1" wrap="square" lIns="0" tIns="0" rIns="0" bIns="0" anchor="t" anchorCtr="0">
            <a:spAutoFit/>
          </a:bodyPr>
          <a:lstStyle/>
          <a:p>
            <a:pPr defTabSz="685800">
              <a:buClr>
                <a:srgbClr val="000000"/>
              </a:buClr>
              <a:buSzPts val="2000"/>
            </a:pPr>
            <a:r>
              <a:rPr lang="en-US" sz="1500" kern="0">
                <a:solidFill>
                  <a:srgbClr val="000000"/>
                </a:solidFill>
                <a:latin typeface="Arial"/>
                <a:ea typeface="Arial"/>
                <a:cs typeface="Arial"/>
                <a:sym typeface="Arial"/>
              </a:rPr>
              <a:t> 0.09</a:t>
            </a:r>
            <a:r>
              <a:rPr lang="en-US" sz="1500" kern="0" baseline="30000">
                <a:solidFill>
                  <a:srgbClr val="000000"/>
                </a:solidFill>
                <a:latin typeface="Arial"/>
                <a:ea typeface="Arial"/>
                <a:cs typeface="Arial"/>
                <a:sym typeface="Arial"/>
              </a:rPr>
              <a:t>°</a:t>
            </a:r>
            <a:endParaRPr sz="1050" kern="0">
              <a:solidFill>
                <a:srgbClr val="000000"/>
              </a:solidFill>
              <a:latin typeface="Arial"/>
              <a:ea typeface="Arial"/>
              <a:cs typeface="Arial"/>
              <a:sym typeface="Arial"/>
            </a:endParaRPr>
          </a:p>
        </p:txBody>
      </p:sp>
      <p:sp>
        <p:nvSpPr>
          <p:cNvPr id="237" name="Google Shape;237;p67"/>
          <p:cNvSpPr txBox="1"/>
          <p:nvPr/>
        </p:nvSpPr>
        <p:spPr>
          <a:xfrm>
            <a:off x="7469823" y="3959249"/>
            <a:ext cx="537029" cy="230832"/>
          </a:xfrm>
          <a:prstGeom prst="rect">
            <a:avLst/>
          </a:prstGeom>
          <a:noFill/>
          <a:ln>
            <a:noFill/>
          </a:ln>
        </p:spPr>
        <p:txBody>
          <a:bodyPr spcFirstLastPara="1" wrap="square" lIns="0" tIns="0" rIns="0" bIns="0" anchor="t" anchorCtr="0">
            <a:spAutoFit/>
          </a:bodyPr>
          <a:lstStyle/>
          <a:p>
            <a:pPr defTabSz="685800">
              <a:buClr>
                <a:srgbClr val="000000"/>
              </a:buClr>
              <a:buSzPts val="2000"/>
            </a:pPr>
            <a:r>
              <a:rPr lang="en-US" sz="1500" kern="0">
                <a:solidFill>
                  <a:srgbClr val="000000"/>
                </a:solidFill>
                <a:latin typeface="Arial"/>
                <a:ea typeface="Arial"/>
                <a:cs typeface="Arial"/>
                <a:sym typeface="Arial"/>
              </a:rPr>
              <a:t>40.69</a:t>
            </a:r>
            <a:r>
              <a:rPr lang="en-US" sz="1500" kern="0" baseline="30000">
                <a:solidFill>
                  <a:srgbClr val="000000"/>
                </a:solidFill>
                <a:latin typeface="Arial"/>
                <a:ea typeface="Arial"/>
                <a:cs typeface="Arial"/>
                <a:sym typeface="Arial"/>
              </a:rPr>
              <a:t>°</a:t>
            </a:r>
            <a:endParaRPr sz="1050" kern="0">
              <a:solidFill>
                <a:srgbClr val="000000"/>
              </a:solidFill>
              <a:latin typeface="Arial"/>
              <a:ea typeface="Arial"/>
              <a:cs typeface="Arial"/>
              <a:sym typeface="Arial"/>
            </a:endParaRPr>
          </a:p>
        </p:txBody>
      </p:sp>
      <p:sp>
        <p:nvSpPr>
          <p:cNvPr id="238" name="Google Shape;238;p67"/>
          <p:cNvSpPr txBox="1"/>
          <p:nvPr/>
        </p:nvSpPr>
        <p:spPr>
          <a:xfrm>
            <a:off x="1087815" y="4911858"/>
            <a:ext cx="3892050" cy="830997"/>
          </a:xfrm>
          <a:prstGeom prst="rect">
            <a:avLst/>
          </a:prstGeom>
          <a:noFill/>
          <a:ln>
            <a:noFill/>
          </a:ln>
        </p:spPr>
        <p:txBody>
          <a:bodyPr spcFirstLastPara="1" wrap="square" lIns="0" tIns="0" rIns="0" bIns="0" anchor="t" anchorCtr="0">
            <a:spAutoFit/>
          </a:bodyPr>
          <a:lstStyle/>
          <a:p>
            <a:pPr defTabSz="685800">
              <a:buClr>
                <a:srgbClr val="000000"/>
              </a:buClr>
              <a:buSzPts val="2100"/>
            </a:pPr>
            <a:r>
              <a:rPr lang="en-US" kern="0" dirty="0">
                <a:solidFill>
                  <a:srgbClr val="000000"/>
                </a:solidFill>
                <a:latin typeface="+mj-lt"/>
                <a:ea typeface="Inter Light"/>
                <a:cs typeface="Inter Light"/>
                <a:sym typeface="Inter Light"/>
              </a:rPr>
              <a:t>the brightest location in full sky scan:</a:t>
            </a:r>
            <a:endParaRPr kern="0" dirty="0">
              <a:solidFill>
                <a:srgbClr val="000000"/>
              </a:solidFill>
              <a:latin typeface="+mj-lt"/>
              <a:ea typeface="Inter Light"/>
              <a:cs typeface="Inter Light"/>
              <a:sym typeface="Inter Light"/>
            </a:endParaRPr>
          </a:p>
          <a:p>
            <a:pPr marL="114300" indent="-109538" defTabSz="685800">
              <a:buClr>
                <a:srgbClr val="000000"/>
              </a:buClr>
              <a:buSzPts val="1000"/>
              <a:buFont typeface="Inter Light"/>
              <a:buChar char="➡"/>
            </a:pPr>
            <a:r>
              <a:rPr lang="en-US" kern="0" dirty="0">
                <a:solidFill>
                  <a:srgbClr val="000000"/>
                </a:solidFill>
                <a:latin typeface="+mj-lt"/>
                <a:ea typeface="Inter Light"/>
                <a:cs typeface="Inter Light"/>
                <a:sym typeface="Inter Light"/>
              </a:rPr>
              <a:t> astrophysical neutrino events = 81</a:t>
            </a:r>
            <a:endParaRPr kern="0" dirty="0">
              <a:solidFill>
                <a:srgbClr val="000000"/>
              </a:solidFill>
              <a:latin typeface="+mj-lt"/>
              <a:ea typeface="Inter Light"/>
              <a:cs typeface="Inter Light"/>
              <a:sym typeface="Inter Light"/>
            </a:endParaRPr>
          </a:p>
          <a:p>
            <a:pPr marL="114300" indent="-109538" defTabSz="685800">
              <a:buClr>
                <a:srgbClr val="000000"/>
              </a:buClr>
              <a:buSzPts val="1000"/>
              <a:buFont typeface="Inter Light"/>
              <a:buChar char="➡"/>
            </a:pPr>
            <a:r>
              <a:rPr lang="en-US" kern="0" dirty="0">
                <a:solidFill>
                  <a:srgbClr val="000000"/>
                </a:solidFill>
                <a:latin typeface="+mj-lt"/>
                <a:ea typeface="Inter Light"/>
                <a:cs typeface="Inter Light"/>
                <a:sym typeface="Inter Light"/>
              </a:rPr>
              <a:t> spectral index = 3.2</a:t>
            </a:r>
            <a:endParaRPr kern="0" dirty="0">
              <a:solidFill>
                <a:srgbClr val="000000"/>
              </a:solidFill>
              <a:latin typeface="+mj-lt"/>
              <a:ea typeface="Inter Light"/>
              <a:cs typeface="Inter Light"/>
              <a:sym typeface="Inter Light"/>
            </a:endParaRPr>
          </a:p>
        </p:txBody>
      </p:sp>
      <p:sp>
        <p:nvSpPr>
          <p:cNvPr id="239" name="Google Shape;239;p67"/>
          <p:cNvSpPr txBox="1"/>
          <p:nvPr/>
        </p:nvSpPr>
        <p:spPr>
          <a:xfrm>
            <a:off x="2457340" y="1675471"/>
            <a:ext cx="1153000"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000000"/>
                </a:solidFill>
                <a:latin typeface="Arial"/>
                <a:ea typeface="Arial"/>
                <a:cs typeface="Arial"/>
                <a:sym typeface="Arial"/>
              </a:rPr>
              <a:t>Grid 0.2</a:t>
            </a:r>
            <a:r>
              <a:rPr lang="en-US" sz="1350" kern="0" baseline="30000">
                <a:solidFill>
                  <a:srgbClr val="000000"/>
                </a:solidFill>
                <a:latin typeface="Arial"/>
                <a:ea typeface="Arial"/>
                <a:cs typeface="Arial"/>
                <a:sym typeface="Arial"/>
              </a:rPr>
              <a:t>°</a:t>
            </a:r>
            <a:r>
              <a:rPr lang="en-US" sz="1350" kern="0">
                <a:solidFill>
                  <a:srgbClr val="000000"/>
                </a:solidFill>
                <a:latin typeface="Arial"/>
                <a:ea typeface="Arial"/>
                <a:cs typeface="Arial"/>
                <a:sym typeface="Arial"/>
              </a:rPr>
              <a:t> x 0.2°</a:t>
            </a:r>
            <a:endParaRPr sz="1050" kern="0">
              <a:solidFill>
                <a:srgbClr val="000000"/>
              </a:solidFill>
              <a:latin typeface="Arial"/>
              <a:ea typeface="Arial"/>
              <a:cs typeface="Arial"/>
              <a:sym typeface="Arial"/>
            </a:endParaRPr>
          </a:p>
        </p:txBody>
      </p:sp>
      <p:sp>
        <p:nvSpPr>
          <p:cNvPr id="240" name="Google Shape;240;p67"/>
          <p:cNvSpPr txBox="1"/>
          <p:nvPr/>
        </p:nvSpPr>
        <p:spPr>
          <a:xfrm>
            <a:off x="741538" y="3250111"/>
            <a:ext cx="1401427" cy="126958"/>
          </a:xfrm>
          <a:prstGeom prst="rect">
            <a:avLst/>
          </a:prstGeom>
          <a:noFill/>
          <a:ln>
            <a:noFill/>
          </a:ln>
        </p:spPr>
        <p:txBody>
          <a:bodyPr spcFirstLastPara="1" wrap="square" lIns="0" tIns="0" rIns="0" bIns="0" anchor="t" anchorCtr="0">
            <a:spAutoFit/>
          </a:bodyPr>
          <a:lstStyle/>
          <a:p>
            <a:pPr defTabSz="685800">
              <a:buClr>
                <a:srgbClr val="000000"/>
              </a:buClr>
              <a:buSzPts val="1100"/>
            </a:pPr>
            <a:r>
              <a:rPr lang="en-US" sz="825" i="1" kern="0">
                <a:solidFill>
                  <a:srgbClr val="000000"/>
                </a:solidFill>
                <a:latin typeface="Arial"/>
                <a:ea typeface="Arial"/>
                <a:cs typeface="Arial"/>
                <a:sym typeface="Arial"/>
              </a:rPr>
              <a:t>Equatorial Coordinate System</a:t>
            </a:r>
            <a:endParaRPr sz="1050" kern="0">
              <a:solidFill>
                <a:srgbClr val="000000"/>
              </a:solidFill>
              <a:latin typeface="Arial"/>
              <a:ea typeface="Arial"/>
              <a:cs typeface="Arial"/>
              <a:sym typeface="Arial"/>
            </a:endParaRPr>
          </a:p>
        </p:txBody>
      </p:sp>
      <p:sp>
        <p:nvSpPr>
          <p:cNvPr id="244" name="Google Shape;244;p67"/>
          <p:cNvSpPr txBox="1"/>
          <p:nvPr/>
        </p:nvSpPr>
        <p:spPr>
          <a:xfrm>
            <a:off x="331105" y="646562"/>
            <a:ext cx="8560046" cy="470951"/>
          </a:xfrm>
          <a:prstGeom prst="rect">
            <a:avLst/>
          </a:prstGeom>
          <a:noFill/>
          <a:ln>
            <a:noFill/>
          </a:ln>
        </p:spPr>
        <p:txBody>
          <a:bodyPr spcFirstLastPara="1" wrap="square" lIns="34256" tIns="34256" rIns="34256" bIns="34256" anchor="ctr" anchorCtr="0">
            <a:normAutofit/>
          </a:bodyPr>
          <a:lstStyle/>
          <a:p>
            <a:pPr algn="ctr" defTabSz="685800">
              <a:lnSpc>
                <a:spcPct val="90000"/>
              </a:lnSpc>
              <a:buClr>
                <a:srgbClr val="000000"/>
              </a:buClr>
              <a:buSzPts val="3200"/>
            </a:pPr>
            <a:r>
              <a:rPr lang="en-US" sz="2400" kern="0" dirty="0">
                <a:solidFill>
                  <a:srgbClr val="000000"/>
                </a:solidFill>
                <a:latin typeface="Arial" panose="020B0604020202020204" pitchFamily="34" charset="0"/>
                <a:ea typeface="Inter"/>
                <a:cs typeface="Arial" panose="020B0604020202020204" pitchFamily="34" charset="0"/>
                <a:sym typeface="Inter"/>
              </a:rPr>
              <a:t>the new </a:t>
            </a:r>
            <a:r>
              <a:rPr lang="en-US" sz="2400" kern="0" dirty="0" err="1">
                <a:solidFill>
                  <a:srgbClr val="000000"/>
                </a:solidFill>
                <a:latin typeface="Arial" panose="020B0604020202020204" pitchFamily="34" charset="0"/>
                <a:ea typeface="Inter"/>
                <a:cs typeface="Arial" panose="020B0604020202020204" pitchFamily="34" charset="0"/>
                <a:sym typeface="Inter"/>
              </a:rPr>
              <a:t>IceCube</a:t>
            </a:r>
            <a:r>
              <a:rPr lang="en-US" sz="2400" kern="0" dirty="0">
                <a:solidFill>
                  <a:srgbClr val="000000"/>
                </a:solidFill>
                <a:latin typeface="Arial" panose="020B0604020202020204" pitchFamily="34" charset="0"/>
                <a:ea typeface="Inter"/>
                <a:cs typeface="Arial" panose="020B0604020202020204" pitchFamily="34" charset="0"/>
                <a:sym typeface="Inter"/>
              </a:rPr>
              <a:t> neutrino map</a:t>
            </a:r>
            <a:endParaRPr sz="2400" kern="0" dirty="0">
              <a:solidFill>
                <a:srgbClr val="000000"/>
              </a:solidFill>
              <a:latin typeface="Arial" panose="020B0604020202020204" pitchFamily="34" charset="0"/>
              <a:ea typeface="Inter"/>
              <a:cs typeface="Arial" panose="020B0604020202020204" pitchFamily="34" charset="0"/>
              <a:sym typeface="Inter"/>
            </a:endParaRPr>
          </a:p>
        </p:txBody>
      </p:sp>
      <p:cxnSp>
        <p:nvCxnSpPr>
          <p:cNvPr id="245" name="Google Shape;245;p67"/>
          <p:cNvCxnSpPr/>
          <p:nvPr/>
        </p:nvCxnSpPr>
        <p:spPr>
          <a:xfrm>
            <a:off x="5140308" y="3185939"/>
            <a:ext cx="1891388" cy="466635"/>
          </a:xfrm>
          <a:prstGeom prst="straightConnector1">
            <a:avLst/>
          </a:prstGeom>
          <a:noFill/>
          <a:ln w="25400" cap="flat" cmpd="sng">
            <a:solidFill>
              <a:schemeClr val="accent5"/>
            </a:solidFill>
            <a:prstDash val="solid"/>
            <a:miter lim="8000"/>
            <a:headEnd type="none" w="sm" len="sm"/>
            <a:tailEnd type="triangle" w="med" len="med"/>
          </a:ln>
        </p:spPr>
      </p:cxn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261" name="Google Shape;261;p69" descr="skymap_free_catalog (1).png"/>
          <p:cNvPicPr preferRelativeResize="0"/>
          <p:nvPr/>
        </p:nvPicPr>
        <p:blipFill rotWithShape="1">
          <a:blip r:embed="rId3">
            <a:alphaModFix/>
          </a:blip>
          <a:srcRect/>
          <a:stretch/>
        </p:blipFill>
        <p:spPr>
          <a:xfrm>
            <a:off x="77506" y="1745992"/>
            <a:ext cx="5652521" cy="2874930"/>
          </a:xfrm>
          <a:prstGeom prst="rect">
            <a:avLst/>
          </a:prstGeom>
          <a:noFill/>
          <a:ln>
            <a:noFill/>
          </a:ln>
        </p:spPr>
      </p:pic>
      <p:pic>
        <p:nvPicPr>
          <p:cNvPr id="262" name="Google Shape;262;p69" descr="ngc1068_wide_hotspot_super_fine.png"/>
          <p:cNvPicPr preferRelativeResize="0"/>
          <p:nvPr/>
        </p:nvPicPr>
        <p:blipFill rotWithShape="1">
          <a:blip r:embed="rId4">
            <a:alphaModFix/>
          </a:blip>
          <a:srcRect/>
          <a:stretch/>
        </p:blipFill>
        <p:spPr>
          <a:xfrm>
            <a:off x="5699026" y="1605889"/>
            <a:ext cx="3362087" cy="4142958"/>
          </a:xfrm>
          <a:prstGeom prst="rect">
            <a:avLst/>
          </a:prstGeom>
          <a:noFill/>
          <a:ln>
            <a:noFill/>
          </a:ln>
        </p:spPr>
      </p:pic>
      <p:sp>
        <p:nvSpPr>
          <p:cNvPr id="263" name="Google Shape;263;p69"/>
          <p:cNvSpPr txBox="1"/>
          <p:nvPr/>
        </p:nvSpPr>
        <p:spPr>
          <a:xfrm>
            <a:off x="7041980" y="3641449"/>
            <a:ext cx="547447" cy="230832"/>
          </a:xfrm>
          <a:prstGeom prst="rect">
            <a:avLst/>
          </a:prstGeom>
          <a:noFill/>
          <a:ln>
            <a:noFill/>
          </a:ln>
        </p:spPr>
        <p:txBody>
          <a:bodyPr spcFirstLastPara="1" wrap="square" lIns="0" tIns="0" rIns="0" bIns="0" anchor="t" anchorCtr="0">
            <a:spAutoFit/>
          </a:bodyPr>
          <a:lstStyle/>
          <a:p>
            <a:pPr defTabSz="685800">
              <a:buClr>
                <a:srgbClr val="000000"/>
              </a:buClr>
              <a:buSzPts val="2000"/>
            </a:pPr>
            <a:r>
              <a:rPr lang="en-US" sz="1500" kern="0">
                <a:solidFill>
                  <a:srgbClr val="000000"/>
                </a:solidFill>
                <a:latin typeface="Arial"/>
                <a:ea typeface="Arial"/>
                <a:cs typeface="Arial"/>
                <a:sym typeface="Arial"/>
              </a:rPr>
              <a:t> -0.01</a:t>
            </a:r>
            <a:r>
              <a:rPr lang="en-US" sz="1500" kern="0" baseline="30000">
                <a:solidFill>
                  <a:srgbClr val="000000"/>
                </a:solidFill>
                <a:latin typeface="Arial"/>
                <a:ea typeface="Arial"/>
                <a:cs typeface="Arial"/>
                <a:sym typeface="Arial"/>
              </a:rPr>
              <a:t>°</a:t>
            </a:r>
            <a:endParaRPr sz="1050" kern="0">
              <a:solidFill>
                <a:srgbClr val="000000"/>
              </a:solidFill>
              <a:latin typeface="Arial"/>
              <a:ea typeface="Arial"/>
              <a:cs typeface="Arial"/>
              <a:sym typeface="Arial"/>
            </a:endParaRPr>
          </a:p>
        </p:txBody>
      </p:sp>
      <p:sp>
        <p:nvSpPr>
          <p:cNvPr id="264" name="Google Shape;264;p69"/>
          <p:cNvSpPr txBox="1"/>
          <p:nvPr/>
        </p:nvSpPr>
        <p:spPr>
          <a:xfrm>
            <a:off x="7469823" y="3959249"/>
            <a:ext cx="537029" cy="230832"/>
          </a:xfrm>
          <a:prstGeom prst="rect">
            <a:avLst/>
          </a:prstGeom>
          <a:noFill/>
          <a:ln>
            <a:noFill/>
          </a:ln>
        </p:spPr>
        <p:txBody>
          <a:bodyPr spcFirstLastPara="1" wrap="square" lIns="0" tIns="0" rIns="0" bIns="0" anchor="t" anchorCtr="0">
            <a:spAutoFit/>
          </a:bodyPr>
          <a:lstStyle/>
          <a:p>
            <a:pPr defTabSz="685800">
              <a:buClr>
                <a:srgbClr val="000000"/>
              </a:buClr>
              <a:buSzPts val="2000"/>
            </a:pPr>
            <a:r>
              <a:rPr lang="en-US" sz="1500" kern="0">
                <a:solidFill>
                  <a:srgbClr val="000000"/>
                </a:solidFill>
                <a:latin typeface="Arial"/>
                <a:ea typeface="Arial"/>
                <a:cs typeface="Arial"/>
                <a:sym typeface="Arial"/>
              </a:rPr>
              <a:t>40.67</a:t>
            </a:r>
            <a:r>
              <a:rPr lang="en-US" sz="1500" kern="0" baseline="30000">
                <a:solidFill>
                  <a:srgbClr val="000000"/>
                </a:solidFill>
                <a:latin typeface="Arial"/>
                <a:ea typeface="Arial"/>
                <a:cs typeface="Arial"/>
                <a:sym typeface="Arial"/>
              </a:rPr>
              <a:t>°</a:t>
            </a:r>
            <a:endParaRPr sz="1050" kern="0">
              <a:solidFill>
                <a:srgbClr val="000000"/>
              </a:solidFill>
              <a:latin typeface="Arial"/>
              <a:ea typeface="Arial"/>
              <a:cs typeface="Arial"/>
              <a:sym typeface="Arial"/>
            </a:endParaRPr>
          </a:p>
        </p:txBody>
      </p:sp>
      <p:sp>
        <p:nvSpPr>
          <p:cNvPr id="265" name="Google Shape;265;p69"/>
          <p:cNvSpPr txBox="1"/>
          <p:nvPr/>
        </p:nvSpPr>
        <p:spPr>
          <a:xfrm>
            <a:off x="7066485" y="4636532"/>
            <a:ext cx="1343705" cy="207749"/>
          </a:xfrm>
          <a:prstGeom prst="rect">
            <a:avLst/>
          </a:prstGeom>
          <a:noFill/>
          <a:ln>
            <a:noFill/>
          </a:ln>
        </p:spPr>
        <p:txBody>
          <a:bodyPr spcFirstLastPara="1" wrap="square" lIns="0" tIns="0" rIns="0" bIns="0" anchor="t" anchorCtr="0">
            <a:spAutoFit/>
          </a:bodyPr>
          <a:lstStyle/>
          <a:p>
            <a:pPr defTabSz="685800">
              <a:buClr>
                <a:srgbClr val="000000"/>
              </a:buClr>
              <a:buSzPts val="1800"/>
            </a:pPr>
            <a:r>
              <a:rPr lang="en-US" sz="1350" kern="0">
                <a:solidFill>
                  <a:srgbClr val="000000"/>
                </a:solidFill>
                <a:latin typeface="Arial"/>
                <a:ea typeface="Arial"/>
                <a:cs typeface="Arial"/>
                <a:sym typeface="Arial"/>
              </a:rPr>
              <a:t>Grid 0.03</a:t>
            </a:r>
            <a:r>
              <a:rPr lang="en-US" sz="1350" kern="0" baseline="30000">
                <a:solidFill>
                  <a:srgbClr val="000000"/>
                </a:solidFill>
                <a:latin typeface="Arial"/>
                <a:ea typeface="Arial"/>
                <a:cs typeface="Arial"/>
                <a:sym typeface="Arial"/>
              </a:rPr>
              <a:t>°</a:t>
            </a:r>
            <a:r>
              <a:rPr lang="en-US" sz="1350" kern="0">
                <a:solidFill>
                  <a:srgbClr val="000000"/>
                </a:solidFill>
                <a:latin typeface="Arial"/>
                <a:ea typeface="Arial"/>
                <a:cs typeface="Arial"/>
                <a:sym typeface="Arial"/>
              </a:rPr>
              <a:t> x 0.03°</a:t>
            </a:r>
            <a:endParaRPr sz="1050" kern="0">
              <a:solidFill>
                <a:srgbClr val="000000"/>
              </a:solidFill>
              <a:latin typeface="Arial"/>
              <a:ea typeface="Arial"/>
              <a:cs typeface="Arial"/>
              <a:sym typeface="Arial"/>
            </a:endParaRPr>
          </a:p>
        </p:txBody>
      </p:sp>
      <p:sp>
        <p:nvSpPr>
          <p:cNvPr id="269" name="Google Shape;269;p69"/>
          <p:cNvSpPr txBox="1"/>
          <p:nvPr/>
        </p:nvSpPr>
        <p:spPr>
          <a:xfrm>
            <a:off x="618680" y="580864"/>
            <a:ext cx="7906639" cy="432916"/>
          </a:xfrm>
          <a:prstGeom prst="rect">
            <a:avLst/>
          </a:prstGeom>
          <a:solidFill>
            <a:srgbClr val="FFFFFF"/>
          </a:solidFill>
          <a:ln>
            <a:noFill/>
          </a:ln>
        </p:spPr>
        <p:txBody>
          <a:bodyPr spcFirstLastPara="1" wrap="square" lIns="34256" tIns="34256" rIns="34256" bIns="34256" anchor="ctr" anchorCtr="0">
            <a:noAutofit/>
          </a:bodyPr>
          <a:lstStyle/>
          <a:p>
            <a:pPr algn="ctr" defTabSz="685800">
              <a:lnSpc>
                <a:spcPct val="90000"/>
              </a:lnSpc>
              <a:buClr>
                <a:srgbClr val="000000"/>
              </a:buClr>
              <a:buSzPts val="3200"/>
            </a:pPr>
            <a:r>
              <a:rPr lang="en-US" sz="2000" kern="0" dirty="0">
                <a:solidFill>
                  <a:srgbClr val="000000"/>
                </a:solidFill>
                <a:latin typeface="Arial" panose="020B0604020202020204" pitchFamily="34" charset="0"/>
                <a:ea typeface="Inter"/>
                <a:cs typeface="Arial" panose="020B0604020202020204" pitchFamily="34" charset="0"/>
                <a:sym typeface="Inter"/>
              </a:rPr>
              <a:t>is the hot spot coincident with one of the 110 preselected sources?</a:t>
            </a:r>
            <a:endParaRPr sz="2000" kern="0" dirty="0">
              <a:solidFill>
                <a:srgbClr val="000000"/>
              </a:solidFill>
              <a:latin typeface="Arial" panose="020B0604020202020204" pitchFamily="34" charset="0"/>
              <a:ea typeface="Inter"/>
              <a:cs typeface="Arial" panose="020B0604020202020204" pitchFamily="34" charset="0"/>
              <a:sym typeface="Inter"/>
            </a:endParaRPr>
          </a:p>
        </p:txBody>
      </p:sp>
      <p:sp>
        <p:nvSpPr>
          <p:cNvPr id="270" name="Google Shape;270;p69"/>
          <p:cNvSpPr/>
          <p:nvPr/>
        </p:nvSpPr>
        <p:spPr>
          <a:xfrm>
            <a:off x="5020277" y="3076201"/>
            <a:ext cx="160698" cy="175367"/>
          </a:xfrm>
          <a:prstGeom prst="rect">
            <a:avLst/>
          </a:prstGeom>
          <a:noFill/>
          <a:ln w="25400" cap="flat" cmpd="sng">
            <a:solidFill>
              <a:srgbClr val="000000"/>
            </a:solidFill>
            <a:prstDash val="solid"/>
            <a:round/>
            <a:headEnd type="none" w="sm" len="sm"/>
            <a:tailEnd type="none" w="sm" len="sm"/>
          </a:ln>
        </p:spPr>
        <p:txBody>
          <a:bodyPr spcFirstLastPara="1" wrap="square" lIns="0" tIns="0" rIns="0" bIns="0" anchor="t" anchorCtr="0">
            <a:noAutofit/>
          </a:bodyPr>
          <a:lstStyle/>
          <a:p>
            <a:pPr defTabSz="685800">
              <a:buClr>
                <a:srgbClr val="000000"/>
              </a:buClr>
              <a:buSzPts val="1400"/>
            </a:pPr>
            <a:endParaRPr sz="1050" kern="0">
              <a:solidFill>
                <a:srgbClr val="000000"/>
              </a:solidFill>
              <a:latin typeface="Arial"/>
              <a:ea typeface="Arial"/>
              <a:cs typeface="Arial"/>
              <a:sym typeface="Arial"/>
            </a:endParaRPr>
          </a:p>
        </p:txBody>
      </p:sp>
      <p:sp>
        <p:nvSpPr>
          <p:cNvPr id="271" name="Google Shape;271;p69"/>
          <p:cNvSpPr txBox="1"/>
          <p:nvPr/>
        </p:nvSpPr>
        <p:spPr>
          <a:xfrm>
            <a:off x="741538" y="3250111"/>
            <a:ext cx="1401427" cy="126958"/>
          </a:xfrm>
          <a:prstGeom prst="rect">
            <a:avLst/>
          </a:prstGeom>
          <a:noFill/>
          <a:ln>
            <a:noFill/>
          </a:ln>
        </p:spPr>
        <p:txBody>
          <a:bodyPr spcFirstLastPara="1" wrap="square" lIns="0" tIns="0" rIns="0" bIns="0" anchor="t" anchorCtr="0">
            <a:spAutoFit/>
          </a:bodyPr>
          <a:lstStyle/>
          <a:p>
            <a:pPr defTabSz="685800">
              <a:buClr>
                <a:srgbClr val="000000"/>
              </a:buClr>
              <a:buSzPts val="1100"/>
            </a:pPr>
            <a:r>
              <a:rPr lang="en-US" sz="825" i="1" kern="0">
                <a:solidFill>
                  <a:srgbClr val="000000"/>
                </a:solidFill>
                <a:latin typeface="Arial"/>
                <a:ea typeface="Arial"/>
                <a:cs typeface="Arial"/>
                <a:sym typeface="Arial"/>
              </a:rPr>
              <a:t>Equatorial Coordinate System</a:t>
            </a:r>
            <a:endParaRPr sz="1050" kern="0">
              <a:solidFill>
                <a:srgbClr val="000000"/>
              </a:solidFill>
              <a:latin typeface="Arial"/>
              <a:ea typeface="Arial"/>
              <a:cs typeface="Arial"/>
              <a:sym typeface="Arial"/>
            </a:endParaRPr>
          </a:p>
        </p:txBody>
      </p:sp>
      <p:sp>
        <p:nvSpPr>
          <p:cNvPr id="272" name="Google Shape;272;p69"/>
          <p:cNvSpPr/>
          <p:nvPr/>
        </p:nvSpPr>
        <p:spPr>
          <a:xfrm>
            <a:off x="-1" y="3499348"/>
            <a:ext cx="5806762" cy="1517287"/>
          </a:xfrm>
          <a:prstGeom prst="rect">
            <a:avLst/>
          </a:prstGeom>
          <a:solidFill>
            <a:srgbClr val="FFFFFF"/>
          </a:solidFill>
          <a:ln>
            <a:noFill/>
          </a:ln>
        </p:spPr>
        <p:txBody>
          <a:bodyPr spcFirstLastPara="1" wrap="square" lIns="0" tIns="0" rIns="0" bIns="0" anchor="t" anchorCtr="0">
            <a:noAutofit/>
          </a:bodyPr>
          <a:lstStyle/>
          <a:p>
            <a:pPr defTabSz="685800">
              <a:buClr>
                <a:srgbClr val="000000"/>
              </a:buClr>
              <a:buSzPts val="1400"/>
            </a:pPr>
            <a:endParaRPr sz="1050" kern="0">
              <a:solidFill>
                <a:srgbClr val="000000"/>
              </a:solidFill>
              <a:latin typeface="Arial"/>
              <a:ea typeface="Arial"/>
              <a:cs typeface="Arial"/>
              <a:sym typeface="Arial"/>
            </a:endParaRPr>
          </a:p>
        </p:txBody>
      </p:sp>
      <p:pic>
        <p:nvPicPr>
          <p:cNvPr id="273" name="Google Shape;273;p69" descr="Screenshot 2022-10-31 at 10.34.16.png"/>
          <p:cNvPicPr preferRelativeResize="0"/>
          <p:nvPr/>
        </p:nvPicPr>
        <p:blipFill rotWithShape="1">
          <a:blip r:embed="rId5">
            <a:alphaModFix/>
          </a:blip>
          <a:srcRect/>
          <a:stretch/>
        </p:blipFill>
        <p:spPr>
          <a:xfrm>
            <a:off x="1589016" y="3452013"/>
            <a:ext cx="2908699" cy="771620"/>
          </a:xfrm>
          <a:prstGeom prst="rect">
            <a:avLst/>
          </a:prstGeom>
          <a:noFill/>
          <a:ln>
            <a:noFill/>
          </a:ln>
        </p:spPr>
      </p:pic>
      <p:cxnSp>
        <p:nvCxnSpPr>
          <p:cNvPr id="274" name="Google Shape;274;p69"/>
          <p:cNvCxnSpPr/>
          <p:nvPr/>
        </p:nvCxnSpPr>
        <p:spPr>
          <a:xfrm>
            <a:off x="5140308" y="3185939"/>
            <a:ext cx="1891388" cy="466635"/>
          </a:xfrm>
          <a:prstGeom prst="straightConnector1">
            <a:avLst/>
          </a:prstGeom>
          <a:noFill/>
          <a:ln w="25400" cap="flat" cmpd="sng">
            <a:solidFill>
              <a:srgbClr val="F92626"/>
            </a:solidFill>
            <a:prstDash val="solid"/>
            <a:miter lim="8000"/>
            <a:headEnd type="none" w="sm" len="sm"/>
            <a:tailEnd type="triangle" w="med" len="med"/>
          </a:ln>
        </p:spPr>
      </p:cxnSp>
      <p:sp>
        <p:nvSpPr>
          <p:cNvPr id="3" name="TextBox 2">
            <a:extLst>
              <a:ext uri="{FF2B5EF4-FFF2-40B4-BE49-F238E27FC236}">
                <a16:creationId xmlns:a16="http://schemas.microsoft.com/office/drawing/2014/main" id="{F33A6838-D198-B7CF-845E-EA8A34AD9EA2}"/>
              </a:ext>
            </a:extLst>
          </p:cNvPr>
          <p:cNvSpPr txBox="1"/>
          <p:nvPr/>
        </p:nvSpPr>
        <p:spPr>
          <a:xfrm>
            <a:off x="757365" y="4523361"/>
            <a:ext cx="4572000" cy="1231106"/>
          </a:xfrm>
          <a:prstGeom prst="rect">
            <a:avLst/>
          </a:prstGeom>
          <a:noFill/>
        </p:spPr>
        <p:txBody>
          <a:bodyPr wrap="square">
            <a:spAutoFit/>
          </a:bodyPr>
          <a:lstStyle/>
          <a:p>
            <a:pPr marL="0" marR="0" lvl="0" indent="0" algn="l" rtl="0">
              <a:lnSpc>
                <a:spcPct val="100000"/>
              </a:lnSpc>
              <a:spcBef>
                <a:spcPts val="0"/>
              </a:spcBef>
              <a:spcAft>
                <a:spcPts val="0"/>
              </a:spcAft>
              <a:buClr>
                <a:srgbClr val="000000"/>
              </a:buClr>
              <a:buSzPts val="2200"/>
              <a:buFont typeface="Arial"/>
              <a:buNone/>
            </a:pPr>
            <a:r>
              <a:rPr lang="en-US" b="0" i="0" u="none" strike="noStrike" cap="none" dirty="0">
                <a:solidFill>
                  <a:srgbClr val="000000"/>
                </a:solidFill>
                <a:latin typeface="+mj-lt"/>
                <a:ea typeface="Inter Light"/>
                <a:cs typeface="Inter Light"/>
                <a:sym typeface="Inter Light"/>
              </a:rPr>
              <a:t>At the NGC1068 location:</a:t>
            </a:r>
          </a:p>
          <a:p>
            <a:pPr marL="220576" marR="0" lvl="0" indent="-220576" algn="l" rtl="0">
              <a:lnSpc>
                <a:spcPct val="100000"/>
              </a:lnSpc>
              <a:spcBef>
                <a:spcPts val="0"/>
              </a:spcBef>
              <a:spcAft>
                <a:spcPts val="0"/>
              </a:spcAft>
              <a:buClr>
                <a:srgbClr val="000000"/>
              </a:buClr>
              <a:buSzPts val="1100"/>
              <a:buFont typeface="Inter Light"/>
              <a:buChar char="➡"/>
            </a:pPr>
            <a:r>
              <a:rPr lang="en-US" b="0" i="0" u="none" strike="noStrike" cap="none" dirty="0">
                <a:solidFill>
                  <a:srgbClr val="000000"/>
                </a:solidFill>
                <a:latin typeface="+mj-lt"/>
                <a:ea typeface="Inter Light"/>
                <a:cs typeface="Inter Light"/>
                <a:sym typeface="Inter Light"/>
              </a:rPr>
              <a:t>Astrophysical neutrino events = 79</a:t>
            </a:r>
            <a:r>
              <a:rPr lang="en-US" b="0" i="0" u="none" strike="noStrike" cap="none" baseline="-25000" dirty="0">
                <a:solidFill>
                  <a:srgbClr val="000000"/>
                </a:solidFill>
                <a:latin typeface="+mj-lt"/>
                <a:ea typeface="Inter Light"/>
                <a:cs typeface="Inter Light"/>
                <a:sym typeface="Inter Light"/>
              </a:rPr>
              <a:t>  </a:t>
            </a:r>
            <a:endParaRPr lang="en-US" b="0" i="0" u="none" strike="noStrike" cap="none" dirty="0">
              <a:solidFill>
                <a:srgbClr val="000000"/>
              </a:solidFill>
              <a:latin typeface="+mj-lt"/>
              <a:ea typeface="Inter Light"/>
              <a:cs typeface="Inter Light"/>
              <a:sym typeface="Inter Light"/>
            </a:endParaRPr>
          </a:p>
          <a:p>
            <a:pPr marL="220576" marR="0" lvl="0" indent="-220576" algn="l" rtl="0">
              <a:lnSpc>
                <a:spcPct val="100000"/>
              </a:lnSpc>
              <a:spcBef>
                <a:spcPts val="0"/>
              </a:spcBef>
              <a:spcAft>
                <a:spcPts val="0"/>
              </a:spcAft>
              <a:buClr>
                <a:srgbClr val="000000"/>
              </a:buClr>
              <a:buSzPts val="1100"/>
              <a:buFont typeface="Inter Light"/>
              <a:buChar char="➡"/>
            </a:pPr>
            <a:r>
              <a:rPr lang="en-US" b="0" i="0" u="none" strike="noStrike" cap="none" dirty="0">
                <a:solidFill>
                  <a:srgbClr val="000000"/>
                </a:solidFill>
                <a:latin typeface="+mj-lt"/>
                <a:ea typeface="Inter Light"/>
                <a:cs typeface="Inter Light"/>
                <a:sym typeface="Inter Light"/>
              </a:rPr>
              <a:t>Spectral index = 3.2 ± 0.2</a:t>
            </a:r>
          </a:p>
          <a:p>
            <a:pPr marL="220576" marR="0" lvl="0" indent="-220576" algn="l" rtl="0">
              <a:lnSpc>
                <a:spcPct val="100000"/>
              </a:lnSpc>
              <a:spcBef>
                <a:spcPts val="0"/>
              </a:spcBef>
              <a:spcAft>
                <a:spcPts val="0"/>
              </a:spcAft>
              <a:buClr>
                <a:srgbClr val="000000"/>
              </a:buClr>
              <a:buSzPts val="1100"/>
              <a:buFont typeface="Inter Light"/>
              <a:buChar char="➡"/>
            </a:pPr>
            <a:r>
              <a:rPr lang="en-US" b="0" i="0" u="none" strike="noStrike" cap="none" dirty="0">
                <a:solidFill>
                  <a:srgbClr val="000000"/>
                </a:solidFill>
                <a:latin typeface="+mj-lt"/>
                <a:ea typeface="Inter Light"/>
                <a:cs typeface="Inter Light"/>
                <a:sym typeface="Inter Light"/>
              </a:rPr>
              <a:t>significance 4.2</a:t>
            </a:r>
            <a:r>
              <a:rPr lang="en-US" sz="2000" b="0" i="0" u="none" strike="noStrike" cap="none" dirty="0">
                <a:solidFill>
                  <a:srgbClr val="000000"/>
                </a:solidFill>
                <a:latin typeface="Symbol" pitchFamily="2" charset="2"/>
                <a:ea typeface="Inter Light"/>
                <a:cs typeface="Inter Light"/>
                <a:sym typeface="Inter Light"/>
              </a:rPr>
              <a:t>s</a:t>
            </a:r>
            <a:r>
              <a:rPr lang="en-US" b="0" i="0" u="none" strike="noStrike" cap="none" dirty="0">
                <a:solidFill>
                  <a:srgbClr val="000000"/>
                </a:solidFill>
                <a:latin typeface="+mj-lt"/>
                <a:ea typeface="Inter Light"/>
                <a:cs typeface="Inter Light"/>
                <a:sym typeface="Inter Light"/>
              </a:rPr>
              <a:t> (was 2.9)</a:t>
            </a:r>
          </a:p>
        </p:txBody>
      </p:sp>
      <p:pic>
        <p:nvPicPr>
          <p:cNvPr id="7" name="Google Shape;321;p71" descr="aRH7H_E0_6nYiWtZEQdDji1tMLRrL46Ks2qrKdFjXhg0DYGTD3Y_pDHg637aIPRLFeNvrE0_C5a_Zej18yxWtDMmrzkwJ3IQhds9Kdtq9BFVz_hPsjiafPGbLgwhrFzmfNZUqB2t9lj-RYCqWE_OetSn_yz3FSkf3dyvRiw1cKvBkoEihMpI1RrQy7BFgtEMw-rAsg.png">
            <a:extLst>
              <a:ext uri="{FF2B5EF4-FFF2-40B4-BE49-F238E27FC236}">
                <a16:creationId xmlns:a16="http://schemas.microsoft.com/office/drawing/2014/main" id="{902BF6F0-DD5D-B06B-0465-462DA3FF7BE8}"/>
              </a:ext>
            </a:extLst>
          </p:cNvPr>
          <p:cNvPicPr preferRelativeResize="0"/>
          <p:nvPr/>
        </p:nvPicPr>
        <p:blipFill rotWithShape="1">
          <a:blip r:embed="rId6">
            <a:alphaModFix/>
          </a:blip>
          <a:srcRect/>
          <a:stretch/>
        </p:blipFill>
        <p:spPr>
          <a:xfrm>
            <a:off x="4572000" y="4761335"/>
            <a:ext cx="321276" cy="418803"/>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75"/>
        <p:cNvGrpSpPr/>
        <p:nvPr/>
      </p:nvGrpSpPr>
      <p:grpSpPr>
        <a:xfrm>
          <a:off x="0" y="0"/>
          <a:ext cx="0" cy="0"/>
          <a:chOff x="0" y="0"/>
          <a:chExt cx="0" cy="0"/>
        </a:xfrm>
      </p:grpSpPr>
      <p:pic>
        <p:nvPicPr>
          <p:cNvPr id="576" name="Google Shape;576;p10" descr="psi_squared"/>
          <p:cNvPicPr preferRelativeResize="0"/>
          <p:nvPr/>
        </p:nvPicPr>
        <p:blipFill rotWithShape="1">
          <a:blip r:embed="rId3">
            <a:alphaModFix/>
          </a:blip>
          <a:srcRect/>
          <a:stretch/>
        </p:blipFill>
        <p:spPr>
          <a:xfrm>
            <a:off x="4150043" y="983456"/>
            <a:ext cx="4278154" cy="4196715"/>
          </a:xfrm>
          <a:prstGeom prst="rect">
            <a:avLst/>
          </a:prstGeom>
          <a:noFill/>
          <a:ln>
            <a:noFill/>
          </a:ln>
        </p:spPr>
      </p:pic>
      <p:sp>
        <p:nvSpPr>
          <p:cNvPr id="577" name="Google Shape;577;p10"/>
          <p:cNvSpPr txBox="1"/>
          <p:nvPr/>
        </p:nvSpPr>
        <p:spPr>
          <a:xfrm>
            <a:off x="5566410" y="1971675"/>
            <a:ext cx="2453640" cy="276969"/>
          </a:xfrm>
          <a:prstGeom prst="rect">
            <a:avLst/>
          </a:prstGeom>
          <a:noFill/>
          <a:ln>
            <a:noFill/>
          </a:ln>
        </p:spPr>
        <p:txBody>
          <a:bodyPr spcFirstLastPara="1" wrap="square" lIns="68569" tIns="34275" rIns="68569" bIns="34275" anchor="t" anchorCtr="0">
            <a:spAutoFit/>
          </a:bodyPr>
          <a:lstStyle/>
          <a:p>
            <a:pPr defTabSz="685800">
              <a:buClr>
                <a:srgbClr val="000000"/>
              </a:buClr>
              <a:buSzPts val="1800"/>
            </a:pPr>
            <a:r>
              <a:rPr lang="en-US" sz="1350" b="1" kern="0">
                <a:solidFill>
                  <a:srgbClr val="262626"/>
                </a:solidFill>
                <a:latin typeface="Helvetica Neue"/>
                <a:ea typeface="Helvetica Neue"/>
                <a:cs typeface="Helvetica Neue"/>
                <a:sym typeface="Helvetica Neue"/>
              </a:rPr>
              <a:t>( distance to NGC 1068 )</a:t>
            </a:r>
            <a:r>
              <a:rPr lang="en-US" sz="1350" b="1" kern="0" baseline="30000">
                <a:solidFill>
                  <a:srgbClr val="262626"/>
                </a:solidFill>
                <a:latin typeface="Helvetica Neue"/>
                <a:ea typeface="Helvetica Neue"/>
                <a:cs typeface="Helvetica Neue"/>
                <a:sym typeface="Helvetica Neue"/>
              </a:rPr>
              <a:t>2</a:t>
            </a:r>
            <a:endParaRPr sz="1350" b="1" kern="0" baseline="30000">
              <a:solidFill>
                <a:srgbClr val="262626"/>
              </a:solidFill>
              <a:latin typeface="Helvetica Neue"/>
              <a:ea typeface="Helvetica Neue"/>
              <a:cs typeface="Helvetica Neue"/>
              <a:sym typeface="Helvetica Neue"/>
            </a:endParaRPr>
          </a:p>
        </p:txBody>
      </p:sp>
      <p:pic>
        <p:nvPicPr>
          <p:cNvPr id="578" name="Google Shape;578;p10" descr="ngc1068_wide_hotspot_super_fine"/>
          <p:cNvPicPr preferRelativeResize="0"/>
          <p:nvPr/>
        </p:nvPicPr>
        <p:blipFill rotWithShape="1">
          <a:blip r:embed="rId4">
            <a:alphaModFix/>
          </a:blip>
          <a:srcRect/>
          <a:stretch/>
        </p:blipFill>
        <p:spPr>
          <a:xfrm>
            <a:off x="928211" y="1440656"/>
            <a:ext cx="2771775" cy="3415665"/>
          </a:xfrm>
          <a:prstGeom prst="rect">
            <a:avLst/>
          </a:prstGeom>
          <a:noFill/>
          <a:ln>
            <a:noFill/>
          </a:ln>
        </p:spPr>
      </p:pic>
      <p:sp>
        <p:nvSpPr>
          <p:cNvPr id="579" name="Google Shape;579;p10"/>
          <p:cNvSpPr/>
          <p:nvPr/>
        </p:nvSpPr>
        <p:spPr>
          <a:xfrm>
            <a:off x="2203133" y="2837498"/>
            <a:ext cx="779621" cy="759619"/>
          </a:xfrm>
          <a:prstGeom prst="ellipse">
            <a:avLst/>
          </a:prstGeom>
          <a:noFill/>
          <a:ln w="38100" cap="flat" cmpd="sng">
            <a:solidFill>
              <a:srgbClr val="0070C0"/>
            </a:solidFill>
            <a:prstDash val="solid"/>
            <a:miter lim="800000"/>
            <a:headEnd type="none" w="sm" len="sm"/>
            <a:tailEnd type="none" w="sm" len="sm"/>
          </a:ln>
        </p:spPr>
        <p:txBody>
          <a:bodyPr spcFirstLastPara="1" wrap="square" lIns="68569" tIns="34275" rIns="68569" bIns="34275" anchor="ctr" anchorCtr="0">
            <a:noAutofit/>
          </a:bodyPr>
          <a:lstStyle/>
          <a:p>
            <a:pPr algn="ctr" defTabSz="685800">
              <a:buClr>
                <a:srgbClr val="000000"/>
              </a:buClr>
              <a:buSzPts val="1800"/>
            </a:pPr>
            <a:endParaRPr sz="1350" kern="0">
              <a:solidFill>
                <a:srgbClr val="FFFFFF"/>
              </a:solidFill>
              <a:latin typeface="Arial"/>
              <a:ea typeface="Arial"/>
              <a:cs typeface="Arial"/>
              <a:sym typeface="Arial"/>
            </a:endParaRPr>
          </a:p>
        </p:txBody>
      </p:sp>
      <p:cxnSp>
        <p:nvCxnSpPr>
          <p:cNvPr id="580" name="Google Shape;580;p10"/>
          <p:cNvCxnSpPr>
            <a:stCxn id="579" idx="6"/>
          </p:cNvCxnSpPr>
          <p:nvPr/>
        </p:nvCxnSpPr>
        <p:spPr>
          <a:xfrm rot="10800000" flipH="1">
            <a:off x="2982754" y="2893082"/>
            <a:ext cx="2004975" cy="324225"/>
          </a:xfrm>
          <a:prstGeom prst="straightConnector1">
            <a:avLst/>
          </a:prstGeom>
          <a:noFill/>
          <a:ln w="38100" cap="flat" cmpd="sng">
            <a:solidFill>
              <a:srgbClr val="0070C0"/>
            </a:solidFill>
            <a:prstDash val="solid"/>
            <a:miter lim="800000"/>
            <a:headEnd type="none" w="sm" len="sm"/>
            <a:tailEnd type="stealth" w="med" len="med"/>
          </a:ln>
        </p:spPr>
      </p:cxnSp>
      <p:sp>
        <p:nvSpPr>
          <p:cNvPr id="582" name="Google Shape;582;p10"/>
          <p:cNvSpPr txBox="1"/>
          <p:nvPr/>
        </p:nvSpPr>
        <p:spPr>
          <a:xfrm>
            <a:off x="1460072" y="5671661"/>
            <a:ext cx="6223855" cy="623217"/>
          </a:xfrm>
          <a:prstGeom prst="rect">
            <a:avLst/>
          </a:prstGeom>
          <a:noFill/>
          <a:ln>
            <a:noFill/>
          </a:ln>
        </p:spPr>
        <p:txBody>
          <a:bodyPr spcFirstLastPara="1" wrap="square" lIns="68569" tIns="34275" rIns="68569" bIns="34275" anchor="t" anchorCtr="0">
            <a:spAutoFit/>
          </a:bodyPr>
          <a:lstStyle/>
          <a:p>
            <a:pPr marL="285750" indent="-285750" defTabSz="685800">
              <a:buClr>
                <a:srgbClr val="000000"/>
              </a:buClr>
              <a:buSzPts val="1800"/>
              <a:buFont typeface="Arial" panose="020B0604020202020204" pitchFamily="34" charset="0"/>
              <a:buChar char="•"/>
            </a:pPr>
            <a:r>
              <a:rPr lang="en-US" kern="0" dirty="0">
                <a:solidFill>
                  <a:srgbClr val="000000"/>
                </a:solidFill>
                <a:latin typeface="Arial" panose="020B0604020202020204" pitchFamily="34" charset="0"/>
                <a:ea typeface="Helvetica Neue"/>
                <a:cs typeface="Arial" panose="020B0604020202020204" pitchFamily="34" charset="0"/>
                <a:sym typeface="Helvetica Neue"/>
              </a:rPr>
              <a:t>measured astrophysical neutrino events = 79</a:t>
            </a:r>
            <a:r>
              <a:rPr lang="en-US" kern="0" baseline="30000" dirty="0">
                <a:solidFill>
                  <a:srgbClr val="000000"/>
                </a:solidFill>
                <a:latin typeface="Arial" panose="020B0604020202020204" pitchFamily="34" charset="0"/>
                <a:ea typeface="Helvetica Neue"/>
                <a:cs typeface="Arial" panose="020B0604020202020204" pitchFamily="34" charset="0"/>
                <a:sym typeface="Helvetica Neue"/>
              </a:rPr>
              <a:t>+22</a:t>
            </a:r>
            <a:r>
              <a:rPr lang="en-US" kern="0" baseline="-25000" dirty="0">
                <a:solidFill>
                  <a:srgbClr val="000000"/>
                </a:solidFill>
                <a:latin typeface="Arial" panose="020B0604020202020204" pitchFamily="34" charset="0"/>
                <a:ea typeface="Helvetica Neue"/>
                <a:cs typeface="Arial" panose="020B0604020202020204" pitchFamily="34" charset="0"/>
                <a:sym typeface="Helvetica Neue"/>
              </a:rPr>
              <a:t>-20</a:t>
            </a:r>
          </a:p>
          <a:p>
            <a:pPr marL="285750" indent="-285750" defTabSz="685800">
              <a:buClr>
                <a:srgbClr val="000000"/>
              </a:buClr>
              <a:buSzPts val="1800"/>
              <a:buFont typeface="Arial" panose="020B0604020202020204" pitchFamily="34" charset="0"/>
              <a:buChar char="•"/>
            </a:pPr>
            <a:r>
              <a:rPr lang="en-US" kern="0" dirty="0">
                <a:solidFill>
                  <a:srgbClr val="000000"/>
                </a:solidFill>
                <a:latin typeface="Arial" panose="020B0604020202020204" pitchFamily="34" charset="0"/>
                <a:ea typeface="Helvetica Neue"/>
                <a:cs typeface="Arial" panose="020B0604020202020204" pitchFamily="34" charset="0"/>
                <a:sym typeface="Helvetica Neue"/>
              </a:rPr>
              <a:t>the angular distribution of the events matches simulation</a:t>
            </a:r>
            <a:endParaRPr kern="0" dirty="0">
              <a:solidFill>
                <a:srgbClr val="000000"/>
              </a:solidFill>
              <a:latin typeface="Arial" panose="020B0604020202020204" pitchFamily="34" charset="0"/>
              <a:ea typeface="Helvetica Neue"/>
              <a:cs typeface="Arial" panose="020B0604020202020204" pitchFamily="34" charset="0"/>
              <a:sym typeface="Helvetica Neue"/>
            </a:endParaRPr>
          </a:p>
        </p:txBody>
      </p:sp>
      <p:sp>
        <p:nvSpPr>
          <p:cNvPr id="584" name="Google Shape;584;p10"/>
          <p:cNvSpPr txBox="1"/>
          <p:nvPr/>
        </p:nvSpPr>
        <p:spPr>
          <a:xfrm>
            <a:off x="623584" y="450947"/>
            <a:ext cx="3938718" cy="438551"/>
          </a:xfrm>
          <a:prstGeom prst="rect">
            <a:avLst/>
          </a:prstGeom>
          <a:noFill/>
          <a:ln>
            <a:noFill/>
          </a:ln>
        </p:spPr>
        <p:txBody>
          <a:bodyPr spcFirstLastPara="1" wrap="square" lIns="68569" tIns="34275" rIns="68569" bIns="34275" anchor="t" anchorCtr="0">
            <a:spAutoFit/>
          </a:bodyPr>
          <a:lstStyle/>
          <a:p>
            <a:pPr defTabSz="685800">
              <a:buClr>
                <a:srgbClr val="000000"/>
              </a:buClr>
              <a:buSzPts val="1800"/>
            </a:pPr>
            <a:r>
              <a:rPr lang="en-US" sz="2400" kern="0" dirty="0">
                <a:solidFill>
                  <a:srgbClr val="262626"/>
                </a:solidFill>
                <a:latin typeface="Arial" panose="020B0604020202020204" pitchFamily="34" charset="0"/>
                <a:ea typeface="Helvetica Neue"/>
                <a:cs typeface="Arial" panose="020B0604020202020204" pitchFamily="34" charset="0"/>
                <a:sym typeface="Helvetica Neue"/>
              </a:rPr>
              <a:t>another look at the result</a:t>
            </a:r>
            <a:endParaRPr sz="2400" kern="0" dirty="0">
              <a:solidFill>
                <a:srgbClr val="262626"/>
              </a:solidFill>
              <a:latin typeface="Arial" panose="020B0604020202020204" pitchFamily="34" charset="0"/>
              <a:ea typeface="Helvetica Neue"/>
              <a:cs typeface="Arial" panose="020B0604020202020204" pitchFamily="34" charset="0"/>
              <a:sym typeface="Helvetica Neue"/>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pic>
        <p:nvPicPr>
          <p:cNvPr id="590" name="Google Shape;590;p11" descr="hotspot_shift"/>
          <p:cNvPicPr preferRelativeResize="0"/>
          <p:nvPr/>
        </p:nvPicPr>
        <p:blipFill rotWithShape="1">
          <a:blip r:embed="rId3">
            <a:alphaModFix/>
          </a:blip>
          <a:srcRect/>
          <a:stretch/>
        </p:blipFill>
        <p:spPr>
          <a:xfrm>
            <a:off x="1127998" y="1839166"/>
            <a:ext cx="6888004" cy="3444240"/>
          </a:xfrm>
          <a:prstGeom prst="rect">
            <a:avLst/>
          </a:prstGeom>
          <a:noFill/>
          <a:ln>
            <a:noFill/>
          </a:ln>
        </p:spPr>
      </p:pic>
      <p:sp>
        <p:nvSpPr>
          <p:cNvPr id="591" name="Google Shape;591;p11"/>
          <p:cNvSpPr txBox="1"/>
          <p:nvPr/>
        </p:nvSpPr>
        <p:spPr>
          <a:xfrm>
            <a:off x="2137767" y="2834209"/>
            <a:ext cx="1408271" cy="238497"/>
          </a:xfrm>
          <a:prstGeom prst="rect">
            <a:avLst/>
          </a:prstGeom>
          <a:noFill/>
          <a:ln>
            <a:noFill/>
          </a:ln>
        </p:spPr>
        <p:txBody>
          <a:bodyPr spcFirstLastPara="1" wrap="square" lIns="68569" tIns="34275" rIns="68569" bIns="34275" anchor="t" anchorCtr="0">
            <a:spAutoFit/>
          </a:bodyPr>
          <a:lstStyle/>
          <a:p>
            <a:pPr defTabSz="685800">
              <a:buClr>
                <a:srgbClr val="000000"/>
              </a:buClr>
              <a:buSzPts val="1400"/>
            </a:pPr>
            <a:r>
              <a:rPr lang="en-US" sz="1050" kern="0" dirty="0">
                <a:latin typeface="Arial" panose="020B0604020202020204" pitchFamily="34" charset="0"/>
                <a:ea typeface="Helvetica Neue"/>
                <a:cs typeface="Arial" panose="020B0604020202020204" pitchFamily="34" charset="0"/>
                <a:sym typeface="Helvetica Neue"/>
              </a:rPr>
              <a:t>original result 2.9</a:t>
            </a:r>
            <a:r>
              <a:rPr lang="en-US" sz="1100" kern="0" dirty="0">
                <a:latin typeface="Symbol" pitchFamily="2" charset="2"/>
                <a:ea typeface="Helvetica Neue"/>
                <a:cs typeface="Arial" panose="020B0604020202020204" pitchFamily="34" charset="0"/>
                <a:sym typeface="Helvetica Neue"/>
              </a:rPr>
              <a:t>s</a:t>
            </a:r>
            <a:endParaRPr sz="1050" kern="0" dirty="0">
              <a:latin typeface="Symbol" pitchFamily="2" charset="2"/>
              <a:ea typeface="Noto Sans"/>
              <a:cs typeface="Arial" panose="020B0604020202020204" pitchFamily="34" charset="0"/>
              <a:sym typeface="Noto Sans"/>
            </a:endParaRPr>
          </a:p>
        </p:txBody>
      </p:sp>
      <p:sp>
        <p:nvSpPr>
          <p:cNvPr id="592" name="Google Shape;592;p11"/>
          <p:cNvSpPr txBox="1"/>
          <p:nvPr/>
        </p:nvSpPr>
        <p:spPr>
          <a:xfrm>
            <a:off x="6109736" y="4180789"/>
            <a:ext cx="1408271" cy="400079"/>
          </a:xfrm>
          <a:prstGeom prst="rect">
            <a:avLst/>
          </a:prstGeom>
          <a:noFill/>
          <a:ln>
            <a:noFill/>
          </a:ln>
        </p:spPr>
        <p:txBody>
          <a:bodyPr spcFirstLastPara="1" wrap="square" lIns="68569" tIns="34275" rIns="68569" bIns="34275" anchor="t" anchorCtr="0">
            <a:spAutoFit/>
          </a:bodyPr>
          <a:lstStyle/>
          <a:p>
            <a:pPr defTabSz="685800">
              <a:buClr>
                <a:srgbClr val="000000"/>
              </a:buClr>
              <a:buSzPts val="1800"/>
            </a:pPr>
            <a:r>
              <a:rPr lang="en-US" sz="1050" kern="0" dirty="0">
                <a:solidFill>
                  <a:srgbClr val="262626"/>
                </a:solidFill>
                <a:latin typeface="Arial" panose="020B0604020202020204" pitchFamily="34" charset="0"/>
                <a:ea typeface="Helvetica Neue"/>
                <a:cs typeface="Arial" panose="020B0604020202020204" pitchFamily="34" charset="0"/>
                <a:sym typeface="Helvetica Neue"/>
              </a:rPr>
              <a:t>new result </a:t>
            </a:r>
          </a:p>
          <a:p>
            <a:pPr defTabSz="685800">
              <a:buClr>
                <a:srgbClr val="000000"/>
              </a:buClr>
              <a:buSzPts val="1800"/>
            </a:pPr>
            <a:r>
              <a:rPr lang="en-US" sz="1050" kern="0" dirty="0">
                <a:solidFill>
                  <a:srgbClr val="262626"/>
                </a:solidFill>
                <a:latin typeface="Arial" panose="020B0604020202020204" pitchFamily="34" charset="0"/>
                <a:ea typeface="Helvetica Neue"/>
                <a:cs typeface="Arial" panose="020B0604020202020204" pitchFamily="34" charset="0"/>
                <a:sym typeface="Helvetica Neue"/>
              </a:rPr>
              <a:t>(final) 4.2</a:t>
            </a:r>
            <a:r>
              <a:rPr lang="en-US" sz="1100" kern="0" dirty="0">
                <a:solidFill>
                  <a:srgbClr val="262626"/>
                </a:solidFill>
                <a:latin typeface="Noto Sans"/>
                <a:ea typeface="Noto Sans"/>
                <a:cs typeface="Noto Sans"/>
                <a:sym typeface="Noto Sans"/>
              </a:rPr>
              <a:t>σ</a:t>
            </a:r>
            <a:endParaRPr sz="1050" kern="0" dirty="0">
              <a:solidFill>
                <a:srgbClr val="262626"/>
              </a:solidFill>
              <a:latin typeface="Noto Sans"/>
              <a:ea typeface="Noto Sans"/>
              <a:cs typeface="Noto Sans"/>
              <a:sym typeface="Noto Sans"/>
            </a:endParaRPr>
          </a:p>
        </p:txBody>
      </p:sp>
      <p:sp>
        <p:nvSpPr>
          <p:cNvPr id="593" name="Google Shape;593;p11"/>
          <p:cNvSpPr txBox="1"/>
          <p:nvPr/>
        </p:nvSpPr>
        <p:spPr>
          <a:xfrm>
            <a:off x="4050915" y="3809221"/>
            <a:ext cx="1408271" cy="838661"/>
          </a:xfrm>
          <a:prstGeom prst="rect">
            <a:avLst/>
          </a:prstGeom>
          <a:noFill/>
          <a:ln>
            <a:noFill/>
          </a:ln>
        </p:spPr>
        <p:txBody>
          <a:bodyPr spcFirstLastPara="1" wrap="square" lIns="68569" tIns="34275" rIns="68569" bIns="34275" anchor="t" anchorCtr="0">
            <a:spAutoFit/>
          </a:bodyPr>
          <a:lstStyle/>
          <a:p>
            <a:pPr defTabSz="685800">
              <a:buClr>
                <a:srgbClr val="000000"/>
              </a:buClr>
              <a:buSzPts val="1000"/>
            </a:pPr>
            <a:r>
              <a:rPr lang="en-US" sz="1000" kern="0" dirty="0">
                <a:solidFill>
                  <a:srgbClr val="FFFFFF"/>
                </a:solidFill>
                <a:latin typeface="Arial" panose="020B0604020202020204" pitchFamily="34" charset="0"/>
                <a:ea typeface="Helvetica Neue"/>
                <a:cs typeface="Arial" panose="020B0604020202020204" pitchFamily="34" charset="0"/>
                <a:sym typeface="Helvetica Neue"/>
              </a:rPr>
              <a:t>new methods</a:t>
            </a:r>
            <a:endParaRPr sz="1000" kern="0" dirty="0">
              <a:solidFill>
                <a:srgbClr val="FFFFFF"/>
              </a:solidFill>
              <a:latin typeface="Arial" panose="020B0604020202020204" pitchFamily="34" charset="0"/>
              <a:ea typeface="Helvetica Neue"/>
              <a:cs typeface="Arial" panose="020B0604020202020204" pitchFamily="34" charset="0"/>
              <a:sym typeface="Helvetica Neue"/>
            </a:endParaRPr>
          </a:p>
          <a:p>
            <a:pPr defTabSz="685800">
              <a:buClr>
                <a:srgbClr val="000000"/>
              </a:buClr>
              <a:buSzPts val="1000"/>
            </a:pPr>
            <a:r>
              <a:rPr lang="en-US" sz="1000" kern="0" dirty="0">
                <a:solidFill>
                  <a:srgbClr val="FFFFFF"/>
                </a:solidFill>
                <a:latin typeface="Arial" panose="020B0604020202020204" pitchFamily="34" charset="0"/>
                <a:ea typeface="Helvetica Neue"/>
                <a:cs typeface="Arial" panose="020B0604020202020204" pitchFamily="34" charset="0"/>
                <a:sym typeface="Helvetica Neue"/>
              </a:rPr>
              <a:t>“Pass 1” data</a:t>
            </a:r>
            <a:endParaRPr sz="1000" kern="0" dirty="0">
              <a:solidFill>
                <a:srgbClr val="FFFFFF"/>
              </a:solidFill>
              <a:latin typeface="Arial" panose="020B0604020202020204" pitchFamily="34" charset="0"/>
              <a:ea typeface="Helvetica Neue"/>
              <a:cs typeface="Arial" panose="020B0604020202020204" pitchFamily="34" charset="0"/>
              <a:sym typeface="Helvetica Neue"/>
            </a:endParaRPr>
          </a:p>
          <a:p>
            <a:pPr defTabSz="685800">
              <a:buClr>
                <a:srgbClr val="000000"/>
              </a:buClr>
              <a:buSzPts val="1000"/>
            </a:pPr>
            <a:r>
              <a:rPr lang="en-US" sz="1000" kern="0" dirty="0">
                <a:solidFill>
                  <a:srgbClr val="FFFFFF"/>
                </a:solidFill>
                <a:latin typeface="Arial" panose="020B0604020202020204" pitchFamily="34" charset="0"/>
                <a:ea typeface="Helvetica Neue"/>
                <a:cs typeface="Arial" panose="020B0604020202020204" pitchFamily="34" charset="0"/>
                <a:sym typeface="Helvetica Neue"/>
              </a:rPr>
              <a:t>(old calibrations </a:t>
            </a:r>
            <a:endParaRPr sz="1000" kern="0" dirty="0">
              <a:solidFill>
                <a:srgbClr val="FFFFFF"/>
              </a:solidFill>
              <a:latin typeface="Arial" panose="020B0604020202020204" pitchFamily="34" charset="0"/>
              <a:ea typeface="Helvetica Neue"/>
              <a:cs typeface="Arial" panose="020B0604020202020204" pitchFamily="34" charset="0"/>
              <a:sym typeface="Helvetica Neue"/>
            </a:endParaRPr>
          </a:p>
          <a:p>
            <a:pPr defTabSz="685800">
              <a:buClr>
                <a:srgbClr val="000000"/>
              </a:buClr>
              <a:buSzPts val="1000"/>
            </a:pPr>
            <a:r>
              <a:rPr lang="en-US" sz="1000" kern="0" dirty="0">
                <a:solidFill>
                  <a:srgbClr val="FFFFFF"/>
                </a:solidFill>
                <a:latin typeface="Arial" panose="020B0604020202020204" pitchFamily="34" charset="0"/>
                <a:ea typeface="Helvetica Neue"/>
                <a:cs typeface="Arial" panose="020B0604020202020204" pitchFamily="34" charset="0"/>
                <a:sym typeface="Helvetica Neue"/>
              </a:rPr>
              <a:t>+ processing)</a:t>
            </a:r>
            <a:endParaRPr sz="1000" kern="0" dirty="0">
              <a:solidFill>
                <a:srgbClr val="FFFFFF"/>
              </a:solidFill>
              <a:latin typeface="Arial" panose="020B0604020202020204" pitchFamily="34" charset="0"/>
              <a:ea typeface="Helvetica Neue"/>
              <a:cs typeface="Arial" panose="020B0604020202020204" pitchFamily="34" charset="0"/>
              <a:sym typeface="Helvetica Neue"/>
            </a:endParaRPr>
          </a:p>
          <a:p>
            <a:pPr defTabSz="685800">
              <a:buClr>
                <a:srgbClr val="000000"/>
              </a:buClr>
              <a:buSzPts val="1200"/>
            </a:pPr>
            <a:r>
              <a:rPr lang="en-US" sz="1000" kern="0" dirty="0">
                <a:solidFill>
                  <a:srgbClr val="FFFFFF"/>
                </a:solidFill>
                <a:latin typeface="Arial" panose="020B0604020202020204" pitchFamily="34" charset="0"/>
                <a:ea typeface="Helvetica Neue"/>
                <a:cs typeface="Arial" panose="020B0604020202020204" pitchFamily="34" charset="0"/>
                <a:sym typeface="Helvetica Neue"/>
              </a:rPr>
              <a:t>3.3</a:t>
            </a:r>
            <a:r>
              <a:rPr lang="en-US" sz="1000" kern="0" dirty="0">
                <a:solidFill>
                  <a:srgbClr val="FFFFFF"/>
                </a:solidFill>
                <a:latin typeface="Arial" panose="020B0604020202020204" pitchFamily="34" charset="0"/>
                <a:ea typeface="Noto Sans"/>
                <a:cs typeface="Arial" panose="020B0604020202020204" pitchFamily="34" charset="0"/>
                <a:sym typeface="Noto Sans"/>
              </a:rPr>
              <a:t>σ</a:t>
            </a:r>
            <a:endParaRPr sz="1000" kern="0" dirty="0">
              <a:solidFill>
                <a:srgbClr val="FFFFFF"/>
              </a:solidFill>
              <a:latin typeface="Arial" panose="020B0604020202020204" pitchFamily="34" charset="0"/>
              <a:ea typeface="Noto Sans"/>
              <a:cs typeface="Arial" panose="020B0604020202020204" pitchFamily="34" charset="0"/>
              <a:sym typeface="Noto Sans"/>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6C3FCC-CAA7-3E42-B2BD-AE7FABA334E6}"/>
              </a:ext>
            </a:extLst>
          </p:cNvPr>
          <p:cNvSpPr/>
          <p:nvPr/>
        </p:nvSpPr>
        <p:spPr>
          <a:xfrm>
            <a:off x="2263291" y="5979398"/>
            <a:ext cx="4892686" cy="461665"/>
          </a:xfrm>
          <a:prstGeom prst="rect">
            <a:avLst/>
          </a:prstGeom>
          <a:solidFill>
            <a:schemeClr val="bg1">
              <a:lumMod val="75000"/>
            </a:schemeClr>
          </a:solid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limits and interesting fluctuations ?</a:t>
            </a:r>
          </a:p>
        </p:txBody>
      </p:sp>
      <p:pic>
        <p:nvPicPr>
          <p:cNvPr id="3" name="Picture 2">
            <a:extLst>
              <a:ext uri="{FF2B5EF4-FFF2-40B4-BE49-F238E27FC236}">
                <a16:creationId xmlns:a16="http://schemas.microsoft.com/office/drawing/2014/main" id="{219C370D-2000-F343-B01E-C7673B66FD79}"/>
              </a:ext>
            </a:extLst>
          </p:cNvPr>
          <p:cNvPicPr>
            <a:picLocks noChangeAspect="1"/>
          </p:cNvPicPr>
          <p:nvPr/>
        </p:nvPicPr>
        <p:blipFill>
          <a:blip r:embed="rId3"/>
          <a:stretch>
            <a:fillRect/>
          </a:stretch>
        </p:blipFill>
        <p:spPr>
          <a:xfrm>
            <a:off x="457318" y="330697"/>
            <a:ext cx="8229364" cy="5535668"/>
          </a:xfrm>
          <a:prstGeom prst="rect">
            <a:avLst/>
          </a:prstGeom>
        </p:spPr>
      </p:pic>
      <p:cxnSp>
        <p:nvCxnSpPr>
          <p:cNvPr id="7" name="Straight Arrow Connector 6">
            <a:extLst>
              <a:ext uri="{FF2B5EF4-FFF2-40B4-BE49-F238E27FC236}">
                <a16:creationId xmlns:a16="http://schemas.microsoft.com/office/drawing/2014/main" id="{3B76CFAF-F88F-8B40-A1CB-4FC074B507FF}"/>
              </a:ext>
            </a:extLst>
          </p:cNvPr>
          <p:cNvCxnSpPr>
            <a:cxnSpLocks/>
          </p:cNvCxnSpPr>
          <p:nvPr/>
        </p:nvCxnSpPr>
        <p:spPr>
          <a:xfrm>
            <a:off x="5129939" y="2808851"/>
            <a:ext cx="0" cy="1844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C1139CAC-2F57-E549-8D10-4CE4999B80B9}"/>
              </a:ext>
            </a:extLst>
          </p:cNvPr>
          <p:cNvCxnSpPr>
            <a:cxnSpLocks/>
          </p:cNvCxnSpPr>
          <p:nvPr/>
        </p:nvCxnSpPr>
        <p:spPr>
          <a:xfrm>
            <a:off x="5449580" y="2960176"/>
            <a:ext cx="0" cy="10317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8A7A54E0-DA98-4D4F-B2BF-4F5D4D4F8267}"/>
              </a:ext>
            </a:extLst>
          </p:cNvPr>
          <p:cNvCxnSpPr>
            <a:cxnSpLocks/>
          </p:cNvCxnSpPr>
          <p:nvPr/>
        </p:nvCxnSpPr>
        <p:spPr>
          <a:xfrm>
            <a:off x="6391467" y="2717049"/>
            <a:ext cx="0" cy="55662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C9C9DF2D-6971-F84A-9A32-35AF60228BDB}"/>
              </a:ext>
            </a:extLst>
          </p:cNvPr>
          <p:cNvCxnSpPr>
            <a:cxnSpLocks/>
          </p:cNvCxnSpPr>
          <p:nvPr/>
        </p:nvCxnSpPr>
        <p:spPr>
          <a:xfrm>
            <a:off x="7873139" y="2960176"/>
            <a:ext cx="0" cy="20635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4B611A82-285E-C248-B748-F865A5F7CF66}"/>
              </a:ext>
            </a:extLst>
          </p:cNvPr>
          <p:cNvSpPr txBox="1"/>
          <p:nvPr/>
        </p:nvSpPr>
        <p:spPr>
          <a:xfrm>
            <a:off x="4812226" y="2439519"/>
            <a:ext cx="127470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NGC 1068</a:t>
            </a:r>
          </a:p>
        </p:txBody>
      </p:sp>
      <p:sp>
        <p:nvSpPr>
          <p:cNvPr id="13" name="TextBox 12">
            <a:extLst>
              <a:ext uri="{FF2B5EF4-FFF2-40B4-BE49-F238E27FC236}">
                <a16:creationId xmlns:a16="http://schemas.microsoft.com/office/drawing/2014/main" id="{594847C0-1CF9-BC41-B002-808EDFD59FA0}"/>
              </a:ext>
            </a:extLst>
          </p:cNvPr>
          <p:cNvSpPr txBox="1"/>
          <p:nvPr/>
        </p:nvSpPr>
        <p:spPr>
          <a:xfrm>
            <a:off x="5186045" y="2649313"/>
            <a:ext cx="12105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TXS 0506</a:t>
            </a:r>
          </a:p>
        </p:txBody>
      </p:sp>
      <p:sp>
        <p:nvSpPr>
          <p:cNvPr id="14" name="TextBox 13">
            <a:extLst>
              <a:ext uri="{FF2B5EF4-FFF2-40B4-BE49-F238E27FC236}">
                <a16:creationId xmlns:a16="http://schemas.microsoft.com/office/drawing/2014/main" id="{EF5F4B37-553D-B34D-9733-63A8CACFACD6}"/>
              </a:ext>
            </a:extLst>
          </p:cNvPr>
          <p:cNvSpPr txBox="1"/>
          <p:nvPr/>
        </p:nvSpPr>
        <p:spPr>
          <a:xfrm>
            <a:off x="6086934" y="2436770"/>
            <a:ext cx="174278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PKS 1424+240</a:t>
            </a:r>
          </a:p>
        </p:txBody>
      </p:sp>
      <p:sp>
        <p:nvSpPr>
          <p:cNvPr id="16" name="TextBox 15">
            <a:extLst>
              <a:ext uri="{FF2B5EF4-FFF2-40B4-BE49-F238E27FC236}">
                <a16:creationId xmlns:a16="http://schemas.microsoft.com/office/drawing/2014/main" id="{D86D9E63-628F-7342-8395-A4B95F41D0B2}"/>
              </a:ext>
            </a:extLst>
          </p:cNvPr>
          <p:cNvSpPr txBox="1"/>
          <p:nvPr/>
        </p:nvSpPr>
        <p:spPr>
          <a:xfrm>
            <a:off x="7555424" y="2650215"/>
            <a:ext cx="6463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GB9</a:t>
            </a:r>
          </a:p>
        </p:txBody>
      </p:sp>
      <p:sp>
        <p:nvSpPr>
          <p:cNvPr id="2" name="TextBox 1">
            <a:extLst>
              <a:ext uri="{FF2B5EF4-FFF2-40B4-BE49-F238E27FC236}">
                <a16:creationId xmlns:a16="http://schemas.microsoft.com/office/drawing/2014/main" id="{470EC581-8C4B-6FCA-1EF8-BF4430C7AF35}"/>
              </a:ext>
            </a:extLst>
          </p:cNvPr>
          <p:cNvSpPr txBox="1"/>
          <p:nvPr/>
        </p:nvSpPr>
        <p:spPr>
          <a:xfrm>
            <a:off x="3590223" y="606392"/>
            <a:ext cx="149111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a:t>
            </a:r>
            <a:r>
              <a:rPr kumimoji="0" lang="en-US" sz="1800" b="0" i="0" u="none" strike="noStrike" kern="1200" cap="none" spc="0" normalizeH="0" baseline="0" noProof="0" dirty="0">
                <a:ln>
                  <a:noFill/>
                </a:ln>
                <a:solidFill>
                  <a:srgbClr val="000000"/>
                </a:solidFill>
                <a:effectLst/>
                <a:uLnTx/>
                <a:uFillTx/>
                <a:latin typeface="Symbol" pitchFamily="2" charset="2"/>
                <a:ea typeface="+mn-ea"/>
                <a:cs typeface="Arial" panose="020B0604020202020204" pitchFamily="34" charset="0"/>
              </a:rPr>
              <a:t>s</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discovery</a:t>
            </a:r>
          </a:p>
        </p:txBody>
      </p:sp>
      <p:sp>
        <p:nvSpPr>
          <p:cNvPr id="5" name="TextBox 4">
            <a:extLst>
              <a:ext uri="{FF2B5EF4-FFF2-40B4-BE49-F238E27FC236}">
                <a16:creationId xmlns:a16="http://schemas.microsoft.com/office/drawing/2014/main" id="{48B02716-FE29-560D-8A7C-E9D91BE723F8}"/>
              </a:ext>
            </a:extLst>
          </p:cNvPr>
          <p:cNvSpPr txBox="1"/>
          <p:nvPr/>
        </p:nvSpPr>
        <p:spPr>
          <a:xfrm>
            <a:off x="2109287" y="1522955"/>
            <a:ext cx="177484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90%  sensitivity</a:t>
            </a:r>
          </a:p>
        </p:txBody>
      </p:sp>
    </p:spTree>
    <p:extLst>
      <p:ext uri="{BB962C8B-B14F-4D97-AF65-F5344CB8AC3E}">
        <p14:creationId xmlns:p14="http://schemas.microsoft.com/office/powerpoint/2010/main" val="32750445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0DBBBD3D-1662-19EB-A15B-1BB22E59277F}"/>
              </a:ext>
            </a:extLst>
          </p:cNvPr>
          <p:cNvCxnSpPr>
            <a:cxnSpLocks/>
          </p:cNvCxnSpPr>
          <p:nvPr/>
        </p:nvCxnSpPr>
        <p:spPr>
          <a:xfrm flipH="1">
            <a:off x="3403032" y="1867111"/>
            <a:ext cx="264507"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103C6D63-3DFD-241A-94F0-28350FCA994D}"/>
              </a:ext>
            </a:extLst>
          </p:cNvPr>
          <p:cNvPicPr>
            <a:picLocks noChangeAspect="1"/>
          </p:cNvPicPr>
          <p:nvPr/>
        </p:nvPicPr>
        <p:blipFill>
          <a:blip r:embed="rId3"/>
          <a:stretch>
            <a:fillRect/>
          </a:stretch>
        </p:blipFill>
        <p:spPr>
          <a:xfrm>
            <a:off x="1089852" y="1776846"/>
            <a:ext cx="5886034" cy="3475759"/>
          </a:xfrm>
          <a:prstGeom prst="rect">
            <a:avLst/>
          </a:prstGeom>
        </p:spPr>
      </p:pic>
      <p:sp>
        <p:nvSpPr>
          <p:cNvPr id="7" name="TextBox 6">
            <a:extLst>
              <a:ext uri="{FF2B5EF4-FFF2-40B4-BE49-F238E27FC236}">
                <a16:creationId xmlns:a16="http://schemas.microsoft.com/office/drawing/2014/main" id="{8FDEAD70-238C-BDD4-C4E3-C2280507C03A}"/>
              </a:ext>
            </a:extLst>
          </p:cNvPr>
          <p:cNvSpPr txBox="1"/>
          <p:nvPr/>
        </p:nvSpPr>
        <p:spPr>
          <a:xfrm>
            <a:off x="6975885" y="3512214"/>
            <a:ext cx="1402948" cy="323165"/>
          </a:xfrm>
          <a:prstGeom prst="rect">
            <a:avLst/>
          </a:prstGeom>
          <a:noFill/>
        </p:spPr>
        <p:txBody>
          <a:bodyPr wrap="none" rtlCol="0">
            <a:spAutoFit/>
          </a:bodyPr>
          <a:lstStyle/>
          <a:p>
            <a:pPr defTabSz="342900"/>
            <a:r>
              <a:rPr lang="en-US" sz="1500" dirty="0">
                <a:solidFill>
                  <a:prstClr val="black"/>
                </a:solidFill>
                <a:latin typeface="Century Gothic" panose="020B0502020202020204" pitchFamily="34" charset="0"/>
              </a:rPr>
              <a:t>5 </a:t>
            </a:r>
            <a:r>
              <a:rPr lang="en-US" sz="1500" dirty="0">
                <a:solidFill>
                  <a:prstClr val="black"/>
                </a:solidFill>
                <a:latin typeface="Symbol" pitchFamily="2" charset="2"/>
              </a:rPr>
              <a:t>s</a:t>
            </a:r>
            <a:r>
              <a:rPr lang="en-US" sz="1500" dirty="0">
                <a:solidFill>
                  <a:prstClr val="black"/>
                </a:solidFill>
                <a:latin typeface="Century Gothic" panose="020B0502020202020204" pitchFamily="34" charset="0"/>
              </a:rPr>
              <a:t> discovery</a:t>
            </a:r>
          </a:p>
        </p:txBody>
      </p:sp>
      <p:sp>
        <p:nvSpPr>
          <p:cNvPr id="12" name="TextBox 11">
            <a:extLst>
              <a:ext uri="{FF2B5EF4-FFF2-40B4-BE49-F238E27FC236}">
                <a16:creationId xmlns:a16="http://schemas.microsoft.com/office/drawing/2014/main" id="{1BBABF9C-696C-1A6E-252C-D2F1C5C21843}"/>
              </a:ext>
            </a:extLst>
          </p:cNvPr>
          <p:cNvSpPr txBox="1"/>
          <p:nvPr/>
        </p:nvSpPr>
        <p:spPr>
          <a:xfrm>
            <a:off x="6975885" y="4307388"/>
            <a:ext cx="3429000" cy="323165"/>
          </a:xfrm>
          <a:prstGeom prst="rect">
            <a:avLst/>
          </a:prstGeom>
          <a:noFill/>
        </p:spPr>
        <p:txBody>
          <a:bodyPr wrap="square">
            <a:spAutoFit/>
          </a:bodyPr>
          <a:lstStyle/>
          <a:p>
            <a:pPr defTabSz="342900">
              <a:defRPr/>
            </a:pPr>
            <a:r>
              <a:rPr lang="en-US" sz="1500" dirty="0">
                <a:solidFill>
                  <a:prstClr val="black"/>
                </a:solidFill>
                <a:latin typeface="Century Gothic" panose="020B0502020202020204" pitchFamily="34" charset="0"/>
              </a:rPr>
              <a:t>sensitivity</a:t>
            </a:r>
          </a:p>
        </p:txBody>
      </p:sp>
      <p:sp>
        <p:nvSpPr>
          <p:cNvPr id="14" name="TextBox 13">
            <a:extLst>
              <a:ext uri="{FF2B5EF4-FFF2-40B4-BE49-F238E27FC236}">
                <a16:creationId xmlns:a16="http://schemas.microsoft.com/office/drawing/2014/main" id="{E933C0F5-5823-C7BA-2930-69517D92647E}"/>
              </a:ext>
            </a:extLst>
          </p:cNvPr>
          <p:cNvSpPr txBox="1"/>
          <p:nvPr/>
        </p:nvSpPr>
        <p:spPr>
          <a:xfrm>
            <a:off x="247450" y="1054423"/>
            <a:ext cx="4324550" cy="646331"/>
          </a:xfrm>
          <a:prstGeom prst="rect">
            <a:avLst/>
          </a:prstGeom>
          <a:solidFill>
            <a:schemeClr val="bg1">
              <a:lumMod val="75000"/>
            </a:schemeClr>
          </a:solidFill>
        </p:spPr>
        <p:txBody>
          <a:bodyPr wrap="square" rtlCol="0">
            <a:spAutoFit/>
          </a:bodyPr>
          <a:lstStyle/>
          <a:p>
            <a:pPr algn="ctr" defTabSz="342900"/>
            <a:r>
              <a:rPr lang="en-US" dirty="0">
                <a:solidFill>
                  <a:prstClr val="black"/>
                </a:solidFill>
                <a:latin typeface="Century Gothic" panose="020B0502020202020204" pitchFamily="34" charset="0"/>
              </a:rPr>
              <a:t>search of a list of candidate sources</a:t>
            </a:r>
          </a:p>
          <a:p>
            <a:pPr algn="ctr" defTabSz="342900"/>
            <a:r>
              <a:rPr lang="en-US" dirty="0">
                <a:solidFill>
                  <a:prstClr val="black"/>
                </a:solidFill>
                <a:latin typeface="Century Gothic" panose="020B0502020202020204" pitchFamily="34" charset="0"/>
              </a:rPr>
              <a:t>selected prior to the analysis</a:t>
            </a:r>
          </a:p>
        </p:txBody>
      </p:sp>
      <p:sp>
        <p:nvSpPr>
          <p:cNvPr id="3" name="TextBox 2">
            <a:extLst>
              <a:ext uri="{FF2B5EF4-FFF2-40B4-BE49-F238E27FC236}">
                <a16:creationId xmlns:a16="http://schemas.microsoft.com/office/drawing/2014/main" id="{086B88A0-B8F0-F15A-5F7A-A346783B5F2C}"/>
              </a:ext>
            </a:extLst>
          </p:cNvPr>
          <p:cNvSpPr txBox="1"/>
          <p:nvPr/>
        </p:nvSpPr>
        <p:spPr>
          <a:xfrm>
            <a:off x="7271038" y="4897777"/>
            <a:ext cx="1693718" cy="923330"/>
          </a:xfrm>
          <a:prstGeom prst="rect">
            <a:avLst/>
          </a:prstGeom>
          <a:solidFill>
            <a:schemeClr val="bg1">
              <a:lumMod val="65000"/>
            </a:schemeClr>
          </a:solidFill>
        </p:spPr>
        <p:txBody>
          <a:bodyPr wrap="square">
            <a:spAutoFit/>
          </a:bodyPr>
          <a:lstStyle/>
          <a:p>
            <a:pPr algn="ctr" defTabSz="342900">
              <a:defRPr/>
            </a:pPr>
            <a:r>
              <a:rPr lang="en-US" dirty="0">
                <a:solidFill>
                  <a:prstClr val="black"/>
                </a:solidFill>
                <a:latin typeface="Century Gothic" panose="020B0502020202020204" pitchFamily="34" charset="0"/>
              </a:rPr>
              <a:t>NGC 1068</a:t>
            </a:r>
          </a:p>
          <a:p>
            <a:pPr algn="ctr" defTabSz="342900">
              <a:defRPr/>
            </a:pPr>
            <a:r>
              <a:rPr lang="en-US" dirty="0">
                <a:solidFill>
                  <a:prstClr val="black"/>
                </a:solidFill>
                <a:latin typeface="Century Gothic" panose="020B0502020202020204" pitchFamily="34" charset="0"/>
              </a:rPr>
              <a:t>TXS 0506+056</a:t>
            </a:r>
          </a:p>
          <a:p>
            <a:pPr algn="ctr" defTabSz="342900">
              <a:defRPr/>
            </a:pPr>
            <a:r>
              <a:rPr lang="en-US" dirty="0">
                <a:solidFill>
                  <a:prstClr val="black"/>
                </a:solidFill>
                <a:latin typeface="Century Gothic" panose="020B0502020202020204" pitchFamily="34" charset="0"/>
              </a:rPr>
              <a:t>PKS 1424+240</a:t>
            </a:r>
          </a:p>
        </p:txBody>
      </p:sp>
    </p:spTree>
    <p:extLst>
      <p:ext uri="{BB962C8B-B14F-4D97-AF65-F5344CB8AC3E}">
        <p14:creationId xmlns:p14="http://schemas.microsoft.com/office/powerpoint/2010/main" val="31361736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268A86-16DA-216B-2A09-5F74D2C4465F}"/>
              </a:ext>
            </a:extLst>
          </p:cNvPr>
          <p:cNvPicPr>
            <a:picLocks noChangeAspect="1"/>
          </p:cNvPicPr>
          <p:nvPr/>
        </p:nvPicPr>
        <p:blipFill>
          <a:blip r:embed="rId2"/>
          <a:stretch>
            <a:fillRect/>
          </a:stretch>
        </p:blipFill>
        <p:spPr>
          <a:xfrm>
            <a:off x="264967" y="1025379"/>
            <a:ext cx="4604102" cy="2516332"/>
          </a:xfrm>
          <a:prstGeom prst="rect">
            <a:avLst/>
          </a:prstGeom>
        </p:spPr>
      </p:pic>
      <p:pic>
        <p:nvPicPr>
          <p:cNvPr id="3" name="Picture 2">
            <a:extLst>
              <a:ext uri="{FF2B5EF4-FFF2-40B4-BE49-F238E27FC236}">
                <a16:creationId xmlns:a16="http://schemas.microsoft.com/office/drawing/2014/main" id="{8FE3606E-3F62-FC39-D272-AB590949300C}"/>
              </a:ext>
            </a:extLst>
          </p:cNvPr>
          <p:cNvPicPr>
            <a:picLocks noChangeAspect="1"/>
          </p:cNvPicPr>
          <p:nvPr/>
        </p:nvPicPr>
        <p:blipFill>
          <a:blip r:embed="rId3"/>
          <a:stretch>
            <a:fillRect/>
          </a:stretch>
        </p:blipFill>
        <p:spPr>
          <a:xfrm>
            <a:off x="4484305" y="3484419"/>
            <a:ext cx="4563107" cy="2516332"/>
          </a:xfrm>
          <a:prstGeom prst="rect">
            <a:avLst/>
          </a:prstGeom>
        </p:spPr>
      </p:pic>
    </p:spTree>
    <p:extLst>
      <p:ext uri="{BB962C8B-B14F-4D97-AF65-F5344CB8AC3E}">
        <p14:creationId xmlns:p14="http://schemas.microsoft.com/office/powerpoint/2010/main" val="22636389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8D86B3-E703-A52F-B53E-39CD281C6B34}"/>
              </a:ext>
            </a:extLst>
          </p:cNvPr>
          <p:cNvPicPr>
            <a:picLocks noChangeAspect="1"/>
          </p:cNvPicPr>
          <p:nvPr/>
        </p:nvPicPr>
        <p:blipFill>
          <a:blip r:embed="rId2"/>
          <a:stretch>
            <a:fillRect/>
          </a:stretch>
        </p:blipFill>
        <p:spPr>
          <a:xfrm>
            <a:off x="2836281" y="1418859"/>
            <a:ext cx="3502328" cy="3284536"/>
          </a:xfrm>
          <a:prstGeom prst="rect">
            <a:avLst/>
          </a:prstGeom>
        </p:spPr>
      </p:pic>
      <p:sp>
        <p:nvSpPr>
          <p:cNvPr id="4" name="TextBox 3">
            <a:extLst>
              <a:ext uri="{FF2B5EF4-FFF2-40B4-BE49-F238E27FC236}">
                <a16:creationId xmlns:a16="http://schemas.microsoft.com/office/drawing/2014/main" id="{AC64A8C2-0E9E-F369-982B-E0B23E9C2397}"/>
              </a:ext>
            </a:extLst>
          </p:cNvPr>
          <p:cNvSpPr txBox="1"/>
          <p:nvPr/>
        </p:nvSpPr>
        <p:spPr>
          <a:xfrm>
            <a:off x="2282893" y="952289"/>
            <a:ext cx="4695516" cy="369332"/>
          </a:xfrm>
          <a:prstGeom prst="rect">
            <a:avLst/>
          </a:prstGeom>
          <a:solidFill>
            <a:schemeClr val="bg1">
              <a:lumMod val="75000"/>
            </a:schemeClr>
          </a:solidFill>
        </p:spPr>
        <p:txBody>
          <a:bodyPr wrap="none" rtlCol="0">
            <a:spAutoFit/>
          </a:bodyPr>
          <a:lstStyle/>
          <a:p>
            <a:pPr defTabSz="342900"/>
            <a:r>
              <a:rPr lang="en-US" dirty="0">
                <a:solidFill>
                  <a:srgbClr val="000000"/>
                </a:solidFill>
                <a:latin typeface="Century Gothic" panose="020B0502020202020204" pitchFamily="34" charset="0"/>
                <a:cs typeface="Arial" panose="020B0604020202020204" pitchFamily="34" charset="0"/>
              </a:rPr>
              <a:t>top 5 hot spots for 3 searches performed</a:t>
            </a:r>
          </a:p>
        </p:txBody>
      </p:sp>
      <p:sp>
        <p:nvSpPr>
          <p:cNvPr id="5" name="Right Arrow 4">
            <a:extLst>
              <a:ext uri="{FF2B5EF4-FFF2-40B4-BE49-F238E27FC236}">
                <a16:creationId xmlns:a16="http://schemas.microsoft.com/office/drawing/2014/main" id="{D4997B94-7936-532A-6FF4-A8DEA6801E18}"/>
              </a:ext>
            </a:extLst>
          </p:cNvPr>
          <p:cNvSpPr/>
          <p:nvPr/>
        </p:nvSpPr>
        <p:spPr>
          <a:xfrm>
            <a:off x="2480794" y="2117453"/>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342900"/>
            <a:endParaRPr lang="en-US" sz="1350">
              <a:solidFill>
                <a:srgbClr val="FFFFFF"/>
              </a:solidFill>
              <a:latin typeface="Helvetica Neue"/>
            </a:endParaRPr>
          </a:p>
        </p:txBody>
      </p:sp>
      <p:sp>
        <p:nvSpPr>
          <p:cNvPr id="6" name="Right Arrow 5">
            <a:extLst>
              <a:ext uri="{FF2B5EF4-FFF2-40B4-BE49-F238E27FC236}">
                <a16:creationId xmlns:a16="http://schemas.microsoft.com/office/drawing/2014/main" id="{67D98629-4A74-8C5E-72DE-E3995C1C044F}"/>
              </a:ext>
            </a:extLst>
          </p:cNvPr>
          <p:cNvSpPr/>
          <p:nvPr/>
        </p:nvSpPr>
        <p:spPr>
          <a:xfrm>
            <a:off x="2482077" y="2806948"/>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342900"/>
            <a:endParaRPr lang="en-US" sz="1350">
              <a:solidFill>
                <a:srgbClr val="FFFFFF"/>
              </a:solidFill>
              <a:latin typeface="Helvetica Neue"/>
            </a:endParaRPr>
          </a:p>
        </p:txBody>
      </p:sp>
      <p:sp>
        <p:nvSpPr>
          <p:cNvPr id="7" name="Right Arrow 6">
            <a:extLst>
              <a:ext uri="{FF2B5EF4-FFF2-40B4-BE49-F238E27FC236}">
                <a16:creationId xmlns:a16="http://schemas.microsoft.com/office/drawing/2014/main" id="{B4EA49A9-95E6-3DEB-9EE8-4833CE4F777D}"/>
              </a:ext>
            </a:extLst>
          </p:cNvPr>
          <p:cNvSpPr/>
          <p:nvPr/>
        </p:nvSpPr>
        <p:spPr>
          <a:xfrm>
            <a:off x="2482077" y="3765565"/>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342900"/>
            <a:endParaRPr lang="en-US" sz="1350">
              <a:solidFill>
                <a:srgbClr val="FFFFFF"/>
              </a:solidFill>
              <a:latin typeface="Helvetica Neue"/>
            </a:endParaRPr>
          </a:p>
        </p:txBody>
      </p:sp>
      <p:sp>
        <p:nvSpPr>
          <p:cNvPr id="8" name="Right Arrow 7">
            <a:extLst>
              <a:ext uri="{FF2B5EF4-FFF2-40B4-BE49-F238E27FC236}">
                <a16:creationId xmlns:a16="http://schemas.microsoft.com/office/drawing/2014/main" id="{BEF53926-C8D8-3F46-D0D0-735BFF39F19E}"/>
              </a:ext>
            </a:extLst>
          </p:cNvPr>
          <p:cNvSpPr/>
          <p:nvPr/>
        </p:nvSpPr>
        <p:spPr>
          <a:xfrm>
            <a:off x="5868238" y="3240594"/>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342900"/>
            <a:endParaRPr lang="en-US" sz="1350">
              <a:solidFill>
                <a:srgbClr val="FFFFFF"/>
              </a:solidFill>
              <a:latin typeface="Helvetica Neue"/>
            </a:endParaRPr>
          </a:p>
        </p:txBody>
      </p:sp>
      <p:sp>
        <p:nvSpPr>
          <p:cNvPr id="2" name="TextBox 1">
            <a:extLst>
              <a:ext uri="{FF2B5EF4-FFF2-40B4-BE49-F238E27FC236}">
                <a16:creationId xmlns:a16="http://schemas.microsoft.com/office/drawing/2014/main" id="{C5FB8278-B9DF-96B9-B298-FEC7FC70C4D4}"/>
              </a:ext>
            </a:extLst>
          </p:cNvPr>
          <p:cNvSpPr txBox="1"/>
          <p:nvPr/>
        </p:nvSpPr>
        <p:spPr>
          <a:xfrm>
            <a:off x="1083998" y="2065905"/>
            <a:ext cx="1475084" cy="323165"/>
          </a:xfrm>
          <a:prstGeom prst="rect">
            <a:avLst/>
          </a:prstGeom>
          <a:noFill/>
        </p:spPr>
        <p:txBody>
          <a:bodyPr wrap="none" rtlCol="0">
            <a:spAutoFit/>
          </a:bodyPr>
          <a:lstStyle/>
          <a:p>
            <a:pPr defTabSz="342900"/>
            <a:r>
              <a:rPr lang="en-US" sz="1500" dirty="0">
                <a:solidFill>
                  <a:srgbClr val="000000"/>
                </a:solidFill>
                <a:latin typeface="Arial" panose="020B0604020202020204" pitchFamily="34" charset="0"/>
                <a:cs typeface="Arial" panose="020B0604020202020204" pitchFamily="34" charset="0"/>
              </a:rPr>
              <a:t>TXS 0506+056</a:t>
            </a:r>
          </a:p>
        </p:txBody>
      </p:sp>
      <p:sp>
        <p:nvSpPr>
          <p:cNvPr id="10" name="TextBox 9">
            <a:extLst>
              <a:ext uri="{FF2B5EF4-FFF2-40B4-BE49-F238E27FC236}">
                <a16:creationId xmlns:a16="http://schemas.microsoft.com/office/drawing/2014/main" id="{3F6BEFBB-700F-581C-F501-DE7179986491}"/>
              </a:ext>
            </a:extLst>
          </p:cNvPr>
          <p:cNvSpPr txBox="1"/>
          <p:nvPr/>
        </p:nvSpPr>
        <p:spPr>
          <a:xfrm>
            <a:off x="6222442" y="3184756"/>
            <a:ext cx="1095172" cy="323165"/>
          </a:xfrm>
          <a:prstGeom prst="rect">
            <a:avLst/>
          </a:prstGeom>
          <a:noFill/>
        </p:spPr>
        <p:txBody>
          <a:bodyPr wrap="none" rtlCol="0">
            <a:spAutoFit/>
          </a:bodyPr>
          <a:lstStyle/>
          <a:p>
            <a:pPr defTabSz="342900"/>
            <a:r>
              <a:rPr lang="en-US" sz="1500" dirty="0">
                <a:solidFill>
                  <a:srgbClr val="000000"/>
                </a:solidFill>
                <a:latin typeface="Arial" panose="020B0604020202020204" pitchFamily="34" charset="0"/>
                <a:cs typeface="Arial" panose="020B0604020202020204" pitchFamily="34" charset="0"/>
              </a:rPr>
              <a:t>NGC 4151</a:t>
            </a:r>
          </a:p>
        </p:txBody>
      </p:sp>
      <p:sp>
        <p:nvSpPr>
          <p:cNvPr id="11" name="TextBox 10">
            <a:extLst>
              <a:ext uri="{FF2B5EF4-FFF2-40B4-BE49-F238E27FC236}">
                <a16:creationId xmlns:a16="http://schemas.microsoft.com/office/drawing/2014/main" id="{757B0F3C-DC81-2AF4-9C55-5ED70A291323}"/>
              </a:ext>
            </a:extLst>
          </p:cNvPr>
          <p:cNvSpPr txBox="1"/>
          <p:nvPr/>
        </p:nvSpPr>
        <p:spPr>
          <a:xfrm>
            <a:off x="1471777" y="2760978"/>
            <a:ext cx="1095172" cy="323165"/>
          </a:xfrm>
          <a:prstGeom prst="rect">
            <a:avLst/>
          </a:prstGeom>
          <a:noFill/>
        </p:spPr>
        <p:txBody>
          <a:bodyPr wrap="none" rtlCol="0">
            <a:spAutoFit/>
          </a:bodyPr>
          <a:lstStyle/>
          <a:p>
            <a:pPr defTabSz="342900">
              <a:defRPr/>
            </a:pPr>
            <a:r>
              <a:rPr lang="en-US" sz="1500" dirty="0">
                <a:solidFill>
                  <a:srgbClr val="000000"/>
                </a:solidFill>
                <a:latin typeface="Arial" panose="020B0604020202020204" pitchFamily="34" charset="0"/>
                <a:cs typeface="Arial" panose="020B0604020202020204" pitchFamily="34" charset="0"/>
              </a:rPr>
              <a:t>NGC 1068</a:t>
            </a:r>
          </a:p>
        </p:txBody>
      </p:sp>
      <p:sp>
        <p:nvSpPr>
          <p:cNvPr id="13" name="TextBox 12">
            <a:extLst>
              <a:ext uri="{FF2B5EF4-FFF2-40B4-BE49-F238E27FC236}">
                <a16:creationId xmlns:a16="http://schemas.microsoft.com/office/drawing/2014/main" id="{BC3A5B40-D66C-1847-538E-AB5B1364083B}"/>
              </a:ext>
            </a:extLst>
          </p:cNvPr>
          <p:cNvSpPr txBox="1"/>
          <p:nvPr/>
        </p:nvSpPr>
        <p:spPr>
          <a:xfrm>
            <a:off x="1464241" y="3710217"/>
            <a:ext cx="3451608" cy="323165"/>
          </a:xfrm>
          <a:prstGeom prst="rect">
            <a:avLst/>
          </a:prstGeom>
          <a:noFill/>
        </p:spPr>
        <p:txBody>
          <a:bodyPr wrap="square">
            <a:spAutoFit/>
          </a:bodyPr>
          <a:lstStyle/>
          <a:p>
            <a:pPr defTabSz="342900">
              <a:defRPr/>
            </a:pPr>
            <a:r>
              <a:rPr lang="en-US" sz="1500" dirty="0">
                <a:solidFill>
                  <a:srgbClr val="000000"/>
                </a:solidFill>
                <a:latin typeface="Arial" panose="020B0604020202020204" pitchFamily="34" charset="0"/>
                <a:cs typeface="Arial" panose="020B0604020202020204" pitchFamily="34" charset="0"/>
              </a:rPr>
              <a:t>NGC 1068</a:t>
            </a:r>
          </a:p>
        </p:txBody>
      </p:sp>
      <p:sp>
        <p:nvSpPr>
          <p:cNvPr id="15" name="TextBox 14">
            <a:extLst>
              <a:ext uri="{FF2B5EF4-FFF2-40B4-BE49-F238E27FC236}">
                <a16:creationId xmlns:a16="http://schemas.microsoft.com/office/drawing/2014/main" id="{13C8A3F6-FA8A-4D6D-EEEC-1239774031B3}"/>
              </a:ext>
            </a:extLst>
          </p:cNvPr>
          <p:cNvSpPr txBox="1"/>
          <p:nvPr/>
        </p:nvSpPr>
        <p:spPr>
          <a:xfrm>
            <a:off x="782920" y="1698641"/>
            <a:ext cx="2074687" cy="300082"/>
          </a:xfrm>
          <a:prstGeom prst="rect">
            <a:avLst/>
          </a:prstGeom>
          <a:solidFill>
            <a:schemeClr val="bg1"/>
          </a:solidFill>
        </p:spPr>
        <p:txBody>
          <a:bodyPr wrap="square">
            <a:spAutoFit/>
          </a:bodyPr>
          <a:lstStyle/>
          <a:p>
            <a:pPr defTabSz="342900">
              <a:defRPr/>
            </a:pPr>
            <a:endParaRPr lang="en-US" sz="1350" dirty="0">
              <a:solidFill>
                <a:srgbClr val="000000"/>
              </a:solidFill>
              <a:latin typeface="Arial" panose="020B0604020202020204" pitchFamily="34" charset="0"/>
              <a:cs typeface="Arial" panose="020B0604020202020204" pitchFamily="34" charset="0"/>
            </a:endParaRPr>
          </a:p>
        </p:txBody>
      </p:sp>
      <p:sp>
        <p:nvSpPr>
          <p:cNvPr id="9" name="Right Arrow 8">
            <a:extLst>
              <a:ext uri="{FF2B5EF4-FFF2-40B4-BE49-F238E27FC236}">
                <a16:creationId xmlns:a16="http://schemas.microsoft.com/office/drawing/2014/main" id="{85697C10-7DA3-C50E-F3E3-129D31C0280C}"/>
              </a:ext>
            </a:extLst>
          </p:cNvPr>
          <p:cNvSpPr/>
          <p:nvPr/>
        </p:nvSpPr>
        <p:spPr>
          <a:xfrm>
            <a:off x="2480793" y="4074292"/>
            <a:ext cx="354205" cy="18840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342900"/>
            <a:endParaRPr lang="en-US" sz="1350">
              <a:solidFill>
                <a:srgbClr val="FFFFFF"/>
              </a:solidFill>
              <a:latin typeface="Helvetica Neue"/>
            </a:endParaRPr>
          </a:p>
        </p:txBody>
      </p:sp>
      <p:sp>
        <p:nvSpPr>
          <p:cNvPr id="14" name="TextBox 13">
            <a:extLst>
              <a:ext uri="{FF2B5EF4-FFF2-40B4-BE49-F238E27FC236}">
                <a16:creationId xmlns:a16="http://schemas.microsoft.com/office/drawing/2014/main" id="{E92AB974-7ECE-6C5F-2F72-3BE69274637D}"/>
              </a:ext>
            </a:extLst>
          </p:cNvPr>
          <p:cNvSpPr txBox="1"/>
          <p:nvPr/>
        </p:nvSpPr>
        <p:spPr>
          <a:xfrm>
            <a:off x="1083997" y="4037534"/>
            <a:ext cx="3609870" cy="323165"/>
          </a:xfrm>
          <a:prstGeom prst="rect">
            <a:avLst/>
          </a:prstGeom>
          <a:noFill/>
        </p:spPr>
        <p:txBody>
          <a:bodyPr wrap="square">
            <a:spAutoFit/>
          </a:bodyPr>
          <a:lstStyle/>
          <a:p>
            <a:pPr defTabSz="342900">
              <a:defRPr/>
            </a:pPr>
            <a:r>
              <a:rPr lang="en-US" sz="1500" dirty="0">
                <a:solidFill>
                  <a:srgbClr val="000000"/>
                </a:solidFill>
                <a:latin typeface="Arial" panose="020B0604020202020204" pitchFamily="34" charset="0"/>
                <a:cs typeface="Arial" panose="020B0604020202020204" pitchFamily="34" charset="0"/>
              </a:rPr>
              <a:t>TXS 0506+056</a:t>
            </a:r>
          </a:p>
        </p:txBody>
      </p:sp>
      <p:pic>
        <p:nvPicPr>
          <p:cNvPr id="16" name="Picture 15">
            <a:extLst>
              <a:ext uri="{FF2B5EF4-FFF2-40B4-BE49-F238E27FC236}">
                <a16:creationId xmlns:a16="http://schemas.microsoft.com/office/drawing/2014/main" id="{7B4F5D97-8589-FFC7-92D0-BE1810073AEE}"/>
              </a:ext>
            </a:extLst>
          </p:cNvPr>
          <p:cNvPicPr>
            <a:picLocks noChangeAspect="1"/>
          </p:cNvPicPr>
          <p:nvPr/>
        </p:nvPicPr>
        <p:blipFill>
          <a:blip r:embed="rId3"/>
          <a:stretch>
            <a:fillRect/>
          </a:stretch>
        </p:blipFill>
        <p:spPr>
          <a:xfrm>
            <a:off x="2358154" y="4756814"/>
            <a:ext cx="4427693" cy="1135427"/>
          </a:xfrm>
          <a:prstGeom prst="rect">
            <a:avLst/>
          </a:prstGeom>
        </p:spPr>
      </p:pic>
    </p:spTree>
    <p:extLst>
      <p:ext uri="{BB962C8B-B14F-4D97-AF65-F5344CB8AC3E}">
        <p14:creationId xmlns:p14="http://schemas.microsoft.com/office/powerpoint/2010/main" val="34936217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376" name="Google Shape;376;p12"/>
          <p:cNvSpPr txBox="1">
            <a:spLocks noGrp="1"/>
          </p:cNvSpPr>
          <p:nvPr>
            <p:ph type="sldNum" idx="12"/>
          </p:nvPr>
        </p:nvSpPr>
        <p:spPr>
          <a:xfrm>
            <a:off x="8601632" y="5657594"/>
            <a:ext cx="193939" cy="207681"/>
          </a:xfrm>
          <a:prstGeom prst="rect">
            <a:avLst/>
          </a:prstGeom>
          <a:noFill/>
          <a:ln>
            <a:noFill/>
          </a:ln>
        </p:spPr>
        <p:txBody>
          <a:bodyPr spcFirstLastPara="1" wrap="square" lIns="34256" tIns="34256" rIns="34256" bIns="34256" anchor="ctr" anchorCtr="0">
            <a:spAutoFit/>
          </a:bodyPr>
          <a:lstStyle/>
          <a:p>
            <a:pPr defTabSz="685800"/>
            <a:fld id="{00000000-1234-1234-1234-123412341234}" type="slidenum">
              <a:rPr lang="en-US" kern="0"/>
              <a:pPr defTabSz="685800"/>
              <a:t>65</a:t>
            </a:fld>
            <a:endParaRPr kern="0"/>
          </a:p>
        </p:txBody>
      </p:sp>
      <p:sp>
        <p:nvSpPr>
          <p:cNvPr id="377" name="Google Shape;377;p12"/>
          <p:cNvSpPr txBox="1"/>
          <p:nvPr/>
        </p:nvSpPr>
        <p:spPr>
          <a:xfrm>
            <a:off x="3063244" y="5634511"/>
            <a:ext cx="3017513" cy="253847"/>
          </a:xfrm>
          <a:prstGeom prst="rect">
            <a:avLst/>
          </a:prstGeom>
          <a:noFill/>
          <a:ln>
            <a:noFill/>
          </a:ln>
        </p:spPr>
        <p:txBody>
          <a:bodyPr spcFirstLastPara="1" wrap="square" lIns="34256" tIns="34256" rIns="34256" bIns="34256" anchor="ctr" anchorCtr="0">
            <a:spAutoFit/>
          </a:bodyPr>
          <a:lstStyle/>
          <a:p>
            <a:pPr algn="ctr" defTabSz="685800">
              <a:buClr>
                <a:srgbClr val="000000"/>
              </a:buClr>
              <a:buSzPts val="1600"/>
            </a:pPr>
            <a:r>
              <a:rPr lang="en-US" sz="1200" kern="0">
                <a:solidFill>
                  <a:srgbClr val="A7A7A7"/>
                </a:solidFill>
                <a:latin typeface="Calibri"/>
                <a:ea typeface="Calibri"/>
                <a:cs typeface="Calibri"/>
                <a:sym typeface="Calibri"/>
              </a:rPr>
              <a:t>Elisa Resconi | IceCube Collaboration</a:t>
            </a:r>
            <a:endParaRPr sz="1050" kern="0">
              <a:solidFill>
                <a:srgbClr val="000000"/>
              </a:solidFill>
              <a:latin typeface="Arial"/>
              <a:ea typeface="Arial"/>
              <a:cs typeface="Arial"/>
              <a:sym typeface="Arial"/>
            </a:endParaRPr>
          </a:p>
        </p:txBody>
      </p:sp>
      <p:sp>
        <p:nvSpPr>
          <p:cNvPr id="378" name="Google Shape;378;p12"/>
          <p:cNvSpPr txBox="1"/>
          <p:nvPr/>
        </p:nvSpPr>
        <p:spPr>
          <a:xfrm>
            <a:off x="331105" y="5634511"/>
            <a:ext cx="1988813" cy="253847"/>
          </a:xfrm>
          <a:prstGeom prst="rect">
            <a:avLst/>
          </a:prstGeom>
          <a:noFill/>
          <a:ln>
            <a:noFill/>
          </a:ln>
        </p:spPr>
        <p:txBody>
          <a:bodyPr spcFirstLastPara="1" wrap="square" lIns="34256" tIns="34256" rIns="34256" bIns="34256" anchor="ctr" anchorCtr="0">
            <a:spAutoFit/>
          </a:bodyPr>
          <a:lstStyle/>
          <a:p>
            <a:pPr defTabSz="685800">
              <a:buClr>
                <a:srgbClr val="000000"/>
              </a:buClr>
              <a:buSzPts val="1600"/>
            </a:pPr>
            <a:r>
              <a:rPr lang="en-US" sz="1200" kern="0">
                <a:solidFill>
                  <a:srgbClr val="A7A7A7"/>
                </a:solidFill>
                <a:latin typeface="Calibri"/>
                <a:ea typeface="Calibri"/>
                <a:cs typeface="Calibri"/>
                <a:sym typeface="Calibri"/>
              </a:rPr>
              <a:t>November 3, 2022</a:t>
            </a:r>
            <a:endParaRPr sz="1050" kern="0">
              <a:solidFill>
                <a:srgbClr val="000000"/>
              </a:solidFill>
              <a:latin typeface="Arial"/>
              <a:ea typeface="Arial"/>
              <a:cs typeface="Arial"/>
              <a:sym typeface="Arial"/>
            </a:endParaRPr>
          </a:p>
        </p:txBody>
      </p:sp>
      <p:sp>
        <p:nvSpPr>
          <p:cNvPr id="379" name="Google Shape;379;p12"/>
          <p:cNvSpPr txBox="1"/>
          <p:nvPr/>
        </p:nvSpPr>
        <p:spPr>
          <a:xfrm>
            <a:off x="7759902" y="5634492"/>
            <a:ext cx="232589" cy="253885"/>
          </a:xfrm>
          <a:prstGeom prst="rect">
            <a:avLst/>
          </a:prstGeom>
          <a:noFill/>
          <a:ln>
            <a:noFill/>
          </a:ln>
        </p:spPr>
        <p:txBody>
          <a:bodyPr spcFirstLastPara="1" wrap="square" lIns="34275" tIns="34275" rIns="34275" bIns="34275" anchor="ctr" anchorCtr="0">
            <a:spAutoFit/>
          </a:bodyPr>
          <a:lstStyle/>
          <a:p>
            <a:pPr algn="r" defTabSz="685800">
              <a:buClr>
                <a:srgbClr val="000000"/>
              </a:buClr>
              <a:buSzPts val="1600"/>
            </a:pPr>
            <a:fld id="{00000000-1234-1234-1234-123412341234}" type="slidenum">
              <a:rPr lang="en-US" sz="1200" kern="0">
                <a:solidFill>
                  <a:srgbClr val="888888"/>
                </a:solidFill>
                <a:latin typeface="Calibri"/>
                <a:ea typeface="Calibri"/>
                <a:cs typeface="Calibri"/>
                <a:sym typeface="Calibri"/>
              </a:rPr>
              <a:pPr algn="r" defTabSz="685800">
                <a:buClr>
                  <a:srgbClr val="000000"/>
                </a:buClr>
                <a:buSzPts val="1600"/>
              </a:pPr>
              <a:t>65</a:t>
            </a:fld>
            <a:endParaRPr sz="1200" kern="0">
              <a:solidFill>
                <a:srgbClr val="888888"/>
              </a:solidFill>
              <a:latin typeface="Calibri"/>
              <a:ea typeface="Calibri"/>
              <a:cs typeface="Calibri"/>
              <a:sym typeface="Calibri"/>
            </a:endParaRPr>
          </a:p>
        </p:txBody>
      </p:sp>
      <p:pic>
        <p:nvPicPr>
          <p:cNvPr id="380" name="Google Shape;380;p12" descr="Screenshot 2021-01-31 at 11.37.18.png"/>
          <p:cNvPicPr preferRelativeResize="0"/>
          <p:nvPr/>
        </p:nvPicPr>
        <p:blipFill rotWithShape="1">
          <a:blip r:embed="rId3">
            <a:alphaModFix/>
          </a:blip>
          <a:srcRect/>
          <a:stretch/>
        </p:blipFill>
        <p:spPr>
          <a:xfrm>
            <a:off x="810864" y="1712076"/>
            <a:ext cx="7877176" cy="3952876"/>
          </a:xfrm>
          <a:prstGeom prst="rect">
            <a:avLst/>
          </a:prstGeom>
          <a:noFill/>
          <a:ln>
            <a:noFill/>
          </a:ln>
        </p:spPr>
      </p:pic>
      <p:grpSp>
        <p:nvGrpSpPr>
          <p:cNvPr id="381" name="Google Shape;381;p12"/>
          <p:cNvGrpSpPr/>
          <p:nvPr/>
        </p:nvGrpSpPr>
        <p:grpSpPr>
          <a:xfrm>
            <a:off x="4648471" y="1733927"/>
            <a:ext cx="4281340" cy="1613182"/>
            <a:chOff x="0" y="0"/>
            <a:chExt cx="5708452" cy="2150908"/>
          </a:xfrm>
        </p:grpSpPr>
        <p:pic>
          <p:nvPicPr>
            <p:cNvPr id="382" name="Google Shape;382;p12" descr="Screenshot 2021-01-31 at 11.39.40.png"/>
            <p:cNvPicPr preferRelativeResize="0"/>
            <p:nvPr/>
          </p:nvPicPr>
          <p:blipFill rotWithShape="1">
            <a:blip r:embed="rId4">
              <a:alphaModFix/>
            </a:blip>
            <a:srcRect/>
            <a:stretch/>
          </p:blipFill>
          <p:spPr>
            <a:xfrm>
              <a:off x="203200" y="203200"/>
              <a:ext cx="5302052" cy="1706408"/>
            </a:xfrm>
            <a:prstGeom prst="rect">
              <a:avLst/>
            </a:prstGeom>
            <a:noFill/>
            <a:ln>
              <a:noFill/>
            </a:ln>
          </p:spPr>
        </p:pic>
        <p:pic>
          <p:nvPicPr>
            <p:cNvPr id="383" name="Google Shape;383;p12" descr="Screenshot 2021-01-31 at 11.39.40.png"/>
            <p:cNvPicPr preferRelativeResize="0"/>
            <p:nvPr/>
          </p:nvPicPr>
          <p:blipFill rotWithShape="1">
            <a:blip r:embed="rId5">
              <a:alphaModFix/>
            </a:blip>
            <a:srcRect/>
            <a:stretch/>
          </p:blipFill>
          <p:spPr>
            <a:xfrm>
              <a:off x="0" y="0"/>
              <a:ext cx="5708452" cy="2150908"/>
            </a:xfrm>
            <a:prstGeom prst="rect">
              <a:avLst/>
            </a:prstGeom>
            <a:noFill/>
            <a:ln>
              <a:noFill/>
            </a:ln>
          </p:spPr>
        </p:pic>
      </p:grpSp>
      <p:pic>
        <p:nvPicPr>
          <p:cNvPr id="384" name="Google Shape;384;p12" descr="Line Line"/>
          <p:cNvPicPr preferRelativeResize="0"/>
          <p:nvPr/>
        </p:nvPicPr>
        <p:blipFill rotWithShape="1">
          <a:blip r:embed="rId6">
            <a:alphaModFix/>
          </a:blip>
          <a:srcRect/>
          <a:stretch/>
        </p:blipFill>
        <p:spPr>
          <a:xfrm>
            <a:off x="5320933" y="4597076"/>
            <a:ext cx="2222462" cy="57151"/>
          </a:xfrm>
          <a:prstGeom prst="rect">
            <a:avLst/>
          </a:prstGeom>
          <a:noFill/>
          <a:ln>
            <a:noFill/>
          </a:ln>
        </p:spPr>
      </p:pic>
      <p:pic>
        <p:nvPicPr>
          <p:cNvPr id="385" name="Google Shape;385;p12" descr="Line Line"/>
          <p:cNvPicPr preferRelativeResize="0"/>
          <p:nvPr/>
        </p:nvPicPr>
        <p:blipFill rotWithShape="1">
          <a:blip r:embed="rId7">
            <a:alphaModFix/>
          </a:blip>
          <a:srcRect/>
          <a:stretch/>
        </p:blipFill>
        <p:spPr>
          <a:xfrm>
            <a:off x="910876" y="5505378"/>
            <a:ext cx="2792654" cy="57151"/>
          </a:xfrm>
          <a:prstGeom prst="rect">
            <a:avLst/>
          </a:prstGeom>
          <a:noFill/>
          <a:ln>
            <a:noFill/>
          </a:ln>
        </p:spPr>
      </p:pic>
      <p:pic>
        <p:nvPicPr>
          <p:cNvPr id="386" name="Google Shape;386;p12" descr="Line Line"/>
          <p:cNvPicPr preferRelativeResize="0"/>
          <p:nvPr/>
        </p:nvPicPr>
        <p:blipFill rotWithShape="1">
          <a:blip r:embed="rId8">
            <a:alphaModFix/>
          </a:blip>
          <a:srcRect/>
          <a:stretch/>
        </p:blipFill>
        <p:spPr>
          <a:xfrm>
            <a:off x="4971205" y="5039601"/>
            <a:ext cx="3597773" cy="57151"/>
          </a:xfrm>
          <a:prstGeom prst="rect">
            <a:avLst/>
          </a:prstGeom>
          <a:noFill/>
          <a:ln>
            <a:noFill/>
          </a:ln>
        </p:spPr>
      </p:pic>
      <p:pic>
        <p:nvPicPr>
          <p:cNvPr id="387" name="Google Shape;387;p12" descr="Line Line"/>
          <p:cNvPicPr preferRelativeResize="0"/>
          <p:nvPr/>
        </p:nvPicPr>
        <p:blipFill rotWithShape="1">
          <a:blip r:embed="rId9">
            <a:alphaModFix/>
          </a:blip>
          <a:srcRect/>
          <a:stretch/>
        </p:blipFill>
        <p:spPr>
          <a:xfrm>
            <a:off x="908336" y="4821000"/>
            <a:ext cx="4515589" cy="57151"/>
          </a:xfrm>
          <a:prstGeom prst="rect">
            <a:avLst/>
          </a:prstGeom>
          <a:noFill/>
          <a:ln>
            <a:noFill/>
          </a:ln>
        </p:spPr>
      </p:pic>
      <p:pic>
        <p:nvPicPr>
          <p:cNvPr id="388" name="Google Shape;388;p12" descr="Line Line"/>
          <p:cNvPicPr preferRelativeResize="0"/>
          <p:nvPr/>
        </p:nvPicPr>
        <p:blipFill rotWithShape="1">
          <a:blip r:embed="rId10">
            <a:alphaModFix/>
          </a:blip>
          <a:srcRect/>
          <a:stretch/>
        </p:blipFill>
        <p:spPr>
          <a:xfrm>
            <a:off x="933721" y="3005626"/>
            <a:ext cx="2553520" cy="57151"/>
          </a:xfrm>
          <a:prstGeom prst="rect">
            <a:avLst/>
          </a:prstGeom>
          <a:noFill/>
          <a:ln>
            <a:noFill/>
          </a:ln>
        </p:spPr>
      </p:pic>
      <p:sp>
        <p:nvSpPr>
          <p:cNvPr id="389" name="Google Shape;389;p12"/>
          <p:cNvSpPr txBox="1"/>
          <p:nvPr/>
        </p:nvSpPr>
        <p:spPr>
          <a:xfrm>
            <a:off x="4619314" y="7940351"/>
            <a:ext cx="255195" cy="261610"/>
          </a:xfrm>
          <a:prstGeom prst="rect">
            <a:avLst/>
          </a:prstGeom>
          <a:noFill/>
          <a:ln>
            <a:noFill/>
          </a:ln>
        </p:spPr>
        <p:txBody>
          <a:bodyPr spcFirstLastPara="1" wrap="square" lIns="38100" tIns="38100" rIns="38100" bIns="38100" anchor="t" anchorCtr="0">
            <a:spAutoFit/>
          </a:bodyPr>
          <a:lstStyle/>
          <a:p>
            <a:pPr algn="ctr" defTabSz="685800">
              <a:buClr>
                <a:srgbClr val="000000"/>
              </a:buClr>
              <a:buSzPts val="1600"/>
            </a:pPr>
            <a:fld id="{00000000-1234-1234-1234-123412341234}" type="slidenum">
              <a:rPr lang="en-US" sz="1200" kern="0">
                <a:solidFill>
                  <a:srgbClr val="000000"/>
                </a:solidFill>
                <a:latin typeface="Helvetica Neue Light"/>
                <a:ea typeface="Helvetica Neue Light"/>
                <a:cs typeface="Helvetica Neue Light"/>
                <a:sym typeface="Helvetica Neue Light"/>
              </a:rPr>
              <a:pPr algn="ctr" defTabSz="685800">
                <a:buClr>
                  <a:srgbClr val="000000"/>
                </a:buClr>
                <a:buSzPts val="1600"/>
              </a:pPr>
              <a:t>65</a:t>
            </a:fld>
            <a:endParaRPr sz="1200" kern="0">
              <a:solidFill>
                <a:srgbClr val="000000"/>
              </a:solidFill>
              <a:latin typeface="Helvetica Neue Light"/>
              <a:ea typeface="Helvetica Neue Light"/>
              <a:cs typeface="Helvetica Neue Light"/>
              <a:sym typeface="Helvetica Neue Light"/>
            </a:endParaRPr>
          </a:p>
        </p:txBody>
      </p:sp>
      <p:sp>
        <p:nvSpPr>
          <p:cNvPr id="390" name="Google Shape;390;p12"/>
          <p:cNvSpPr txBox="1"/>
          <p:nvPr/>
        </p:nvSpPr>
        <p:spPr>
          <a:xfrm>
            <a:off x="8188807" y="1745875"/>
            <a:ext cx="557651" cy="265457"/>
          </a:xfrm>
          <a:prstGeom prst="rect">
            <a:avLst/>
          </a:prstGeom>
          <a:noFill/>
          <a:ln>
            <a:noFill/>
          </a:ln>
        </p:spPr>
        <p:txBody>
          <a:bodyPr spcFirstLastPara="1" wrap="square" lIns="0" tIns="0" rIns="0" bIns="0" anchor="t" anchorCtr="0">
            <a:spAutoFit/>
          </a:bodyPr>
          <a:lstStyle/>
          <a:p>
            <a:pPr defTabSz="685800">
              <a:buClr>
                <a:srgbClr val="000000"/>
              </a:buClr>
              <a:buSzPts val="2300"/>
            </a:pPr>
            <a:r>
              <a:rPr lang="en-US" sz="1725" i="1" kern="0">
                <a:solidFill>
                  <a:srgbClr val="000000"/>
                </a:solidFill>
                <a:latin typeface="Helvetica Neue"/>
                <a:ea typeface="Helvetica Neue"/>
                <a:cs typeface="Helvetica Neue"/>
                <a:sym typeface="Helvetica Neue"/>
              </a:rPr>
              <a:t>1982 </a:t>
            </a:r>
            <a:endParaRPr sz="1050" kern="0">
              <a:solidFill>
                <a:srgbClr val="000000"/>
              </a:solidFill>
              <a:latin typeface="Arial"/>
              <a:ea typeface="Arial"/>
              <a:cs typeface="Arial"/>
              <a:sym typeface="Arial"/>
            </a:endParaRPr>
          </a:p>
        </p:txBody>
      </p:sp>
      <p:pic>
        <p:nvPicPr>
          <p:cNvPr id="391" name="Google Shape;391;p12" descr="Line Line"/>
          <p:cNvPicPr preferRelativeResize="0"/>
          <p:nvPr/>
        </p:nvPicPr>
        <p:blipFill rotWithShape="1">
          <a:blip r:embed="rId11">
            <a:alphaModFix/>
          </a:blip>
          <a:srcRect/>
          <a:stretch/>
        </p:blipFill>
        <p:spPr>
          <a:xfrm>
            <a:off x="910876" y="5267727"/>
            <a:ext cx="7322249" cy="57151"/>
          </a:xfrm>
          <a:prstGeom prst="rect">
            <a:avLst/>
          </a:prstGeom>
          <a:noFill/>
          <a:ln>
            <a:noFill/>
          </a:ln>
        </p:spPr>
      </p:pic>
      <p:sp>
        <p:nvSpPr>
          <p:cNvPr id="392" name="Google Shape;392;p12"/>
          <p:cNvSpPr txBox="1"/>
          <p:nvPr/>
        </p:nvSpPr>
        <p:spPr>
          <a:xfrm>
            <a:off x="728783" y="1245594"/>
            <a:ext cx="7686435" cy="470951"/>
          </a:xfrm>
          <a:prstGeom prst="rect">
            <a:avLst/>
          </a:prstGeom>
          <a:solidFill>
            <a:srgbClr val="FFFFFF"/>
          </a:solidFill>
          <a:ln>
            <a:noFill/>
          </a:ln>
        </p:spPr>
        <p:txBody>
          <a:bodyPr spcFirstLastPara="1" wrap="square" lIns="34256" tIns="34256" rIns="34256" bIns="34256" anchor="ctr" anchorCtr="0">
            <a:normAutofit/>
          </a:bodyPr>
          <a:lstStyle/>
          <a:p>
            <a:pPr algn="ctr" defTabSz="685800">
              <a:lnSpc>
                <a:spcPct val="90000"/>
              </a:lnSpc>
              <a:buClr>
                <a:srgbClr val="000000"/>
              </a:buClr>
              <a:buSzPts val="3200"/>
            </a:pPr>
            <a:r>
              <a:rPr lang="en-US" sz="2400" b="1" kern="0">
                <a:solidFill>
                  <a:srgbClr val="000000"/>
                </a:solidFill>
                <a:latin typeface="Inter"/>
                <a:ea typeface="Inter"/>
                <a:cs typeface="Inter"/>
                <a:sym typeface="Inter"/>
              </a:rPr>
              <a:t>How are neutrinos produced in non-jetted AGN?</a:t>
            </a:r>
            <a:endParaRPr sz="2400" b="1" kern="0">
              <a:solidFill>
                <a:srgbClr val="000000"/>
              </a:solidFill>
              <a:latin typeface="Inter"/>
              <a:ea typeface="Inter"/>
              <a:cs typeface="Inter"/>
              <a:sym typeface="Inter"/>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22243" name="Text Box 3"/>
          <p:cNvSpPr txBox="1">
            <a:spLocks noChangeArrowheads="1"/>
          </p:cNvSpPr>
          <p:nvPr/>
        </p:nvSpPr>
        <p:spPr bwMode="auto">
          <a:xfrm>
            <a:off x="2772757" y="1720840"/>
            <a:ext cx="6266459" cy="3416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eaLnBrk="0" hangingPunct="0">
              <a:defRPr>
                <a:solidFill>
                  <a:schemeClr val="tx1"/>
                </a:solidFill>
                <a:latin typeface="Arial" pitchFamily="34" charset="0"/>
                <a:ea typeface="ＭＳ Ｐゴシック" pitchFamily="34" charset="-128"/>
              </a:defRPr>
            </a:lvl5pPr>
            <a:lvl6pPr eaLnBrk="0" fontAlgn="base" hangingPunct="0">
              <a:spcBef>
                <a:spcPct val="0"/>
              </a:spcBef>
              <a:spcAft>
                <a:spcPct val="0"/>
              </a:spcAft>
              <a:defRPr>
                <a:solidFill>
                  <a:schemeClr val="tx1"/>
                </a:solidFill>
                <a:latin typeface="Arial" pitchFamily="34" charset="0"/>
                <a:ea typeface="ＭＳ Ｐゴシック" pitchFamily="34" charset="-128"/>
              </a:defRPr>
            </a:lvl6pPr>
            <a:lvl7pPr eaLnBrk="0" fontAlgn="base" hangingPunct="0">
              <a:spcBef>
                <a:spcPct val="0"/>
              </a:spcBef>
              <a:spcAft>
                <a:spcPct val="0"/>
              </a:spcAft>
              <a:defRPr>
                <a:solidFill>
                  <a:schemeClr val="tx1"/>
                </a:solidFill>
                <a:latin typeface="Arial" pitchFamily="34" charset="0"/>
                <a:ea typeface="ＭＳ Ｐゴシック" pitchFamily="34" charset="-128"/>
              </a:defRPr>
            </a:lvl7pPr>
            <a:lvl8pPr eaLnBrk="0" fontAlgn="base" hangingPunct="0">
              <a:spcBef>
                <a:spcPct val="0"/>
              </a:spcBef>
              <a:spcAft>
                <a:spcPct val="0"/>
              </a:spcAft>
              <a:defRPr>
                <a:solidFill>
                  <a:schemeClr val="tx1"/>
                </a:solidFill>
                <a:latin typeface="Arial" pitchFamily="34" charset="0"/>
                <a:ea typeface="ＭＳ Ｐゴシック" pitchFamily="34" charset="-128"/>
              </a:defRPr>
            </a:lvl8pPr>
            <a:lvl9pPr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endParaRPr kumimoji="0" lang="en-US" sz="2400" b="0" i="0" u="none" strike="noStrike" kern="1200" cap="none" spc="0" normalizeH="0" baseline="0" noProof="0" dirty="0">
              <a:ln>
                <a:noFill/>
              </a:ln>
              <a:solidFill>
                <a:schemeClr val="bg2">
                  <a:lumMod val="75000"/>
                  <a:lumOff val="25000"/>
                </a:schemeClr>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chemeClr val="bg2">
                    <a:lumMod val="75000"/>
                    <a:lumOff val="25000"/>
                  </a:schemeClr>
                </a:solidFill>
                <a:effectLst/>
                <a:uLnTx/>
                <a:uFillTx/>
                <a:latin typeface="Arial" pitchFamily="34" charset="0"/>
                <a:ea typeface="ＭＳ Ｐゴシック" pitchFamily="34" charset="-128"/>
                <a:cs typeface="ＭＳ Ｐゴシック" charset="0"/>
              </a:rPr>
              <a:t>the diffuse high-energy neutrino flux</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chemeClr val="bg2">
                  <a:lumMod val="75000"/>
                  <a:lumOff val="25000"/>
                </a:schemeClr>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chemeClr val="bg2">
                    <a:lumMod val="75000"/>
                    <a:lumOff val="25000"/>
                  </a:schemeClr>
                </a:solidFill>
                <a:effectLst/>
                <a:uLnTx/>
                <a:uFillTx/>
                <a:latin typeface="Arial" pitchFamily="34" charset="0"/>
                <a:ea typeface="ＭＳ Ｐゴシック" pitchFamily="34" charset="-128"/>
                <a:cs typeface="ＭＳ Ｐゴシック" charset="0"/>
              </a:rPr>
              <a:t>observation of the first sources</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neutrinos and </a:t>
            </a:r>
            <a:r>
              <a:rPr kumimoji="0" lang="en-US" sz="24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multimessenger</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astronomy </a:t>
            </a:r>
          </a:p>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rPr>
              <a:t>IceCube.wisc.edu</a:t>
            </a:r>
          </a:p>
        </p:txBody>
      </p:sp>
      <p:pic>
        <p:nvPicPr>
          <p:cNvPr id="2" name="Picture 1"/>
          <p:cNvPicPr>
            <a:picLocks noChangeAspect="1"/>
          </p:cNvPicPr>
          <p:nvPr/>
        </p:nvPicPr>
        <p:blipFill>
          <a:blip r:embed="rId4"/>
          <a:stretch>
            <a:fillRect/>
          </a:stretch>
        </p:blipFill>
        <p:spPr>
          <a:xfrm>
            <a:off x="359423" y="1148709"/>
            <a:ext cx="2197100" cy="4953000"/>
          </a:xfrm>
          <a:prstGeom prst="rect">
            <a:avLst/>
          </a:prstGeom>
        </p:spPr>
      </p:pic>
      <p:sp>
        <p:nvSpPr>
          <p:cNvPr id="3" name="TextBox 2">
            <a:extLst>
              <a:ext uri="{FF2B5EF4-FFF2-40B4-BE49-F238E27FC236}">
                <a16:creationId xmlns:a16="http://schemas.microsoft.com/office/drawing/2014/main" id="{D975D22C-D463-074B-AE11-2E31DA77E401}"/>
              </a:ext>
            </a:extLst>
          </p:cNvPr>
          <p:cNvSpPr txBox="1"/>
          <p:nvPr/>
        </p:nvSpPr>
        <p:spPr>
          <a:xfrm>
            <a:off x="309089" y="200025"/>
            <a:ext cx="4414991" cy="1015663"/>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High-Energy Cosmic Neutrinos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francis</a:t>
            </a:r>
            <a:r>
              <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a:t>
            </a:r>
            <a:r>
              <a:rPr kumimoji="0" lang="en-US" sz="1800" b="0" i="0" u="none" strike="noStrike" kern="1200" cap="none" spc="0" normalizeH="0" baseline="0" noProof="0" dirty="0" err="1">
                <a:ln>
                  <a:noFill/>
                </a:ln>
                <a:solidFill>
                  <a:srgbClr val="FFFFFF"/>
                </a:solidFill>
                <a:effectLst/>
                <a:uLnTx/>
                <a:uFillTx/>
                <a:latin typeface="Arial" pitchFamily="34" charset="0"/>
                <a:ea typeface="ＭＳ Ｐゴシック" pitchFamily="34" charset="-128"/>
                <a:cs typeface="ＭＳ Ｐゴシック" charset="0"/>
              </a:rPr>
              <a:t>halzen</a:t>
            </a:r>
            <a:endParaRPr kumimoji="0" lang="en-US" sz="18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545283228"/>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91851" y="2162213"/>
            <a:ext cx="7409468" cy="4163195"/>
          </a:xfrm>
          <a:prstGeom prst="rect">
            <a:avLst/>
          </a:prstGeom>
        </p:spPr>
      </p:pic>
      <p:pic>
        <p:nvPicPr>
          <p:cNvPr id="5" name="Picture 4">
            <a:extLst>
              <a:ext uri="{FF2B5EF4-FFF2-40B4-BE49-F238E27FC236}">
                <a16:creationId xmlns:a16="http://schemas.microsoft.com/office/drawing/2014/main" id="{EAF80948-2FAC-0B4A-BA1A-4D8B99187544}"/>
              </a:ext>
            </a:extLst>
          </p:cNvPr>
          <p:cNvPicPr>
            <a:picLocks noChangeAspect="1"/>
          </p:cNvPicPr>
          <p:nvPr/>
        </p:nvPicPr>
        <p:blipFill>
          <a:blip r:embed="rId4"/>
          <a:stretch>
            <a:fillRect/>
          </a:stretch>
        </p:blipFill>
        <p:spPr>
          <a:xfrm>
            <a:off x="0" y="2011"/>
            <a:ext cx="9144000" cy="2178283"/>
          </a:xfrm>
          <a:prstGeom prst="rect">
            <a:avLst/>
          </a:prstGeom>
        </p:spPr>
      </p:pic>
      <p:sp>
        <p:nvSpPr>
          <p:cNvPr id="6" name="TextBox 5">
            <a:extLst>
              <a:ext uri="{FF2B5EF4-FFF2-40B4-BE49-F238E27FC236}">
                <a16:creationId xmlns:a16="http://schemas.microsoft.com/office/drawing/2014/main" id="{088F52EC-93C8-8449-9402-41CA2472543A}"/>
              </a:ext>
            </a:extLst>
          </p:cNvPr>
          <p:cNvSpPr txBox="1"/>
          <p:nvPr/>
        </p:nvSpPr>
        <p:spPr>
          <a:xfrm>
            <a:off x="569141" y="6325408"/>
            <a:ext cx="8005718" cy="461665"/>
          </a:xfrm>
          <a:prstGeom prst="rect">
            <a:avLst/>
          </a:prstGeom>
          <a:solidFill>
            <a:schemeClr val="bg1">
              <a:lumMod val="7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a:cs typeface="Arial" panose="020B0604020202020204" pitchFamily="34" charset="0"/>
              </a:rPr>
              <a:t>from light in the ice to astronomer in less than one minute</a:t>
            </a:r>
          </a:p>
        </p:txBody>
      </p:sp>
    </p:spTree>
    <p:extLst>
      <p:ext uri="{BB962C8B-B14F-4D97-AF65-F5344CB8AC3E}">
        <p14:creationId xmlns:p14="http://schemas.microsoft.com/office/powerpoint/2010/main" val="4025479758"/>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pic>
        <p:nvPicPr>
          <p:cNvPr id="70" name="Shape 70"/>
          <p:cNvPicPr preferRelativeResize="0"/>
          <p:nvPr/>
        </p:nvPicPr>
        <p:blipFill>
          <a:blip r:embed="rId3">
            <a:alphaModFix/>
          </a:blip>
          <a:stretch>
            <a:fillRect/>
          </a:stretch>
        </p:blipFill>
        <p:spPr>
          <a:xfrm>
            <a:off x="0" y="25400"/>
            <a:ext cx="9143999" cy="6858000"/>
          </a:xfrm>
          <a:prstGeom prst="rect">
            <a:avLst/>
          </a:prstGeom>
          <a:noFill/>
          <a:ln>
            <a:noFill/>
          </a:ln>
        </p:spPr>
      </p:pic>
      <p:pic>
        <p:nvPicPr>
          <p:cNvPr id="7" name="Picture 6"/>
          <p:cNvPicPr>
            <a:picLocks noChangeAspect="1"/>
          </p:cNvPicPr>
          <p:nvPr/>
        </p:nvPicPr>
        <p:blipFill>
          <a:blip r:embed="rId4"/>
          <a:stretch>
            <a:fillRect/>
          </a:stretch>
        </p:blipFill>
        <p:spPr>
          <a:xfrm>
            <a:off x="4407142" y="2986111"/>
            <a:ext cx="4598245" cy="3715679"/>
          </a:xfrm>
          <a:prstGeom prst="rect">
            <a:avLst/>
          </a:prstGeom>
        </p:spPr>
      </p:pic>
      <p:sp>
        <p:nvSpPr>
          <p:cNvPr id="5" name="TextBox 4"/>
          <p:cNvSpPr txBox="1"/>
          <p:nvPr/>
        </p:nvSpPr>
        <p:spPr>
          <a:xfrm>
            <a:off x="5118100" y="279400"/>
            <a:ext cx="3280257" cy="95410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a:t>
            </a:r>
            <a:r>
              <a:rPr kumimoji="0" lang="en-US" sz="2800" b="0" i="0" u="none" strike="noStrike" kern="1200" cap="none" spc="0" normalizeH="0" baseline="0" noProof="0" err="1">
                <a:ln>
                  <a:noFill/>
                </a:ln>
                <a:solidFill>
                  <a:srgbClr val="FFFFFF"/>
                </a:solidFill>
                <a:effectLst/>
                <a:uLnTx/>
                <a:uFillTx/>
                <a:latin typeface="Arial" charset="0"/>
                <a:ea typeface="Arial" charset="0"/>
                <a:cs typeface="Arial" charset="0"/>
              </a:rPr>
              <a:t>IceCube</a:t>
            </a: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170922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290 </a:t>
            </a:r>
            <a:r>
              <a:rPr kumimoji="0" lang="en-US" sz="2800" b="0" i="0" u="none" strike="noStrike" kern="1200" cap="none" spc="0" normalizeH="0" baseline="0" noProof="0" err="1">
                <a:ln>
                  <a:noFill/>
                </a:ln>
                <a:solidFill>
                  <a:srgbClr val="FFFFFF"/>
                </a:solidFill>
                <a:effectLst/>
                <a:uLnTx/>
                <a:uFillTx/>
                <a:latin typeface="Arial" charset="0"/>
                <a:ea typeface="Arial" charset="0"/>
                <a:cs typeface="Arial" charset="0"/>
              </a:rPr>
              <a:t>TeV</a:t>
            </a:r>
            <a:r>
              <a:rPr kumimoji="0" lang="en-US" sz="2800" b="0" i="0" u="none" strike="noStrike" kern="1200" cap="none" spc="0" normalizeH="0" baseline="0" noProof="0">
                <a:ln>
                  <a:noFill/>
                </a:ln>
                <a:solidFill>
                  <a:srgbClr val="FFFFFF"/>
                </a:solidFill>
                <a:effectLst/>
                <a:uLnTx/>
                <a:uFillTx/>
                <a:latin typeface="Arial" charset="0"/>
                <a:ea typeface="Arial" charset="0"/>
                <a:cs typeface="Arial" charset="0"/>
              </a:rPr>
              <a:t>  </a:t>
            </a:r>
          </a:p>
        </p:txBody>
      </p:sp>
      <p:sp>
        <p:nvSpPr>
          <p:cNvPr id="3" name="TextBox 2"/>
          <p:cNvSpPr txBox="1"/>
          <p:nvPr/>
        </p:nvSpPr>
        <p:spPr>
          <a:xfrm>
            <a:off x="5130285" y="1293222"/>
            <a:ext cx="3843019" cy="156966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Fermi</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detects a flaring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blazar within 0.06</a:t>
            </a:r>
            <a:r>
              <a:rPr kumimoji="0" lang="en-US" sz="3200" b="0" i="0" u="none" strike="noStrike" kern="1200" cap="none" spc="0" normalizeH="0" baseline="30000" noProof="0">
                <a:ln>
                  <a:noFill/>
                </a:ln>
                <a:solidFill>
                  <a:srgbClr val="FFFFFF"/>
                </a:solidFill>
                <a:effectLst/>
                <a:uLnTx/>
                <a:uFillTx/>
                <a:latin typeface="Arial" charset="0"/>
                <a:ea typeface="Arial" charset="0"/>
                <a:cs typeface="Arial" charset="0"/>
              </a:rPr>
              <a:t>o</a:t>
            </a:r>
          </a:p>
        </p:txBody>
      </p:sp>
      <p:sp>
        <p:nvSpPr>
          <p:cNvPr id="4" name="TextBox 3"/>
          <p:cNvSpPr txBox="1"/>
          <p:nvPr/>
        </p:nvSpPr>
        <p:spPr>
          <a:xfrm>
            <a:off x="182880" y="4065090"/>
            <a:ext cx="3841116" cy="156966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MAGIC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detects emission of</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FFFFFF"/>
                </a:solidFill>
                <a:effectLst/>
                <a:uLnTx/>
                <a:uFillTx/>
                <a:latin typeface="Arial" charset="0"/>
                <a:ea typeface="Arial" charset="0"/>
                <a:cs typeface="Arial" charset="0"/>
              </a:rPr>
              <a:t>&gt; 100 GeV gammas</a:t>
            </a:r>
          </a:p>
        </p:txBody>
      </p:sp>
      <p:pic>
        <p:nvPicPr>
          <p:cNvPr id="8" name="Picture 7"/>
          <p:cNvPicPr>
            <a:picLocks noChangeAspect="1"/>
          </p:cNvPicPr>
          <p:nvPr/>
        </p:nvPicPr>
        <p:blipFill>
          <a:blip r:embed="rId5"/>
          <a:stretch>
            <a:fillRect/>
          </a:stretch>
        </p:blipFill>
        <p:spPr>
          <a:xfrm>
            <a:off x="182880" y="177855"/>
            <a:ext cx="4607769" cy="3580650"/>
          </a:xfrm>
          <a:prstGeom prst="rect">
            <a:avLst/>
          </a:prstGeom>
        </p:spPr>
      </p:pic>
    </p:spTree>
    <p:extLst>
      <p:ext uri="{BB962C8B-B14F-4D97-AF65-F5344CB8AC3E}">
        <p14:creationId xmlns:p14="http://schemas.microsoft.com/office/powerpoint/2010/main" val="1881608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par>
                                <p:cTn id="8" presetID="5"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checkerboard(across)">
                                      <p:cBhvr>
                                        <p:cTn id="15" dur="500"/>
                                        <p:tgtEl>
                                          <p:spTgt spid="8"/>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97B161-B9DF-B74A-A42C-0508DCF823B0}"/>
              </a:ext>
            </a:extLst>
          </p:cNvPr>
          <p:cNvPicPr>
            <a:picLocks noChangeAspect="1"/>
          </p:cNvPicPr>
          <p:nvPr/>
        </p:nvPicPr>
        <p:blipFill>
          <a:blip r:embed="rId2"/>
          <a:stretch>
            <a:fillRect/>
          </a:stretch>
        </p:blipFill>
        <p:spPr>
          <a:xfrm>
            <a:off x="1051315" y="0"/>
            <a:ext cx="7041369" cy="6858000"/>
          </a:xfrm>
          <a:prstGeom prst="rect">
            <a:avLst/>
          </a:prstGeom>
        </p:spPr>
      </p:pic>
    </p:spTree>
    <p:extLst>
      <p:ext uri="{BB962C8B-B14F-4D97-AF65-F5344CB8AC3E}">
        <p14:creationId xmlns:p14="http://schemas.microsoft.com/office/powerpoint/2010/main" val="2184692766"/>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2"/>
          <p:cNvGraphicFramePr>
            <a:graphicFrameLocks noChangeAspect="1"/>
          </p:cNvGraphicFramePr>
          <p:nvPr/>
        </p:nvGraphicFramePr>
        <p:xfrm>
          <a:off x="-112726" y="-9939"/>
          <a:ext cx="9482152" cy="7116837"/>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6"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26" y="-9939"/>
                        <a:ext cx="9482152" cy="7116837"/>
                      </a:xfrm>
                      <a:prstGeom prst="rect">
                        <a:avLst/>
                      </a:prstGeom>
                      <a:solidFill>
                        <a:schemeClr val="bg1"/>
                      </a:solidFill>
                      <a:ln>
                        <a:noFill/>
                      </a:ln>
                      <a:effectLst/>
                    </p:spPr>
                  </p:pic>
                </p:oleObj>
              </mc:Fallback>
            </mc:AlternateContent>
          </a:graphicData>
        </a:graphic>
      </p:graphicFrame>
      <p:pic>
        <p:nvPicPr>
          <p:cNvPr id="3" name="Picture 2"/>
          <p:cNvPicPr>
            <a:picLocks noChangeAspect="1"/>
          </p:cNvPicPr>
          <p:nvPr/>
        </p:nvPicPr>
        <p:blipFill>
          <a:blip r:embed="rId4"/>
          <a:stretch>
            <a:fillRect/>
          </a:stretch>
        </p:blipFill>
        <p:spPr>
          <a:xfrm>
            <a:off x="3709853" y="2913717"/>
            <a:ext cx="5452872" cy="3894908"/>
          </a:xfrm>
          <a:prstGeom prst="rect">
            <a:avLst/>
          </a:prstGeom>
        </p:spPr>
      </p:pic>
      <p:sp>
        <p:nvSpPr>
          <p:cNvPr id="9" name="TextBox 8"/>
          <p:cNvSpPr txBox="1"/>
          <p:nvPr/>
        </p:nvSpPr>
        <p:spPr>
          <a:xfrm>
            <a:off x="130628" y="2899185"/>
            <a:ext cx="3579225" cy="38472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rPr>
              <a:t>  search in archival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rPr>
              <a:t>     </a:t>
            </a:r>
            <a:r>
              <a:rPr kumimoji="0" lang="en-US" sz="2800" b="0" i="0" u="none" strike="noStrike" kern="1200" cap="none" spc="0" normalizeH="0" baseline="0" noProof="0" dirty="0" err="1">
                <a:ln>
                  <a:noFill/>
                </a:ln>
                <a:solidFill>
                  <a:srgbClr val="FFFFFF"/>
                </a:solidFill>
                <a:effectLst/>
                <a:uLnTx/>
                <a:uFillTx/>
                <a:latin typeface="Arial" charset="0"/>
                <a:ea typeface="Arial" charset="0"/>
                <a:cs typeface="Arial" charset="0"/>
              </a:rPr>
              <a:t>IceCube</a:t>
            </a:r>
            <a:r>
              <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rPr>
              <a:t> data:</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100-day flare in 2014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spectrum E</a:t>
            </a:r>
            <a:r>
              <a:rPr kumimoji="0" lang="en-US" sz="2400" b="0" i="0" u="none" strike="noStrike" kern="1200" cap="none" spc="0" normalizeH="0" baseline="30000" noProof="0" dirty="0">
                <a:ln>
                  <a:noFill/>
                </a:ln>
                <a:solidFill>
                  <a:srgbClr val="FFFFFF"/>
                </a:solidFill>
                <a:effectLst/>
                <a:uLnTx/>
                <a:uFillTx/>
                <a:latin typeface="Arial" charset="0"/>
                <a:ea typeface="Arial" charset="0"/>
                <a:cs typeface="Arial" charset="0"/>
              </a:rPr>
              <a:t>-2.2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30000" noProof="0" dirty="0">
              <a:ln>
                <a:noFill/>
              </a:ln>
              <a:solidFill>
                <a:srgbClr val="FFFFFF"/>
              </a:solidFill>
              <a:effectLst/>
              <a:uLnTx/>
              <a:uFillTx/>
              <a:latin typeface="Arial" charset="0"/>
              <a:ea typeface="Arial" charset="0"/>
              <a:cs typeface="Arial"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L</a:t>
            </a:r>
            <a:r>
              <a:rPr kumimoji="0" lang="en-US" sz="2400" b="0" i="0" u="none" strike="noStrike" kern="1200" cap="none" spc="0" normalizeH="0" baseline="-25000" noProof="0" dirty="0">
                <a:ln>
                  <a:noFill/>
                </a:ln>
                <a:solidFill>
                  <a:srgbClr val="FFFFFF"/>
                </a:solidFill>
                <a:effectLst/>
                <a:uLnTx/>
                <a:uFillTx/>
                <a:latin typeface="Symbol" pitchFamily="2" charset="2"/>
                <a:ea typeface="Arial" charset="0"/>
                <a:cs typeface="Arial" charset="0"/>
              </a:rPr>
              <a:t>n </a:t>
            </a:r>
            <a:r>
              <a:rPr kumimoji="0" lang="en-US" sz="2400" b="0" i="0" u="none" strike="noStrike" kern="1200" cap="none" spc="0" normalizeH="0" baseline="0" noProof="0" dirty="0">
                <a:ln>
                  <a:noFill/>
                </a:ln>
                <a:solidFill>
                  <a:srgbClr val="FFFFFF"/>
                </a:solidFill>
                <a:effectLst/>
                <a:uLnTx/>
                <a:uFillTx/>
                <a:latin typeface="Symbol" pitchFamily="2" charset="2"/>
                <a:ea typeface="Arial" charset="0"/>
                <a:cs typeface="Arial" charset="0"/>
              </a:rPr>
              <a:t>&gt;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10</a:t>
            </a:r>
            <a:r>
              <a:rPr kumimoji="0" lang="en-US" sz="2400" b="0" i="0" u="none" strike="noStrike" kern="1200" cap="none" spc="0" normalizeH="0" baseline="30000" noProof="0" dirty="0">
                <a:ln>
                  <a:noFill/>
                </a:ln>
                <a:solidFill>
                  <a:srgbClr val="FFFFFF"/>
                </a:solidFill>
                <a:effectLst/>
                <a:uLnTx/>
                <a:uFillTx/>
                <a:latin typeface="Arial" panose="020B0604020202020204" pitchFamily="34" charset="0"/>
                <a:ea typeface="Arial" charset="0"/>
                <a:cs typeface="Arial" panose="020B0604020202020204" pitchFamily="34" charset="0"/>
              </a:rPr>
              <a:t>47</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 erg/s</a:t>
            </a: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no gamma ray flare!</a:t>
            </a:r>
          </a:p>
        </p:txBody>
      </p:sp>
      <p:pic>
        <p:nvPicPr>
          <p:cNvPr id="2" name="Picture 1">
            <a:extLst>
              <a:ext uri="{FF2B5EF4-FFF2-40B4-BE49-F238E27FC236}">
                <a16:creationId xmlns:a16="http://schemas.microsoft.com/office/drawing/2014/main" id="{C1AE87EE-53DB-404F-B4F8-3AEBED78646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8725" y="264643"/>
            <a:ext cx="9144000" cy="2359378"/>
          </a:xfrm>
          <a:prstGeom prst="rect">
            <a:avLst/>
          </a:prstGeom>
        </p:spPr>
      </p:pic>
      <p:sp>
        <p:nvSpPr>
          <p:cNvPr id="4" name="Rectangle 3">
            <a:extLst>
              <a:ext uri="{FF2B5EF4-FFF2-40B4-BE49-F238E27FC236}">
                <a16:creationId xmlns:a16="http://schemas.microsoft.com/office/drawing/2014/main" id="{DA590FA9-3F03-A142-B298-3B8F1225DE51}"/>
              </a:ext>
            </a:extLst>
          </p:cNvPr>
          <p:cNvSpPr/>
          <p:nvPr/>
        </p:nvSpPr>
        <p:spPr>
          <a:xfrm>
            <a:off x="149469" y="2910254"/>
            <a:ext cx="3297116" cy="1046284"/>
          </a:xfrm>
          <a:prstGeom prst="rect">
            <a:avLst/>
          </a:prstGeom>
          <a:noFill/>
          <a:ln w="38100">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Helvetica Neue"/>
              <a:ea typeface="+mn-ea"/>
              <a:cs typeface="+mn-cs"/>
            </a:endParaRPr>
          </a:p>
        </p:txBody>
      </p:sp>
      <p:sp>
        <p:nvSpPr>
          <p:cNvPr id="5" name="Oval 4">
            <a:extLst>
              <a:ext uri="{FF2B5EF4-FFF2-40B4-BE49-F238E27FC236}">
                <a16:creationId xmlns:a16="http://schemas.microsoft.com/office/drawing/2014/main" id="{4BFCDB10-0594-764E-9E01-2D66A3DAEE62}"/>
              </a:ext>
            </a:extLst>
          </p:cNvPr>
          <p:cNvSpPr/>
          <p:nvPr/>
        </p:nvSpPr>
        <p:spPr>
          <a:xfrm>
            <a:off x="578840" y="6031655"/>
            <a:ext cx="3028426" cy="914400"/>
          </a:xfrm>
          <a:prstGeom prst="ellipse">
            <a:avLst/>
          </a:prstGeom>
          <a:noFill/>
          <a:ln w="28575"/>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Helvetica Neue"/>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Helvetica Neue"/>
              <a:ea typeface="+mn-ea"/>
              <a:cs typeface="+mn-cs"/>
            </a:endParaRPr>
          </a:p>
        </p:txBody>
      </p:sp>
      <p:sp>
        <p:nvSpPr>
          <p:cNvPr id="7" name="TextBox 6">
            <a:extLst>
              <a:ext uri="{FF2B5EF4-FFF2-40B4-BE49-F238E27FC236}">
                <a16:creationId xmlns:a16="http://schemas.microsoft.com/office/drawing/2014/main" id="{5A81B642-4AAA-A18C-402F-4932B5D4A6D4}"/>
              </a:ext>
            </a:extLst>
          </p:cNvPr>
          <p:cNvSpPr txBox="1"/>
          <p:nvPr/>
        </p:nvSpPr>
        <p:spPr>
          <a:xfrm>
            <a:off x="4323522" y="904461"/>
            <a:ext cx="1439818"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13±5 events</a:t>
            </a:r>
          </a:p>
        </p:txBody>
      </p:sp>
    </p:spTree>
    <p:extLst>
      <p:ext uri="{BB962C8B-B14F-4D97-AF65-F5344CB8AC3E}">
        <p14:creationId xmlns:p14="http://schemas.microsoft.com/office/powerpoint/2010/main" val="208920373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DetectorTimelin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72259"/>
            <a:ext cx="9144000" cy="5143500"/>
          </a:xfrm>
          <a:prstGeom prst="rect">
            <a:avLst/>
          </a:prstGeom>
        </p:spPr>
      </p:pic>
      <p:sp>
        <p:nvSpPr>
          <p:cNvPr id="3" name="Down Arrow 2">
            <a:extLst>
              <a:ext uri="{FF2B5EF4-FFF2-40B4-BE49-F238E27FC236}">
                <a16:creationId xmlns:a16="http://schemas.microsoft.com/office/drawing/2014/main" id="{DA2BBF90-3BE3-9A40-BA8E-D8D041FE74BC}"/>
              </a:ext>
            </a:extLst>
          </p:cNvPr>
          <p:cNvSpPr/>
          <p:nvPr/>
        </p:nvSpPr>
        <p:spPr bwMode="auto">
          <a:xfrm>
            <a:off x="1675534" y="651363"/>
            <a:ext cx="131240" cy="2020815"/>
          </a:xfrm>
          <a:prstGeom prst="downArrow">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mn-cs"/>
            </a:endParaRPr>
          </a:p>
        </p:txBody>
      </p:sp>
      <p:sp>
        <p:nvSpPr>
          <p:cNvPr id="4" name="TextBox 3">
            <a:extLst>
              <a:ext uri="{FF2B5EF4-FFF2-40B4-BE49-F238E27FC236}">
                <a16:creationId xmlns:a16="http://schemas.microsoft.com/office/drawing/2014/main" id="{47AA0157-7900-7C4C-89DE-1F83FDB28EA3}"/>
              </a:ext>
            </a:extLst>
          </p:cNvPr>
          <p:cNvSpPr txBox="1"/>
          <p:nvPr/>
        </p:nvSpPr>
        <p:spPr>
          <a:xfrm>
            <a:off x="1194317" y="282032"/>
            <a:ext cx="639149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rial" panose="020B0604020202020204" pitchFamily="34" charset="0"/>
                <a:ea typeface="ＭＳ Ｐゴシック"/>
                <a:cs typeface="Arial" panose="020B0604020202020204" pitchFamily="34" charset="0"/>
              </a:rPr>
              <a:t>MASTER robotic optical telescope network: after 73 seconds</a:t>
            </a:r>
          </a:p>
        </p:txBody>
      </p:sp>
    </p:spTree>
    <p:extLst>
      <p:ext uri="{BB962C8B-B14F-4D97-AF65-F5344CB8AC3E}">
        <p14:creationId xmlns:p14="http://schemas.microsoft.com/office/powerpoint/2010/main" val="3372798574"/>
      </p:ext>
    </p:extLst>
  </p:cSld>
  <p:clrMapOvr>
    <a:masterClrMapping/>
  </p:clrMapOvr>
  <p:transition/>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8BBDD8-D662-2948-9F84-2D242B9C8ADD}"/>
              </a:ext>
            </a:extLst>
          </p:cNvPr>
          <p:cNvPicPr>
            <a:picLocks noChangeAspect="1"/>
          </p:cNvPicPr>
          <p:nvPr/>
        </p:nvPicPr>
        <p:blipFill>
          <a:blip r:embed="rId2"/>
          <a:stretch>
            <a:fillRect/>
          </a:stretch>
        </p:blipFill>
        <p:spPr>
          <a:xfrm>
            <a:off x="0" y="857250"/>
            <a:ext cx="9144000" cy="5143500"/>
          </a:xfrm>
          <a:prstGeom prst="rect">
            <a:avLst/>
          </a:prstGeom>
        </p:spPr>
      </p:pic>
      <p:sp>
        <p:nvSpPr>
          <p:cNvPr id="3" name="TextBox 2">
            <a:extLst>
              <a:ext uri="{FF2B5EF4-FFF2-40B4-BE49-F238E27FC236}">
                <a16:creationId xmlns:a16="http://schemas.microsoft.com/office/drawing/2014/main" id="{44E15FFC-BA76-C64C-B73A-0743BB575CBC}"/>
              </a:ext>
            </a:extLst>
          </p:cNvPr>
          <p:cNvSpPr txBox="1"/>
          <p:nvPr/>
        </p:nvSpPr>
        <p:spPr>
          <a:xfrm>
            <a:off x="654341" y="3429000"/>
            <a:ext cx="3951215" cy="276999"/>
          </a:xfrm>
          <a:prstGeom prst="rect">
            <a:avLst/>
          </a:prstGeom>
          <a:solidFill>
            <a:schemeClr val="tx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optical</a:t>
            </a:r>
          </a:p>
        </p:txBody>
      </p:sp>
      <p:sp>
        <p:nvSpPr>
          <p:cNvPr id="4" name="TextBox 3">
            <a:extLst>
              <a:ext uri="{FF2B5EF4-FFF2-40B4-BE49-F238E27FC236}">
                <a16:creationId xmlns:a16="http://schemas.microsoft.com/office/drawing/2014/main" id="{A19147BB-BF34-FC41-AEC6-4E6E36A5EAF3}"/>
              </a:ext>
            </a:extLst>
          </p:cNvPr>
          <p:cNvSpPr txBox="1"/>
          <p:nvPr/>
        </p:nvSpPr>
        <p:spPr>
          <a:xfrm>
            <a:off x="3263316" y="4643487"/>
            <a:ext cx="1040235" cy="276999"/>
          </a:xfrm>
          <a:prstGeom prst="rect">
            <a:avLst/>
          </a:prstGeom>
          <a:solidFill>
            <a:schemeClr val="tx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radio</a:t>
            </a:r>
          </a:p>
        </p:txBody>
      </p:sp>
      <p:sp>
        <p:nvSpPr>
          <p:cNvPr id="6" name="TextBox 5">
            <a:extLst>
              <a:ext uri="{FF2B5EF4-FFF2-40B4-BE49-F238E27FC236}">
                <a16:creationId xmlns:a16="http://schemas.microsoft.com/office/drawing/2014/main" id="{BB35D111-71B1-D642-97E0-4BFFB089A953}"/>
              </a:ext>
            </a:extLst>
          </p:cNvPr>
          <p:cNvSpPr txBox="1"/>
          <p:nvPr/>
        </p:nvSpPr>
        <p:spPr>
          <a:xfrm>
            <a:off x="654341" y="857250"/>
            <a:ext cx="4639112"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neutrino</a:t>
            </a:r>
          </a:p>
        </p:txBody>
      </p:sp>
      <p:sp>
        <p:nvSpPr>
          <p:cNvPr id="8" name="TextBox 7">
            <a:extLst>
              <a:ext uri="{FF2B5EF4-FFF2-40B4-BE49-F238E27FC236}">
                <a16:creationId xmlns:a16="http://schemas.microsoft.com/office/drawing/2014/main" id="{257BAE9D-0CF1-0D48-A9BF-D206B2503EF5}"/>
              </a:ext>
            </a:extLst>
          </p:cNvPr>
          <p:cNvSpPr txBox="1"/>
          <p:nvPr/>
        </p:nvSpPr>
        <p:spPr>
          <a:xfrm>
            <a:off x="654341" y="1794738"/>
            <a:ext cx="4639112"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Helvetica Neue" panose="02000503000000020004" pitchFamily="2" charset="0"/>
                <a:ea typeface="Helvetica Neue" panose="02000503000000020004" pitchFamily="2" charset="0"/>
                <a:cs typeface="Helvetica Neue" panose="02000503000000020004" pitchFamily="2" charset="0"/>
              </a:rPr>
              <a:t>gamma ray</a:t>
            </a:r>
          </a:p>
        </p:txBody>
      </p:sp>
      <p:sp>
        <p:nvSpPr>
          <p:cNvPr id="7" name="TextBox 6">
            <a:extLst>
              <a:ext uri="{FF2B5EF4-FFF2-40B4-BE49-F238E27FC236}">
                <a16:creationId xmlns:a16="http://schemas.microsoft.com/office/drawing/2014/main" id="{971DE98D-2C9D-D144-AE23-932AA8F3B506}"/>
              </a:ext>
            </a:extLst>
          </p:cNvPr>
          <p:cNvSpPr txBox="1"/>
          <p:nvPr/>
        </p:nvSpPr>
        <p:spPr>
          <a:xfrm>
            <a:off x="308344" y="6198781"/>
            <a:ext cx="18473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9" name="TextBox 8">
            <a:extLst>
              <a:ext uri="{FF2B5EF4-FFF2-40B4-BE49-F238E27FC236}">
                <a16:creationId xmlns:a16="http://schemas.microsoft.com/office/drawing/2014/main" id="{C9622D51-3D08-A645-B091-8358F950BEDF}"/>
              </a:ext>
            </a:extLst>
          </p:cNvPr>
          <p:cNvSpPr txBox="1"/>
          <p:nvPr/>
        </p:nvSpPr>
        <p:spPr>
          <a:xfrm>
            <a:off x="0" y="5883787"/>
            <a:ext cx="11242373" cy="707886"/>
          </a:xfrm>
          <a:prstGeom prst="rect">
            <a:avLst/>
          </a:prstGeom>
          <a:solidFill>
            <a:schemeClr val="tx1"/>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2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multimessenger</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observations of TXS 0506 + 056                                                    </a:t>
            </a:r>
          </a:p>
        </p:txBody>
      </p:sp>
      <p:sp>
        <p:nvSpPr>
          <p:cNvPr id="10" name="Oval 9">
            <a:extLst>
              <a:ext uri="{FF2B5EF4-FFF2-40B4-BE49-F238E27FC236}">
                <a16:creationId xmlns:a16="http://schemas.microsoft.com/office/drawing/2014/main" id="{396B9632-B853-9743-808A-C44C7A518DD1}"/>
              </a:ext>
            </a:extLst>
          </p:cNvPr>
          <p:cNvSpPr/>
          <p:nvPr/>
        </p:nvSpPr>
        <p:spPr bwMode="auto">
          <a:xfrm>
            <a:off x="524974" y="3360164"/>
            <a:ext cx="871870" cy="414669"/>
          </a:xfrm>
          <a:prstGeom prst="ellipse">
            <a:avLst/>
          </a:prstGeom>
          <a:noFill/>
          <a:ln w="22225" cap="flat" cmpd="sng" algn="ctr">
            <a:solidFill>
              <a:schemeClr val="bg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334027192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9B7B04A-2055-55DE-5441-4E74D37D7BC0}"/>
              </a:ext>
            </a:extLst>
          </p:cNvPr>
          <p:cNvPicPr>
            <a:picLocks noChangeAspect="1"/>
          </p:cNvPicPr>
          <p:nvPr/>
        </p:nvPicPr>
        <p:blipFill>
          <a:blip r:embed="rId2"/>
          <a:stretch>
            <a:fillRect/>
          </a:stretch>
        </p:blipFill>
        <p:spPr>
          <a:xfrm>
            <a:off x="188843" y="1222647"/>
            <a:ext cx="8885051" cy="4472475"/>
          </a:xfrm>
          <a:prstGeom prst="rect">
            <a:avLst/>
          </a:prstGeom>
        </p:spPr>
      </p:pic>
    </p:spTree>
    <p:extLst>
      <p:ext uri="{BB962C8B-B14F-4D97-AF65-F5344CB8AC3E}">
        <p14:creationId xmlns:p14="http://schemas.microsoft.com/office/powerpoint/2010/main" val="1414313703"/>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190737-C705-0D44-8906-F35FCCB91C46}"/>
              </a:ext>
            </a:extLst>
          </p:cNvPr>
          <p:cNvPicPr>
            <a:picLocks noChangeAspect="1"/>
          </p:cNvPicPr>
          <p:nvPr/>
        </p:nvPicPr>
        <p:blipFill>
          <a:blip r:embed="rId2"/>
          <a:stretch>
            <a:fillRect/>
          </a:stretch>
        </p:blipFill>
        <p:spPr>
          <a:xfrm>
            <a:off x="4364913" y="239745"/>
            <a:ext cx="4445000" cy="2870200"/>
          </a:xfrm>
          <a:prstGeom prst="rect">
            <a:avLst/>
          </a:prstGeom>
        </p:spPr>
      </p:pic>
      <p:sp>
        <p:nvSpPr>
          <p:cNvPr id="3" name="TextBox 2">
            <a:extLst>
              <a:ext uri="{FF2B5EF4-FFF2-40B4-BE49-F238E27FC236}">
                <a16:creationId xmlns:a16="http://schemas.microsoft.com/office/drawing/2014/main" id="{16B6C8B1-F420-7745-9E0C-BDCBBB483041}"/>
              </a:ext>
            </a:extLst>
          </p:cNvPr>
          <p:cNvSpPr txBox="1"/>
          <p:nvPr/>
        </p:nvSpPr>
        <p:spPr>
          <a:xfrm>
            <a:off x="156561" y="239745"/>
            <a:ext cx="4126386" cy="2246769"/>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global robotic network of</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optical telescopes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connects TXS 0506+056</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to IC170922A in the time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domain</a:t>
            </a:r>
          </a:p>
        </p:txBody>
      </p:sp>
      <p:sp>
        <p:nvSpPr>
          <p:cNvPr id="5" name="TextBox 4">
            <a:extLst>
              <a:ext uri="{FF2B5EF4-FFF2-40B4-BE49-F238E27FC236}">
                <a16:creationId xmlns:a16="http://schemas.microsoft.com/office/drawing/2014/main" id="{EB328F51-E7FE-CA4C-BAA2-027BEA84292E}"/>
              </a:ext>
            </a:extLst>
          </p:cNvPr>
          <p:cNvSpPr txBox="1"/>
          <p:nvPr/>
        </p:nvSpPr>
        <p:spPr>
          <a:xfrm>
            <a:off x="534475" y="3200397"/>
            <a:ext cx="8189647" cy="120032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“MASTER found the blazar in the off-state </a:t>
            </a:r>
            <a:r>
              <a:rPr kumimoji="0" lang="en-US" sz="24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after one minute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and then switched to on-state two hours after the event. The effect is observed at a 50-sigma significance level”</a:t>
            </a:r>
          </a:p>
        </p:txBody>
      </p:sp>
      <p:pic>
        <p:nvPicPr>
          <p:cNvPr id="6" name="Picture 5">
            <a:extLst>
              <a:ext uri="{FF2B5EF4-FFF2-40B4-BE49-F238E27FC236}">
                <a16:creationId xmlns:a16="http://schemas.microsoft.com/office/drawing/2014/main" id="{E2B43FDC-6096-D441-89D7-BB9CCFCA8302}"/>
              </a:ext>
            </a:extLst>
          </p:cNvPr>
          <p:cNvPicPr>
            <a:picLocks noChangeAspect="1"/>
          </p:cNvPicPr>
          <p:nvPr/>
        </p:nvPicPr>
        <p:blipFill>
          <a:blip r:embed="rId3"/>
          <a:stretch>
            <a:fillRect/>
          </a:stretch>
        </p:blipFill>
        <p:spPr>
          <a:xfrm>
            <a:off x="711200" y="4744602"/>
            <a:ext cx="7721600" cy="1676400"/>
          </a:xfrm>
          <a:prstGeom prst="rect">
            <a:avLst/>
          </a:prstGeom>
        </p:spPr>
      </p:pic>
    </p:spTree>
    <p:extLst>
      <p:ext uri="{BB962C8B-B14F-4D97-AF65-F5344CB8AC3E}">
        <p14:creationId xmlns:p14="http://schemas.microsoft.com/office/powerpoint/2010/main" val="311247882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41540F7-60BF-0E19-122C-18CFB40BB267}"/>
              </a:ext>
            </a:extLst>
          </p:cNvPr>
          <p:cNvPicPr>
            <a:picLocks noChangeAspect="1"/>
          </p:cNvPicPr>
          <p:nvPr/>
        </p:nvPicPr>
        <p:blipFill>
          <a:blip r:embed="rId3"/>
          <a:stretch>
            <a:fillRect/>
          </a:stretch>
        </p:blipFill>
        <p:spPr>
          <a:xfrm>
            <a:off x="148735" y="349479"/>
            <a:ext cx="3133300" cy="4252336"/>
          </a:xfrm>
          <a:prstGeom prst="rect">
            <a:avLst/>
          </a:prstGeom>
        </p:spPr>
      </p:pic>
      <p:sp>
        <p:nvSpPr>
          <p:cNvPr id="4" name="TextBox 3">
            <a:extLst>
              <a:ext uri="{FF2B5EF4-FFF2-40B4-BE49-F238E27FC236}">
                <a16:creationId xmlns:a16="http://schemas.microsoft.com/office/drawing/2014/main" id="{785370CC-51EF-7C4C-8152-7F17F0B88DC2}"/>
              </a:ext>
            </a:extLst>
          </p:cNvPr>
          <p:cNvSpPr txBox="1"/>
          <p:nvPr/>
        </p:nvSpPr>
        <p:spPr>
          <a:xfrm>
            <a:off x="214692" y="538787"/>
            <a:ext cx="1646605" cy="646331"/>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1912.01743v1</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r>
              <a:rPr kumimoji="0" lang="en-US" sz="18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astro-ph.GA</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p>
        </p:txBody>
      </p:sp>
      <p:pic>
        <p:nvPicPr>
          <p:cNvPr id="14" name="Picture 13">
            <a:extLst>
              <a:ext uri="{FF2B5EF4-FFF2-40B4-BE49-F238E27FC236}">
                <a16:creationId xmlns:a16="http://schemas.microsoft.com/office/drawing/2014/main" id="{816EA6C8-BE82-A105-9056-4DA63DD2D85F}"/>
              </a:ext>
            </a:extLst>
          </p:cNvPr>
          <p:cNvPicPr>
            <a:picLocks noChangeAspect="1"/>
          </p:cNvPicPr>
          <p:nvPr/>
        </p:nvPicPr>
        <p:blipFill>
          <a:blip r:embed="rId4"/>
          <a:stretch>
            <a:fillRect/>
          </a:stretch>
        </p:blipFill>
        <p:spPr>
          <a:xfrm>
            <a:off x="6003235" y="2324845"/>
            <a:ext cx="2956475" cy="4132874"/>
          </a:xfrm>
          <a:prstGeom prst="rect">
            <a:avLst/>
          </a:prstGeom>
        </p:spPr>
      </p:pic>
      <p:sp>
        <p:nvSpPr>
          <p:cNvPr id="5" name="TextBox 4">
            <a:extLst>
              <a:ext uri="{FF2B5EF4-FFF2-40B4-BE49-F238E27FC236}">
                <a16:creationId xmlns:a16="http://schemas.microsoft.com/office/drawing/2014/main" id="{06C8204F-2844-D044-93BE-6502AE25A31F}"/>
              </a:ext>
            </a:extLst>
          </p:cNvPr>
          <p:cNvSpPr txBox="1"/>
          <p:nvPr/>
        </p:nvSpPr>
        <p:spPr>
          <a:xfrm>
            <a:off x="7312723" y="5773020"/>
            <a:ext cx="1787669"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A&amp;A.</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630 A103</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A&amp;A.</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632 C3</a:t>
            </a:r>
          </a:p>
        </p:txBody>
      </p:sp>
      <p:sp>
        <p:nvSpPr>
          <p:cNvPr id="2" name="TextBox 1">
            <a:extLst>
              <a:ext uri="{FF2B5EF4-FFF2-40B4-BE49-F238E27FC236}">
                <a16:creationId xmlns:a16="http://schemas.microsoft.com/office/drawing/2014/main" id="{13BF0813-DFEA-A644-8CE5-CBD3B4C1EAC4}"/>
              </a:ext>
            </a:extLst>
          </p:cNvPr>
          <p:cNvSpPr txBox="1"/>
          <p:nvPr/>
        </p:nvSpPr>
        <p:spPr>
          <a:xfrm>
            <a:off x="3345000" y="130821"/>
            <a:ext cx="5775270" cy="298543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RADIO INTERFEROMETRY</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core brightening observed in a radio burst that started 5 years ago</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beyond 5 milliarcseconds the jet loses its tight collimation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0" name="Picture 9">
            <a:extLst>
              <a:ext uri="{FF2B5EF4-FFF2-40B4-BE49-F238E27FC236}">
                <a16:creationId xmlns:a16="http://schemas.microsoft.com/office/drawing/2014/main" id="{53B1573A-DA17-2C45-923A-4311D7D3B0EA}"/>
              </a:ext>
            </a:extLst>
          </p:cNvPr>
          <p:cNvPicPr>
            <a:picLocks noChangeAspect="1"/>
          </p:cNvPicPr>
          <p:nvPr/>
        </p:nvPicPr>
        <p:blipFill>
          <a:blip r:embed="rId5"/>
          <a:stretch>
            <a:fillRect/>
          </a:stretch>
        </p:blipFill>
        <p:spPr>
          <a:xfrm>
            <a:off x="3413325" y="2300958"/>
            <a:ext cx="2428472" cy="2322887"/>
          </a:xfrm>
          <a:prstGeom prst="rect">
            <a:avLst/>
          </a:prstGeom>
        </p:spPr>
      </p:pic>
      <p:sp>
        <p:nvSpPr>
          <p:cNvPr id="6" name="TextBox 5">
            <a:extLst>
              <a:ext uri="{FF2B5EF4-FFF2-40B4-BE49-F238E27FC236}">
                <a16:creationId xmlns:a16="http://schemas.microsoft.com/office/drawing/2014/main" id="{7D0BEAA3-64B1-8249-9126-5F114F7A6C26}"/>
              </a:ext>
            </a:extLst>
          </p:cNvPr>
          <p:cNvSpPr txBox="1"/>
          <p:nvPr/>
        </p:nvSpPr>
        <p:spPr>
          <a:xfrm>
            <a:off x="299271" y="4816110"/>
            <a:ext cx="4504951" cy="2831544"/>
          </a:xfrm>
          <a:prstGeom prst="rect">
            <a:avLst/>
          </a:prstGeom>
          <a:noFill/>
        </p:spPr>
        <p:txBody>
          <a:bodyPr wrap="non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jet found a target after tens of pc to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produce neutrinos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obscures the gamma rays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 massive star in the host galaxy,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the jet of a merging galaxy, warped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jet, structured jet…?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3" name="TextBox 2">
            <a:extLst>
              <a:ext uri="{FF2B5EF4-FFF2-40B4-BE49-F238E27FC236}">
                <a16:creationId xmlns:a16="http://schemas.microsoft.com/office/drawing/2014/main" id="{38FFFC7F-203A-D8B2-ADA0-175F964E6AC8}"/>
              </a:ext>
            </a:extLst>
          </p:cNvPr>
          <p:cNvSpPr txBox="1"/>
          <p:nvPr/>
        </p:nvSpPr>
        <p:spPr>
          <a:xfrm>
            <a:off x="0" y="2917154"/>
            <a:ext cx="9281708" cy="523220"/>
          </a:xfrm>
          <a:prstGeom prst="rect">
            <a:avLst/>
          </a:prstGeom>
          <a:solidFill>
            <a:schemeClr val="tx1"/>
          </a:solidFill>
        </p:spPr>
        <p:txBody>
          <a:bodyPr wrap="none" rtlCol="0">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2800" b="0" i="0" u="none" strike="noStrike" kern="1200" cap="none" spc="0" normalizeH="0" baseline="0" noProof="0" dirty="0">
                <a:ln>
                  <a:noFill/>
                </a:ln>
                <a:solidFill>
                  <a:schemeClr val="bg2"/>
                </a:solidFill>
                <a:effectLst/>
                <a:uLnTx/>
                <a:uFillTx/>
                <a:latin typeface="Arial" panose="020B0604020202020204" pitchFamily="34" charset="0"/>
                <a:ea typeface="+mn-ea"/>
                <a:cs typeface="Arial" panose="020B0604020202020204" pitchFamily="34" charset="0"/>
              </a:rPr>
              <a:t>beyond 5 milliarcseconds the jet loses its tight collimation</a:t>
            </a:r>
          </a:p>
        </p:txBody>
      </p:sp>
    </p:spTree>
    <p:extLst>
      <p:ext uri="{BB962C8B-B14F-4D97-AF65-F5344CB8AC3E}">
        <p14:creationId xmlns:p14="http://schemas.microsoft.com/office/powerpoint/2010/main" val="217815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3" descr="Shingle">
            <a:extLst>
              <a:ext uri="{FF2B5EF4-FFF2-40B4-BE49-F238E27FC236}">
                <a16:creationId xmlns:a16="http://schemas.microsoft.com/office/drawing/2014/main" id="{8979669A-98FF-2387-927E-6B76E19F6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86628"/>
            <a:ext cx="5409399" cy="7001299"/>
          </a:xfrm>
          <a:prstGeom prst="rect">
            <a:avLst/>
          </a:prstGeom>
          <a:pattFill prst="shingle">
            <a:fgClr>
              <a:schemeClr val="accent1"/>
            </a:fgClr>
            <a:bgClr>
              <a:schemeClr val="bg1"/>
            </a:bgClr>
          </a:pattFill>
        </p:spPr>
      </p:pic>
      <p:sp>
        <p:nvSpPr>
          <p:cNvPr id="252948" name="Rectangle 20"/>
          <p:cNvSpPr>
            <a:spLocks noChangeArrowheads="1"/>
          </p:cNvSpPr>
          <p:nvPr/>
        </p:nvSpPr>
        <p:spPr bwMode="auto">
          <a:xfrm>
            <a:off x="1489152" y="2819400"/>
            <a:ext cx="1295400" cy="2133600"/>
          </a:xfrm>
          <a:prstGeom prst="rect">
            <a:avLst/>
          </a:prstGeom>
          <a:solidFill>
            <a:srgbClr val="0033CC">
              <a:alpha val="17000"/>
            </a:srgbClr>
          </a:solidFill>
          <a:ln w="9525">
            <a:solidFill>
              <a:schemeClr val="bg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1"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charset="0"/>
              <a:cs typeface="ＭＳ Ｐゴシック" charset="0"/>
            </a:endParaRPr>
          </a:p>
        </p:txBody>
      </p:sp>
      <p:pic>
        <p:nvPicPr>
          <p:cNvPr id="10" name="Graphic 9" descr="Comment Like with solid fill">
            <a:extLst>
              <a:ext uri="{FF2B5EF4-FFF2-40B4-BE49-F238E27FC236}">
                <a16:creationId xmlns:a16="http://schemas.microsoft.com/office/drawing/2014/main" id="{7195E714-D214-374C-A07B-24525C67FBF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40043" y="4725026"/>
            <a:ext cx="793168" cy="793168"/>
          </a:xfrm>
          <a:prstGeom prst="rect">
            <a:avLst/>
          </a:prstGeom>
        </p:spPr>
      </p:pic>
      <p:sp>
        <p:nvSpPr>
          <p:cNvPr id="4" name="TextBox 3">
            <a:extLst>
              <a:ext uri="{FF2B5EF4-FFF2-40B4-BE49-F238E27FC236}">
                <a16:creationId xmlns:a16="http://schemas.microsoft.com/office/drawing/2014/main" id="{97015102-3593-E041-804A-1C2702DF1D28}"/>
              </a:ext>
            </a:extLst>
          </p:cNvPr>
          <p:cNvSpPr txBox="1"/>
          <p:nvPr/>
        </p:nvSpPr>
        <p:spPr>
          <a:xfrm>
            <a:off x="3878536" y="1505396"/>
            <a:ext cx="4524580" cy="3847207"/>
          </a:xfrm>
          <a:prstGeom prst="rect">
            <a:avLst/>
          </a:prstGeom>
          <a:solidFill>
            <a:schemeClr val="tx1">
              <a:lumMod val="75000"/>
            </a:schemeClr>
          </a:solidFill>
          <a:ln>
            <a:no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a target efficient at converting protons into neutrinos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unlikely to be transparent to high energy photons.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rPr>
              <a:t>IC170922? TXS 0506+056 is not a blazar when neutrinos are emitted as confirmed </a:t>
            </a:r>
            <a:r>
              <a:rPr lang="en-US" sz="2000" dirty="0">
                <a:solidFill>
                  <a:prstClr val="black"/>
                </a:solidFill>
                <a:latin typeface="Arial" panose="020B0604020202020204" pitchFamily="34" charset="0"/>
                <a:cs typeface="Arial" panose="020B0604020202020204" pitchFamily="34" charset="0"/>
                <a:sym typeface="Wingdings" pitchFamily="2" charset="2"/>
              </a:rPr>
              <a:t>by gamma ray, optical and radio observations</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Wingdings" pitchFamily="2" charset="2"/>
            </a:endParaRP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à"/>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89759568"/>
      </p:ext>
    </p:extLst>
  </p:cSld>
  <p:clrMapOvr>
    <a:masterClrMapping/>
  </p:clrMapOvr>
  <p:transition>
    <p:wipe dir="d"/>
  </p:transition>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5E747A-EB85-7041-95AD-40D105C4D7CE}"/>
              </a:ext>
            </a:extLst>
          </p:cNvPr>
          <p:cNvSpPr/>
          <p:nvPr/>
        </p:nvSpPr>
        <p:spPr>
          <a:xfrm>
            <a:off x="537273" y="4636883"/>
            <a:ext cx="8419934" cy="2031325"/>
          </a:xfrm>
          <a:prstGeom prst="rect">
            <a:avLst/>
          </a:prstGeom>
        </p:spPr>
        <p:txBody>
          <a:bodyPr wrap="non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MAGIC, HESS and VERITAS: no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TeV</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gamma rays at the time the neutrino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was produced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MAGIC: onset of the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TeV</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flux 5 days after IC170922</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confirmed by MASTER: the blazar switches from the “off” to “on” state 2 hours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after the neutrino</a:t>
            </a:r>
          </a:p>
        </p:txBody>
      </p:sp>
      <p:pic>
        <p:nvPicPr>
          <p:cNvPr id="6" name="Picture 5">
            <a:extLst>
              <a:ext uri="{FF2B5EF4-FFF2-40B4-BE49-F238E27FC236}">
                <a16:creationId xmlns:a16="http://schemas.microsoft.com/office/drawing/2014/main" id="{CC2E1483-A641-5047-803A-4ED1DE73190A}"/>
              </a:ext>
            </a:extLst>
          </p:cNvPr>
          <p:cNvPicPr>
            <a:picLocks noChangeAspect="1"/>
          </p:cNvPicPr>
          <p:nvPr/>
        </p:nvPicPr>
        <p:blipFill>
          <a:blip r:embed="rId2"/>
          <a:stretch>
            <a:fillRect/>
          </a:stretch>
        </p:blipFill>
        <p:spPr>
          <a:xfrm>
            <a:off x="4986893" y="980543"/>
            <a:ext cx="3785852" cy="3528342"/>
          </a:xfrm>
          <a:prstGeom prst="rect">
            <a:avLst/>
          </a:prstGeom>
        </p:spPr>
      </p:pic>
      <p:pic>
        <p:nvPicPr>
          <p:cNvPr id="5" name="Picture 4">
            <a:extLst>
              <a:ext uri="{FF2B5EF4-FFF2-40B4-BE49-F238E27FC236}">
                <a16:creationId xmlns:a16="http://schemas.microsoft.com/office/drawing/2014/main" id="{635BDE9B-45A2-FE41-8EF4-2721641159E3}"/>
              </a:ext>
            </a:extLst>
          </p:cNvPr>
          <p:cNvPicPr>
            <a:picLocks noChangeAspect="1"/>
          </p:cNvPicPr>
          <p:nvPr/>
        </p:nvPicPr>
        <p:blipFill>
          <a:blip r:embed="rId3"/>
          <a:stretch>
            <a:fillRect/>
          </a:stretch>
        </p:blipFill>
        <p:spPr>
          <a:xfrm>
            <a:off x="87695" y="1332329"/>
            <a:ext cx="4899198" cy="2623682"/>
          </a:xfrm>
          <a:prstGeom prst="rect">
            <a:avLst/>
          </a:prstGeom>
        </p:spPr>
      </p:pic>
      <p:sp>
        <p:nvSpPr>
          <p:cNvPr id="4" name="TextBox 3">
            <a:extLst>
              <a:ext uri="{FF2B5EF4-FFF2-40B4-BE49-F238E27FC236}">
                <a16:creationId xmlns:a16="http://schemas.microsoft.com/office/drawing/2014/main" id="{EA62618E-FC4B-404F-8D7D-308F39878A15}"/>
              </a:ext>
            </a:extLst>
          </p:cNvPr>
          <p:cNvSpPr txBox="1"/>
          <p:nvPr/>
        </p:nvSpPr>
        <p:spPr>
          <a:xfrm>
            <a:off x="457732" y="316023"/>
            <a:ext cx="8228535" cy="461665"/>
          </a:xfrm>
          <a:prstGeom prst="rect">
            <a:avLst/>
          </a:prstGeom>
          <a:solidFill>
            <a:schemeClr val="tx1">
              <a:lumMod val="7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gamma rays in 2017 at the time the neutrino is produced ?</a:t>
            </a:r>
          </a:p>
        </p:txBody>
      </p:sp>
    </p:spTree>
    <p:extLst>
      <p:ext uri="{BB962C8B-B14F-4D97-AF65-F5344CB8AC3E}">
        <p14:creationId xmlns:p14="http://schemas.microsoft.com/office/powerpoint/2010/main" val="290338286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691E59-1D59-EB6A-98A9-E2F59F20B7ED}"/>
              </a:ext>
            </a:extLst>
          </p:cNvPr>
          <p:cNvPicPr>
            <a:picLocks noChangeAspect="1"/>
          </p:cNvPicPr>
          <p:nvPr/>
        </p:nvPicPr>
        <p:blipFill>
          <a:blip r:embed="rId2"/>
          <a:stretch>
            <a:fillRect/>
          </a:stretch>
        </p:blipFill>
        <p:spPr>
          <a:xfrm>
            <a:off x="98706" y="1331843"/>
            <a:ext cx="8946588" cy="4194314"/>
          </a:xfrm>
          <a:prstGeom prst="rect">
            <a:avLst/>
          </a:prstGeom>
        </p:spPr>
      </p:pic>
    </p:spTree>
    <p:extLst>
      <p:ext uri="{BB962C8B-B14F-4D97-AF65-F5344CB8AC3E}">
        <p14:creationId xmlns:p14="http://schemas.microsoft.com/office/powerpoint/2010/main" val="370919968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2"/>
          <p:cNvGraphicFramePr>
            <a:graphicFrameLocks noChangeAspect="1"/>
          </p:cNvGraphicFramePr>
          <p:nvPr>
            <p:extLst>
              <p:ext uri="{D42A27DB-BD31-4B8C-83A1-F6EECF244321}">
                <p14:modId xmlns:p14="http://schemas.microsoft.com/office/powerpoint/2010/main" val="3052597751"/>
              </p:ext>
            </p:extLst>
          </p:nvPr>
        </p:nvGraphicFramePr>
        <p:xfrm>
          <a:off x="-169076" y="-89452"/>
          <a:ext cx="9601334" cy="7206289"/>
        </p:xfrm>
        <a:graphic>
          <a:graphicData uri="http://schemas.openxmlformats.org/presentationml/2006/ole">
            <mc:AlternateContent xmlns:mc="http://schemas.openxmlformats.org/markup-compatibility/2006">
              <mc:Choice xmlns:v="urn:schemas-microsoft-com:vml" Requires="v">
                <p:oleObj r:id="rId3" imgW="12215873" imgH="9168254" progId="">
                  <p:embed/>
                </p:oleObj>
              </mc:Choice>
              <mc:Fallback>
                <p:oleObj r:id="rId3" imgW="12215873" imgH="9168254" progId="">
                  <p:embed/>
                  <p:pic>
                    <p:nvPicPr>
                      <p:cNvPr id="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076" y="-89452"/>
                        <a:ext cx="9601334" cy="7206289"/>
                      </a:xfrm>
                      <a:prstGeom prst="rect">
                        <a:avLst/>
                      </a:prstGeom>
                      <a:solidFill>
                        <a:schemeClr val="bg1"/>
                      </a:solidFill>
                      <a:ln>
                        <a:noFill/>
                      </a:ln>
                      <a:effectLst/>
                    </p:spPr>
                  </p:pic>
                </p:oleObj>
              </mc:Fallback>
            </mc:AlternateContent>
          </a:graphicData>
        </a:graphic>
      </p:graphicFrame>
      <p:sp>
        <p:nvSpPr>
          <p:cNvPr id="8" name="TextBox 7">
            <a:extLst>
              <a:ext uri="{FF2B5EF4-FFF2-40B4-BE49-F238E27FC236}">
                <a16:creationId xmlns:a16="http://schemas.microsoft.com/office/drawing/2014/main" id="{E726BF4C-5120-5E42-9F1B-8BDBD9EDB70A}"/>
              </a:ext>
            </a:extLst>
          </p:cNvPr>
          <p:cNvSpPr txBox="1"/>
          <p:nvPr/>
        </p:nvSpPr>
        <p:spPr>
          <a:xfrm>
            <a:off x="88240" y="130629"/>
            <a:ext cx="9296921" cy="803296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pple-system"/>
              <a:ea typeface="ＭＳ Ｐゴシック"/>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TXS 0506+056 (masquerading blazars)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two statistically independent observations above the &gt; 3</a:t>
            </a:r>
            <a:r>
              <a:rPr kumimoji="0" lang="en-US" sz="2400" b="0" i="0" u="none" strike="noStrike" kern="1200" cap="none" spc="0" normalizeH="0" baseline="0" noProof="0" dirty="0">
                <a:ln>
                  <a:noFill/>
                </a:ln>
                <a:solidFill>
                  <a:srgbClr val="FFFFFF"/>
                </a:solidFill>
                <a:effectLst/>
                <a:uLnTx/>
                <a:uFillTx/>
                <a:latin typeface="Symbol" pitchFamily="2" charset="2"/>
                <a:ea typeface="ＭＳ Ｐゴシック"/>
                <a:cs typeface="Arial" panose="020B0604020202020204" pitchFamily="34" charset="0"/>
              </a:rPr>
              <a:t>s</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 level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dirty="0">
              <a:solidFill>
                <a:srgbClr val="FFFFFF"/>
              </a:solidFill>
              <a:latin typeface="Arial" panose="020B0604020202020204" pitchFamily="34" charset="0"/>
              <a:ea typeface="ＭＳ Ｐゴシック"/>
              <a:cs typeface="Arial" panose="020B0604020202020204" pitchFamily="34" charset="0"/>
            </a:endParaRPr>
          </a:p>
          <a:p>
            <a:pPr marL="285750" indent="-285750">
              <a:buFont typeface="Arial" panose="020B0604020202020204" pitchFamily="34" charset="0"/>
              <a:buChar char="•"/>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high-statistic association of IC170922 with optical variation in time domain</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it </a:t>
            </a:r>
            <a:r>
              <a:rPr lang="en-US" sz="2400" dirty="0">
                <a:solidFill>
                  <a:srgbClr val="FFFFFF"/>
                </a:solidFill>
                <a:latin typeface="Arial" panose="020B0604020202020204" pitchFamily="34" charset="0"/>
                <a:ea typeface="ＭＳ Ｐゴシック"/>
                <a:cs typeface="Arial" panose="020B0604020202020204" pitchFamily="34" charset="0"/>
              </a:rPr>
              <a:t>was</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 the second source in the all-sky search after  NGC 1068</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supported by </a:t>
            </a:r>
            <a:r>
              <a:rPr kumimoji="0" lang="en-US" sz="2400" b="0" i="0" u="none" strike="noStrike" kern="1200" cap="none" spc="0" normalizeH="0" baseline="0" noProof="0" dirty="0" err="1">
                <a:ln>
                  <a:noFill/>
                </a:ln>
                <a:solidFill>
                  <a:srgbClr val="FFFFFF"/>
                </a:solidFill>
                <a:effectLst/>
                <a:uLnTx/>
                <a:uFillTx/>
                <a:latin typeface="Arial" charset="0"/>
                <a:ea typeface="Arial" charset="0"/>
                <a:cs typeface="Arial" charset="0"/>
              </a:rPr>
              <a:t>TeV</a:t>
            </a: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 gamma ray, optical</a:t>
            </a:r>
            <a:r>
              <a:rPr kumimoji="0" lang="en-US" sz="2000" b="0" i="0" u="none" strike="noStrike" kern="1200" cap="none" spc="0" normalizeH="0" baseline="0" noProof="0" dirty="0">
                <a:ln>
                  <a:noFill/>
                </a:ln>
                <a:solidFill>
                  <a:srgbClr val="FFFFFF"/>
                </a:solidFill>
                <a:effectLst/>
                <a:uLnTx/>
                <a:uFillTx/>
                <a:latin typeface="Arial" charset="0"/>
                <a:ea typeface="Arial" charset="0"/>
                <a:cs typeface="Arial" charset="0"/>
              </a:rPr>
              <a:t> </a:t>
            </a: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observations and by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rPr>
              <a:t>    radio imaging of the core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jet loses its tight collimation after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FFFFFF"/>
                </a:solidFill>
                <a:latin typeface="Arial" panose="020B0604020202020204" pitchFamily="34" charset="0"/>
                <a:ea typeface="ＭＳ Ｐゴシック"/>
                <a:cs typeface="Arial" panose="020B0604020202020204" pitchFamily="34" charset="0"/>
              </a:rPr>
              <a:t>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a:cs typeface="Arial" panose="020B0604020202020204" pitchFamily="34" charset="0"/>
              </a:rPr>
              <a:t>5 milliarcseconds)</a:t>
            </a: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R="0" lvl="0" algn="l" defTabSz="4572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342900" marR="0" lvl="0" indent="-342900" algn="l" defTabSz="914400" rtl="0" eaLnBrk="1" fontAlgn="auto" latinLnBrk="0" hangingPunct="1">
              <a:lnSpc>
                <a:spcPct val="100000"/>
              </a:lnSpc>
              <a:spcBef>
                <a:spcPts val="0"/>
              </a:spcBef>
              <a:spcAft>
                <a:spcPts val="0"/>
              </a:spcAft>
              <a:buClrTx/>
              <a:buSzTx/>
              <a:buFont typeface="Arial"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we observe gamma-ray obscured neutrino flares, also from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    TXS 0506+056; neutrinos originate in the active core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342900" indent="-342900" defTabSz="914400">
              <a:buFont typeface="Arial" panose="020B0604020202020204" pitchFamily="34" charset="0"/>
              <a:buChar char="•"/>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rPr>
              <a:t>one more hint…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Arial"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charset="0"/>
              <a:ea typeface="Arial" charset="0"/>
              <a:cs typeface="Arial"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charset="0"/>
              <a:ea typeface="Arial" charset="0"/>
              <a:cs typeface="Arial" charset="0"/>
            </a:endParaRPr>
          </a:p>
        </p:txBody>
      </p:sp>
    </p:spTree>
    <p:extLst>
      <p:ext uri="{BB962C8B-B14F-4D97-AF65-F5344CB8AC3E}">
        <p14:creationId xmlns:p14="http://schemas.microsoft.com/office/powerpoint/2010/main" val="140366994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6E80B4-5CE7-0D41-BB17-A109F4E0636B}"/>
              </a:ext>
            </a:extLst>
          </p:cNvPr>
          <p:cNvPicPr>
            <a:picLocks noChangeAspect="1"/>
          </p:cNvPicPr>
          <p:nvPr/>
        </p:nvPicPr>
        <p:blipFill>
          <a:blip r:embed="rId3"/>
          <a:stretch>
            <a:fillRect/>
          </a:stretch>
        </p:blipFill>
        <p:spPr>
          <a:xfrm>
            <a:off x="52528" y="580553"/>
            <a:ext cx="4386586" cy="3103716"/>
          </a:xfrm>
          <a:prstGeom prst="rect">
            <a:avLst/>
          </a:prstGeom>
        </p:spPr>
      </p:pic>
      <p:pic>
        <p:nvPicPr>
          <p:cNvPr id="7" name="Picture 6">
            <a:extLst>
              <a:ext uri="{FF2B5EF4-FFF2-40B4-BE49-F238E27FC236}">
                <a16:creationId xmlns:a16="http://schemas.microsoft.com/office/drawing/2014/main" id="{B13DECEB-41B3-C549-9286-EE31EB8F130D}"/>
              </a:ext>
            </a:extLst>
          </p:cNvPr>
          <p:cNvPicPr>
            <a:picLocks noChangeAspect="1"/>
          </p:cNvPicPr>
          <p:nvPr/>
        </p:nvPicPr>
        <p:blipFill>
          <a:blip r:embed="rId4"/>
          <a:stretch>
            <a:fillRect/>
          </a:stretch>
        </p:blipFill>
        <p:spPr>
          <a:xfrm>
            <a:off x="3765741" y="3844094"/>
            <a:ext cx="5099964" cy="2715731"/>
          </a:xfrm>
          <a:prstGeom prst="rect">
            <a:avLst/>
          </a:prstGeom>
        </p:spPr>
      </p:pic>
      <p:pic>
        <p:nvPicPr>
          <p:cNvPr id="9" name="Picture 8">
            <a:extLst>
              <a:ext uri="{FF2B5EF4-FFF2-40B4-BE49-F238E27FC236}">
                <a16:creationId xmlns:a16="http://schemas.microsoft.com/office/drawing/2014/main" id="{DE2A14CD-9E51-4F4F-A510-2F35D776E220}"/>
              </a:ext>
            </a:extLst>
          </p:cNvPr>
          <p:cNvPicPr>
            <a:picLocks noChangeAspect="1"/>
          </p:cNvPicPr>
          <p:nvPr/>
        </p:nvPicPr>
        <p:blipFill>
          <a:blip r:embed="rId5"/>
          <a:stretch>
            <a:fillRect/>
          </a:stretch>
        </p:blipFill>
        <p:spPr>
          <a:xfrm>
            <a:off x="4346783" y="370375"/>
            <a:ext cx="4518922" cy="3382586"/>
          </a:xfrm>
          <a:prstGeom prst="rect">
            <a:avLst/>
          </a:prstGeom>
          <a:ln w="76200">
            <a:solidFill>
              <a:schemeClr val="tx1"/>
            </a:solidFill>
          </a:ln>
        </p:spPr>
      </p:pic>
      <p:sp>
        <p:nvSpPr>
          <p:cNvPr id="12" name="TextBox 11">
            <a:extLst>
              <a:ext uri="{FF2B5EF4-FFF2-40B4-BE49-F238E27FC236}">
                <a16:creationId xmlns:a16="http://schemas.microsoft.com/office/drawing/2014/main" id="{241E1F32-64DC-704C-A19B-075E7D1CF3B6}"/>
              </a:ext>
            </a:extLst>
          </p:cNvPr>
          <p:cNvSpPr txBox="1"/>
          <p:nvPr/>
        </p:nvSpPr>
        <p:spPr>
          <a:xfrm>
            <a:off x="278295" y="4224649"/>
            <a:ext cx="3299791" cy="1815882"/>
          </a:xfrm>
          <a:prstGeom prst="rect">
            <a:avLst/>
          </a:prstGeom>
          <a:solidFill>
            <a:schemeClr val="tx1">
              <a:lumMod val="75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IC 190730: 300 </a:t>
            </a:r>
            <a:r>
              <a:rPr kumimoji="0" lang="en-US" sz="2800" b="0" i="0" u="none" strike="noStrike" kern="1200" cap="none" spc="0" normalizeH="0" baseline="0" noProof="0" err="1">
                <a:ln>
                  <a:noFill/>
                </a:ln>
                <a:solidFill>
                  <a:srgbClr val="000000"/>
                </a:solidFill>
                <a:effectLst/>
                <a:uLnTx/>
                <a:uFillTx/>
                <a:latin typeface="Calibri"/>
                <a:ea typeface="+mn-ea"/>
                <a:cs typeface="+mn-cs"/>
              </a:rPr>
              <a:t>TeV</a:t>
            </a:r>
            <a:endParaRPr kumimoji="0" lang="en-US" sz="2800" b="0" i="0" u="none" strike="noStrike" kern="1200" cap="none" spc="0" normalizeH="0" baseline="0" noProof="0">
              <a:ln>
                <a:noFill/>
              </a:ln>
              <a:solidFill>
                <a:srgbClr val="000000"/>
              </a:solidFill>
              <a:effectLst/>
              <a:uLnTx/>
              <a:uFillTx/>
              <a:latin typeface="Calibri"/>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coincident with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      PKS 1502+106</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srgbClr val="000000"/>
                </a:solidFill>
                <a:effectLst/>
                <a:uLnTx/>
                <a:uFillTx/>
                <a:latin typeface="Calibri"/>
                <a:ea typeface="+mn-ea"/>
                <a:cs typeface="+mn-cs"/>
              </a:rPr>
              <a:t>radio burst</a:t>
            </a:r>
          </a:p>
        </p:txBody>
      </p:sp>
      <p:sp>
        <p:nvSpPr>
          <p:cNvPr id="2" name="Rectangle 1">
            <a:extLst>
              <a:ext uri="{FF2B5EF4-FFF2-40B4-BE49-F238E27FC236}">
                <a16:creationId xmlns:a16="http://schemas.microsoft.com/office/drawing/2014/main" id="{F7F8A92C-88F3-7C4C-9EA8-C7D55FB8875C}"/>
              </a:ext>
            </a:extLst>
          </p:cNvPr>
          <p:cNvSpPr/>
          <p:nvPr/>
        </p:nvSpPr>
        <p:spPr>
          <a:xfrm>
            <a:off x="54699" y="51776"/>
            <a:ext cx="4224972" cy="461665"/>
          </a:xfrm>
          <a:prstGeom prst="rect">
            <a:avLst/>
          </a:prstGeom>
          <a:solidFill>
            <a:schemeClr val="tx1">
              <a:lumMod val="65000"/>
            </a:schemeClr>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second cosmic ray source ?</a:t>
            </a:r>
          </a:p>
        </p:txBody>
      </p:sp>
    </p:spTree>
    <p:extLst>
      <p:ext uri="{BB962C8B-B14F-4D97-AF65-F5344CB8AC3E}">
        <p14:creationId xmlns:p14="http://schemas.microsoft.com/office/powerpoint/2010/main" val="240564315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5D5C557-CF3C-C94E-9EFB-7D1B6039AFDA}"/>
              </a:ext>
            </a:extLst>
          </p:cNvPr>
          <p:cNvPicPr>
            <a:picLocks noChangeAspect="1"/>
          </p:cNvPicPr>
          <p:nvPr/>
        </p:nvPicPr>
        <p:blipFill>
          <a:blip r:embed="rId2"/>
          <a:stretch>
            <a:fillRect/>
          </a:stretch>
        </p:blipFill>
        <p:spPr>
          <a:xfrm>
            <a:off x="1287517" y="1497653"/>
            <a:ext cx="6568966" cy="4113278"/>
          </a:xfrm>
          <a:prstGeom prst="rect">
            <a:avLst/>
          </a:prstGeom>
        </p:spPr>
      </p:pic>
      <p:sp>
        <p:nvSpPr>
          <p:cNvPr id="13" name="TextBox 12">
            <a:extLst>
              <a:ext uri="{FF2B5EF4-FFF2-40B4-BE49-F238E27FC236}">
                <a16:creationId xmlns:a16="http://schemas.microsoft.com/office/drawing/2014/main" id="{258432BE-1D90-9449-8C18-F6EE8A2450EE}"/>
              </a:ext>
            </a:extLst>
          </p:cNvPr>
          <p:cNvSpPr txBox="1"/>
          <p:nvPr/>
        </p:nvSpPr>
        <p:spPr>
          <a:xfrm>
            <a:off x="445620" y="2538212"/>
            <a:ext cx="841897"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ymbol" pitchFamily="2" charset="2"/>
                <a:ea typeface="+mn-ea"/>
                <a:cs typeface="Arial" panose="020B0604020202020204" pitchFamily="34" charset="0"/>
              </a:rPr>
              <a:t>g</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-ray</a:t>
            </a:r>
          </a:p>
        </p:txBody>
      </p:sp>
      <p:sp>
        <p:nvSpPr>
          <p:cNvPr id="14" name="Rectangle 13">
            <a:extLst>
              <a:ext uri="{FF2B5EF4-FFF2-40B4-BE49-F238E27FC236}">
                <a16:creationId xmlns:a16="http://schemas.microsoft.com/office/drawing/2014/main" id="{9DFC9AE7-B718-8548-92C5-9FCD16B86973}"/>
              </a:ext>
            </a:extLst>
          </p:cNvPr>
          <p:cNvSpPr/>
          <p:nvPr/>
        </p:nvSpPr>
        <p:spPr>
          <a:xfrm>
            <a:off x="445620" y="3997581"/>
            <a:ext cx="870751" cy="461665"/>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radio</a:t>
            </a:r>
          </a:p>
        </p:txBody>
      </p:sp>
      <p:sp>
        <p:nvSpPr>
          <p:cNvPr id="15" name="Rectangle 14">
            <a:extLst>
              <a:ext uri="{FF2B5EF4-FFF2-40B4-BE49-F238E27FC236}">
                <a16:creationId xmlns:a16="http://schemas.microsoft.com/office/drawing/2014/main" id="{5C0DEBBD-5AA1-9C4E-BE88-F470CE662E20}"/>
              </a:ext>
            </a:extLst>
          </p:cNvPr>
          <p:cNvSpPr/>
          <p:nvPr/>
        </p:nvSpPr>
        <p:spPr>
          <a:xfrm>
            <a:off x="7855348" y="1971878"/>
            <a:ext cx="1146468" cy="923330"/>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300 </a:t>
            </a:r>
            <a:r>
              <a:rPr kumimoji="0" lang="en-US" sz="18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TeV</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neutrino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produced</a:t>
            </a:r>
          </a:p>
        </p:txBody>
      </p:sp>
      <p:cxnSp>
        <p:nvCxnSpPr>
          <p:cNvPr id="17" name="Straight Arrow Connector 16">
            <a:extLst>
              <a:ext uri="{FF2B5EF4-FFF2-40B4-BE49-F238E27FC236}">
                <a16:creationId xmlns:a16="http://schemas.microsoft.com/office/drawing/2014/main" id="{1976ED0D-CEB6-AA49-A9B7-02257476750B}"/>
              </a:ext>
            </a:extLst>
          </p:cNvPr>
          <p:cNvCxnSpPr>
            <a:cxnSpLocks/>
          </p:cNvCxnSpPr>
          <p:nvPr/>
        </p:nvCxnSpPr>
        <p:spPr bwMode="auto">
          <a:xfrm flipH="1">
            <a:off x="6989378" y="2166481"/>
            <a:ext cx="799707" cy="0"/>
          </a:xfrm>
          <a:prstGeom prst="straightConnector1">
            <a:avLst/>
          </a:prstGeom>
          <a:solidFill>
            <a:schemeClr val="accent1"/>
          </a:solidFill>
          <a:ln w="25400" cap="flat" cmpd="sng" algn="ctr">
            <a:solidFill>
              <a:schemeClr val="bg2"/>
            </a:solidFill>
            <a:prstDash val="solid"/>
            <a:round/>
            <a:headEnd type="none" w="med" len="med"/>
            <a:tailEnd type="triangle"/>
          </a:ln>
          <a:effectLst/>
        </p:spPr>
      </p:cxnSp>
      <p:sp>
        <p:nvSpPr>
          <p:cNvPr id="21" name="Rectangle 20">
            <a:extLst>
              <a:ext uri="{FF2B5EF4-FFF2-40B4-BE49-F238E27FC236}">
                <a16:creationId xmlns:a16="http://schemas.microsoft.com/office/drawing/2014/main" id="{FA9FBE88-7682-3E46-B181-57902364AE46}"/>
              </a:ext>
            </a:extLst>
          </p:cNvPr>
          <p:cNvSpPr/>
          <p:nvPr/>
        </p:nvSpPr>
        <p:spPr>
          <a:xfrm>
            <a:off x="3806816" y="1529127"/>
            <a:ext cx="1822197" cy="369332"/>
          </a:xfrm>
          <a:prstGeom prst="rect">
            <a:avLst/>
          </a:prstGeom>
          <a:solidFill>
            <a:schemeClr val="tx1"/>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PKS 1502+106</a:t>
            </a:r>
          </a:p>
        </p:txBody>
      </p:sp>
      <p:cxnSp>
        <p:nvCxnSpPr>
          <p:cNvPr id="3" name="Straight Connector 2">
            <a:extLst>
              <a:ext uri="{FF2B5EF4-FFF2-40B4-BE49-F238E27FC236}">
                <a16:creationId xmlns:a16="http://schemas.microsoft.com/office/drawing/2014/main" id="{1D9D6DCE-1F12-9943-91D7-2C7335C38C7D}"/>
              </a:ext>
            </a:extLst>
          </p:cNvPr>
          <p:cNvCxnSpPr/>
          <p:nvPr/>
        </p:nvCxnSpPr>
        <p:spPr bwMode="auto">
          <a:xfrm>
            <a:off x="6989378" y="2062131"/>
            <a:ext cx="0" cy="2984321"/>
          </a:xfrm>
          <a:prstGeom prst="line">
            <a:avLst/>
          </a:prstGeom>
          <a:solidFill>
            <a:schemeClr val="accent1"/>
          </a:solidFill>
          <a:ln w="41275" cap="flat" cmpd="sng" algn="ctr">
            <a:solidFill>
              <a:schemeClr val="bg1"/>
            </a:solidFill>
            <a:prstDash val="solid"/>
            <a:round/>
            <a:headEnd type="none" w="med" len="med"/>
            <a:tailEnd type="none" w="med" len="med"/>
          </a:ln>
          <a:effectLst/>
        </p:spPr>
      </p:cxnSp>
      <p:cxnSp>
        <p:nvCxnSpPr>
          <p:cNvPr id="16" name="Straight Arrow Connector 15">
            <a:extLst>
              <a:ext uri="{FF2B5EF4-FFF2-40B4-BE49-F238E27FC236}">
                <a16:creationId xmlns:a16="http://schemas.microsoft.com/office/drawing/2014/main" id="{2A6FC3D3-0DC8-674A-AADD-28624DBE12FB}"/>
              </a:ext>
            </a:extLst>
          </p:cNvPr>
          <p:cNvCxnSpPr>
            <a:cxnSpLocks/>
          </p:cNvCxnSpPr>
          <p:nvPr/>
        </p:nvCxnSpPr>
        <p:spPr bwMode="auto">
          <a:xfrm flipH="1">
            <a:off x="7306811" y="3332910"/>
            <a:ext cx="482275" cy="0"/>
          </a:xfrm>
          <a:prstGeom prst="straightConnector1">
            <a:avLst/>
          </a:prstGeom>
          <a:solidFill>
            <a:schemeClr val="accent1"/>
          </a:solidFill>
          <a:ln w="25400" cap="flat" cmpd="sng" algn="ctr">
            <a:solidFill>
              <a:schemeClr val="bg2"/>
            </a:solidFill>
            <a:prstDash val="solid"/>
            <a:round/>
            <a:headEnd type="none" w="med" len="med"/>
            <a:tailEnd type="triangle"/>
          </a:ln>
          <a:effectLst/>
        </p:spPr>
      </p:cxnSp>
      <p:sp>
        <p:nvSpPr>
          <p:cNvPr id="4" name="Rectangle 3">
            <a:extLst>
              <a:ext uri="{FF2B5EF4-FFF2-40B4-BE49-F238E27FC236}">
                <a16:creationId xmlns:a16="http://schemas.microsoft.com/office/drawing/2014/main" id="{5040E38F-419B-0841-910B-22F690BF0FDF}"/>
              </a:ext>
            </a:extLst>
          </p:cNvPr>
          <p:cNvSpPr/>
          <p:nvPr/>
        </p:nvSpPr>
        <p:spPr>
          <a:xfrm>
            <a:off x="7855348" y="3127575"/>
            <a:ext cx="1026948"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target moves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through the jet: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blocks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photons</a:t>
            </a:r>
          </a:p>
        </p:txBody>
      </p:sp>
      <p:sp>
        <p:nvSpPr>
          <p:cNvPr id="5" name="TextBox 4">
            <a:extLst>
              <a:ext uri="{FF2B5EF4-FFF2-40B4-BE49-F238E27FC236}">
                <a16:creationId xmlns:a16="http://schemas.microsoft.com/office/drawing/2014/main" id="{8A3BDF88-502F-F241-B089-579C289C0B0D}"/>
              </a:ext>
            </a:extLst>
          </p:cNvPr>
          <p:cNvSpPr txBox="1"/>
          <p:nvPr/>
        </p:nvSpPr>
        <p:spPr>
          <a:xfrm>
            <a:off x="20919" y="6488668"/>
            <a:ext cx="259090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Calibri"/>
                <a:ea typeface="+mn-ea"/>
                <a:cs typeface="+mn-cs"/>
                <a:hlinkClick r:id="rId3">
                  <a:extLst>
                    <a:ext uri="{A12FA001-AC4F-418D-AE19-62706E023703}">
                      <ahyp:hlinkClr xmlns:ahyp="http://schemas.microsoft.com/office/drawing/2018/hyperlinkcolor" val="tx"/>
                    </a:ext>
                  </a:extLst>
                </a:hlinkClick>
              </a:rPr>
              <a:t>2009.09792</a:t>
            </a:r>
            <a:r>
              <a:rPr kumimoji="0" lang="en-US" sz="1800" b="0" i="0" u="none" strike="noStrike" kern="1200" cap="none" spc="0" normalizeH="0" baseline="0" noProof="0">
                <a:ln>
                  <a:noFill/>
                </a:ln>
                <a:solidFill>
                  <a:srgbClr val="000000"/>
                </a:solidFill>
                <a:effectLst/>
                <a:uLnTx/>
                <a:uFillTx/>
                <a:latin typeface="Calibri"/>
                <a:ea typeface="+mn-ea"/>
                <a:cs typeface="+mn-cs"/>
              </a:rPr>
              <a:t> [</a:t>
            </a:r>
            <a:r>
              <a:rPr kumimoji="0" lang="en-US" sz="1800" b="0" i="0" u="none" strike="noStrike" kern="1200" cap="none" spc="0" normalizeH="0" baseline="0" noProof="0" err="1">
                <a:ln>
                  <a:noFill/>
                </a:ln>
                <a:solidFill>
                  <a:srgbClr val="000000"/>
                </a:solidFill>
                <a:effectLst/>
                <a:uLnTx/>
                <a:uFillTx/>
                <a:latin typeface="Calibri"/>
                <a:ea typeface="+mn-ea"/>
                <a:cs typeface="+mn-cs"/>
              </a:rPr>
              <a:t>astro-ph.HE</a:t>
            </a:r>
            <a:r>
              <a:rPr kumimoji="0" lang="en-US" sz="1800" b="0" i="0" u="none" strike="noStrike" kern="1200" cap="none" spc="0" normalizeH="0" baseline="0" noProof="0">
                <a:ln>
                  <a:noFill/>
                </a:ln>
                <a:solidFill>
                  <a:srgbClr val="000000"/>
                </a:solidFill>
                <a:effectLst/>
                <a:uLnTx/>
                <a:uFillTx/>
                <a:latin typeface="Calibri"/>
                <a:ea typeface="+mn-ea"/>
                <a:cs typeface="+mn-cs"/>
              </a:rPr>
              <a:t>]</a:t>
            </a:r>
          </a:p>
        </p:txBody>
      </p:sp>
    </p:spTree>
    <p:extLst>
      <p:ext uri="{BB962C8B-B14F-4D97-AF65-F5344CB8AC3E}">
        <p14:creationId xmlns:p14="http://schemas.microsoft.com/office/powerpoint/2010/main" val="33092439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Object 2"/>
          <p:cNvGraphicFramePr>
            <a:graphicFrameLocks noChangeAspect="1"/>
          </p:cNvGraphicFramePr>
          <p:nvPr/>
        </p:nvGraphicFramePr>
        <p:xfrm>
          <a:off x="0" y="-1588"/>
          <a:ext cx="9144000" cy="6859588"/>
        </p:xfrm>
        <a:graphic>
          <a:graphicData uri="http://schemas.openxmlformats.org/presentationml/2006/ole">
            <mc:AlternateContent xmlns:mc="http://schemas.openxmlformats.org/markup-compatibility/2006">
              <mc:Choice xmlns:v="urn:schemas-microsoft-com:vml" Requires="v">
                <p:oleObj r:id="rId2" imgW="12215873" imgH="9168254" progId="">
                  <p:embed/>
                </p:oleObj>
              </mc:Choice>
              <mc:Fallback>
                <p:oleObj r:id="rId2" imgW="12215873" imgH="9168254" progId="">
                  <p:embed/>
                  <p:pic>
                    <p:nvPicPr>
                      <p:cNvPr id="8"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88"/>
                        <a:ext cx="9144000" cy="68595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 name="Title 5"/>
          <p:cNvSpPr>
            <a:spLocks noGrp="1"/>
          </p:cNvSpPr>
          <p:nvPr>
            <p:ph type="title"/>
          </p:nvPr>
        </p:nvSpPr>
        <p:spPr>
          <a:xfrm>
            <a:off x="457200" y="207729"/>
            <a:ext cx="8229600" cy="1143000"/>
          </a:xfrm>
        </p:spPr>
        <p:txBody>
          <a:bodyPr>
            <a:normAutofit/>
          </a:bodyPr>
          <a:lstStyle/>
          <a:p>
            <a:pPr algn="l"/>
            <a:r>
              <a:rPr lang="en-US" sz="3200" dirty="0">
                <a:solidFill>
                  <a:schemeClr val="bg1"/>
                </a:solidFill>
                <a:latin typeface="Arial"/>
                <a:cs typeface="Arial"/>
              </a:rPr>
              <a:t>   did not talk about:</a:t>
            </a:r>
          </a:p>
        </p:txBody>
      </p:sp>
      <p:sp>
        <p:nvSpPr>
          <p:cNvPr id="7" name="Content Placeholder 6"/>
          <p:cNvSpPr>
            <a:spLocks noGrp="1"/>
          </p:cNvSpPr>
          <p:nvPr>
            <p:ph idx="1"/>
          </p:nvPr>
        </p:nvSpPr>
        <p:spPr>
          <a:xfrm>
            <a:off x="457200" y="1560046"/>
            <a:ext cx="8229600" cy="4525963"/>
          </a:xfrm>
        </p:spPr>
        <p:txBody>
          <a:bodyPr>
            <a:normAutofit fontScale="92500" lnSpcReduction="10000"/>
          </a:bodyPr>
          <a:lstStyle/>
          <a:p>
            <a:r>
              <a:rPr lang="en-US" dirty="0">
                <a:solidFill>
                  <a:schemeClr val="bg1"/>
                </a:solidFill>
                <a:latin typeface="Arial"/>
                <a:cs typeface="Arial"/>
              </a:rPr>
              <a:t>Galactic sources (news soon)</a:t>
            </a:r>
          </a:p>
          <a:p>
            <a:r>
              <a:rPr lang="en-US" dirty="0">
                <a:solidFill>
                  <a:schemeClr val="bg1"/>
                </a:solidFill>
                <a:latin typeface="Arial"/>
                <a:cs typeface="Arial"/>
              </a:rPr>
              <a:t>detection of Galactic supernova</a:t>
            </a:r>
          </a:p>
          <a:p>
            <a:r>
              <a:rPr lang="en-US" dirty="0">
                <a:solidFill>
                  <a:schemeClr val="bg1"/>
                </a:solidFill>
                <a:latin typeface="Arial"/>
                <a:cs typeface="Arial"/>
              </a:rPr>
              <a:t>searches for dark matter, monopoles,…</a:t>
            </a:r>
          </a:p>
          <a:p>
            <a:r>
              <a:rPr lang="en-US" dirty="0">
                <a:solidFill>
                  <a:schemeClr val="bg1"/>
                </a:solidFill>
                <a:latin typeface="Arial"/>
                <a:cs typeface="Arial"/>
              </a:rPr>
              <a:t>search for </a:t>
            </a:r>
            <a:r>
              <a:rPr lang="en-US" dirty="0" err="1">
                <a:solidFill>
                  <a:schemeClr val="bg1"/>
                </a:solidFill>
                <a:latin typeface="Arial"/>
                <a:cs typeface="Arial"/>
              </a:rPr>
              <a:t>eV</a:t>
            </a:r>
            <a:r>
              <a:rPr lang="en-US" dirty="0">
                <a:solidFill>
                  <a:schemeClr val="bg1"/>
                </a:solidFill>
                <a:latin typeface="Arial"/>
                <a:cs typeface="Arial"/>
              </a:rPr>
              <a:t>-mass sterile neutrinos</a:t>
            </a:r>
          </a:p>
          <a:p>
            <a:r>
              <a:rPr lang="en-US" dirty="0" err="1">
                <a:solidFill>
                  <a:schemeClr val="bg1"/>
                </a:solidFill>
                <a:latin typeface="Arial"/>
                <a:cs typeface="Arial"/>
              </a:rPr>
              <a:t>TeV-PeV</a:t>
            </a:r>
            <a:r>
              <a:rPr lang="en-US" dirty="0">
                <a:solidFill>
                  <a:schemeClr val="bg1"/>
                </a:solidFill>
                <a:latin typeface="Arial"/>
                <a:cs typeface="Arial"/>
              </a:rPr>
              <a:t> neutrino physics, cross sections…</a:t>
            </a:r>
          </a:p>
          <a:p>
            <a:r>
              <a:rPr lang="en-US" dirty="0">
                <a:solidFill>
                  <a:schemeClr val="bg1"/>
                </a:solidFill>
                <a:latin typeface="Arial"/>
                <a:cs typeface="Arial"/>
              </a:rPr>
              <a:t>cosmic ray physics with </a:t>
            </a:r>
            <a:r>
              <a:rPr lang="en-US" dirty="0" err="1">
                <a:solidFill>
                  <a:schemeClr val="bg1"/>
                </a:solidFill>
                <a:latin typeface="Arial"/>
                <a:cs typeface="Arial"/>
              </a:rPr>
              <a:t>IceTop</a:t>
            </a:r>
            <a:r>
              <a:rPr lang="en-US" dirty="0">
                <a:solidFill>
                  <a:schemeClr val="bg1"/>
                </a:solidFill>
                <a:latin typeface="Arial"/>
                <a:cs typeface="Arial"/>
              </a:rPr>
              <a:t>, muon asymmetry,…</a:t>
            </a:r>
          </a:p>
          <a:p>
            <a:r>
              <a:rPr lang="en-US" dirty="0" err="1">
                <a:solidFill>
                  <a:schemeClr val="bg1"/>
                </a:solidFill>
                <a:latin typeface="Arial"/>
                <a:cs typeface="Arial"/>
              </a:rPr>
              <a:t>IceCube</a:t>
            </a:r>
            <a:r>
              <a:rPr lang="en-US" dirty="0">
                <a:solidFill>
                  <a:schemeClr val="bg1"/>
                </a:solidFill>
                <a:latin typeface="Arial"/>
                <a:cs typeface="Arial"/>
              </a:rPr>
              <a:t>-Upgrade and IceCube-Gen2</a:t>
            </a:r>
          </a:p>
          <a:p>
            <a:r>
              <a:rPr lang="en-US" dirty="0">
                <a:solidFill>
                  <a:schemeClr val="bg1"/>
                </a:solidFill>
                <a:latin typeface="Arial"/>
                <a:cs typeface="Arial"/>
              </a:rPr>
              <a:t>….</a:t>
            </a:r>
          </a:p>
        </p:txBody>
      </p:sp>
    </p:spTree>
    <p:extLst>
      <p:ext uri="{BB962C8B-B14F-4D97-AF65-F5344CB8AC3E}">
        <p14:creationId xmlns:p14="http://schemas.microsoft.com/office/powerpoint/2010/main" val="316449378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A249FF-BCCA-123B-ADDE-E6E58824FF07}"/>
              </a:ext>
            </a:extLst>
          </p:cNvPr>
          <p:cNvPicPr>
            <a:picLocks noChangeAspect="1"/>
          </p:cNvPicPr>
          <p:nvPr/>
        </p:nvPicPr>
        <p:blipFill>
          <a:blip r:embed="rId2"/>
          <a:stretch>
            <a:fillRect/>
          </a:stretch>
        </p:blipFill>
        <p:spPr>
          <a:xfrm>
            <a:off x="750404" y="237220"/>
            <a:ext cx="7643191" cy="6383559"/>
          </a:xfrm>
          <a:prstGeom prst="rect">
            <a:avLst/>
          </a:prstGeom>
        </p:spPr>
      </p:pic>
    </p:spTree>
    <p:extLst>
      <p:ext uri="{BB962C8B-B14F-4D97-AF65-F5344CB8AC3E}">
        <p14:creationId xmlns:p14="http://schemas.microsoft.com/office/powerpoint/2010/main" val="301220599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EB58909-FF8C-D943-9486-3B81804B8A19}"/>
              </a:ext>
            </a:extLst>
          </p:cNvPr>
          <p:cNvPicPr>
            <a:picLocks noChangeAspect="1"/>
          </p:cNvPicPr>
          <p:nvPr/>
        </p:nvPicPr>
        <p:blipFill>
          <a:blip r:embed="rId2"/>
          <a:stretch>
            <a:fillRect/>
          </a:stretch>
        </p:blipFill>
        <p:spPr>
          <a:xfrm>
            <a:off x="0" y="1488872"/>
            <a:ext cx="9144000" cy="3880255"/>
          </a:xfrm>
          <a:prstGeom prst="rect">
            <a:avLst/>
          </a:prstGeom>
        </p:spPr>
      </p:pic>
      <p:sp>
        <p:nvSpPr>
          <p:cNvPr id="3" name="TextBox 2">
            <a:extLst>
              <a:ext uri="{FF2B5EF4-FFF2-40B4-BE49-F238E27FC236}">
                <a16:creationId xmlns:a16="http://schemas.microsoft.com/office/drawing/2014/main" id="{FCB96D05-0863-AE4A-8888-33EA395BB571}"/>
              </a:ext>
            </a:extLst>
          </p:cNvPr>
          <p:cNvSpPr txBox="1"/>
          <p:nvPr/>
        </p:nvSpPr>
        <p:spPr>
          <a:xfrm>
            <a:off x="488950" y="355600"/>
            <a:ext cx="7867859" cy="132343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10 </a:t>
            </a:r>
            <a:r>
              <a:rPr kumimoji="0" lang="en-US" sz="2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PeV</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10 </a:t>
            </a:r>
            <a:r>
              <a:rPr kumimoji="0" lang="en-US" sz="2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TeV</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100 GeV		       1 GeV</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120 strings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1350-1600m</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80 modules</a:t>
            </a:r>
          </a:p>
        </p:txBody>
      </p:sp>
    </p:spTree>
    <p:extLst>
      <p:ext uri="{BB962C8B-B14F-4D97-AF65-F5344CB8AC3E}">
        <p14:creationId xmlns:p14="http://schemas.microsoft.com/office/powerpoint/2010/main" val="249263900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986" name="Picture 4" descr="lighted dom string.jpeg"/>
          <p:cNvPicPr>
            <a:picLocks noChangeAspect="1"/>
          </p:cNvPicPr>
          <p:nvPr/>
        </p:nvPicPr>
        <p:blipFill>
          <a:blip r:embed="rId3">
            <a:extLst>
              <a:ext uri="{28A0092B-C50C-407E-A947-70E740481C1C}">
                <a14:useLocalDpi xmlns:a14="http://schemas.microsoft.com/office/drawing/2010/main" val="0"/>
              </a:ext>
            </a:extLst>
          </a:blip>
          <a:srcRect l="23743" r="36513"/>
          <a:stretch>
            <a:fillRect/>
          </a:stretch>
        </p:blipFill>
        <p:spPr bwMode="auto">
          <a:xfrm>
            <a:off x="0" y="0"/>
            <a:ext cx="18637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22244" name="Text Box 4"/>
          <p:cNvSpPr txBox="1">
            <a:spLocks noChangeArrowheads="1"/>
          </p:cNvSpPr>
          <p:nvPr/>
        </p:nvSpPr>
        <p:spPr bwMode="auto">
          <a:xfrm>
            <a:off x="6726238" y="6261100"/>
            <a:ext cx="2189162"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err="1">
                <a:ln>
                  <a:noFill/>
                </a:ln>
                <a:solidFill>
                  <a:srgbClr val="FFFFFF"/>
                </a:solidFill>
                <a:effectLst/>
                <a:uLnTx/>
                <a:uFillTx/>
                <a:latin typeface="Arial" pitchFamily="34" charset="0"/>
                <a:ea typeface="ＭＳ Ｐゴシック" pitchFamily="34" charset="-128"/>
                <a:cs typeface="ＭＳ Ｐゴシック" charset="0"/>
              </a:rPr>
              <a:t>icecube.wisc.edu</a:t>
            </a:r>
            <a:endParaRPr kumimoji="0" lang="en-US" sz="2000" b="0" i="0" u="none" strike="noStrike" kern="1200" cap="none" spc="0" normalizeH="0" baseline="0" noProof="0">
              <a:ln>
                <a:noFill/>
              </a:ln>
              <a:solidFill>
                <a:srgbClr val="FFFFFF"/>
              </a:solidFill>
              <a:effectLst/>
              <a:uLnTx/>
              <a:uFillTx/>
              <a:latin typeface="Arial" pitchFamily="34" charset="0"/>
              <a:ea typeface="ＭＳ Ｐゴシック" pitchFamily="34" charset="-128"/>
              <a:cs typeface="ＭＳ Ｐゴシック" charset="0"/>
            </a:endParaRPr>
          </a:p>
        </p:txBody>
      </p:sp>
      <p:sp>
        <p:nvSpPr>
          <p:cNvPr id="2" name="Rectangle 1">
            <a:extLst>
              <a:ext uri="{FF2B5EF4-FFF2-40B4-BE49-F238E27FC236}">
                <a16:creationId xmlns:a16="http://schemas.microsoft.com/office/drawing/2014/main" id="{25020D64-D0DC-3A44-B88C-7EA09A4FAF1B}"/>
              </a:ext>
            </a:extLst>
          </p:cNvPr>
          <p:cNvSpPr/>
          <p:nvPr/>
        </p:nvSpPr>
        <p:spPr>
          <a:xfrm>
            <a:off x="3185781" y="904591"/>
            <a:ext cx="4189330" cy="4893647"/>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neutrino astronomy 2022</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lang="en-US" sz="2400" dirty="0">
                <a:solidFill>
                  <a:srgbClr val="FFFFFF"/>
                </a:solidFill>
                <a:latin typeface="Arial" pitchFamily="34" charset="0"/>
                <a:ea typeface="ＭＳ Ｐゴシック" pitchFamily="34" charset="-128"/>
                <a:cs typeface="ＭＳ Ｐゴシック" charset="0"/>
              </a:rPr>
              <a:t>it</a:t>
            </a: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 exists</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more neutrinos, better neutrinos, more telescopes</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rPr>
              <a:t>closing in on cosmic ray sources</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lang="en-US" sz="2400" dirty="0">
              <a:solidFill>
                <a:srgbClr val="FFFFFF"/>
              </a:solidFill>
              <a:latin typeface="Arial" pitchFamily="34" charset="0"/>
              <a:ea typeface="ＭＳ Ｐゴシック" pitchFamily="34" charset="-128"/>
              <a:cs typeface="ＭＳ Ｐゴシック" charset="0"/>
            </a:endParaRPr>
          </a:p>
          <a:p>
            <a:pPr marL="342900" indent="-342900" defTabSz="914400" fontAlgn="base">
              <a:spcBef>
                <a:spcPct val="0"/>
              </a:spcBef>
              <a:spcAft>
                <a:spcPct val="0"/>
              </a:spcAft>
              <a:buFont typeface="Arial" panose="020B0604020202020204" pitchFamily="34" charset="0"/>
              <a:buChar char="•"/>
              <a:defRPr/>
            </a:pPr>
            <a:r>
              <a:rPr lang="en-US" sz="2400" dirty="0">
                <a:solidFill>
                  <a:srgbClr val="FFFFFF"/>
                </a:solidFill>
                <a:latin typeface="Arial" pitchFamily="34" charset="0"/>
                <a:ea typeface="ＭＳ Ｐゴシック" pitchFamily="34" charset="-128"/>
                <a:cs typeface="ＭＳ Ｐゴシック" charset="0"/>
              </a:rPr>
              <a:t>[are active galaxies with obscured cores the sources of cosmic rays?]</a:t>
            </a:r>
            <a:endParaRPr kumimoji="0" lang="en-US" sz="2400" b="0" i="0" u="none" strike="noStrike" kern="1200" cap="none" spc="0" normalizeH="0" baseline="0" noProof="0" dirty="0">
              <a:ln>
                <a:noFill/>
              </a:ln>
              <a:solidFill>
                <a:srgbClr val="FFFFFF"/>
              </a:solidFill>
              <a:effectLst/>
              <a:uLnTx/>
              <a:uFillTx/>
              <a:latin typeface="Arial" pitchFamily="34" charset="0"/>
              <a:ea typeface="ＭＳ Ｐゴシック" pitchFamily="34" charset="-128"/>
              <a:cs typeface="ＭＳ Ｐゴシック" charset="0"/>
            </a:endParaRPr>
          </a:p>
        </p:txBody>
      </p:sp>
    </p:spTree>
    <p:extLst>
      <p:ext uri="{BB962C8B-B14F-4D97-AF65-F5344CB8AC3E}">
        <p14:creationId xmlns:p14="http://schemas.microsoft.com/office/powerpoint/2010/main" val="276410804"/>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ln>
            <a:noFill/>
          </a:ln>
        </p:spPr>
        <p:style>
          <a:lnRef idx="1">
            <a:schemeClr val="dk1"/>
          </a:lnRef>
          <a:fillRef idx="3">
            <a:schemeClr val="dk1"/>
          </a:fillRef>
          <a:effectRef idx="2">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sv-SE"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TextBox 3"/>
          <p:cNvSpPr txBox="1"/>
          <p:nvPr/>
        </p:nvSpPr>
        <p:spPr>
          <a:xfrm>
            <a:off x="3287949" y="-797668"/>
            <a:ext cx="53251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800" b="0" i="0" u="none" strike="noStrike" kern="1200" cap="none" spc="0" normalizeH="0" baseline="0" noProof="0">
                <a:ln>
                  <a:noFill/>
                </a:ln>
                <a:solidFill>
                  <a:prstClr val="black"/>
                </a:solidFill>
                <a:effectLst/>
                <a:uLnTx/>
                <a:uFillTx/>
                <a:latin typeface="Calibri"/>
                <a:ea typeface="+mn-ea"/>
                <a:cs typeface="+mn-cs"/>
              </a:rPr>
              <a:t>UU </a:t>
            </a:r>
          </a:p>
        </p:txBody>
      </p:sp>
      <p:pic>
        <p:nvPicPr>
          <p:cNvPr id="6" name="Picture 5"/>
          <p:cNvPicPr>
            <a:picLocks noChangeAspect="1"/>
          </p:cNvPicPr>
          <p:nvPr/>
        </p:nvPicPr>
        <p:blipFill>
          <a:blip r:embed="rId2"/>
          <a:stretch>
            <a:fillRect/>
          </a:stretch>
        </p:blipFill>
        <p:spPr>
          <a:xfrm>
            <a:off x="0" y="368300"/>
            <a:ext cx="9144000" cy="6099123"/>
          </a:xfrm>
          <a:prstGeom prst="rect">
            <a:avLst/>
          </a:prstGeom>
        </p:spPr>
      </p:pic>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t="16315"/>
          <a:stretch/>
        </p:blipFill>
        <p:spPr>
          <a:xfrm>
            <a:off x="-252536" y="1268760"/>
            <a:ext cx="9577064" cy="5343044"/>
          </a:xfrm>
          <a:prstGeom prst="ellipse">
            <a:avLst/>
          </a:prstGeom>
        </p:spPr>
      </p:pic>
    </p:spTree>
    <p:extLst>
      <p:ext uri="{BB962C8B-B14F-4D97-AF65-F5344CB8AC3E}">
        <p14:creationId xmlns:p14="http://schemas.microsoft.com/office/powerpoint/2010/main" val="84631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Effect transition="in" filter="fade">
                                      <p:cBhvr>
                                        <p:cTn id="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77A953-9EF3-9D16-4922-D3F625BBEBD4}"/>
              </a:ext>
            </a:extLst>
          </p:cNvPr>
          <p:cNvSpPr txBox="1"/>
          <p:nvPr/>
        </p:nvSpPr>
        <p:spPr>
          <a:xfrm>
            <a:off x="587141" y="471638"/>
            <a:ext cx="2206053"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overflow slides</a:t>
            </a:r>
          </a:p>
        </p:txBody>
      </p:sp>
    </p:spTree>
    <p:extLst>
      <p:ext uri="{BB962C8B-B14F-4D97-AF65-F5344CB8AC3E}">
        <p14:creationId xmlns:p14="http://schemas.microsoft.com/office/powerpoint/2010/main" val="4738953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6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24_Office Theme">
  <a:themeElements>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1_Office Theme">
      <a:majorFont>
        <a:latin typeface="Calibri"/>
        <a:ea typeface="ＭＳ Ｐゴシック"/>
        <a:cs typeface=""/>
      </a:majorFont>
      <a:minorFont>
        <a:latin typeface="Calibri"/>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1_Office Theme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5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9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9.xml><?xml version="1.0" encoding="utf-8"?>
<a:theme xmlns:a="http://schemas.openxmlformats.org/drawingml/2006/main" name="2_Title, Bullets &amp; Photo">
  <a:themeElements>
    <a:clrScheme name="">
      <a:dk1>
        <a:srgbClr val="000000"/>
      </a:dk1>
      <a:lt1>
        <a:srgbClr val="FFFFFF"/>
      </a:lt1>
      <a:dk2>
        <a:srgbClr val="000000"/>
      </a:dk2>
      <a:lt2>
        <a:srgbClr val="00000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Bullets &amp; Photo">
      <a:majorFont>
        <a:latin typeface="Gill Sans Light"/>
        <a:ea typeface=""/>
        <a:cs typeface=""/>
      </a:majorFont>
      <a:minorFont>
        <a:latin typeface="Helvetica Neu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8_Default Design">
  <a:themeElements>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4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lnDef>
  </a:objectDefaults>
  <a:extraClrSchemeLst>
    <a:extraClrScheme>
      <a:clrScheme name="4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4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4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4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4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4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4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0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1_Office Theme">
  <a:themeElements>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fontScheme name="3_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3_Office Theme 1">
        <a:dk1>
          <a:srgbClr val="1F497D"/>
        </a:dk1>
        <a:lt1>
          <a:srgbClr val="FFFFFF"/>
        </a:lt1>
        <a:dk2>
          <a:srgbClr val="000000"/>
        </a:dk2>
        <a:lt2>
          <a:srgbClr val="EEECE1"/>
        </a:lt2>
        <a:accent1>
          <a:srgbClr val="4F81BD"/>
        </a:accent1>
        <a:accent2>
          <a:srgbClr val="C0504D"/>
        </a:accent2>
        <a:accent3>
          <a:srgbClr val="AAAAAA"/>
        </a:accent3>
        <a:accent4>
          <a:srgbClr val="DADADA"/>
        </a:accent4>
        <a:accent5>
          <a:srgbClr val="B2C1DB"/>
        </a:accent5>
        <a:accent6>
          <a:srgbClr val="AE4845"/>
        </a:accent6>
        <a:hlink>
          <a:srgbClr val="0000FF"/>
        </a:hlink>
        <a:folHlink>
          <a:srgbClr val="80008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2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2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6.xml><?xml version="1.0" encoding="utf-8"?>
<a:theme xmlns:a="http://schemas.openxmlformats.org/drawingml/2006/main" name="7_Default Design">
  <a:themeElements>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3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3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3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3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3_Default Design">
  <a:themeElements>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3_Default Design">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1" u="none" strike="noStrike" cap="none" normalizeH="0" baseline="0">
            <a:ln>
              <a:noFill/>
            </a:ln>
            <a:solidFill>
              <a:schemeClr val="tx1"/>
            </a:solidFill>
            <a:effectLst>
              <a:outerShdw blurRad="38100" dist="38100" dir="2700000" algn="tl">
                <a:srgbClr val="000000">
                  <a:alpha val="43137"/>
                </a:srgbClr>
              </a:outerShdw>
            </a:effectLst>
            <a:latin typeface="Arial" charset="0"/>
            <a:ea typeface="ＭＳ Ｐゴシック" charset="0"/>
          </a:defRPr>
        </a:defPPr>
      </a:lstStyle>
    </a:lnDef>
  </a:objectDefaults>
  <a:extraClrSchemeLst>
    <a:extraClrScheme>
      <a:clrScheme name="3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3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3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25_Default Design">
  <a:themeElements>
    <a:clrScheme name="7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7_Default Design">
      <a:majorFont>
        <a:latin typeface="Times New Roman"/>
        <a:ea typeface="ＭＳ Ｐゴシック"/>
        <a:cs typeface="ＭＳ Ｐゴシック"/>
      </a:majorFont>
      <a:minorFont>
        <a:latin typeface="Times New Roman"/>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7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7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7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7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7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7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7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22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4_DESY_template">
  <a:themeElements>
    <a:clrScheme name="2_DESY_Vortrag_3-1 14">
      <a:dk1>
        <a:srgbClr val="000000"/>
      </a:dk1>
      <a:lt1>
        <a:srgbClr val="FFFFFF"/>
      </a:lt1>
      <a:dk2>
        <a:srgbClr val="FFFFFF"/>
      </a:dk2>
      <a:lt2>
        <a:srgbClr val="808080"/>
      </a:lt2>
      <a:accent1>
        <a:srgbClr val="00A5EB"/>
      </a:accent1>
      <a:accent2>
        <a:srgbClr val="F28E00"/>
      </a:accent2>
      <a:accent3>
        <a:srgbClr val="FFFFFF"/>
      </a:accent3>
      <a:accent4>
        <a:srgbClr val="000000"/>
      </a:accent4>
      <a:accent5>
        <a:srgbClr val="AACFF3"/>
      </a:accent5>
      <a:accent6>
        <a:srgbClr val="DB8000"/>
      </a:accent6>
      <a:hlink>
        <a:srgbClr val="00A5EB"/>
      </a:hlink>
      <a:folHlink>
        <a:srgbClr val="808080"/>
      </a:folHlink>
    </a:clrScheme>
    <a:fontScheme name="2_DESY_Vortrag_3-1">
      <a:majorFont>
        <a:latin typeface="Arial"/>
        <a:ea typeface=""/>
        <a:cs typeface=""/>
      </a:majorFont>
      <a:minorFont>
        <a:latin typeface="Arial"/>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6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600" b="0" i="0" u="none" strike="noStrike" cap="none" normalizeH="0" baseline="0" smtClean="0">
            <a:ln>
              <a:noFill/>
            </a:ln>
            <a:solidFill>
              <a:schemeClr val="tx1"/>
            </a:solidFill>
            <a:effectLst/>
            <a:latin typeface="Arial" charset="0"/>
          </a:defRPr>
        </a:defPPr>
      </a:lstStyle>
    </a:lnDef>
  </a:objectDefaults>
  <a:extraClrSchemeLst>
    <a:extraClrScheme>
      <a:clrScheme name="2_DESY_Vortrag_3-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SY_Vortrag_3-1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SY_Vortrag_3-1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SY_Vortrag_3-1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SY_Vortrag_3-1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SY_Vortrag_3-1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SY_Vortrag_3-1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SY_Vortrag_3-1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SY_Vortrag_3-1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SY_Vortrag_3-1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SY_Vortrag_3-1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SY_Vortrag_3-1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2_DESY_Vortrag_3-1 13">
        <a:dk1>
          <a:srgbClr val="000000"/>
        </a:dk1>
        <a:lt1>
          <a:srgbClr val="FFFFFF"/>
        </a:lt1>
        <a:dk2>
          <a:srgbClr val="FFFFFF"/>
        </a:dk2>
        <a:lt2>
          <a:srgbClr val="808080"/>
        </a:lt2>
        <a:accent1>
          <a:srgbClr val="00A5EB"/>
        </a:accent1>
        <a:accent2>
          <a:srgbClr val="F28E00"/>
        </a:accent2>
        <a:accent3>
          <a:srgbClr val="FFFFFF"/>
        </a:accent3>
        <a:accent4>
          <a:srgbClr val="000000"/>
        </a:accent4>
        <a:accent5>
          <a:srgbClr val="AACFF3"/>
        </a:accent5>
        <a:accent6>
          <a:srgbClr val="DB8000"/>
        </a:accent6>
        <a:hlink>
          <a:srgbClr val="00A5EB"/>
        </a:hlink>
        <a:folHlink>
          <a:srgbClr val="99CC00"/>
        </a:folHlink>
      </a:clrScheme>
      <a:clrMap bg1="lt1" tx1="dk1" bg2="lt2" tx2="dk2" accent1="accent1" accent2="accent2" accent3="accent3" accent4="accent4" accent5="accent5" accent6="accent6" hlink="hlink" folHlink="folHlink"/>
    </a:extraClrScheme>
    <a:extraClrScheme>
      <a:clrScheme name="2_DESY_Vortrag_3-1 14">
        <a:dk1>
          <a:srgbClr val="000000"/>
        </a:dk1>
        <a:lt1>
          <a:srgbClr val="FFFFFF"/>
        </a:lt1>
        <a:dk2>
          <a:srgbClr val="FFFFFF"/>
        </a:dk2>
        <a:lt2>
          <a:srgbClr val="808080"/>
        </a:lt2>
        <a:accent1>
          <a:srgbClr val="00A5EB"/>
        </a:accent1>
        <a:accent2>
          <a:srgbClr val="F28E00"/>
        </a:accent2>
        <a:accent3>
          <a:srgbClr val="FFFFFF"/>
        </a:accent3>
        <a:accent4>
          <a:srgbClr val="000000"/>
        </a:accent4>
        <a:accent5>
          <a:srgbClr val="AACFF3"/>
        </a:accent5>
        <a:accent6>
          <a:srgbClr val="DB8000"/>
        </a:accent6>
        <a:hlink>
          <a:srgbClr val="00A5EB"/>
        </a:hlink>
        <a:folHlink>
          <a:srgbClr val="808080"/>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5_kallen_halzen">
  <a:themeElements>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llen_halze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kallen_halze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kallen_halze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kallen_halze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kallen_halze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kallen_halze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kallen_halze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kallen_halze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3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4.xml><?xml version="1.0" encoding="utf-8"?>
<a:theme xmlns:a="http://schemas.openxmlformats.org/drawingml/2006/main" name="3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5.xml><?xml version="1.0" encoding="utf-8"?>
<a:theme xmlns:a="http://schemas.openxmlformats.org/drawingml/2006/main" name="2_Slides5x4">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6.xml><?xml version="1.0" encoding="utf-8"?>
<a:theme xmlns:a="http://schemas.openxmlformats.org/drawingml/2006/main" name="13_Default Design">
  <a:themeElements>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3_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3_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3_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3_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4_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8.xml><?xml version="1.0" encoding="utf-8"?>
<a:theme xmlns:a="http://schemas.openxmlformats.org/drawingml/2006/main" name="3_Title, Bullets &amp; Photo">
  <a:themeElements>
    <a:clrScheme name="">
      <a:dk1>
        <a:srgbClr val="000000"/>
      </a:dk1>
      <a:lt1>
        <a:srgbClr val="FFFFFF"/>
      </a:lt1>
      <a:dk2>
        <a:srgbClr val="000000"/>
      </a:dk2>
      <a:lt2>
        <a:srgbClr val="00000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Bullets &amp; Photo">
      <a:majorFont>
        <a:latin typeface="Gill Sans Light"/>
        <a:ea typeface=""/>
        <a:cs typeface=""/>
      </a:majorFont>
      <a:minorFont>
        <a:latin typeface="Helvetica Neu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1190</TotalTime>
  <Words>2387</Words>
  <Application>Microsoft Macintosh PowerPoint</Application>
  <PresentationFormat>On-screen Show (4:3)</PresentationFormat>
  <Paragraphs>546</Paragraphs>
  <Slides>87</Slides>
  <Notes>35</Notes>
  <HiddenSlides>0</HiddenSlides>
  <MMClips>4</MMClips>
  <ScaleCrop>false</ScaleCrop>
  <HeadingPairs>
    <vt:vector size="8" baseType="variant">
      <vt:variant>
        <vt:lpstr>Fonts Used</vt:lpstr>
      </vt:variant>
      <vt:variant>
        <vt:i4>20</vt:i4>
      </vt:variant>
      <vt:variant>
        <vt:lpstr>Theme</vt:lpstr>
      </vt:variant>
      <vt:variant>
        <vt:i4>29</vt:i4>
      </vt:variant>
      <vt:variant>
        <vt:lpstr>Embedded OLE Servers</vt:lpstr>
      </vt:variant>
      <vt:variant>
        <vt:i4>1</vt:i4>
      </vt:variant>
      <vt:variant>
        <vt:lpstr>Slide Titles</vt:lpstr>
      </vt:variant>
      <vt:variant>
        <vt:i4>87</vt:i4>
      </vt:variant>
    </vt:vector>
  </HeadingPairs>
  <TitlesOfParts>
    <vt:vector size="137" baseType="lpstr">
      <vt:lpstr>-apple-system</vt:lpstr>
      <vt:lpstr>Areal</vt:lpstr>
      <vt:lpstr>Arial</vt:lpstr>
      <vt:lpstr>Arial Black</vt:lpstr>
      <vt:lpstr>Arial Regular</vt:lpstr>
      <vt:lpstr>Calibri</vt:lpstr>
      <vt:lpstr>Calibri Light</vt:lpstr>
      <vt:lpstr>Century Gothic</vt:lpstr>
      <vt:lpstr>Gill Sans Light</vt:lpstr>
      <vt:lpstr>Helvetica Neue</vt:lpstr>
      <vt:lpstr>Helvetica Neue Light</vt:lpstr>
      <vt:lpstr>Impact</vt:lpstr>
      <vt:lpstr>Inter</vt:lpstr>
      <vt:lpstr>Inter Light</vt:lpstr>
      <vt:lpstr>Lucida Grande</vt:lpstr>
      <vt:lpstr>Noto Sans</vt:lpstr>
      <vt:lpstr>Symbol</vt:lpstr>
      <vt:lpstr>Times</vt:lpstr>
      <vt:lpstr>Times New Roman</vt:lpstr>
      <vt:lpstr>Wingdings</vt:lpstr>
      <vt:lpstr>Office Theme</vt:lpstr>
      <vt:lpstr>16_Office Theme</vt:lpstr>
      <vt:lpstr>2_Office Theme</vt:lpstr>
      <vt:lpstr>24_Office Theme</vt:lpstr>
      <vt:lpstr>15_Office Theme</vt:lpstr>
      <vt:lpstr>5_Office Theme</vt:lpstr>
      <vt:lpstr>9_Office Theme</vt:lpstr>
      <vt:lpstr>3_Office Theme</vt:lpstr>
      <vt:lpstr>2_Title, Bullets &amp; Photo</vt:lpstr>
      <vt:lpstr>8_Default Design</vt:lpstr>
      <vt:lpstr>10_Office Theme</vt:lpstr>
      <vt:lpstr>11_Office Theme</vt:lpstr>
      <vt:lpstr>32_Office Theme</vt:lpstr>
      <vt:lpstr>25_Office Theme</vt:lpstr>
      <vt:lpstr>26_Office Theme</vt:lpstr>
      <vt:lpstr>7_Default Design</vt:lpstr>
      <vt:lpstr>3_Default Design</vt:lpstr>
      <vt:lpstr>25_Default Design</vt:lpstr>
      <vt:lpstr>22_Office Theme</vt:lpstr>
      <vt:lpstr>4_DESY_template</vt:lpstr>
      <vt:lpstr>5_kallen_halzen</vt:lpstr>
      <vt:lpstr>36_Office Theme</vt:lpstr>
      <vt:lpstr>1_Office Theme</vt:lpstr>
      <vt:lpstr>34_Office Theme</vt:lpstr>
      <vt:lpstr>2_Slides5x4</vt:lpstr>
      <vt:lpstr>13_Default Design</vt:lpstr>
      <vt:lpstr>4_Office Theme</vt:lpstr>
      <vt:lpstr>3_Title, Bullets &amp; Photo</vt:lpstr>
      <vt:lpstr>27_Office Theme</vt:lpstr>
      <vt:lpstr>Equation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light from nutau interaction and tau decay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did not talk about: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FRANCIS L HALZEN</dc:creator>
  <cp:lastModifiedBy>FRANCIS L HALZEN</cp:lastModifiedBy>
  <cp:revision>108</cp:revision>
  <dcterms:created xsi:type="dcterms:W3CDTF">2022-04-09T14:36:22Z</dcterms:created>
  <dcterms:modified xsi:type="dcterms:W3CDTF">2022-11-25T15:58:01Z</dcterms:modified>
</cp:coreProperties>
</file>