
<file path=[Content_Types].xml><?xml version="1.0" encoding="utf-8"?>
<Types xmlns="http://schemas.openxmlformats.org/package/2006/content-types">
  <Default Extension="jpg" ContentType="image/jpeg"/>
  <Default Extension="emf" ContentType="image/x-emf"/>
  <Default Extension="jpeg" ContentType="image/jpeg"/>
  <Default Extension="xml" ContentType="application/xml"/>
  <Default Extension="mpeg" ContentType="video/unknown"/>
  <Default Extension="mp4" ContentType="video/unknown"/>
  <Default Extension="vml" ContentType="application/vnd.openxmlformats-officedocument.vmlDrawing"/>
  <Default Extension="bin" ContentType="application/vnd.openxmlformats-officedocument.presentationml.printerSettings"/>
  <Default Extension="wmf" ContentType="image/x-wmf"/>
  <Default Extension="png" ContentType="image/png"/>
  <Default Extension="wdp" ContentType="image/vnd.ms-photo"/>
  <Default Extension="rels" ContentType="application/vnd.openxmlformats-package.relationships+xml"/>
  <Default Extension="avi"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5.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6.xml" ContentType="application/vnd.openxmlformats-officedocument.theme+xml"/>
  <Override PartName="/ppt/slideLayouts/slideLayout171.xml" ContentType="application/vnd.openxmlformats-officedocument.presentationml.slideLayout+xml"/>
  <Override PartName="/ppt/theme/theme17.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18.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19.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20.xml" ContentType="application/vnd.openxmlformats-officedocument.theme+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21.xml" ContentType="application/vnd.openxmlformats-officedocument.theme+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theme/theme22.xml" ContentType="application/vnd.openxmlformats-officedocument.theme+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23.xml" ContentType="application/vnd.openxmlformats-officedocument.theme+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24.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25.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theme/theme26.xml" ContentType="application/vnd.openxmlformats-officedocument.theme+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27.xml" ContentType="application/vnd.openxmlformats-officedocument.theme+xml"/>
  <Override PartName="/ppt/slideLayouts/slideLayout282.xml" ContentType="application/vnd.openxmlformats-officedocument.presentationml.slideLayout+xml"/>
  <Override PartName="/ppt/theme/theme28.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9.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theme/theme30.xml" ContentType="application/vnd.openxmlformats-officedocument.theme+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theme/theme31.xml" ContentType="application/vnd.openxmlformats-officedocument.theme+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theme/theme32.xml" ContentType="application/vnd.openxmlformats-officedocument.theme+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theme/theme33.xml" ContentType="application/vnd.openxmlformats-officedocument.theme+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theme/theme34.xml" ContentType="application/vnd.openxmlformats-officedocument.theme+xml"/>
  <Override PartName="/ppt/theme/theme35.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notesSlides/notesSlide2.xml" ContentType="application/vnd.openxmlformats-officedocument.presentationml.notesSlide+xml"/>
  <Override PartName="/ppt/embeddings/oleObject2.bin" ContentType="application/vnd.openxmlformats-officedocument.oleObject"/>
  <Override PartName="/ppt/notesSlides/notesSlide3.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notesSlides/notesSlide4.xml" ContentType="application/vnd.openxmlformats-officedocument.presentationml.notesSlide+xml"/>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notesSlides/notesSlide5.xml" ContentType="application/vnd.openxmlformats-officedocument.presentationml.notesSlide+xml"/>
  <Override PartName="/ppt/embeddings/oleObject10.bin" ContentType="application/vnd.openxmlformats-officedocument.oleObject"/>
  <Override PartName="/ppt/embeddings/oleObject11.bin" ContentType="application/vnd.openxmlformats-officedocument.oleObject"/>
  <Override PartName="/ppt/notesSlides/notesSlide6.xml" ContentType="application/vnd.openxmlformats-officedocument.presentationml.notesSlide+xml"/>
  <Override PartName="/ppt/embeddings/oleObject12.bin" ContentType="application/vnd.openxmlformats-officedocument.oleObject"/>
  <Override PartName="/ppt/notesSlides/notesSlide7.xml" ContentType="application/vnd.openxmlformats-officedocument.presentationml.notesSlide+xml"/>
  <Override PartName="/ppt/embeddings/oleObject13.bin" ContentType="application/vnd.openxmlformats-officedocument.oleObject"/>
  <Override PartName="/ppt/embeddings/oleObject14.bin" ContentType="application/vnd.openxmlformats-officedocument.oleObject"/>
  <Override PartName="/ppt/notesSlides/notesSlide8.xml" ContentType="application/vnd.openxmlformats-officedocument.presentationml.notesSlide+xml"/>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embeddings/oleObject18.bin" ContentType="application/vnd.openxmlformats-officedocument.oleObject"/>
  <Override PartName="/ppt/notesSlides/notesSlide12.xml" ContentType="application/vnd.openxmlformats-officedocument.presentationml.notesSlide+xml"/>
  <Override PartName="/ppt/notesSlides/notesSlide13.xml" ContentType="application/vnd.openxmlformats-officedocument.presentationml.notesSlide+xml"/>
  <Override PartName="/ppt/embeddings/oleObject19.bin" ContentType="application/vnd.openxmlformats-officedocument.oleObject"/>
  <Override PartName="/ppt/notesSlides/notesSlide14.xml" ContentType="application/vnd.openxmlformats-officedocument.presentationml.notesSlide+xml"/>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notesSlides/notesSlide15.xml" ContentType="application/vnd.openxmlformats-officedocument.presentationml.notesSlide+xml"/>
  <Override PartName="/ppt/embeddings/oleObject24.bin" ContentType="application/vnd.openxmlformats-officedocument.oleObject"/>
  <Override PartName="/ppt/embeddings/oleObject25.bin" ContentType="application/vnd.openxmlformats-officedocument.oleObject"/>
  <Override PartName="/ppt/notesSlides/notesSlide16.xml" ContentType="application/vnd.openxmlformats-officedocument.presentationml.notesSlide+xml"/>
  <Override PartName="/ppt/notesSlides/notesSlide17.xml" ContentType="application/vnd.openxmlformats-officedocument.presentationml.notesSlide+xml"/>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embeddings/oleObject32.bin" ContentType="application/vnd.openxmlformats-officedocument.oleObject"/>
  <Override PartName="/ppt/embeddings/oleObject33.bin" ContentType="application/vnd.openxmlformats-officedocument.oleObject"/>
  <Override PartName="/ppt/embeddings/oleObject34.bin" ContentType="application/vnd.openxmlformats-officedocument.oleObject"/>
  <Override PartName="/ppt/embeddings/oleObject35.bin" ContentType="application/vnd.openxmlformats-officedocument.oleObject"/>
  <Override PartName="/ppt/embeddings/oleObject36.bin" ContentType="application/vnd.openxmlformats-officedocument.oleObject"/>
  <Override PartName="/ppt/notesSlides/notesSlide21.xml" ContentType="application/vnd.openxmlformats-officedocument.presentationml.notesSlide+xml"/>
  <Override PartName="/ppt/embeddings/oleObject37.bin" ContentType="application/vnd.openxmlformats-officedocument.oleObject"/>
  <Override PartName="/ppt/embeddings/oleObject38.bin" ContentType="application/vnd.openxmlformats-officedocument.oleObject"/>
  <Override PartName="/ppt/notesSlides/notesSlide22.xml" ContentType="application/vnd.openxmlformats-officedocument.presentationml.notesSlide+xml"/>
  <Override PartName="/ppt/embeddings/oleObject39.bin" ContentType="application/vnd.openxmlformats-officedocument.oleObject"/>
  <Override PartName="/ppt/notesSlides/notesSlide23.xml" ContentType="application/vnd.openxmlformats-officedocument.presentationml.notesSlide+xml"/>
  <Override PartName="/ppt/embeddings/oleObject40.bin" ContentType="application/vnd.openxmlformats-officedocument.oleObject"/>
  <Override PartName="/ppt/embeddings/oleObject41.bin" ContentType="application/vnd.openxmlformats-officedocument.oleObject"/>
  <Override PartName="/ppt/embeddings/oleObject42.bin" ContentType="application/vnd.openxmlformats-officedocument.oleObject"/>
  <Override PartName="/ppt/embeddings/oleObject43.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5" r:id="rId4"/>
    <p:sldMasterId id="2147483698" r:id="rId5"/>
    <p:sldMasterId id="2147483717" r:id="rId6"/>
    <p:sldMasterId id="2147483720" r:id="rId7"/>
    <p:sldMasterId id="2147483722" r:id="rId8"/>
    <p:sldMasterId id="2147483736" r:id="rId9"/>
    <p:sldMasterId id="2147483748" r:id="rId10"/>
    <p:sldMasterId id="2147483760" r:id="rId11"/>
    <p:sldMasterId id="2147483772" r:id="rId12"/>
    <p:sldMasterId id="2147483784" r:id="rId13"/>
    <p:sldMasterId id="2147483809" r:id="rId14"/>
    <p:sldMasterId id="2147483821" r:id="rId15"/>
    <p:sldMasterId id="2147483834" r:id="rId16"/>
    <p:sldMasterId id="2147483846" r:id="rId17"/>
    <p:sldMasterId id="2147483849" r:id="rId18"/>
    <p:sldMasterId id="2147483861" r:id="rId19"/>
    <p:sldMasterId id="2147483875" r:id="rId20"/>
    <p:sldMasterId id="2147483887" r:id="rId21"/>
    <p:sldMasterId id="2147483901" r:id="rId22"/>
    <p:sldMasterId id="2147483916" r:id="rId23"/>
    <p:sldMasterId id="2147483928" r:id="rId24"/>
    <p:sldMasterId id="2147483940" r:id="rId25"/>
    <p:sldMasterId id="2147483953" r:id="rId26"/>
    <p:sldMasterId id="2147483956" r:id="rId27"/>
    <p:sldMasterId id="2147483969" r:id="rId28"/>
    <p:sldMasterId id="2147483983" r:id="rId29"/>
    <p:sldMasterId id="2147483996" r:id="rId30"/>
    <p:sldMasterId id="2147484008" r:id="rId31"/>
    <p:sldMasterId id="2147484020" r:id="rId32"/>
    <p:sldMasterId id="2147484032" r:id="rId33"/>
    <p:sldMasterId id="2147484044" r:id="rId34"/>
  </p:sldMasterIdLst>
  <p:notesMasterIdLst>
    <p:notesMasterId r:id="rId113"/>
  </p:notesMasterIdLst>
  <p:sldIdLst>
    <p:sldId id="257" r:id="rId35"/>
    <p:sldId id="261" r:id="rId36"/>
    <p:sldId id="356" r:id="rId37"/>
    <p:sldId id="258" r:id="rId38"/>
    <p:sldId id="259" r:id="rId39"/>
    <p:sldId id="260" r:id="rId40"/>
    <p:sldId id="262" r:id="rId41"/>
    <p:sldId id="263" r:id="rId42"/>
    <p:sldId id="264" r:id="rId43"/>
    <p:sldId id="265" r:id="rId44"/>
    <p:sldId id="266" r:id="rId45"/>
    <p:sldId id="267" r:id="rId46"/>
    <p:sldId id="268" r:id="rId47"/>
    <p:sldId id="269" r:id="rId48"/>
    <p:sldId id="271" r:id="rId49"/>
    <p:sldId id="270" r:id="rId50"/>
    <p:sldId id="272" r:id="rId51"/>
    <p:sldId id="273" r:id="rId52"/>
    <p:sldId id="274" r:id="rId53"/>
    <p:sldId id="276" r:id="rId54"/>
    <p:sldId id="277" r:id="rId55"/>
    <p:sldId id="278" r:id="rId56"/>
    <p:sldId id="279" r:id="rId57"/>
    <p:sldId id="280" r:id="rId58"/>
    <p:sldId id="281" r:id="rId59"/>
    <p:sldId id="282" r:id="rId60"/>
    <p:sldId id="283" r:id="rId61"/>
    <p:sldId id="285" r:id="rId62"/>
    <p:sldId id="286" r:id="rId63"/>
    <p:sldId id="300" r:id="rId64"/>
    <p:sldId id="290" r:id="rId65"/>
    <p:sldId id="291" r:id="rId66"/>
    <p:sldId id="293" r:id="rId67"/>
    <p:sldId id="294" r:id="rId68"/>
    <p:sldId id="295" r:id="rId69"/>
    <p:sldId id="296" r:id="rId70"/>
    <p:sldId id="297" r:id="rId71"/>
    <p:sldId id="298" r:id="rId72"/>
    <p:sldId id="301" r:id="rId73"/>
    <p:sldId id="302" r:id="rId74"/>
    <p:sldId id="303" r:id="rId75"/>
    <p:sldId id="304" r:id="rId76"/>
    <p:sldId id="305" r:id="rId77"/>
    <p:sldId id="306" r:id="rId78"/>
    <p:sldId id="307" r:id="rId79"/>
    <p:sldId id="308" r:id="rId80"/>
    <p:sldId id="310" r:id="rId81"/>
    <p:sldId id="311" r:id="rId82"/>
    <p:sldId id="314" r:id="rId83"/>
    <p:sldId id="315" r:id="rId84"/>
    <p:sldId id="316" r:id="rId85"/>
    <p:sldId id="317" r:id="rId86"/>
    <p:sldId id="319" r:id="rId87"/>
    <p:sldId id="322" r:id="rId88"/>
    <p:sldId id="323" r:id="rId89"/>
    <p:sldId id="324" r:id="rId90"/>
    <p:sldId id="325" r:id="rId91"/>
    <p:sldId id="326" r:id="rId92"/>
    <p:sldId id="327" r:id="rId93"/>
    <p:sldId id="374" r:id="rId94"/>
    <p:sldId id="328" r:id="rId95"/>
    <p:sldId id="329" r:id="rId96"/>
    <p:sldId id="337" r:id="rId97"/>
    <p:sldId id="341" r:id="rId98"/>
    <p:sldId id="342" r:id="rId99"/>
    <p:sldId id="343" r:id="rId100"/>
    <p:sldId id="344" r:id="rId101"/>
    <p:sldId id="345" r:id="rId102"/>
    <p:sldId id="287" r:id="rId103"/>
    <p:sldId id="288" r:id="rId104"/>
    <p:sldId id="346" r:id="rId105"/>
    <p:sldId id="349" r:id="rId106"/>
    <p:sldId id="370" r:id="rId107"/>
    <p:sldId id="350" r:id="rId108"/>
    <p:sldId id="373" r:id="rId109"/>
    <p:sldId id="369" r:id="rId110"/>
    <p:sldId id="371" r:id="rId111"/>
    <p:sldId id="372" r:id="rId1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varScale="1">
        <p:scale>
          <a:sx n="76" d="100"/>
          <a:sy n="76" d="100"/>
        </p:scale>
        <p:origin x="-2040" y="-96"/>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67.xml"/><Relationship Id="rId102" Type="http://schemas.openxmlformats.org/officeDocument/2006/relationships/slide" Target="slides/slide68.xml"/><Relationship Id="rId103" Type="http://schemas.openxmlformats.org/officeDocument/2006/relationships/slide" Target="slides/slide69.xml"/><Relationship Id="rId104" Type="http://schemas.openxmlformats.org/officeDocument/2006/relationships/slide" Target="slides/slide70.xml"/><Relationship Id="rId105" Type="http://schemas.openxmlformats.org/officeDocument/2006/relationships/slide" Target="slides/slide71.xml"/><Relationship Id="rId106" Type="http://schemas.openxmlformats.org/officeDocument/2006/relationships/slide" Target="slides/slide72.xml"/><Relationship Id="rId107" Type="http://schemas.openxmlformats.org/officeDocument/2006/relationships/slide" Target="slides/slide7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08" Type="http://schemas.openxmlformats.org/officeDocument/2006/relationships/slide" Target="slides/slide74.xml"/><Relationship Id="rId109" Type="http://schemas.openxmlformats.org/officeDocument/2006/relationships/slide" Target="slides/slide75.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 Target="slides/slide1.xml"/><Relationship Id="rId36" Type="http://schemas.openxmlformats.org/officeDocument/2006/relationships/slide" Target="slides/slide2.xml"/><Relationship Id="rId37" Type="http://schemas.openxmlformats.org/officeDocument/2006/relationships/slide" Target="slides/slide3.xml"/><Relationship Id="rId38" Type="http://schemas.openxmlformats.org/officeDocument/2006/relationships/slide" Target="slides/slide4.xml"/><Relationship Id="rId39" Type="http://schemas.openxmlformats.org/officeDocument/2006/relationships/slide" Target="slides/slide5.xml"/><Relationship Id="rId50" Type="http://schemas.openxmlformats.org/officeDocument/2006/relationships/slide" Target="slides/slide16.xml"/><Relationship Id="rId51" Type="http://schemas.openxmlformats.org/officeDocument/2006/relationships/slide" Target="slides/slide17.xml"/><Relationship Id="rId52" Type="http://schemas.openxmlformats.org/officeDocument/2006/relationships/slide" Target="slides/slide18.xml"/><Relationship Id="rId53" Type="http://schemas.openxmlformats.org/officeDocument/2006/relationships/slide" Target="slides/slide19.xml"/><Relationship Id="rId54" Type="http://schemas.openxmlformats.org/officeDocument/2006/relationships/slide" Target="slides/slide20.xml"/><Relationship Id="rId55" Type="http://schemas.openxmlformats.org/officeDocument/2006/relationships/slide" Target="slides/slide21.xml"/><Relationship Id="rId56" Type="http://schemas.openxmlformats.org/officeDocument/2006/relationships/slide" Target="slides/slide22.xml"/><Relationship Id="rId57" Type="http://schemas.openxmlformats.org/officeDocument/2006/relationships/slide" Target="slides/slide23.xml"/><Relationship Id="rId58" Type="http://schemas.openxmlformats.org/officeDocument/2006/relationships/slide" Target="slides/slide24.xml"/><Relationship Id="rId59" Type="http://schemas.openxmlformats.org/officeDocument/2006/relationships/slide" Target="slides/slide25.xml"/><Relationship Id="rId70" Type="http://schemas.openxmlformats.org/officeDocument/2006/relationships/slide" Target="slides/slide36.xml"/><Relationship Id="rId71" Type="http://schemas.openxmlformats.org/officeDocument/2006/relationships/slide" Target="slides/slide37.xml"/><Relationship Id="rId72" Type="http://schemas.openxmlformats.org/officeDocument/2006/relationships/slide" Target="slides/slide38.xml"/><Relationship Id="rId73" Type="http://schemas.openxmlformats.org/officeDocument/2006/relationships/slide" Target="slides/slide39.xml"/><Relationship Id="rId74" Type="http://schemas.openxmlformats.org/officeDocument/2006/relationships/slide" Target="slides/slide40.xml"/><Relationship Id="rId75" Type="http://schemas.openxmlformats.org/officeDocument/2006/relationships/slide" Target="slides/slide41.xml"/><Relationship Id="rId76" Type="http://schemas.openxmlformats.org/officeDocument/2006/relationships/slide" Target="slides/slide42.xml"/><Relationship Id="rId77" Type="http://schemas.openxmlformats.org/officeDocument/2006/relationships/slide" Target="slides/slide43.xml"/><Relationship Id="rId78" Type="http://schemas.openxmlformats.org/officeDocument/2006/relationships/slide" Target="slides/slide44.xml"/><Relationship Id="rId79" Type="http://schemas.openxmlformats.org/officeDocument/2006/relationships/slide" Target="slides/slide45.xml"/><Relationship Id="rId110" Type="http://schemas.openxmlformats.org/officeDocument/2006/relationships/slide" Target="slides/slide76.xml"/><Relationship Id="rId90" Type="http://schemas.openxmlformats.org/officeDocument/2006/relationships/slide" Target="slides/slide56.xml"/><Relationship Id="rId91" Type="http://schemas.openxmlformats.org/officeDocument/2006/relationships/slide" Target="slides/slide57.xml"/><Relationship Id="rId92" Type="http://schemas.openxmlformats.org/officeDocument/2006/relationships/slide" Target="slides/slide58.xml"/><Relationship Id="rId93" Type="http://schemas.openxmlformats.org/officeDocument/2006/relationships/slide" Target="slides/slide59.xml"/><Relationship Id="rId94" Type="http://schemas.openxmlformats.org/officeDocument/2006/relationships/slide" Target="slides/slide60.xml"/><Relationship Id="rId95" Type="http://schemas.openxmlformats.org/officeDocument/2006/relationships/slide" Target="slides/slide61.xml"/><Relationship Id="rId96" Type="http://schemas.openxmlformats.org/officeDocument/2006/relationships/slide" Target="slides/slide62.xml"/><Relationship Id="rId97" Type="http://schemas.openxmlformats.org/officeDocument/2006/relationships/slide" Target="slides/slide63.xml"/><Relationship Id="rId98" Type="http://schemas.openxmlformats.org/officeDocument/2006/relationships/slide" Target="slides/slide64.xml"/><Relationship Id="rId99" Type="http://schemas.openxmlformats.org/officeDocument/2006/relationships/slide" Target="slides/slide65.xml"/><Relationship Id="rId111" Type="http://schemas.openxmlformats.org/officeDocument/2006/relationships/slide" Target="slides/slide77.xml"/><Relationship Id="rId112" Type="http://schemas.openxmlformats.org/officeDocument/2006/relationships/slide" Target="slides/slide78.xml"/><Relationship Id="rId113" Type="http://schemas.openxmlformats.org/officeDocument/2006/relationships/notesMaster" Target="notesMasters/notesMaster1.xml"/><Relationship Id="rId114" Type="http://schemas.openxmlformats.org/officeDocument/2006/relationships/printerSettings" Target="printerSettings/printerSettings1.bin"/><Relationship Id="rId115" Type="http://schemas.openxmlformats.org/officeDocument/2006/relationships/presProps" Target="presProps.xml"/><Relationship Id="rId116" Type="http://schemas.openxmlformats.org/officeDocument/2006/relationships/viewProps" Target="viewProps.xml"/><Relationship Id="rId117" Type="http://schemas.openxmlformats.org/officeDocument/2006/relationships/theme" Target="theme/theme1.xml"/><Relationship Id="rId118" Type="http://schemas.openxmlformats.org/officeDocument/2006/relationships/tableStyles" Target="tableStyles.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40" Type="http://schemas.openxmlformats.org/officeDocument/2006/relationships/slide" Target="slides/slide6.xml"/><Relationship Id="rId41" Type="http://schemas.openxmlformats.org/officeDocument/2006/relationships/slide" Target="slides/slide7.xml"/><Relationship Id="rId42" Type="http://schemas.openxmlformats.org/officeDocument/2006/relationships/slide" Target="slides/slide8.xml"/><Relationship Id="rId43" Type="http://schemas.openxmlformats.org/officeDocument/2006/relationships/slide" Target="slides/slide9.xml"/><Relationship Id="rId44" Type="http://schemas.openxmlformats.org/officeDocument/2006/relationships/slide" Target="slides/slide10.xml"/><Relationship Id="rId45" Type="http://schemas.openxmlformats.org/officeDocument/2006/relationships/slide" Target="slides/slide11.xml"/><Relationship Id="rId46" Type="http://schemas.openxmlformats.org/officeDocument/2006/relationships/slide" Target="slides/slide12.xml"/><Relationship Id="rId47" Type="http://schemas.openxmlformats.org/officeDocument/2006/relationships/slide" Target="slides/slide13.xml"/><Relationship Id="rId48" Type="http://schemas.openxmlformats.org/officeDocument/2006/relationships/slide" Target="slides/slide14.xml"/><Relationship Id="rId49" Type="http://schemas.openxmlformats.org/officeDocument/2006/relationships/slide" Target="slides/slide15.xml"/><Relationship Id="rId60" Type="http://schemas.openxmlformats.org/officeDocument/2006/relationships/slide" Target="slides/slide26.xml"/><Relationship Id="rId61" Type="http://schemas.openxmlformats.org/officeDocument/2006/relationships/slide" Target="slides/slide27.xml"/><Relationship Id="rId62" Type="http://schemas.openxmlformats.org/officeDocument/2006/relationships/slide" Target="slides/slide28.xml"/><Relationship Id="rId63" Type="http://schemas.openxmlformats.org/officeDocument/2006/relationships/slide" Target="slides/slide29.xml"/><Relationship Id="rId64" Type="http://schemas.openxmlformats.org/officeDocument/2006/relationships/slide" Target="slides/slide30.xml"/><Relationship Id="rId65" Type="http://schemas.openxmlformats.org/officeDocument/2006/relationships/slide" Target="slides/slide31.xml"/><Relationship Id="rId66" Type="http://schemas.openxmlformats.org/officeDocument/2006/relationships/slide" Target="slides/slide32.xml"/><Relationship Id="rId67" Type="http://schemas.openxmlformats.org/officeDocument/2006/relationships/slide" Target="slides/slide33.xml"/><Relationship Id="rId68" Type="http://schemas.openxmlformats.org/officeDocument/2006/relationships/slide" Target="slides/slide34.xml"/><Relationship Id="rId69" Type="http://schemas.openxmlformats.org/officeDocument/2006/relationships/slide" Target="slides/slide35.xml"/><Relationship Id="rId100" Type="http://schemas.openxmlformats.org/officeDocument/2006/relationships/slide" Target="slides/slide66.xml"/><Relationship Id="rId80" Type="http://schemas.openxmlformats.org/officeDocument/2006/relationships/slide" Target="slides/slide46.xml"/><Relationship Id="rId81" Type="http://schemas.openxmlformats.org/officeDocument/2006/relationships/slide" Target="slides/slide47.xml"/><Relationship Id="rId82" Type="http://schemas.openxmlformats.org/officeDocument/2006/relationships/slide" Target="slides/slide48.xml"/><Relationship Id="rId83" Type="http://schemas.openxmlformats.org/officeDocument/2006/relationships/slide" Target="slides/slide49.xml"/><Relationship Id="rId84" Type="http://schemas.openxmlformats.org/officeDocument/2006/relationships/slide" Target="slides/slide50.xml"/><Relationship Id="rId85" Type="http://schemas.openxmlformats.org/officeDocument/2006/relationships/slide" Target="slides/slide51.xml"/><Relationship Id="rId86" Type="http://schemas.openxmlformats.org/officeDocument/2006/relationships/slide" Target="slides/slide52.xml"/><Relationship Id="rId87" Type="http://schemas.openxmlformats.org/officeDocument/2006/relationships/slide" Target="slides/slide53.xml"/><Relationship Id="rId88" Type="http://schemas.openxmlformats.org/officeDocument/2006/relationships/slide" Target="slides/slide54.xml"/><Relationship Id="rId89" Type="http://schemas.openxmlformats.org/officeDocument/2006/relationships/slide" Target="slides/slide5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6.emf"/><Relationship Id="rId3"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0.wmf"/><Relationship Id="rId4" Type="http://schemas.openxmlformats.org/officeDocument/2006/relationships/image" Target="../media/image11.wmf"/><Relationship Id="rId1" Type="http://schemas.openxmlformats.org/officeDocument/2006/relationships/image" Target="../media/image8.png"/><Relationship Id="rId2"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emf"/><Relationship Id="rId2" Type="http://schemas.openxmlformats.org/officeDocument/2006/relationships/image" Target="../media/image2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0.wmf"/><Relationship Id="rId4" Type="http://schemas.openxmlformats.org/officeDocument/2006/relationships/image" Target="../media/image51.wmf"/><Relationship Id="rId5" Type="http://schemas.openxmlformats.org/officeDocument/2006/relationships/image" Target="../media/image11.wmf"/><Relationship Id="rId1" Type="http://schemas.openxmlformats.org/officeDocument/2006/relationships/image" Target="../media/image8.png"/><Relationship Id="rId2" Type="http://schemas.openxmlformats.org/officeDocument/2006/relationships/image" Target="../media/image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6.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07.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DA86C2-3589-3749-A674-24DEB0F96C11}" type="datetimeFigureOut">
              <a:rPr lang="en-US" smtClean="0"/>
              <a:t>10/23/14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D5B279-FADB-F441-AFEB-7D141ED633C4}" type="slidenum">
              <a:rPr lang="en-US" smtClean="0"/>
              <a:t>‹#›</a:t>
            </a:fld>
            <a:endParaRPr lang="en-US"/>
          </a:p>
        </p:txBody>
      </p:sp>
    </p:spTree>
    <p:extLst>
      <p:ext uri="{BB962C8B-B14F-4D97-AF65-F5344CB8AC3E}">
        <p14:creationId xmlns:p14="http://schemas.microsoft.com/office/powerpoint/2010/main" val="27286612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156CECF-65B7-F246-8E67-F6650F3F4A46}" type="slidenum">
              <a:rPr lang="en-US" sz="1200">
                <a:solidFill>
                  <a:srgbClr val="000000"/>
                </a:solidFill>
                <a:latin typeface="Calibri" charset="0"/>
              </a:rPr>
              <a:pPr eaLnBrk="1" hangingPunct="1"/>
              <a:t>4</a:t>
            </a:fld>
            <a:endParaRPr lang="en-US" sz="1200">
              <a:solidFill>
                <a:srgbClr val="000000"/>
              </a:solidFill>
              <a:latin typeface="Calibri" charset="0"/>
            </a:endParaRPr>
          </a:p>
        </p:txBody>
      </p:sp>
      <p:sp>
        <p:nvSpPr>
          <p:cNvPr id="556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6035"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9E8182-F709-3646-8BFB-BB8FE6E11D36}" type="slidenum">
              <a:rPr lang="en-US" sz="1200">
                <a:solidFill>
                  <a:srgbClr val="000000"/>
                </a:solidFill>
                <a:latin typeface="Calibri" charset="0"/>
              </a:rPr>
              <a:pPr eaLnBrk="1" hangingPunct="1"/>
              <a:t>5</a:t>
            </a:fld>
            <a:endParaRPr lang="en-US" sz="1200">
              <a:solidFill>
                <a:srgbClr val="000000"/>
              </a:solidFill>
              <a:latin typeface="Calibri" charset="0"/>
            </a:endParaRPr>
          </a:p>
        </p:txBody>
      </p:sp>
      <p:sp>
        <p:nvSpPr>
          <p:cNvPr id="5591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9107"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E74F675-DC3D-1847-988E-B5D930221F83}" type="slidenum">
              <a:rPr lang="en-US" sz="1200">
                <a:solidFill>
                  <a:srgbClr val="000000"/>
                </a:solidFill>
                <a:latin typeface="Calibri" charset="0"/>
              </a:rPr>
              <a:pPr eaLnBrk="1" hangingPunct="1"/>
              <a:t>6</a:t>
            </a:fld>
            <a:endParaRPr lang="en-US" sz="1200">
              <a:solidFill>
                <a:srgbClr val="000000"/>
              </a:solidFill>
              <a:latin typeface="Calibri" charset="0"/>
            </a:endParaRPr>
          </a:p>
        </p:txBody>
      </p:sp>
      <p:sp>
        <p:nvSpPr>
          <p:cNvPr id="5611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61155"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4587AF8-6BD8-5D41-8D4E-EC3ED17E62BE}" type="slidenum">
              <a:rPr lang="en-US" sz="1200">
                <a:solidFill>
                  <a:srgbClr val="000000"/>
                </a:solidFill>
                <a:latin typeface="Calibri" charset="0"/>
              </a:rPr>
              <a:pPr eaLnBrk="1" hangingPunct="1"/>
              <a:t>9</a:t>
            </a:fld>
            <a:endParaRPr lang="en-US" sz="1200">
              <a:solidFill>
                <a:srgbClr val="000000"/>
              </a:solidFill>
              <a:latin typeface="Calibri" charset="0"/>
            </a:endParaRPr>
          </a:p>
        </p:txBody>
      </p:sp>
      <p:sp>
        <p:nvSpPr>
          <p:cNvPr id="5662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66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6832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2245453-3C58-AC4E-9C31-0D6E5D24F934}" type="slidenum">
              <a:rPr lang="en-US" sz="1200">
                <a:solidFill>
                  <a:srgbClr val="000000"/>
                </a:solidFill>
                <a:latin typeface="Calibri" charset="0"/>
              </a:rPr>
              <a:pPr eaLnBrk="1" hangingPunct="1"/>
              <a:t>11</a:t>
            </a:fld>
            <a:endParaRPr lang="en-US" sz="1200">
              <a:solidFill>
                <a:srgbClr val="000000"/>
              </a:solidFill>
              <a:latin typeface="Calibri" charset="0"/>
            </a:endParaRPr>
          </a:p>
        </p:txBody>
      </p:sp>
      <p:sp>
        <p:nvSpPr>
          <p:cNvPr id="5724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724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2AF208-45AF-6F4E-83E3-53F30ABE3241}" type="slidenum">
              <a:rPr lang="en-US">
                <a:solidFill>
                  <a:prstClr val="black"/>
                </a:solidFill>
                <a:latin typeface="Calibri"/>
              </a:rPr>
              <a:pPr/>
              <a:t>16</a:t>
            </a:fld>
            <a:endParaRPr lang="en-US">
              <a:solidFill>
                <a:prstClr val="black"/>
              </a:solidFill>
              <a:latin typeface="Calibri"/>
            </a:endParaRPr>
          </a:p>
        </p:txBody>
      </p:sp>
      <p:sp>
        <p:nvSpPr>
          <p:cNvPr id="2539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5395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20</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9BAD74D-37CB-0B47-9FF6-07886F6EF873}" type="slidenum">
              <a:rPr lang="en-US" sz="1200">
                <a:solidFill>
                  <a:srgbClr val="000000"/>
                </a:solidFill>
                <a:latin typeface="Calibri" charset="0"/>
              </a:rPr>
              <a:pPr eaLnBrk="1" hangingPunct="1"/>
              <a:t>22</a:t>
            </a:fld>
            <a:endParaRPr lang="en-US" sz="1200">
              <a:solidFill>
                <a:srgbClr val="000000"/>
              </a:solidFill>
              <a:latin typeface="Calibri" charset="0"/>
            </a:endParaRPr>
          </a:p>
        </p:txBody>
      </p:sp>
      <p:sp>
        <p:nvSpPr>
          <p:cNvPr id="6338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338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17A66CE-F034-FD4D-AA32-5AC6DB4B99BC}" type="slidenum">
              <a:rPr lang="en-US" sz="1200">
                <a:solidFill>
                  <a:srgbClr val="000000"/>
                </a:solidFill>
                <a:latin typeface="Calibri" charset="0"/>
              </a:rPr>
              <a:pPr eaLnBrk="1" hangingPunct="1"/>
              <a:t>23</a:t>
            </a:fld>
            <a:endParaRPr lang="en-US" sz="1200">
              <a:solidFill>
                <a:srgbClr val="000000"/>
              </a:solidFill>
              <a:latin typeface="Calibri" charset="0"/>
            </a:endParaRPr>
          </a:p>
        </p:txBody>
      </p:sp>
      <p:sp>
        <p:nvSpPr>
          <p:cNvPr id="628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8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Calibri"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a:lstStyle/>
          <a:p>
            <a:pPr defTabSz="457200" eaLnBrk="1" fontAlgn="auto" hangingPunct="1">
              <a:spcBef>
                <a:spcPts val="0"/>
              </a:spcBef>
              <a:spcAft>
                <a:spcPts val="0"/>
              </a:spcAft>
              <a:defRPr/>
            </a:pPr>
            <a:r>
              <a:rPr lang="en-US" dirty="0" smtClean="0">
                <a:ea typeface="+mn-ea"/>
                <a:cs typeface="+mn-cs"/>
              </a:rPr>
              <a:t>Take the astounding journey inside the </a:t>
            </a:r>
            <a:r>
              <a:rPr lang="en-US" dirty="0" err="1" smtClean="0">
                <a:ea typeface="+mn-ea"/>
                <a:cs typeface="+mn-cs"/>
              </a:rPr>
              <a:t>IceCube</a:t>
            </a:r>
            <a:r>
              <a:rPr lang="en-US" dirty="0" smtClean="0">
                <a:ea typeface="+mn-ea"/>
                <a:cs typeface="+mn-cs"/>
              </a:rPr>
              <a:t> detector where, deep in the ice at the heart of Antarctica, over five thousand light sensors wait to capture traces of the ghost particle. </a:t>
            </a:r>
          </a:p>
          <a:p>
            <a:pPr>
              <a:defRPr/>
            </a:pPr>
            <a:endParaRPr lang="en-US" dirty="0"/>
          </a:p>
        </p:txBody>
      </p:sp>
      <p:sp>
        <p:nvSpPr>
          <p:cNvPr id="6307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15A345E-0754-B14D-8391-3DA1EC07D5F4}" type="slidenum">
              <a:rPr lang="en-US" sz="1200">
                <a:solidFill>
                  <a:srgbClr val="000000"/>
                </a:solidFill>
                <a:latin typeface="Calibri" charset="0"/>
                <a:cs typeface="Arial" charset="0"/>
              </a:rPr>
              <a:pPr eaLnBrk="1" hangingPunct="1"/>
              <a:t>24</a:t>
            </a:fld>
            <a:endParaRPr lang="en-US" sz="1200">
              <a:solidFill>
                <a:srgbClr val="000000"/>
              </a:solidFill>
              <a:latin typeface="Calibri" charset="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010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cherenkov.mp4</a:t>
            </a:r>
          </a:p>
        </p:txBody>
      </p:sp>
      <p:sp>
        <p:nvSpPr>
          <p:cNvPr id="6010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DC19BFA-4C53-3445-82CA-F8F2C0468B22}" type="slidenum">
              <a:rPr lang="en-US" sz="1200">
                <a:solidFill>
                  <a:srgbClr val="000000"/>
                </a:solidFill>
                <a:latin typeface="Calibri" charset="0"/>
              </a:rPr>
              <a:pPr eaLnBrk="1" hangingPunct="1"/>
              <a:t>25</a:t>
            </a:fld>
            <a:endParaRPr lang="en-US" sz="1200">
              <a:solidFill>
                <a:srgbClr val="000000"/>
              </a:solidFill>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09278E-40DF-8141-BBE5-C411DB92CF88}" type="slidenum">
              <a:rPr lang="en-US">
                <a:solidFill>
                  <a:prstClr val="black"/>
                </a:solidFill>
                <a:latin typeface="Calibri"/>
              </a:rPr>
              <a:pPr/>
              <a:t>28</a:t>
            </a:fld>
            <a:endParaRPr lang="en-US">
              <a:solidFill>
                <a:prstClr val="black"/>
              </a:solidFill>
              <a:latin typeface="Calibri"/>
            </a:endParaRPr>
          </a:p>
        </p:txBody>
      </p:sp>
      <p:sp>
        <p:nvSpPr>
          <p:cNvPr id="2877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87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0C22035-69CC-6346-A5A6-071EC640C7F9}" type="slidenum">
              <a:rPr lang="en-US">
                <a:solidFill>
                  <a:srgbClr val="000000"/>
                </a:solidFill>
                <a:latin typeface="Calibri" charset="0"/>
              </a:rPr>
              <a:pPr eaLnBrk="1" hangingPunct="1"/>
              <a:t>34</a:t>
            </a:fld>
            <a:endParaRPr lang="en-US">
              <a:solidFill>
                <a:srgbClr val="000000"/>
              </a:solidFill>
              <a:latin typeface="Calibri" charset="0"/>
            </a:endParaRPr>
          </a:p>
        </p:txBody>
      </p:sp>
      <p:sp>
        <p:nvSpPr>
          <p:cNvPr id="68813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defTabSz="914400" eaLnBrk="1" fontAlgn="base" hangingPunct="1">
              <a:spcBef>
                <a:spcPct val="0"/>
              </a:spcBef>
              <a:spcAft>
                <a:spcPct val="0"/>
              </a:spcAft>
            </a:pPr>
            <a:fld id="{9DD1BF8D-E99F-9F4A-A3CA-430949429831}" type="slidenum">
              <a:rPr lang="en-US" sz="1200">
                <a:solidFill>
                  <a:srgbClr val="000000"/>
                </a:solidFill>
                <a:cs typeface="Arial" charset="0"/>
              </a:rPr>
              <a:pPr algn="r" defTabSz="914400" eaLnBrk="1" fontAlgn="base" hangingPunct="1">
                <a:spcBef>
                  <a:spcPct val="0"/>
                </a:spcBef>
                <a:spcAft>
                  <a:spcPct val="0"/>
                </a:spcAft>
              </a:pPr>
              <a:t>34</a:t>
            </a:fld>
            <a:endParaRPr lang="en-US" sz="1200">
              <a:solidFill>
                <a:srgbClr val="000000"/>
              </a:solidFill>
              <a:cs typeface="Arial" charset="0"/>
            </a:endParaRPr>
          </a:p>
        </p:txBody>
      </p:sp>
      <p:sp>
        <p:nvSpPr>
          <p:cNvPr id="68813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8813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39</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64203F4-FD30-3A46-9D44-64B0E99925CA}" type="slidenum">
              <a:rPr lang="en-US" sz="1200">
                <a:solidFill>
                  <a:srgbClr val="000000"/>
                </a:solidFill>
                <a:latin typeface="Calibri" charset="0"/>
              </a:rPr>
              <a:pPr eaLnBrk="1" hangingPunct="1"/>
              <a:t>40</a:t>
            </a:fld>
            <a:endParaRPr lang="en-US" sz="1200">
              <a:solidFill>
                <a:srgbClr val="000000"/>
              </a:solidFill>
              <a:latin typeface="Calibri" charset="0"/>
            </a:endParaRPr>
          </a:p>
        </p:txBody>
      </p:sp>
      <p:sp>
        <p:nvSpPr>
          <p:cNvPr id="6174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17475"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05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Ernie-2.mp4</a:t>
            </a:r>
          </a:p>
        </p:txBody>
      </p:sp>
      <p:sp>
        <p:nvSpPr>
          <p:cNvPr id="6205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4178FE9-1873-F144-B6A5-175449292620}" type="slidenum">
              <a:rPr lang="en-US" sz="1200">
                <a:solidFill>
                  <a:srgbClr val="000000"/>
                </a:solidFill>
                <a:latin typeface="Calibri" charset="0"/>
              </a:rPr>
              <a:pPr eaLnBrk="1" hangingPunct="1"/>
              <a:t>42</a:t>
            </a:fld>
            <a:endParaRPr lang="en-US" sz="1200">
              <a:solidFill>
                <a:srgbClr val="000000"/>
              </a:solidFill>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IceCube</a:t>
            </a:r>
            <a:r>
              <a:rPr lang="en-US" sz="1200" kern="1200" dirty="0" smtClean="0">
                <a:solidFill>
                  <a:schemeClr val="tx1"/>
                </a:solidFill>
                <a:latin typeface="+mn-lt"/>
                <a:ea typeface="+mn-ea"/>
                <a:cs typeface="+mn-cs"/>
              </a:rPr>
              <a:t> has allowed scientists to launch a hunt for some of the most elusive particles in our universe, neutrinos. These high-energy neutrinos give us an exclusive way to study powerful cosmic engines like exploding stars and black holes. This illustration shows one of the highest energy neutrino events ever measured super-imposed on the Mendota lakefront to give a sense of the enormous size of the </a:t>
            </a:r>
            <a:r>
              <a:rPr lang="en-US" sz="1200" kern="1200" dirty="0" err="1" smtClean="0">
                <a:solidFill>
                  <a:schemeClr val="tx1"/>
                </a:solidFill>
                <a:latin typeface="+mn-lt"/>
                <a:ea typeface="+mn-ea"/>
                <a:cs typeface="+mn-cs"/>
              </a:rPr>
              <a:t>IceCube</a:t>
            </a:r>
            <a:r>
              <a:rPr lang="en-US" sz="1200" kern="1200" dirty="0" smtClean="0">
                <a:solidFill>
                  <a:schemeClr val="tx1"/>
                </a:solidFill>
                <a:latin typeface="+mn-lt"/>
                <a:ea typeface="+mn-ea"/>
                <a:cs typeface="+mn-cs"/>
              </a:rPr>
              <a:t> detector.</a:t>
            </a:r>
          </a:p>
          <a:p>
            <a:endParaRPr lang="en-US" dirty="0"/>
          </a:p>
        </p:txBody>
      </p:sp>
      <p:sp>
        <p:nvSpPr>
          <p:cNvPr id="4" name="Slide Number Placeholder 3"/>
          <p:cNvSpPr>
            <a:spLocks noGrp="1"/>
          </p:cNvSpPr>
          <p:nvPr>
            <p:ph type="sldNum" sz="quarter" idx="10"/>
          </p:nvPr>
        </p:nvSpPr>
        <p:spPr/>
        <p:txBody>
          <a:bodyPr/>
          <a:lstStyle/>
          <a:p>
            <a:fld id="{10D50334-36CF-4944-96E4-EE8C04B1E969}" type="slidenum">
              <a:rPr lang="en-US" smtClean="0">
                <a:solidFill>
                  <a:prstClr val="black"/>
                </a:solidFill>
                <a:latin typeface="Calibri"/>
              </a:rPr>
              <a:pPr/>
              <a:t>44</a:t>
            </a:fld>
            <a:endParaRPr lang="en-US">
              <a:solidFill>
                <a:prstClr val="black"/>
              </a:solidFill>
              <a:latin typeface="Calibri"/>
            </a:endParaRPr>
          </a:p>
        </p:txBody>
      </p:sp>
    </p:spTree>
    <p:extLst>
      <p:ext uri="{BB962C8B-B14F-4D97-AF65-F5344CB8AC3E}">
        <p14:creationId xmlns:p14="http://schemas.microsoft.com/office/powerpoint/2010/main" val="960482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66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Photons from an electromagnetic shower in South Pole ice [1080p]-2.mp4</a:t>
            </a:r>
          </a:p>
        </p:txBody>
      </p:sp>
      <p:sp>
        <p:nvSpPr>
          <p:cNvPr id="6266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02288B4-727C-0F4D-A82A-90EBEFC1B280}" type="slidenum">
              <a:rPr lang="en-US" sz="1200">
                <a:solidFill>
                  <a:srgbClr val="000000"/>
                </a:solidFill>
                <a:latin typeface="Calibri" charset="0"/>
              </a:rPr>
              <a:pPr eaLnBrk="1" hangingPunct="1"/>
              <a:t>45</a:t>
            </a:fld>
            <a:endParaRPr lang="en-US" sz="1200">
              <a:solidFill>
                <a:srgbClr val="000000"/>
              </a:solidFill>
              <a:latin typeface="Calibri"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p>
            <a:fld id="{E8D007BD-7D26-4A6A-9A88-4A977E7138DC}" type="slidenum">
              <a:rPr lang="en-US" smtClean="0">
                <a:solidFill>
                  <a:prstClr val="black"/>
                </a:solidFill>
                <a:latin typeface="Calibri"/>
              </a:rPr>
              <a:pPr/>
              <a:t>56</a:t>
            </a:fld>
            <a:endParaRPr lang="en-US" smtClean="0">
              <a:solidFill>
                <a:prstClr val="black"/>
              </a:solidFill>
              <a:latin typeface="Calibri"/>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a:solidFill>
                  <a:prstClr val="black"/>
                </a:solidFill>
                <a:latin typeface="Calibri"/>
              </a:rPr>
              <a:pPr/>
              <a:t>61</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66</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903712-51AE-9648-9A64-F7B294C0B46D}" type="datetimeFigureOut">
              <a:rPr lang="en-US" smtClean="0"/>
              <a:t>10/23/14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2B967-6BF9-3843-A5C1-33681B319627}" type="slidenum">
              <a:rPr lang="en-US" smtClean="0"/>
              <a:t>‹#›</a:t>
            </a:fld>
            <a:endParaRPr lang="en-US"/>
          </a:p>
        </p:txBody>
      </p:sp>
    </p:spTree>
    <p:extLst>
      <p:ext uri="{BB962C8B-B14F-4D97-AF65-F5344CB8AC3E}">
        <p14:creationId xmlns:p14="http://schemas.microsoft.com/office/powerpoint/2010/main" val="2307340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903712-51AE-9648-9A64-F7B294C0B46D}" type="datetimeFigureOut">
              <a:rPr lang="en-US" smtClean="0"/>
              <a:t>10/23/14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2B967-6BF9-3843-A5C1-33681B319627}" type="slidenum">
              <a:rPr lang="en-US" smtClean="0"/>
              <a:t>‹#›</a:t>
            </a:fld>
            <a:endParaRPr lang="en-US"/>
          </a:p>
        </p:txBody>
      </p:sp>
    </p:spTree>
    <p:extLst>
      <p:ext uri="{BB962C8B-B14F-4D97-AF65-F5344CB8AC3E}">
        <p14:creationId xmlns:p14="http://schemas.microsoft.com/office/powerpoint/2010/main" val="2788270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903712-51AE-9648-9A64-F7B294C0B46D}" type="datetimeFigureOut">
              <a:rPr lang="en-US" smtClean="0"/>
              <a:t>10/23/14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2B967-6BF9-3843-A5C1-33681B319627}" type="slidenum">
              <a:rPr lang="en-US" smtClean="0"/>
              <a:t>‹#›</a:t>
            </a:fld>
            <a:endParaRPr lang="en-US"/>
          </a:p>
        </p:txBody>
      </p:sp>
    </p:spTree>
    <p:extLst>
      <p:ext uri="{BB962C8B-B14F-4D97-AF65-F5344CB8AC3E}">
        <p14:creationId xmlns:p14="http://schemas.microsoft.com/office/powerpoint/2010/main" val="233329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903712-51AE-9648-9A64-F7B294C0B46D}" type="datetimeFigureOut">
              <a:rPr lang="en-US" smtClean="0"/>
              <a:t>10/23/14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82B967-6BF9-3843-A5C1-33681B319627}" type="slidenum">
              <a:rPr lang="en-US" smtClean="0"/>
              <a:t>‹#›</a:t>
            </a:fld>
            <a:endParaRPr lang="en-US"/>
          </a:p>
        </p:txBody>
      </p:sp>
    </p:spTree>
    <p:extLst>
      <p:ext uri="{BB962C8B-B14F-4D97-AF65-F5344CB8AC3E}">
        <p14:creationId xmlns:p14="http://schemas.microsoft.com/office/powerpoint/2010/main" val="2906972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903712-51AE-9648-9A64-F7B294C0B46D}" type="datetimeFigureOut">
              <a:rPr lang="en-US" smtClean="0"/>
              <a:t>10/23/14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82B967-6BF9-3843-A5C1-33681B319627}" type="slidenum">
              <a:rPr lang="en-US" smtClean="0"/>
              <a:t>‹#›</a:t>
            </a:fld>
            <a:endParaRPr lang="en-US"/>
          </a:p>
        </p:txBody>
      </p:sp>
    </p:spTree>
    <p:extLst>
      <p:ext uri="{BB962C8B-B14F-4D97-AF65-F5344CB8AC3E}">
        <p14:creationId xmlns:p14="http://schemas.microsoft.com/office/powerpoint/2010/main" val="49161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903712-51AE-9648-9A64-F7B294C0B46D}" type="datetimeFigureOut">
              <a:rPr lang="en-US" smtClean="0"/>
              <a:t>10/23/14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82B967-6BF9-3843-A5C1-33681B319627}" type="slidenum">
              <a:rPr lang="en-US" smtClean="0"/>
              <a:t>‹#›</a:t>
            </a:fld>
            <a:endParaRPr lang="en-US"/>
          </a:p>
        </p:txBody>
      </p:sp>
    </p:spTree>
    <p:extLst>
      <p:ext uri="{BB962C8B-B14F-4D97-AF65-F5344CB8AC3E}">
        <p14:creationId xmlns:p14="http://schemas.microsoft.com/office/powerpoint/2010/main" val="1566655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03712-51AE-9648-9A64-F7B294C0B46D}" type="datetimeFigureOut">
              <a:rPr lang="en-US" smtClean="0"/>
              <a:t>10/23/14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82B967-6BF9-3843-A5C1-33681B319627}" type="slidenum">
              <a:rPr lang="en-US" smtClean="0"/>
              <a:t>‹#›</a:t>
            </a:fld>
            <a:endParaRPr lang="en-US"/>
          </a:p>
        </p:txBody>
      </p:sp>
    </p:spTree>
    <p:extLst>
      <p:ext uri="{BB962C8B-B14F-4D97-AF65-F5344CB8AC3E}">
        <p14:creationId xmlns:p14="http://schemas.microsoft.com/office/powerpoint/2010/main" val="3204816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903712-51AE-9648-9A64-F7B294C0B46D}" type="datetimeFigureOut">
              <a:rPr lang="en-US" smtClean="0"/>
              <a:t>10/23/14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82B967-6BF9-3843-A5C1-33681B319627}" type="slidenum">
              <a:rPr lang="en-US" smtClean="0"/>
              <a:t>‹#›</a:t>
            </a:fld>
            <a:endParaRPr lang="en-US"/>
          </a:p>
        </p:txBody>
      </p:sp>
    </p:spTree>
    <p:extLst>
      <p:ext uri="{BB962C8B-B14F-4D97-AF65-F5344CB8AC3E}">
        <p14:creationId xmlns:p14="http://schemas.microsoft.com/office/powerpoint/2010/main" val="4049040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903712-51AE-9648-9A64-F7B294C0B46D}" type="datetimeFigureOut">
              <a:rPr lang="en-US" smtClean="0"/>
              <a:t>10/23/14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82B967-6BF9-3843-A5C1-33681B319627}" type="slidenum">
              <a:rPr lang="en-US" smtClean="0"/>
              <a:t>‹#›</a:t>
            </a:fld>
            <a:endParaRPr lang="en-US"/>
          </a:p>
        </p:txBody>
      </p:sp>
    </p:spTree>
    <p:extLst>
      <p:ext uri="{BB962C8B-B14F-4D97-AF65-F5344CB8AC3E}">
        <p14:creationId xmlns:p14="http://schemas.microsoft.com/office/powerpoint/2010/main" val="3301924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903712-51AE-9648-9A64-F7B294C0B46D}" type="datetimeFigureOut">
              <a:rPr lang="en-US" smtClean="0"/>
              <a:t>10/23/14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2B967-6BF9-3843-A5C1-33681B319627}" type="slidenum">
              <a:rPr lang="en-US" smtClean="0"/>
              <a:t>‹#›</a:t>
            </a:fld>
            <a:endParaRPr lang="en-US"/>
          </a:p>
        </p:txBody>
      </p:sp>
    </p:spTree>
    <p:extLst>
      <p:ext uri="{BB962C8B-B14F-4D97-AF65-F5344CB8AC3E}">
        <p14:creationId xmlns:p14="http://schemas.microsoft.com/office/powerpoint/2010/main" val="694602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903712-51AE-9648-9A64-F7B294C0B46D}" type="datetimeFigureOut">
              <a:rPr lang="en-US" smtClean="0"/>
              <a:t>10/23/14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2B967-6BF9-3843-A5C1-33681B319627}" type="slidenum">
              <a:rPr lang="en-US" smtClean="0"/>
              <a:t>‹#›</a:t>
            </a:fld>
            <a:endParaRPr lang="en-US"/>
          </a:p>
        </p:txBody>
      </p:sp>
    </p:spTree>
    <p:extLst>
      <p:ext uri="{BB962C8B-B14F-4D97-AF65-F5344CB8AC3E}">
        <p14:creationId xmlns:p14="http://schemas.microsoft.com/office/powerpoint/2010/main" val="1360067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653EF125-F25B-7846-A654-3180409706C7}" type="slidenum">
              <a:rPr lang="en-US"/>
              <a:pPr>
                <a:defRPr/>
              </a:pPr>
              <a:t>‹#›</a:t>
            </a:fld>
            <a:endParaRPr lang="en-US"/>
          </a:p>
        </p:txBody>
      </p:sp>
    </p:spTree>
    <p:extLst>
      <p:ext uri="{BB962C8B-B14F-4D97-AF65-F5344CB8AC3E}">
        <p14:creationId xmlns:p14="http://schemas.microsoft.com/office/powerpoint/2010/main" val="271372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C92CAABF-62DE-3F49-B789-5F3B3A06D579}" type="slidenum">
              <a:rPr lang="en-US"/>
              <a:pPr>
                <a:defRPr/>
              </a:pPr>
              <a:t>‹#›</a:t>
            </a:fld>
            <a:endParaRPr lang="en-US"/>
          </a:p>
        </p:txBody>
      </p:sp>
    </p:spTree>
    <p:extLst>
      <p:ext uri="{BB962C8B-B14F-4D97-AF65-F5344CB8AC3E}">
        <p14:creationId xmlns:p14="http://schemas.microsoft.com/office/powerpoint/2010/main" val="1408996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004E2097-5C0E-6A46-BE15-9CBDEF89D978}" type="slidenum">
              <a:rPr lang="en-US"/>
              <a:pPr>
                <a:defRPr/>
              </a:pPr>
              <a:t>‹#›</a:t>
            </a:fld>
            <a:endParaRPr lang="en-US"/>
          </a:p>
        </p:txBody>
      </p:sp>
    </p:spTree>
    <p:extLst>
      <p:ext uri="{BB962C8B-B14F-4D97-AF65-F5344CB8AC3E}">
        <p14:creationId xmlns:p14="http://schemas.microsoft.com/office/powerpoint/2010/main" val="35121103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72217E63-1DAB-9048-B014-D556CE4F6DDA}" type="slidenum">
              <a:rPr lang="en-US"/>
              <a:pPr>
                <a:defRPr/>
              </a:pPr>
              <a:t>‹#›</a:t>
            </a:fld>
            <a:endParaRPr lang="en-US"/>
          </a:p>
        </p:txBody>
      </p:sp>
    </p:spTree>
    <p:extLst>
      <p:ext uri="{BB962C8B-B14F-4D97-AF65-F5344CB8AC3E}">
        <p14:creationId xmlns:p14="http://schemas.microsoft.com/office/powerpoint/2010/main" val="1230129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8"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9" name="Slide Number Placeholder 5"/>
          <p:cNvSpPr>
            <a:spLocks noGrp="1"/>
          </p:cNvSpPr>
          <p:nvPr>
            <p:ph type="sldNum" sz="quarter" idx="12"/>
          </p:nvPr>
        </p:nvSpPr>
        <p:spPr/>
        <p:txBody>
          <a:bodyPr/>
          <a:lstStyle>
            <a:lvl1pPr>
              <a:defRPr>
                <a:cs typeface="Arial" charset="0"/>
              </a:defRPr>
            </a:lvl1pPr>
          </a:lstStyle>
          <a:p>
            <a:pPr>
              <a:defRPr/>
            </a:pPr>
            <a:fld id="{115B920C-B55E-4C44-AE55-D6DA7911131C}" type="slidenum">
              <a:rPr lang="en-US"/>
              <a:pPr>
                <a:defRPr/>
              </a:pPr>
              <a:t>‹#›</a:t>
            </a:fld>
            <a:endParaRPr lang="en-US"/>
          </a:p>
        </p:txBody>
      </p:sp>
    </p:spTree>
    <p:extLst>
      <p:ext uri="{BB962C8B-B14F-4D97-AF65-F5344CB8AC3E}">
        <p14:creationId xmlns:p14="http://schemas.microsoft.com/office/powerpoint/2010/main" val="426785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4"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5" name="Slide Number Placeholder 5"/>
          <p:cNvSpPr>
            <a:spLocks noGrp="1"/>
          </p:cNvSpPr>
          <p:nvPr>
            <p:ph type="sldNum" sz="quarter" idx="12"/>
          </p:nvPr>
        </p:nvSpPr>
        <p:spPr/>
        <p:txBody>
          <a:bodyPr/>
          <a:lstStyle>
            <a:lvl1pPr>
              <a:defRPr>
                <a:cs typeface="Arial" charset="0"/>
              </a:defRPr>
            </a:lvl1pPr>
          </a:lstStyle>
          <a:p>
            <a:pPr>
              <a:defRPr/>
            </a:pPr>
            <a:fld id="{117C1C03-4DE4-1C45-8073-DB6C62A1CB19}" type="slidenum">
              <a:rPr lang="en-US"/>
              <a:pPr>
                <a:defRPr/>
              </a:pPr>
              <a:t>‹#›</a:t>
            </a:fld>
            <a:endParaRPr lang="en-US"/>
          </a:p>
        </p:txBody>
      </p:sp>
    </p:spTree>
    <p:extLst>
      <p:ext uri="{BB962C8B-B14F-4D97-AF65-F5344CB8AC3E}">
        <p14:creationId xmlns:p14="http://schemas.microsoft.com/office/powerpoint/2010/main" val="1307872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3"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4" name="Slide Number Placeholder 5"/>
          <p:cNvSpPr>
            <a:spLocks noGrp="1"/>
          </p:cNvSpPr>
          <p:nvPr>
            <p:ph type="sldNum" sz="quarter" idx="12"/>
          </p:nvPr>
        </p:nvSpPr>
        <p:spPr/>
        <p:txBody>
          <a:bodyPr/>
          <a:lstStyle>
            <a:lvl1pPr>
              <a:defRPr>
                <a:cs typeface="Arial" charset="0"/>
              </a:defRPr>
            </a:lvl1pPr>
          </a:lstStyle>
          <a:p>
            <a:pPr>
              <a:defRPr/>
            </a:pPr>
            <a:fld id="{BD53B92F-8D34-B04C-93AC-8F5DC66E833A}" type="slidenum">
              <a:rPr lang="en-US"/>
              <a:pPr>
                <a:defRPr/>
              </a:pPr>
              <a:t>‹#›</a:t>
            </a:fld>
            <a:endParaRPr lang="en-US"/>
          </a:p>
        </p:txBody>
      </p:sp>
    </p:spTree>
    <p:extLst>
      <p:ext uri="{BB962C8B-B14F-4D97-AF65-F5344CB8AC3E}">
        <p14:creationId xmlns:p14="http://schemas.microsoft.com/office/powerpoint/2010/main" val="29087324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BB98689F-E7E6-C646-9ED6-0558A35B6EB8}" type="slidenum">
              <a:rPr lang="en-US"/>
              <a:pPr>
                <a:defRPr/>
              </a:pPr>
              <a:t>‹#›</a:t>
            </a:fld>
            <a:endParaRPr lang="en-US"/>
          </a:p>
        </p:txBody>
      </p:sp>
    </p:spTree>
    <p:extLst>
      <p:ext uri="{BB962C8B-B14F-4D97-AF65-F5344CB8AC3E}">
        <p14:creationId xmlns:p14="http://schemas.microsoft.com/office/powerpoint/2010/main" val="2514153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8FF45245-38D8-9949-B7B9-BA7F93C2CC7A}" type="slidenum">
              <a:rPr lang="en-US"/>
              <a:pPr>
                <a:defRPr/>
              </a:pPr>
              <a:t>‹#›</a:t>
            </a:fld>
            <a:endParaRPr lang="en-US"/>
          </a:p>
        </p:txBody>
      </p:sp>
    </p:spTree>
    <p:extLst>
      <p:ext uri="{BB962C8B-B14F-4D97-AF65-F5344CB8AC3E}">
        <p14:creationId xmlns:p14="http://schemas.microsoft.com/office/powerpoint/2010/main" val="42298677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48D9B407-71A2-6B4C-B581-BF793BFE3C2C}" type="slidenum">
              <a:rPr lang="en-US"/>
              <a:pPr>
                <a:defRPr/>
              </a:pPr>
              <a:t>‹#›</a:t>
            </a:fld>
            <a:endParaRPr lang="en-US"/>
          </a:p>
        </p:txBody>
      </p:sp>
    </p:spTree>
    <p:extLst>
      <p:ext uri="{BB962C8B-B14F-4D97-AF65-F5344CB8AC3E}">
        <p14:creationId xmlns:p14="http://schemas.microsoft.com/office/powerpoint/2010/main" val="35776099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72D54A01-E16E-2644-B0F0-2B04CA280CDF}" type="slidenum">
              <a:rPr lang="en-US"/>
              <a:pPr>
                <a:defRPr/>
              </a:pPr>
              <a:t>‹#›</a:t>
            </a:fld>
            <a:endParaRPr lang="en-US"/>
          </a:p>
        </p:txBody>
      </p:sp>
    </p:spTree>
    <p:extLst>
      <p:ext uri="{BB962C8B-B14F-4D97-AF65-F5344CB8AC3E}">
        <p14:creationId xmlns:p14="http://schemas.microsoft.com/office/powerpoint/2010/main" val="31097047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670E1B87-F11F-CC4A-A581-6835C93A6F0E}" type="slidenum">
              <a:rPr lang="en-US"/>
              <a:pPr>
                <a:defRPr/>
              </a:pPr>
              <a:t>‹#›</a:t>
            </a:fld>
            <a:endParaRPr lang="en-US"/>
          </a:p>
        </p:txBody>
      </p:sp>
    </p:spTree>
    <p:extLst>
      <p:ext uri="{BB962C8B-B14F-4D97-AF65-F5344CB8AC3E}">
        <p14:creationId xmlns:p14="http://schemas.microsoft.com/office/powerpoint/2010/main" val="3781191043"/>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2EBD5CF5-494F-D64C-95DF-CBDF4C76D3C9}" type="slidenum">
              <a:rPr lang="en-US"/>
              <a:pPr>
                <a:defRPr/>
              </a:pPr>
              <a:t>‹#›</a:t>
            </a:fld>
            <a:endParaRPr lang="en-US"/>
          </a:p>
        </p:txBody>
      </p:sp>
    </p:spTree>
    <p:extLst>
      <p:ext uri="{BB962C8B-B14F-4D97-AF65-F5344CB8AC3E}">
        <p14:creationId xmlns:p14="http://schemas.microsoft.com/office/powerpoint/2010/main" val="4143046262"/>
      </p:ext>
    </p:extLst>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CC2B95D8-3B00-7944-8A1F-339632497B53}" type="slidenum">
              <a:rPr lang="en-US"/>
              <a:pPr>
                <a:defRPr/>
              </a:pPr>
              <a:t>‹#›</a:t>
            </a:fld>
            <a:endParaRPr lang="en-US"/>
          </a:p>
        </p:txBody>
      </p:sp>
    </p:spTree>
    <p:extLst>
      <p:ext uri="{BB962C8B-B14F-4D97-AF65-F5344CB8AC3E}">
        <p14:creationId xmlns:p14="http://schemas.microsoft.com/office/powerpoint/2010/main" val="2536717859"/>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7D26D56B-368F-684B-A4A6-EB38133246C6}" type="slidenum">
              <a:rPr lang="en-US"/>
              <a:pPr>
                <a:defRPr/>
              </a:pPr>
              <a:t>‹#›</a:t>
            </a:fld>
            <a:endParaRPr lang="en-US"/>
          </a:p>
        </p:txBody>
      </p:sp>
    </p:spTree>
    <p:extLst>
      <p:ext uri="{BB962C8B-B14F-4D97-AF65-F5344CB8AC3E}">
        <p14:creationId xmlns:p14="http://schemas.microsoft.com/office/powerpoint/2010/main" val="4003676753"/>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8" name="Footer Placeholder 7"/>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9" name="Slide Number Placeholder 8"/>
          <p:cNvSpPr>
            <a:spLocks noGrp="1"/>
          </p:cNvSpPr>
          <p:nvPr>
            <p:ph type="sldNum" sz="quarter" idx="12"/>
          </p:nvPr>
        </p:nvSpPr>
        <p:spPr/>
        <p:txBody>
          <a:bodyPr/>
          <a:lstStyle>
            <a:lvl1pPr>
              <a:defRPr b="1">
                <a:cs typeface="Arial" charset="0"/>
              </a:defRPr>
            </a:lvl1pPr>
          </a:lstStyle>
          <a:p>
            <a:pPr>
              <a:defRPr/>
            </a:pPr>
            <a:fld id="{5C88169F-AECD-CB45-A63C-515C945F6D8E}" type="slidenum">
              <a:rPr lang="en-US"/>
              <a:pPr>
                <a:defRPr/>
              </a:pPr>
              <a:t>‹#›</a:t>
            </a:fld>
            <a:endParaRPr lang="en-US"/>
          </a:p>
        </p:txBody>
      </p:sp>
    </p:spTree>
    <p:extLst>
      <p:ext uri="{BB962C8B-B14F-4D97-AF65-F5344CB8AC3E}">
        <p14:creationId xmlns:p14="http://schemas.microsoft.com/office/powerpoint/2010/main" val="2312646433"/>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58223735-4E06-E349-B79B-5C5124335E46}" type="slidenum">
              <a:rPr lang="en-US"/>
              <a:pPr>
                <a:defRPr/>
              </a:pPr>
              <a:t>‹#›</a:t>
            </a:fld>
            <a:endParaRPr lang="en-US"/>
          </a:p>
        </p:txBody>
      </p:sp>
    </p:spTree>
    <p:extLst>
      <p:ext uri="{BB962C8B-B14F-4D97-AF65-F5344CB8AC3E}">
        <p14:creationId xmlns:p14="http://schemas.microsoft.com/office/powerpoint/2010/main" val="991755339"/>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3" name="Footer Placeholder 2"/>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4" name="Slide Number Placeholder 3"/>
          <p:cNvSpPr>
            <a:spLocks noGrp="1"/>
          </p:cNvSpPr>
          <p:nvPr>
            <p:ph type="sldNum" sz="quarter" idx="12"/>
          </p:nvPr>
        </p:nvSpPr>
        <p:spPr/>
        <p:txBody>
          <a:bodyPr/>
          <a:lstStyle>
            <a:lvl1pPr>
              <a:defRPr b="1">
                <a:cs typeface="Arial" charset="0"/>
              </a:defRPr>
            </a:lvl1pPr>
          </a:lstStyle>
          <a:p>
            <a:pPr>
              <a:defRPr/>
            </a:pPr>
            <a:fld id="{C0FB1C56-5E6C-464F-A7C2-0D8D63A47E50}" type="slidenum">
              <a:rPr lang="en-US"/>
              <a:pPr>
                <a:defRPr/>
              </a:pPr>
              <a:t>‹#›</a:t>
            </a:fld>
            <a:endParaRPr lang="en-US"/>
          </a:p>
        </p:txBody>
      </p:sp>
    </p:spTree>
    <p:extLst>
      <p:ext uri="{BB962C8B-B14F-4D97-AF65-F5344CB8AC3E}">
        <p14:creationId xmlns:p14="http://schemas.microsoft.com/office/powerpoint/2010/main" val="982565803"/>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D0553002-6FA5-4148-B40A-4D19E51876C7}" type="slidenum">
              <a:rPr lang="en-US"/>
              <a:pPr>
                <a:defRPr/>
              </a:pPr>
              <a:t>‹#›</a:t>
            </a:fld>
            <a:endParaRPr lang="en-US"/>
          </a:p>
        </p:txBody>
      </p:sp>
    </p:spTree>
    <p:extLst>
      <p:ext uri="{BB962C8B-B14F-4D97-AF65-F5344CB8AC3E}">
        <p14:creationId xmlns:p14="http://schemas.microsoft.com/office/powerpoint/2010/main" val="253155401"/>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EF826A82-E5EA-E043-B805-89B99F1E139A}" type="slidenum">
              <a:rPr lang="en-US"/>
              <a:pPr>
                <a:defRPr/>
              </a:pPr>
              <a:t>‹#›</a:t>
            </a:fld>
            <a:endParaRPr lang="en-US"/>
          </a:p>
        </p:txBody>
      </p:sp>
    </p:spTree>
    <p:extLst>
      <p:ext uri="{BB962C8B-B14F-4D97-AF65-F5344CB8AC3E}">
        <p14:creationId xmlns:p14="http://schemas.microsoft.com/office/powerpoint/2010/main" val="1592209794"/>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240AFE2F-EB25-FE4A-BE82-B2468CBBF7C9}" type="slidenum">
              <a:rPr lang="en-US"/>
              <a:pPr>
                <a:defRPr/>
              </a:pPr>
              <a:t>‹#›</a:t>
            </a:fld>
            <a:endParaRPr lang="en-US"/>
          </a:p>
        </p:txBody>
      </p:sp>
    </p:spTree>
    <p:extLst>
      <p:ext uri="{BB962C8B-B14F-4D97-AF65-F5344CB8AC3E}">
        <p14:creationId xmlns:p14="http://schemas.microsoft.com/office/powerpoint/2010/main" val="973579659"/>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2CA5E062-4E0A-6C4B-B80E-A1ACEBAA135F}" type="slidenum">
              <a:rPr lang="en-US"/>
              <a:pPr>
                <a:defRPr/>
              </a:pPr>
              <a:t>‹#›</a:t>
            </a:fld>
            <a:endParaRPr lang="en-US"/>
          </a:p>
        </p:txBody>
      </p:sp>
    </p:spTree>
    <p:extLst>
      <p:ext uri="{BB962C8B-B14F-4D97-AF65-F5344CB8AC3E}">
        <p14:creationId xmlns:p14="http://schemas.microsoft.com/office/powerpoint/2010/main" val="365467267"/>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CFDFC54E-E5F3-8044-A6DA-0E5D5C44DFA1}" type="slidenum">
              <a:rPr lang="en-US"/>
              <a:pPr>
                <a:defRPr/>
              </a:pPr>
              <a:t>‹#›</a:t>
            </a:fld>
            <a:endParaRPr lang="en-US"/>
          </a:p>
        </p:txBody>
      </p:sp>
    </p:spTree>
    <p:extLst>
      <p:ext uri="{BB962C8B-B14F-4D97-AF65-F5344CB8AC3E}">
        <p14:creationId xmlns:p14="http://schemas.microsoft.com/office/powerpoint/2010/main" val="3068510318"/>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844B3C99-EA54-6D4D-B1EB-FFF00263EFF6}"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1853170894"/>
      </p:ext>
    </p:extLst>
  </p:cSld>
  <p:clrMapOvr>
    <a:masterClrMapping/>
  </p:clrMapOvr>
  <p:transition xmlns:p14="http://schemas.microsoft.com/office/powerpoint/2010/mai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78B62FD5-67EF-2C48-947C-006FC8F04104}"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777721642"/>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DC74B873-7D40-904E-8C5D-64F015B5AA46}"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830026256"/>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0BE68D61-8D6F-6D45-9BC6-738A4BEE894F}"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243495515"/>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8" name="Footer Placeholder 7"/>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9" name="Slide Number Placeholder 8"/>
          <p:cNvSpPr>
            <a:spLocks noGrp="1"/>
          </p:cNvSpPr>
          <p:nvPr>
            <p:ph type="sldNum" sz="quarter" idx="12"/>
          </p:nvPr>
        </p:nvSpPr>
        <p:spPr/>
        <p:txBody>
          <a:bodyPr/>
          <a:lstStyle>
            <a:lvl1pPr>
              <a:defRPr b="1">
                <a:cs typeface="Arial" charset="0"/>
              </a:defRPr>
            </a:lvl1pPr>
          </a:lstStyle>
          <a:p>
            <a:pPr>
              <a:defRPr/>
            </a:pPr>
            <a:fld id="{16A2C834-D30C-7F47-9DF0-47624C9B7067}"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415009413"/>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6084032A-17FE-A347-A075-A521788DAD21}"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4099537911"/>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3" name="Footer Placeholder 2"/>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4" name="Slide Number Placeholder 3"/>
          <p:cNvSpPr>
            <a:spLocks noGrp="1"/>
          </p:cNvSpPr>
          <p:nvPr>
            <p:ph type="sldNum" sz="quarter" idx="12"/>
          </p:nvPr>
        </p:nvSpPr>
        <p:spPr/>
        <p:txBody>
          <a:bodyPr/>
          <a:lstStyle>
            <a:lvl1pPr>
              <a:defRPr b="1">
                <a:cs typeface="Arial" charset="0"/>
              </a:defRPr>
            </a:lvl1pPr>
          </a:lstStyle>
          <a:p>
            <a:pPr>
              <a:defRPr/>
            </a:pPr>
            <a:fld id="{A1F8DD0C-46DE-CA48-ABA5-D7F35EE85100}"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4258110175"/>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F894E521-62D8-FD49-870D-67EB321AC00D}"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3881600515"/>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BEDFC9C2-52DD-BC43-862A-621517902477}"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863056678"/>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CDADC458-E591-EA45-AB7F-4EDEC63F6FF1}"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3184759278"/>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9F196C44-7B25-EB4E-A9D0-92713D2A6247}"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002611687"/>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5AAE7C41-2974-7A4C-A42C-043248FDF1FC}"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3335076887"/>
      </p:ext>
    </p:extLst>
  </p:cSld>
  <p:clrMapOvr>
    <a:masterClrMapping/>
  </p:clrMapOvr>
  <p:transition xmlns:p14="http://schemas.microsoft.com/office/powerpoint/2010/mai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122048D-13E9-8E4F-A3BF-D6FA7AFC8167}"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1463104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E9C23025-9C3C-084B-AE12-8A7A7E9EB1D2}"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1462766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3C4866ED-8628-7B4C-BA68-D7C7B5C70A56}"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1285272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99876E50-08A6-E743-AA82-16EAA70E6AC0}"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2940348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8EBA74AD-188A-7946-9C8B-A5D293DA3862}"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2232049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E396D388-43C9-F240-BFEE-3AFE27DDB6FB}"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5676456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A11E4904-A59A-4B4D-A8D5-19C7E1A9F3FF}"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5010015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8BA4DF60-CB74-254A-BD86-618574256EAF}"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7945429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396CFCCD-944C-AC4E-B0F7-3B9CCE07727D}"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4194478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6F50B76-FE47-D54B-97CE-9B24BE14585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3596712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4860F6D7-6CB7-3943-80F6-5C27D9C6A295}"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6670330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1E722664-FE00-CA4F-AD9B-2D21D6A8D1FC}"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7857668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E2E8F66A-5090-0544-8E8D-9B4F693ED8FC}"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92545600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79D39700-BFB6-3B49-9D22-618D09FA408A}"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23429331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6690ABD7-3746-D144-9ED4-9499270F6E4E}"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42062689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FD6DC421-14DE-214E-85E7-506FA87A08FD}"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40522850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0F5DA2C3-B1FB-4641-A383-57E03DD5C258}"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5977253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422BA00A-809E-FB4B-91C8-F5DF6EA258DB}"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4758749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1" fontAlgn="auto" hangingPunct="1">
              <a:spcBef>
                <a:spcPts val="0"/>
              </a:spcBef>
              <a:spcAft>
                <a:spcPts val="0"/>
              </a:spcAft>
              <a:defRPr>
                <a:latin typeface="Arial" pitchFamily="34" charset="0"/>
                <a:ea typeface="ＭＳ Ｐゴシック" pitchFamily="34" charset="-128"/>
              </a:defRPr>
            </a:lvl1pPr>
          </a:lstStyle>
          <a:p>
            <a:pPr>
              <a:defRPr/>
            </a:pPr>
            <a:endParaRPr lang="en-US">
              <a:cs typeface="ＭＳ Ｐゴシック"/>
            </a:endParaRPr>
          </a:p>
        </p:txBody>
      </p:sp>
      <p:sp>
        <p:nvSpPr>
          <p:cNvPr id="3" name="Footer Placeholder 2"/>
          <p:cNvSpPr>
            <a:spLocks noGrp="1"/>
          </p:cNvSpPr>
          <p:nvPr>
            <p:ph type="ftr" sz="quarter" idx="11"/>
          </p:nvPr>
        </p:nvSpPr>
        <p:spPr/>
        <p:txBody>
          <a:bodyPr/>
          <a:lstStyle>
            <a:lvl1pPr eaLnBrk="1" fontAlgn="auto" hangingPunct="1">
              <a:spcBef>
                <a:spcPts val="0"/>
              </a:spcBef>
              <a:spcAft>
                <a:spcPts val="0"/>
              </a:spcAft>
              <a:defRPr>
                <a:latin typeface="Arial" pitchFamily="34" charset="0"/>
                <a:ea typeface="ＭＳ Ｐゴシック" pitchFamily="34" charset="-128"/>
              </a:defRPr>
            </a:lvl1pPr>
          </a:lstStyle>
          <a:p>
            <a:pPr>
              <a:defRPr/>
            </a:pPr>
            <a:endParaRPr lang="en-US">
              <a:cs typeface="ＭＳ Ｐゴシック"/>
            </a:endParaRPr>
          </a:p>
        </p:txBody>
      </p:sp>
      <p:sp>
        <p:nvSpPr>
          <p:cNvPr id="4" name="Slide Number Placeholder 3"/>
          <p:cNvSpPr>
            <a:spLocks noGrp="1"/>
          </p:cNvSpPr>
          <p:nvPr>
            <p:ph type="sldNum" sz="quarter" idx="12"/>
          </p:nvPr>
        </p:nvSpPr>
        <p:spPr/>
        <p:txBody>
          <a:bodyPr/>
          <a:lstStyle>
            <a:lvl1pPr eaLnBrk="1" hangingPunct="1">
              <a:defRPr/>
            </a:lvl1pPr>
          </a:lstStyle>
          <a:p>
            <a:pPr>
              <a:defRPr/>
            </a:pPr>
            <a:fld id="{704C994A-F728-9C46-93F7-E7F6BB4B5E15}"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781680180"/>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fontAlgn="auto" hangingPunct="1">
              <a:spcBef>
                <a:spcPts val="0"/>
              </a:spcBef>
              <a:spcAft>
                <a:spcPts val="0"/>
              </a:spcAft>
              <a:defRPr>
                <a:latin typeface="Arial" pitchFamily="34" charset="0"/>
                <a:ea typeface="ＭＳ Ｐゴシック" pitchFamily="34" charset="-128"/>
              </a:defRPr>
            </a:lvl1pPr>
          </a:lstStyle>
          <a:p>
            <a:pPr>
              <a:defRPr/>
            </a:pPr>
            <a:endParaRPr lang="en-US">
              <a:cs typeface="ＭＳ Ｐゴシック"/>
            </a:endParaRPr>
          </a:p>
        </p:txBody>
      </p:sp>
      <p:sp>
        <p:nvSpPr>
          <p:cNvPr id="5" name="Footer Placeholder 4"/>
          <p:cNvSpPr>
            <a:spLocks noGrp="1"/>
          </p:cNvSpPr>
          <p:nvPr>
            <p:ph type="ftr" sz="quarter" idx="11"/>
          </p:nvPr>
        </p:nvSpPr>
        <p:spPr/>
        <p:txBody>
          <a:bodyPr/>
          <a:lstStyle>
            <a:lvl1pPr eaLnBrk="1" fontAlgn="auto" hangingPunct="1">
              <a:spcBef>
                <a:spcPts val="0"/>
              </a:spcBef>
              <a:spcAft>
                <a:spcPts val="0"/>
              </a:spcAft>
              <a:defRPr>
                <a:latin typeface="Arial" pitchFamily="34" charset="0"/>
                <a:ea typeface="ＭＳ Ｐゴシック" pitchFamily="34" charset="-128"/>
              </a:defRPr>
            </a:lvl1pPr>
          </a:lstStyle>
          <a:p>
            <a:pPr>
              <a:defRPr/>
            </a:pPr>
            <a:endParaRPr lang="en-US">
              <a:cs typeface="ＭＳ Ｐゴシック"/>
            </a:endParaRPr>
          </a:p>
        </p:txBody>
      </p:sp>
      <p:sp>
        <p:nvSpPr>
          <p:cNvPr id="6" name="Slide Number Placeholder 5"/>
          <p:cNvSpPr>
            <a:spLocks noGrp="1"/>
          </p:cNvSpPr>
          <p:nvPr>
            <p:ph type="sldNum" sz="quarter" idx="12"/>
          </p:nvPr>
        </p:nvSpPr>
        <p:spPr/>
        <p:txBody>
          <a:bodyPr/>
          <a:lstStyle>
            <a:lvl1pPr eaLnBrk="1" hangingPunct="1">
              <a:defRPr/>
            </a:lvl1pPr>
          </a:lstStyle>
          <a:p>
            <a:pPr>
              <a:defRPr/>
            </a:pPr>
            <a:fld id="{A273F0E4-816E-874F-99AA-B2E08AACCC98}"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1085627235"/>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1" hangingPunct="1">
              <a:defRPr>
                <a:latin typeface="Arial" pitchFamily="34" charset="0"/>
                <a:ea typeface="ＭＳ Ｐゴシック" pitchFamily="34" charset="-128"/>
              </a:defRPr>
            </a:lvl1pPr>
          </a:lstStyle>
          <a:p>
            <a:pPr>
              <a:defRPr/>
            </a:pPr>
            <a:endParaRPr lang="en-US"/>
          </a:p>
        </p:txBody>
      </p:sp>
      <p:sp>
        <p:nvSpPr>
          <p:cNvPr id="3" name="Footer Placeholder 2"/>
          <p:cNvSpPr>
            <a:spLocks noGrp="1"/>
          </p:cNvSpPr>
          <p:nvPr>
            <p:ph type="ftr" sz="quarter" idx="11"/>
          </p:nvPr>
        </p:nvSpPr>
        <p:spPr/>
        <p:txBody>
          <a:bodyPr/>
          <a:lstStyle>
            <a:lvl1pPr eaLnBrk="1" hangingPunct="1">
              <a:defRPr>
                <a:latin typeface="Arial" pitchFamily="34" charset="0"/>
                <a:ea typeface="ＭＳ Ｐゴシック" pitchFamily="34" charset="-128"/>
              </a:defRPr>
            </a:lvl1pPr>
          </a:lstStyle>
          <a:p>
            <a:pPr>
              <a:defRPr/>
            </a:pPr>
            <a:endParaRPr lang="en-US"/>
          </a:p>
        </p:txBody>
      </p:sp>
      <p:sp>
        <p:nvSpPr>
          <p:cNvPr id="4" name="Slide Number Placeholder 3"/>
          <p:cNvSpPr>
            <a:spLocks noGrp="1"/>
          </p:cNvSpPr>
          <p:nvPr>
            <p:ph type="sldNum" sz="quarter" idx="12"/>
          </p:nvPr>
        </p:nvSpPr>
        <p:spPr/>
        <p:txBody>
          <a:bodyPr/>
          <a:lstStyle>
            <a:lvl1pPr eaLnBrk="1" hangingPunct="1">
              <a:defRPr/>
            </a:lvl1pPr>
          </a:lstStyle>
          <a:p>
            <a:pPr>
              <a:defRPr/>
            </a:pPr>
            <a:fld id="{EC729F59-C188-E64D-A949-EEA625CB00C4}" type="slidenum">
              <a:rPr lang="en-US"/>
              <a:pPr>
                <a:defRPr/>
              </a:pPr>
              <a:t>‹#›</a:t>
            </a:fld>
            <a:endParaRPr lang="en-US"/>
          </a:p>
        </p:txBody>
      </p:sp>
    </p:spTree>
    <p:extLst>
      <p:ext uri="{BB962C8B-B14F-4D97-AF65-F5344CB8AC3E}">
        <p14:creationId xmlns:p14="http://schemas.microsoft.com/office/powerpoint/2010/main" val="1445742778"/>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E25EEA8F-4B72-8A4C-850F-27C452F5F131}"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8615768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56E5BA3B-7E7D-B645-95EA-0231039032F0}"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1419945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1563D565-14DD-214B-829A-911E5E4C3376}"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8961668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pPr>
              <a:defRPr/>
            </a:pPr>
            <a:fld id="{159B675A-2CA4-354C-8ACE-00855F45876C}"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3331129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8" name="Footer Placeholder 7"/>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9" name="Slide Number Placeholder 8"/>
          <p:cNvSpPr>
            <a:spLocks noGrp="1"/>
          </p:cNvSpPr>
          <p:nvPr>
            <p:ph type="sldNum" sz="quarter" idx="12"/>
          </p:nvPr>
        </p:nvSpPr>
        <p:spPr/>
        <p:txBody>
          <a:bodyPr/>
          <a:lstStyle>
            <a:lvl1pPr>
              <a:defRPr/>
            </a:lvl1pPr>
          </a:lstStyle>
          <a:p>
            <a:pPr>
              <a:defRPr/>
            </a:pPr>
            <a:fld id="{B669BD4B-6B41-B543-B912-4D188EE6B25A}"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68894292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4" name="Footer Placeholder 3"/>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Slide Number Placeholder 4"/>
          <p:cNvSpPr>
            <a:spLocks noGrp="1"/>
          </p:cNvSpPr>
          <p:nvPr>
            <p:ph type="sldNum" sz="quarter" idx="12"/>
          </p:nvPr>
        </p:nvSpPr>
        <p:spPr/>
        <p:txBody>
          <a:bodyPr/>
          <a:lstStyle>
            <a:lvl1pPr>
              <a:defRPr/>
            </a:lvl1pPr>
          </a:lstStyle>
          <a:p>
            <a:pPr>
              <a:defRPr/>
            </a:pPr>
            <a:fld id="{F181627D-F1C5-1349-B86C-FC61D603A69C}"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37625605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3" name="Footer Placeholder 2"/>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4" name="Slide Number Placeholder 3"/>
          <p:cNvSpPr>
            <a:spLocks noGrp="1"/>
          </p:cNvSpPr>
          <p:nvPr>
            <p:ph type="sldNum" sz="quarter" idx="12"/>
          </p:nvPr>
        </p:nvSpPr>
        <p:spPr/>
        <p:txBody>
          <a:bodyPr/>
          <a:lstStyle>
            <a:lvl1pPr>
              <a:defRPr/>
            </a:lvl1pPr>
          </a:lstStyle>
          <a:p>
            <a:pPr>
              <a:defRPr/>
            </a:pPr>
            <a:fld id="{2120C2E4-6835-0342-B58E-F2E0269595EF}"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2544185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pPr>
              <a:defRPr/>
            </a:pPr>
            <a:fld id="{D01D0730-4758-B345-903C-DF356708E123}"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5231565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pPr>
              <a:defRPr/>
            </a:pPr>
            <a:fld id="{86F8149B-631D-F44A-BB84-B6742EDE7B6E}"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7743240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BCB575BA-33E2-F34A-8971-04E109C302DD}"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3648348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E0A1F104-C651-1D4C-B08C-82BFB556DA43}"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8338421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7" name="Footer Placeholder 6"/>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8" name="Slide Number Placeholder 7"/>
          <p:cNvSpPr>
            <a:spLocks noGrp="1"/>
          </p:cNvSpPr>
          <p:nvPr>
            <p:ph type="sldNum" sz="quarter" idx="12"/>
          </p:nvPr>
        </p:nvSpPr>
        <p:spPr/>
        <p:txBody>
          <a:bodyPr/>
          <a:lstStyle>
            <a:lvl1pPr>
              <a:defRPr/>
            </a:lvl1pPr>
          </a:lstStyle>
          <a:p>
            <a:pPr>
              <a:defRPr/>
            </a:pPr>
            <a:fld id="{A5CD1E3C-7E1D-2440-B755-73B257933A22}"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45317451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4" name="Footer Placeholder 3"/>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Slide Number Placeholder 4"/>
          <p:cNvSpPr>
            <a:spLocks noGrp="1"/>
          </p:cNvSpPr>
          <p:nvPr>
            <p:ph type="sldNum" sz="quarter" idx="12"/>
          </p:nvPr>
        </p:nvSpPr>
        <p:spPr/>
        <p:txBody>
          <a:bodyPr/>
          <a:lstStyle>
            <a:lvl1pPr>
              <a:defRPr/>
            </a:lvl1pPr>
          </a:lstStyle>
          <a:p>
            <a:pPr>
              <a:defRPr/>
            </a:pPr>
            <a:fld id="{BDC0F3C3-EF77-004F-8CEB-0A87B58C8293}"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1535819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25100039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617471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5884119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9438107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91225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311398824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580997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4820437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840952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5133198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411879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AC1F0EB2-3AC0-7D40-B91D-7988739087F9}"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31763494"/>
      </p:ext>
    </p:extLst>
  </p:cSld>
  <p:clrMapOvr>
    <a:masterClrMapping/>
  </p:clrMapOvr>
  <p:transition xmlns:p14="http://schemas.microsoft.com/office/powerpoint/2010/mai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CFFA30F0-F2E4-CE4C-975F-C1397FE1F26F}"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4228535325"/>
      </p:ext>
    </p:extLst>
  </p:cSld>
  <p:clrMapOvr>
    <a:masterClrMapping/>
  </p:clrMapOvr>
  <p:transition xmlns:p14="http://schemas.microsoft.com/office/powerpoint/2010/mai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952ECFE3-0ED3-6841-B19F-B61C36D31C66}"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833344365"/>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7" name="Slide Number Placeholder 5"/>
          <p:cNvSpPr>
            <a:spLocks noGrp="1"/>
          </p:cNvSpPr>
          <p:nvPr>
            <p:ph type="sldNum" sz="quarter" idx="12"/>
          </p:nvPr>
        </p:nvSpPr>
        <p:spPr/>
        <p:txBody>
          <a:bodyPr/>
          <a:lstStyle>
            <a:lvl1pPr>
              <a:defRPr/>
            </a:lvl1pPr>
          </a:lstStyle>
          <a:p>
            <a:pPr>
              <a:defRPr/>
            </a:pPr>
            <a:fld id="{15304FCF-D7CE-9F42-852E-0CA0D4BC83CF}"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790252763"/>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8"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9" name="Slide Number Placeholder 5"/>
          <p:cNvSpPr>
            <a:spLocks noGrp="1"/>
          </p:cNvSpPr>
          <p:nvPr>
            <p:ph type="sldNum" sz="quarter" idx="12"/>
          </p:nvPr>
        </p:nvSpPr>
        <p:spPr/>
        <p:txBody>
          <a:bodyPr/>
          <a:lstStyle>
            <a:lvl1pPr>
              <a:defRPr/>
            </a:lvl1pPr>
          </a:lstStyle>
          <a:p>
            <a:pPr>
              <a:defRPr/>
            </a:pPr>
            <a:fld id="{63C6F740-0826-B64A-BE3A-5F4861C21FA5}"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674252662"/>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4"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Slide Number Placeholder 5"/>
          <p:cNvSpPr>
            <a:spLocks noGrp="1"/>
          </p:cNvSpPr>
          <p:nvPr>
            <p:ph type="sldNum" sz="quarter" idx="12"/>
          </p:nvPr>
        </p:nvSpPr>
        <p:spPr/>
        <p:txBody>
          <a:bodyPr/>
          <a:lstStyle>
            <a:lvl1pPr>
              <a:defRPr/>
            </a:lvl1pPr>
          </a:lstStyle>
          <a:p>
            <a:pPr>
              <a:defRPr/>
            </a:pPr>
            <a:fld id="{4BEB9027-FC1E-3648-ADB2-BB8D999DF62D}"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616294452"/>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3"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4" name="Slide Number Placeholder 5"/>
          <p:cNvSpPr>
            <a:spLocks noGrp="1"/>
          </p:cNvSpPr>
          <p:nvPr>
            <p:ph type="sldNum" sz="quarter" idx="12"/>
          </p:nvPr>
        </p:nvSpPr>
        <p:spPr/>
        <p:txBody>
          <a:bodyPr/>
          <a:lstStyle>
            <a:lvl1pPr>
              <a:defRPr/>
            </a:lvl1pPr>
          </a:lstStyle>
          <a:p>
            <a:pPr>
              <a:defRPr/>
            </a:pPr>
            <a:fld id="{3A22B0FC-6D3E-BB44-841C-BE0C33C81FBB}"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788088191"/>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7" name="Slide Number Placeholder 5"/>
          <p:cNvSpPr>
            <a:spLocks noGrp="1"/>
          </p:cNvSpPr>
          <p:nvPr>
            <p:ph type="sldNum" sz="quarter" idx="12"/>
          </p:nvPr>
        </p:nvSpPr>
        <p:spPr/>
        <p:txBody>
          <a:bodyPr/>
          <a:lstStyle>
            <a:lvl1pPr>
              <a:defRPr/>
            </a:lvl1pPr>
          </a:lstStyle>
          <a:p>
            <a:pPr>
              <a:defRPr/>
            </a:pPr>
            <a:fld id="{440DC9A5-5055-0D40-B067-6150BBFCEE63}"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425602365"/>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7" name="Slide Number Placeholder 5"/>
          <p:cNvSpPr>
            <a:spLocks noGrp="1"/>
          </p:cNvSpPr>
          <p:nvPr>
            <p:ph type="sldNum" sz="quarter" idx="12"/>
          </p:nvPr>
        </p:nvSpPr>
        <p:spPr/>
        <p:txBody>
          <a:bodyPr/>
          <a:lstStyle>
            <a:lvl1pPr>
              <a:defRPr/>
            </a:lvl1pPr>
          </a:lstStyle>
          <a:p>
            <a:pPr>
              <a:defRPr/>
            </a:pPr>
            <a:fld id="{3F647432-0061-D24F-B838-B0D2873F6188}"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837045173"/>
      </p:ext>
    </p:extLst>
  </p:cSld>
  <p:clrMapOvr>
    <a:masterClrMapping/>
  </p:clrMapOvr>
  <p:transition xmlns:p14="http://schemas.microsoft.com/office/powerpoint/2010/mai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05C773EC-7313-264D-BE6E-D192BCBB6E13}"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261212860"/>
      </p:ext>
    </p:extLst>
  </p:cSld>
  <p:clrMapOvr>
    <a:masterClrMapping/>
  </p:clrMapOvr>
  <p:transition xmlns:p14="http://schemas.microsoft.com/office/powerpoint/2010/mai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621C3110-2FF3-9F4C-97FB-31201714BCDE}"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340867615"/>
      </p:ext>
    </p:extLst>
  </p:cSld>
  <p:clrMapOvr>
    <a:masterClrMapping/>
  </p:clrMapOvr>
  <p:transition xmlns:p14="http://schemas.microsoft.com/office/powerpoint/2010/main"/>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914400">
              <a:defRPr>
                <a:latin typeface="Arial" charset="0"/>
              </a:defRPr>
            </a:lvl1pPr>
          </a:lstStyle>
          <a:p>
            <a:pPr>
              <a:defRPr/>
            </a:pPr>
            <a:fld id="{E412DEDC-9E14-884A-AA78-D6B80BB0E98E}" type="datetimeFigureOut">
              <a:rPr lang="en-US"/>
              <a:pPr>
                <a:defRPr/>
              </a:pPr>
              <a:t>10/23/14</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atin typeface="Arial" charset="0"/>
              </a:defRPr>
            </a:lvl1pPr>
          </a:lstStyle>
          <a:p>
            <a:pPr>
              <a:defRPr/>
            </a:pPr>
            <a:fld id="{2AA0D87C-A017-D84E-8A44-026254F39372}" type="slidenum">
              <a:rPr lang="en-US"/>
              <a:pPr>
                <a:defRPr/>
              </a:pPr>
              <a:t>‹#›</a:t>
            </a:fld>
            <a:endParaRPr lang="en-US"/>
          </a:p>
        </p:txBody>
      </p:sp>
    </p:spTree>
    <p:extLst>
      <p:ext uri="{BB962C8B-B14F-4D97-AF65-F5344CB8AC3E}">
        <p14:creationId xmlns:p14="http://schemas.microsoft.com/office/powerpoint/2010/main" val="185516803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914400">
              <a:defRPr>
                <a:latin typeface="Arial" charset="0"/>
              </a:defRPr>
            </a:lvl1pPr>
          </a:lstStyle>
          <a:p>
            <a:pPr>
              <a:defRPr/>
            </a:pPr>
            <a:fld id="{DF8BF5DE-1C5E-FF4E-ACAF-F0B08A8E17F4}" type="datetimeFigureOut">
              <a:rPr lang="en-US"/>
              <a:pPr>
                <a:defRPr/>
              </a:pPr>
              <a:t>10/23/14</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atin typeface="Arial" charset="0"/>
              </a:defRPr>
            </a:lvl1pPr>
          </a:lstStyle>
          <a:p>
            <a:pPr>
              <a:defRPr/>
            </a:pPr>
            <a:fld id="{A2ADCC26-2BB3-1A41-BABB-972C64CE30A1}" type="slidenum">
              <a:rPr lang="en-US"/>
              <a:pPr>
                <a:defRPr/>
              </a:pPr>
              <a:t>‹#›</a:t>
            </a:fld>
            <a:endParaRPr lang="en-US"/>
          </a:p>
        </p:txBody>
      </p:sp>
    </p:spTree>
    <p:extLst>
      <p:ext uri="{BB962C8B-B14F-4D97-AF65-F5344CB8AC3E}">
        <p14:creationId xmlns:p14="http://schemas.microsoft.com/office/powerpoint/2010/main" val="196791443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914400">
              <a:defRPr>
                <a:latin typeface="Arial" charset="0"/>
              </a:defRPr>
            </a:lvl1pPr>
          </a:lstStyle>
          <a:p>
            <a:pPr>
              <a:defRPr/>
            </a:pPr>
            <a:fld id="{12408E94-9238-8C4E-9992-BFCE00FEE22B}" type="datetimeFigureOut">
              <a:rPr lang="en-US"/>
              <a:pPr>
                <a:defRPr/>
              </a:pPr>
              <a:t>10/23/14</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atin typeface="Arial" charset="0"/>
              </a:defRPr>
            </a:lvl1pPr>
          </a:lstStyle>
          <a:p>
            <a:pPr>
              <a:defRPr/>
            </a:pPr>
            <a:fld id="{D20ED69A-3DD8-794C-B637-FBB7E0A0E494}" type="slidenum">
              <a:rPr lang="en-US"/>
              <a:pPr>
                <a:defRPr/>
              </a:pPr>
              <a:t>‹#›</a:t>
            </a:fld>
            <a:endParaRPr lang="en-US"/>
          </a:p>
        </p:txBody>
      </p:sp>
    </p:spTree>
    <p:extLst>
      <p:ext uri="{BB962C8B-B14F-4D97-AF65-F5344CB8AC3E}">
        <p14:creationId xmlns:p14="http://schemas.microsoft.com/office/powerpoint/2010/main" val="425420217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defTabSz="914400">
              <a:defRPr>
                <a:latin typeface="Arial" charset="0"/>
              </a:defRPr>
            </a:lvl1pPr>
          </a:lstStyle>
          <a:p>
            <a:pPr>
              <a:defRPr/>
            </a:pPr>
            <a:fld id="{7236E2ED-8DBB-084A-B274-B2A5A5AC9AC7}" type="datetimeFigureOut">
              <a:rPr lang="en-US"/>
              <a:pPr>
                <a:defRPr/>
              </a:pPr>
              <a:t>10/23/14</a:t>
            </a:fld>
            <a:endParaRPr lang="en-US"/>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a:defRPr>
                <a:latin typeface="Arial" charset="0"/>
              </a:defRPr>
            </a:lvl1pPr>
          </a:lstStyle>
          <a:p>
            <a:pPr>
              <a:defRPr/>
            </a:pPr>
            <a:fld id="{DC7174D5-9B07-0042-BF24-34E06AB99F64}" type="slidenum">
              <a:rPr lang="en-US"/>
              <a:pPr>
                <a:defRPr/>
              </a:pPr>
              <a:t>‹#›</a:t>
            </a:fld>
            <a:endParaRPr lang="en-US"/>
          </a:p>
        </p:txBody>
      </p:sp>
    </p:spTree>
    <p:extLst>
      <p:ext uri="{BB962C8B-B14F-4D97-AF65-F5344CB8AC3E}">
        <p14:creationId xmlns:p14="http://schemas.microsoft.com/office/powerpoint/2010/main" val="247826388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defTabSz="914400">
              <a:defRPr>
                <a:latin typeface="Arial" charset="0"/>
              </a:defRPr>
            </a:lvl1pPr>
          </a:lstStyle>
          <a:p>
            <a:pPr>
              <a:defRPr/>
            </a:pPr>
            <a:fld id="{0FC910F5-1511-6144-AAB2-37FA17226553}" type="datetimeFigureOut">
              <a:rPr lang="en-US"/>
              <a:pPr>
                <a:defRPr/>
              </a:pPr>
              <a:t>10/23/14</a:t>
            </a:fld>
            <a:endParaRPr lang="en-US"/>
          </a:p>
        </p:txBody>
      </p:sp>
      <p:sp>
        <p:nvSpPr>
          <p:cNvPr id="8" name="Footer Placeholder 7"/>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defTabSz="914400">
              <a:defRPr>
                <a:latin typeface="Arial" charset="0"/>
              </a:defRPr>
            </a:lvl1pPr>
          </a:lstStyle>
          <a:p>
            <a:pPr>
              <a:defRPr/>
            </a:pPr>
            <a:fld id="{778293E5-CBE2-5D45-8AE7-59EB055B1003}" type="slidenum">
              <a:rPr lang="en-US"/>
              <a:pPr>
                <a:defRPr/>
              </a:pPr>
              <a:t>‹#›</a:t>
            </a:fld>
            <a:endParaRPr lang="en-US"/>
          </a:p>
        </p:txBody>
      </p:sp>
    </p:spTree>
    <p:extLst>
      <p:ext uri="{BB962C8B-B14F-4D97-AF65-F5344CB8AC3E}">
        <p14:creationId xmlns:p14="http://schemas.microsoft.com/office/powerpoint/2010/main" val="177822577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defTabSz="914400">
              <a:defRPr>
                <a:latin typeface="Arial" charset="0"/>
              </a:defRPr>
            </a:lvl1pPr>
          </a:lstStyle>
          <a:p>
            <a:pPr>
              <a:defRPr/>
            </a:pPr>
            <a:fld id="{15700262-BD72-4C42-984E-B4624A123F76}" type="datetimeFigureOut">
              <a:rPr lang="en-US"/>
              <a:pPr>
                <a:defRPr/>
              </a:pPr>
              <a:t>10/23/14</a:t>
            </a:fld>
            <a:endParaRPr lang="en-US"/>
          </a:p>
        </p:txBody>
      </p:sp>
      <p:sp>
        <p:nvSpPr>
          <p:cNvPr id="4" name="Footer Placeholder 3"/>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defTabSz="914400">
              <a:defRPr>
                <a:latin typeface="Arial" charset="0"/>
              </a:defRPr>
            </a:lvl1pPr>
          </a:lstStyle>
          <a:p>
            <a:pPr>
              <a:defRPr/>
            </a:pPr>
            <a:fld id="{260E7A5D-6CD2-B84B-ACB6-F80AD8299EFF}" type="slidenum">
              <a:rPr lang="en-US"/>
              <a:pPr>
                <a:defRPr/>
              </a:pPr>
              <a:t>‹#›</a:t>
            </a:fld>
            <a:endParaRPr lang="en-US"/>
          </a:p>
        </p:txBody>
      </p:sp>
    </p:spTree>
    <p:extLst>
      <p:ext uri="{BB962C8B-B14F-4D97-AF65-F5344CB8AC3E}">
        <p14:creationId xmlns:p14="http://schemas.microsoft.com/office/powerpoint/2010/main" val="193454893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400">
              <a:defRPr>
                <a:latin typeface="Arial" charset="0"/>
              </a:defRPr>
            </a:lvl1pPr>
          </a:lstStyle>
          <a:p>
            <a:pPr>
              <a:defRPr/>
            </a:pPr>
            <a:fld id="{9BA39A76-47E5-5E43-B7BA-3F415707FF1A}" type="datetimeFigureOut">
              <a:rPr lang="en-US"/>
              <a:pPr>
                <a:defRPr/>
              </a:pPr>
              <a:t>10/23/14</a:t>
            </a:fld>
            <a:endParaRPr lang="en-US"/>
          </a:p>
        </p:txBody>
      </p:sp>
      <p:sp>
        <p:nvSpPr>
          <p:cNvPr id="3" name="Footer Placeholder 2"/>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defTabSz="914400">
              <a:defRPr>
                <a:latin typeface="Arial" charset="0"/>
              </a:defRPr>
            </a:lvl1pPr>
          </a:lstStyle>
          <a:p>
            <a:pPr>
              <a:defRPr/>
            </a:pPr>
            <a:fld id="{F7307A39-1A88-5B4B-BD26-CAF3E71556EE}" type="slidenum">
              <a:rPr lang="en-US"/>
              <a:pPr>
                <a:defRPr/>
              </a:pPr>
              <a:t>‹#›</a:t>
            </a:fld>
            <a:endParaRPr lang="en-US"/>
          </a:p>
        </p:txBody>
      </p:sp>
    </p:spTree>
    <p:extLst>
      <p:ext uri="{BB962C8B-B14F-4D97-AF65-F5344CB8AC3E}">
        <p14:creationId xmlns:p14="http://schemas.microsoft.com/office/powerpoint/2010/main" val="122151781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400">
              <a:defRPr>
                <a:latin typeface="Arial" charset="0"/>
              </a:defRPr>
            </a:lvl1pPr>
          </a:lstStyle>
          <a:p>
            <a:pPr>
              <a:defRPr/>
            </a:pPr>
            <a:fld id="{0A49CC9F-2B21-AA46-9C3F-03575BA2E77A}" type="datetimeFigureOut">
              <a:rPr lang="en-US"/>
              <a:pPr>
                <a:defRPr/>
              </a:pPr>
              <a:t>10/23/14</a:t>
            </a:fld>
            <a:endParaRPr lang="en-US"/>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a:defRPr>
                <a:latin typeface="Arial" charset="0"/>
              </a:defRPr>
            </a:lvl1pPr>
          </a:lstStyle>
          <a:p>
            <a:pPr>
              <a:defRPr/>
            </a:pPr>
            <a:fld id="{2B6EA728-4119-5D40-922E-508BF89D8518}" type="slidenum">
              <a:rPr lang="en-US"/>
              <a:pPr>
                <a:defRPr/>
              </a:pPr>
              <a:t>‹#›</a:t>
            </a:fld>
            <a:endParaRPr lang="en-US"/>
          </a:p>
        </p:txBody>
      </p:sp>
    </p:spTree>
    <p:extLst>
      <p:ext uri="{BB962C8B-B14F-4D97-AF65-F5344CB8AC3E}">
        <p14:creationId xmlns:p14="http://schemas.microsoft.com/office/powerpoint/2010/main" val="7295042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400">
              <a:defRPr>
                <a:latin typeface="Arial" charset="0"/>
              </a:defRPr>
            </a:lvl1pPr>
          </a:lstStyle>
          <a:p>
            <a:pPr>
              <a:defRPr/>
            </a:pPr>
            <a:fld id="{6B507FCC-8BFC-4E40-9395-1F853E46AA88}" type="datetimeFigureOut">
              <a:rPr lang="en-US"/>
              <a:pPr>
                <a:defRPr/>
              </a:pPr>
              <a:t>10/23/14</a:t>
            </a:fld>
            <a:endParaRPr lang="en-US"/>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a:defRPr>
                <a:latin typeface="Arial" charset="0"/>
              </a:defRPr>
            </a:lvl1pPr>
          </a:lstStyle>
          <a:p>
            <a:pPr>
              <a:defRPr/>
            </a:pPr>
            <a:fld id="{E8888E81-4448-814B-9CCB-B7643AA7A674}" type="slidenum">
              <a:rPr lang="en-US"/>
              <a:pPr>
                <a:defRPr/>
              </a:pPr>
              <a:t>‹#›</a:t>
            </a:fld>
            <a:endParaRPr lang="en-US"/>
          </a:p>
        </p:txBody>
      </p:sp>
    </p:spTree>
    <p:extLst>
      <p:ext uri="{BB962C8B-B14F-4D97-AF65-F5344CB8AC3E}">
        <p14:creationId xmlns:p14="http://schemas.microsoft.com/office/powerpoint/2010/main" val="67476820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914400">
              <a:defRPr>
                <a:latin typeface="Arial" charset="0"/>
              </a:defRPr>
            </a:lvl1pPr>
          </a:lstStyle>
          <a:p>
            <a:pPr>
              <a:defRPr/>
            </a:pPr>
            <a:fld id="{2B26DF4E-A1F5-F546-8617-CD0450B49C5E}" type="datetimeFigureOut">
              <a:rPr lang="en-US"/>
              <a:pPr>
                <a:defRPr/>
              </a:pPr>
              <a:t>10/23/14</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atin typeface="Arial" charset="0"/>
              </a:defRPr>
            </a:lvl1pPr>
          </a:lstStyle>
          <a:p>
            <a:pPr>
              <a:defRPr/>
            </a:pPr>
            <a:fld id="{7D18BAAB-7081-3043-A0FF-5CE81498F710}" type="slidenum">
              <a:rPr lang="en-US"/>
              <a:pPr>
                <a:defRPr/>
              </a:pPr>
              <a:t>‹#›</a:t>
            </a:fld>
            <a:endParaRPr lang="en-US"/>
          </a:p>
        </p:txBody>
      </p:sp>
    </p:spTree>
    <p:extLst>
      <p:ext uri="{BB962C8B-B14F-4D97-AF65-F5344CB8AC3E}">
        <p14:creationId xmlns:p14="http://schemas.microsoft.com/office/powerpoint/2010/main" val="309050586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914400">
              <a:defRPr>
                <a:latin typeface="Arial" charset="0"/>
              </a:defRPr>
            </a:lvl1pPr>
          </a:lstStyle>
          <a:p>
            <a:pPr>
              <a:defRPr/>
            </a:pPr>
            <a:fld id="{404DF633-43ED-DF4C-844F-CE0A3B159B19}" type="datetimeFigureOut">
              <a:rPr lang="en-US"/>
              <a:pPr>
                <a:defRPr/>
              </a:pPr>
              <a:t>10/23/14</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atin typeface="Arial" charset="0"/>
              </a:defRPr>
            </a:lvl1pPr>
          </a:lstStyle>
          <a:p>
            <a:pPr>
              <a:defRPr/>
            </a:pPr>
            <a:fld id="{73F218AD-CE27-DB49-B69C-5087693BA344}" type="slidenum">
              <a:rPr lang="en-US"/>
              <a:pPr>
                <a:defRPr/>
              </a:pPr>
              <a:t>‹#›</a:t>
            </a:fld>
            <a:endParaRPr lang="en-US"/>
          </a:p>
        </p:txBody>
      </p:sp>
    </p:spTree>
    <p:extLst>
      <p:ext uri="{BB962C8B-B14F-4D97-AF65-F5344CB8AC3E}">
        <p14:creationId xmlns:p14="http://schemas.microsoft.com/office/powerpoint/2010/main" val="161749462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5A65DD47-3F76-B64F-AA88-5F4839DD2DB0}" type="datetimeFigureOut">
              <a:rPr lang="en-US"/>
              <a:pPr>
                <a:defRPr/>
              </a:pPr>
              <a:t>10/23/14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46EFB316-6145-9C42-8B92-7E1C63498C82}" type="slidenum">
              <a:rPr lang="en-US"/>
              <a:pPr>
                <a:defRPr/>
              </a:pPr>
              <a:t>‹#›</a:t>
            </a:fld>
            <a:endParaRPr lang="en-US"/>
          </a:p>
        </p:txBody>
      </p:sp>
    </p:spTree>
    <p:extLst>
      <p:ext uri="{BB962C8B-B14F-4D97-AF65-F5344CB8AC3E}">
        <p14:creationId xmlns:p14="http://schemas.microsoft.com/office/powerpoint/2010/main" val="3628798578"/>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7B280304-C447-7A40-81EB-FB7FD238B8BB}" type="datetimeFigureOut">
              <a:rPr lang="en-US"/>
              <a:pPr>
                <a:defRPr/>
              </a:pPr>
              <a:t>10/23/14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0AE10D63-7F8A-E343-AD39-546C0F406A0C}" type="slidenum">
              <a:rPr lang="en-US"/>
              <a:pPr>
                <a:defRPr/>
              </a:pPr>
              <a:t>‹#›</a:t>
            </a:fld>
            <a:endParaRPr lang="en-US"/>
          </a:p>
        </p:txBody>
      </p:sp>
    </p:spTree>
    <p:extLst>
      <p:ext uri="{BB962C8B-B14F-4D97-AF65-F5344CB8AC3E}">
        <p14:creationId xmlns:p14="http://schemas.microsoft.com/office/powerpoint/2010/main" val="64599532"/>
      </p:ext>
    </p:extLst>
  </p:cSld>
  <p:clrMapOvr>
    <a:masterClrMapping/>
  </p:clrMapOvr>
  <p:transition xmlns:p14="http://schemas.microsoft.com/office/powerpoint/2010/mai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824CB729-157D-1D48-9127-A1F7454EFC7D}" type="datetimeFigureOut">
              <a:rPr lang="en-US"/>
              <a:pPr>
                <a:defRPr/>
              </a:pPr>
              <a:t>10/23/14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BE18F6AE-EB02-A34E-AB17-822619867BE7}" type="slidenum">
              <a:rPr lang="en-US"/>
              <a:pPr>
                <a:defRPr/>
              </a:pPr>
              <a:t>‹#›</a:t>
            </a:fld>
            <a:endParaRPr lang="en-US"/>
          </a:p>
        </p:txBody>
      </p:sp>
    </p:spTree>
    <p:extLst>
      <p:ext uri="{BB962C8B-B14F-4D97-AF65-F5344CB8AC3E}">
        <p14:creationId xmlns:p14="http://schemas.microsoft.com/office/powerpoint/2010/main" val="157244861"/>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atin typeface="Arial" charset="0"/>
                <a:cs typeface="Arial" charset="0"/>
              </a:defRPr>
            </a:lvl1pPr>
          </a:lstStyle>
          <a:p>
            <a:pPr>
              <a:defRPr/>
            </a:pPr>
            <a:fld id="{C05BC637-B112-1948-8371-503313CB56F1}" type="datetimeFigureOut">
              <a:rPr lang="en-US"/>
              <a:pPr>
                <a:defRPr/>
              </a:pPr>
              <a:t>10/23/14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cs typeface="Arial" charset="0"/>
              </a:defRPr>
            </a:lvl1pPr>
          </a:lstStyle>
          <a:p>
            <a:pPr>
              <a:defRPr/>
            </a:pPr>
            <a:fld id="{3CF97C27-CADA-9D4B-BD03-AF2C2AF7B33C}" type="slidenum">
              <a:rPr lang="en-US"/>
              <a:pPr>
                <a:defRPr/>
              </a:pPr>
              <a:t>‹#›</a:t>
            </a:fld>
            <a:endParaRPr lang="en-US"/>
          </a:p>
        </p:txBody>
      </p:sp>
    </p:spTree>
    <p:extLst>
      <p:ext uri="{BB962C8B-B14F-4D97-AF65-F5344CB8AC3E}">
        <p14:creationId xmlns:p14="http://schemas.microsoft.com/office/powerpoint/2010/main" val="1844794896"/>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atin typeface="Arial" charset="0"/>
                <a:cs typeface="Arial" charset="0"/>
              </a:defRPr>
            </a:lvl1pPr>
          </a:lstStyle>
          <a:p>
            <a:pPr>
              <a:defRPr/>
            </a:pPr>
            <a:fld id="{73B9FC59-7E93-8842-9349-41050EB0F0A3}" type="datetimeFigureOut">
              <a:rPr lang="en-US"/>
              <a:pPr>
                <a:defRPr/>
              </a:pPr>
              <a:t>10/23/14</a:t>
            </a:fld>
            <a:endParaRPr lang="en-US"/>
          </a:p>
        </p:txBody>
      </p:sp>
      <p:sp>
        <p:nvSpPr>
          <p:cNvPr id="8" name="Footer Placeholder 7"/>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charset="0"/>
                <a:cs typeface="Arial" charset="0"/>
              </a:defRPr>
            </a:lvl1pPr>
          </a:lstStyle>
          <a:p>
            <a:pPr>
              <a:defRPr/>
            </a:pPr>
            <a:fld id="{65081843-D62E-DD49-97BA-EB4B2B5D0F45}" type="slidenum">
              <a:rPr lang="en-US"/>
              <a:pPr>
                <a:defRPr/>
              </a:pPr>
              <a:t>‹#›</a:t>
            </a:fld>
            <a:endParaRPr lang="en-US"/>
          </a:p>
        </p:txBody>
      </p:sp>
    </p:spTree>
    <p:extLst>
      <p:ext uri="{BB962C8B-B14F-4D97-AF65-F5344CB8AC3E}">
        <p14:creationId xmlns:p14="http://schemas.microsoft.com/office/powerpoint/2010/main" val="1173307592"/>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atin typeface="Arial" charset="0"/>
                <a:cs typeface="Arial" charset="0"/>
              </a:defRPr>
            </a:lvl1pPr>
          </a:lstStyle>
          <a:p>
            <a:pPr>
              <a:defRPr/>
            </a:pPr>
            <a:fld id="{5BF561B5-3283-5543-91A2-B385186FD9A4}" type="datetimeFigureOut">
              <a:rPr lang="en-US"/>
              <a:pPr>
                <a:defRPr/>
              </a:pPr>
              <a:t>10/23/14</a:t>
            </a:fld>
            <a:endParaRPr lang="en-US"/>
          </a:p>
        </p:txBody>
      </p:sp>
      <p:sp>
        <p:nvSpPr>
          <p:cNvPr id="4" name="Footer Placeholder 3"/>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Arial" charset="0"/>
                <a:cs typeface="Arial" charset="0"/>
              </a:defRPr>
            </a:lvl1pPr>
          </a:lstStyle>
          <a:p>
            <a:pPr>
              <a:defRPr/>
            </a:pPr>
            <a:fld id="{AD815890-BBEF-B34C-B980-01838D0396D2}" type="slidenum">
              <a:rPr lang="en-US"/>
              <a:pPr>
                <a:defRPr/>
              </a:pPr>
              <a:t>‹#›</a:t>
            </a:fld>
            <a:endParaRPr lang="en-US"/>
          </a:p>
        </p:txBody>
      </p:sp>
    </p:spTree>
    <p:extLst>
      <p:ext uri="{BB962C8B-B14F-4D97-AF65-F5344CB8AC3E}">
        <p14:creationId xmlns:p14="http://schemas.microsoft.com/office/powerpoint/2010/main" val="2622673127"/>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charset="0"/>
                <a:cs typeface="Arial" charset="0"/>
              </a:defRPr>
            </a:lvl1pPr>
          </a:lstStyle>
          <a:p>
            <a:pPr>
              <a:defRPr/>
            </a:pPr>
            <a:fld id="{4CC5479F-4E9D-CA40-BE62-B6363F2BA52E}" type="datetimeFigureOut">
              <a:rPr lang="en-US"/>
              <a:pPr>
                <a:defRPr/>
              </a:pPr>
              <a:t>10/23/14</a:t>
            </a:fld>
            <a:endParaRPr lang="en-US"/>
          </a:p>
        </p:txBody>
      </p:sp>
      <p:sp>
        <p:nvSpPr>
          <p:cNvPr id="3" name="Footer Placeholder 2"/>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charset="0"/>
                <a:cs typeface="Arial" charset="0"/>
              </a:defRPr>
            </a:lvl1pPr>
          </a:lstStyle>
          <a:p>
            <a:pPr>
              <a:defRPr/>
            </a:pPr>
            <a:fld id="{7DBC7F5A-BFDE-2F43-8723-87601773A96D}" type="slidenum">
              <a:rPr lang="en-US"/>
              <a:pPr>
                <a:defRPr/>
              </a:pPr>
              <a:t>‹#›</a:t>
            </a:fld>
            <a:endParaRPr lang="en-US"/>
          </a:p>
        </p:txBody>
      </p:sp>
    </p:spTree>
    <p:extLst>
      <p:ext uri="{BB962C8B-B14F-4D97-AF65-F5344CB8AC3E}">
        <p14:creationId xmlns:p14="http://schemas.microsoft.com/office/powerpoint/2010/main" val="4234366864"/>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cs typeface="Arial" charset="0"/>
              </a:defRPr>
            </a:lvl1pPr>
          </a:lstStyle>
          <a:p>
            <a:pPr>
              <a:defRPr/>
            </a:pPr>
            <a:fld id="{D4904542-61BC-A94F-96A3-145871CD7B2F}" type="datetimeFigureOut">
              <a:rPr lang="en-US"/>
              <a:pPr>
                <a:defRPr/>
              </a:pPr>
              <a:t>10/23/14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cs typeface="Arial" charset="0"/>
              </a:defRPr>
            </a:lvl1pPr>
          </a:lstStyle>
          <a:p>
            <a:pPr>
              <a:defRPr/>
            </a:pPr>
            <a:fld id="{7EB5AAF6-B4DE-FB49-AA2C-AD8FC036658F}" type="slidenum">
              <a:rPr lang="en-US"/>
              <a:pPr>
                <a:defRPr/>
              </a:pPr>
              <a:t>‹#›</a:t>
            </a:fld>
            <a:endParaRPr lang="en-US"/>
          </a:p>
        </p:txBody>
      </p:sp>
    </p:spTree>
    <p:extLst>
      <p:ext uri="{BB962C8B-B14F-4D97-AF65-F5344CB8AC3E}">
        <p14:creationId xmlns:p14="http://schemas.microsoft.com/office/powerpoint/2010/main" val="1295564603"/>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cs typeface="Arial" charset="0"/>
              </a:defRPr>
            </a:lvl1pPr>
          </a:lstStyle>
          <a:p>
            <a:pPr>
              <a:defRPr/>
            </a:pPr>
            <a:fld id="{F2488FDB-6864-5D4F-9212-1780B19C9BA7}" type="datetimeFigureOut">
              <a:rPr lang="en-US"/>
              <a:pPr>
                <a:defRPr/>
              </a:pPr>
              <a:t>10/23/14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cs typeface="Arial" charset="0"/>
              </a:defRPr>
            </a:lvl1pPr>
          </a:lstStyle>
          <a:p>
            <a:pPr>
              <a:defRPr/>
            </a:pPr>
            <a:fld id="{F9EC4E07-20DB-A044-9305-5002ABCC4485}" type="slidenum">
              <a:rPr lang="en-US"/>
              <a:pPr>
                <a:defRPr/>
              </a:pPr>
              <a:t>‹#›</a:t>
            </a:fld>
            <a:endParaRPr lang="en-US"/>
          </a:p>
        </p:txBody>
      </p:sp>
    </p:spTree>
    <p:extLst>
      <p:ext uri="{BB962C8B-B14F-4D97-AF65-F5344CB8AC3E}">
        <p14:creationId xmlns:p14="http://schemas.microsoft.com/office/powerpoint/2010/main" val="2030312522"/>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197FF6F4-BE4D-584C-A49A-A10844CD56CC}" type="datetimeFigureOut">
              <a:rPr lang="en-US"/>
              <a:pPr>
                <a:defRPr/>
              </a:pPr>
              <a:t>10/23/14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55B33509-6B65-E24B-8914-226B55EC7978}" type="slidenum">
              <a:rPr lang="en-US"/>
              <a:pPr>
                <a:defRPr/>
              </a:pPr>
              <a:t>‹#›</a:t>
            </a:fld>
            <a:endParaRPr lang="en-US"/>
          </a:p>
        </p:txBody>
      </p:sp>
    </p:spTree>
    <p:extLst>
      <p:ext uri="{BB962C8B-B14F-4D97-AF65-F5344CB8AC3E}">
        <p14:creationId xmlns:p14="http://schemas.microsoft.com/office/powerpoint/2010/main" val="2607801329"/>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D5B489AA-F3C5-E04C-9EE5-185F9704A4C3}" type="datetimeFigureOut">
              <a:rPr lang="en-US"/>
              <a:pPr>
                <a:defRPr/>
              </a:pPr>
              <a:t>10/23/14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2E0A175D-0021-AB4D-A298-0D31A8F4D1C4}" type="slidenum">
              <a:rPr lang="en-US"/>
              <a:pPr>
                <a:defRPr/>
              </a:pPr>
              <a:t>‹#›</a:t>
            </a:fld>
            <a:endParaRPr lang="en-US"/>
          </a:p>
        </p:txBody>
      </p:sp>
    </p:spTree>
    <p:extLst>
      <p:ext uri="{BB962C8B-B14F-4D97-AF65-F5344CB8AC3E}">
        <p14:creationId xmlns:p14="http://schemas.microsoft.com/office/powerpoint/2010/main" val="2513801830"/>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66C25F43-4EFC-3B4B-9B22-DAD2CF523C37}" type="slidenum">
              <a:rPr lang="en-US"/>
              <a:pPr>
                <a:defRPr/>
              </a:pPr>
              <a:t>‹#›</a:t>
            </a:fld>
            <a:endParaRPr lang="en-US"/>
          </a:p>
        </p:txBody>
      </p:sp>
    </p:spTree>
    <p:extLst>
      <p:ext uri="{BB962C8B-B14F-4D97-AF65-F5344CB8AC3E}">
        <p14:creationId xmlns:p14="http://schemas.microsoft.com/office/powerpoint/2010/main" val="1085796793"/>
      </p:ext>
    </p:extLst>
  </p:cSld>
  <p:clrMapOvr>
    <a:masterClrMapping/>
  </p:clrMapOvr>
  <p:transition xmlns:p14="http://schemas.microsoft.com/office/powerpoint/2010/mai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1B848E34-ED0E-BD49-8E3A-FA50A190E4FF}" type="slidenum">
              <a:rPr lang="en-US"/>
              <a:pPr>
                <a:defRPr/>
              </a:pPr>
              <a:t>‹#›</a:t>
            </a:fld>
            <a:endParaRPr lang="en-US"/>
          </a:p>
        </p:txBody>
      </p:sp>
    </p:spTree>
    <p:extLst>
      <p:ext uri="{BB962C8B-B14F-4D97-AF65-F5344CB8AC3E}">
        <p14:creationId xmlns:p14="http://schemas.microsoft.com/office/powerpoint/2010/main" val="3714237235"/>
      </p:ext>
    </p:extLst>
  </p:cSld>
  <p:clrMapOvr>
    <a:masterClrMapping/>
  </p:clrMapOvr>
  <p:transition xmlns:p14="http://schemas.microsoft.com/office/powerpoint/2010/mai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3DBB88B4-0C88-4C48-97C8-AA7D7992F341}" type="slidenum">
              <a:rPr lang="en-US"/>
              <a:pPr>
                <a:defRPr/>
              </a:pPr>
              <a:t>‹#›</a:t>
            </a:fld>
            <a:endParaRPr lang="en-US"/>
          </a:p>
        </p:txBody>
      </p:sp>
    </p:spTree>
    <p:extLst>
      <p:ext uri="{BB962C8B-B14F-4D97-AF65-F5344CB8AC3E}">
        <p14:creationId xmlns:p14="http://schemas.microsoft.com/office/powerpoint/2010/main" val="222111438"/>
      </p:ext>
    </p:extLst>
  </p:cSld>
  <p:clrMapOvr>
    <a:masterClrMapping/>
  </p:clrMapOvr>
  <p:transition xmlns:p14="http://schemas.microsoft.com/office/powerpoint/2010/mai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F36EB2EB-3FE4-B440-809A-2DDB4843D87B}" type="slidenum">
              <a:rPr lang="en-US"/>
              <a:pPr>
                <a:defRPr/>
              </a:pPr>
              <a:t>‹#›</a:t>
            </a:fld>
            <a:endParaRPr lang="en-US"/>
          </a:p>
        </p:txBody>
      </p:sp>
    </p:spTree>
    <p:extLst>
      <p:ext uri="{BB962C8B-B14F-4D97-AF65-F5344CB8AC3E}">
        <p14:creationId xmlns:p14="http://schemas.microsoft.com/office/powerpoint/2010/main" val="548026394"/>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9" name="Rectangle 6"/>
          <p:cNvSpPr>
            <a:spLocks noGrp="1" noChangeArrowheads="1"/>
          </p:cNvSpPr>
          <p:nvPr>
            <p:ph type="sldNum" sz="quarter" idx="12"/>
          </p:nvPr>
        </p:nvSpPr>
        <p:spPr/>
        <p:txBody>
          <a:bodyPr/>
          <a:lstStyle>
            <a:lvl1pPr>
              <a:defRPr>
                <a:cs typeface="Arial" charset="0"/>
              </a:defRPr>
            </a:lvl1pPr>
          </a:lstStyle>
          <a:p>
            <a:pPr>
              <a:defRPr/>
            </a:pPr>
            <a:fld id="{5C4141D1-6A26-0E44-AB3C-6B60F055077F}" type="slidenum">
              <a:rPr lang="en-US"/>
              <a:pPr>
                <a:defRPr/>
              </a:pPr>
              <a:t>‹#›</a:t>
            </a:fld>
            <a:endParaRPr lang="en-US"/>
          </a:p>
        </p:txBody>
      </p:sp>
    </p:spTree>
    <p:extLst>
      <p:ext uri="{BB962C8B-B14F-4D97-AF65-F5344CB8AC3E}">
        <p14:creationId xmlns:p14="http://schemas.microsoft.com/office/powerpoint/2010/main" val="1279048940"/>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098C6485-0E3A-5743-8B51-A5BBEA0564ED}" type="slidenum">
              <a:rPr lang="en-US"/>
              <a:pPr>
                <a:defRPr/>
              </a:pPr>
              <a:t>‹#›</a:t>
            </a:fld>
            <a:endParaRPr lang="en-US"/>
          </a:p>
        </p:txBody>
      </p:sp>
    </p:spTree>
    <p:extLst>
      <p:ext uri="{BB962C8B-B14F-4D97-AF65-F5344CB8AC3E}">
        <p14:creationId xmlns:p14="http://schemas.microsoft.com/office/powerpoint/2010/main" val="2153929718"/>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6"/>
          <p:cNvSpPr>
            <a:spLocks noGrp="1" noChangeArrowheads="1"/>
          </p:cNvSpPr>
          <p:nvPr>
            <p:ph type="sldNum" sz="quarter" idx="12"/>
          </p:nvPr>
        </p:nvSpPr>
        <p:spPr/>
        <p:txBody>
          <a:bodyPr/>
          <a:lstStyle>
            <a:lvl1pPr>
              <a:defRPr>
                <a:cs typeface="Arial" charset="0"/>
              </a:defRPr>
            </a:lvl1pPr>
          </a:lstStyle>
          <a:p>
            <a:pPr>
              <a:defRPr/>
            </a:pPr>
            <a:fld id="{694740EB-4E1E-7349-A3DC-436019C1D993}" type="slidenum">
              <a:rPr lang="en-US"/>
              <a:pPr>
                <a:defRPr/>
              </a:pPr>
              <a:t>‹#›</a:t>
            </a:fld>
            <a:endParaRPr lang="en-US"/>
          </a:p>
        </p:txBody>
      </p:sp>
    </p:spTree>
    <p:extLst>
      <p:ext uri="{BB962C8B-B14F-4D97-AF65-F5344CB8AC3E}">
        <p14:creationId xmlns:p14="http://schemas.microsoft.com/office/powerpoint/2010/main" val="11871356"/>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F596BFA1-2DDE-674C-884D-8A4401D7A1FF}" type="slidenum">
              <a:rPr lang="en-US"/>
              <a:pPr>
                <a:defRPr/>
              </a:pPr>
              <a:t>‹#›</a:t>
            </a:fld>
            <a:endParaRPr lang="en-US"/>
          </a:p>
        </p:txBody>
      </p:sp>
    </p:spTree>
    <p:extLst>
      <p:ext uri="{BB962C8B-B14F-4D97-AF65-F5344CB8AC3E}">
        <p14:creationId xmlns:p14="http://schemas.microsoft.com/office/powerpoint/2010/main" val="1510610733"/>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9A7451DC-A57F-7647-8D76-ACAEFF6B6D1B}" type="slidenum">
              <a:rPr lang="en-US"/>
              <a:pPr>
                <a:defRPr/>
              </a:pPr>
              <a:t>‹#›</a:t>
            </a:fld>
            <a:endParaRPr lang="en-US"/>
          </a:p>
        </p:txBody>
      </p:sp>
    </p:spTree>
    <p:extLst>
      <p:ext uri="{BB962C8B-B14F-4D97-AF65-F5344CB8AC3E}">
        <p14:creationId xmlns:p14="http://schemas.microsoft.com/office/powerpoint/2010/main" val="3804803772"/>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EB5F9330-E3FA-BE45-82E9-B7DB5BF7DC92}" type="slidenum">
              <a:rPr lang="en-US"/>
              <a:pPr>
                <a:defRPr/>
              </a:pPr>
              <a:t>‹#›</a:t>
            </a:fld>
            <a:endParaRPr lang="en-US"/>
          </a:p>
        </p:txBody>
      </p:sp>
    </p:spTree>
    <p:extLst>
      <p:ext uri="{BB962C8B-B14F-4D97-AF65-F5344CB8AC3E}">
        <p14:creationId xmlns:p14="http://schemas.microsoft.com/office/powerpoint/2010/main" val="3282335391"/>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8619EB57-6A78-5846-96B2-DA3DD86D4EF7}" type="slidenum">
              <a:rPr lang="en-US"/>
              <a:pPr>
                <a:defRPr/>
              </a:pPr>
              <a:t>‹#›</a:t>
            </a:fld>
            <a:endParaRPr lang="en-US"/>
          </a:p>
        </p:txBody>
      </p:sp>
    </p:spTree>
    <p:extLst>
      <p:ext uri="{BB962C8B-B14F-4D97-AF65-F5344CB8AC3E}">
        <p14:creationId xmlns:p14="http://schemas.microsoft.com/office/powerpoint/2010/main" val="3642186425"/>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C3F979F4-3808-A74B-905B-CB059C8299F9}" type="slidenum">
              <a:rPr lang="en-US"/>
              <a:pPr>
                <a:defRPr/>
              </a:pPr>
              <a:t>‹#›</a:t>
            </a:fld>
            <a:endParaRPr lang="en-US"/>
          </a:p>
        </p:txBody>
      </p:sp>
    </p:spTree>
    <p:extLst>
      <p:ext uri="{BB962C8B-B14F-4D97-AF65-F5344CB8AC3E}">
        <p14:creationId xmlns:p14="http://schemas.microsoft.com/office/powerpoint/2010/main" val="679257838"/>
      </p:ext>
    </p:extLst>
  </p:cSld>
  <p:clrMapOvr>
    <a:masterClrMapping/>
  </p:clrMapOvr>
  <p:transition xmlns:p14="http://schemas.microsoft.com/office/powerpoint/2010/main"/>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de-DE">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de-DE">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087C81A4-3BA1-CB46-87B7-9C3CB0C511DA}" type="slidenum">
              <a:rPr lang="de-DE"/>
              <a:pPr>
                <a:defRPr/>
              </a:pPr>
              <a:t>‹#›</a:t>
            </a:fld>
            <a:endParaRPr lang="de-DE"/>
          </a:p>
        </p:txBody>
      </p:sp>
    </p:spTree>
    <p:extLst>
      <p:ext uri="{BB962C8B-B14F-4D97-AF65-F5344CB8AC3E}">
        <p14:creationId xmlns:p14="http://schemas.microsoft.com/office/powerpoint/2010/main" val="1699118556"/>
      </p:ext>
    </p:extLst>
  </p:cSld>
  <p:clrMapOvr>
    <a:masterClrMapping/>
  </p:clrMapOvr>
  <p:transition xmlns:p14="http://schemas.microsoft.com/office/powerpoint/2010/main"/>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de-DE">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de-DE">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72357AF1-5598-964C-8DCE-2F8255BF81E9}" type="slidenum">
              <a:rPr lang="de-DE"/>
              <a:pPr>
                <a:defRPr/>
              </a:pPr>
              <a:t>‹#›</a:t>
            </a:fld>
            <a:endParaRPr lang="de-DE"/>
          </a:p>
        </p:txBody>
      </p:sp>
    </p:spTree>
    <p:extLst>
      <p:ext uri="{BB962C8B-B14F-4D97-AF65-F5344CB8AC3E}">
        <p14:creationId xmlns:p14="http://schemas.microsoft.com/office/powerpoint/2010/main" val="813361636"/>
      </p:ext>
    </p:extLst>
  </p:cSld>
  <p:clrMapOvr>
    <a:masterClrMapping/>
  </p:clrMapOvr>
  <p:transition xmlns:p14="http://schemas.microsoft.com/office/powerpoint/2010/main"/>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de-DE">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de-DE">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9D772C04-3D32-2D40-B24E-77499125385B}" type="slidenum">
              <a:rPr lang="de-DE"/>
              <a:pPr>
                <a:defRPr/>
              </a:pPr>
              <a:t>‹#›</a:t>
            </a:fld>
            <a:endParaRPr lang="de-DE"/>
          </a:p>
        </p:txBody>
      </p:sp>
    </p:spTree>
    <p:extLst>
      <p:ext uri="{BB962C8B-B14F-4D97-AF65-F5344CB8AC3E}">
        <p14:creationId xmlns:p14="http://schemas.microsoft.com/office/powerpoint/2010/main" val="656263097"/>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de-DE">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de-DE">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8C0B0369-8E2E-184C-85E2-7924B3BE89E3}" type="slidenum">
              <a:rPr lang="de-DE"/>
              <a:pPr>
                <a:defRPr/>
              </a:pPr>
              <a:t>‹#›</a:t>
            </a:fld>
            <a:endParaRPr lang="de-DE"/>
          </a:p>
        </p:txBody>
      </p:sp>
    </p:spTree>
    <p:extLst>
      <p:ext uri="{BB962C8B-B14F-4D97-AF65-F5344CB8AC3E}">
        <p14:creationId xmlns:p14="http://schemas.microsoft.com/office/powerpoint/2010/main" val="3005653243"/>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de-DE">
              <a:latin typeface="Times New Roman"/>
            </a:endParaRP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de-DE">
              <a:latin typeface="Times New Roman"/>
            </a:endParaRPr>
          </a:p>
        </p:txBody>
      </p:sp>
      <p:sp>
        <p:nvSpPr>
          <p:cNvPr id="9" name="Rectangle 6"/>
          <p:cNvSpPr>
            <a:spLocks noGrp="1" noChangeArrowheads="1"/>
          </p:cNvSpPr>
          <p:nvPr>
            <p:ph type="sldNum" sz="quarter" idx="12"/>
          </p:nvPr>
        </p:nvSpPr>
        <p:spPr/>
        <p:txBody>
          <a:bodyPr/>
          <a:lstStyle>
            <a:lvl1pPr>
              <a:defRPr>
                <a:cs typeface="Arial" charset="0"/>
              </a:defRPr>
            </a:lvl1pPr>
          </a:lstStyle>
          <a:p>
            <a:pPr>
              <a:defRPr/>
            </a:pPr>
            <a:fld id="{482ACF24-9857-124F-BCA8-7332FE65706B}" type="slidenum">
              <a:rPr lang="de-DE"/>
              <a:pPr>
                <a:defRPr/>
              </a:pPr>
              <a:t>‹#›</a:t>
            </a:fld>
            <a:endParaRPr lang="de-DE"/>
          </a:p>
        </p:txBody>
      </p:sp>
    </p:spTree>
    <p:extLst>
      <p:ext uri="{BB962C8B-B14F-4D97-AF65-F5344CB8AC3E}">
        <p14:creationId xmlns:p14="http://schemas.microsoft.com/office/powerpoint/2010/main" val="2111732846"/>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de-DE">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de-DE">
              <a:latin typeface="Times New Roman"/>
            </a:endParaRPr>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A4797AFD-9703-3147-A948-17BCCF18B47C}" type="slidenum">
              <a:rPr lang="de-DE"/>
              <a:pPr>
                <a:defRPr/>
              </a:pPr>
              <a:t>‹#›</a:t>
            </a:fld>
            <a:endParaRPr lang="de-DE"/>
          </a:p>
        </p:txBody>
      </p:sp>
    </p:spTree>
    <p:extLst>
      <p:ext uri="{BB962C8B-B14F-4D97-AF65-F5344CB8AC3E}">
        <p14:creationId xmlns:p14="http://schemas.microsoft.com/office/powerpoint/2010/main" val="3859377948"/>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de-DE">
              <a:latin typeface="Times New Roman"/>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de-DE">
              <a:latin typeface="Times New Roman"/>
            </a:endParaRPr>
          </a:p>
        </p:txBody>
      </p:sp>
      <p:sp>
        <p:nvSpPr>
          <p:cNvPr id="4" name="Rectangle 6"/>
          <p:cNvSpPr>
            <a:spLocks noGrp="1" noChangeArrowheads="1"/>
          </p:cNvSpPr>
          <p:nvPr>
            <p:ph type="sldNum" sz="quarter" idx="12"/>
          </p:nvPr>
        </p:nvSpPr>
        <p:spPr/>
        <p:txBody>
          <a:bodyPr/>
          <a:lstStyle>
            <a:lvl1pPr>
              <a:defRPr>
                <a:cs typeface="Arial" charset="0"/>
              </a:defRPr>
            </a:lvl1pPr>
          </a:lstStyle>
          <a:p>
            <a:pPr>
              <a:defRPr/>
            </a:pPr>
            <a:fld id="{FFEF0F2E-B268-064C-995A-E69C1C01DB4A}" type="slidenum">
              <a:rPr lang="de-DE"/>
              <a:pPr>
                <a:defRPr/>
              </a:pPr>
              <a:t>‹#›</a:t>
            </a:fld>
            <a:endParaRPr lang="de-DE"/>
          </a:p>
        </p:txBody>
      </p:sp>
    </p:spTree>
    <p:extLst>
      <p:ext uri="{BB962C8B-B14F-4D97-AF65-F5344CB8AC3E}">
        <p14:creationId xmlns:p14="http://schemas.microsoft.com/office/powerpoint/2010/main" val="878368064"/>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de-DE">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de-DE">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9418DF1B-2BFF-314E-96E6-B5B8AA49A183}" type="slidenum">
              <a:rPr lang="de-DE"/>
              <a:pPr>
                <a:defRPr/>
              </a:pPr>
              <a:t>‹#›</a:t>
            </a:fld>
            <a:endParaRPr lang="de-DE"/>
          </a:p>
        </p:txBody>
      </p:sp>
    </p:spTree>
    <p:extLst>
      <p:ext uri="{BB962C8B-B14F-4D97-AF65-F5344CB8AC3E}">
        <p14:creationId xmlns:p14="http://schemas.microsoft.com/office/powerpoint/2010/main" val="2700261061"/>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de-DE">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de-DE">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48992F99-89A4-EA44-9071-F1ACE1275E11}" type="slidenum">
              <a:rPr lang="de-DE"/>
              <a:pPr>
                <a:defRPr/>
              </a:pPr>
              <a:t>‹#›</a:t>
            </a:fld>
            <a:endParaRPr lang="de-DE"/>
          </a:p>
        </p:txBody>
      </p:sp>
    </p:spTree>
    <p:extLst>
      <p:ext uri="{BB962C8B-B14F-4D97-AF65-F5344CB8AC3E}">
        <p14:creationId xmlns:p14="http://schemas.microsoft.com/office/powerpoint/2010/main" val="1212245156"/>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de-DE">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de-DE">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FFC72664-ABD9-7F4F-BEC5-7BFBA53513D5}" type="slidenum">
              <a:rPr lang="de-DE"/>
              <a:pPr>
                <a:defRPr/>
              </a:pPr>
              <a:t>‹#›</a:t>
            </a:fld>
            <a:endParaRPr lang="de-DE"/>
          </a:p>
        </p:txBody>
      </p:sp>
    </p:spTree>
    <p:extLst>
      <p:ext uri="{BB962C8B-B14F-4D97-AF65-F5344CB8AC3E}">
        <p14:creationId xmlns:p14="http://schemas.microsoft.com/office/powerpoint/2010/main" val="1786701853"/>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de-DE">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de-DE">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B40D23BE-D164-A24A-A027-E123476E6620}" type="slidenum">
              <a:rPr lang="de-DE"/>
              <a:pPr>
                <a:defRPr/>
              </a:pPr>
              <a:t>‹#›</a:t>
            </a:fld>
            <a:endParaRPr lang="de-DE"/>
          </a:p>
        </p:txBody>
      </p:sp>
    </p:spTree>
    <p:extLst>
      <p:ext uri="{BB962C8B-B14F-4D97-AF65-F5344CB8AC3E}">
        <p14:creationId xmlns:p14="http://schemas.microsoft.com/office/powerpoint/2010/main" val="3113058440"/>
      </p:ext>
    </p:extLst>
  </p:cSld>
  <p:clrMapOvr>
    <a:masterClrMapping/>
  </p:clrMapOvr>
  <p:transition xmlns:p14="http://schemas.microsoft.com/office/powerpoint/2010/main"/>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4105DE70-E079-1A4B-B0A1-C2F7138FB5B9}" type="slidenum">
              <a:rPr lang="en-US"/>
              <a:pPr>
                <a:defRPr/>
              </a:pPr>
              <a:t>‹#›</a:t>
            </a:fld>
            <a:endParaRPr lang="en-US"/>
          </a:p>
        </p:txBody>
      </p:sp>
    </p:spTree>
    <p:extLst>
      <p:ext uri="{BB962C8B-B14F-4D97-AF65-F5344CB8AC3E}">
        <p14:creationId xmlns:p14="http://schemas.microsoft.com/office/powerpoint/2010/main" val="231877697"/>
      </p:ext>
    </p:extLst>
  </p:cSld>
  <p:clrMapOvr>
    <a:masterClrMapping/>
  </p:clrMapOvr>
  <p:transition xmlns:p14="http://schemas.microsoft.com/office/powerpoint/2010/main" spd="slow">
    <p:randomBar dir="vert"/>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74C9FEC6-D73F-7B47-884C-37929BA74B2A}" type="slidenum">
              <a:rPr lang="en-US"/>
              <a:pPr>
                <a:defRPr/>
              </a:pPr>
              <a:t>‹#›</a:t>
            </a:fld>
            <a:endParaRPr lang="en-US"/>
          </a:p>
        </p:txBody>
      </p:sp>
    </p:spTree>
    <p:extLst>
      <p:ext uri="{BB962C8B-B14F-4D97-AF65-F5344CB8AC3E}">
        <p14:creationId xmlns:p14="http://schemas.microsoft.com/office/powerpoint/2010/main" val="3781271114"/>
      </p:ext>
    </p:extLst>
  </p:cSld>
  <p:clrMapOvr>
    <a:masterClrMapping/>
  </p:clrMapOvr>
  <p:transition xmlns:p14="http://schemas.microsoft.com/office/powerpoint/2010/main" spd="slow">
    <p:randomBar dir="vert"/>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101C114F-BA8D-8C43-8DF5-1260233D3828}" type="slidenum">
              <a:rPr lang="en-US"/>
              <a:pPr>
                <a:defRPr/>
              </a:pPr>
              <a:t>‹#›</a:t>
            </a:fld>
            <a:endParaRPr lang="en-US"/>
          </a:p>
        </p:txBody>
      </p:sp>
    </p:spTree>
    <p:extLst>
      <p:ext uri="{BB962C8B-B14F-4D97-AF65-F5344CB8AC3E}">
        <p14:creationId xmlns:p14="http://schemas.microsoft.com/office/powerpoint/2010/main" val="1553663261"/>
      </p:ext>
    </p:extLst>
  </p:cSld>
  <p:clrMapOvr>
    <a:masterClrMapping/>
  </p:clrMapOvr>
  <p:transition xmlns:p14="http://schemas.microsoft.com/office/powerpoint/2010/main" spd="slow">
    <p:randomBar dir="vert"/>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2AF6AC47-0D93-9746-9AEB-D449F75D851F}" type="slidenum">
              <a:rPr lang="en-US"/>
              <a:pPr>
                <a:defRPr/>
              </a:pPr>
              <a:t>‹#›</a:t>
            </a:fld>
            <a:endParaRPr lang="en-US"/>
          </a:p>
        </p:txBody>
      </p:sp>
    </p:spTree>
    <p:extLst>
      <p:ext uri="{BB962C8B-B14F-4D97-AF65-F5344CB8AC3E}">
        <p14:creationId xmlns:p14="http://schemas.microsoft.com/office/powerpoint/2010/main" val="3526800843"/>
      </p:ext>
    </p:extLst>
  </p:cSld>
  <p:clrMapOvr>
    <a:masterClrMapping/>
  </p:clrMapOvr>
  <p:transition xmlns:p14="http://schemas.microsoft.com/office/powerpoint/2010/main" spd="slow">
    <p:randomBar dir="vert"/>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9" name="Rectangle 6"/>
          <p:cNvSpPr>
            <a:spLocks noGrp="1" noChangeArrowheads="1"/>
          </p:cNvSpPr>
          <p:nvPr>
            <p:ph type="sldNum" sz="quarter" idx="12"/>
          </p:nvPr>
        </p:nvSpPr>
        <p:spPr/>
        <p:txBody>
          <a:bodyPr/>
          <a:lstStyle>
            <a:lvl1pPr>
              <a:defRPr>
                <a:cs typeface="Arial" charset="0"/>
              </a:defRPr>
            </a:lvl1pPr>
          </a:lstStyle>
          <a:p>
            <a:pPr>
              <a:defRPr/>
            </a:pPr>
            <a:fld id="{23E25C0B-16DD-B64B-B80B-9A9B96C5C4A6}" type="slidenum">
              <a:rPr lang="en-US"/>
              <a:pPr>
                <a:defRPr/>
              </a:pPr>
              <a:t>‹#›</a:t>
            </a:fld>
            <a:endParaRPr lang="en-US"/>
          </a:p>
        </p:txBody>
      </p:sp>
    </p:spTree>
    <p:extLst>
      <p:ext uri="{BB962C8B-B14F-4D97-AF65-F5344CB8AC3E}">
        <p14:creationId xmlns:p14="http://schemas.microsoft.com/office/powerpoint/2010/main" val="834025413"/>
      </p:ext>
    </p:extLst>
  </p:cSld>
  <p:clrMapOvr>
    <a:masterClrMapping/>
  </p:clrMapOvr>
  <p:transition xmlns:p14="http://schemas.microsoft.com/office/powerpoint/2010/main" spd="slow">
    <p:randomBar dir="vert"/>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F6CFCE6A-BB35-D843-B938-4B8FE14A0FF3}" type="slidenum">
              <a:rPr lang="en-US"/>
              <a:pPr>
                <a:defRPr/>
              </a:pPr>
              <a:t>‹#›</a:t>
            </a:fld>
            <a:endParaRPr lang="en-US"/>
          </a:p>
        </p:txBody>
      </p:sp>
    </p:spTree>
    <p:extLst>
      <p:ext uri="{BB962C8B-B14F-4D97-AF65-F5344CB8AC3E}">
        <p14:creationId xmlns:p14="http://schemas.microsoft.com/office/powerpoint/2010/main" val="3033221090"/>
      </p:ext>
    </p:extLst>
  </p:cSld>
  <p:clrMapOvr>
    <a:masterClrMapping/>
  </p:clrMapOvr>
  <p:transition xmlns:p14="http://schemas.microsoft.com/office/powerpoint/2010/main" spd="slow">
    <p:randomBar dir="vert"/>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6"/>
          <p:cNvSpPr>
            <a:spLocks noGrp="1" noChangeArrowheads="1"/>
          </p:cNvSpPr>
          <p:nvPr>
            <p:ph type="sldNum" sz="quarter" idx="12"/>
          </p:nvPr>
        </p:nvSpPr>
        <p:spPr/>
        <p:txBody>
          <a:bodyPr/>
          <a:lstStyle>
            <a:lvl1pPr>
              <a:defRPr>
                <a:cs typeface="Arial" charset="0"/>
              </a:defRPr>
            </a:lvl1pPr>
          </a:lstStyle>
          <a:p>
            <a:pPr>
              <a:defRPr/>
            </a:pPr>
            <a:fld id="{9D35421C-CEEB-954C-BC3C-78F877BC4581}" type="slidenum">
              <a:rPr lang="en-US"/>
              <a:pPr>
                <a:defRPr/>
              </a:pPr>
              <a:t>‹#›</a:t>
            </a:fld>
            <a:endParaRPr lang="en-US"/>
          </a:p>
        </p:txBody>
      </p:sp>
    </p:spTree>
    <p:extLst>
      <p:ext uri="{BB962C8B-B14F-4D97-AF65-F5344CB8AC3E}">
        <p14:creationId xmlns:p14="http://schemas.microsoft.com/office/powerpoint/2010/main" val="3487986233"/>
      </p:ext>
    </p:extLst>
  </p:cSld>
  <p:clrMapOvr>
    <a:masterClrMapping/>
  </p:clrMapOvr>
  <p:transition xmlns:p14="http://schemas.microsoft.com/office/powerpoint/2010/main" spd="slow">
    <p:randomBar dir="vert"/>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3FFF590A-70E6-7D4D-B454-26EAB28F5B8B}" type="slidenum">
              <a:rPr lang="en-US"/>
              <a:pPr>
                <a:defRPr/>
              </a:pPr>
              <a:t>‹#›</a:t>
            </a:fld>
            <a:endParaRPr lang="en-US"/>
          </a:p>
        </p:txBody>
      </p:sp>
    </p:spTree>
    <p:extLst>
      <p:ext uri="{BB962C8B-B14F-4D97-AF65-F5344CB8AC3E}">
        <p14:creationId xmlns:p14="http://schemas.microsoft.com/office/powerpoint/2010/main" val="740948924"/>
      </p:ext>
    </p:extLst>
  </p:cSld>
  <p:clrMapOvr>
    <a:masterClrMapping/>
  </p:clrMapOvr>
  <p:transition xmlns:p14="http://schemas.microsoft.com/office/powerpoint/2010/main" spd="slow">
    <p:randomBar dir="vert"/>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BEC4E873-EB47-6F40-81E8-CA22AC0F1120}" type="slidenum">
              <a:rPr lang="en-US"/>
              <a:pPr>
                <a:defRPr/>
              </a:pPr>
              <a:t>‹#›</a:t>
            </a:fld>
            <a:endParaRPr lang="en-US"/>
          </a:p>
        </p:txBody>
      </p:sp>
    </p:spTree>
    <p:extLst>
      <p:ext uri="{BB962C8B-B14F-4D97-AF65-F5344CB8AC3E}">
        <p14:creationId xmlns:p14="http://schemas.microsoft.com/office/powerpoint/2010/main" val="763776562"/>
      </p:ext>
    </p:extLst>
  </p:cSld>
  <p:clrMapOvr>
    <a:masterClrMapping/>
  </p:clrMapOvr>
  <p:transition xmlns:p14="http://schemas.microsoft.com/office/powerpoint/2010/main" spd="slow">
    <p:randomBar dir="vert"/>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84840A24-B0C5-A64E-B25E-0B9690AECCFC}" type="slidenum">
              <a:rPr lang="en-US"/>
              <a:pPr>
                <a:defRPr/>
              </a:pPr>
              <a:t>‹#›</a:t>
            </a:fld>
            <a:endParaRPr lang="en-US"/>
          </a:p>
        </p:txBody>
      </p:sp>
    </p:spTree>
    <p:extLst>
      <p:ext uri="{BB962C8B-B14F-4D97-AF65-F5344CB8AC3E}">
        <p14:creationId xmlns:p14="http://schemas.microsoft.com/office/powerpoint/2010/main" val="2053624199"/>
      </p:ext>
    </p:extLst>
  </p:cSld>
  <p:clrMapOvr>
    <a:masterClrMapping/>
  </p:clrMapOvr>
  <p:transition xmlns:p14="http://schemas.microsoft.com/office/powerpoint/2010/main" spd="slow">
    <p:randomBar dir="vert"/>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A6BB79BF-1699-2E45-A90E-BAB39FDCA106}" type="slidenum">
              <a:rPr lang="en-US"/>
              <a:pPr>
                <a:defRPr/>
              </a:pPr>
              <a:t>‹#›</a:t>
            </a:fld>
            <a:endParaRPr lang="en-US"/>
          </a:p>
        </p:txBody>
      </p:sp>
    </p:spTree>
    <p:extLst>
      <p:ext uri="{BB962C8B-B14F-4D97-AF65-F5344CB8AC3E}">
        <p14:creationId xmlns:p14="http://schemas.microsoft.com/office/powerpoint/2010/main" val="1700624491"/>
      </p:ext>
    </p:extLst>
  </p:cSld>
  <p:clrMapOvr>
    <a:masterClrMapping/>
  </p:clrMapOvr>
  <p:transition xmlns:p14="http://schemas.microsoft.com/office/powerpoint/2010/main" spd="slow">
    <p:randomBar dir="vert"/>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lvl1pPr>
          </a:lstStyle>
          <a:p>
            <a:pPr>
              <a:defRPr/>
            </a:pPr>
            <a:fld id="{8FB9DC6C-CBFA-EF41-8356-9BF021059E73}" type="slidenum">
              <a:rPr lang="en-US"/>
              <a:pPr>
                <a:defRPr/>
              </a:pPr>
              <a:t>‹#›</a:t>
            </a:fld>
            <a:endParaRPr lang="en-US"/>
          </a:p>
        </p:txBody>
      </p:sp>
    </p:spTree>
    <p:extLst>
      <p:ext uri="{BB962C8B-B14F-4D97-AF65-F5344CB8AC3E}">
        <p14:creationId xmlns:p14="http://schemas.microsoft.com/office/powerpoint/2010/main" val="4091993825"/>
      </p:ext>
    </p:extLst>
  </p:cSld>
  <p:clrMapOvr>
    <a:masterClrMapping/>
  </p:clrMapOvr>
  <p:transition xmlns:p14="http://schemas.microsoft.com/office/powerpoint/2010/main" spd="slow">
    <p:randomBar dir="vert"/>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827C8DB1-EB87-B640-B6E5-DE0684047013}" type="datetimeFigureOut">
              <a:rPr lang="en-US"/>
              <a:pPr>
                <a:defRPr/>
              </a:pPr>
              <a:t>10/23/14</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5177FEB1-14B7-4145-961A-3C435446D467}" type="slidenum">
              <a:rPr lang="en-US"/>
              <a:pPr>
                <a:defRPr/>
              </a:pPr>
              <a:t>‹#›</a:t>
            </a:fld>
            <a:endParaRPr lang="en-US"/>
          </a:p>
        </p:txBody>
      </p:sp>
    </p:spTree>
    <p:extLst>
      <p:ext uri="{BB962C8B-B14F-4D97-AF65-F5344CB8AC3E}">
        <p14:creationId xmlns:p14="http://schemas.microsoft.com/office/powerpoint/2010/main" val="3573841836"/>
      </p:ext>
    </p:extLst>
  </p:cSld>
  <p:clrMapOvr>
    <a:masterClrMapping/>
  </p:clrMapOvr>
  <p:transition xmlns:p14="http://schemas.microsoft.com/office/powerpoint/2010/main" spd="slow">
    <p:randomBar dir="vert"/>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AE6D2E53-2BDB-3A45-B887-71912D82FA07}" type="datetimeFigureOut">
              <a:rPr lang="en-US"/>
              <a:pPr>
                <a:defRPr/>
              </a:pPr>
              <a:t>10/23/14</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B4266089-2FA9-4548-A9D6-1C404AEEDB8A}" type="slidenum">
              <a:rPr lang="en-US"/>
              <a:pPr>
                <a:defRPr/>
              </a:pPr>
              <a:t>‹#›</a:t>
            </a:fld>
            <a:endParaRPr lang="en-US"/>
          </a:p>
        </p:txBody>
      </p:sp>
    </p:spTree>
    <p:extLst>
      <p:ext uri="{BB962C8B-B14F-4D97-AF65-F5344CB8AC3E}">
        <p14:creationId xmlns:p14="http://schemas.microsoft.com/office/powerpoint/2010/main" val="1283220124"/>
      </p:ext>
    </p:extLst>
  </p:cSld>
  <p:clrMapOvr>
    <a:masterClrMapping/>
  </p:clrMapOvr>
  <p:transition xmlns:p14="http://schemas.microsoft.com/office/powerpoint/2010/main" spd="slow">
    <p:randomBar dir="vert"/>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EB852C7B-841D-9541-B7DE-7B7713612D25}" type="datetimeFigureOut">
              <a:rPr lang="en-US"/>
              <a:pPr>
                <a:defRPr/>
              </a:pPr>
              <a:t>10/23/14</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9CA49EC3-3A4C-D540-8DE9-9429B8A0F022}" type="slidenum">
              <a:rPr lang="en-US"/>
              <a:pPr>
                <a:defRPr/>
              </a:pPr>
              <a:t>‹#›</a:t>
            </a:fld>
            <a:endParaRPr lang="en-US"/>
          </a:p>
        </p:txBody>
      </p:sp>
    </p:spTree>
    <p:extLst>
      <p:ext uri="{BB962C8B-B14F-4D97-AF65-F5344CB8AC3E}">
        <p14:creationId xmlns:p14="http://schemas.microsoft.com/office/powerpoint/2010/main" val="3844293297"/>
      </p:ext>
    </p:extLst>
  </p:cSld>
  <p:clrMapOvr>
    <a:masterClrMapping/>
  </p:clrMapOvr>
  <p:transition xmlns:p14="http://schemas.microsoft.com/office/powerpoint/2010/main" spd="slow">
    <p:randomBar dir="vert"/>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A265661D-FF89-DF42-8ABF-7D94D64E7038}" type="datetimeFigureOut">
              <a:rPr lang="en-US"/>
              <a:pPr>
                <a:defRPr/>
              </a:pPr>
              <a:t>10/23/14</a:t>
            </a:fld>
            <a:endParaRPr lang="en-US"/>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C655C55F-B080-854E-96A3-A1B3EC0FB54F}" type="slidenum">
              <a:rPr lang="en-US"/>
              <a:pPr>
                <a:defRPr/>
              </a:pPr>
              <a:t>‹#›</a:t>
            </a:fld>
            <a:endParaRPr lang="en-US"/>
          </a:p>
        </p:txBody>
      </p:sp>
    </p:spTree>
    <p:extLst>
      <p:ext uri="{BB962C8B-B14F-4D97-AF65-F5344CB8AC3E}">
        <p14:creationId xmlns:p14="http://schemas.microsoft.com/office/powerpoint/2010/main" val="59717876"/>
      </p:ext>
    </p:extLst>
  </p:cSld>
  <p:clrMapOvr>
    <a:masterClrMapping/>
  </p:clrMapOvr>
  <p:transition xmlns:p14="http://schemas.microsoft.com/office/powerpoint/2010/main" spd="slow">
    <p:randomBar dir="vert"/>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A3B30A9A-7C73-BA4D-9741-92606D10109B}" type="datetimeFigureOut">
              <a:rPr lang="en-US"/>
              <a:pPr>
                <a:defRPr/>
              </a:pPr>
              <a:t>10/23/14</a:t>
            </a:fld>
            <a:endParaRPr lang="en-US"/>
          </a:p>
        </p:txBody>
      </p:sp>
      <p:sp>
        <p:nvSpPr>
          <p:cNvPr id="8" name="Footer Placeholder 7"/>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E8B510A6-45CC-8A48-869B-07C61269E4C9}" type="slidenum">
              <a:rPr lang="en-US"/>
              <a:pPr>
                <a:defRPr/>
              </a:pPr>
              <a:t>‹#›</a:t>
            </a:fld>
            <a:endParaRPr lang="en-US"/>
          </a:p>
        </p:txBody>
      </p:sp>
    </p:spTree>
    <p:extLst>
      <p:ext uri="{BB962C8B-B14F-4D97-AF65-F5344CB8AC3E}">
        <p14:creationId xmlns:p14="http://schemas.microsoft.com/office/powerpoint/2010/main" val="1079546050"/>
      </p:ext>
    </p:extLst>
  </p:cSld>
  <p:clrMapOvr>
    <a:masterClrMapping/>
  </p:clrMapOvr>
  <p:transition xmlns:p14="http://schemas.microsoft.com/office/powerpoint/2010/main" spd="slow">
    <p:randomBar dir="vert"/>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ECCCE0A2-6215-F348-9BCE-A57AC0E34E4F}" type="datetimeFigureOut">
              <a:rPr lang="en-US"/>
              <a:pPr>
                <a:defRPr/>
              </a:pPr>
              <a:t>10/23/14</a:t>
            </a:fld>
            <a:endParaRPr lang="en-US"/>
          </a:p>
        </p:txBody>
      </p:sp>
      <p:sp>
        <p:nvSpPr>
          <p:cNvPr id="4" name="Footer Placeholder 3"/>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0D02D158-EA39-9142-A4A2-239869BE4553}" type="slidenum">
              <a:rPr lang="en-US"/>
              <a:pPr>
                <a:defRPr/>
              </a:pPr>
              <a:t>‹#›</a:t>
            </a:fld>
            <a:endParaRPr lang="en-US"/>
          </a:p>
        </p:txBody>
      </p:sp>
    </p:spTree>
    <p:extLst>
      <p:ext uri="{BB962C8B-B14F-4D97-AF65-F5344CB8AC3E}">
        <p14:creationId xmlns:p14="http://schemas.microsoft.com/office/powerpoint/2010/main" val="1510457382"/>
      </p:ext>
    </p:extLst>
  </p:cSld>
  <p:clrMapOvr>
    <a:masterClrMapping/>
  </p:clrMapOvr>
  <p:transition xmlns:p14="http://schemas.microsoft.com/office/powerpoint/2010/main" spd="slow">
    <p:randomBar dir="vert"/>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4B635027-FC6A-5F43-A87C-326FD736AACC}" type="datetimeFigureOut">
              <a:rPr lang="en-US"/>
              <a:pPr>
                <a:defRPr/>
              </a:pPr>
              <a:t>10/23/14</a:t>
            </a:fld>
            <a:endParaRPr lang="en-US"/>
          </a:p>
        </p:txBody>
      </p:sp>
      <p:sp>
        <p:nvSpPr>
          <p:cNvPr id="3" name="Footer Placeholder 2"/>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8AD80412-BED0-F64D-AF36-68A7F4EBA76C}" type="slidenum">
              <a:rPr lang="en-US"/>
              <a:pPr>
                <a:defRPr/>
              </a:pPr>
              <a:t>‹#›</a:t>
            </a:fld>
            <a:endParaRPr lang="en-US"/>
          </a:p>
        </p:txBody>
      </p:sp>
    </p:spTree>
    <p:extLst>
      <p:ext uri="{BB962C8B-B14F-4D97-AF65-F5344CB8AC3E}">
        <p14:creationId xmlns:p14="http://schemas.microsoft.com/office/powerpoint/2010/main" val="3201132810"/>
      </p:ext>
    </p:extLst>
  </p:cSld>
  <p:clrMapOvr>
    <a:masterClrMapping/>
  </p:clrMapOvr>
  <p:transition xmlns:p14="http://schemas.microsoft.com/office/powerpoint/2010/main" spd="slow">
    <p:randomBar dir="vert"/>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D081F200-8E38-B74E-87D2-962C3438E0AA}" type="datetimeFigureOut">
              <a:rPr lang="en-US"/>
              <a:pPr>
                <a:defRPr/>
              </a:pPr>
              <a:t>10/23/14</a:t>
            </a:fld>
            <a:endParaRPr lang="en-US"/>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08CACEE1-F2D9-BE41-90E7-DE96F5465921}" type="slidenum">
              <a:rPr lang="en-US"/>
              <a:pPr>
                <a:defRPr/>
              </a:pPr>
              <a:t>‹#›</a:t>
            </a:fld>
            <a:endParaRPr lang="en-US"/>
          </a:p>
        </p:txBody>
      </p:sp>
    </p:spTree>
    <p:extLst>
      <p:ext uri="{BB962C8B-B14F-4D97-AF65-F5344CB8AC3E}">
        <p14:creationId xmlns:p14="http://schemas.microsoft.com/office/powerpoint/2010/main" val="361929722"/>
      </p:ext>
    </p:extLst>
  </p:cSld>
  <p:clrMapOvr>
    <a:masterClrMapping/>
  </p:clrMapOvr>
  <p:transition xmlns:p14="http://schemas.microsoft.com/office/powerpoint/2010/main" spd="slow">
    <p:randomBar dir="vert"/>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DD98BF4F-0B67-4348-9EC4-7E19E3437BF8}" type="datetimeFigureOut">
              <a:rPr lang="en-US"/>
              <a:pPr>
                <a:defRPr/>
              </a:pPr>
              <a:t>10/23/14</a:t>
            </a:fld>
            <a:endParaRPr lang="en-US"/>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8F6436B6-2A22-9A48-9B87-AB70DF57ECD3}" type="slidenum">
              <a:rPr lang="en-US"/>
              <a:pPr>
                <a:defRPr/>
              </a:pPr>
              <a:t>‹#›</a:t>
            </a:fld>
            <a:endParaRPr lang="en-US"/>
          </a:p>
        </p:txBody>
      </p:sp>
    </p:spTree>
    <p:extLst>
      <p:ext uri="{BB962C8B-B14F-4D97-AF65-F5344CB8AC3E}">
        <p14:creationId xmlns:p14="http://schemas.microsoft.com/office/powerpoint/2010/main" val="58395552"/>
      </p:ext>
    </p:extLst>
  </p:cSld>
  <p:clrMapOvr>
    <a:masterClrMapping/>
  </p:clrMapOvr>
  <p:transition xmlns:p14="http://schemas.microsoft.com/office/powerpoint/2010/main" spd="slow">
    <p:randomBar dir="vert"/>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373EB681-E005-7040-850E-D25E41A0B582}" type="datetimeFigureOut">
              <a:rPr lang="en-US"/>
              <a:pPr>
                <a:defRPr/>
              </a:pPr>
              <a:t>10/23/14</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700AE423-BFEC-2349-90D1-9C581BEAAE13}" type="slidenum">
              <a:rPr lang="en-US"/>
              <a:pPr>
                <a:defRPr/>
              </a:pPr>
              <a:t>‹#›</a:t>
            </a:fld>
            <a:endParaRPr lang="en-US"/>
          </a:p>
        </p:txBody>
      </p:sp>
    </p:spTree>
    <p:extLst>
      <p:ext uri="{BB962C8B-B14F-4D97-AF65-F5344CB8AC3E}">
        <p14:creationId xmlns:p14="http://schemas.microsoft.com/office/powerpoint/2010/main" val="951973317"/>
      </p:ext>
    </p:extLst>
  </p:cSld>
  <p:clrMapOvr>
    <a:masterClrMapping/>
  </p:clrMapOvr>
  <p:transition xmlns:p14="http://schemas.microsoft.com/office/powerpoint/2010/main" spd="slow">
    <p:randomBar dir="vert"/>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5844AB66-9160-7D43-AAE2-BB71D93A83FB}" type="datetimeFigureOut">
              <a:rPr lang="en-US"/>
              <a:pPr>
                <a:defRPr/>
              </a:pPr>
              <a:t>10/23/14</a:t>
            </a:fld>
            <a:endParaRPr lang="en-US"/>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CFA074F8-1213-DF45-94DE-6C838A637889}" type="slidenum">
              <a:rPr lang="en-US"/>
              <a:pPr>
                <a:defRPr/>
              </a:pPr>
              <a:t>‹#›</a:t>
            </a:fld>
            <a:endParaRPr lang="en-US"/>
          </a:p>
        </p:txBody>
      </p:sp>
    </p:spTree>
    <p:extLst>
      <p:ext uri="{BB962C8B-B14F-4D97-AF65-F5344CB8AC3E}">
        <p14:creationId xmlns:p14="http://schemas.microsoft.com/office/powerpoint/2010/main" val="877417057"/>
      </p:ext>
    </p:extLst>
  </p:cSld>
  <p:clrMapOvr>
    <a:masterClrMapping/>
  </p:clrMapOvr>
  <p:transition xmlns:p14="http://schemas.microsoft.com/office/powerpoint/2010/main" spd="slow">
    <p:randomBar dir="vert"/>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D8695C54-0E13-3541-AF57-F6E8994CD04D}" type="datetimeFigureOut">
              <a:rPr lang="en-US"/>
              <a:pPr>
                <a:defRPr/>
              </a:pPr>
              <a:t>10/23/14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813AE7E8-4952-494E-B6CA-45A3EFEAF9C1}" type="slidenum">
              <a:rPr lang="en-US"/>
              <a:pPr>
                <a:defRPr/>
              </a:pPr>
              <a:t>‹#›</a:t>
            </a:fld>
            <a:endParaRPr lang="en-US"/>
          </a:p>
        </p:txBody>
      </p:sp>
    </p:spTree>
    <p:extLst>
      <p:ext uri="{BB962C8B-B14F-4D97-AF65-F5344CB8AC3E}">
        <p14:creationId xmlns:p14="http://schemas.microsoft.com/office/powerpoint/2010/main" val="360777594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cs typeface="Arial" charset="0"/>
              </a:defRPr>
            </a:lvl1pPr>
          </a:lstStyle>
          <a:p>
            <a:pPr>
              <a:defRPr/>
            </a:pPr>
            <a:fld id="{8A6F2A8A-03D2-AB40-9CC6-9B12AD466B75}" type="datetimeFigureOut">
              <a:rPr lang="en-US"/>
              <a:pPr>
                <a:defRPr/>
              </a:pPr>
              <a:t>10/23/14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48BDDB88-F2DC-D447-9BAD-0B39B528276B}" type="slidenum">
              <a:rPr lang="en-US"/>
              <a:pPr>
                <a:defRPr/>
              </a:pPr>
              <a:t>‹#›</a:t>
            </a:fld>
            <a:endParaRPr lang="en-US"/>
          </a:p>
        </p:txBody>
      </p:sp>
    </p:spTree>
    <p:extLst>
      <p:ext uri="{BB962C8B-B14F-4D97-AF65-F5344CB8AC3E}">
        <p14:creationId xmlns:p14="http://schemas.microsoft.com/office/powerpoint/2010/main" val="1323228714"/>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cs typeface="Arial" charset="0"/>
              </a:defRPr>
            </a:lvl1pPr>
          </a:lstStyle>
          <a:p>
            <a:pPr>
              <a:defRPr/>
            </a:pPr>
            <a:fld id="{A3CD1FB8-6404-4B4A-B8EB-C6B2D24C64F9}" type="datetimeFigureOut">
              <a:rPr lang="en-US"/>
              <a:pPr>
                <a:defRPr/>
              </a:pPr>
              <a:t>10/23/14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4BA3F3C0-1921-4141-BFCC-9B30A00F0AA7}" type="slidenum">
              <a:rPr lang="en-US"/>
              <a:pPr>
                <a:defRPr/>
              </a:pPr>
              <a:t>‹#›</a:t>
            </a:fld>
            <a:endParaRPr lang="en-US"/>
          </a:p>
        </p:txBody>
      </p:sp>
    </p:spTree>
    <p:extLst>
      <p:ext uri="{BB962C8B-B14F-4D97-AF65-F5344CB8AC3E}">
        <p14:creationId xmlns:p14="http://schemas.microsoft.com/office/powerpoint/2010/main" val="1441844958"/>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fld id="{7F6DA4B4-5CF6-BE4E-9D42-58AB8E553FB7}" type="datetimeFigureOut">
              <a:rPr lang="en-US"/>
              <a:pPr>
                <a:defRPr/>
              </a:pPr>
              <a:t>10/23/14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119584DA-C1B5-ED41-A959-C54F75190B63}" type="slidenum">
              <a:rPr lang="en-US"/>
              <a:pPr>
                <a:defRPr/>
              </a:pPr>
              <a:t>‹#›</a:t>
            </a:fld>
            <a:endParaRPr lang="en-US"/>
          </a:p>
        </p:txBody>
      </p:sp>
    </p:spTree>
    <p:extLst>
      <p:ext uri="{BB962C8B-B14F-4D97-AF65-F5344CB8AC3E}">
        <p14:creationId xmlns:p14="http://schemas.microsoft.com/office/powerpoint/2010/main" val="1901147595"/>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cs typeface="Arial" charset="0"/>
              </a:defRPr>
            </a:lvl1pPr>
          </a:lstStyle>
          <a:p>
            <a:pPr>
              <a:defRPr/>
            </a:pPr>
            <a:fld id="{E518E02F-9584-274F-B0CA-B73A8ED54E5E}" type="datetimeFigureOut">
              <a:rPr lang="en-US"/>
              <a:pPr>
                <a:defRPr/>
              </a:pPr>
              <a:t>10/23/14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5F47ACA7-1EAF-AA4E-BFE6-DB9D2D078D28}" type="slidenum">
              <a:rPr lang="en-US"/>
              <a:pPr>
                <a:defRPr/>
              </a:pPr>
              <a:t>‹#›</a:t>
            </a:fld>
            <a:endParaRPr lang="en-US"/>
          </a:p>
        </p:txBody>
      </p:sp>
    </p:spTree>
    <p:extLst>
      <p:ext uri="{BB962C8B-B14F-4D97-AF65-F5344CB8AC3E}">
        <p14:creationId xmlns:p14="http://schemas.microsoft.com/office/powerpoint/2010/main" val="1872765071"/>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cs typeface="Arial" charset="0"/>
              </a:defRPr>
            </a:lvl1pPr>
          </a:lstStyle>
          <a:p>
            <a:pPr>
              <a:defRPr/>
            </a:pPr>
            <a:fld id="{E882A12D-3351-8440-A658-69104A02EBF3}" type="datetimeFigureOut">
              <a:rPr lang="en-US"/>
              <a:pPr>
                <a:defRPr/>
              </a:pPr>
              <a:t>10/23/14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9" name="Slide Number Placeholder 5"/>
          <p:cNvSpPr>
            <a:spLocks noGrp="1"/>
          </p:cNvSpPr>
          <p:nvPr>
            <p:ph type="sldNum" sz="quarter" idx="12"/>
          </p:nvPr>
        </p:nvSpPr>
        <p:spPr/>
        <p:txBody>
          <a:bodyPr/>
          <a:lstStyle>
            <a:lvl1pPr>
              <a:defRPr>
                <a:cs typeface="Arial" charset="0"/>
              </a:defRPr>
            </a:lvl1pPr>
          </a:lstStyle>
          <a:p>
            <a:pPr>
              <a:defRPr/>
            </a:pPr>
            <a:fld id="{94FD8D13-7FFC-AE47-B497-FA483F349DCD}" type="slidenum">
              <a:rPr lang="en-US"/>
              <a:pPr>
                <a:defRPr/>
              </a:pPr>
              <a:t>‹#›</a:t>
            </a:fld>
            <a:endParaRPr lang="en-US"/>
          </a:p>
        </p:txBody>
      </p:sp>
    </p:spTree>
    <p:extLst>
      <p:ext uri="{BB962C8B-B14F-4D97-AF65-F5344CB8AC3E}">
        <p14:creationId xmlns:p14="http://schemas.microsoft.com/office/powerpoint/2010/main" val="2537539954"/>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cs typeface="Arial" charset="0"/>
              </a:defRPr>
            </a:lvl1pPr>
          </a:lstStyle>
          <a:p>
            <a:pPr>
              <a:defRPr/>
            </a:pPr>
            <a:fld id="{1AD4372F-E8BF-E44F-88E8-2E6AB9E5A12B}" type="datetimeFigureOut">
              <a:rPr lang="en-US"/>
              <a:pPr>
                <a:defRPr/>
              </a:pPr>
              <a:t>10/23/14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5" name="Slide Number Placeholder 5"/>
          <p:cNvSpPr>
            <a:spLocks noGrp="1"/>
          </p:cNvSpPr>
          <p:nvPr>
            <p:ph type="sldNum" sz="quarter" idx="12"/>
          </p:nvPr>
        </p:nvSpPr>
        <p:spPr/>
        <p:txBody>
          <a:bodyPr/>
          <a:lstStyle>
            <a:lvl1pPr>
              <a:defRPr>
                <a:cs typeface="Arial" charset="0"/>
              </a:defRPr>
            </a:lvl1pPr>
          </a:lstStyle>
          <a:p>
            <a:pPr>
              <a:defRPr/>
            </a:pPr>
            <a:fld id="{27B3023D-2908-DD42-BBAD-22239A495624}" type="slidenum">
              <a:rPr lang="en-US"/>
              <a:pPr>
                <a:defRPr/>
              </a:pPr>
              <a:t>‹#›</a:t>
            </a:fld>
            <a:endParaRPr lang="en-US"/>
          </a:p>
        </p:txBody>
      </p:sp>
    </p:spTree>
    <p:extLst>
      <p:ext uri="{BB962C8B-B14F-4D97-AF65-F5344CB8AC3E}">
        <p14:creationId xmlns:p14="http://schemas.microsoft.com/office/powerpoint/2010/main" val="1236992346"/>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cs typeface="Arial" charset="0"/>
              </a:defRPr>
            </a:lvl1pPr>
          </a:lstStyle>
          <a:p>
            <a:pPr>
              <a:defRPr/>
            </a:pPr>
            <a:fld id="{9F994DE4-CF06-5340-B3E8-4D6A6FDFD7EA}" type="datetimeFigureOut">
              <a:rPr lang="en-US"/>
              <a:pPr>
                <a:defRPr/>
              </a:pPr>
              <a:t>10/23/14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4" name="Slide Number Placeholder 5"/>
          <p:cNvSpPr>
            <a:spLocks noGrp="1"/>
          </p:cNvSpPr>
          <p:nvPr>
            <p:ph type="sldNum" sz="quarter" idx="12"/>
          </p:nvPr>
        </p:nvSpPr>
        <p:spPr/>
        <p:txBody>
          <a:bodyPr/>
          <a:lstStyle>
            <a:lvl1pPr>
              <a:defRPr>
                <a:cs typeface="Arial" charset="0"/>
              </a:defRPr>
            </a:lvl1pPr>
          </a:lstStyle>
          <a:p>
            <a:pPr>
              <a:defRPr/>
            </a:pPr>
            <a:fld id="{972B8B43-824A-D241-9DB6-5BFF6B160928}" type="slidenum">
              <a:rPr lang="en-US"/>
              <a:pPr>
                <a:defRPr/>
              </a:pPr>
              <a:t>‹#›</a:t>
            </a:fld>
            <a:endParaRPr lang="en-US"/>
          </a:p>
        </p:txBody>
      </p:sp>
    </p:spTree>
    <p:extLst>
      <p:ext uri="{BB962C8B-B14F-4D97-AF65-F5344CB8AC3E}">
        <p14:creationId xmlns:p14="http://schemas.microsoft.com/office/powerpoint/2010/main" val="2209565520"/>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cs typeface="Arial" charset="0"/>
              </a:defRPr>
            </a:lvl1pPr>
          </a:lstStyle>
          <a:p>
            <a:pPr>
              <a:defRPr/>
            </a:pPr>
            <a:fld id="{DB3002A4-B2FE-A745-B262-97A768ABD91D}" type="datetimeFigureOut">
              <a:rPr lang="en-US"/>
              <a:pPr>
                <a:defRPr/>
              </a:pPr>
              <a:t>10/23/14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31D5A6D7-3703-B248-92C6-B1EFC808CDFE}" type="slidenum">
              <a:rPr lang="en-US"/>
              <a:pPr>
                <a:defRPr/>
              </a:pPr>
              <a:t>‹#›</a:t>
            </a:fld>
            <a:endParaRPr lang="en-US"/>
          </a:p>
        </p:txBody>
      </p:sp>
    </p:spTree>
    <p:extLst>
      <p:ext uri="{BB962C8B-B14F-4D97-AF65-F5344CB8AC3E}">
        <p14:creationId xmlns:p14="http://schemas.microsoft.com/office/powerpoint/2010/main" val="3714933447"/>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cs typeface="Arial" charset="0"/>
              </a:defRPr>
            </a:lvl1pPr>
          </a:lstStyle>
          <a:p>
            <a:pPr>
              <a:defRPr/>
            </a:pPr>
            <a:fld id="{A94851FD-625E-1540-8E0D-A32D289BD18F}" type="datetimeFigureOut">
              <a:rPr lang="en-US"/>
              <a:pPr>
                <a:defRPr/>
              </a:pPr>
              <a:t>10/23/14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337BAEBD-1529-A544-AA16-2D3EA86636B9}" type="slidenum">
              <a:rPr lang="en-US"/>
              <a:pPr>
                <a:defRPr/>
              </a:pPr>
              <a:t>‹#›</a:t>
            </a:fld>
            <a:endParaRPr lang="en-US"/>
          </a:p>
        </p:txBody>
      </p:sp>
    </p:spTree>
    <p:extLst>
      <p:ext uri="{BB962C8B-B14F-4D97-AF65-F5344CB8AC3E}">
        <p14:creationId xmlns:p14="http://schemas.microsoft.com/office/powerpoint/2010/main" val="763021514"/>
      </p:ext>
    </p:extLst>
  </p:cSld>
  <p:clrMapOvr>
    <a:masterClrMapping/>
  </p:clrMapOvr>
  <p:transition xmlns:p14="http://schemas.microsoft.com/office/powerpoint/2010/main"/>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cs typeface="Arial" charset="0"/>
              </a:defRPr>
            </a:lvl1pPr>
          </a:lstStyle>
          <a:p>
            <a:pPr>
              <a:defRPr/>
            </a:pPr>
            <a:fld id="{FFC71622-CF6A-5C4C-BA4A-2A17BE0C3422}" type="datetimeFigureOut">
              <a:rPr lang="en-US"/>
              <a:pPr>
                <a:defRPr/>
              </a:pPr>
              <a:t>10/23/14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D61B9B73-E8E9-7646-BC3B-693B5FD970ED}" type="slidenum">
              <a:rPr lang="en-US"/>
              <a:pPr>
                <a:defRPr/>
              </a:pPr>
              <a:t>‹#›</a:t>
            </a:fld>
            <a:endParaRPr lang="en-US"/>
          </a:p>
        </p:txBody>
      </p:sp>
    </p:spTree>
    <p:extLst>
      <p:ext uri="{BB962C8B-B14F-4D97-AF65-F5344CB8AC3E}">
        <p14:creationId xmlns:p14="http://schemas.microsoft.com/office/powerpoint/2010/main" val="204376259"/>
      </p:ext>
    </p:extLst>
  </p:cSld>
  <p:clrMapOvr>
    <a:masterClrMapping/>
  </p:clrMapOvr>
  <p:transition xmlns:p14="http://schemas.microsoft.com/office/powerpoint/2010/main"/>
</p:sldLayout>
</file>

<file path=ppt/slideLayouts/slideLayout1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cs typeface="Arial" charset="0"/>
              </a:defRPr>
            </a:lvl1pPr>
          </a:lstStyle>
          <a:p>
            <a:pPr>
              <a:defRPr/>
            </a:pPr>
            <a:fld id="{CB29F0DE-4BEC-7B4E-8AD1-8370B2C45BF4}" type="datetimeFigureOut">
              <a:rPr lang="en-US"/>
              <a:pPr>
                <a:defRPr/>
              </a:pPr>
              <a:t>10/23/14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8A638763-4379-5640-B428-DB2820FE1465}" type="slidenum">
              <a:rPr lang="en-US"/>
              <a:pPr>
                <a:defRPr/>
              </a:pPr>
              <a:t>‹#›</a:t>
            </a:fld>
            <a:endParaRPr lang="en-US"/>
          </a:p>
        </p:txBody>
      </p:sp>
    </p:spTree>
    <p:extLst>
      <p:ext uri="{BB962C8B-B14F-4D97-AF65-F5344CB8AC3E}">
        <p14:creationId xmlns:p14="http://schemas.microsoft.com/office/powerpoint/2010/main" val="2267315282"/>
      </p:ext>
    </p:extLst>
  </p:cSld>
  <p:clrMapOvr>
    <a:masterClrMapping/>
  </p:clrMapOvr>
  <p:transition xmlns:p14="http://schemas.microsoft.com/office/powerpoint/2010/main"/>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FE80637C-B67B-994A-9BD3-4C0BE00B3DC2}" type="slidenum">
              <a:rPr lang="en-US"/>
              <a:pPr>
                <a:defRPr/>
              </a:pPr>
              <a:t>‹#›</a:t>
            </a:fld>
            <a:endParaRPr lang="en-US"/>
          </a:p>
        </p:txBody>
      </p:sp>
    </p:spTree>
    <p:extLst>
      <p:ext uri="{BB962C8B-B14F-4D97-AF65-F5344CB8AC3E}">
        <p14:creationId xmlns:p14="http://schemas.microsoft.com/office/powerpoint/2010/main" val="4074925219"/>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6B42BA9F-369C-704F-B8C7-E5C97387B857}" type="slidenum">
              <a:rPr lang="en-US"/>
              <a:pPr>
                <a:defRPr/>
              </a:pPr>
              <a:t>‹#›</a:t>
            </a:fld>
            <a:endParaRPr lang="en-US"/>
          </a:p>
        </p:txBody>
      </p:sp>
    </p:spTree>
    <p:extLst>
      <p:ext uri="{BB962C8B-B14F-4D97-AF65-F5344CB8AC3E}">
        <p14:creationId xmlns:p14="http://schemas.microsoft.com/office/powerpoint/2010/main" val="840097816"/>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76098297-6EA3-CC44-93FD-F60C2B794B8A}" type="slidenum">
              <a:rPr lang="en-US"/>
              <a:pPr>
                <a:defRPr/>
              </a:pPr>
              <a:t>‹#›</a:t>
            </a:fld>
            <a:endParaRPr lang="en-US"/>
          </a:p>
        </p:txBody>
      </p:sp>
    </p:spTree>
    <p:extLst>
      <p:ext uri="{BB962C8B-B14F-4D97-AF65-F5344CB8AC3E}">
        <p14:creationId xmlns:p14="http://schemas.microsoft.com/office/powerpoint/2010/main" val="1427578346"/>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E478A32D-6821-EC44-9141-8B00075B42D9}" type="slidenum">
              <a:rPr lang="en-US"/>
              <a:pPr>
                <a:defRPr/>
              </a:pPr>
              <a:t>‹#›</a:t>
            </a:fld>
            <a:endParaRPr lang="en-US"/>
          </a:p>
        </p:txBody>
      </p:sp>
    </p:spTree>
    <p:extLst>
      <p:ext uri="{BB962C8B-B14F-4D97-AF65-F5344CB8AC3E}">
        <p14:creationId xmlns:p14="http://schemas.microsoft.com/office/powerpoint/2010/main" val="2105997833"/>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9" name="Rectangle 6"/>
          <p:cNvSpPr>
            <a:spLocks noGrp="1" noChangeArrowheads="1"/>
          </p:cNvSpPr>
          <p:nvPr>
            <p:ph type="sldNum" sz="quarter" idx="12"/>
          </p:nvPr>
        </p:nvSpPr>
        <p:spPr/>
        <p:txBody>
          <a:bodyPr/>
          <a:lstStyle>
            <a:lvl1pPr>
              <a:defRPr>
                <a:cs typeface="Arial" charset="0"/>
              </a:defRPr>
            </a:lvl1pPr>
          </a:lstStyle>
          <a:p>
            <a:pPr>
              <a:defRPr/>
            </a:pPr>
            <a:fld id="{8381E72D-AFA9-B849-8D33-023F94B451EF}" type="slidenum">
              <a:rPr lang="en-US"/>
              <a:pPr>
                <a:defRPr/>
              </a:pPr>
              <a:t>‹#›</a:t>
            </a:fld>
            <a:endParaRPr lang="en-US"/>
          </a:p>
        </p:txBody>
      </p:sp>
    </p:spTree>
    <p:extLst>
      <p:ext uri="{BB962C8B-B14F-4D97-AF65-F5344CB8AC3E}">
        <p14:creationId xmlns:p14="http://schemas.microsoft.com/office/powerpoint/2010/main" val="3306739134"/>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E67ABFAE-2015-A546-A2A7-080DE51EA5CC}" type="slidenum">
              <a:rPr lang="en-US"/>
              <a:pPr>
                <a:defRPr/>
              </a:pPr>
              <a:t>‹#›</a:t>
            </a:fld>
            <a:endParaRPr lang="en-US"/>
          </a:p>
        </p:txBody>
      </p:sp>
    </p:spTree>
    <p:extLst>
      <p:ext uri="{BB962C8B-B14F-4D97-AF65-F5344CB8AC3E}">
        <p14:creationId xmlns:p14="http://schemas.microsoft.com/office/powerpoint/2010/main" val="1361460805"/>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6"/>
          <p:cNvSpPr>
            <a:spLocks noGrp="1" noChangeArrowheads="1"/>
          </p:cNvSpPr>
          <p:nvPr>
            <p:ph type="sldNum" sz="quarter" idx="12"/>
          </p:nvPr>
        </p:nvSpPr>
        <p:spPr/>
        <p:txBody>
          <a:bodyPr/>
          <a:lstStyle>
            <a:lvl1pPr>
              <a:defRPr>
                <a:cs typeface="Arial" charset="0"/>
              </a:defRPr>
            </a:lvl1pPr>
          </a:lstStyle>
          <a:p>
            <a:pPr>
              <a:defRPr/>
            </a:pPr>
            <a:fld id="{1F4B05D6-7960-5E4A-A993-DA8F32E3AAB9}" type="slidenum">
              <a:rPr lang="en-US"/>
              <a:pPr>
                <a:defRPr/>
              </a:pPr>
              <a:t>‹#›</a:t>
            </a:fld>
            <a:endParaRPr lang="en-US"/>
          </a:p>
        </p:txBody>
      </p:sp>
    </p:spTree>
    <p:extLst>
      <p:ext uri="{BB962C8B-B14F-4D97-AF65-F5344CB8AC3E}">
        <p14:creationId xmlns:p14="http://schemas.microsoft.com/office/powerpoint/2010/main" val="886678502"/>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2900D1EB-7F8A-114B-A2DA-F417599C0CDC}" type="slidenum">
              <a:rPr lang="en-US"/>
              <a:pPr>
                <a:defRPr/>
              </a:pPr>
              <a:t>‹#›</a:t>
            </a:fld>
            <a:endParaRPr lang="en-US"/>
          </a:p>
        </p:txBody>
      </p:sp>
    </p:spTree>
    <p:extLst>
      <p:ext uri="{BB962C8B-B14F-4D97-AF65-F5344CB8AC3E}">
        <p14:creationId xmlns:p14="http://schemas.microsoft.com/office/powerpoint/2010/main" val="3362700220"/>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B509BD42-1B15-7A4B-B6EF-79E271C7372B}" type="slidenum">
              <a:rPr lang="en-US"/>
              <a:pPr>
                <a:defRPr/>
              </a:pPr>
              <a:t>‹#›</a:t>
            </a:fld>
            <a:endParaRPr lang="en-US"/>
          </a:p>
        </p:txBody>
      </p:sp>
    </p:spTree>
    <p:extLst>
      <p:ext uri="{BB962C8B-B14F-4D97-AF65-F5344CB8AC3E}">
        <p14:creationId xmlns:p14="http://schemas.microsoft.com/office/powerpoint/2010/main" val="321559928"/>
      </p:ext>
    </p:extLst>
  </p:cSld>
  <p:clrMapOvr>
    <a:masterClrMapping/>
  </p:clrMapOvr>
  <p:transition xmlns:p14="http://schemas.microsoft.com/office/powerpoint/2010/mai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B1D0D660-0960-C042-9BC5-E13C29D6062A}" type="slidenum">
              <a:rPr lang="en-US"/>
              <a:pPr>
                <a:defRPr/>
              </a:pPr>
              <a:t>‹#›</a:t>
            </a:fld>
            <a:endParaRPr lang="en-US"/>
          </a:p>
        </p:txBody>
      </p:sp>
    </p:spTree>
    <p:extLst>
      <p:ext uri="{BB962C8B-B14F-4D97-AF65-F5344CB8AC3E}">
        <p14:creationId xmlns:p14="http://schemas.microsoft.com/office/powerpoint/2010/main" val="3663667873"/>
      </p:ext>
    </p:extLst>
  </p:cSld>
  <p:clrMapOvr>
    <a:masterClrMapping/>
  </p:clrMapOvr>
  <p:transition xmlns:p14="http://schemas.microsoft.com/office/powerpoint/2010/main"/>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29195BC4-DA46-2C42-AC35-268C6735F09A}" type="slidenum">
              <a:rPr lang="en-US"/>
              <a:pPr>
                <a:defRPr/>
              </a:pPr>
              <a:t>‹#›</a:t>
            </a:fld>
            <a:endParaRPr lang="en-US"/>
          </a:p>
        </p:txBody>
      </p:sp>
    </p:spTree>
    <p:extLst>
      <p:ext uri="{BB962C8B-B14F-4D97-AF65-F5344CB8AC3E}">
        <p14:creationId xmlns:p14="http://schemas.microsoft.com/office/powerpoint/2010/main" val="887094849"/>
      </p:ext>
    </p:extLst>
  </p:cSld>
  <p:clrMapOvr>
    <a:masterClrMapping/>
  </p:clrMapOvr>
  <p:transition xmlns:p14="http://schemas.microsoft.com/office/powerpoint/2010/main"/>
</p:sldLayout>
</file>

<file path=ppt/slideLayouts/slideLayout19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3B85FCC8-6E8A-7942-9CB8-829197C54AD9}" type="slidenum">
              <a:rPr lang="en-US"/>
              <a:pPr>
                <a:defRPr/>
              </a:pPr>
              <a:t>‹#›</a:t>
            </a:fld>
            <a:endParaRPr lang="en-US"/>
          </a:p>
        </p:txBody>
      </p:sp>
    </p:spTree>
    <p:extLst>
      <p:ext uri="{BB962C8B-B14F-4D97-AF65-F5344CB8AC3E}">
        <p14:creationId xmlns:p14="http://schemas.microsoft.com/office/powerpoint/2010/main" val="3238100780"/>
      </p:ext>
    </p:extLst>
  </p:cSld>
  <p:clrMapOvr>
    <a:masterClrMapping/>
  </p:clrMapOvr>
  <p:transition xmlns:p14="http://schemas.microsoft.com/office/powerpoint/2010/main"/>
</p:sldLayout>
</file>

<file path=ppt/slideLayouts/slideLayout19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8" name="Rectangle 6"/>
          <p:cNvSpPr>
            <a:spLocks noGrp="1" noChangeArrowheads="1"/>
          </p:cNvSpPr>
          <p:nvPr>
            <p:ph type="sldNum" sz="quarter" idx="12"/>
          </p:nvPr>
        </p:nvSpPr>
        <p:spPr/>
        <p:txBody>
          <a:bodyPr/>
          <a:lstStyle>
            <a:lvl1pPr>
              <a:defRPr>
                <a:cs typeface="Arial" charset="0"/>
              </a:defRPr>
            </a:lvl1pPr>
          </a:lstStyle>
          <a:p>
            <a:pPr>
              <a:defRPr/>
            </a:pPr>
            <a:fld id="{AB74CA97-CCA6-5942-9011-01CBBF7CB237}" type="slidenum">
              <a:rPr lang="en-US"/>
              <a:pPr>
                <a:defRPr/>
              </a:pPr>
              <a:t>‹#›</a:t>
            </a:fld>
            <a:endParaRPr lang="en-US"/>
          </a:p>
        </p:txBody>
      </p:sp>
    </p:spTree>
    <p:extLst>
      <p:ext uri="{BB962C8B-B14F-4D97-AF65-F5344CB8AC3E}">
        <p14:creationId xmlns:p14="http://schemas.microsoft.com/office/powerpoint/2010/main" val="2689748939"/>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78E8B04C-96B9-9448-91DF-D6509F291253}"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809689962"/>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0F6C0E8-2D6E-C34D-8A33-E436BE462463}"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891501973"/>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C529EB-EA3A-AE42-BE25-545306AD15F8}"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83643685"/>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654713EF-06A6-C14B-A903-EE3714C59C28}"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128714344"/>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708EBEEA-1520-4341-8365-8FDE9B0712E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958065819"/>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08E1577F-B240-454A-8464-6DF86F91C9DB}"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241463194"/>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AF193217-2EF6-8E46-A58C-544003AB48E1}"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055726341"/>
      </p:ext>
    </p:extLst>
  </p:cSld>
  <p:clrMapOvr>
    <a:masterClrMapping/>
  </p:clrMapOvr>
  <p:transition xmlns:p14="http://schemas.microsoft.com/office/powerpoint/2010/main"/>
</p:sldLayout>
</file>

<file path=ppt/slideLayouts/slideLayout2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C74B63AD-6855-054F-A707-84A105640E94}"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708105735"/>
      </p:ext>
    </p:extLst>
  </p:cSld>
  <p:clrMapOvr>
    <a:masterClrMapping/>
  </p:clrMapOvr>
  <p:transition xmlns:p14="http://schemas.microsoft.com/office/powerpoint/2010/main"/>
</p:sldLayout>
</file>

<file path=ppt/slideLayouts/slideLayout2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11B712D6-BB93-0046-A3B0-A985ED182960}"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623847287"/>
      </p:ext>
    </p:extLst>
  </p:cSld>
  <p:clrMapOvr>
    <a:masterClrMapping/>
  </p:clrMapOvr>
  <p:transition xmlns:p14="http://schemas.microsoft.com/office/powerpoint/2010/main"/>
</p:sldLayout>
</file>

<file path=ppt/slideLayouts/slideLayout2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81F566F9-E8BE-3244-B57A-E913AA51D267}"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401909523"/>
      </p:ext>
    </p:extLst>
  </p:cSld>
  <p:clrMapOvr>
    <a:masterClrMapping/>
  </p:clrMapOvr>
  <p:transition xmlns:p14="http://schemas.microsoft.com/office/powerpoint/2010/main"/>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2152A7AF-237A-5944-859C-B51BD2946D2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547145034"/>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2AEA7E7E-7239-9E42-A750-DE3649EC8CEE}"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444308028"/>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4732F8D9-B50B-9B47-9C3B-00F4F9FB850A}"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767252475"/>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EBA029C0-C3CB-5841-B6E8-A2A640D0C8E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700391567"/>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62610848-64B7-BA45-9CA8-4C26EE1CC7F2}"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875175460"/>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1BE068CA-C425-014E-9DBB-0597305D25C6}"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559507405"/>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D6A3966A-9528-8942-8DDD-AB5B0D8B27CA}"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4144391680"/>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CD3BF60E-3058-B74C-AA4A-F871FEF15861}"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941661249"/>
      </p:ext>
    </p:extLst>
  </p:cSld>
  <p:clrMapOvr>
    <a:masterClrMapping/>
  </p:clrMapOvr>
  <p:transition xmlns:p14="http://schemas.microsoft.com/office/powerpoint/2010/main"/>
</p:sldLayout>
</file>

<file path=ppt/slideLayouts/slideLayout2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F83F8C0-B1D2-1B48-B4B7-F72775E176FF}"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825930724"/>
      </p:ext>
    </p:extLst>
  </p:cSld>
  <p:clrMapOvr>
    <a:masterClrMapping/>
  </p:clrMapOvr>
  <p:transition xmlns:p14="http://schemas.microsoft.com/office/powerpoint/2010/main"/>
</p:sldLayout>
</file>

<file path=ppt/slideLayouts/slideLayout2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5962FBDF-3ECC-2A49-B822-AC3727DFBB3D}"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511833279"/>
      </p:ext>
    </p:extLst>
  </p:cSld>
  <p:clrMapOvr>
    <a:masterClrMapping/>
  </p:clrMapOvr>
  <p:transition xmlns:p14="http://schemas.microsoft.com/office/powerpoint/2010/main"/>
</p:sldLayout>
</file>

<file path=ppt/slideLayouts/slideLayout2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B2F5C52-3879-C74C-90E5-BB249762395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4431945"/>
      </p:ext>
    </p:extLst>
  </p:cSld>
  <p:clrMapOvr>
    <a:masterClrMapping/>
  </p:clrMapOvr>
  <p:transition xmlns:p14="http://schemas.microsoft.com/office/powerpoint/2010/main"/>
</p:sldLayout>
</file>

<file path=ppt/slideLayouts/slideLayout2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F55EE453-B557-1147-929F-E552737BC6DE}"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616416296"/>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FEB95D57-C956-DE4B-8D42-B766007FEDF4}"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4208627680"/>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D2865287-F4B2-D841-BAE9-671873EA51FD}"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293903693"/>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10/23/14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6691827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10/23/14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8163840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10/23/14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4332945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10/23/14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3095967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10/23/14</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4470286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10/23/14</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6386918"/>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10/23/14</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489188"/>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10/23/14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81616142"/>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10/23/14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45707926"/>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10/23/14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5408108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10/23/14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84099839"/>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latin typeface="Calibri"/>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latin typeface="Calibri"/>
            </a:endParaRPr>
          </a:p>
        </p:txBody>
      </p:sp>
      <p:sp>
        <p:nvSpPr>
          <p:cNvPr id="5" name="Rectangle 6"/>
          <p:cNvSpPr>
            <a:spLocks noGrp="1" noChangeArrowheads="1"/>
          </p:cNvSpPr>
          <p:nvPr>
            <p:ph type="sldNum" sz="quarter" idx="12"/>
          </p:nvPr>
        </p:nvSpPr>
        <p:spPr>
          <a:ln/>
        </p:spPr>
        <p:txBody>
          <a:bodyPr/>
          <a:lstStyle>
            <a:lvl1pPr>
              <a:defRPr/>
            </a:lvl1pPr>
          </a:lstStyle>
          <a:p>
            <a:pPr>
              <a:defRPr/>
            </a:pPr>
            <a:fld id="{FFC28955-FABD-5542-995B-E2A39DDF6F2F}"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66439409"/>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78762" y="0"/>
            <a:ext cx="8732134" cy="10327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74578" y="1652461"/>
            <a:ext cx="4366067" cy="4681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77934" y="1652461"/>
            <a:ext cx="4366066" cy="2272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77934" y="4062300"/>
            <a:ext cx="4366066" cy="2272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69926731"/>
      </p:ext>
    </p:extLst>
  </p:cSld>
  <p:clrMapOvr>
    <a:masterClrMapping/>
  </p:clrMapOvr>
  <p:transition xmlns:p14="http://schemas.microsoft.com/office/powerpoint/2010/main" spd="slow">
    <p:wipe dir="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userDrawn="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Título"/>
          <p:cNvSpPr>
            <a:spLocks noGrp="1"/>
          </p:cNvSpPr>
          <p:nvPr>
            <p:ph type="title"/>
          </p:nvPr>
        </p:nvSpPr>
        <p:spPr/>
        <p:txBody>
          <a:bodyPr/>
          <a:lstStyle/>
          <a:p>
            <a:r>
              <a:rPr lang="es-ES" smtClean="0"/>
              <a:t>Haga clic para modificar el estilo de título del patrón</a:t>
            </a:r>
            <a:endParaRPr lang="es-ES"/>
          </a:p>
        </p:txBody>
      </p:sp>
      <p:sp>
        <p:nvSpPr>
          <p:cNvPr id="4" name="3 Marcador de fecha"/>
          <p:cNvSpPr>
            <a:spLocks noGrp="1"/>
          </p:cNvSpPr>
          <p:nvPr>
            <p:ph type="dt" sz="half" idx="10"/>
          </p:nvPr>
        </p:nvSpPr>
        <p:spPr/>
        <p:txBody>
          <a:bodyPr/>
          <a:lstStyle>
            <a:lvl1pPr>
              <a:defRPr/>
            </a:lvl1pPr>
          </a:lstStyle>
          <a:p>
            <a:fld id="{F968A16A-A8EB-094C-BF28-1E02B6AEBC14}" type="datetime1">
              <a:rPr lang="es-ES">
                <a:solidFill>
                  <a:prstClr val="black">
                    <a:tint val="75000"/>
                  </a:prstClr>
                </a:solidFill>
                <a:latin typeface="Calibri"/>
              </a:rPr>
              <a:pPr/>
              <a:t>10/23/14</a:t>
            </a:fld>
            <a:endParaRPr lang="es-ES">
              <a:solidFill>
                <a:prstClr val="black">
                  <a:tint val="75000"/>
                </a:prstClr>
              </a:solidFill>
              <a:latin typeface="Calibri"/>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latin typeface="Calibri"/>
            </a:endParaRPr>
          </a:p>
        </p:txBody>
      </p:sp>
      <p:sp>
        <p:nvSpPr>
          <p:cNvPr id="6" name="5 Marcador de número de diapositiva"/>
          <p:cNvSpPr>
            <a:spLocks noGrp="1"/>
          </p:cNvSpPr>
          <p:nvPr>
            <p:ph type="sldNum" sz="quarter" idx="12"/>
          </p:nvPr>
        </p:nvSpPr>
        <p:spPr/>
        <p:txBody>
          <a:bodyPr/>
          <a:lstStyle>
            <a:lvl1pPr>
              <a:defRPr/>
            </a:lvl1pPr>
          </a:lstStyle>
          <a:p>
            <a:fld id="{1DD2874B-7A50-A343-95B9-7C715535FCE3}" type="slidenum">
              <a:rPr lang="es-ES">
                <a:solidFill>
                  <a:prstClr val="black">
                    <a:tint val="75000"/>
                  </a:prstClr>
                </a:solidFill>
                <a:latin typeface="Calibri"/>
              </a:rPr>
              <a:pPr/>
              <a:t>‹#›</a:t>
            </a:fld>
            <a:endParaRPr lang="es-ES">
              <a:solidFill>
                <a:prstClr val="black">
                  <a:tint val="75000"/>
                </a:prstClr>
              </a:solidFill>
              <a:latin typeface="Calibri"/>
            </a:endParaRPr>
          </a:p>
        </p:txBody>
      </p:sp>
    </p:spTree>
    <p:extLst>
      <p:ext uri="{BB962C8B-B14F-4D97-AF65-F5344CB8AC3E}">
        <p14:creationId xmlns:p14="http://schemas.microsoft.com/office/powerpoint/2010/main" val="153474850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Espace réservé de la date 3"/>
          <p:cNvSpPr>
            <a:spLocks noGrp="1"/>
          </p:cNvSpPr>
          <p:nvPr>
            <p:ph type="dt" sz="half" idx="10"/>
          </p:nvPr>
        </p:nvSpPr>
        <p:spPr/>
        <p:txBody>
          <a:bodyPr/>
          <a:lstStyle>
            <a:lvl1pPr fontAlgn="auto">
              <a:spcBef>
                <a:spcPts val="0"/>
              </a:spcBef>
              <a:spcAft>
                <a:spcPts val="0"/>
              </a:spcAft>
              <a:defRPr/>
            </a:lvl1pPr>
          </a:lstStyle>
          <a:p>
            <a:pPr>
              <a:defRPr/>
            </a:pPr>
            <a:endParaRPr lang="fr-FR">
              <a:latin typeface="Calibri"/>
              <a:ea typeface="ＭＳ Ｐゴシック"/>
              <a:cs typeface="ＭＳ Ｐゴシック"/>
            </a:endParaRPr>
          </a:p>
        </p:txBody>
      </p:sp>
      <p:sp>
        <p:nvSpPr>
          <p:cNvPr id="5" name="Espace réservé du pied de page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cs typeface="ＭＳ Ｐゴシック"/>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AD8AC4FA-7AD9-7242-9F16-43FB383BDC5B}" type="slidenum">
              <a:rPr lang="fr-FR">
                <a:ea typeface="ＭＳ Ｐゴシック"/>
              </a:rPr>
              <a:pPr>
                <a:defRPr/>
              </a:pPr>
              <a:t>‹#›</a:t>
            </a:fld>
            <a:endParaRPr lang="fr-FR">
              <a:ea typeface="ＭＳ Ｐゴシック"/>
            </a:endParaRPr>
          </a:p>
        </p:txBody>
      </p:sp>
    </p:spTree>
    <p:extLst>
      <p:ext uri="{BB962C8B-B14F-4D97-AF65-F5344CB8AC3E}">
        <p14:creationId xmlns:p14="http://schemas.microsoft.com/office/powerpoint/2010/main" val="612530000"/>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Espace réservé de la date 3"/>
          <p:cNvSpPr>
            <a:spLocks noGrp="1"/>
          </p:cNvSpPr>
          <p:nvPr>
            <p:ph type="dt" sz="half" idx="10"/>
          </p:nvPr>
        </p:nvSpPr>
        <p:spPr/>
        <p:txBody>
          <a:bodyPr/>
          <a:lstStyle>
            <a:lvl1pPr fontAlgn="auto">
              <a:spcBef>
                <a:spcPts val="0"/>
              </a:spcBef>
              <a:spcAft>
                <a:spcPts val="0"/>
              </a:spcAft>
              <a:defRPr/>
            </a:lvl1pPr>
          </a:lstStyle>
          <a:p>
            <a:pPr>
              <a:defRPr/>
            </a:pPr>
            <a:endParaRPr lang="fr-FR">
              <a:latin typeface="Calibri"/>
              <a:ea typeface="ＭＳ Ｐゴシック"/>
              <a:cs typeface="ＭＳ Ｐゴシック"/>
            </a:endParaRPr>
          </a:p>
        </p:txBody>
      </p:sp>
      <p:sp>
        <p:nvSpPr>
          <p:cNvPr id="5" name="Espace réservé du pied de page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cs typeface="ＭＳ Ｐゴシック"/>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5100E535-3B0E-D548-B651-4BF8F5411CCD}" type="slidenum">
              <a:rPr lang="fr-FR">
                <a:ea typeface="ＭＳ Ｐゴシック"/>
              </a:rPr>
              <a:pPr>
                <a:defRPr/>
              </a:pPr>
              <a:t>‹#›</a:t>
            </a:fld>
            <a:endParaRPr lang="fr-FR">
              <a:ea typeface="ＭＳ Ｐゴシック"/>
            </a:endParaRPr>
          </a:p>
        </p:txBody>
      </p:sp>
    </p:spTree>
    <p:extLst>
      <p:ext uri="{BB962C8B-B14F-4D97-AF65-F5344CB8AC3E}">
        <p14:creationId xmlns:p14="http://schemas.microsoft.com/office/powerpoint/2010/main" val="4124630914"/>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Espace réservé de la date 3"/>
          <p:cNvSpPr>
            <a:spLocks noGrp="1"/>
          </p:cNvSpPr>
          <p:nvPr>
            <p:ph type="dt" sz="half" idx="10"/>
          </p:nvPr>
        </p:nvSpPr>
        <p:spPr/>
        <p:txBody>
          <a:bodyPr/>
          <a:lstStyle>
            <a:lvl1pPr fontAlgn="auto">
              <a:spcBef>
                <a:spcPts val="0"/>
              </a:spcBef>
              <a:spcAft>
                <a:spcPts val="0"/>
              </a:spcAft>
              <a:defRPr/>
            </a:lvl1pPr>
          </a:lstStyle>
          <a:p>
            <a:pPr>
              <a:defRPr/>
            </a:pPr>
            <a:endParaRPr lang="fr-FR">
              <a:latin typeface="Calibri"/>
              <a:ea typeface="ＭＳ Ｐゴシック"/>
              <a:cs typeface="ＭＳ Ｐゴシック"/>
            </a:endParaRPr>
          </a:p>
        </p:txBody>
      </p:sp>
      <p:sp>
        <p:nvSpPr>
          <p:cNvPr id="5" name="Espace réservé du pied de page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cs typeface="ＭＳ Ｐゴシック"/>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ED71803A-A1EB-554B-A29F-E5CEA84ECC74}" type="slidenum">
              <a:rPr lang="fr-FR">
                <a:ea typeface="ＭＳ Ｐゴシック"/>
              </a:rPr>
              <a:pPr>
                <a:defRPr/>
              </a:pPr>
              <a:t>‹#›</a:t>
            </a:fld>
            <a:endParaRPr lang="fr-FR">
              <a:ea typeface="ＭＳ Ｐゴシック"/>
            </a:endParaRPr>
          </a:p>
        </p:txBody>
      </p:sp>
    </p:spTree>
    <p:extLst>
      <p:ext uri="{BB962C8B-B14F-4D97-AF65-F5344CB8AC3E}">
        <p14:creationId xmlns:p14="http://schemas.microsoft.com/office/powerpoint/2010/main" val="183362501"/>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Espace réservé de la date 3"/>
          <p:cNvSpPr>
            <a:spLocks noGrp="1"/>
          </p:cNvSpPr>
          <p:nvPr>
            <p:ph type="dt" sz="half" idx="10"/>
          </p:nvPr>
        </p:nvSpPr>
        <p:spPr/>
        <p:txBody>
          <a:bodyPr/>
          <a:lstStyle>
            <a:lvl1pPr fontAlgn="auto">
              <a:spcBef>
                <a:spcPts val="0"/>
              </a:spcBef>
              <a:spcAft>
                <a:spcPts val="0"/>
              </a:spcAft>
              <a:defRPr/>
            </a:lvl1pPr>
          </a:lstStyle>
          <a:p>
            <a:pPr>
              <a:defRPr/>
            </a:pPr>
            <a:endParaRPr lang="fr-FR">
              <a:latin typeface="Calibri"/>
              <a:ea typeface="ＭＳ Ｐゴシック"/>
              <a:cs typeface="ＭＳ Ｐゴシック"/>
            </a:endParaRPr>
          </a:p>
        </p:txBody>
      </p:sp>
      <p:sp>
        <p:nvSpPr>
          <p:cNvPr id="6" name="Espace réservé du pied de page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cs typeface="ＭＳ Ｐゴシック"/>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32588EE2-0B45-294A-8C6B-56EFCDDF2D5C}" type="slidenum">
              <a:rPr lang="fr-FR">
                <a:ea typeface="ＭＳ Ｐゴシック"/>
              </a:rPr>
              <a:pPr>
                <a:defRPr/>
              </a:pPr>
              <a:t>‹#›</a:t>
            </a:fld>
            <a:endParaRPr lang="fr-FR">
              <a:ea typeface="ＭＳ Ｐゴシック"/>
            </a:endParaRPr>
          </a:p>
        </p:txBody>
      </p:sp>
    </p:spTree>
    <p:extLst>
      <p:ext uri="{BB962C8B-B14F-4D97-AF65-F5344CB8AC3E}">
        <p14:creationId xmlns:p14="http://schemas.microsoft.com/office/powerpoint/2010/main" val="1796693169"/>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Espace réservé de la date 3"/>
          <p:cNvSpPr>
            <a:spLocks noGrp="1"/>
          </p:cNvSpPr>
          <p:nvPr>
            <p:ph type="dt" sz="half" idx="10"/>
          </p:nvPr>
        </p:nvSpPr>
        <p:spPr/>
        <p:txBody>
          <a:bodyPr/>
          <a:lstStyle>
            <a:lvl1pPr fontAlgn="auto">
              <a:spcBef>
                <a:spcPts val="0"/>
              </a:spcBef>
              <a:spcAft>
                <a:spcPts val="0"/>
              </a:spcAft>
              <a:defRPr/>
            </a:lvl1pPr>
          </a:lstStyle>
          <a:p>
            <a:pPr>
              <a:defRPr/>
            </a:pPr>
            <a:endParaRPr lang="fr-FR">
              <a:latin typeface="Calibri"/>
              <a:ea typeface="ＭＳ Ｐゴシック"/>
              <a:cs typeface="ＭＳ Ｐゴシック"/>
            </a:endParaRPr>
          </a:p>
        </p:txBody>
      </p:sp>
      <p:sp>
        <p:nvSpPr>
          <p:cNvPr id="8" name="Espace réservé du pied de page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cs typeface="ＭＳ Ｐゴシック"/>
            </a:endParaRPr>
          </a:p>
        </p:txBody>
      </p:sp>
      <p:sp>
        <p:nvSpPr>
          <p:cNvPr id="9" name="Espace réservé du numéro de diapositive 5"/>
          <p:cNvSpPr>
            <a:spLocks noGrp="1"/>
          </p:cNvSpPr>
          <p:nvPr>
            <p:ph type="sldNum" sz="quarter" idx="12"/>
          </p:nvPr>
        </p:nvSpPr>
        <p:spPr/>
        <p:txBody>
          <a:bodyPr/>
          <a:lstStyle>
            <a:lvl1pPr>
              <a:defRPr/>
            </a:lvl1pPr>
          </a:lstStyle>
          <a:p>
            <a:pPr>
              <a:defRPr/>
            </a:pPr>
            <a:fld id="{45BCBD17-0DEF-C74A-A61D-84DF3F8E5177}" type="slidenum">
              <a:rPr lang="fr-FR">
                <a:ea typeface="ＭＳ Ｐゴシック"/>
              </a:rPr>
              <a:pPr>
                <a:defRPr/>
              </a:pPr>
              <a:t>‹#›</a:t>
            </a:fld>
            <a:endParaRPr lang="fr-FR">
              <a:ea typeface="ＭＳ Ｐゴシック"/>
            </a:endParaRPr>
          </a:p>
        </p:txBody>
      </p:sp>
    </p:spTree>
    <p:extLst>
      <p:ext uri="{BB962C8B-B14F-4D97-AF65-F5344CB8AC3E}">
        <p14:creationId xmlns:p14="http://schemas.microsoft.com/office/powerpoint/2010/main" val="356152795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Espace réservé de la date 3"/>
          <p:cNvSpPr>
            <a:spLocks noGrp="1"/>
          </p:cNvSpPr>
          <p:nvPr>
            <p:ph type="dt" sz="half" idx="10"/>
          </p:nvPr>
        </p:nvSpPr>
        <p:spPr/>
        <p:txBody>
          <a:bodyPr/>
          <a:lstStyle>
            <a:lvl1pPr fontAlgn="auto">
              <a:spcBef>
                <a:spcPts val="0"/>
              </a:spcBef>
              <a:spcAft>
                <a:spcPts val="0"/>
              </a:spcAft>
              <a:defRPr/>
            </a:lvl1pPr>
          </a:lstStyle>
          <a:p>
            <a:pPr>
              <a:defRPr/>
            </a:pPr>
            <a:endParaRPr lang="fr-FR">
              <a:latin typeface="Calibri"/>
              <a:ea typeface="ＭＳ Ｐゴシック"/>
              <a:cs typeface="ＭＳ Ｐゴシック"/>
            </a:endParaRPr>
          </a:p>
        </p:txBody>
      </p:sp>
      <p:sp>
        <p:nvSpPr>
          <p:cNvPr id="4" name="Espace réservé du pied de page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cs typeface="ＭＳ Ｐゴシック"/>
            </a:endParaRPr>
          </a:p>
        </p:txBody>
      </p:sp>
      <p:sp>
        <p:nvSpPr>
          <p:cNvPr id="5" name="Espace réservé du numéro de diapositive 5"/>
          <p:cNvSpPr>
            <a:spLocks noGrp="1"/>
          </p:cNvSpPr>
          <p:nvPr>
            <p:ph type="sldNum" sz="quarter" idx="12"/>
          </p:nvPr>
        </p:nvSpPr>
        <p:spPr/>
        <p:txBody>
          <a:bodyPr/>
          <a:lstStyle>
            <a:lvl1pPr>
              <a:defRPr/>
            </a:lvl1pPr>
          </a:lstStyle>
          <a:p>
            <a:pPr>
              <a:defRPr/>
            </a:pPr>
            <a:fld id="{8337BAC6-8553-1B4A-9D77-5577D07AC5D0}" type="slidenum">
              <a:rPr lang="fr-FR">
                <a:ea typeface="ＭＳ Ｐゴシック"/>
              </a:rPr>
              <a:pPr>
                <a:defRPr/>
              </a:pPr>
              <a:t>‹#›</a:t>
            </a:fld>
            <a:endParaRPr lang="fr-FR">
              <a:ea typeface="ＭＳ Ｐゴシック"/>
            </a:endParaRPr>
          </a:p>
        </p:txBody>
      </p:sp>
    </p:spTree>
    <p:extLst>
      <p:ext uri="{BB962C8B-B14F-4D97-AF65-F5344CB8AC3E}">
        <p14:creationId xmlns:p14="http://schemas.microsoft.com/office/powerpoint/2010/main" val="3919757294"/>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fontAlgn="auto">
              <a:spcBef>
                <a:spcPts val="0"/>
              </a:spcBef>
              <a:spcAft>
                <a:spcPts val="0"/>
              </a:spcAft>
              <a:defRPr/>
            </a:lvl1pPr>
          </a:lstStyle>
          <a:p>
            <a:pPr>
              <a:defRPr/>
            </a:pPr>
            <a:endParaRPr lang="fr-FR">
              <a:latin typeface="Calibri"/>
              <a:ea typeface="ＭＳ Ｐゴシック"/>
              <a:cs typeface="ＭＳ Ｐゴシック"/>
            </a:endParaRPr>
          </a:p>
        </p:txBody>
      </p:sp>
      <p:sp>
        <p:nvSpPr>
          <p:cNvPr id="3" name="Espace réservé du pied de page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cs typeface="ＭＳ Ｐゴシック"/>
            </a:endParaRPr>
          </a:p>
        </p:txBody>
      </p:sp>
      <p:sp>
        <p:nvSpPr>
          <p:cNvPr id="4" name="Espace réservé du numéro de diapositive 5"/>
          <p:cNvSpPr>
            <a:spLocks noGrp="1"/>
          </p:cNvSpPr>
          <p:nvPr>
            <p:ph type="sldNum" sz="quarter" idx="12"/>
          </p:nvPr>
        </p:nvSpPr>
        <p:spPr/>
        <p:txBody>
          <a:bodyPr/>
          <a:lstStyle>
            <a:lvl1pPr>
              <a:defRPr/>
            </a:lvl1pPr>
          </a:lstStyle>
          <a:p>
            <a:pPr>
              <a:defRPr/>
            </a:pPr>
            <a:fld id="{103DC843-9E2B-4046-949D-9DDB3B0C0A55}" type="slidenum">
              <a:rPr lang="fr-FR">
                <a:ea typeface="ＭＳ Ｐゴシック"/>
              </a:rPr>
              <a:pPr>
                <a:defRPr/>
              </a:pPr>
              <a:t>‹#›</a:t>
            </a:fld>
            <a:endParaRPr lang="fr-FR">
              <a:ea typeface="ＭＳ Ｐゴシック"/>
            </a:endParaRPr>
          </a:p>
        </p:txBody>
      </p:sp>
    </p:spTree>
    <p:extLst>
      <p:ext uri="{BB962C8B-B14F-4D97-AF65-F5344CB8AC3E}">
        <p14:creationId xmlns:p14="http://schemas.microsoft.com/office/powerpoint/2010/main" val="3466316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Espace réservé de la date 3"/>
          <p:cNvSpPr>
            <a:spLocks noGrp="1"/>
          </p:cNvSpPr>
          <p:nvPr>
            <p:ph type="dt" sz="half" idx="10"/>
          </p:nvPr>
        </p:nvSpPr>
        <p:spPr/>
        <p:txBody>
          <a:bodyPr/>
          <a:lstStyle>
            <a:lvl1pPr fontAlgn="auto">
              <a:spcBef>
                <a:spcPts val="0"/>
              </a:spcBef>
              <a:spcAft>
                <a:spcPts val="0"/>
              </a:spcAft>
              <a:defRPr/>
            </a:lvl1pPr>
          </a:lstStyle>
          <a:p>
            <a:pPr>
              <a:defRPr/>
            </a:pPr>
            <a:endParaRPr lang="fr-FR">
              <a:latin typeface="Calibri"/>
              <a:ea typeface="ＭＳ Ｐゴシック"/>
              <a:cs typeface="ＭＳ Ｐゴシック"/>
            </a:endParaRPr>
          </a:p>
        </p:txBody>
      </p:sp>
      <p:sp>
        <p:nvSpPr>
          <p:cNvPr id="6" name="Espace réservé du pied de page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cs typeface="ＭＳ Ｐゴシック"/>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CD66E909-414D-CF43-A7DA-3284A81DE96A}" type="slidenum">
              <a:rPr lang="fr-FR">
                <a:ea typeface="ＭＳ Ｐゴシック"/>
              </a:rPr>
              <a:pPr>
                <a:defRPr/>
              </a:pPr>
              <a:t>‹#›</a:t>
            </a:fld>
            <a:endParaRPr lang="fr-FR">
              <a:ea typeface="ＭＳ Ｐゴシック"/>
            </a:endParaRPr>
          </a:p>
        </p:txBody>
      </p:sp>
    </p:spTree>
    <p:extLst>
      <p:ext uri="{BB962C8B-B14F-4D97-AF65-F5344CB8AC3E}">
        <p14:creationId xmlns:p14="http://schemas.microsoft.com/office/powerpoint/2010/main" val="2102168365"/>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Espace réservé de la date 3"/>
          <p:cNvSpPr>
            <a:spLocks noGrp="1"/>
          </p:cNvSpPr>
          <p:nvPr>
            <p:ph type="dt" sz="half" idx="10"/>
          </p:nvPr>
        </p:nvSpPr>
        <p:spPr/>
        <p:txBody>
          <a:bodyPr/>
          <a:lstStyle>
            <a:lvl1pPr fontAlgn="auto">
              <a:spcBef>
                <a:spcPts val="0"/>
              </a:spcBef>
              <a:spcAft>
                <a:spcPts val="0"/>
              </a:spcAft>
              <a:defRPr/>
            </a:lvl1pPr>
          </a:lstStyle>
          <a:p>
            <a:pPr>
              <a:defRPr/>
            </a:pPr>
            <a:endParaRPr lang="fr-FR">
              <a:latin typeface="Calibri"/>
              <a:ea typeface="ＭＳ Ｐゴシック"/>
              <a:cs typeface="ＭＳ Ｐゴシック"/>
            </a:endParaRPr>
          </a:p>
        </p:txBody>
      </p:sp>
      <p:sp>
        <p:nvSpPr>
          <p:cNvPr id="6" name="Espace réservé du pied de page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cs typeface="ＭＳ Ｐゴシック"/>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405E165B-17EC-6845-8F25-0B88BA9534F2}" type="slidenum">
              <a:rPr lang="fr-FR">
                <a:ea typeface="ＭＳ Ｐゴシック"/>
              </a:rPr>
              <a:pPr>
                <a:defRPr/>
              </a:pPr>
              <a:t>‹#›</a:t>
            </a:fld>
            <a:endParaRPr lang="fr-FR">
              <a:ea typeface="ＭＳ Ｐゴシック"/>
            </a:endParaRPr>
          </a:p>
        </p:txBody>
      </p:sp>
    </p:spTree>
    <p:extLst>
      <p:ext uri="{BB962C8B-B14F-4D97-AF65-F5344CB8AC3E}">
        <p14:creationId xmlns:p14="http://schemas.microsoft.com/office/powerpoint/2010/main" val="276651922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Espace réservé de la date 3"/>
          <p:cNvSpPr>
            <a:spLocks noGrp="1"/>
          </p:cNvSpPr>
          <p:nvPr>
            <p:ph type="dt" sz="half" idx="10"/>
          </p:nvPr>
        </p:nvSpPr>
        <p:spPr/>
        <p:txBody>
          <a:bodyPr/>
          <a:lstStyle>
            <a:lvl1pPr fontAlgn="auto">
              <a:spcBef>
                <a:spcPts val="0"/>
              </a:spcBef>
              <a:spcAft>
                <a:spcPts val="0"/>
              </a:spcAft>
              <a:defRPr/>
            </a:lvl1pPr>
          </a:lstStyle>
          <a:p>
            <a:pPr>
              <a:defRPr/>
            </a:pPr>
            <a:endParaRPr lang="fr-FR">
              <a:latin typeface="Calibri"/>
              <a:ea typeface="ＭＳ Ｐゴシック"/>
              <a:cs typeface="ＭＳ Ｐゴシック"/>
            </a:endParaRPr>
          </a:p>
        </p:txBody>
      </p:sp>
      <p:sp>
        <p:nvSpPr>
          <p:cNvPr id="5" name="Espace réservé du pied de page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cs typeface="ＭＳ Ｐゴシック"/>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30E3EF68-18D6-184A-9CEC-711FD3311EB0}" type="slidenum">
              <a:rPr lang="fr-FR">
                <a:ea typeface="ＭＳ Ｐゴシック"/>
              </a:rPr>
              <a:pPr>
                <a:defRPr/>
              </a:pPr>
              <a:t>‹#›</a:t>
            </a:fld>
            <a:endParaRPr lang="fr-FR">
              <a:ea typeface="ＭＳ Ｐゴシック"/>
            </a:endParaRPr>
          </a:p>
        </p:txBody>
      </p:sp>
    </p:spTree>
    <p:extLst>
      <p:ext uri="{BB962C8B-B14F-4D97-AF65-F5344CB8AC3E}">
        <p14:creationId xmlns:p14="http://schemas.microsoft.com/office/powerpoint/2010/main" val="341213148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Espace réservé de la date 3"/>
          <p:cNvSpPr>
            <a:spLocks noGrp="1"/>
          </p:cNvSpPr>
          <p:nvPr>
            <p:ph type="dt" sz="half" idx="10"/>
          </p:nvPr>
        </p:nvSpPr>
        <p:spPr/>
        <p:txBody>
          <a:bodyPr/>
          <a:lstStyle>
            <a:lvl1pPr fontAlgn="auto">
              <a:spcBef>
                <a:spcPts val="0"/>
              </a:spcBef>
              <a:spcAft>
                <a:spcPts val="0"/>
              </a:spcAft>
              <a:defRPr/>
            </a:lvl1pPr>
          </a:lstStyle>
          <a:p>
            <a:pPr>
              <a:defRPr/>
            </a:pPr>
            <a:endParaRPr lang="fr-FR">
              <a:latin typeface="Calibri"/>
              <a:ea typeface="ＭＳ Ｐゴシック"/>
              <a:cs typeface="ＭＳ Ｐゴシック"/>
            </a:endParaRPr>
          </a:p>
        </p:txBody>
      </p:sp>
      <p:sp>
        <p:nvSpPr>
          <p:cNvPr id="5" name="Espace réservé du pied de page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cs typeface="ＭＳ Ｐゴシック"/>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310C59A1-762F-3645-937D-93DF84CC7A65}" type="slidenum">
              <a:rPr lang="fr-FR">
                <a:ea typeface="ＭＳ Ｐゴシック"/>
              </a:rPr>
              <a:pPr>
                <a:defRPr/>
              </a:pPr>
              <a:t>‹#›</a:t>
            </a:fld>
            <a:endParaRPr lang="fr-FR">
              <a:ea typeface="ＭＳ Ｐゴシック"/>
            </a:endParaRPr>
          </a:p>
        </p:txBody>
      </p:sp>
    </p:spTree>
    <p:extLst>
      <p:ext uri="{BB962C8B-B14F-4D97-AF65-F5344CB8AC3E}">
        <p14:creationId xmlns:p14="http://schemas.microsoft.com/office/powerpoint/2010/main" val="56469347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lvl1pPr>
          </a:lstStyle>
          <a:p>
            <a:pPr>
              <a:defRPr/>
            </a:pPr>
            <a:fld id="{635219D2-9C24-024B-ADE4-C877E2B1C7B8}" type="slidenum">
              <a:rPr lang="en-US"/>
              <a:pPr>
                <a:defRPr/>
              </a:pPr>
              <a:t>‹#›</a:t>
            </a:fld>
            <a:endParaRPr lang="en-US"/>
          </a:p>
        </p:txBody>
      </p:sp>
    </p:spTree>
    <p:extLst>
      <p:ext uri="{BB962C8B-B14F-4D97-AF65-F5344CB8AC3E}">
        <p14:creationId xmlns:p14="http://schemas.microsoft.com/office/powerpoint/2010/main" val="69268468"/>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lvl1pPr>
          </a:lstStyle>
          <a:p>
            <a:pPr>
              <a:defRPr/>
            </a:pPr>
            <a:fld id="{A6BB01DD-A565-6649-A3E4-0C5FE4E6EEC7}" type="slidenum">
              <a:rPr lang="en-US"/>
              <a:pPr>
                <a:defRPr/>
              </a:pPr>
              <a:t>‹#›</a:t>
            </a:fld>
            <a:endParaRPr lang="en-US"/>
          </a:p>
        </p:txBody>
      </p:sp>
    </p:spTree>
    <p:extLst>
      <p:ext uri="{BB962C8B-B14F-4D97-AF65-F5344CB8AC3E}">
        <p14:creationId xmlns:p14="http://schemas.microsoft.com/office/powerpoint/2010/main" val="2661408181"/>
      </p:ext>
    </p:extLst>
  </p:cSld>
  <p:clrMapOvr>
    <a:masterClrMapping/>
  </p:clrMapOvr>
  <p:transition xmlns:p14="http://schemas.microsoft.com/office/powerpoint/2010/main"/>
</p:sldLayout>
</file>

<file path=ppt/slideLayouts/slideLayout2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lvl1pPr>
          </a:lstStyle>
          <a:p>
            <a:pPr>
              <a:defRPr/>
            </a:pPr>
            <a:fld id="{9F49D0C3-903C-3B41-8466-A6CCB2A7C783}" type="slidenum">
              <a:rPr lang="en-US"/>
              <a:pPr>
                <a:defRPr/>
              </a:pPr>
              <a:t>‹#›</a:t>
            </a:fld>
            <a:endParaRPr lang="en-US"/>
          </a:p>
        </p:txBody>
      </p:sp>
    </p:spTree>
    <p:extLst>
      <p:ext uri="{BB962C8B-B14F-4D97-AF65-F5344CB8AC3E}">
        <p14:creationId xmlns:p14="http://schemas.microsoft.com/office/powerpoint/2010/main" val="1834681707"/>
      </p:ext>
    </p:extLst>
  </p:cSld>
  <p:clrMapOvr>
    <a:masterClrMapping/>
  </p:clrMapOvr>
  <p:transition xmlns:p14="http://schemas.microsoft.com/office/powerpoint/2010/main"/>
</p:sldLayout>
</file>

<file path=ppt/slideLayouts/slideLayout2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lvl1pPr>
          </a:lstStyle>
          <a:p>
            <a:pPr>
              <a:defRPr/>
            </a:pPr>
            <a:fld id="{3BCF52EF-CFEE-3E4A-A324-AE8972E38338}" type="slidenum">
              <a:rPr lang="en-US"/>
              <a:pPr>
                <a:defRPr/>
              </a:pPr>
              <a:t>‹#›</a:t>
            </a:fld>
            <a:endParaRPr lang="en-US"/>
          </a:p>
        </p:txBody>
      </p:sp>
    </p:spTree>
    <p:extLst>
      <p:ext uri="{BB962C8B-B14F-4D97-AF65-F5344CB8AC3E}">
        <p14:creationId xmlns:p14="http://schemas.microsoft.com/office/powerpoint/2010/main" val="769066505"/>
      </p:ext>
    </p:extLst>
  </p:cSld>
  <p:clrMapOvr>
    <a:masterClrMapping/>
  </p:clrMapOvr>
  <p:transition xmlns:p14="http://schemas.microsoft.com/office/powerpoint/2010/main"/>
</p:sldLayout>
</file>

<file path=ppt/slideLayouts/slideLayout2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8"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9" name="Rectangle 6"/>
          <p:cNvSpPr>
            <a:spLocks noGrp="1" noChangeArrowheads="1"/>
          </p:cNvSpPr>
          <p:nvPr>
            <p:ph type="sldNum" sz="quarter" idx="12"/>
          </p:nvPr>
        </p:nvSpPr>
        <p:spPr/>
        <p:txBody>
          <a:bodyPr/>
          <a:lstStyle>
            <a:lvl1pPr>
              <a:defRPr/>
            </a:lvl1pPr>
          </a:lstStyle>
          <a:p>
            <a:pPr>
              <a:defRPr/>
            </a:pPr>
            <a:fld id="{49631FDB-6EF3-C843-B4FE-1B745E2E16A2}" type="slidenum">
              <a:rPr lang="en-US"/>
              <a:pPr>
                <a:defRPr/>
              </a:pPr>
              <a:t>‹#›</a:t>
            </a:fld>
            <a:endParaRPr lang="en-US"/>
          </a:p>
        </p:txBody>
      </p:sp>
    </p:spTree>
    <p:extLst>
      <p:ext uri="{BB962C8B-B14F-4D97-AF65-F5344CB8AC3E}">
        <p14:creationId xmlns:p14="http://schemas.microsoft.com/office/powerpoint/2010/main" val="2448821103"/>
      </p:ext>
    </p:extLst>
  </p:cSld>
  <p:clrMapOvr>
    <a:masterClrMapping/>
  </p:clrMapOvr>
  <p:transition xmlns:p14="http://schemas.microsoft.com/office/powerpoint/2010/main"/>
</p:sldLayout>
</file>

<file path=ppt/slideLayouts/slideLayout2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lvl1pPr>
          </a:lstStyle>
          <a:p>
            <a:pPr>
              <a:defRPr/>
            </a:pPr>
            <a:fld id="{F8A568AA-4C3D-9347-8C4D-99975A3AD932}" type="slidenum">
              <a:rPr lang="en-US"/>
              <a:pPr>
                <a:defRPr/>
              </a:pPr>
              <a:t>‹#›</a:t>
            </a:fld>
            <a:endParaRPr lang="en-US"/>
          </a:p>
        </p:txBody>
      </p:sp>
    </p:spTree>
    <p:extLst>
      <p:ext uri="{BB962C8B-B14F-4D97-AF65-F5344CB8AC3E}">
        <p14:creationId xmlns:p14="http://schemas.microsoft.com/office/powerpoint/2010/main" val="3637702698"/>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3"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4" name="Rectangle 6"/>
          <p:cNvSpPr>
            <a:spLocks noGrp="1" noChangeArrowheads="1"/>
          </p:cNvSpPr>
          <p:nvPr>
            <p:ph type="sldNum" sz="quarter" idx="12"/>
          </p:nvPr>
        </p:nvSpPr>
        <p:spPr/>
        <p:txBody>
          <a:bodyPr/>
          <a:lstStyle>
            <a:lvl1pPr>
              <a:defRPr/>
            </a:lvl1pPr>
          </a:lstStyle>
          <a:p>
            <a:pPr>
              <a:defRPr/>
            </a:pPr>
            <a:fld id="{5B9662DF-C4C5-6E49-BDD7-370D95F1B513}" type="slidenum">
              <a:rPr lang="en-US"/>
              <a:pPr>
                <a:defRPr/>
              </a:pPr>
              <a:t>‹#›</a:t>
            </a:fld>
            <a:endParaRPr lang="en-US"/>
          </a:p>
        </p:txBody>
      </p:sp>
    </p:spTree>
    <p:extLst>
      <p:ext uri="{BB962C8B-B14F-4D97-AF65-F5344CB8AC3E}">
        <p14:creationId xmlns:p14="http://schemas.microsoft.com/office/powerpoint/2010/main" val="3120211746"/>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lvl1pPr>
          </a:lstStyle>
          <a:p>
            <a:pPr>
              <a:defRPr/>
            </a:pPr>
            <a:fld id="{2AD70C40-2CE2-9E4A-A7E5-D20DA37D5E48}" type="slidenum">
              <a:rPr lang="en-US"/>
              <a:pPr>
                <a:defRPr/>
              </a:pPr>
              <a:t>‹#›</a:t>
            </a:fld>
            <a:endParaRPr lang="en-US"/>
          </a:p>
        </p:txBody>
      </p:sp>
    </p:spTree>
    <p:extLst>
      <p:ext uri="{BB962C8B-B14F-4D97-AF65-F5344CB8AC3E}">
        <p14:creationId xmlns:p14="http://schemas.microsoft.com/office/powerpoint/2010/main" val="3494425711"/>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lvl1pPr>
          </a:lstStyle>
          <a:p>
            <a:pPr>
              <a:defRPr/>
            </a:pPr>
            <a:fld id="{11EAF512-2DF2-D449-A276-06FB19E7443E}" type="slidenum">
              <a:rPr lang="en-US"/>
              <a:pPr>
                <a:defRPr/>
              </a:pPr>
              <a:t>‹#›</a:t>
            </a:fld>
            <a:endParaRPr lang="en-US"/>
          </a:p>
        </p:txBody>
      </p:sp>
    </p:spTree>
    <p:extLst>
      <p:ext uri="{BB962C8B-B14F-4D97-AF65-F5344CB8AC3E}">
        <p14:creationId xmlns:p14="http://schemas.microsoft.com/office/powerpoint/2010/main" val="284158914"/>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lvl1pPr>
          </a:lstStyle>
          <a:p>
            <a:pPr>
              <a:defRPr/>
            </a:pPr>
            <a:fld id="{1789E5DE-A577-F04A-8555-8E84C30C544D}" type="slidenum">
              <a:rPr lang="en-US"/>
              <a:pPr>
                <a:defRPr/>
              </a:pPr>
              <a:t>‹#›</a:t>
            </a:fld>
            <a:endParaRPr lang="en-US"/>
          </a:p>
        </p:txBody>
      </p:sp>
    </p:spTree>
    <p:extLst>
      <p:ext uri="{BB962C8B-B14F-4D97-AF65-F5344CB8AC3E}">
        <p14:creationId xmlns:p14="http://schemas.microsoft.com/office/powerpoint/2010/main" val="1884065025"/>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lvl1pPr>
          </a:lstStyle>
          <a:p>
            <a:pPr>
              <a:defRPr/>
            </a:pPr>
            <a:fld id="{7DE43350-8BED-6747-B5A0-115582E9477D}" type="slidenum">
              <a:rPr lang="en-US"/>
              <a:pPr>
                <a:defRPr/>
              </a:pPr>
              <a:t>‹#›</a:t>
            </a:fld>
            <a:endParaRPr lang="en-US"/>
          </a:p>
        </p:txBody>
      </p:sp>
    </p:spTree>
    <p:extLst>
      <p:ext uri="{BB962C8B-B14F-4D97-AF65-F5344CB8AC3E}">
        <p14:creationId xmlns:p14="http://schemas.microsoft.com/office/powerpoint/2010/main" val="1365881167"/>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lvl1pPr>
          </a:lstStyle>
          <a:p>
            <a:pPr>
              <a:defRPr/>
            </a:pPr>
            <a:fld id="{7C619831-20C2-F24B-A4CD-46232412886C}" type="slidenum">
              <a:rPr lang="en-US"/>
              <a:pPr>
                <a:defRPr/>
              </a:pPr>
              <a:t>‹#›</a:t>
            </a:fld>
            <a:endParaRPr lang="en-US"/>
          </a:p>
        </p:txBody>
      </p:sp>
    </p:spTree>
    <p:extLst>
      <p:ext uri="{BB962C8B-B14F-4D97-AF65-F5344CB8AC3E}">
        <p14:creationId xmlns:p14="http://schemas.microsoft.com/office/powerpoint/2010/main" val="159961155"/>
      </p:ext>
    </p:extLst>
  </p:cSld>
  <p:clrMapOvr>
    <a:masterClrMapping/>
  </p:clrMapOvr>
  <p:transition xmlns:p14="http://schemas.microsoft.com/office/powerpoint/2010/main" spd="slow">
    <p:randomBar dir="vert"/>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lvl1pPr>
          </a:lstStyle>
          <a:p>
            <a:pPr>
              <a:defRPr/>
            </a:pPr>
            <a:fld id="{960B53CF-1020-484D-83C5-66F78FA882B9}" type="slidenum">
              <a:rPr lang="en-US"/>
              <a:pPr>
                <a:defRPr/>
              </a:pPr>
              <a:t>‹#›</a:t>
            </a:fld>
            <a:endParaRPr lang="en-US"/>
          </a:p>
        </p:txBody>
      </p:sp>
    </p:spTree>
    <p:extLst>
      <p:ext uri="{BB962C8B-B14F-4D97-AF65-F5344CB8AC3E}">
        <p14:creationId xmlns:p14="http://schemas.microsoft.com/office/powerpoint/2010/main" val="897187883"/>
      </p:ext>
    </p:extLst>
  </p:cSld>
  <p:clrMapOvr>
    <a:masterClrMapping/>
  </p:clrMapOvr>
  <p:transition xmlns:p14="http://schemas.microsoft.com/office/powerpoint/2010/main" spd="slow">
    <p:randomBar dir="vert"/>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lvl1pPr>
          </a:lstStyle>
          <a:p>
            <a:pPr>
              <a:defRPr/>
            </a:pPr>
            <a:fld id="{90274AF4-F12B-2445-9214-03E5CA71A27C}" type="slidenum">
              <a:rPr lang="en-US"/>
              <a:pPr>
                <a:defRPr/>
              </a:pPr>
              <a:t>‹#›</a:t>
            </a:fld>
            <a:endParaRPr lang="en-US"/>
          </a:p>
        </p:txBody>
      </p:sp>
    </p:spTree>
    <p:extLst>
      <p:ext uri="{BB962C8B-B14F-4D97-AF65-F5344CB8AC3E}">
        <p14:creationId xmlns:p14="http://schemas.microsoft.com/office/powerpoint/2010/main" val="4164277941"/>
      </p:ext>
    </p:extLst>
  </p:cSld>
  <p:clrMapOvr>
    <a:masterClrMapping/>
  </p:clrMapOvr>
  <p:transition xmlns:p14="http://schemas.microsoft.com/office/powerpoint/2010/main" spd="slow">
    <p:randomBar dir="vert"/>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lvl1pPr>
          </a:lstStyle>
          <a:p>
            <a:pPr>
              <a:defRPr/>
            </a:pPr>
            <a:fld id="{892D2F33-04CA-044C-9110-9D6CEEB0D9D5}" type="slidenum">
              <a:rPr lang="en-US"/>
              <a:pPr>
                <a:defRPr/>
              </a:pPr>
              <a:t>‹#›</a:t>
            </a:fld>
            <a:endParaRPr lang="en-US"/>
          </a:p>
        </p:txBody>
      </p:sp>
    </p:spTree>
    <p:extLst>
      <p:ext uri="{BB962C8B-B14F-4D97-AF65-F5344CB8AC3E}">
        <p14:creationId xmlns:p14="http://schemas.microsoft.com/office/powerpoint/2010/main" val="584482806"/>
      </p:ext>
    </p:extLst>
  </p:cSld>
  <p:clrMapOvr>
    <a:masterClrMapping/>
  </p:clrMapOvr>
  <p:transition xmlns:p14="http://schemas.microsoft.com/office/powerpoint/2010/main" spd="slow">
    <p:randomBar dir="vert"/>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8"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9" name="Rectangle 6"/>
          <p:cNvSpPr>
            <a:spLocks noGrp="1" noChangeArrowheads="1"/>
          </p:cNvSpPr>
          <p:nvPr>
            <p:ph type="sldNum" sz="quarter" idx="12"/>
          </p:nvPr>
        </p:nvSpPr>
        <p:spPr/>
        <p:txBody>
          <a:bodyPr/>
          <a:lstStyle>
            <a:lvl1pPr>
              <a:defRPr/>
            </a:lvl1pPr>
          </a:lstStyle>
          <a:p>
            <a:pPr>
              <a:defRPr/>
            </a:pPr>
            <a:fld id="{717C4253-13B5-B148-9FB1-88E82BA6C31E}" type="slidenum">
              <a:rPr lang="en-US"/>
              <a:pPr>
                <a:defRPr/>
              </a:pPr>
              <a:t>‹#›</a:t>
            </a:fld>
            <a:endParaRPr lang="en-US"/>
          </a:p>
        </p:txBody>
      </p:sp>
    </p:spTree>
    <p:extLst>
      <p:ext uri="{BB962C8B-B14F-4D97-AF65-F5344CB8AC3E}">
        <p14:creationId xmlns:p14="http://schemas.microsoft.com/office/powerpoint/2010/main" val="3184923436"/>
      </p:ext>
    </p:extLst>
  </p:cSld>
  <p:clrMapOvr>
    <a:masterClrMapping/>
  </p:clrMapOvr>
  <p:transition xmlns:p14="http://schemas.microsoft.com/office/powerpoint/2010/main" spd="slow">
    <p:randomBar dir="vert"/>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lvl1pPr>
          </a:lstStyle>
          <a:p>
            <a:pPr>
              <a:defRPr/>
            </a:pPr>
            <a:fld id="{DB7C869E-FBDE-6649-99B4-F51343E7F197}" type="slidenum">
              <a:rPr lang="en-US"/>
              <a:pPr>
                <a:defRPr/>
              </a:pPr>
              <a:t>‹#›</a:t>
            </a:fld>
            <a:endParaRPr lang="en-US"/>
          </a:p>
        </p:txBody>
      </p:sp>
    </p:spTree>
    <p:extLst>
      <p:ext uri="{BB962C8B-B14F-4D97-AF65-F5344CB8AC3E}">
        <p14:creationId xmlns:p14="http://schemas.microsoft.com/office/powerpoint/2010/main" val="2751966275"/>
      </p:ext>
    </p:extLst>
  </p:cSld>
  <p:clrMapOvr>
    <a:masterClrMapping/>
  </p:clrMapOvr>
  <p:transition xmlns:p14="http://schemas.microsoft.com/office/powerpoint/2010/main" spd="slow">
    <p:randomBar dir="vert"/>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3"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4" name="Rectangle 6"/>
          <p:cNvSpPr>
            <a:spLocks noGrp="1" noChangeArrowheads="1"/>
          </p:cNvSpPr>
          <p:nvPr>
            <p:ph type="sldNum" sz="quarter" idx="12"/>
          </p:nvPr>
        </p:nvSpPr>
        <p:spPr/>
        <p:txBody>
          <a:bodyPr/>
          <a:lstStyle>
            <a:lvl1pPr>
              <a:defRPr/>
            </a:lvl1pPr>
          </a:lstStyle>
          <a:p>
            <a:pPr>
              <a:defRPr/>
            </a:pPr>
            <a:fld id="{4A529F13-94DD-CF4D-9BFE-0402895860D0}" type="slidenum">
              <a:rPr lang="en-US"/>
              <a:pPr>
                <a:defRPr/>
              </a:pPr>
              <a:t>‹#›</a:t>
            </a:fld>
            <a:endParaRPr lang="en-US"/>
          </a:p>
        </p:txBody>
      </p:sp>
    </p:spTree>
    <p:extLst>
      <p:ext uri="{BB962C8B-B14F-4D97-AF65-F5344CB8AC3E}">
        <p14:creationId xmlns:p14="http://schemas.microsoft.com/office/powerpoint/2010/main" val="3339515926"/>
      </p:ext>
    </p:extLst>
  </p:cSld>
  <p:clrMapOvr>
    <a:masterClrMapping/>
  </p:clrMapOvr>
  <p:transition xmlns:p14="http://schemas.microsoft.com/office/powerpoint/2010/main" spd="slow">
    <p:randomBar dir="vert"/>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lvl1pPr>
          </a:lstStyle>
          <a:p>
            <a:pPr>
              <a:defRPr/>
            </a:pPr>
            <a:fld id="{2177F81C-CB6B-F140-9835-463177877F60}" type="slidenum">
              <a:rPr lang="en-US"/>
              <a:pPr>
                <a:defRPr/>
              </a:pPr>
              <a:t>‹#›</a:t>
            </a:fld>
            <a:endParaRPr lang="en-US"/>
          </a:p>
        </p:txBody>
      </p:sp>
    </p:spTree>
    <p:extLst>
      <p:ext uri="{BB962C8B-B14F-4D97-AF65-F5344CB8AC3E}">
        <p14:creationId xmlns:p14="http://schemas.microsoft.com/office/powerpoint/2010/main" val="2621172180"/>
      </p:ext>
    </p:extLst>
  </p:cSld>
  <p:clrMapOvr>
    <a:masterClrMapping/>
  </p:clrMapOvr>
  <p:transition xmlns:p14="http://schemas.microsoft.com/office/powerpoint/2010/main" spd="slow">
    <p:randomBar dir="vert"/>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lvl1pPr>
          </a:lstStyle>
          <a:p>
            <a:pPr>
              <a:defRPr/>
            </a:pPr>
            <a:fld id="{E36F4F80-0F74-3749-AB50-0E8E201682DD}" type="slidenum">
              <a:rPr lang="en-US"/>
              <a:pPr>
                <a:defRPr/>
              </a:pPr>
              <a:t>‹#›</a:t>
            </a:fld>
            <a:endParaRPr lang="en-US"/>
          </a:p>
        </p:txBody>
      </p:sp>
    </p:spTree>
    <p:extLst>
      <p:ext uri="{BB962C8B-B14F-4D97-AF65-F5344CB8AC3E}">
        <p14:creationId xmlns:p14="http://schemas.microsoft.com/office/powerpoint/2010/main" val="1703871167"/>
      </p:ext>
    </p:extLst>
  </p:cSld>
  <p:clrMapOvr>
    <a:masterClrMapping/>
  </p:clrMapOvr>
  <p:transition xmlns:p14="http://schemas.microsoft.com/office/powerpoint/2010/main" spd="slow">
    <p:randomBar dir="vert"/>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lvl1pPr>
          </a:lstStyle>
          <a:p>
            <a:pPr>
              <a:defRPr/>
            </a:pPr>
            <a:fld id="{DA1A6662-640D-7F41-9A67-B5B6D3DB55A6}" type="slidenum">
              <a:rPr lang="en-US"/>
              <a:pPr>
                <a:defRPr/>
              </a:pPr>
              <a:t>‹#›</a:t>
            </a:fld>
            <a:endParaRPr lang="en-US"/>
          </a:p>
        </p:txBody>
      </p:sp>
    </p:spTree>
    <p:extLst>
      <p:ext uri="{BB962C8B-B14F-4D97-AF65-F5344CB8AC3E}">
        <p14:creationId xmlns:p14="http://schemas.microsoft.com/office/powerpoint/2010/main" val="700593345"/>
      </p:ext>
    </p:extLst>
  </p:cSld>
  <p:clrMapOvr>
    <a:masterClrMapping/>
  </p:clrMapOvr>
  <p:transition xmlns:p14="http://schemas.microsoft.com/office/powerpoint/2010/main" spd="slow">
    <p:randomBar dir="vert"/>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lvl1pPr>
          </a:lstStyle>
          <a:p>
            <a:pPr>
              <a:defRPr/>
            </a:pPr>
            <a:fld id="{4BC34BD2-BDC3-DA44-AF2F-9C7DDBBE5561}" type="slidenum">
              <a:rPr lang="en-US"/>
              <a:pPr>
                <a:defRPr/>
              </a:pPr>
              <a:t>‹#›</a:t>
            </a:fld>
            <a:endParaRPr lang="en-US"/>
          </a:p>
        </p:txBody>
      </p:sp>
    </p:spTree>
    <p:extLst>
      <p:ext uri="{BB962C8B-B14F-4D97-AF65-F5344CB8AC3E}">
        <p14:creationId xmlns:p14="http://schemas.microsoft.com/office/powerpoint/2010/main" val="2452803327"/>
      </p:ext>
    </p:extLst>
  </p:cSld>
  <p:clrMapOvr>
    <a:masterClrMapping/>
  </p:clrMapOvr>
  <p:transition xmlns:p14="http://schemas.microsoft.com/office/powerpoint/2010/main" spd="slow">
    <p:randomBar dir="vert"/>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lvl1pPr>
          </a:lstStyle>
          <a:p>
            <a:pPr>
              <a:defRPr/>
            </a:pPr>
            <a:fld id="{19EAF307-EBE8-DF47-BF16-6C8B22F80097}" type="slidenum">
              <a:rPr lang="en-US"/>
              <a:pPr>
                <a:defRPr/>
              </a:pPr>
              <a:t>‹#›</a:t>
            </a:fld>
            <a:endParaRPr lang="en-US"/>
          </a:p>
        </p:txBody>
      </p:sp>
    </p:spTree>
    <p:extLst>
      <p:ext uri="{BB962C8B-B14F-4D97-AF65-F5344CB8AC3E}">
        <p14:creationId xmlns:p14="http://schemas.microsoft.com/office/powerpoint/2010/main" val="967889848"/>
      </p:ext>
    </p:extLst>
  </p:cSld>
  <p:clrMapOvr>
    <a:masterClrMapping/>
  </p:clrMapOvr>
  <p:transition xmlns:p14="http://schemas.microsoft.com/office/powerpoint/2010/main" spd="slow">
    <p:randomBar dir="vert"/>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84403010"/>
      </p:ext>
    </p:extLst>
  </p:cSld>
  <p:clrMapOvr>
    <a:masterClrMapping/>
  </p:clrMapOvr>
  <p:transition xmlns:p14="http://schemas.microsoft.com/office/powerpoint/2010/main"/>
</p:sldLayout>
</file>

<file path=ppt/slideLayouts/slideLayout26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cs typeface="Arial" pitchFamily="34" charset="0"/>
              </a:defRPr>
            </a:lvl1pPr>
          </a:lstStyle>
          <a:p>
            <a:pPr defTabSz="914400">
              <a:defRPr/>
            </a:pPr>
            <a:endParaRPr lang="en-US">
              <a:solidFill>
                <a:srgbClr val="000000"/>
              </a:solidFill>
              <a:latin typeface="Arial"/>
              <a:ea typeface="ＭＳ Ｐゴシック" charset="0"/>
            </a:endParaRPr>
          </a:p>
        </p:txBody>
      </p:sp>
      <p:sp>
        <p:nvSpPr>
          <p:cNvPr id="3" name="Rectangle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cs typeface="Arial" pitchFamily="34" charset="0"/>
              </a:defRPr>
            </a:lvl1pPr>
          </a:lstStyle>
          <a:p>
            <a:pPr defTabSz="914400">
              <a:defRPr/>
            </a:pPr>
            <a:endParaRPr lang="en-US">
              <a:solidFill>
                <a:srgbClr val="000000"/>
              </a:solidFill>
              <a:latin typeface="Arial"/>
              <a:ea typeface="ＭＳ Ｐゴシック" charset="0"/>
            </a:endParaRPr>
          </a:p>
        </p:txBody>
      </p:sp>
      <p:sp>
        <p:nvSpPr>
          <p:cNvPr id="4" name="Rectangle 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defTabSz="914400" fontAlgn="base">
              <a:spcBef>
                <a:spcPct val="0"/>
              </a:spcBef>
              <a:spcAft>
                <a:spcPct val="0"/>
              </a:spcAft>
            </a:pPr>
            <a:fld id="{2D75D7CA-3C68-5047-8712-0D848CBE438F}" type="slidenum">
              <a:rPr lang="en-US">
                <a:solidFill>
                  <a:srgbClr val="000000"/>
                </a:solidFill>
                <a:latin typeface="Arial"/>
                <a:ea typeface="ＭＳ Ｐゴシック" charset="0"/>
                <a:cs typeface="ＭＳ Ｐゴシック" charset="0"/>
              </a:rPr>
              <a:pPr defTabSz="914400" fontAlgn="base">
                <a:spcBef>
                  <a:spcPct val="0"/>
                </a:spcBef>
                <a:spcAft>
                  <a:spcPct val="0"/>
                </a:spcAft>
              </a:pPr>
              <a:t>‹#›</a:t>
            </a:fld>
            <a:endParaRPr lang="en-US">
              <a:solidFill>
                <a:srgbClr val="000000"/>
              </a:solidFill>
              <a:latin typeface="Arial"/>
              <a:ea typeface="ＭＳ Ｐゴシック" charset="0"/>
              <a:cs typeface="ＭＳ Ｐゴシック" charset="0"/>
            </a:endParaRPr>
          </a:p>
        </p:txBody>
      </p:sp>
    </p:spTree>
    <p:extLst>
      <p:ext uri="{BB962C8B-B14F-4D97-AF65-F5344CB8AC3E}">
        <p14:creationId xmlns:p14="http://schemas.microsoft.com/office/powerpoint/2010/main" val="2590412947"/>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1070AF66-B4CD-614D-A349-6F38F90DD157}" type="slidenum">
              <a:rPr lang="en-US"/>
              <a:pPr>
                <a:defRPr/>
              </a:pPr>
              <a:t>‹#›</a:t>
            </a:fld>
            <a:endParaRPr lang="en-US"/>
          </a:p>
        </p:txBody>
      </p:sp>
    </p:spTree>
    <p:extLst>
      <p:ext uri="{BB962C8B-B14F-4D97-AF65-F5344CB8AC3E}">
        <p14:creationId xmlns:p14="http://schemas.microsoft.com/office/powerpoint/2010/main" val="203420509"/>
      </p:ext>
    </p:extLst>
  </p:cSld>
  <p:clrMapOvr>
    <a:masterClrMapping/>
  </p:clrMapOvr>
  <p:transition xmlns:p14="http://schemas.microsoft.com/office/powerpoint/2010/main"/>
</p:sldLayout>
</file>

<file path=ppt/slideLayouts/slideLayout2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5171F419-20ED-0143-B391-60E3703604A3}" type="slidenum">
              <a:rPr lang="en-US"/>
              <a:pPr>
                <a:defRPr/>
              </a:pPr>
              <a:t>‹#›</a:t>
            </a:fld>
            <a:endParaRPr lang="en-US"/>
          </a:p>
        </p:txBody>
      </p:sp>
    </p:spTree>
    <p:extLst>
      <p:ext uri="{BB962C8B-B14F-4D97-AF65-F5344CB8AC3E}">
        <p14:creationId xmlns:p14="http://schemas.microsoft.com/office/powerpoint/2010/main" val="753611198"/>
      </p:ext>
    </p:extLst>
  </p:cSld>
  <p:clrMapOvr>
    <a:masterClrMapping/>
  </p:clrMapOvr>
  <p:transition xmlns:p14="http://schemas.microsoft.com/office/powerpoint/2010/main"/>
</p:sldLayout>
</file>

<file path=ppt/slideLayouts/slideLayout2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76AC0440-EF9F-4748-9353-5862AA39EB38}" type="slidenum">
              <a:rPr lang="en-US"/>
              <a:pPr>
                <a:defRPr/>
              </a:pPr>
              <a:t>‹#›</a:t>
            </a:fld>
            <a:endParaRPr lang="en-US"/>
          </a:p>
        </p:txBody>
      </p:sp>
    </p:spTree>
    <p:extLst>
      <p:ext uri="{BB962C8B-B14F-4D97-AF65-F5344CB8AC3E}">
        <p14:creationId xmlns:p14="http://schemas.microsoft.com/office/powerpoint/2010/main" val="2765895794"/>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AE351465-D3F3-B045-91D8-5FF1BB23A4A4}" type="slidenum">
              <a:rPr lang="en-US"/>
              <a:pPr>
                <a:defRPr/>
              </a:pPr>
              <a:t>‹#›</a:t>
            </a:fld>
            <a:endParaRPr lang="en-US"/>
          </a:p>
        </p:txBody>
      </p:sp>
    </p:spTree>
    <p:extLst>
      <p:ext uri="{BB962C8B-B14F-4D97-AF65-F5344CB8AC3E}">
        <p14:creationId xmlns:p14="http://schemas.microsoft.com/office/powerpoint/2010/main" val="28277627"/>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9" name="Rectangle 6"/>
          <p:cNvSpPr>
            <a:spLocks noGrp="1" noChangeArrowheads="1"/>
          </p:cNvSpPr>
          <p:nvPr>
            <p:ph type="sldNum" sz="quarter" idx="12"/>
          </p:nvPr>
        </p:nvSpPr>
        <p:spPr/>
        <p:txBody>
          <a:bodyPr/>
          <a:lstStyle>
            <a:lvl1pPr>
              <a:defRPr>
                <a:cs typeface="Arial" charset="0"/>
              </a:defRPr>
            </a:lvl1pPr>
          </a:lstStyle>
          <a:p>
            <a:pPr>
              <a:defRPr/>
            </a:pPr>
            <a:fld id="{1D09FFC1-59EF-6944-B617-6BF9DFC37ADD}" type="slidenum">
              <a:rPr lang="en-US"/>
              <a:pPr>
                <a:defRPr/>
              </a:pPr>
              <a:t>‹#›</a:t>
            </a:fld>
            <a:endParaRPr lang="en-US"/>
          </a:p>
        </p:txBody>
      </p:sp>
    </p:spTree>
    <p:extLst>
      <p:ext uri="{BB962C8B-B14F-4D97-AF65-F5344CB8AC3E}">
        <p14:creationId xmlns:p14="http://schemas.microsoft.com/office/powerpoint/2010/main" val="2427243905"/>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3413550D-6516-DF4E-83A1-108A56081259}" type="slidenum">
              <a:rPr lang="en-US"/>
              <a:pPr>
                <a:defRPr/>
              </a:pPr>
              <a:t>‹#›</a:t>
            </a:fld>
            <a:endParaRPr lang="en-US"/>
          </a:p>
        </p:txBody>
      </p:sp>
    </p:spTree>
    <p:extLst>
      <p:ext uri="{BB962C8B-B14F-4D97-AF65-F5344CB8AC3E}">
        <p14:creationId xmlns:p14="http://schemas.microsoft.com/office/powerpoint/2010/main" val="212831404"/>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6"/>
          <p:cNvSpPr>
            <a:spLocks noGrp="1" noChangeArrowheads="1"/>
          </p:cNvSpPr>
          <p:nvPr>
            <p:ph type="sldNum" sz="quarter" idx="12"/>
          </p:nvPr>
        </p:nvSpPr>
        <p:spPr/>
        <p:txBody>
          <a:bodyPr/>
          <a:lstStyle>
            <a:lvl1pPr>
              <a:defRPr>
                <a:cs typeface="Arial" charset="0"/>
              </a:defRPr>
            </a:lvl1pPr>
          </a:lstStyle>
          <a:p>
            <a:pPr>
              <a:defRPr/>
            </a:pPr>
            <a:fld id="{3FB71484-3175-A54E-AE4C-9D6D6E8A2BC5}" type="slidenum">
              <a:rPr lang="en-US"/>
              <a:pPr>
                <a:defRPr/>
              </a:pPr>
              <a:t>‹#›</a:t>
            </a:fld>
            <a:endParaRPr lang="en-US"/>
          </a:p>
        </p:txBody>
      </p:sp>
    </p:spTree>
    <p:extLst>
      <p:ext uri="{BB962C8B-B14F-4D97-AF65-F5344CB8AC3E}">
        <p14:creationId xmlns:p14="http://schemas.microsoft.com/office/powerpoint/2010/main" val="727593452"/>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A895A4BF-0FEB-5148-A1D6-6DBD8773276E}" type="slidenum">
              <a:rPr lang="en-US"/>
              <a:pPr>
                <a:defRPr/>
              </a:pPr>
              <a:t>‹#›</a:t>
            </a:fld>
            <a:endParaRPr lang="en-US"/>
          </a:p>
        </p:txBody>
      </p:sp>
    </p:spTree>
    <p:extLst>
      <p:ext uri="{BB962C8B-B14F-4D97-AF65-F5344CB8AC3E}">
        <p14:creationId xmlns:p14="http://schemas.microsoft.com/office/powerpoint/2010/main" val="4024843092"/>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EFB64999-4A2C-6C46-B18E-DFB67E0E16A9}" type="slidenum">
              <a:rPr lang="en-US"/>
              <a:pPr>
                <a:defRPr/>
              </a:pPr>
              <a:t>‹#›</a:t>
            </a:fld>
            <a:endParaRPr lang="en-US"/>
          </a:p>
        </p:txBody>
      </p:sp>
    </p:spTree>
    <p:extLst>
      <p:ext uri="{BB962C8B-B14F-4D97-AF65-F5344CB8AC3E}">
        <p14:creationId xmlns:p14="http://schemas.microsoft.com/office/powerpoint/2010/main" val="4280457028"/>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2FB14A68-7851-2F43-AB6C-4BDCE1F4F07A}" type="slidenum">
              <a:rPr lang="en-US"/>
              <a:pPr>
                <a:defRPr/>
              </a:pPr>
              <a:t>‹#›</a:t>
            </a:fld>
            <a:endParaRPr lang="en-US"/>
          </a:p>
        </p:txBody>
      </p:sp>
    </p:spTree>
    <p:extLst>
      <p:ext uri="{BB962C8B-B14F-4D97-AF65-F5344CB8AC3E}">
        <p14:creationId xmlns:p14="http://schemas.microsoft.com/office/powerpoint/2010/main" val="3808920144"/>
      </p:ext>
    </p:extLst>
  </p:cSld>
  <p:clrMapOvr>
    <a:masterClrMapping/>
  </p:clrMapOvr>
  <p:transition xmlns:p14="http://schemas.microsoft.com/office/powerpoint/2010/mai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56393753-A0AB-724C-9ECB-5065D0E98B92}" type="slidenum">
              <a:rPr lang="en-US"/>
              <a:pPr>
                <a:defRPr/>
              </a:pPr>
              <a:t>‹#›</a:t>
            </a:fld>
            <a:endParaRPr lang="en-US"/>
          </a:p>
        </p:txBody>
      </p:sp>
    </p:spTree>
    <p:extLst>
      <p:ext uri="{BB962C8B-B14F-4D97-AF65-F5344CB8AC3E}">
        <p14:creationId xmlns:p14="http://schemas.microsoft.com/office/powerpoint/2010/main" val="2439740453"/>
      </p:ext>
    </p:extLst>
  </p:cSld>
  <p:clrMapOvr>
    <a:masterClrMapping/>
  </p:clrMapOvr>
  <p:transition xmlns:p14="http://schemas.microsoft.com/office/powerpoint/2010/main"/>
</p:sldLayout>
</file>

<file path=ppt/slideLayouts/slideLayout28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DB04B5F1-51E1-2B4E-BDC8-4D7B342A25EE}" type="slidenum">
              <a:rPr lang="en-US"/>
              <a:pPr>
                <a:defRPr/>
              </a:pPr>
              <a:t>‹#›</a:t>
            </a:fld>
            <a:endParaRPr lang="en-US"/>
          </a:p>
        </p:txBody>
      </p:sp>
    </p:spTree>
    <p:extLst>
      <p:ext uri="{BB962C8B-B14F-4D97-AF65-F5344CB8AC3E}">
        <p14:creationId xmlns:p14="http://schemas.microsoft.com/office/powerpoint/2010/main" val="78754217"/>
      </p:ext>
    </p:extLst>
  </p:cSld>
  <p:clrMapOvr>
    <a:masterClrMapping/>
  </p:clrMapOvr>
  <p:transition xmlns:p14="http://schemas.microsoft.com/office/powerpoint/2010/main"/>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p:txBody>
          <a:bodyPr/>
          <a:lstStyle>
            <a:lvl1pPr>
              <a:defRPr>
                <a:latin typeface="Gill Sans" charset="0"/>
                <a:ea typeface="ヒラギノ角ゴ ProN W3" charset="0"/>
                <a:cs typeface="ヒラギノ角ゴ ProN W3" charset="0"/>
              </a:defRPr>
            </a:lvl1pPr>
          </a:lstStyle>
          <a:p>
            <a:pPr>
              <a:defRPr/>
            </a:pPr>
            <a:fld id="{48741A50-CA3B-1348-99D9-626713A09742}" type="slidenum">
              <a:rPr lang="en-US"/>
              <a:pPr>
                <a:defRPr/>
              </a:pPr>
              <a:t>‹#›</a:t>
            </a:fld>
            <a:endParaRPr lang="en-US"/>
          </a:p>
        </p:txBody>
      </p:sp>
    </p:spTree>
    <p:extLst>
      <p:ext uri="{BB962C8B-B14F-4D97-AF65-F5344CB8AC3E}">
        <p14:creationId xmlns:p14="http://schemas.microsoft.com/office/powerpoint/2010/main" val="239514808"/>
      </p:ext>
    </p:extLst>
  </p:cSld>
  <p:clrMapOvr>
    <a:masterClrMapping/>
  </p:clrMapOvr>
  <p:transition xmlns:p14="http://schemas.microsoft.com/office/powerpoint/2010/mai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2169057A-3176-D844-9F8D-6064EBACB5C0}"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434233666"/>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5B9E5219-0BC6-3549-A44F-4E71E1DD2AC9}"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690037924"/>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FF5EEDCA-E3CB-1A4D-B834-F23BFED2BD1F}"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976046218"/>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0F4D7859-1128-0143-ABA6-4C0621C9F5EB}"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198518401"/>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9" name="Rectangle 6"/>
          <p:cNvSpPr>
            <a:spLocks noGrp="1" noChangeArrowheads="1"/>
          </p:cNvSpPr>
          <p:nvPr>
            <p:ph type="sldNum" sz="quarter" idx="12"/>
          </p:nvPr>
        </p:nvSpPr>
        <p:spPr/>
        <p:txBody>
          <a:bodyPr/>
          <a:lstStyle>
            <a:lvl1pPr>
              <a:defRPr/>
            </a:lvl1pPr>
          </a:lstStyle>
          <a:p>
            <a:pPr>
              <a:defRPr/>
            </a:pPr>
            <a:fld id="{68BDE773-12BC-1842-9A9B-C83C83A3DD3C}"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743226020"/>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6"/>
          <p:cNvSpPr>
            <a:spLocks noGrp="1" noChangeArrowheads="1"/>
          </p:cNvSpPr>
          <p:nvPr>
            <p:ph type="sldNum" sz="quarter" idx="12"/>
          </p:nvPr>
        </p:nvSpPr>
        <p:spPr/>
        <p:txBody>
          <a:bodyPr/>
          <a:lstStyle>
            <a:lvl1pPr>
              <a:defRPr/>
            </a:lvl1pPr>
          </a:lstStyle>
          <a:p>
            <a:pPr>
              <a:defRPr/>
            </a:pPr>
            <a:fld id="{C76C47B0-241B-D542-99EC-998330361625}"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29520606"/>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4" name="Rectangle 6"/>
          <p:cNvSpPr>
            <a:spLocks noGrp="1" noChangeArrowheads="1"/>
          </p:cNvSpPr>
          <p:nvPr>
            <p:ph type="sldNum" sz="quarter" idx="12"/>
          </p:nvPr>
        </p:nvSpPr>
        <p:spPr/>
        <p:txBody>
          <a:bodyPr/>
          <a:lstStyle>
            <a:lvl1pPr>
              <a:defRPr/>
            </a:lvl1pPr>
          </a:lstStyle>
          <a:p>
            <a:pPr>
              <a:defRPr/>
            </a:pPr>
            <a:fld id="{8D230D9E-9A04-8C48-AE9A-BF5AB91C7488}"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760599019"/>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D1068E9A-C2CB-0647-869D-7437497D9D61}"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938542006"/>
      </p:ext>
    </p:extLst>
  </p:cSld>
  <p:clrMapOvr>
    <a:masterClrMapping/>
  </p:clrMapOvr>
  <p:transition xmlns:p14="http://schemas.microsoft.com/office/powerpoint/2010/mai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FCDF39C4-12EE-6A49-BD66-9F798AAA0A56}"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922640842"/>
      </p:ext>
    </p:extLst>
  </p:cSld>
  <p:clrMapOvr>
    <a:masterClrMapping/>
  </p:clrMapOvr>
  <p:transition xmlns:p14="http://schemas.microsoft.com/office/powerpoint/2010/mai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688B7543-0F75-6040-BE67-A3EA2CF0B447}"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840522242"/>
      </p:ext>
    </p:extLst>
  </p:cSld>
  <p:clrMapOvr>
    <a:masterClrMapping/>
  </p:clrMapOvr>
  <p:transition xmlns:p14="http://schemas.microsoft.com/office/powerpoint/2010/mai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49A6DCAF-2C49-0247-A758-1C006559604B}"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4066355842"/>
      </p:ext>
    </p:extLst>
  </p:cSld>
  <p:clrMapOvr>
    <a:masterClrMapping/>
  </p:clrMapOvr>
  <p:transition xmlns:p14="http://schemas.microsoft.com/office/powerpoint/2010/main"/>
</p:sldLayout>
</file>

<file path=ppt/slideLayouts/slideLayout29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6"/>
          <p:cNvSpPr>
            <a:spLocks noGrp="1" noChangeArrowheads="1"/>
          </p:cNvSpPr>
          <p:nvPr>
            <p:ph type="sldNum" sz="quarter" idx="12"/>
          </p:nvPr>
        </p:nvSpPr>
        <p:spPr/>
        <p:txBody>
          <a:bodyPr/>
          <a:lstStyle>
            <a:lvl1pPr>
              <a:defRPr/>
            </a:lvl1pPr>
          </a:lstStyle>
          <a:p>
            <a:pPr>
              <a:defRPr/>
            </a:pPr>
            <a:fld id="{90D94CE2-5122-4F46-971C-0A8508547D98}"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821309941"/>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7422E73F-D467-FD4D-B05B-E84E45710DCD}" type="datetimeFigureOut">
              <a:rPr lang="en-US"/>
              <a:pPr>
                <a:defRPr/>
              </a:pPr>
              <a:t>10/23/14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A5CCD8C3-6A8A-AA40-810E-5A76A319615F}" type="slidenum">
              <a:rPr lang="en-US"/>
              <a:pPr>
                <a:defRPr/>
              </a:pPr>
              <a:t>‹#›</a:t>
            </a:fld>
            <a:endParaRPr lang="en-US"/>
          </a:p>
        </p:txBody>
      </p:sp>
    </p:spTree>
    <p:extLst>
      <p:ext uri="{BB962C8B-B14F-4D97-AF65-F5344CB8AC3E}">
        <p14:creationId xmlns:p14="http://schemas.microsoft.com/office/powerpoint/2010/main" val="1830164325"/>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69058CC7-987B-D549-91A0-4EFF62E6CEC6}" type="datetimeFigureOut">
              <a:rPr lang="en-US"/>
              <a:pPr>
                <a:defRPr/>
              </a:pPr>
              <a:t>10/23/14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FAD4BF7A-F311-8444-B88E-9E1536B3E7CC}" type="slidenum">
              <a:rPr lang="en-US"/>
              <a:pPr>
                <a:defRPr/>
              </a:pPr>
              <a:t>‹#›</a:t>
            </a:fld>
            <a:endParaRPr lang="en-US"/>
          </a:p>
        </p:txBody>
      </p:sp>
    </p:spTree>
    <p:extLst>
      <p:ext uri="{BB962C8B-B14F-4D97-AF65-F5344CB8AC3E}">
        <p14:creationId xmlns:p14="http://schemas.microsoft.com/office/powerpoint/2010/main" val="2812113864"/>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atin typeface="Arial" charset="0"/>
              </a:defRPr>
            </a:lvl1pPr>
          </a:lstStyle>
          <a:p>
            <a:pPr>
              <a:defRPr/>
            </a:pPr>
            <a:fld id="{A407857C-16AB-2F4F-BE3A-035C35BF428B}" type="datetimeFigureOut">
              <a:rPr lang="en-US"/>
              <a:pPr>
                <a:defRPr/>
              </a:pPr>
              <a:t>10/23/14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46A62D05-AA1D-9241-B450-157CC3EC3BCF}" type="slidenum">
              <a:rPr lang="en-US"/>
              <a:pPr>
                <a:defRPr/>
              </a:pPr>
              <a:t>‹#›</a:t>
            </a:fld>
            <a:endParaRPr lang="en-US"/>
          </a:p>
        </p:txBody>
      </p:sp>
    </p:spTree>
    <p:extLst>
      <p:ext uri="{BB962C8B-B14F-4D97-AF65-F5344CB8AC3E}">
        <p14:creationId xmlns:p14="http://schemas.microsoft.com/office/powerpoint/2010/main" val="1941525896"/>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atin typeface="Arial" charset="0"/>
              </a:defRPr>
            </a:lvl1pPr>
          </a:lstStyle>
          <a:p>
            <a:pPr>
              <a:defRPr/>
            </a:pPr>
            <a:fld id="{DFD6851E-479C-C14F-AD6C-49637A953BE5}" type="datetimeFigureOut">
              <a:rPr lang="en-US"/>
              <a:pPr>
                <a:defRPr/>
              </a:pPr>
              <a:t>10/23/14</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FAD4B652-BC0E-4F4D-8786-76A6ADE36DD3}" type="slidenum">
              <a:rPr lang="en-US"/>
              <a:pPr>
                <a:defRPr/>
              </a:pPr>
              <a:t>‹#›</a:t>
            </a:fld>
            <a:endParaRPr lang="en-US"/>
          </a:p>
        </p:txBody>
      </p:sp>
    </p:spTree>
    <p:extLst>
      <p:ext uri="{BB962C8B-B14F-4D97-AF65-F5344CB8AC3E}">
        <p14:creationId xmlns:p14="http://schemas.microsoft.com/office/powerpoint/2010/main" val="2725220017"/>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atin typeface="Arial" charset="0"/>
              </a:defRPr>
            </a:lvl1pPr>
          </a:lstStyle>
          <a:p>
            <a:pPr>
              <a:defRPr/>
            </a:pPr>
            <a:fld id="{82BD13BF-DB49-384D-AB6C-D6B16B1333C1}" type="datetimeFigureOut">
              <a:rPr lang="en-US"/>
              <a:pPr>
                <a:defRPr/>
              </a:pPr>
              <a:t>10/23/14</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charset="0"/>
              </a:defRPr>
            </a:lvl1pPr>
          </a:lstStyle>
          <a:p>
            <a:pPr>
              <a:defRPr/>
            </a:pPr>
            <a:fld id="{2FDD7442-898B-384F-A1D3-5410558B8F98}" type="slidenum">
              <a:rPr lang="en-US"/>
              <a:pPr>
                <a:defRPr/>
              </a:pPr>
              <a:t>‹#›</a:t>
            </a:fld>
            <a:endParaRPr lang="en-US"/>
          </a:p>
        </p:txBody>
      </p:sp>
    </p:spTree>
    <p:extLst>
      <p:ext uri="{BB962C8B-B14F-4D97-AF65-F5344CB8AC3E}">
        <p14:creationId xmlns:p14="http://schemas.microsoft.com/office/powerpoint/2010/main" val="1606079041"/>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atin typeface="Arial" charset="0"/>
              </a:defRPr>
            </a:lvl1pPr>
          </a:lstStyle>
          <a:p>
            <a:pPr>
              <a:defRPr/>
            </a:pPr>
            <a:fld id="{82CAFF2D-1385-3444-AF99-504D8F94D5B8}" type="datetimeFigureOut">
              <a:rPr lang="en-US"/>
              <a:pPr>
                <a:defRPr/>
              </a:pPr>
              <a:t>10/23/14</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Arial" charset="0"/>
              </a:defRPr>
            </a:lvl1pPr>
          </a:lstStyle>
          <a:p>
            <a:pPr>
              <a:defRPr/>
            </a:pPr>
            <a:fld id="{4A90A1AF-FAEC-244F-A45D-04D54C657D98}" type="slidenum">
              <a:rPr lang="en-US"/>
              <a:pPr>
                <a:defRPr/>
              </a:pPr>
              <a:t>‹#›</a:t>
            </a:fld>
            <a:endParaRPr lang="en-US"/>
          </a:p>
        </p:txBody>
      </p:sp>
    </p:spTree>
    <p:extLst>
      <p:ext uri="{BB962C8B-B14F-4D97-AF65-F5344CB8AC3E}">
        <p14:creationId xmlns:p14="http://schemas.microsoft.com/office/powerpoint/2010/main" val="1937972189"/>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charset="0"/>
              </a:defRPr>
            </a:lvl1pPr>
          </a:lstStyle>
          <a:p>
            <a:pPr>
              <a:defRPr/>
            </a:pPr>
            <a:fld id="{54C8ED31-A261-F643-BC33-6C7554D4989D}" type="datetimeFigureOut">
              <a:rPr lang="en-US"/>
              <a:pPr>
                <a:defRPr/>
              </a:pPr>
              <a:t>10/23/14</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charset="0"/>
              </a:defRPr>
            </a:lvl1pPr>
          </a:lstStyle>
          <a:p>
            <a:pPr>
              <a:defRPr/>
            </a:pPr>
            <a:fld id="{61B80611-FAB6-3C41-9960-C8BBB2A9442B}" type="slidenum">
              <a:rPr lang="en-US"/>
              <a:pPr>
                <a:defRPr/>
              </a:pPr>
              <a:t>‹#›</a:t>
            </a:fld>
            <a:endParaRPr lang="en-US"/>
          </a:p>
        </p:txBody>
      </p:sp>
    </p:spTree>
    <p:extLst>
      <p:ext uri="{BB962C8B-B14F-4D97-AF65-F5344CB8AC3E}">
        <p14:creationId xmlns:p14="http://schemas.microsoft.com/office/powerpoint/2010/main" val="2786211770"/>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B9A18AD8-D1B0-D943-AE4C-1E63FBCC03EE}" type="datetimeFigureOut">
              <a:rPr lang="en-US"/>
              <a:pPr>
                <a:defRPr/>
              </a:pPr>
              <a:t>10/23/14</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6208F6ED-8659-5341-BA07-A09D998E3926}" type="slidenum">
              <a:rPr lang="en-US"/>
              <a:pPr>
                <a:defRPr/>
              </a:pPr>
              <a:t>‹#›</a:t>
            </a:fld>
            <a:endParaRPr lang="en-US"/>
          </a:p>
        </p:txBody>
      </p:sp>
    </p:spTree>
    <p:extLst>
      <p:ext uri="{BB962C8B-B14F-4D97-AF65-F5344CB8AC3E}">
        <p14:creationId xmlns:p14="http://schemas.microsoft.com/office/powerpoint/2010/main" val="1059530461"/>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0399C82E-35A8-0847-B2CB-BC71929F89A4}" type="datetimeFigureOut">
              <a:rPr lang="en-US"/>
              <a:pPr>
                <a:defRPr/>
              </a:pPr>
              <a:t>10/23/14</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C623277C-7E29-9943-9C1B-0875034FE8B5}" type="slidenum">
              <a:rPr lang="en-US"/>
              <a:pPr>
                <a:defRPr/>
              </a:pPr>
              <a:t>‹#›</a:t>
            </a:fld>
            <a:endParaRPr lang="en-US"/>
          </a:p>
        </p:txBody>
      </p:sp>
    </p:spTree>
    <p:extLst>
      <p:ext uri="{BB962C8B-B14F-4D97-AF65-F5344CB8AC3E}">
        <p14:creationId xmlns:p14="http://schemas.microsoft.com/office/powerpoint/2010/main" val="4174716937"/>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692C14C2-B707-F441-8F90-4CB418B556BA}" type="datetimeFigureOut">
              <a:rPr lang="en-US"/>
              <a:pPr>
                <a:defRPr/>
              </a:pPr>
              <a:t>10/23/14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7FC09097-B2FB-9C46-A075-88C65C10AD14}" type="slidenum">
              <a:rPr lang="en-US"/>
              <a:pPr>
                <a:defRPr/>
              </a:pPr>
              <a:t>‹#›</a:t>
            </a:fld>
            <a:endParaRPr lang="en-US"/>
          </a:p>
        </p:txBody>
      </p:sp>
    </p:spTree>
    <p:extLst>
      <p:ext uri="{BB962C8B-B14F-4D97-AF65-F5344CB8AC3E}">
        <p14:creationId xmlns:p14="http://schemas.microsoft.com/office/powerpoint/2010/main" val="2474750696"/>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E2133CE0-9F25-E14D-9C58-14C64FE4E6F6}" type="datetimeFigureOut">
              <a:rPr lang="en-US"/>
              <a:pPr>
                <a:defRPr/>
              </a:pPr>
              <a:t>10/23/14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5941CE42-8633-FC4C-863C-7243044245FC}" type="slidenum">
              <a:rPr lang="en-US"/>
              <a:pPr>
                <a:defRPr/>
              </a:pPr>
              <a:t>‹#›</a:t>
            </a:fld>
            <a:endParaRPr lang="en-US"/>
          </a:p>
        </p:txBody>
      </p:sp>
    </p:spTree>
    <p:extLst>
      <p:ext uri="{BB962C8B-B14F-4D97-AF65-F5344CB8AC3E}">
        <p14:creationId xmlns:p14="http://schemas.microsoft.com/office/powerpoint/2010/main" val="3670470117"/>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88DF79D-01C6-8A47-B247-64BB259F253D}" type="datetimeFigureOut">
              <a:rPr lang="en-US"/>
              <a:pPr>
                <a:defRPr/>
              </a:pPr>
              <a:t>10/23/14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90731AAD-23BF-B84A-AE95-B6B3F77C38FC}" type="slidenum">
              <a:rPr lang="en-US"/>
              <a:pPr>
                <a:defRPr/>
              </a:pPr>
              <a:t>‹#›</a:t>
            </a:fld>
            <a:endParaRPr lang="en-US"/>
          </a:p>
        </p:txBody>
      </p:sp>
    </p:spTree>
    <p:extLst>
      <p:ext uri="{BB962C8B-B14F-4D97-AF65-F5344CB8AC3E}">
        <p14:creationId xmlns:p14="http://schemas.microsoft.com/office/powerpoint/2010/main" val="4168628093"/>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D328623-BB21-0146-9963-DFAD1278D45D}" type="datetimeFigureOut">
              <a:rPr lang="en-US"/>
              <a:pPr>
                <a:defRPr/>
              </a:pPr>
              <a:t>10/23/14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BF57E2BA-4357-6D4F-B03C-09ED5BEF8B7C}" type="slidenum">
              <a:rPr lang="en-US"/>
              <a:pPr>
                <a:defRPr/>
              </a:pPr>
              <a:t>‹#›</a:t>
            </a:fld>
            <a:endParaRPr lang="en-US"/>
          </a:p>
        </p:txBody>
      </p:sp>
    </p:spTree>
    <p:extLst>
      <p:ext uri="{BB962C8B-B14F-4D97-AF65-F5344CB8AC3E}">
        <p14:creationId xmlns:p14="http://schemas.microsoft.com/office/powerpoint/2010/main" val="2366290709"/>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69C2206-4E96-304C-9FAD-C8635AAEF9D3}" type="datetimeFigureOut">
              <a:rPr lang="en-US"/>
              <a:pPr>
                <a:defRPr/>
              </a:pPr>
              <a:t>10/23/14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B224D79A-0283-3345-9D3B-684721D049A9}" type="slidenum">
              <a:rPr lang="en-US"/>
              <a:pPr>
                <a:defRPr/>
              </a:pPr>
              <a:t>‹#›</a:t>
            </a:fld>
            <a:endParaRPr lang="en-US"/>
          </a:p>
        </p:txBody>
      </p:sp>
    </p:spTree>
    <p:extLst>
      <p:ext uri="{BB962C8B-B14F-4D97-AF65-F5344CB8AC3E}">
        <p14:creationId xmlns:p14="http://schemas.microsoft.com/office/powerpoint/2010/main" val="2347191615"/>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1C5D7F9-3EFE-E24B-A2BD-08632302E82C}" type="datetimeFigureOut">
              <a:rPr lang="en-US"/>
              <a:pPr>
                <a:defRPr/>
              </a:pPr>
              <a:t>10/23/14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464C4D5-8144-A542-A834-07FEE9CF2229}" type="slidenum">
              <a:rPr lang="en-US"/>
              <a:pPr>
                <a:defRPr/>
              </a:pPr>
              <a:t>‹#›</a:t>
            </a:fld>
            <a:endParaRPr lang="en-US"/>
          </a:p>
        </p:txBody>
      </p:sp>
    </p:spTree>
    <p:extLst>
      <p:ext uri="{BB962C8B-B14F-4D97-AF65-F5344CB8AC3E}">
        <p14:creationId xmlns:p14="http://schemas.microsoft.com/office/powerpoint/2010/main" val="3600472932"/>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AB84CC6-9AA0-464C-9DA0-A3FF8B2C2D77}" type="datetimeFigureOut">
              <a:rPr lang="en-US"/>
              <a:pPr>
                <a:defRPr/>
              </a:pPr>
              <a:t>10/23/14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99F6B5F7-49ED-E34C-8669-32CA451E3A5A}" type="slidenum">
              <a:rPr lang="en-US"/>
              <a:pPr>
                <a:defRPr/>
              </a:pPr>
              <a:t>‹#›</a:t>
            </a:fld>
            <a:endParaRPr lang="en-US"/>
          </a:p>
        </p:txBody>
      </p:sp>
    </p:spTree>
    <p:extLst>
      <p:ext uri="{BB962C8B-B14F-4D97-AF65-F5344CB8AC3E}">
        <p14:creationId xmlns:p14="http://schemas.microsoft.com/office/powerpoint/2010/main" val="4009664829"/>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6A74C44-2EE1-9449-913C-B8B87F609334}" type="datetimeFigureOut">
              <a:rPr lang="en-US"/>
              <a:pPr>
                <a:defRPr/>
              </a:pPr>
              <a:t>10/23/14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9FA7A0A6-4A08-C34A-A09D-900ADE037D45}" type="slidenum">
              <a:rPr lang="en-US"/>
              <a:pPr>
                <a:defRPr/>
              </a:pPr>
              <a:t>‹#›</a:t>
            </a:fld>
            <a:endParaRPr lang="en-US"/>
          </a:p>
        </p:txBody>
      </p:sp>
    </p:spTree>
    <p:extLst>
      <p:ext uri="{BB962C8B-B14F-4D97-AF65-F5344CB8AC3E}">
        <p14:creationId xmlns:p14="http://schemas.microsoft.com/office/powerpoint/2010/main" val="2301741909"/>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7A09030-519F-F44D-8458-B9933FCE1747}" type="datetimeFigureOut">
              <a:rPr lang="en-US"/>
              <a:pPr>
                <a:defRPr/>
              </a:pPr>
              <a:t>10/23/14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9C6F8E8-CF32-F040-AAE1-2D0941843B6F}" type="slidenum">
              <a:rPr lang="en-US"/>
              <a:pPr>
                <a:defRPr/>
              </a:pPr>
              <a:t>‹#›</a:t>
            </a:fld>
            <a:endParaRPr lang="en-US"/>
          </a:p>
        </p:txBody>
      </p:sp>
    </p:spTree>
    <p:extLst>
      <p:ext uri="{BB962C8B-B14F-4D97-AF65-F5344CB8AC3E}">
        <p14:creationId xmlns:p14="http://schemas.microsoft.com/office/powerpoint/2010/main" val="2746069215"/>
      </p:ext>
    </p:extLst>
  </p:cSld>
  <p:clrMapOvr>
    <a:masterClrMapping/>
  </p:clrMapOvr>
  <p:transition xmlns:p14="http://schemas.microsoft.com/office/powerpoint/2010/main"/>
</p:sldLayout>
</file>

<file path=ppt/slideLayouts/slideLayout3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A6359B6-2E16-9F4B-8203-19406223623A}" type="datetimeFigureOut">
              <a:rPr lang="en-US"/>
              <a:pPr>
                <a:defRPr/>
              </a:pPr>
              <a:t>10/23/14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2697F3FB-98BE-F64E-80D0-43293E303E70}" type="slidenum">
              <a:rPr lang="en-US"/>
              <a:pPr>
                <a:defRPr/>
              </a:pPr>
              <a:t>‹#›</a:t>
            </a:fld>
            <a:endParaRPr lang="en-US"/>
          </a:p>
        </p:txBody>
      </p:sp>
    </p:spTree>
    <p:extLst>
      <p:ext uri="{BB962C8B-B14F-4D97-AF65-F5344CB8AC3E}">
        <p14:creationId xmlns:p14="http://schemas.microsoft.com/office/powerpoint/2010/main" val="2062271699"/>
      </p:ext>
    </p:extLst>
  </p:cSld>
  <p:clrMapOvr>
    <a:masterClrMapping/>
  </p:clrMapOvr>
  <p:transition xmlns:p14="http://schemas.microsoft.com/office/powerpoint/2010/main"/>
</p:sldLayout>
</file>

<file path=ppt/slideLayouts/slideLayout3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067419B-633B-D646-96C7-71763467673A}" type="datetimeFigureOut">
              <a:rPr lang="en-US"/>
              <a:pPr>
                <a:defRPr/>
              </a:pPr>
              <a:t>10/23/14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35082E5A-24A4-DD4E-AE21-C98DE4F4D4C9}" type="slidenum">
              <a:rPr lang="en-US"/>
              <a:pPr>
                <a:defRPr/>
              </a:pPr>
              <a:t>‹#›</a:t>
            </a:fld>
            <a:endParaRPr lang="en-US"/>
          </a:p>
        </p:txBody>
      </p:sp>
    </p:spTree>
    <p:extLst>
      <p:ext uri="{BB962C8B-B14F-4D97-AF65-F5344CB8AC3E}">
        <p14:creationId xmlns:p14="http://schemas.microsoft.com/office/powerpoint/2010/main" val="3349637141"/>
      </p:ext>
    </p:extLst>
  </p:cSld>
  <p:clrMapOvr>
    <a:masterClrMapping/>
  </p:clrMapOvr>
  <p:transition xmlns:p14="http://schemas.microsoft.com/office/powerpoint/2010/main"/>
</p:sldLayout>
</file>

<file path=ppt/slideLayouts/slideLayout3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DEE19B9-BA48-964E-8EB5-AB446E1A0EFC}" type="datetimeFigureOut">
              <a:rPr lang="en-US"/>
              <a:pPr>
                <a:defRPr/>
              </a:pPr>
              <a:t>10/23/14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4AE9333E-0185-9044-99B2-D39416CE8FAB}" type="slidenum">
              <a:rPr lang="en-US"/>
              <a:pPr>
                <a:defRPr/>
              </a:pPr>
              <a:t>‹#›</a:t>
            </a:fld>
            <a:endParaRPr lang="en-US"/>
          </a:p>
        </p:txBody>
      </p:sp>
    </p:spTree>
    <p:extLst>
      <p:ext uri="{BB962C8B-B14F-4D97-AF65-F5344CB8AC3E}">
        <p14:creationId xmlns:p14="http://schemas.microsoft.com/office/powerpoint/2010/main" val="596875514"/>
      </p:ext>
    </p:extLst>
  </p:cSld>
  <p:clrMapOvr>
    <a:masterClrMapping/>
  </p:clrMapOvr>
  <p:transition xmlns:p14="http://schemas.microsoft.com/office/powerpoint/2010/main"/>
</p:sldLayout>
</file>

<file path=ppt/slideLayouts/slideLayout3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A7BA1CC-DB56-0049-BF8F-A22DEEB56EC2}" type="datetimeFigureOut">
              <a:rPr lang="en-US"/>
              <a:pPr>
                <a:defRPr/>
              </a:pPr>
              <a:t>10/23/14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7E7BB4B0-F2B2-494A-A35A-215DDBE5780E}" type="slidenum">
              <a:rPr lang="en-US"/>
              <a:pPr>
                <a:defRPr/>
              </a:pPr>
              <a:t>‹#›</a:t>
            </a:fld>
            <a:endParaRPr lang="en-US"/>
          </a:p>
        </p:txBody>
      </p:sp>
    </p:spTree>
    <p:extLst>
      <p:ext uri="{BB962C8B-B14F-4D97-AF65-F5344CB8AC3E}">
        <p14:creationId xmlns:p14="http://schemas.microsoft.com/office/powerpoint/2010/main" val="501745519"/>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6D54A4A-3025-7140-9C41-AE54B629E1D1}" type="datetimeFigureOut">
              <a:rPr lang="en-US"/>
              <a:pPr>
                <a:defRPr/>
              </a:pPr>
              <a:t>10/23/14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9C7964F3-FE56-8246-BE5C-E1989D4EA9C2}" type="slidenum">
              <a:rPr lang="en-US"/>
              <a:pPr>
                <a:defRPr/>
              </a:pPr>
              <a:t>‹#›</a:t>
            </a:fld>
            <a:endParaRPr lang="en-US"/>
          </a:p>
        </p:txBody>
      </p:sp>
    </p:spTree>
    <p:extLst>
      <p:ext uri="{BB962C8B-B14F-4D97-AF65-F5344CB8AC3E}">
        <p14:creationId xmlns:p14="http://schemas.microsoft.com/office/powerpoint/2010/main" val="3693770657"/>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36271A2-9E48-B846-B222-602F3EC486B6}" type="datetimeFigureOut">
              <a:rPr lang="en-US"/>
              <a:pPr>
                <a:defRPr/>
              </a:pPr>
              <a:t>10/23/14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9A2A0CFC-2615-C144-8885-8C483778B021}" type="slidenum">
              <a:rPr lang="en-US"/>
              <a:pPr>
                <a:defRPr/>
              </a:pPr>
              <a:t>‹#›</a:t>
            </a:fld>
            <a:endParaRPr lang="en-US"/>
          </a:p>
        </p:txBody>
      </p:sp>
    </p:spTree>
    <p:extLst>
      <p:ext uri="{BB962C8B-B14F-4D97-AF65-F5344CB8AC3E}">
        <p14:creationId xmlns:p14="http://schemas.microsoft.com/office/powerpoint/2010/main" val="3573195448"/>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CBD68D1-1378-1B4D-B73C-449DB3F5BF7C}" type="datetimeFigureOut">
              <a:rPr lang="en-US"/>
              <a:pPr>
                <a:defRPr/>
              </a:pPr>
              <a:t>10/23/14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BCE4ADD6-3606-D643-8AE5-7EB791673393}" type="slidenum">
              <a:rPr lang="en-US"/>
              <a:pPr>
                <a:defRPr/>
              </a:pPr>
              <a:t>‹#›</a:t>
            </a:fld>
            <a:endParaRPr lang="en-US"/>
          </a:p>
        </p:txBody>
      </p:sp>
    </p:spTree>
    <p:extLst>
      <p:ext uri="{BB962C8B-B14F-4D97-AF65-F5344CB8AC3E}">
        <p14:creationId xmlns:p14="http://schemas.microsoft.com/office/powerpoint/2010/main" val="294610578"/>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685799F2-86E4-5049-88BD-814400BCC2B2}" type="datetimeFigureOut">
              <a:rPr lang="en-US"/>
              <a:pPr>
                <a:defRPr/>
              </a:pPr>
              <a:t>10/23/14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7" name="Slide Number Placeholder 6"/>
          <p:cNvSpPr>
            <a:spLocks noGrp="1"/>
          </p:cNvSpPr>
          <p:nvPr>
            <p:ph type="sldNum" sz="quarter" idx="12"/>
          </p:nvPr>
        </p:nvSpPr>
        <p:spPr/>
        <p:txBody>
          <a:bodyPr/>
          <a:lstStyle>
            <a:lvl1pPr>
              <a:defRPr/>
            </a:lvl1pPr>
          </a:lstStyle>
          <a:p>
            <a:pPr>
              <a:defRPr/>
            </a:pPr>
            <a:fld id="{B0573C92-166F-7B46-A7DE-E6477B5C930A}" type="slidenum">
              <a:rPr lang="en-US"/>
              <a:pPr>
                <a:defRPr/>
              </a:pPr>
              <a:t>‹#›</a:t>
            </a:fld>
            <a:endParaRPr lang="en-US"/>
          </a:p>
        </p:txBody>
      </p:sp>
    </p:spTree>
    <p:extLst>
      <p:ext uri="{BB962C8B-B14F-4D97-AF65-F5344CB8AC3E}">
        <p14:creationId xmlns:p14="http://schemas.microsoft.com/office/powerpoint/2010/main" val="2289333485"/>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4934BA77-959A-B44D-A25A-A4EE577F2FD3}" type="datetimeFigureOut">
              <a:rPr lang="en-US"/>
              <a:pPr>
                <a:defRPr/>
              </a:pPr>
              <a:t>10/23/14</a:t>
            </a:fld>
            <a:endParaRPr lang="en-US"/>
          </a:p>
        </p:txBody>
      </p:sp>
      <p:sp>
        <p:nvSpPr>
          <p:cNvPr id="8" name="Footer Placeholder 7"/>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9" name="Slide Number Placeholder 8"/>
          <p:cNvSpPr>
            <a:spLocks noGrp="1"/>
          </p:cNvSpPr>
          <p:nvPr>
            <p:ph type="sldNum" sz="quarter" idx="12"/>
          </p:nvPr>
        </p:nvSpPr>
        <p:spPr/>
        <p:txBody>
          <a:bodyPr/>
          <a:lstStyle>
            <a:lvl1pPr>
              <a:defRPr/>
            </a:lvl1pPr>
          </a:lstStyle>
          <a:p>
            <a:pPr>
              <a:defRPr/>
            </a:pPr>
            <a:fld id="{78B6DEA0-63A3-2B49-AD1E-38B5A9F4E6C4}" type="slidenum">
              <a:rPr lang="en-US"/>
              <a:pPr>
                <a:defRPr/>
              </a:pPr>
              <a:t>‹#›</a:t>
            </a:fld>
            <a:endParaRPr lang="en-US"/>
          </a:p>
        </p:txBody>
      </p:sp>
    </p:spTree>
    <p:extLst>
      <p:ext uri="{BB962C8B-B14F-4D97-AF65-F5344CB8AC3E}">
        <p14:creationId xmlns:p14="http://schemas.microsoft.com/office/powerpoint/2010/main" val="173045678"/>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C1112B59-78AD-2247-B384-4A4DD8336567}" type="datetimeFigureOut">
              <a:rPr lang="en-US"/>
              <a:pPr>
                <a:defRPr/>
              </a:pPr>
              <a:t>10/23/14</a:t>
            </a:fld>
            <a:endParaRPr lang="en-US"/>
          </a:p>
        </p:txBody>
      </p:sp>
      <p:sp>
        <p:nvSpPr>
          <p:cNvPr id="4" name="Footer Placeholder 3"/>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5" name="Slide Number Placeholder 4"/>
          <p:cNvSpPr>
            <a:spLocks noGrp="1"/>
          </p:cNvSpPr>
          <p:nvPr>
            <p:ph type="sldNum" sz="quarter" idx="12"/>
          </p:nvPr>
        </p:nvSpPr>
        <p:spPr/>
        <p:txBody>
          <a:bodyPr/>
          <a:lstStyle>
            <a:lvl1pPr>
              <a:defRPr/>
            </a:lvl1pPr>
          </a:lstStyle>
          <a:p>
            <a:pPr>
              <a:defRPr/>
            </a:pPr>
            <a:fld id="{9E70F926-5907-BD42-A0FB-E0E65D2FE644}" type="slidenum">
              <a:rPr lang="en-US"/>
              <a:pPr>
                <a:defRPr/>
              </a:pPr>
              <a:t>‹#›</a:t>
            </a:fld>
            <a:endParaRPr lang="en-US"/>
          </a:p>
        </p:txBody>
      </p:sp>
    </p:spTree>
    <p:extLst>
      <p:ext uri="{BB962C8B-B14F-4D97-AF65-F5344CB8AC3E}">
        <p14:creationId xmlns:p14="http://schemas.microsoft.com/office/powerpoint/2010/main" val="3560700469"/>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7629ECBB-8152-644D-B4E0-985BEB8E6DA9}" type="datetimeFigureOut">
              <a:rPr lang="en-US"/>
              <a:pPr>
                <a:defRPr/>
              </a:pPr>
              <a:t>10/23/14</a:t>
            </a:fld>
            <a:endParaRPr lang="en-US"/>
          </a:p>
        </p:txBody>
      </p:sp>
      <p:sp>
        <p:nvSpPr>
          <p:cNvPr id="3" name="Footer Placeholder 2"/>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4" name="Slide Number Placeholder 3"/>
          <p:cNvSpPr>
            <a:spLocks noGrp="1"/>
          </p:cNvSpPr>
          <p:nvPr>
            <p:ph type="sldNum" sz="quarter" idx="12"/>
          </p:nvPr>
        </p:nvSpPr>
        <p:spPr/>
        <p:txBody>
          <a:bodyPr/>
          <a:lstStyle>
            <a:lvl1pPr>
              <a:defRPr/>
            </a:lvl1pPr>
          </a:lstStyle>
          <a:p>
            <a:pPr>
              <a:defRPr/>
            </a:pPr>
            <a:fld id="{AD7367DE-7031-E34E-B2A3-9C252FE1A249}" type="slidenum">
              <a:rPr lang="en-US"/>
              <a:pPr>
                <a:defRPr/>
              </a:pPr>
              <a:t>‹#›</a:t>
            </a:fld>
            <a:endParaRPr lang="en-US"/>
          </a:p>
        </p:txBody>
      </p:sp>
    </p:spTree>
    <p:extLst>
      <p:ext uri="{BB962C8B-B14F-4D97-AF65-F5344CB8AC3E}">
        <p14:creationId xmlns:p14="http://schemas.microsoft.com/office/powerpoint/2010/main" val="1079648461"/>
      </p:ext>
    </p:extLst>
  </p:cSld>
  <p:clrMapOvr>
    <a:masterClrMapping/>
  </p:clrMapOvr>
  <p:transition xmlns:p14="http://schemas.microsoft.com/office/powerpoint/2010/main"/>
</p:sldLayout>
</file>

<file path=ppt/slideLayouts/slideLayout3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64E973DB-147A-054F-8F31-AFC9FFA47EB4}" type="datetimeFigureOut">
              <a:rPr lang="en-US"/>
              <a:pPr>
                <a:defRPr/>
              </a:pPr>
              <a:t>10/23/14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7" name="Slide Number Placeholder 6"/>
          <p:cNvSpPr>
            <a:spLocks noGrp="1"/>
          </p:cNvSpPr>
          <p:nvPr>
            <p:ph type="sldNum" sz="quarter" idx="12"/>
          </p:nvPr>
        </p:nvSpPr>
        <p:spPr/>
        <p:txBody>
          <a:bodyPr/>
          <a:lstStyle>
            <a:lvl1pPr>
              <a:defRPr/>
            </a:lvl1pPr>
          </a:lstStyle>
          <a:p>
            <a:pPr>
              <a:defRPr/>
            </a:pPr>
            <a:fld id="{80BCFBF9-8B6C-7E47-AA3B-D30BBC8E1D07}" type="slidenum">
              <a:rPr lang="en-US"/>
              <a:pPr>
                <a:defRPr/>
              </a:pPr>
              <a:t>‹#›</a:t>
            </a:fld>
            <a:endParaRPr lang="en-US"/>
          </a:p>
        </p:txBody>
      </p:sp>
    </p:spTree>
    <p:extLst>
      <p:ext uri="{BB962C8B-B14F-4D97-AF65-F5344CB8AC3E}">
        <p14:creationId xmlns:p14="http://schemas.microsoft.com/office/powerpoint/2010/main" val="3183759853"/>
      </p:ext>
    </p:extLst>
  </p:cSld>
  <p:clrMapOvr>
    <a:masterClrMapping/>
  </p:clrMapOvr>
  <p:transition xmlns:p14="http://schemas.microsoft.com/office/powerpoint/2010/main"/>
</p:sldLayout>
</file>

<file path=ppt/slideLayouts/slideLayout3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D9E3BFAD-0787-1549-A501-D5540C2C93C2}" type="datetimeFigureOut">
              <a:rPr lang="en-US"/>
              <a:pPr>
                <a:defRPr/>
              </a:pPr>
              <a:t>10/23/14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7" name="Slide Number Placeholder 6"/>
          <p:cNvSpPr>
            <a:spLocks noGrp="1"/>
          </p:cNvSpPr>
          <p:nvPr>
            <p:ph type="sldNum" sz="quarter" idx="12"/>
          </p:nvPr>
        </p:nvSpPr>
        <p:spPr/>
        <p:txBody>
          <a:bodyPr/>
          <a:lstStyle>
            <a:lvl1pPr>
              <a:defRPr/>
            </a:lvl1pPr>
          </a:lstStyle>
          <a:p>
            <a:pPr>
              <a:defRPr/>
            </a:pPr>
            <a:fld id="{76DF6F2B-0905-D74C-831F-DAEBA121AD0E}" type="slidenum">
              <a:rPr lang="en-US"/>
              <a:pPr>
                <a:defRPr/>
              </a:pPr>
              <a:t>‹#›</a:t>
            </a:fld>
            <a:endParaRPr lang="en-US"/>
          </a:p>
        </p:txBody>
      </p:sp>
    </p:spTree>
    <p:extLst>
      <p:ext uri="{BB962C8B-B14F-4D97-AF65-F5344CB8AC3E}">
        <p14:creationId xmlns:p14="http://schemas.microsoft.com/office/powerpoint/2010/main" val="2970112179"/>
      </p:ext>
    </p:extLst>
  </p:cSld>
  <p:clrMapOvr>
    <a:masterClrMapping/>
  </p:clrMapOvr>
  <p:transition xmlns:p14="http://schemas.microsoft.com/office/powerpoint/2010/main"/>
</p:sldLayout>
</file>

<file path=ppt/slideLayouts/slideLayout3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BDF1F03-623D-B24D-B2C3-815CCD8F25F2}" type="datetimeFigureOut">
              <a:rPr lang="en-US"/>
              <a:pPr>
                <a:defRPr/>
              </a:pPr>
              <a:t>10/23/14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27EA2FDA-1EF5-E34F-A5D2-BB70F37104ED}" type="slidenum">
              <a:rPr lang="en-US"/>
              <a:pPr>
                <a:defRPr/>
              </a:pPr>
              <a:t>‹#›</a:t>
            </a:fld>
            <a:endParaRPr lang="en-US"/>
          </a:p>
        </p:txBody>
      </p:sp>
    </p:spTree>
    <p:extLst>
      <p:ext uri="{BB962C8B-B14F-4D97-AF65-F5344CB8AC3E}">
        <p14:creationId xmlns:p14="http://schemas.microsoft.com/office/powerpoint/2010/main" val="392686838"/>
      </p:ext>
    </p:extLst>
  </p:cSld>
  <p:clrMapOvr>
    <a:masterClrMapping/>
  </p:clrMapOvr>
  <p:transition xmlns:p14="http://schemas.microsoft.com/office/powerpoint/2010/main"/>
</p:sldLayout>
</file>

<file path=ppt/slideLayouts/slideLayout3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7C3C9EA-26D3-8441-9990-589ABC7C2281}" type="datetimeFigureOut">
              <a:rPr lang="en-US"/>
              <a:pPr>
                <a:defRPr/>
              </a:pPr>
              <a:t>10/23/14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C9544A23-A6D8-CC4E-9A0D-7D350A2CDC11}" type="slidenum">
              <a:rPr lang="en-US"/>
              <a:pPr>
                <a:defRPr/>
              </a:pPr>
              <a:t>‹#›</a:t>
            </a:fld>
            <a:endParaRPr lang="en-US"/>
          </a:p>
        </p:txBody>
      </p:sp>
    </p:spTree>
    <p:extLst>
      <p:ext uri="{BB962C8B-B14F-4D97-AF65-F5344CB8AC3E}">
        <p14:creationId xmlns:p14="http://schemas.microsoft.com/office/powerpoint/2010/main" val="1111718552"/>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DE4B15D4-5289-CE42-BA75-0BEC9F18D2B9}" type="slidenum">
              <a:rPr lang="en-US"/>
              <a:pPr>
                <a:defRPr/>
              </a:pPr>
              <a:t>‹#›</a:t>
            </a:fld>
            <a:endParaRPr lang="en-US"/>
          </a:p>
        </p:txBody>
      </p:sp>
    </p:spTree>
    <p:extLst>
      <p:ext uri="{BB962C8B-B14F-4D97-AF65-F5344CB8AC3E}">
        <p14:creationId xmlns:p14="http://schemas.microsoft.com/office/powerpoint/2010/main" val="1104161922"/>
      </p:ext>
    </p:extLst>
  </p:cSld>
  <p:clrMapOvr>
    <a:masterClrMapping/>
  </p:clrMapOvr>
  <p:transition xmlns:p14="http://schemas.microsoft.com/office/powerpoint/2010/main" spd="slow">
    <p:randomBar dir="vert"/>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464CEEAB-C9C9-3740-A63A-2E8A2FE1E588}" type="slidenum">
              <a:rPr lang="en-US"/>
              <a:pPr>
                <a:defRPr/>
              </a:pPr>
              <a:t>‹#›</a:t>
            </a:fld>
            <a:endParaRPr lang="en-US"/>
          </a:p>
        </p:txBody>
      </p:sp>
    </p:spTree>
    <p:extLst>
      <p:ext uri="{BB962C8B-B14F-4D97-AF65-F5344CB8AC3E}">
        <p14:creationId xmlns:p14="http://schemas.microsoft.com/office/powerpoint/2010/main" val="2577287138"/>
      </p:ext>
    </p:extLst>
  </p:cSld>
  <p:clrMapOvr>
    <a:masterClrMapping/>
  </p:clrMapOvr>
  <p:transition xmlns:p14="http://schemas.microsoft.com/office/powerpoint/2010/main" spd="slow">
    <p:randomBar dir="vert"/>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7AE1EE30-1C82-584C-9BEC-8A2F26CF3C56}" type="slidenum">
              <a:rPr lang="en-US"/>
              <a:pPr>
                <a:defRPr/>
              </a:pPr>
              <a:t>‹#›</a:t>
            </a:fld>
            <a:endParaRPr lang="en-US"/>
          </a:p>
        </p:txBody>
      </p:sp>
    </p:spTree>
    <p:extLst>
      <p:ext uri="{BB962C8B-B14F-4D97-AF65-F5344CB8AC3E}">
        <p14:creationId xmlns:p14="http://schemas.microsoft.com/office/powerpoint/2010/main" val="3468861831"/>
      </p:ext>
    </p:extLst>
  </p:cSld>
  <p:clrMapOvr>
    <a:masterClrMapping/>
  </p:clrMapOvr>
  <p:transition xmlns:p14="http://schemas.microsoft.com/office/powerpoint/2010/main" spd="slow">
    <p:randomBar dir="vert"/>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C1D489CE-4966-934A-B614-D5D17E64BE80}" type="slidenum">
              <a:rPr lang="en-US"/>
              <a:pPr>
                <a:defRPr/>
              </a:pPr>
              <a:t>‹#›</a:t>
            </a:fld>
            <a:endParaRPr lang="en-US"/>
          </a:p>
        </p:txBody>
      </p:sp>
    </p:spTree>
    <p:extLst>
      <p:ext uri="{BB962C8B-B14F-4D97-AF65-F5344CB8AC3E}">
        <p14:creationId xmlns:p14="http://schemas.microsoft.com/office/powerpoint/2010/main" val="404822357"/>
      </p:ext>
    </p:extLst>
  </p:cSld>
  <p:clrMapOvr>
    <a:masterClrMapping/>
  </p:clrMapOvr>
  <p:transition xmlns:p14="http://schemas.microsoft.com/office/powerpoint/2010/main" spd="slow">
    <p:randomBar dir="vert"/>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2A4DFB9A-C89F-B34A-A83C-857DD2486A85}" type="slidenum">
              <a:rPr lang="en-US"/>
              <a:pPr>
                <a:defRPr/>
              </a:pPr>
              <a:t>‹#›</a:t>
            </a:fld>
            <a:endParaRPr lang="en-US"/>
          </a:p>
        </p:txBody>
      </p:sp>
    </p:spTree>
    <p:extLst>
      <p:ext uri="{BB962C8B-B14F-4D97-AF65-F5344CB8AC3E}">
        <p14:creationId xmlns:p14="http://schemas.microsoft.com/office/powerpoint/2010/main" val="1230789013"/>
      </p:ext>
    </p:extLst>
  </p:cSld>
  <p:clrMapOvr>
    <a:masterClrMapping/>
  </p:clrMapOvr>
  <p:transition xmlns:p14="http://schemas.microsoft.com/office/powerpoint/2010/main" spd="slow">
    <p:randomBar dir="vert"/>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A33D8C4E-26A8-5D42-B2BA-3503AFB8A569}" type="slidenum">
              <a:rPr lang="en-US"/>
              <a:pPr>
                <a:defRPr/>
              </a:pPr>
              <a:t>‹#›</a:t>
            </a:fld>
            <a:endParaRPr lang="en-US"/>
          </a:p>
        </p:txBody>
      </p:sp>
    </p:spTree>
    <p:extLst>
      <p:ext uri="{BB962C8B-B14F-4D97-AF65-F5344CB8AC3E}">
        <p14:creationId xmlns:p14="http://schemas.microsoft.com/office/powerpoint/2010/main" val="2656553590"/>
      </p:ext>
    </p:extLst>
  </p:cSld>
  <p:clrMapOvr>
    <a:masterClrMapping/>
  </p:clrMapOvr>
  <p:transition xmlns:p14="http://schemas.microsoft.com/office/powerpoint/2010/main" spd="slow">
    <p:randomBar dir="vert"/>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7429419C-659B-9048-A35E-FD40D6B70EEA}" type="slidenum">
              <a:rPr lang="en-US"/>
              <a:pPr>
                <a:defRPr/>
              </a:pPr>
              <a:t>‹#›</a:t>
            </a:fld>
            <a:endParaRPr lang="en-US"/>
          </a:p>
        </p:txBody>
      </p:sp>
    </p:spTree>
    <p:extLst>
      <p:ext uri="{BB962C8B-B14F-4D97-AF65-F5344CB8AC3E}">
        <p14:creationId xmlns:p14="http://schemas.microsoft.com/office/powerpoint/2010/main" val="2670658996"/>
      </p:ext>
    </p:extLst>
  </p:cSld>
  <p:clrMapOvr>
    <a:masterClrMapping/>
  </p:clrMapOvr>
  <p:transition xmlns:p14="http://schemas.microsoft.com/office/powerpoint/2010/main" spd="slow">
    <p:randomBar dir="vert"/>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5303CB33-1226-1544-A8DB-768A6CF7D378}" type="slidenum">
              <a:rPr lang="en-US"/>
              <a:pPr>
                <a:defRPr/>
              </a:pPr>
              <a:t>‹#›</a:t>
            </a:fld>
            <a:endParaRPr lang="en-US"/>
          </a:p>
        </p:txBody>
      </p:sp>
    </p:spTree>
    <p:extLst>
      <p:ext uri="{BB962C8B-B14F-4D97-AF65-F5344CB8AC3E}">
        <p14:creationId xmlns:p14="http://schemas.microsoft.com/office/powerpoint/2010/main" val="2308193325"/>
      </p:ext>
    </p:extLst>
  </p:cSld>
  <p:clrMapOvr>
    <a:masterClrMapping/>
  </p:clrMapOvr>
  <p:transition xmlns:p14="http://schemas.microsoft.com/office/powerpoint/2010/main" spd="slow">
    <p:randomBar dir="vert"/>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FD3265A-CAE0-0546-BF26-DCD8C411569B}" type="slidenum">
              <a:rPr lang="en-US"/>
              <a:pPr>
                <a:defRPr/>
              </a:pPr>
              <a:t>‹#›</a:t>
            </a:fld>
            <a:endParaRPr lang="en-US"/>
          </a:p>
        </p:txBody>
      </p:sp>
    </p:spTree>
    <p:extLst>
      <p:ext uri="{BB962C8B-B14F-4D97-AF65-F5344CB8AC3E}">
        <p14:creationId xmlns:p14="http://schemas.microsoft.com/office/powerpoint/2010/main" val="1187551766"/>
      </p:ext>
    </p:extLst>
  </p:cSld>
  <p:clrMapOvr>
    <a:masterClrMapping/>
  </p:clrMapOvr>
  <p:transition xmlns:p14="http://schemas.microsoft.com/office/powerpoint/2010/main" spd="slow">
    <p:randomBar dir="vert"/>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4359E83B-89B2-9F41-A1BF-3C0EF1E6C4ED}" type="slidenum">
              <a:rPr lang="en-US"/>
              <a:pPr>
                <a:defRPr/>
              </a:pPr>
              <a:t>‹#›</a:t>
            </a:fld>
            <a:endParaRPr lang="en-US"/>
          </a:p>
        </p:txBody>
      </p:sp>
    </p:spTree>
    <p:extLst>
      <p:ext uri="{BB962C8B-B14F-4D97-AF65-F5344CB8AC3E}">
        <p14:creationId xmlns:p14="http://schemas.microsoft.com/office/powerpoint/2010/main" val="4051891558"/>
      </p:ext>
    </p:extLst>
  </p:cSld>
  <p:clrMapOvr>
    <a:masterClrMapping/>
  </p:clrMapOvr>
  <p:transition xmlns:p14="http://schemas.microsoft.com/office/powerpoint/2010/main" spd="slow">
    <p:randomBar dir="vert"/>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4A811A4D-02BF-A64C-BB59-9053289F5342}" type="slidenum">
              <a:rPr lang="en-US"/>
              <a:pPr>
                <a:defRPr/>
              </a:pPr>
              <a:t>‹#›</a:t>
            </a:fld>
            <a:endParaRPr lang="en-US"/>
          </a:p>
        </p:txBody>
      </p:sp>
    </p:spTree>
    <p:extLst>
      <p:ext uri="{BB962C8B-B14F-4D97-AF65-F5344CB8AC3E}">
        <p14:creationId xmlns:p14="http://schemas.microsoft.com/office/powerpoint/2010/main" val="276359044"/>
      </p:ext>
    </p:extLst>
  </p:cSld>
  <p:clrMapOvr>
    <a:masterClrMapping/>
  </p:clrMapOvr>
  <p:transition xmlns:p14="http://schemas.microsoft.com/office/powerpoint/2010/main" spd="slow">
    <p:randomBar dir="vert"/>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2832D7-FF90-4C43-8E43-037F08C64334}" type="slidenum">
              <a:rPr lang="en-US">
                <a:solidFill>
                  <a:srgbClr val="000000"/>
                </a:solidFill>
                <a:latin typeface="Times New Roman"/>
              </a:rPr>
              <a:pPr>
                <a:defRPr/>
              </a:pPr>
              <a:t>‹#›</a:t>
            </a:fld>
            <a:endParaRPr lang="en-US">
              <a:solidFill>
                <a:srgbClr val="000000"/>
              </a:solidFill>
              <a:latin typeface="Times New Roman"/>
            </a:endParaRPr>
          </a:p>
        </p:txBody>
      </p:sp>
    </p:spTree>
    <p:extLst>
      <p:ext uri="{BB962C8B-B14F-4D97-AF65-F5344CB8AC3E}">
        <p14:creationId xmlns:p14="http://schemas.microsoft.com/office/powerpoint/2010/main" val="681349031"/>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2A7D13-689B-40D5-82E0-1375EDBFC60D}" type="slidenum">
              <a:rPr lang="en-US">
                <a:solidFill>
                  <a:srgbClr val="000000"/>
                </a:solidFill>
                <a:latin typeface="Times New Roman"/>
              </a:rPr>
              <a:pPr>
                <a:defRPr/>
              </a:pPr>
              <a:t>‹#›</a:t>
            </a:fld>
            <a:endParaRPr lang="en-US">
              <a:solidFill>
                <a:srgbClr val="000000"/>
              </a:solidFill>
              <a:latin typeface="Times New Roman"/>
            </a:endParaRPr>
          </a:p>
        </p:txBody>
      </p:sp>
    </p:spTree>
    <p:extLst>
      <p:ext uri="{BB962C8B-B14F-4D97-AF65-F5344CB8AC3E}">
        <p14:creationId xmlns:p14="http://schemas.microsoft.com/office/powerpoint/2010/main" val="3477068039"/>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6DDAC8-1673-4ACB-BFC7-5DA72624BC3D}" type="slidenum">
              <a:rPr lang="en-US">
                <a:solidFill>
                  <a:srgbClr val="000000"/>
                </a:solidFill>
                <a:latin typeface="Times New Roman"/>
              </a:rPr>
              <a:pPr>
                <a:defRPr/>
              </a:pPr>
              <a:t>‹#›</a:t>
            </a:fld>
            <a:endParaRPr lang="en-US">
              <a:solidFill>
                <a:srgbClr val="000000"/>
              </a:solidFill>
              <a:latin typeface="Times New Roman"/>
            </a:endParaRPr>
          </a:p>
        </p:txBody>
      </p:sp>
    </p:spTree>
    <p:extLst>
      <p:ext uri="{BB962C8B-B14F-4D97-AF65-F5344CB8AC3E}">
        <p14:creationId xmlns:p14="http://schemas.microsoft.com/office/powerpoint/2010/main" val="1321091323"/>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pPr>
              <a:defRPr/>
            </a:pPr>
            <a:fld id="{034DDF55-6D50-4178-9816-88F595ABCA78}" type="slidenum">
              <a:rPr lang="en-US">
                <a:solidFill>
                  <a:srgbClr val="000000"/>
                </a:solidFill>
                <a:latin typeface="Times New Roman"/>
              </a:rPr>
              <a:pPr>
                <a:defRPr/>
              </a:pPr>
              <a:t>‹#›</a:t>
            </a:fld>
            <a:endParaRPr lang="en-US">
              <a:solidFill>
                <a:srgbClr val="000000"/>
              </a:solidFill>
              <a:latin typeface="Times New Roman"/>
            </a:endParaRPr>
          </a:p>
        </p:txBody>
      </p:sp>
    </p:spTree>
    <p:extLst>
      <p:ext uri="{BB962C8B-B14F-4D97-AF65-F5344CB8AC3E}">
        <p14:creationId xmlns:p14="http://schemas.microsoft.com/office/powerpoint/2010/main" val="700241217"/>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9" name="Rectangle 6"/>
          <p:cNvSpPr>
            <a:spLocks noGrp="1" noChangeArrowheads="1"/>
          </p:cNvSpPr>
          <p:nvPr>
            <p:ph type="sldNum" sz="quarter" idx="12"/>
          </p:nvPr>
        </p:nvSpPr>
        <p:spPr>
          <a:ln/>
        </p:spPr>
        <p:txBody>
          <a:bodyPr/>
          <a:lstStyle>
            <a:lvl1pPr>
              <a:defRPr/>
            </a:lvl1pPr>
          </a:lstStyle>
          <a:p>
            <a:pPr>
              <a:defRPr/>
            </a:pPr>
            <a:fld id="{359C1A50-56BA-42ED-B633-13110F5A2D18}" type="slidenum">
              <a:rPr lang="en-US">
                <a:solidFill>
                  <a:srgbClr val="000000"/>
                </a:solidFill>
                <a:latin typeface="Times New Roman"/>
              </a:rPr>
              <a:pPr>
                <a:defRPr/>
              </a:pPr>
              <a:t>‹#›</a:t>
            </a:fld>
            <a:endParaRPr lang="en-US">
              <a:solidFill>
                <a:srgbClr val="000000"/>
              </a:solidFill>
              <a:latin typeface="Times New Roman"/>
            </a:endParaRPr>
          </a:p>
        </p:txBody>
      </p:sp>
    </p:spTree>
    <p:extLst>
      <p:ext uri="{BB962C8B-B14F-4D97-AF65-F5344CB8AC3E}">
        <p14:creationId xmlns:p14="http://schemas.microsoft.com/office/powerpoint/2010/main" val="1562884322"/>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5" name="Rectangle 6"/>
          <p:cNvSpPr>
            <a:spLocks noGrp="1" noChangeArrowheads="1"/>
          </p:cNvSpPr>
          <p:nvPr>
            <p:ph type="sldNum" sz="quarter" idx="12"/>
          </p:nvPr>
        </p:nvSpPr>
        <p:spPr>
          <a:ln/>
        </p:spPr>
        <p:txBody>
          <a:bodyPr/>
          <a:lstStyle>
            <a:lvl1pPr>
              <a:defRPr/>
            </a:lvl1pPr>
          </a:lstStyle>
          <a:p>
            <a:pPr>
              <a:defRPr/>
            </a:pPr>
            <a:fld id="{FDFDBC51-65D8-446C-A8E7-0437D3B41602}" type="slidenum">
              <a:rPr lang="en-US">
                <a:solidFill>
                  <a:srgbClr val="000000"/>
                </a:solidFill>
                <a:latin typeface="Times New Roman"/>
              </a:rPr>
              <a:pPr>
                <a:defRPr/>
              </a:pPr>
              <a:t>‹#›</a:t>
            </a:fld>
            <a:endParaRPr lang="en-US">
              <a:solidFill>
                <a:srgbClr val="000000"/>
              </a:solidFill>
              <a:latin typeface="Times New Roman"/>
            </a:endParaRPr>
          </a:p>
        </p:txBody>
      </p:sp>
    </p:spTree>
    <p:extLst>
      <p:ext uri="{BB962C8B-B14F-4D97-AF65-F5344CB8AC3E}">
        <p14:creationId xmlns:p14="http://schemas.microsoft.com/office/powerpoint/2010/main" val="623878652"/>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4" name="Rectangle 6"/>
          <p:cNvSpPr>
            <a:spLocks noGrp="1" noChangeArrowheads="1"/>
          </p:cNvSpPr>
          <p:nvPr>
            <p:ph type="sldNum" sz="quarter" idx="12"/>
          </p:nvPr>
        </p:nvSpPr>
        <p:spPr>
          <a:ln/>
        </p:spPr>
        <p:txBody>
          <a:bodyPr/>
          <a:lstStyle>
            <a:lvl1pPr>
              <a:defRPr/>
            </a:lvl1pPr>
          </a:lstStyle>
          <a:p>
            <a:pPr>
              <a:defRPr/>
            </a:pPr>
            <a:fld id="{46F00244-232F-497C-B4E3-209DF50B75F2}" type="slidenum">
              <a:rPr lang="en-US">
                <a:solidFill>
                  <a:srgbClr val="000000"/>
                </a:solidFill>
                <a:latin typeface="Times New Roman"/>
              </a:rPr>
              <a:pPr>
                <a:defRPr/>
              </a:pPr>
              <a:t>‹#›</a:t>
            </a:fld>
            <a:endParaRPr lang="en-US">
              <a:solidFill>
                <a:srgbClr val="000000"/>
              </a:solidFill>
              <a:latin typeface="Times New Roman"/>
            </a:endParaRPr>
          </a:p>
        </p:txBody>
      </p:sp>
    </p:spTree>
    <p:extLst>
      <p:ext uri="{BB962C8B-B14F-4D97-AF65-F5344CB8AC3E}">
        <p14:creationId xmlns:p14="http://schemas.microsoft.com/office/powerpoint/2010/main" val="336224432"/>
      </p:ext>
    </p:extLst>
  </p:cSld>
  <p:clrMapOvr>
    <a:masterClrMapping/>
  </p:clrMapOvr>
  <p:transition xmlns:p14="http://schemas.microsoft.com/office/powerpoint/2010/main"/>
</p:sldLayout>
</file>

<file path=ppt/slideLayouts/slideLayout3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pPr>
              <a:defRPr/>
            </a:pPr>
            <a:fld id="{0B3BF2B5-4D79-4922-91B7-20226D57D815}" type="slidenum">
              <a:rPr lang="en-US">
                <a:solidFill>
                  <a:srgbClr val="000000"/>
                </a:solidFill>
                <a:latin typeface="Times New Roman"/>
              </a:rPr>
              <a:pPr>
                <a:defRPr/>
              </a:pPr>
              <a:t>‹#›</a:t>
            </a:fld>
            <a:endParaRPr lang="en-US">
              <a:solidFill>
                <a:srgbClr val="000000"/>
              </a:solidFill>
              <a:latin typeface="Times New Roman"/>
            </a:endParaRPr>
          </a:p>
        </p:txBody>
      </p:sp>
    </p:spTree>
    <p:extLst>
      <p:ext uri="{BB962C8B-B14F-4D97-AF65-F5344CB8AC3E}">
        <p14:creationId xmlns:p14="http://schemas.microsoft.com/office/powerpoint/2010/main" val="3307853350"/>
      </p:ext>
    </p:extLst>
  </p:cSld>
  <p:clrMapOvr>
    <a:masterClrMapping/>
  </p:clrMapOvr>
  <p:transition xmlns:p14="http://schemas.microsoft.com/office/powerpoint/2010/main"/>
</p:sldLayout>
</file>

<file path=ppt/slideLayouts/slideLayout3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pPr>
              <a:defRPr/>
            </a:pPr>
            <a:fld id="{7497C0C4-92D6-470B-9B92-533251049198}" type="slidenum">
              <a:rPr lang="en-US">
                <a:solidFill>
                  <a:srgbClr val="000000"/>
                </a:solidFill>
                <a:latin typeface="Times New Roman"/>
              </a:rPr>
              <a:pPr>
                <a:defRPr/>
              </a:pPr>
              <a:t>‹#›</a:t>
            </a:fld>
            <a:endParaRPr lang="en-US">
              <a:solidFill>
                <a:srgbClr val="000000"/>
              </a:solidFill>
              <a:latin typeface="Times New Roman"/>
            </a:endParaRPr>
          </a:p>
        </p:txBody>
      </p:sp>
    </p:spTree>
    <p:extLst>
      <p:ext uri="{BB962C8B-B14F-4D97-AF65-F5344CB8AC3E}">
        <p14:creationId xmlns:p14="http://schemas.microsoft.com/office/powerpoint/2010/main" val="2851886091"/>
      </p:ext>
    </p:extLst>
  </p:cSld>
  <p:clrMapOvr>
    <a:masterClrMapping/>
  </p:clrMapOvr>
  <p:transition xmlns:p14="http://schemas.microsoft.com/office/powerpoint/2010/main"/>
</p:sldLayout>
</file>

<file path=ppt/slideLayouts/slideLayout3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E9C5FF-72DE-4504-8816-655A036A10E5}" type="slidenum">
              <a:rPr lang="en-US">
                <a:solidFill>
                  <a:srgbClr val="000000"/>
                </a:solidFill>
                <a:latin typeface="Times New Roman"/>
              </a:rPr>
              <a:pPr>
                <a:defRPr/>
              </a:pPr>
              <a:t>‹#›</a:t>
            </a:fld>
            <a:endParaRPr lang="en-US">
              <a:solidFill>
                <a:srgbClr val="000000"/>
              </a:solidFill>
              <a:latin typeface="Times New Roman"/>
            </a:endParaRPr>
          </a:p>
        </p:txBody>
      </p:sp>
    </p:spTree>
    <p:extLst>
      <p:ext uri="{BB962C8B-B14F-4D97-AF65-F5344CB8AC3E}">
        <p14:creationId xmlns:p14="http://schemas.microsoft.com/office/powerpoint/2010/main" val="3141126627"/>
      </p:ext>
    </p:extLst>
  </p:cSld>
  <p:clrMapOvr>
    <a:masterClrMapping/>
  </p:clrMapOvr>
  <p:transition xmlns:p14="http://schemas.microsoft.com/office/powerpoint/2010/main"/>
</p:sldLayout>
</file>

<file path=ppt/slideLayouts/slideLayout3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pPr>
              <a:defRPr/>
            </a:pPr>
            <a:fld id="{2F2B2CFC-4B67-4334-891D-5F9D902DC83C}" type="slidenum">
              <a:rPr lang="en-US">
                <a:solidFill>
                  <a:srgbClr val="000000"/>
                </a:solidFill>
                <a:latin typeface="Times New Roman"/>
              </a:rPr>
              <a:pPr>
                <a:defRPr/>
              </a:pPr>
              <a:t>‹#›</a:t>
            </a:fld>
            <a:endParaRPr lang="en-US">
              <a:solidFill>
                <a:srgbClr val="000000"/>
              </a:solidFill>
              <a:latin typeface="Times New Roman"/>
            </a:endParaRPr>
          </a:p>
        </p:txBody>
      </p:sp>
    </p:spTree>
    <p:extLst>
      <p:ext uri="{BB962C8B-B14F-4D97-AF65-F5344CB8AC3E}">
        <p14:creationId xmlns:p14="http://schemas.microsoft.com/office/powerpoint/2010/main" val="2718824370"/>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5" name="Rectangle 6"/>
          <p:cNvSpPr>
            <a:spLocks noGrp="1" noChangeArrowheads="1"/>
          </p:cNvSpPr>
          <p:nvPr>
            <p:ph type="sldNum" sz="quarter" idx="12"/>
          </p:nvPr>
        </p:nvSpPr>
        <p:spPr>
          <a:ln/>
        </p:spPr>
        <p:txBody>
          <a:bodyPr/>
          <a:lstStyle>
            <a:lvl1pPr>
              <a:defRPr/>
            </a:lvl1pPr>
          </a:lstStyle>
          <a:p>
            <a:pPr>
              <a:defRPr/>
            </a:pPr>
            <a:fld id="{33D77AB6-0985-4A37-906A-D6C7B3456A82}" type="slidenum">
              <a:rPr lang="en-US">
                <a:solidFill>
                  <a:srgbClr val="000000"/>
                </a:solidFill>
                <a:latin typeface="Times New Roman"/>
              </a:rPr>
              <a:pPr>
                <a:defRPr/>
              </a:pPr>
              <a:t>‹#›</a:t>
            </a:fld>
            <a:endParaRPr lang="en-US">
              <a:solidFill>
                <a:srgbClr val="000000"/>
              </a:solidFill>
              <a:latin typeface="Times New Roman"/>
            </a:endParaRPr>
          </a:p>
        </p:txBody>
      </p:sp>
    </p:spTree>
    <p:extLst>
      <p:ext uri="{BB962C8B-B14F-4D97-AF65-F5344CB8AC3E}">
        <p14:creationId xmlns:p14="http://schemas.microsoft.com/office/powerpoint/2010/main" val="2111690877"/>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theme" Target="../theme/theme4.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Relationship Id="rId15" Type="http://schemas.openxmlformats.org/officeDocument/2006/relationships/slideLayout" Target="../slideLayouts/slideLayout61.xml"/><Relationship Id="rId16" Type="http://schemas.openxmlformats.org/officeDocument/2006/relationships/slideLayout" Target="../slideLayouts/slideLayout62.xml"/><Relationship Id="rId17" Type="http://schemas.openxmlformats.org/officeDocument/2006/relationships/slideLayout" Target="../slideLayouts/slideLayout63.xml"/><Relationship Id="rId18" Type="http://schemas.openxmlformats.org/officeDocument/2006/relationships/slideLayout" Target="../slideLayouts/slideLayout64.xml"/><Relationship Id="rId19" Type="http://schemas.openxmlformats.org/officeDocument/2006/relationships/theme" Target="../theme/theme5.xml"/><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slideLayout" Target="../slideLayouts/slideLayout66.xml"/><Relationship Id="rId3"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8.xml"/><Relationship Id="rId12" Type="http://schemas.openxmlformats.org/officeDocument/2006/relationships/slideLayout" Target="../slideLayouts/slideLayout79.xml"/><Relationship Id="rId13" Type="http://schemas.openxmlformats.org/officeDocument/2006/relationships/slideLayout" Target="../slideLayouts/slideLayout80.xml"/><Relationship Id="rId14" Type="http://schemas.openxmlformats.org/officeDocument/2006/relationships/theme" Target="../theme/theme8.xml"/><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 Id="rId9" Type="http://schemas.openxmlformats.org/officeDocument/2006/relationships/slideLayout" Target="../slideLayouts/slideLayout76.xml"/><Relationship Id="rId10"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1.xml"/><Relationship Id="rId12" Type="http://schemas.openxmlformats.org/officeDocument/2006/relationships/theme" Target="../theme/theme9.xml"/><Relationship Id="rId1" Type="http://schemas.openxmlformats.org/officeDocument/2006/relationships/slideLayout" Target="../slideLayouts/slideLayout81.xml"/><Relationship Id="rId2" Type="http://schemas.openxmlformats.org/officeDocument/2006/relationships/slideLayout" Target="../slideLayouts/slideLayout82.xml"/><Relationship Id="rId3" Type="http://schemas.openxmlformats.org/officeDocument/2006/relationships/slideLayout" Target="../slideLayouts/slideLayout83.xml"/><Relationship Id="rId4" Type="http://schemas.openxmlformats.org/officeDocument/2006/relationships/slideLayout" Target="../slideLayouts/slideLayout84.xml"/><Relationship Id="rId5" Type="http://schemas.openxmlformats.org/officeDocument/2006/relationships/slideLayout" Target="../slideLayouts/slideLayout85.xml"/><Relationship Id="rId6" Type="http://schemas.openxmlformats.org/officeDocument/2006/relationships/slideLayout" Target="../slideLayouts/slideLayout86.xml"/><Relationship Id="rId7" Type="http://schemas.openxmlformats.org/officeDocument/2006/relationships/slideLayout" Target="../slideLayouts/slideLayout87.xml"/><Relationship Id="rId8" Type="http://schemas.openxmlformats.org/officeDocument/2006/relationships/slideLayout" Target="../slideLayouts/slideLayout88.xml"/><Relationship Id="rId9" Type="http://schemas.openxmlformats.org/officeDocument/2006/relationships/slideLayout" Target="../slideLayouts/slideLayout89.xml"/><Relationship Id="rId10" Type="http://schemas.openxmlformats.org/officeDocument/2006/relationships/slideLayout" Target="../slideLayouts/slideLayout90.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2.xml"/><Relationship Id="rId12" Type="http://schemas.openxmlformats.org/officeDocument/2006/relationships/theme" Target="../theme/theme10.xml"/><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5" Type="http://schemas.openxmlformats.org/officeDocument/2006/relationships/slideLayout" Target="../slideLayouts/slideLayout96.xml"/><Relationship Id="rId6" Type="http://schemas.openxmlformats.org/officeDocument/2006/relationships/slideLayout" Target="../slideLayouts/slideLayout97.xml"/><Relationship Id="rId7" Type="http://schemas.openxmlformats.org/officeDocument/2006/relationships/slideLayout" Target="../slideLayouts/slideLayout98.xml"/><Relationship Id="rId8" Type="http://schemas.openxmlformats.org/officeDocument/2006/relationships/slideLayout" Target="../slideLayouts/slideLayout99.xml"/><Relationship Id="rId9" Type="http://schemas.openxmlformats.org/officeDocument/2006/relationships/slideLayout" Target="../slideLayouts/slideLayout100.xml"/><Relationship Id="rId10"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3.xml"/><Relationship Id="rId12" Type="http://schemas.openxmlformats.org/officeDocument/2006/relationships/theme" Target="../theme/theme11.xml"/><Relationship Id="rId1" Type="http://schemas.openxmlformats.org/officeDocument/2006/relationships/slideLayout" Target="../slideLayouts/slideLayout103.xml"/><Relationship Id="rId2" Type="http://schemas.openxmlformats.org/officeDocument/2006/relationships/slideLayout" Target="../slideLayouts/slideLayout104.xml"/><Relationship Id="rId3" Type="http://schemas.openxmlformats.org/officeDocument/2006/relationships/slideLayout" Target="../slideLayouts/slideLayout105.xml"/><Relationship Id="rId4" Type="http://schemas.openxmlformats.org/officeDocument/2006/relationships/slideLayout" Target="../slideLayouts/slideLayout106.xml"/><Relationship Id="rId5" Type="http://schemas.openxmlformats.org/officeDocument/2006/relationships/slideLayout" Target="../slideLayouts/slideLayout107.xml"/><Relationship Id="rId6" Type="http://schemas.openxmlformats.org/officeDocument/2006/relationships/slideLayout" Target="../slideLayouts/slideLayout108.xml"/><Relationship Id="rId7" Type="http://schemas.openxmlformats.org/officeDocument/2006/relationships/slideLayout" Target="../slideLayouts/slideLayout109.xml"/><Relationship Id="rId8" Type="http://schemas.openxmlformats.org/officeDocument/2006/relationships/slideLayout" Target="../slideLayouts/slideLayout110.xml"/><Relationship Id="rId9" Type="http://schemas.openxmlformats.org/officeDocument/2006/relationships/slideLayout" Target="../slideLayouts/slideLayout111.xml"/><Relationship Id="rId10" Type="http://schemas.openxmlformats.org/officeDocument/2006/relationships/slideLayout" Target="../slideLayouts/slideLayout112.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4.xml"/><Relationship Id="rId12" Type="http://schemas.openxmlformats.org/officeDocument/2006/relationships/theme" Target="../theme/theme12.xml"/><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9" Type="http://schemas.openxmlformats.org/officeDocument/2006/relationships/slideLayout" Target="../slideLayouts/slideLayout122.xml"/><Relationship Id="rId10" Type="http://schemas.openxmlformats.org/officeDocument/2006/relationships/slideLayout" Target="../slideLayouts/slideLayout123.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5.xml"/><Relationship Id="rId12" Type="http://schemas.openxmlformats.org/officeDocument/2006/relationships/slideLayout" Target="../slideLayouts/slideLayout136.xml"/><Relationship Id="rId13" Type="http://schemas.openxmlformats.org/officeDocument/2006/relationships/theme" Target="../theme/theme13.xml"/><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9" Type="http://schemas.openxmlformats.org/officeDocument/2006/relationships/slideLayout" Target="../slideLayouts/slideLayout133.xml"/><Relationship Id="rId10"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7.xml"/><Relationship Id="rId12" Type="http://schemas.openxmlformats.org/officeDocument/2006/relationships/theme" Target="../theme/theme14.xml"/><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9" Type="http://schemas.openxmlformats.org/officeDocument/2006/relationships/slideLayout" Target="../slideLayouts/slideLayout145.xml"/><Relationship Id="rId10" Type="http://schemas.openxmlformats.org/officeDocument/2006/relationships/slideLayout" Target="../slideLayouts/slideLayout146.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8.xml"/><Relationship Id="rId12" Type="http://schemas.openxmlformats.org/officeDocument/2006/relationships/slideLayout" Target="../slideLayouts/slideLayout159.xml"/><Relationship Id="rId13" Type="http://schemas.openxmlformats.org/officeDocument/2006/relationships/theme" Target="../theme/theme15.xml"/><Relationship Id="rId1" Type="http://schemas.openxmlformats.org/officeDocument/2006/relationships/slideLayout" Target="../slideLayouts/slideLayout148.xml"/><Relationship Id="rId2" Type="http://schemas.openxmlformats.org/officeDocument/2006/relationships/slideLayout" Target="../slideLayouts/slideLayout149.xml"/><Relationship Id="rId3" Type="http://schemas.openxmlformats.org/officeDocument/2006/relationships/slideLayout" Target="../slideLayouts/slideLayout150.xml"/><Relationship Id="rId4" Type="http://schemas.openxmlformats.org/officeDocument/2006/relationships/slideLayout" Target="../slideLayouts/slideLayout151.xml"/><Relationship Id="rId5" Type="http://schemas.openxmlformats.org/officeDocument/2006/relationships/slideLayout" Target="../slideLayouts/slideLayout152.xml"/><Relationship Id="rId6" Type="http://schemas.openxmlformats.org/officeDocument/2006/relationships/slideLayout" Target="../slideLayouts/slideLayout153.xml"/><Relationship Id="rId7" Type="http://schemas.openxmlformats.org/officeDocument/2006/relationships/slideLayout" Target="../slideLayouts/slideLayout154.xml"/><Relationship Id="rId8" Type="http://schemas.openxmlformats.org/officeDocument/2006/relationships/slideLayout" Target="../slideLayouts/slideLayout155.xml"/><Relationship Id="rId9" Type="http://schemas.openxmlformats.org/officeDocument/2006/relationships/slideLayout" Target="../slideLayouts/slideLayout156.xml"/><Relationship Id="rId10"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0.xml"/><Relationship Id="rId12" Type="http://schemas.openxmlformats.org/officeDocument/2006/relationships/theme" Target="../theme/theme16.xml"/><Relationship Id="rId1" Type="http://schemas.openxmlformats.org/officeDocument/2006/relationships/slideLayout" Target="../slideLayouts/slideLayout160.xml"/><Relationship Id="rId2" Type="http://schemas.openxmlformats.org/officeDocument/2006/relationships/slideLayout" Target="../slideLayouts/slideLayout161.xml"/><Relationship Id="rId3" Type="http://schemas.openxmlformats.org/officeDocument/2006/relationships/slideLayout" Target="../slideLayouts/slideLayout162.xml"/><Relationship Id="rId4" Type="http://schemas.openxmlformats.org/officeDocument/2006/relationships/slideLayout" Target="../slideLayouts/slideLayout163.xml"/><Relationship Id="rId5" Type="http://schemas.openxmlformats.org/officeDocument/2006/relationships/slideLayout" Target="../slideLayouts/slideLayout164.xml"/><Relationship Id="rId6" Type="http://schemas.openxmlformats.org/officeDocument/2006/relationships/slideLayout" Target="../slideLayouts/slideLayout165.xml"/><Relationship Id="rId7" Type="http://schemas.openxmlformats.org/officeDocument/2006/relationships/slideLayout" Target="../slideLayouts/slideLayout166.xml"/><Relationship Id="rId8" Type="http://schemas.openxmlformats.org/officeDocument/2006/relationships/slideLayout" Target="../slideLayouts/slideLayout167.xml"/><Relationship Id="rId9" Type="http://schemas.openxmlformats.org/officeDocument/2006/relationships/slideLayout" Target="../slideLayouts/slideLayout168.xml"/><Relationship Id="rId10" Type="http://schemas.openxmlformats.org/officeDocument/2006/relationships/slideLayout" Target="../slideLayouts/slideLayout169.xml"/></Relationships>
</file>

<file path=ppt/slideMasters/_rels/slideMaster17.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82.xml"/><Relationship Id="rId12" Type="http://schemas.openxmlformats.org/officeDocument/2006/relationships/theme" Target="../theme/theme18.xml"/><Relationship Id="rId1" Type="http://schemas.openxmlformats.org/officeDocument/2006/relationships/slideLayout" Target="../slideLayouts/slideLayout172.xml"/><Relationship Id="rId2" Type="http://schemas.openxmlformats.org/officeDocument/2006/relationships/slideLayout" Target="../slideLayouts/slideLayout173.xml"/><Relationship Id="rId3" Type="http://schemas.openxmlformats.org/officeDocument/2006/relationships/slideLayout" Target="../slideLayouts/slideLayout174.xml"/><Relationship Id="rId4" Type="http://schemas.openxmlformats.org/officeDocument/2006/relationships/slideLayout" Target="../slideLayouts/slideLayout175.xml"/><Relationship Id="rId5" Type="http://schemas.openxmlformats.org/officeDocument/2006/relationships/slideLayout" Target="../slideLayouts/slideLayout176.xml"/><Relationship Id="rId6" Type="http://schemas.openxmlformats.org/officeDocument/2006/relationships/slideLayout" Target="../slideLayouts/slideLayout177.xml"/><Relationship Id="rId7" Type="http://schemas.openxmlformats.org/officeDocument/2006/relationships/slideLayout" Target="../slideLayouts/slideLayout178.xml"/><Relationship Id="rId8" Type="http://schemas.openxmlformats.org/officeDocument/2006/relationships/slideLayout" Target="../slideLayouts/slideLayout179.xml"/><Relationship Id="rId9" Type="http://schemas.openxmlformats.org/officeDocument/2006/relationships/slideLayout" Target="../slideLayouts/slideLayout180.xml"/><Relationship Id="rId10" Type="http://schemas.openxmlformats.org/officeDocument/2006/relationships/slideLayout" Target="../slideLayouts/slideLayout181.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193.xml"/><Relationship Id="rId12" Type="http://schemas.openxmlformats.org/officeDocument/2006/relationships/slideLayout" Target="../slideLayouts/slideLayout194.xml"/><Relationship Id="rId13" Type="http://schemas.openxmlformats.org/officeDocument/2006/relationships/slideLayout" Target="../slideLayouts/slideLayout195.xml"/><Relationship Id="rId14" Type="http://schemas.openxmlformats.org/officeDocument/2006/relationships/theme" Target="../theme/theme19.xml"/><Relationship Id="rId1" Type="http://schemas.openxmlformats.org/officeDocument/2006/relationships/slideLayout" Target="../slideLayouts/slideLayout183.xml"/><Relationship Id="rId2" Type="http://schemas.openxmlformats.org/officeDocument/2006/relationships/slideLayout" Target="../slideLayouts/slideLayout184.xml"/><Relationship Id="rId3" Type="http://schemas.openxmlformats.org/officeDocument/2006/relationships/slideLayout" Target="../slideLayouts/slideLayout185.xml"/><Relationship Id="rId4" Type="http://schemas.openxmlformats.org/officeDocument/2006/relationships/slideLayout" Target="../slideLayouts/slideLayout186.xml"/><Relationship Id="rId5" Type="http://schemas.openxmlformats.org/officeDocument/2006/relationships/slideLayout" Target="../slideLayouts/slideLayout187.xml"/><Relationship Id="rId6" Type="http://schemas.openxmlformats.org/officeDocument/2006/relationships/slideLayout" Target="../slideLayouts/slideLayout188.xml"/><Relationship Id="rId7" Type="http://schemas.openxmlformats.org/officeDocument/2006/relationships/slideLayout" Target="../slideLayouts/slideLayout189.xml"/><Relationship Id="rId8" Type="http://schemas.openxmlformats.org/officeDocument/2006/relationships/slideLayout" Target="../slideLayouts/slideLayout190.xml"/><Relationship Id="rId9" Type="http://schemas.openxmlformats.org/officeDocument/2006/relationships/slideLayout" Target="../slideLayouts/slideLayout191.xml"/><Relationship Id="rId10" Type="http://schemas.openxmlformats.org/officeDocument/2006/relationships/slideLayout" Target="../slideLayouts/slideLayout192.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06.xml"/><Relationship Id="rId12" Type="http://schemas.openxmlformats.org/officeDocument/2006/relationships/theme" Target="../theme/theme20.xml"/><Relationship Id="rId1" Type="http://schemas.openxmlformats.org/officeDocument/2006/relationships/slideLayout" Target="../slideLayouts/slideLayout196.xml"/><Relationship Id="rId2" Type="http://schemas.openxmlformats.org/officeDocument/2006/relationships/slideLayout" Target="../slideLayouts/slideLayout197.xml"/><Relationship Id="rId3" Type="http://schemas.openxmlformats.org/officeDocument/2006/relationships/slideLayout" Target="../slideLayouts/slideLayout198.xml"/><Relationship Id="rId4" Type="http://schemas.openxmlformats.org/officeDocument/2006/relationships/slideLayout" Target="../slideLayouts/slideLayout199.xml"/><Relationship Id="rId5" Type="http://schemas.openxmlformats.org/officeDocument/2006/relationships/slideLayout" Target="../slideLayouts/slideLayout200.xml"/><Relationship Id="rId6" Type="http://schemas.openxmlformats.org/officeDocument/2006/relationships/slideLayout" Target="../slideLayouts/slideLayout201.xml"/><Relationship Id="rId7" Type="http://schemas.openxmlformats.org/officeDocument/2006/relationships/slideLayout" Target="../slideLayouts/slideLayout202.xml"/><Relationship Id="rId8" Type="http://schemas.openxmlformats.org/officeDocument/2006/relationships/slideLayout" Target="../slideLayouts/slideLayout203.xml"/><Relationship Id="rId9" Type="http://schemas.openxmlformats.org/officeDocument/2006/relationships/slideLayout" Target="../slideLayouts/slideLayout204.xml"/><Relationship Id="rId10" Type="http://schemas.openxmlformats.org/officeDocument/2006/relationships/slideLayout" Target="../slideLayouts/slideLayout205.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17.xml"/><Relationship Id="rId12" Type="http://schemas.openxmlformats.org/officeDocument/2006/relationships/slideLayout" Target="../slideLayouts/slideLayout218.xml"/><Relationship Id="rId13" Type="http://schemas.openxmlformats.org/officeDocument/2006/relationships/slideLayout" Target="../slideLayouts/slideLayout219.xml"/><Relationship Id="rId14" Type="http://schemas.openxmlformats.org/officeDocument/2006/relationships/theme" Target="../theme/theme21.xml"/><Relationship Id="rId1" Type="http://schemas.openxmlformats.org/officeDocument/2006/relationships/slideLayout" Target="../slideLayouts/slideLayout207.xml"/><Relationship Id="rId2" Type="http://schemas.openxmlformats.org/officeDocument/2006/relationships/slideLayout" Target="../slideLayouts/slideLayout208.xml"/><Relationship Id="rId3" Type="http://schemas.openxmlformats.org/officeDocument/2006/relationships/slideLayout" Target="../slideLayouts/slideLayout209.xml"/><Relationship Id="rId4" Type="http://schemas.openxmlformats.org/officeDocument/2006/relationships/slideLayout" Target="../slideLayouts/slideLayout210.xml"/><Relationship Id="rId5" Type="http://schemas.openxmlformats.org/officeDocument/2006/relationships/slideLayout" Target="../slideLayouts/slideLayout211.xml"/><Relationship Id="rId6" Type="http://schemas.openxmlformats.org/officeDocument/2006/relationships/slideLayout" Target="../slideLayouts/slideLayout212.xml"/><Relationship Id="rId7" Type="http://schemas.openxmlformats.org/officeDocument/2006/relationships/slideLayout" Target="../slideLayouts/slideLayout213.xml"/><Relationship Id="rId8" Type="http://schemas.openxmlformats.org/officeDocument/2006/relationships/slideLayout" Target="../slideLayouts/slideLayout214.xml"/><Relationship Id="rId9" Type="http://schemas.openxmlformats.org/officeDocument/2006/relationships/slideLayout" Target="../slideLayouts/slideLayout215.xml"/><Relationship Id="rId10" Type="http://schemas.openxmlformats.org/officeDocument/2006/relationships/slideLayout" Target="../slideLayouts/slideLayout216.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0.xml"/><Relationship Id="rId12" Type="http://schemas.openxmlformats.org/officeDocument/2006/relationships/slideLayout" Target="../slideLayouts/slideLayout231.xml"/><Relationship Id="rId13" Type="http://schemas.openxmlformats.org/officeDocument/2006/relationships/slideLayout" Target="../slideLayouts/slideLayout232.xml"/><Relationship Id="rId14" Type="http://schemas.openxmlformats.org/officeDocument/2006/relationships/slideLayout" Target="../slideLayouts/slideLayout233.xml"/><Relationship Id="rId15" Type="http://schemas.openxmlformats.org/officeDocument/2006/relationships/theme" Target="../theme/theme22.xml"/><Relationship Id="rId1" Type="http://schemas.openxmlformats.org/officeDocument/2006/relationships/slideLayout" Target="../slideLayouts/slideLayout220.xml"/><Relationship Id="rId2" Type="http://schemas.openxmlformats.org/officeDocument/2006/relationships/slideLayout" Target="../slideLayouts/slideLayout221.xml"/><Relationship Id="rId3" Type="http://schemas.openxmlformats.org/officeDocument/2006/relationships/slideLayout" Target="../slideLayouts/slideLayout222.xml"/><Relationship Id="rId4" Type="http://schemas.openxmlformats.org/officeDocument/2006/relationships/slideLayout" Target="../slideLayouts/slideLayout223.xml"/><Relationship Id="rId5" Type="http://schemas.openxmlformats.org/officeDocument/2006/relationships/slideLayout" Target="../slideLayouts/slideLayout224.xml"/><Relationship Id="rId6" Type="http://schemas.openxmlformats.org/officeDocument/2006/relationships/slideLayout" Target="../slideLayouts/slideLayout225.xml"/><Relationship Id="rId7" Type="http://schemas.openxmlformats.org/officeDocument/2006/relationships/slideLayout" Target="../slideLayouts/slideLayout226.xml"/><Relationship Id="rId8" Type="http://schemas.openxmlformats.org/officeDocument/2006/relationships/slideLayout" Target="../slideLayouts/slideLayout227.xml"/><Relationship Id="rId9" Type="http://schemas.openxmlformats.org/officeDocument/2006/relationships/slideLayout" Target="../slideLayouts/slideLayout228.xml"/><Relationship Id="rId10" Type="http://schemas.openxmlformats.org/officeDocument/2006/relationships/slideLayout" Target="../slideLayouts/slideLayout229.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4.xml"/><Relationship Id="rId12" Type="http://schemas.openxmlformats.org/officeDocument/2006/relationships/theme" Target="../theme/theme23.xml"/><Relationship Id="rId1" Type="http://schemas.openxmlformats.org/officeDocument/2006/relationships/slideLayout" Target="../slideLayouts/slideLayout234.xml"/><Relationship Id="rId2" Type="http://schemas.openxmlformats.org/officeDocument/2006/relationships/slideLayout" Target="../slideLayouts/slideLayout235.xml"/><Relationship Id="rId3" Type="http://schemas.openxmlformats.org/officeDocument/2006/relationships/slideLayout" Target="../slideLayouts/slideLayout236.xml"/><Relationship Id="rId4" Type="http://schemas.openxmlformats.org/officeDocument/2006/relationships/slideLayout" Target="../slideLayouts/slideLayout237.xml"/><Relationship Id="rId5" Type="http://schemas.openxmlformats.org/officeDocument/2006/relationships/slideLayout" Target="../slideLayouts/slideLayout238.xml"/><Relationship Id="rId6" Type="http://schemas.openxmlformats.org/officeDocument/2006/relationships/slideLayout" Target="../slideLayouts/slideLayout239.xml"/><Relationship Id="rId7" Type="http://schemas.openxmlformats.org/officeDocument/2006/relationships/slideLayout" Target="../slideLayouts/slideLayout240.xml"/><Relationship Id="rId8" Type="http://schemas.openxmlformats.org/officeDocument/2006/relationships/slideLayout" Target="../slideLayouts/slideLayout241.xml"/><Relationship Id="rId9" Type="http://schemas.openxmlformats.org/officeDocument/2006/relationships/slideLayout" Target="../slideLayouts/slideLayout242.xml"/><Relationship Id="rId10"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5.xml"/><Relationship Id="rId12" Type="http://schemas.openxmlformats.org/officeDocument/2006/relationships/theme" Target="../theme/theme24.xml"/><Relationship Id="rId1" Type="http://schemas.openxmlformats.org/officeDocument/2006/relationships/slideLayout" Target="../slideLayouts/slideLayout245.xml"/><Relationship Id="rId2" Type="http://schemas.openxmlformats.org/officeDocument/2006/relationships/slideLayout" Target="../slideLayouts/slideLayout246.xml"/><Relationship Id="rId3" Type="http://schemas.openxmlformats.org/officeDocument/2006/relationships/slideLayout" Target="../slideLayouts/slideLayout247.xml"/><Relationship Id="rId4" Type="http://schemas.openxmlformats.org/officeDocument/2006/relationships/slideLayout" Target="../slideLayouts/slideLayout248.xml"/><Relationship Id="rId5" Type="http://schemas.openxmlformats.org/officeDocument/2006/relationships/slideLayout" Target="../slideLayouts/slideLayout249.xml"/><Relationship Id="rId6" Type="http://schemas.openxmlformats.org/officeDocument/2006/relationships/slideLayout" Target="../slideLayouts/slideLayout250.xml"/><Relationship Id="rId7" Type="http://schemas.openxmlformats.org/officeDocument/2006/relationships/slideLayout" Target="../slideLayouts/slideLayout251.xml"/><Relationship Id="rId8" Type="http://schemas.openxmlformats.org/officeDocument/2006/relationships/slideLayout" Target="../slideLayouts/slideLayout252.xml"/><Relationship Id="rId9" Type="http://schemas.openxmlformats.org/officeDocument/2006/relationships/slideLayout" Target="../slideLayouts/slideLayout253.xml"/><Relationship Id="rId10" Type="http://schemas.openxmlformats.org/officeDocument/2006/relationships/slideLayout" Target="../slideLayouts/slideLayout254.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6.xml"/><Relationship Id="rId12" Type="http://schemas.openxmlformats.org/officeDocument/2006/relationships/slideLayout" Target="../slideLayouts/slideLayout267.xml"/><Relationship Id="rId13" Type="http://schemas.openxmlformats.org/officeDocument/2006/relationships/theme" Target="../theme/theme25.xml"/><Relationship Id="rId1" Type="http://schemas.openxmlformats.org/officeDocument/2006/relationships/slideLayout" Target="../slideLayouts/slideLayout256.xml"/><Relationship Id="rId2" Type="http://schemas.openxmlformats.org/officeDocument/2006/relationships/slideLayout" Target="../slideLayouts/slideLayout257.xml"/><Relationship Id="rId3" Type="http://schemas.openxmlformats.org/officeDocument/2006/relationships/slideLayout" Target="../slideLayouts/slideLayout258.xml"/><Relationship Id="rId4" Type="http://schemas.openxmlformats.org/officeDocument/2006/relationships/slideLayout" Target="../slideLayouts/slideLayout259.xml"/><Relationship Id="rId5" Type="http://schemas.openxmlformats.org/officeDocument/2006/relationships/slideLayout" Target="../slideLayouts/slideLayout260.xml"/><Relationship Id="rId6" Type="http://schemas.openxmlformats.org/officeDocument/2006/relationships/slideLayout" Target="../slideLayouts/slideLayout261.xml"/><Relationship Id="rId7" Type="http://schemas.openxmlformats.org/officeDocument/2006/relationships/slideLayout" Target="../slideLayouts/slideLayout262.xml"/><Relationship Id="rId8" Type="http://schemas.openxmlformats.org/officeDocument/2006/relationships/slideLayout" Target="../slideLayouts/slideLayout263.xml"/><Relationship Id="rId9" Type="http://schemas.openxmlformats.org/officeDocument/2006/relationships/slideLayout" Target="../slideLayouts/slideLayout264.xml"/><Relationship Id="rId10" Type="http://schemas.openxmlformats.org/officeDocument/2006/relationships/slideLayout" Target="../slideLayouts/slideLayout265.xml"/></Relationships>
</file>

<file path=ppt/slideMasters/_rels/slideMaster26.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slideLayout" Target="../slideLayouts/slideLayout269.xml"/><Relationship Id="rId3"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80.xml"/><Relationship Id="rId12" Type="http://schemas.openxmlformats.org/officeDocument/2006/relationships/slideLayout" Target="../slideLayouts/slideLayout281.xml"/><Relationship Id="rId13" Type="http://schemas.openxmlformats.org/officeDocument/2006/relationships/theme" Target="../theme/theme27.xml"/><Relationship Id="rId1" Type="http://schemas.openxmlformats.org/officeDocument/2006/relationships/slideLayout" Target="../slideLayouts/slideLayout270.xml"/><Relationship Id="rId2" Type="http://schemas.openxmlformats.org/officeDocument/2006/relationships/slideLayout" Target="../slideLayouts/slideLayout271.xml"/><Relationship Id="rId3" Type="http://schemas.openxmlformats.org/officeDocument/2006/relationships/slideLayout" Target="../slideLayouts/slideLayout272.xml"/><Relationship Id="rId4" Type="http://schemas.openxmlformats.org/officeDocument/2006/relationships/slideLayout" Target="../slideLayouts/slideLayout273.xml"/><Relationship Id="rId5" Type="http://schemas.openxmlformats.org/officeDocument/2006/relationships/slideLayout" Target="../slideLayouts/slideLayout274.xml"/><Relationship Id="rId6" Type="http://schemas.openxmlformats.org/officeDocument/2006/relationships/slideLayout" Target="../slideLayouts/slideLayout275.xml"/><Relationship Id="rId7" Type="http://schemas.openxmlformats.org/officeDocument/2006/relationships/slideLayout" Target="../slideLayouts/slideLayout276.xml"/><Relationship Id="rId8" Type="http://schemas.openxmlformats.org/officeDocument/2006/relationships/slideLayout" Target="../slideLayouts/slideLayout277.xml"/><Relationship Id="rId9" Type="http://schemas.openxmlformats.org/officeDocument/2006/relationships/slideLayout" Target="../slideLayouts/slideLayout278.xml"/><Relationship Id="rId10" Type="http://schemas.openxmlformats.org/officeDocument/2006/relationships/slideLayout" Target="../slideLayouts/slideLayout279.xml"/></Relationships>
</file>

<file path=ppt/slideMasters/_rels/slideMaster28.xml.rels><?xml version="1.0" encoding="UTF-8" standalone="yes"?>
<Relationships xmlns="http://schemas.openxmlformats.org/package/2006/relationships"><Relationship Id="rId1" Type="http://schemas.openxmlformats.org/officeDocument/2006/relationships/slideLayout" Target="../slideLayouts/slideLayout282.xml"/><Relationship Id="rId2" Type="http://schemas.openxmlformats.org/officeDocument/2006/relationships/theme" Target="../theme/theme28.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293.xml"/><Relationship Id="rId12" Type="http://schemas.openxmlformats.org/officeDocument/2006/relationships/slideLayout" Target="../slideLayouts/slideLayout294.xml"/><Relationship Id="rId13" Type="http://schemas.openxmlformats.org/officeDocument/2006/relationships/theme" Target="../theme/theme29.xml"/><Relationship Id="rId1" Type="http://schemas.openxmlformats.org/officeDocument/2006/relationships/slideLayout" Target="../slideLayouts/slideLayout283.xml"/><Relationship Id="rId2" Type="http://schemas.openxmlformats.org/officeDocument/2006/relationships/slideLayout" Target="../slideLayouts/slideLayout284.xml"/><Relationship Id="rId3" Type="http://schemas.openxmlformats.org/officeDocument/2006/relationships/slideLayout" Target="../slideLayouts/slideLayout285.xml"/><Relationship Id="rId4" Type="http://schemas.openxmlformats.org/officeDocument/2006/relationships/slideLayout" Target="../slideLayouts/slideLayout286.xml"/><Relationship Id="rId5" Type="http://schemas.openxmlformats.org/officeDocument/2006/relationships/slideLayout" Target="../slideLayouts/slideLayout287.xml"/><Relationship Id="rId6" Type="http://schemas.openxmlformats.org/officeDocument/2006/relationships/slideLayout" Target="../slideLayouts/slideLayout288.xml"/><Relationship Id="rId7" Type="http://schemas.openxmlformats.org/officeDocument/2006/relationships/slideLayout" Target="../slideLayouts/slideLayout289.xml"/><Relationship Id="rId8" Type="http://schemas.openxmlformats.org/officeDocument/2006/relationships/slideLayout" Target="../slideLayouts/slideLayout290.xml"/><Relationship Id="rId9" Type="http://schemas.openxmlformats.org/officeDocument/2006/relationships/slideLayout" Target="../slideLayouts/slideLayout291.xml"/><Relationship Id="rId10" Type="http://schemas.openxmlformats.org/officeDocument/2006/relationships/slideLayout" Target="../slideLayouts/slideLayout292.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05.xml"/><Relationship Id="rId12" Type="http://schemas.openxmlformats.org/officeDocument/2006/relationships/theme" Target="../theme/theme30.xml"/><Relationship Id="rId1" Type="http://schemas.openxmlformats.org/officeDocument/2006/relationships/slideLayout" Target="../slideLayouts/slideLayout295.xml"/><Relationship Id="rId2" Type="http://schemas.openxmlformats.org/officeDocument/2006/relationships/slideLayout" Target="../slideLayouts/slideLayout296.xml"/><Relationship Id="rId3" Type="http://schemas.openxmlformats.org/officeDocument/2006/relationships/slideLayout" Target="../slideLayouts/slideLayout297.xml"/><Relationship Id="rId4" Type="http://schemas.openxmlformats.org/officeDocument/2006/relationships/slideLayout" Target="../slideLayouts/slideLayout298.xml"/><Relationship Id="rId5" Type="http://schemas.openxmlformats.org/officeDocument/2006/relationships/slideLayout" Target="../slideLayouts/slideLayout299.xml"/><Relationship Id="rId6" Type="http://schemas.openxmlformats.org/officeDocument/2006/relationships/slideLayout" Target="../slideLayouts/slideLayout300.xml"/><Relationship Id="rId7" Type="http://schemas.openxmlformats.org/officeDocument/2006/relationships/slideLayout" Target="../slideLayouts/slideLayout301.xml"/><Relationship Id="rId8" Type="http://schemas.openxmlformats.org/officeDocument/2006/relationships/slideLayout" Target="../slideLayouts/slideLayout302.xml"/><Relationship Id="rId9" Type="http://schemas.openxmlformats.org/officeDocument/2006/relationships/slideLayout" Target="../slideLayouts/slideLayout303.xml"/><Relationship Id="rId10" Type="http://schemas.openxmlformats.org/officeDocument/2006/relationships/slideLayout" Target="../slideLayouts/slideLayout304.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16.xml"/><Relationship Id="rId12" Type="http://schemas.openxmlformats.org/officeDocument/2006/relationships/theme" Target="../theme/theme31.xml"/><Relationship Id="rId1" Type="http://schemas.openxmlformats.org/officeDocument/2006/relationships/slideLayout" Target="../slideLayouts/slideLayout306.xml"/><Relationship Id="rId2" Type="http://schemas.openxmlformats.org/officeDocument/2006/relationships/slideLayout" Target="../slideLayouts/slideLayout307.xml"/><Relationship Id="rId3" Type="http://schemas.openxmlformats.org/officeDocument/2006/relationships/slideLayout" Target="../slideLayouts/slideLayout308.xml"/><Relationship Id="rId4" Type="http://schemas.openxmlformats.org/officeDocument/2006/relationships/slideLayout" Target="../slideLayouts/slideLayout309.xml"/><Relationship Id="rId5" Type="http://schemas.openxmlformats.org/officeDocument/2006/relationships/slideLayout" Target="../slideLayouts/slideLayout310.xml"/><Relationship Id="rId6" Type="http://schemas.openxmlformats.org/officeDocument/2006/relationships/slideLayout" Target="../slideLayouts/slideLayout311.xml"/><Relationship Id="rId7" Type="http://schemas.openxmlformats.org/officeDocument/2006/relationships/slideLayout" Target="../slideLayouts/slideLayout312.xml"/><Relationship Id="rId8" Type="http://schemas.openxmlformats.org/officeDocument/2006/relationships/slideLayout" Target="../slideLayouts/slideLayout313.xml"/><Relationship Id="rId9" Type="http://schemas.openxmlformats.org/officeDocument/2006/relationships/slideLayout" Target="../slideLayouts/slideLayout314.xml"/><Relationship Id="rId10" Type="http://schemas.openxmlformats.org/officeDocument/2006/relationships/slideLayout" Target="../slideLayouts/slideLayout315.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27.xml"/><Relationship Id="rId12" Type="http://schemas.openxmlformats.org/officeDocument/2006/relationships/theme" Target="../theme/theme32.xml"/><Relationship Id="rId1" Type="http://schemas.openxmlformats.org/officeDocument/2006/relationships/slideLayout" Target="../slideLayouts/slideLayout317.xml"/><Relationship Id="rId2" Type="http://schemas.openxmlformats.org/officeDocument/2006/relationships/slideLayout" Target="../slideLayouts/slideLayout318.xml"/><Relationship Id="rId3" Type="http://schemas.openxmlformats.org/officeDocument/2006/relationships/slideLayout" Target="../slideLayouts/slideLayout319.xml"/><Relationship Id="rId4" Type="http://schemas.openxmlformats.org/officeDocument/2006/relationships/slideLayout" Target="../slideLayouts/slideLayout320.xml"/><Relationship Id="rId5" Type="http://schemas.openxmlformats.org/officeDocument/2006/relationships/slideLayout" Target="../slideLayouts/slideLayout321.xml"/><Relationship Id="rId6" Type="http://schemas.openxmlformats.org/officeDocument/2006/relationships/slideLayout" Target="../slideLayouts/slideLayout322.xml"/><Relationship Id="rId7" Type="http://schemas.openxmlformats.org/officeDocument/2006/relationships/slideLayout" Target="../slideLayouts/slideLayout323.xml"/><Relationship Id="rId8" Type="http://schemas.openxmlformats.org/officeDocument/2006/relationships/slideLayout" Target="../slideLayouts/slideLayout324.xml"/><Relationship Id="rId9" Type="http://schemas.openxmlformats.org/officeDocument/2006/relationships/slideLayout" Target="../slideLayouts/slideLayout325.xml"/><Relationship Id="rId10" Type="http://schemas.openxmlformats.org/officeDocument/2006/relationships/slideLayout" Target="../slideLayouts/slideLayout326.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38.xml"/><Relationship Id="rId12" Type="http://schemas.openxmlformats.org/officeDocument/2006/relationships/theme" Target="../theme/theme33.xml"/><Relationship Id="rId13" Type="http://schemas.openxmlformats.org/officeDocument/2006/relationships/image" Target="../media/image1.jpeg"/><Relationship Id="rId1" Type="http://schemas.openxmlformats.org/officeDocument/2006/relationships/slideLayout" Target="../slideLayouts/slideLayout328.xml"/><Relationship Id="rId2" Type="http://schemas.openxmlformats.org/officeDocument/2006/relationships/slideLayout" Target="../slideLayouts/slideLayout329.xml"/><Relationship Id="rId3" Type="http://schemas.openxmlformats.org/officeDocument/2006/relationships/slideLayout" Target="../slideLayouts/slideLayout330.xml"/><Relationship Id="rId4" Type="http://schemas.openxmlformats.org/officeDocument/2006/relationships/slideLayout" Target="../slideLayouts/slideLayout331.xml"/><Relationship Id="rId5" Type="http://schemas.openxmlformats.org/officeDocument/2006/relationships/slideLayout" Target="../slideLayouts/slideLayout332.xml"/><Relationship Id="rId6" Type="http://schemas.openxmlformats.org/officeDocument/2006/relationships/slideLayout" Target="../slideLayouts/slideLayout333.xml"/><Relationship Id="rId7" Type="http://schemas.openxmlformats.org/officeDocument/2006/relationships/slideLayout" Target="../slideLayouts/slideLayout334.xml"/><Relationship Id="rId8" Type="http://schemas.openxmlformats.org/officeDocument/2006/relationships/slideLayout" Target="../slideLayouts/slideLayout335.xml"/><Relationship Id="rId9" Type="http://schemas.openxmlformats.org/officeDocument/2006/relationships/slideLayout" Target="../slideLayouts/slideLayout336.xml"/><Relationship Id="rId10" Type="http://schemas.openxmlformats.org/officeDocument/2006/relationships/slideLayout" Target="../slideLayouts/slideLayout337.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49.xml"/><Relationship Id="rId12" Type="http://schemas.openxmlformats.org/officeDocument/2006/relationships/slideLayout" Target="../slideLayouts/slideLayout350.xml"/><Relationship Id="rId13" Type="http://schemas.openxmlformats.org/officeDocument/2006/relationships/theme" Target="../theme/theme34.xml"/><Relationship Id="rId1" Type="http://schemas.openxmlformats.org/officeDocument/2006/relationships/slideLayout" Target="../slideLayouts/slideLayout339.xml"/><Relationship Id="rId2" Type="http://schemas.openxmlformats.org/officeDocument/2006/relationships/slideLayout" Target="../slideLayouts/slideLayout340.xml"/><Relationship Id="rId3" Type="http://schemas.openxmlformats.org/officeDocument/2006/relationships/slideLayout" Target="../slideLayouts/slideLayout341.xml"/><Relationship Id="rId4" Type="http://schemas.openxmlformats.org/officeDocument/2006/relationships/slideLayout" Target="../slideLayouts/slideLayout342.xml"/><Relationship Id="rId5" Type="http://schemas.openxmlformats.org/officeDocument/2006/relationships/slideLayout" Target="../slideLayouts/slideLayout343.xml"/><Relationship Id="rId6" Type="http://schemas.openxmlformats.org/officeDocument/2006/relationships/slideLayout" Target="../slideLayouts/slideLayout344.xml"/><Relationship Id="rId7" Type="http://schemas.openxmlformats.org/officeDocument/2006/relationships/slideLayout" Target="../slideLayouts/slideLayout345.xml"/><Relationship Id="rId8" Type="http://schemas.openxmlformats.org/officeDocument/2006/relationships/slideLayout" Target="../slideLayouts/slideLayout346.xml"/><Relationship Id="rId9" Type="http://schemas.openxmlformats.org/officeDocument/2006/relationships/slideLayout" Target="../slideLayouts/slideLayout347.xml"/><Relationship Id="rId10" Type="http://schemas.openxmlformats.org/officeDocument/2006/relationships/slideLayout" Target="../slideLayouts/slideLayout3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03712-51AE-9648-9A64-F7B294C0B46D}" type="datetimeFigureOut">
              <a:rPr lang="en-US" smtClean="0"/>
              <a:t>10/23/14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82B967-6BF9-3843-A5C1-33681B319627}" type="slidenum">
              <a:rPr lang="en-US" smtClean="0"/>
              <a:t>‹#›</a:t>
            </a:fld>
            <a:endParaRPr lang="en-US"/>
          </a:p>
        </p:txBody>
      </p:sp>
    </p:spTree>
    <p:extLst>
      <p:ext uri="{BB962C8B-B14F-4D97-AF65-F5344CB8AC3E}">
        <p14:creationId xmlns:p14="http://schemas.microsoft.com/office/powerpoint/2010/main" val="4280222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89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89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a:solidFill>
                  <a:srgbClr val="FFFFFF"/>
                </a:solidFill>
                <a:latin typeface="+mn-lt"/>
                <a:ea typeface="+mn-ea"/>
                <a:cs typeface="+mn-cs"/>
              </a:defRPr>
            </a:lvl1pPr>
          </a:lstStyle>
          <a:p>
            <a:pPr defTabSz="914400" fontAlgn="base">
              <a:spcBef>
                <a:spcPct val="0"/>
              </a:spcBef>
              <a:spcAft>
                <a:spcPct val="0"/>
              </a:spcAft>
              <a:defRPr/>
            </a:pPr>
            <a:endParaRPr lang="en-US">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FFFFFF"/>
                </a:solidFill>
                <a:latin typeface="+mn-lt"/>
                <a:ea typeface="+mn-ea"/>
                <a:cs typeface="+mn-cs"/>
              </a:defRPr>
            </a:lvl1pPr>
          </a:lstStyle>
          <a:p>
            <a:pPr defTabSz="914400" fontAlgn="base">
              <a:spcBef>
                <a:spcPct val="0"/>
              </a:spcBef>
              <a:spcAft>
                <a:spcPct val="0"/>
              </a:spcAft>
              <a:defRPr/>
            </a:pPr>
            <a:endParaRPr lang="en-US">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charset="0"/>
                <a:cs typeface="ＭＳ Ｐゴシック" charset="0"/>
              </a:defRPr>
            </a:lvl1pPr>
          </a:lstStyle>
          <a:p>
            <a:pPr defTabSz="914400" fontAlgn="base">
              <a:spcBef>
                <a:spcPct val="0"/>
              </a:spcBef>
              <a:spcAft>
                <a:spcPct val="0"/>
              </a:spcAft>
              <a:defRPr/>
            </a:pPr>
            <a:fld id="{E8148E39-CFD8-A04F-9132-D138D5A02E79}"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2166259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0" fontAlgn="base" hangingPunct="0">
        <a:spcBef>
          <a:spcPct val="0"/>
        </a:spcBef>
        <a:spcAft>
          <a:spcPct val="0"/>
        </a:spcAft>
        <a:defRPr sz="44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ＭＳ Ｐゴシック" charset="0"/>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ＭＳ Ｐゴシック" charset="0"/>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8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2058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2058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73666AC4-BA7C-7044-BA09-D76930113EEF}"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6418785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6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197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Arial"/>
            </a:endParaRPr>
          </a:p>
        </p:txBody>
      </p:sp>
      <p:sp>
        <p:nvSpPr>
          <p:cNvPr id="21197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Arial"/>
            </a:endParaRPr>
          </a:p>
        </p:txBody>
      </p:sp>
      <p:sp>
        <p:nvSpPr>
          <p:cNvPr id="21197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cs typeface="ＭＳ Ｐゴシック" charset="0"/>
              </a:defRPr>
            </a:lvl1pPr>
          </a:lstStyle>
          <a:p>
            <a:pPr defTabSz="914400" fontAlgn="base">
              <a:spcBef>
                <a:spcPct val="0"/>
              </a:spcBef>
              <a:spcAft>
                <a:spcPct val="0"/>
              </a:spcAft>
              <a:defRPr/>
            </a:pPr>
            <a:fld id="{D138A274-EFE7-3542-AFCE-1F0062DE61E6}" type="slidenum">
              <a:rPr lang="en-US">
                <a:latin typeface="Arial" charset="0"/>
                <a:ea typeface="ＭＳ Ｐゴシック" charset="0"/>
              </a:rPr>
              <a:pPr defTabSz="914400" fontAlgn="base">
                <a:spcBef>
                  <a:spcPct val="0"/>
                </a:spcBef>
                <a:spcAft>
                  <a:spcPct val="0"/>
                </a:spcAft>
                <a:defRPr/>
              </a:pPr>
              <a:t>‹#›</a:t>
            </a:fld>
            <a:endParaRPr lang="en-US">
              <a:latin typeface="Arial" charset="0"/>
              <a:ea typeface="ＭＳ Ｐゴシック" charset="0"/>
            </a:endParaRPr>
          </a:p>
        </p:txBody>
      </p:sp>
    </p:spTree>
    <p:extLst>
      <p:ext uri="{BB962C8B-B14F-4D97-AF65-F5344CB8AC3E}">
        <p14:creationId xmlns:p14="http://schemas.microsoft.com/office/powerpoint/2010/main" val="303386754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en-US" smtClean="0">
              <a:solidFill>
                <a:srgbClr val="000000"/>
              </a:solidFill>
              <a:latin typeface="Times New Roman" charset="0"/>
              <a:ea typeface="ＭＳ Ｐゴシック" charset="0"/>
              <a:cs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en-US" smtClean="0">
              <a:solidFill>
                <a:srgbClr val="000000"/>
              </a:solidFill>
              <a:latin typeface="Times New Roman" charset="0"/>
              <a:ea typeface="ＭＳ Ｐゴシック" charset="0"/>
              <a:cs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820795AD-F92F-A641-8B7F-F0406B953000}" type="slidenum">
              <a:rPr lang="en-US" smtClean="0">
                <a:solidFill>
                  <a:srgbClr val="000000"/>
                </a:solidFill>
                <a:latin typeface="Times New Roman" charset="0"/>
                <a:ea typeface="ＭＳ Ｐゴシック" charset="0"/>
                <a:cs typeface="ＭＳ Ｐゴシック" charset="0"/>
              </a:rPr>
              <a:pPr defTabSz="914400" fontAlgn="base">
                <a:spcBef>
                  <a:spcPct val="0"/>
                </a:spcBef>
                <a:spcAft>
                  <a:spcPct val="0"/>
                </a:spcAft>
              </a:pPr>
              <a:t>‹#›</a:t>
            </a:fld>
            <a:endParaRPr lang="en-US" smtClean="0">
              <a:solidFill>
                <a:srgbClr val="000000"/>
              </a:solidFill>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2036939312"/>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ea typeface="ＭＳ Ｐゴシック" charset="0"/>
        </a:defRPr>
      </a:lvl2pPr>
      <a:lvl3pPr algn="ctr" rtl="0" fontAlgn="base">
        <a:spcBef>
          <a:spcPct val="0"/>
        </a:spcBef>
        <a:spcAft>
          <a:spcPct val="0"/>
        </a:spcAft>
        <a:defRPr sz="4400">
          <a:solidFill>
            <a:schemeClr val="tx2"/>
          </a:solidFill>
          <a:latin typeface="Times New Roman" charset="0"/>
          <a:ea typeface="ＭＳ Ｐゴシック" charset="0"/>
        </a:defRPr>
      </a:lvl3pPr>
      <a:lvl4pPr algn="ctr" rtl="0" fontAlgn="base">
        <a:spcBef>
          <a:spcPct val="0"/>
        </a:spcBef>
        <a:spcAft>
          <a:spcPct val="0"/>
        </a:spcAft>
        <a:defRPr sz="4400">
          <a:solidFill>
            <a:schemeClr val="tx2"/>
          </a:solidFill>
          <a:latin typeface="Times New Roman" charset="0"/>
          <a:ea typeface="ＭＳ Ｐゴシック" charset="0"/>
        </a:defRPr>
      </a:lvl4pPr>
      <a:lvl5pPr algn="ctr" rtl="0" fontAlgn="base">
        <a:spcBef>
          <a:spcPct val="0"/>
        </a:spcBef>
        <a:spcAft>
          <a:spcPct val="0"/>
        </a:spcAft>
        <a:defRPr sz="4400">
          <a:solidFill>
            <a:schemeClr val="tx2"/>
          </a:solidFill>
          <a:latin typeface="Times New Roman" charset="0"/>
          <a:ea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96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Arial"/>
                <a:ea typeface="ＭＳ Ｐゴシック"/>
                <a:cs typeface="+mn-cs"/>
              </a:defRPr>
            </a:lvl1pPr>
          </a:lstStyle>
          <a:p>
            <a:pPr defTabSz="914400" fontAlgn="base">
              <a:spcBef>
                <a:spcPct val="0"/>
              </a:spcBef>
              <a:spcAft>
                <a:spcPct val="0"/>
              </a:spcAft>
              <a:defRPr/>
            </a:pPr>
            <a:endParaRPr lang="en-US">
              <a:cs typeface="ＭＳ Ｐゴシック"/>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Arial"/>
                <a:ea typeface="ＭＳ Ｐゴシック"/>
                <a:cs typeface="+mn-cs"/>
              </a:defRPr>
            </a:lvl1pPr>
          </a:lstStyle>
          <a:p>
            <a:pPr defTabSz="914400" fontAlgn="base">
              <a:spcBef>
                <a:spcPct val="0"/>
              </a:spcBef>
              <a:spcAft>
                <a:spcPct val="0"/>
              </a:spcAft>
              <a:defRPr/>
            </a:pPr>
            <a:endParaRPr lang="en-US">
              <a:cs typeface="ＭＳ Ｐゴシック"/>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cs typeface="ＭＳ Ｐゴシック" charset="0"/>
              </a:defRPr>
            </a:lvl1pPr>
          </a:lstStyle>
          <a:p>
            <a:pPr defTabSz="914400" fontAlgn="base">
              <a:spcBef>
                <a:spcPct val="0"/>
              </a:spcBef>
              <a:spcAft>
                <a:spcPct val="0"/>
              </a:spcAft>
              <a:defRPr/>
            </a:pPr>
            <a:fld id="{394D0FED-A3C9-934D-A6E4-0DB81186B6B4}" type="slidenum">
              <a:rPr lang="en-US">
                <a:latin typeface="Arial" charset="0"/>
                <a:ea typeface="ＭＳ Ｐゴシック" charset="0"/>
              </a:rPr>
              <a:pPr defTabSz="914400" fontAlgn="base">
                <a:spcBef>
                  <a:spcPct val="0"/>
                </a:spcBef>
                <a:spcAft>
                  <a:spcPct val="0"/>
                </a:spcAft>
                <a:defRPr/>
              </a:pPr>
              <a:t>‹#›</a:t>
            </a:fld>
            <a:endParaRPr lang="en-US">
              <a:latin typeface="Arial" charset="0"/>
              <a:ea typeface="ＭＳ Ｐゴシック" charset="0"/>
            </a:endParaRPr>
          </a:p>
        </p:txBody>
      </p:sp>
    </p:spTree>
    <p:extLst>
      <p:ext uri="{BB962C8B-B14F-4D97-AF65-F5344CB8AC3E}">
        <p14:creationId xmlns:p14="http://schemas.microsoft.com/office/powerpoint/2010/main" val="39420861"/>
      </p:ext>
    </p:extLst>
  </p:cSld>
  <p:clrMap bg1="lt1" tx1="dk1" bg2="lt2" tx2="dk2" accent1="accent1" accent2="accent2" accent3="accent3" accent4="accent4" accent5="accent5" accent6="accent6" hlink="hlink" folHlink="folHlink"/>
  <p:sldLayoutIdLst>
    <p:sldLayoutId id="2147483718" r:id="rId1"/>
    <p:sldLayoutId id="2147483719" r:id="rId2"/>
  </p:sldLayoutIdLst>
  <p:transition xmlns:p14="http://schemas.microsoft.com/office/powerpoint/2010/mai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5pPr>
      <a:lvl6pPr marL="457200" algn="ctr" rtl="0" fontAlgn="base">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6pPr>
      <a:lvl7pPr marL="914400" algn="ctr" rtl="0" fontAlgn="base">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7pPr>
      <a:lvl8pPr marL="1371600" algn="ctr" rtl="0" fontAlgn="base">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8pPr>
      <a:lvl9pPr marL="1828800" algn="ctr" rtl="0" fontAlgn="base">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760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3760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Arial"/>
                <a:ea typeface="ＭＳ Ｐゴシック"/>
                <a:cs typeface="ＭＳ Ｐゴシック"/>
              </a:defRPr>
            </a:lvl1pPr>
          </a:lstStyle>
          <a:p>
            <a:pPr defTabSz="914400"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Arial"/>
                <a:ea typeface="ＭＳ Ｐゴシック"/>
                <a:cs typeface="ＭＳ Ｐゴシック"/>
              </a:defRPr>
            </a:lvl1pPr>
          </a:lstStyle>
          <a:p>
            <a:pPr defTabSz="914400"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Arial"/>
                <a:ea typeface="ＭＳ Ｐゴシック"/>
                <a:cs typeface="ＭＳ Ｐゴシック"/>
              </a:defRPr>
            </a:lvl1pPr>
          </a:lstStyle>
          <a:p>
            <a:pPr defTabSz="914400" fontAlgn="base">
              <a:spcBef>
                <a:spcPct val="0"/>
              </a:spcBef>
              <a:spcAft>
                <a:spcPct val="0"/>
              </a:spcAft>
              <a:defRPr/>
            </a:pPr>
            <a:fld id="{79C7E153-2058-3640-8F5B-9D0E798298C0}" type="slidenum">
              <a:rPr lang="en-US"/>
              <a:pPr defTabSz="914400" fontAlgn="base">
                <a:spcBef>
                  <a:spcPct val="0"/>
                </a:spcBef>
                <a:spcAft>
                  <a:spcPct val="0"/>
                </a:spcAft>
                <a:defRPr/>
              </a:pPr>
              <a:t>‹#›</a:t>
            </a:fld>
            <a:endParaRPr lang="en-US"/>
          </a:p>
        </p:txBody>
      </p:sp>
    </p:spTree>
    <p:extLst>
      <p:ext uri="{BB962C8B-B14F-4D97-AF65-F5344CB8AC3E}">
        <p14:creationId xmlns:p14="http://schemas.microsoft.com/office/powerpoint/2010/main" val="873575402"/>
      </p:ext>
    </p:extLst>
  </p:cSld>
  <p:clrMap bg1="lt1" tx1="dk1" bg2="lt2" tx2="dk2" accent1="accent1" accent2="accent2" accent3="accent3" accent4="accent4" accent5="accent5" accent6="accent6" hlink="hlink" folHlink="folHlink"/>
  <p:sldLayoutIdLst>
    <p:sldLayoutId id="2147483721" r:id="rId1"/>
  </p:sldLayoutIdLst>
  <p:transition xmlns:p14="http://schemas.microsoft.com/office/powerpoint/2010/mai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5pPr>
      <a:lvl6pPr marL="457200" algn="ctr" rtl="0" fontAlgn="base">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6pPr>
      <a:lvl7pPr marL="914400" algn="ctr" rtl="0" fontAlgn="base">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7pPr>
      <a:lvl8pPr marL="1371600" algn="ctr" rtl="0" fontAlgn="base">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8pPr>
      <a:lvl9pPr marL="1828800" algn="ctr" rtl="0" fontAlgn="base">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4931"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4932"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endParaRPr>
          </a:p>
        </p:txBody>
      </p:sp>
      <p:sp>
        <p:nvSpPr>
          <p:cNvPr id="124933"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endParaRPr>
          </a:p>
        </p:txBody>
      </p:sp>
      <p:sp>
        <p:nvSpPr>
          <p:cNvPr id="124934"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44454985-3AE8-F742-85D2-1BEDCE790D1F}"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511687894"/>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607644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200" algn="ctr" rtl="0" fontAlgn="base">
        <a:spcBef>
          <a:spcPct val="0"/>
        </a:spcBef>
        <a:spcAft>
          <a:spcPct val="0"/>
        </a:spcAft>
        <a:defRPr sz="4400">
          <a:solidFill>
            <a:schemeClr val="tx2"/>
          </a:solidFill>
          <a:latin typeface="Arial" charset="0"/>
          <a:ea typeface="ＭＳ Ｐゴシック" charset="0"/>
          <a:cs typeface="Arial" charset="0"/>
        </a:defRPr>
      </a:lvl6pPr>
      <a:lvl7pPr marL="914400" algn="ctr" rtl="0" fontAlgn="base">
        <a:spcBef>
          <a:spcPct val="0"/>
        </a:spcBef>
        <a:spcAft>
          <a:spcPct val="0"/>
        </a:spcAft>
        <a:defRPr sz="4400">
          <a:solidFill>
            <a:schemeClr val="tx2"/>
          </a:solidFill>
          <a:latin typeface="Arial" charset="0"/>
          <a:ea typeface="ＭＳ Ｐゴシック" charset="0"/>
          <a:cs typeface="Arial" charset="0"/>
        </a:defRPr>
      </a:lvl7pPr>
      <a:lvl8pPr marL="1371600" algn="ctr" rtl="0" fontAlgn="base">
        <a:spcBef>
          <a:spcPct val="0"/>
        </a:spcBef>
        <a:spcAft>
          <a:spcPct val="0"/>
        </a:spcAft>
        <a:defRPr sz="4400">
          <a:solidFill>
            <a:schemeClr val="tx2"/>
          </a:solidFill>
          <a:latin typeface="Arial" charset="0"/>
          <a:ea typeface="ＭＳ Ｐゴシック" charset="0"/>
          <a:cs typeface="Arial" charset="0"/>
        </a:defRPr>
      </a:lvl8pPr>
      <a:lvl9pPr marL="1828800" algn="ctr" rtl="0" fontAlgn="base">
        <a:spcBef>
          <a:spcPct val="0"/>
        </a:spcBef>
        <a:spcAft>
          <a:spcPct val="0"/>
        </a:spcAft>
        <a:defRPr sz="4400">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7168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a:solidFill>
                  <a:srgbClr val="898989"/>
                </a:solidFill>
                <a:latin typeface="+mn-lt"/>
                <a:ea typeface="+mn-ea"/>
                <a:cs typeface="+mn-cs"/>
              </a:defRPr>
            </a:lvl1pPr>
          </a:lstStyle>
          <a:p>
            <a:pPr defTabSz="914400" fontAlgn="base">
              <a:spcBef>
                <a:spcPct val="0"/>
              </a:spcBef>
              <a:spcAft>
                <a:spcPct val="0"/>
              </a:spcAft>
              <a:defRPr/>
            </a:pPr>
            <a:endParaRPr lang="en-US">
              <a:latin typeface="Calibri"/>
              <a:ea typeface="ＭＳ Ｐゴシック"/>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898989"/>
                </a:solidFill>
                <a:latin typeface="+mn-lt"/>
                <a:ea typeface="+mn-ea"/>
                <a:cs typeface="+mn-cs"/>
              </a:defRPr>
            </a:lvl1pPr>
          </a:lstStyle>
          <a:p>
            <a:pPr defTabSz="914400" fontAlgn="base">
              <a:spcBef>
                <a:spcPct val="0"/>
              </a:spcBef>
              <a:spcAft>
                <a:spcPct val="0"/>
              </a:spcAft>
              <a:defRPr/>
            </a:pPr>
            <a:endParaRPr lang="en-US">
              <a:latin typeface="Calibri"/>
              <a:ea typeface="ＭＳ Ｐゴシック"/>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ＭＳ Ｐゴシック" charset="0"/>
              </a:defRPr>
            </a:lvl1pPr>
          </a:lstStyle>
          <a:p>
            <a:pPr defTabSz="914400" fontAlgn="base">
              <a:spcBef>
                <a:spcPct val="0"/>
              </a:spcBef>
              <a:spcAft>
                <a:spcPct val="0"/>
              </a:spcAft>
              <a:defRPr/>
            </a:pPr>
            <a:fld id="{4BE15F7A-E576-A94D-B5BF-D0805C9B45AF}"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926731466"/>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ransition xmlns:p14="http://schemas.microsoft.com/office/powerpoint/2010/main"/>
  <p:txStyles>
    <p:titleStyle>
      <a:lvl1pPr algn="ctr" defTabSz="457200" rtl="0" eaLnBrk="0" fontAlgn="base" hangingPunct="0">
        <a:spcBef>
          <a:spcPct val="0"/>
        </a:spcBef>
        <a:spcAft>
          <a:spcPct val="0"/>
        </a:spcAft>
        <a:defRPr sz="4400">
          <a:solidFill>
            <a:schemeClr val="tx1"/>
          </a:solidFill>
          <a:latin typeface="+mj-lt"/>
          <a:ea typeface="+mj-ea"/>
          <a:cs typeface="ＭＳ Ｐゴシック"/>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5pPr>
      <a:lvl6pPr marL="457200" algn="ctr" defTabSz="457200" rtl="0" fontAlgn="base">
        <a:spcBef>
          <a:spcPct val="0"/>
        </a:spcBef>
        <a:spcAft>
          <a:spcPct val="0"/>
        </a:spcAft>
        <a:defRPr sz="4400">
          <a:solidFill>
            <a:schemeClr val="tx1"/>
          </a:solidFill>
          <a:latin typeface="Calibri" pitchFamily="34" charset="0"/>
          <a:ea typeface="ＭＳ Ｐゴシック" pitchFamily="34"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pitchFamily="34"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pitchFamily="34"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mn-ea"/>
          <a:cs typeface="ＭＳ Ｐゴシック"/>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mn-ea"/>
          <a:cs typeface="ＭＳ Ｐゴシック"/>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ＭＳ Ｐゴシック"/>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ＭＳ Ｐゴシック"/>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ea typeface="+mn-ea"/>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ea typeface="+mn-ea"/>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ea typeface="+mn-ea"/>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184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9184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defTabSz="457200">
              <a:defRPr sz="1200">
                <a:solidFill>
                  <a:srgbClr val="898989"/>
                </a:solidFill>
                <a:latin typeface="Calibri" charset="0"/>
                <a:cs typeface="Arial" charset="0"/>
              </a:defRPr>
            </a:lvl1pPr>
          </a:lstStyle>
          <a:p>
            <a:pPr fontAlgn="base">
              <a:spcBef>
                <a:spcPct val="0"/>
              </a:spcBef>
              <a:spcAft>
                <a:spcPct val="0"/>
              </a:spcAft>
              <a:defRPr/>
            </a:pPr>
            <a:fld id="{91F231DC-4AF7-6F40-9758-20E6FB813205}" type="datetimeFigureOut">
              <a:rPr lang="en-US">
                <a:ea typeface="ＭＳ Ｐゴシック" charset="0"/>
              </a:rPr>
              <a:pPr fontAlgn="base">
                <a:spcBef>
                  <a:spcPct val="0"/>
                </a:spcBef>
                <a:spcAft>
                  <a:spcPct val="0"/>
                </a:spcAft>
                <a:defRPr/>
              </a:pPr>
              <a:t>10/23/14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457200"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defTabSz="457200">
              <a:defRPr sz="1200">
                <a:solidFill>
                  <a:srgbClr val="898989"/>
                </a:solidFill>
                <a:latin typeface="Calibri" charset="0"/>
                <a:cs typeface="Arial" charset="0"/>
              </a:defRPr>
            </a:lvl1pPr>
          </a:lstStyle>
          <a:p>
            <a:pPr fontAlgn="base">
              <a:spcBef>
                <a:spcPct val="0"/>
              </a:spcBef>
              <a:spcAft>
                <a:spcPct val="0"/>
              </a:spcAft>
              <a:defRPr/>
            </a:pPr>
            <a:fld id="{DD609210-B9BB-F641-98EB-FCB45284AEDF}" type="slidenum">
              <a:rPr lang="en-US">
                <a:ea typeface="ＭＳ Ｐゴシック" charset="0"/>
              </a:rPr>
              <a:pPr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3006752913"/>
      </p:ext>
    </p:extLst>
  </p:cSld>
  <p:clrMap bg1="dk1" tx1="lt1" bg2="dk2" tx2="lt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728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728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ＭＳ Ｐゴシック" charset="0"/>
              </a:defRPr>
            </a:lvl1pPr>
          </a:lstStyle>
          <a:p>
            <a:pPr defTabSz="914400" fontAlgn="base">
              <a:spcBef>
                <a:spcPct val="0"/>
              </a:spcBef>
              <a:spcAft>
                <a:spcPct val="0"/>
              </a:spcAft>
              <a:defRPr/>
            </a:pPr>
            <a:fld id="{1022D30C-4E48-9145-8DBE-F876E00E4E72}" type="datetimeFigureOut">
              <a:rPr lang="en-US">
                <a:ea typeface="ＭＳ Ｐゴシック" charset="0"/>
              </a:rPr>
              <a:pPr defTabSz="914400" fontAlgn="base">
                <a:spcBef>
                  <a:spcPct val="0"/>
                </a:spcBef>
                <a:spcAft>
                  <a:spcPct val="0"/>
                </a:spcAft>
                <a:defRPr/>
              </a:pPr>
              <a:t>10/23/14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ea typeface="ＭＳ Ｐゴシック" charset="0"/>
                <a:cs typeface="ＭＳ Ｐゴシック" charset="0"/>
              </a:defRPr>
            </a:lvl1pPr>
          </a:lstStyle>
          <a:p>
            <a:pPr defTabSz="914400"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ＭＳ Ｐゴシック" charset="0"/>
              </a:defRPr>
            </a:lvl1pPr>
          </a:lstStyle>
          <a:p>
            <a:pPr defTabSz="914400" fontAlgn="base">
              <a:spcBef>
                <a:spcPct val="0"/>
              </a:spcBef>
              <a:spcAft>
                <a:spcPct val="0"/>
              </a:spcAft>
              <a:defRPr/>
            </a:pPr>
            <a:fld id="{8BFD571C-CCD8-3345-B278-2D5CF6FED85E}"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3094124756"/>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ransition xmlns:p14="http://schemas.microsoft.com/office/powerpoint/2010/main"/>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39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306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17306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17306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E98D9B7D-0AC3-1E40-8932-D8779C253A8B}"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3520420555"/>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de-DE"/>
              <a:t>Klicken Sie, um das Titelformat zu bearbeiten</a:t>
            </a:r>
          </a:p>
        </p:txBody>
      </p:sp>
      <p:sp>
        <p:nvSpPr>
          <p:cNvPr id="1095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18227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ＭＳ Ｐゴシック" pitchFamily="34" charset="-128"/>
                <a:cs typeface="+mn-cs"/>
              </a:defRPr>
            </a:lvl1pPr>
          </a:lstStyle>
          <a:p>
            <a:pPr defTabSz="914400" fontAlgn="base">
              <a:spcBef>
                <a:spcPct val="0"/>
              </a:spcBef>
              <a:spcAft>
                <a:spcPct val="0"/>
              </a:spcAft>
              <a:defRPr/>
            </a:pPr>
            <a:endParaRPr lang="de-DE">
              <a:latin typeface="Times New Roman"/>
            </a:endParaRPr>
          </a:p>
        </p:txBody>
      </p:sp>
      <p:sp>
        <p:nvSpPr>
          <p:cNvPr id="18227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ＭＳ Ｐゴシック" pitchFamily="34" charset="-128"/>
                <a:cs typeface="+mn-cs"/>
              </a:defRPr>
            </a:lvl1pPr>
          </a:lstStyle>
          <a:p>
            <a:pPr defTabSz="914400" fontAlgn="base">
              <a:spcBef>
                <a:spcPct val="0"/>
              </a:spcBef>
              <a:spcAft>
                <a:spcPct val="0"/>
              </a:spcAft>
              <a:defRPr/>
            </a:pPr>
            <a:endParaRPr lang="de-DE">
              <a:latin typeface="Times New Roman"/>
            </a:endParaRPr>
          </a:p>
        </p:txBody>
      </p:sp>
      <p:sp>
        <p:nvSpPr>
          <p:cNvPr id="18227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00A2362B-AA97-EB4A-94BE-55DF28A1F46E}" type="slidenum">
              <a:rPr lang="de-DE">
                <a:ea typeface="ＭＳ Ｐゴシック" charset="0"/>
              </a:rPr>
              <a:pPr defTabSz="914400" fontAlgn="base">
                <a:spcBef>
                  <a:spcPct val="0"/>
                </a:spcBef>
                <a:spcAft>
                  <a:spcPct val="0"/>
                </a:spcAft>
                <a:defRPr/>
              </a:pPr>
              <a:t>‹#›</a:t>
            </a:fld>
            <a:endParaRPr lang="de-DE">
              <a:ea typeface="ＭＳ Ｐゴシック" charset="0"/>
            </a:endParaRPr>
          </a:p>
        </p:txBody>
      </p:sp>
    </p:spTree>
    <p:extLst>
      <p:ext uri="{BB962C8B-B14F-4D97-AF65-F5344CB8AC3E}">
        <p14:creationId xmlns:p14="http://schemas.microsoft.com/office/powerpoint/2010/main" val="1632046562"/>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349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763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ＭＳ Ｐゴシック" charset="-128"/>
                <a:cs typeface="ＭＳ Ｐゴシック" charset="-128"/>
              </a:defRPr>
            </a:lvl1pPr>
          </a:lstStyle>
          <a:p>
            <a:pPr defTabSz="914400" fontAlgn="base">
              <a:spcBef>
                <a:spcPct val="0"/>
              </a:spcBef>
              <a:spcAft>
                <a:spcPct val="0"/>
              </a:spcAft>
              <a:defRPr/>
            </a:pPr>
            <a:endParaRPr lang="en-US">
              <a:latin typeface="Times New Roman"/>
            </a:endParaRPr>
          </a:p>
        </p:txBody>
      </p:sp>
      <p:sp>
        <p:nvSpPr>
          <p:cNvPr id="19763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ＭＳ Ｐゴシック" charset="-128"/>
                <a:cs typeface="ＭＳ Ｐゴシック" charset="-128"/>
              </a:defRPr>
            </a:lvl1pPr>
          </a:lstStyle>
          <a:p>
            <a:pPr defTabSz="914400" fontAlgn="base">
              <a:spcBef>
                <a:spcPct val="0"/>
              </a:spcBef>
              <a:spcAft>
                <a:spcPct val="0"/>
              </a:spcAft>
              <a:defRPr/>
            </a:pPr>
            <a:endParaRPr lang="en-US">
              <a:latin typeface="Times New Roman"/>
            </a:endParaRPr>
          </a:p>
        </p:txBody>
      </p:sp>
      <p:sp>
        <p:nvSpPr>
          <p:cNvPr id="19763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95A5C5D6-D77E-034D-8A3C-060E733DE7A9}"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703987663"/>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Lst>
  <p:transition xmlns:p14="http://schemas.microsoft.com/office/powerpoint/2010/main" spd="slow">
    <p:randomBar dir="vert"/>
  </p:transition>
  <p:txStyles>
    <p:titleStyle>
      <a:lvl1pPr algn="ctr" rtl="0" eaLnBrk="0" fontAlgn="base" hangingPunct="0">
        <a:spcBef>
          <a:spcPct val="0"/>
        </a:spcBef>
        <a:spcAft>
          <a:spcPct val="0"/>
        </a:spcAft>
        <a:defRPr sz="4400">
          <a:solidFill>
            <a:schemeClr val="tx2"/>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pitchFamily="34" charset="-128"/>
          <a:cs typeface="ＭＳ Ｐゴシック"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603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5603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defTabSz="457200" fontAlgn="auto">
              <a:spcBef>
                <a:spcPts val="0"/>
              </a:spcBef>
              <a:spcAft>
                <a:spcPts val="0"/>
              </a:spcAft>
              <a:defRPr sz="1200">
                <a:solidFill>
                  <a:prstClr val="black">
                    <a:tint val="75000"/>
                  </a:prstClr>
                </a:solidFill>
                <a:latin typeface="Calibri"/>
                <a:ea typeface="+mn-ea"/>
                <a:cs typeface="+mn-cs"/>
              </a:defRPr>
            </a:lvl1pPr>
          </a:lstStyle>
          <a:p>
            <a:pPr>
              <a:defRPr/>
            </a:pPr>
            <a:fld id="{D520036B-1E10-BC4B-A95C-2D6B06DBFF0A}" type="datetimeFigureOut">
              <a:rPr lang="en-US"/>
              <a:pPr>
                <a:defRPr/>
              </a:pPr>
              <a:t>10/23/14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457200"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defTabSz="457200" fontAlgn="auto">
              <a:spcBef>
                <a:spcPts val="0"/>
              </a:spcBef>
              <a:spcAft>
                <a:spcPts val="0"/>
              </a:spcAft>
              <a:defRPr sz="1200">
                <a:solidFill>
                  <a:prstClr val="black">
                    <a:tint val="75000"/>
                  </a:prstClr>
                </a:solidFill>
                <a:latin typeface="Calibri"/>
                <a:ea typeface="+mn-ea"/>
                <a:cs typeface="+mn-cs"/>
              </a:defRPr>
            </a:lvl1pPr>
          </a:lstStyle>
          <a:p>
            <a:pPr>
              <a:defRPr/>
            </a:pPr>
            <a:fld id="{4518C171-7963-1547-A15A-7E5CDA4D03AC}" type="slidenum">
              <a:rPr lang="en-US"/>
              <a:pPr>
                <a:defRPr/>
              </a:pPr>
              <a:t>‹#›</a:t>
            </a:fld>
            <a:endParaRPr lang="en-US"/>
          </a:p>
        </p:txBody>
      </p:sp>
    </p:spTree>
    <p:extLst>
      <p:ext uri="{BB962C8B-B14F-4D97-AF65-F5344CB8AC3E}">
        <p14:creationId xmlns:p14="http://schemas.microsoft.com/office/powerpoint/2010/main" val="3166489254"/>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ransition xmlns:p14="http://schemas.microsoft.com/office/powerpoint/2010/main" spd="slow">
    <p:randomBar dir="vert"/>
  </p:transition>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137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053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cs typeface="+mn-cs"/>
              </a:defRPr>
            </a:lvl1pPr>
          </a:lstStyle>
          <a:p>
            <a:pPr defTabSz="914400" fontAlgn="base">
              <a:spcBef>
                <a:spcPct val="0"/>
              </a:spcBef>
              <a:spcAft>
                <a:spcPct val="0"/>
              </a:spcAft>
              <a:defRPr/>
            </a:pPr>
            <a:endParaRPr lang="en-US">
              <a:latin typeface="Times New Roman"/>
              <a:ea typeface="ＭＳ Ｐゴシック" charset="0"/>
            </a:endParaRPr>
          </a:p>
        </p:txBody>
      </p:sp>
      <p:sp>
        <p:nvSpPr>
          <p:cNvPr id="15053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cs typeface="+mn-cs"/>
              </a:defRPr>
            </a:lvl1pPr>
          </a:lstStyle>
          <a:p>
            <a:pPr defTabSz="914400" fontAlgn="base">
              <a:spcBef>
                <a:spcPct val="0"/>
              </a:spcBef>
              <a:spcAft>
                <a:spcPct val="0"/>
              </a:spcAft>
              <a:defRPr/>
            </a:pPr>
            <a:endParaRPr lang="en-US">
              <a:latin typeface="Times New Roman"/>
              <a:ea typeface="ＭＳ Ｐゴシック" charset="0"/>
            </a:endParaRPr>
          </a:p>
        </p:txBody>
      </p:sp>
      <p:sp>
        <p:nvSpPr>
          <p:cNvPr id="15053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latin typeface="+mn-lt"/>
                <a:cs typeface="+mn-cs"/>
              </a:defRPr>
            </a:lvl1pPr>
          </a:lstStyle>
          <a:p>
            <a:pPr defTabSz="914400" fontAlgn="base">
              <a:spcBef>
                <a:spcPct val="0"/>
              </a:spcBef>
              <a:spcAft>
                <a:spcPct val="0"/>
              </a:spcAft>
              <a:defRPr/>
            </a:pPr>
            <a:fld id="{C3774AD8-C73F-4BAC-B983-40345A7B3F2E}" type="slidenum">
              <a:rPr lang="en-US">
                <a:latin typeface="Times New Roman"/>
                <a:ea typeface="ＭＳ Ｐゴシック" charset="0"/>
              </a:rPr>
              <a:pPr defTabSz="914400" fontAlgn="base">
                <a:spcBef>
                  <a:spcPct val="0"/>
                </a:spcBef>
                <a:spcAft>
                  <a:spcPct val="0"/>
                </a:spcAft>
                <a:defRPr/>
              </a:pPr>
              <a:t>‹#›</a:t>
            </a:fld>
            <a:endParaRPr lang="en-US">
              <a:latin typeface="Times New Roman"/>
              <a:ea typeface="ＭＳ Ｐゴシック" charset="0"/>
            </a:endParaRPr>
          </a:p>
        </p:txBody>
      </p:sp>
    </p:spTree>
    <p:extLst>
      <p:ext uri="{BB962C8B-B14F-4D97-AF65-F5344CB8AC3E}">
        <p14:creationId xmlns:p14="http://schemas.microsoft.com/office/powerpoint/2010/main" val="1320870504"/>
      </p:ext>
    </p:extLst>
  </p:cSld>
  <p:clrMap bg1="lt1" tx1="dk1" bg2="lt2" tx2="dk2" accent1="accent1" accent2="accent2" accent3="accent3" accent4="accent4" accent5="accent5" accent6="accent6" hlink="hlink" folHlink="folHlink"/>
  <p:sldLayoutIdLst>
    <p:sldLayoutId id="2147483848"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950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4950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ＭＳ Ｐゴシック" charset="0"/>
              </a:defRPr>
            </a:lvl1pPr>
          </a:lstStyle>
          <a:p>
            <a:pPr defTabSz="914400" fontAlgn="base">
              <a:spcBef>
                <a:spcPct val="0"/>
              </a:spcBef>
              <a:spcAft>
                <a:spcPct val="0"/>
              </a:spcAft>
              <a:defRPr/>
            </a:pPr>
            <a:fld id="{6EB054C2-FF3B-DF42-9A52-24444C68AFC0}" type="datetimeFigureOut">
              <a:rPr lang="en-US">
                <a:ea typeface="ＭＳ Ｐゴシック" charset="0"/>
              </a:rPr>
              <a:pPr defTabSz="914400" fontAlgn="base">
                <a:spcBef>
                  <a:spcPct val="0"/>
                </a:spcBef>
                <a:spcAft>
                  <a:spcPct val="0"/>
                </a:spcAft>
                <a:defRPr/>
              </a:pPr>
              <a:t>10/23/14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ea typeface="+mn-ea"/>
                <a:cs typeface="+mn-cs"/>
              </a:defRPr>
            </a:lvl1pPr>
          </a:lstStyle>
          <a:p>
            <a:pPr defTabSz="914400">
              <a:defRPr/>
            </a:pPr>
            <a:endParaRPr lang="en-US">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ＭＳ Ｐゴシック" charset="0"/>
              </a:defRPr>
            </a:lvl1pPr>
          </a:lstStyle>
          <a:p>
            <a:pPr defTabSz="914400" fontAlgn="base">
              <a:spcBef>
                <a:spcPct val="0"/>
              </a:spcBef>
              <a:spcAft>
                <a:spcPct val="0"/>
              </a:spcAft>
              <a:defRPr/>
            </a:pPr>
            <a:fld id="{CA0268D1-2F25-1A4E-9B38-266A63922627}"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4119201987"/>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Lst>
  <p:transition xmlns:p14="http://schemas.microsoft.com/office/powerpoint/2010/main"/>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0" tIns="45711" rIns="91420" bIns="45711" numCol="1" anchor="ctr" anchorCtr="0" compatLnSpc="1">
            <a:prstTxWarp prst="textNoShape">
              <a:avLst/>
            </a:prstTxWarp>
          </a:bodyPr>
          <a:lstStyle/>
          <a:p>
            <a:pPr lvl="0"/>
            <a:r>
              <a:rPr lang="en-US"/>
              <a:t>Click to edit Master title style</a:t>
            </a:r>
          </a:p>
        </p:txBody>
      </p:sp>
      <p:sp>
        <p:nvSpPr>
          <p:cNvPr id="1351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73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defRPr sz="1400" b="0">
                <a:solidFill>
                  <a:srgbClr val="000000"/>
                </a:solidFill>
                <a:latin typeface="+mn-lt"/>
                <a:ea typeface="ＭＳ Ｐゴシック" pitchFamily="34" charset="-128"/>
                <a:cs typeface="+mn-cs"/>
              </a:defRPr>
            </a:lvl1pPr>
          </a:lstStyle>
          <a:p>
            <a:pPr defTabSz="914400" fontAlgn="base">
              <a:spcBef>
                <a:spcPct val="0"/>
              </a:spcBef>
              <a:spcAft>
                <a:spcPct val="0"/>
              </a:spcAft>
              <a:defRPr/>
            </a:pPr>
            <a:endParaRPr lang="en-US">
              <a:latin typeface="Times New Roman"/>
            </a:endParaRPr>
          </a:p>
        </p:txBody>
      </p:sp>
      <p:sp>
        <p:nvSpPr>
          <p:cNvPr id="1873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lgn="ctr">
              <a:defRPr sz="1400" b="0">
                <a:solidFill>
                  <a:srgbClr val="000000"/>
                </a:solidFill>
                <a:latin typeface="+mn-lt"/>
                <a:ea typeface="ＭＳ Ｐゴシック" pitchFamily="34" charset="-128"/>
                <a:cs typeface="+mn-cs"/>
              </a:defRPr>
            </a:lvl1pPr>
          </a:lstStyle>
          <a:p>
            <a:pPr defTabSz="914400" fontAlgn="base">
              <a:spcBef>
                <a:spcPct val="0"/>
              </a:spcBef>
              <a:spcAft>
                <a:spcPct val="0"/>
              </a:spcAft>
              <a:defRPr/>
            </a:pPr>
            <a:endParaRPr lang="en-US">
              <a:latin typeface="Times New Roman"/>
            </a:endParaRPr>
          </a:p>
        </p:txBody>
      </p:sp>
      <p:sp>
        <p:nvSpPr>
          <p:cNvPr id="1873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202CADE4-2F6A-B64A-94FB-561118B5A8FB}"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75987298"/>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86723"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672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i="0">
                <a:effectLst/>
                <a:latin typeface="+mn-lt"/>
                <a:cs typeface="ＭＳ Ｐゴシック" charset="0"/>
              </a:defRPr>
            </a:lvl1pPr>
          </a:lstStyle>
          <a:p>
            <a:pPr defTabSz="914400" fontAlgn="base">
              <a:spcBef>
                <a:spcPct val="0"/>
              </a:spcBef>
              <a:spcAft>
                <a:spcPct val="0"/>
              </a:spcAft>
            </a:pPr>
            <a:endParaRPr lang="en-US" smtClean="0">
              <a:solidFill>
                <a:srgbClr val="000000"/>
              </a:solidFill>
              <a:latin typeface="Times New Roman"/>
              <a:ea typeface="ＭＳ Ｐゴシック" charset="0"/>
            </a:endParaRPr>
          </a:p>
        </p:txBody>
      </p:sp>
      <p:sp>
        <p:nvSpPr>
          <p:cNvPr id="28672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i="0">
                <a:effectLst/>
                <a:latin typeface="+mn-lt"/>
                <a:cs typeface="ＭＳ Ｐゴシック" charset="0"/>
              </a:defRPr>
            </a:lvl1pPr>
          </a:lstStyle>
          <a:p>
            <a:pPr defTabSz="914400" fontAlgn="base">
              <a:spcBef>
                <a:spcPct val="0"/>
              </a:spcBef>
              <a:spcAft>
                <a:spcPct val="0"/>
              </a:spcAft>
            </a:pPr>
            <a:endParaRPr lang="en-US" smtClean="0">
              <a:solidFill>
                <a:srgbClr val="000000"/>
              </a:solidFill>
              <a:latin typeface="Times New Roman"/>
              <a:ea typeface="ＭＳ Ｐゴシック" charset="0"/>
            </a:endParaRPr>
          </a:p>
        </p:txBody>
      </p:sp>
      <p:sp>
        <p:nvSpPr>
          <p:cNvPr id="28672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i="0">
                <a:effectLst/>
                <a:latin typeface="+mn-lt"/>
                <a:cs typeface="ＭＳ Ｐゴシック" charset="0"/>
              </a:defRPr>
            </a:lvl1pPr>
          </a:lstStyle>
          <a:p>
            <a:pPr defTabSz="914400" fontAlgn="base">
              <a:spcBef>
                <a:spcPct val="0"/>
              </a:spcBef>
              <a:spcAft>
                <a:spcPct val="0"/>
              </a:spcAft>
            </a:pPr>
            <a:fld id="{DBBBEF47-4E93-3D4B-AE22-C7C1113E7F69}" type="slidenum">
              <a:rPr lang="en-US" smtClean="0">
                <a:solidFill>
                  <a:srgbClr val="000000"/>
                </a:solidFill>
                <a:latin typeface="Times New Roman"/>
                <a:ea typeface="ＭＳ Ｐゴシック" charset="0"/>
              </a:rPr>
              <a:pPr defTabSz="914400" fontAlgn="base">
                <a:spcBef>
                  <a:spcPct val="0"/>
                </a:spcBef>
                <a:spcAft>
                  <a:spcPct val="0"/>
                </a:spcAft>
              </a:pPr>
              <a:t>‹#›</a:t>
            </a:fld>
            <a:endParaRPr lang="en-US" smtClean="0">
              <a:solidFill>
                <a:srgbClr val="000000"/>
              </a:solidFill>
              <a:latin typeface="Times New Roman"/>
              <a:ea typeface="ＭＳ Ｐゴシック" charset="0"/>
            </a:endParaRPr>
          </a:p>
        </p:txBody>
      </p:sp>
    </p:spTree>
    <p:extLst>
      <p:ext uri="{BB962C8B-B14F-4D97-AF65-F5344CB8AC3E}">
        <p14:creationId xmlns:p14="http://schemas.microsoft.com/office/powerpoint/2010/main" val="694138163"/>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Lst>
  <p:transition xmlns:p14="http://schemas.microsoft.com/office/powerpoint/2010/mai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ea typeface="ＭＳ Ｐゴシック" charset="0"/>
        </a:defRPr>
      </a:lvl2pPr>
      <a:lvl3pPr algn="ctr" rtl="0" fontAlgn="base">
        <a:spcBef>
          <a:spcPct val="0"/>
        </a:spcBef>
        <a:spcAft>
          <a:spcPct val="0"/>
        </a:spcAft>
        <a:defRPr sz="4400">
          <a:solidFill>
            <a:schemeClr val="tx2"/>
          </a:solidFill>
          <a:latin typeface="Times New Roman" charset="0"/>
          <a:ea typeface="ＭＳ Ｐゴシック" charset="0"/>
        </a:defRPr>
      </a:lvl3pPr>
      <a:lvl4pPr algn="ctr" rtl="0" fontAlgn="base">
        <a:spcBef>
          <a:spcPct val="0"/>
        </a:spcBef>
        <a:spcAft>
          <a:spcPct val="0"/>
        </a:spcAft>
        <a:defRPr sz="4400">
          <a:solidFill>
            <a:schemeClr val="tx2"/>
          </a:solidFill>
          <a:latin typeface="Times New Roman" charset="0"/>
          <a:ea typeface="ＭＳ Ｐゴシック" charset="0"/>
        </a:defRPr>
      </a:lvl4pPr>
      <a:lvl5pPr algn="ctr" rtl="0" fontAlgn="base">
        <a:spcBef>
          <a:spcPct val="0"/>
        </a:spcBef>
        <a:spcAft>
          <a:spcPct val="0"/>
        </a:spcAft>
        <a:defRPr sz="4400">
          <a:solidFill>
            <a:schemeClr val="tx2"/>
          </a:solidFill>
          <a:latin typeface="Times New Roman" charset="0"/>
          <a:ea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ctr" anchorCtr="0" compatLnSpc="1">
            <a:prstTxWarp prst="textNoShape">
              <a:avLst/>
            </a:prstTxWarp>
          </a:bodyPr>
          <a:lstStyle/>
          <a:p>
            <a:pPr lvl="0"/>
            <a:r>
              <a:rPr lang="en-US"/>
              <a:t>Click to edit Master title style</a:t>
            </a:r>
          </a:p>
        </p:txBody>
      </p:sp>
      <p:sp>
        <p:nvSpPr>
          <p:cNvPr id="275459"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5460"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lvl1pPr>
              <a:defRPr sz="1400" i="0">
                <a:effectLst/>
                <a:latin typeface="+mn-lt"/>
                <a:cs typeface="ＭＳ Ｐゴシック" charset="0"/>
              </a:defRPr>
            </a:lvl1pPr>
          </a:lstStyle>
          <a:p>
            <a:pPr defTabSz="914400" fontAlgn="base">
              <a:spcBef>
                <a:spcPct val="0"/>
              </a:spcBef>
              <a:spcAft>
                <a:spcPct val="0"/>
              </a:spcAft>
            </a:pPr>
            <a:endParaRPr lang="en-US" smtClean="0">
              <a:solidFill>
                <a:srgbClr val="000000"/>
              </a:solidFill>
              <a:latin typeface="Times New Roman"/>
              <a:ea typeface="ＭＳ Ｐゴシック" charset="0"/>
            </a:endParaRPr>
          </a:p>
        </p:txBody>
      </p:sp>
      <p:sp>
        <p:nvSpPr>
          <p:cNvPr id="27546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lvl1pPr algn="ctr">
              <a:defRPr sz="1400" i="0">
                <a:effectLst/>
                <a:latin typeface="+mn-lt"/>
                <a:cs typeface="ＭＳ Ｐゴシック" charset="0"/>
              </a:defRPr>
            </a:lvl1pPr>
          </a:lstStyle>
          <a:p>
            <a:pPr defTabSz="914400" fontAlgn="base">
              <a:spcBef>
                <a:spcPct val="0"/>
              </a:spcBef>
              <a:spcAft>
                <a:spcPct val="0"/>
              </a:spcAft>
            </a:pPr>
            <a:endParaRPr lang="en-US" smtClean="0">
              <a:solidFill>
                <a:srgbClr val="000000"/>
              </a:solidFill>
              <a:latin typeface="Times New Roman"/>
              <a:ea typeface="ＭＳ Ｐゴシック" charset="0"/>
            </a:endParaRPr>
          </a:p>
        </p:txBody>
      </p:sp>
      <p:sp>
        <p:nvSpPr>
          <p:cNvPr id="275462"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lvl1pPr algn="r">
              <a:defRPr sz="1400" i="0">
                <a:effectLst/>
                <a:latin typeface="+mn-lt"/>
                <a:cs typeface="ＭＳ Ｐゴシック" charset="0"/>
              </a:defRPr>
            </a:lvl1pPr>
          </a:lstStyle>
          <a:p>
            <a:pPr defTabSz="914400" fontAlgn="base">
              <a:spcBef>
                <a:spcPct val="0"/>
              </a:spcBef>
              <a:spcAft>
                <a:spcPct val="0"/>
              </a:spcAft>
            </a:pPr>
            <a:fld id="{B0C41275-1FF7-F641-B1A1-D37101B1EEAD}" type="slidenum">
              <a:rPr lang="en-US" smtClean="0">
                <a:solidFill>
                  <a:srgbClr val="000000"/>
                </a:solidFill>
                <a:latin typeface="Times New Roman"/>
                <a:ea typeface="ＭＳ Ｐゴシック" charset="0"/>
              </a:rPr>
              <a:pPr defTabSz="914400" fontAlgn="base">
                <a:spcBef>
                  <a:spcPct val="0"/>
                </a:spcBef>
                <a:spcAft>
                  <a:spcPct val="0"/>
                </a:spcAft>
              </a:pPr>
              <a:t>‹#›</a:t>
            </a:fld>
            <a:endParaRPr lang="en-US" smtClean="0">
              <a:solidFill>
                <a:srgbClr val="000000"/>
              </a:solidFill>
              <a:latin typeface="Times New Roman"/>
              <a:ea typeface="ＭＳ Ｐゴシック" charset="0"/>
            </a:endParaRPr>
          </a:p>
        </p:txBody>
      </p:sp>
    </p:spTree>
    <p:extLst>
      <p:ext uri="{BB962C8B-B14F-4D97-AF65-F5344CB8AC3E}">
        <p14:creationId xmlns:p14="http://schemas.microsoft.com/office/powerpoint/2010/main" val="1168480933"/>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Lst>
  <p:transition xmlns:p14="http://schemas.microsoft.com/office/powerpoint/2010/mai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ea typeface="ＭＳ Ｐゴシック" charset="0"/>
        </a:defRPr>
      </a:lvl2pPr>
      <a:lvl3pPr algn="ctr" rtl="0" fontAlgn="base">
        <a:spcBef>
          <a:spcPct val="0"/>
        </a:spcBef>
        <a:spcAft>
          <a:spcPct val="0"/>
        </a:spcAft>
        <a:defRPr sz="4400">
          <a:solidFill>
            <a:schemeClr val="tx2"/>
          </a:solidFill>
          <a:latin typeface="Times New Roman" charset="0"/>
          <a:ea typeface="ＭＳ Ｐゴシック" charset="0"/>
        </a:defRPr>
      </a:lvl3pPr>
      <a:lvl4pPr algn="ctr" rtl="0" fontAlgn="base">
        <a:spcBef>
          <a:spcPct val="0"/>
        </a:spcBef>
        <a:spcAft>
          <a:spcPct val="0"/>
        </a:spcAft>
        <a:defRPr sz="4400">
          <a:solidFill>
            <a:schemeClr val="tx2"/>
          </a:solidFill>
          <a:latin typeface="Times New Roman" charset="0"/>
          <a:ea typeface="ＭＳ Ｐゴシック" charset="0"/>
        </a:defRPr>
      </a:lvl4pPr>
      <a:lvl5pPr algn="ctr" rtl="0" fontAlgn="base">
        <a:spcBef>
          <a:spcPct val="0"/>
        </a:spcBef>
        <a:spcAft>
          <a:spcPct val="0"/>
        </a:spcAft>
        <a:defRPr sz="4400">
          <a:solidFill>
            <a:schemeClr val="tx2"/>
          </a:solidFill>
          <a:latin typeface="Times New Roman" charset="0"/>
          <a:ea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3AE803-4DF4-FB4B-83B1-D22826961824}" type="datetimeFigureOut">
              <a:rPr lang="en-US" smtClean="0">
                <a:solidFill>
                  <a:prstClr val="black">
                    <a:tint val="75000"/>
                  </a:prstClr>
                </a:solidFill>
                <a:latin typeface="Calibri"/>
              </a:rPr>
              <a:pPr/>
              <a:t>10/23/14</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90386157"/>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BE"/>
              <a:t>Cliquez et modifiez le titre</a:t>
            </a:r>
            <a:endParaRPr lang="fr-FR"/>
          </a:p>
        </p:txBody>
      </p:sp>
      <p:sp>
        <p:nvSpPr>
          <p:cNvPr id="10854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a:solidFill>
                  <a:srgbClr val="898989"/>
                </a:solidFill>
                <a:latin typeface="+mn-lt"/>
                <a:ea typeface="+mn-ea"/>
                <a:cs typeface="+mn-cs"/>
              </a:defRPr>
            </a:lvl1pPr>
          </a:lstStyle>
          <a:p>
            <a:pPr defTabSz="914400" fontAlgn="base">
              <a:spcBef>
                <a:spcPct val="0"/>
              </a:spcBef>
              <a:spcAft>
                <a:spcPct val="0"/>
              </a:spcAft>
              <a:defRPr/>
            </a:pPr>
            <a:endParaRPr lang="fr-FR">
              <a:latin typeface="Calibri"/>
              <a:ea typeface="ＭＳ Ｐゴシック"/>
              <a:cs typeface="ＭＳ Ｐゴシック"/>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898989"/>
                </a:solidFill>
                <a:latin typeface="+mn-lt"/>
                <a:ea typeface="+mn-ea"/>
                <a:cs typeface="+mn-cs"/>
              </a:defRPr>
            </a:lvl1pPr>
          </a:lstStyle>
          <a:p>
            <a:pPr defTabSz="914400" fontAlgn="base">
              <a:spcBef>
                <a:spcPct val="0"/>
              </a:spcBef>
              <a:spcAft>
                <a:spcPct val="0"/>
              </a:spcAft>
              <a:defRPr/>
            </a:pPr>
            <a:endParaRPr lang="en-US">
              <a:latin typeface="Calibri"/>
              <a:ea typeface="ＭＳ Ｐゴシック"/>
              <a:cs typeface="ＭＳ Ｐゴシック"/>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ＭＳ Ｐゴシック" charset="0"/>
              </a:defRPr>
            </a:lvl1pPr>
          </a:lstStyle>
          <a:p>
            <a:pPr defTabSz="914400" fontAlgn="base">
              <a:spcBef>
                <a:spcPct val="0"/>
              </a:spcBef>
              <a:spcAft>
                <a:spcPct val="0"/>
              </a:spcAft>
              <a:defRPr/>
            </a:pPr>
            <a:fld id="{96A70409-1206-0C44-96AA-811BD62C0395}" type="slidenum">
              <a:rPr lang="fr-FR">
                <a:ea typeface="ＭＳ Ｐゴシック" charset="0"/>
              </a:rPr>
              <a:pPr defTabSz="914400" fontAlgn="base">
                <a:spcBef>
                  <a:spcPct val="0"/>
                </a:spcBef>
                <a:spcAft>
                  <a:spcPct val="0"/>
                </a:spcAft>
                <a:defRPr/>
              </a:pPr>
              <a:t>‹#›</a:t>
            </a:fld>
            <a:endParaRPr lang="fr-FR">
              <a:ea typeface="ＭＳ Ｐゴシック" charset="0"/>
            </a:endParaRPr>
          </a:p>
        </p:txBody>
      </p:sp>
    </p:spTree>
    <p:extLst>
      <p:ext uri="{BB962C8B-B14F-4D97-AF65-F5344CB8AC3E}">
        <p14:creationId xmlns:p14="http://schemas.microsoft.com/office/powerpoint/2010/main" val="2222437928"/>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Lst>
  <p:txStyles>
    <p:titleStyle>
      <a:lvl1pPr algn="ctr" defTabSz="457200" rtl="0" eaLnBrk="0" fontAlgn="base" hangingPunct="0">
        <a:spcBef>
          <a:spcPct val="0"/>
        </a:spcBef>
        <a:spcAft>
          <a:spcPct val="0"/>
        </a:spcAft>
        <a:defRPr sz="44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mn-ea"/>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mn-ea"/>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5pPr>
      <a:lvl6pPr marL="25146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6pPr>
      <a:lvl7pPr marL="29718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7pPr>
      <a:lvl8pPr marL="34290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8pPr>
      <a:lvl9pPr marL="38862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344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354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ＭＳ Ｐゴシック" pitchFamily="34" charset="-128"/>
                <a:cs typeface="+mn-cs"/>
              </a:defRPr>
            </a:lvl1pPr>
          </a:lstStyle>
          <a:p>
            <a:pPr defTabSz="914400" fontAlgn="base">
              <a:spcBef>
                <a:spcPct val="0"/>
              </a:spcBef>
              <a:spcAft>
                <a:spcPct val="0"/>
              </a:spcAft>
              <a:defRPr/>
            </a:pPr>
            <a:endParaRPr lang="en-US">
              <a:latin typeface="Times New Roman"/>
            </a:endParaRPr>
          </a:p>
        </p:txBody>
      </p:sp>
      <p:sp>
        <p:nvSpPr>
          <p:cNvPr id="1935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ＭＳ Ｐゴシック" pitchFamily="34" charset="-128"/>
                <a:cs typeface="+mn-cs"/>
              </a:defRPr>
            </a:lvl1pPr>
          </a:lstStyle>
          <a:p>
            <a:pPr defTabSz="914400" fontAlgn="base">
              <a:spcBef>
                <a:spcPct val="0"/>
              </a:spcBef>
              <a:spcAft>
                <a:spcPct val="0"/>
              </a:spcAft>
              <a:defRPr/>
            </a:pPr>
            <a:endParaRPr lang="en-US">
              <a:latin typeface="Times New Roman"/>
            </a:endParaRPr>
          </a:p>
        </p:txBody>
      </p:sp>
      <p:sp>
        <p:nvSpPr>
          <p:cNvPr id="19354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9B70B8CC-32B1-EC42-9B4B-96EE9908D03B}"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92732158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195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0" tIns="45711" rIns="91420" bIns="45711" numCol="1" anchor="ctr" anchorCtr="0" compatLnSpc="1">
            <a:prstTxWarp prst="textNoShape">
              <a:avLst/>
            </a:prstTxWarp>
          </a:bodyPr>
          <a:lstStyle/>
          <a:p>
            <a:pPr lvl="0"/>
            <a:r>
              <a:rPr lang="en-US"/>
              <a:t>Click to edit Master title style</a:t>
            </a:r>
          </a:p>
        </p:txBody>
      </p:sp>
      <p:sp>
        <p:nvSpPr>
          <p:cNvPr id="38195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432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18432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18432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lgn="r">
              <a:defRPr sz="1400">
                <a:solidFill>
                  <a:srgbClr val="000000"/>
                </a:solidFill>
                <a:latin typeface="Times New Roman" charset="0"/>
                <a:cs typeface="Arial" charset="0"/>
              </a:defRPr>
            </a:lvl1pPr>
          </a:lstStyle>
          <a:p>
            <a:pPr defTabSz="914400" fontAlgn="base">
              <a:spcBef>
                <a:spcPct val="0"/>
              </a:spcBef>
              <a:spcAft>
                <a:spcPct val="0"/>
              </a:spcAft>
              <a:defRPr/>
            </a:pPr>
            <a:fld id="{88008D6F-EC9C-D049-9B11-1CF4EAF9907E}"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135613321"/>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Lst>
  <p:transition xmlns:p14="http://schemas.microsoft.com/office/powerpoint/2010/main" spd="slow">
    <p:randomBar dir="ver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1794" name="Rectangle 2"/>
          <p:cNvSpPr>
            <a:spLocks noGrp="1" noChangeArrowheads="1"/>
          </p:cNvSpPr>
          <p:nvPr>
            <p:ph type="body" idx="1"/>
          </p:nvPr>
        </p:nvSpPr>
        <p:spPr bwMode="auto">
          <a:xfrm>
            <a:off x="401638" y="1633538"/>
            <a:ext cx="3751262"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35713" tIns="35713" rIns="35713" bIns="35713" numCol="1" anchor="t" anchorCtr="0" compatLnSpc="1">
            <a:prstTxWarp prst="textNoShape">
              <a:avLst/>
            </a:prstTxWarp>
          </a:bodyPr>
          <a:lstStyle/>
          <a:p>
            <a:pPr lvl="0"/>
            <a:r>
              <a:rPr lang="en-US">
                <a:sym typeface="Helvetica Neue" charset="0"/>
              </a:rPr>
              <a:t>Click to edit Master text styles</a:t>
            </a:r>
          </a:p>
          <a:p>
            <a:pPr lvl="1"/>
            <a:r>
              <a:rPr lang="en-US">
                <a:sym typeface="Helvetica Neue" charset="0"/>
              </a:rPr>
              <a:t>Second level</a:t>
            </a:r>
          </a:p>
          <a:p>
            <a:pPr lvl="2"/>
            <a:r>
              <a:rPr lang="en-US">
                <a:sym typeface="Helvetica Neue" charset="0"/>
              </a:rPr>
              <a:t>Third level</a:t>
            </a:r>
          </a:p>
          <a:p>
            <a:pPr lvl="3"/>
            <a:r>
              <a:rPr lang="en-US">
                <a:sym typeface="Helvetica Neue" charset="0"/>
              </a:rPr>
              <a:t>Fourth level</a:t>
            </a:r>
          </a:p>
          <a:p>
            <a:pPr lvl="4"/>
            <a:r>
              <a:rPr lang="en-US">
                <a:sym typeface="Helvetica Neue" charset="0"/>
              </a:rPr>
              <a:t>Fifth level</a:t>
            </a:r>
          </a:p>
        </p:txBody>
      </p:sp>
      <p:sp>
        <p:nvSpPr>
          <p:cNvPr id="161795" name="Line 3"/>
          <p:cNvSpPr>
            <a:spLocks noChangeShapeType="1"/>
          </p:cNvSpPr>
          <p:nvPr/>
        </p:nvSpPr>
        <p:spPr bwMode="auto">
          <a:xfrm>
            <a:off x="455613" y="1384300"/>
            <a:ext cx="3606800" cy="9525"/>
          </a:xfrm>
          <a:prstGeom prst="line">
            <a:avLst/>
          </a:prstGeom>
          <a:noFill/>
          <a:ln w="12700">
            <a:solidFill>
              <a:srgbClr val="9A9A9A"/>
            </a:solidFill>
            <a:miter lim="800000"/>
            <a:headEnd/>
            <a:tailEnd/>
          </a:ln>
          <a:extLst>
            <a:ext uri="{909E8E84-426E-40dd-AFC4-6F175D3DCCD1}">
              <a14:hiddenFill xmlns:a14="http://schemas.microsoft.com/office/drawing/2010/main">
                <a:noFill/>
              </a14:hiddenFill>
            </a:ext>
          </a:extLst>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1796" name="Rectangle 4"/>
          <p:cNvSpPr>
            <a:spLocks noGrp="1" noChangeArrowheads="1"/>
          </p:cNvSpPr>
          <p:nvPr>
            <p:ph type="title"/>
          </p:nvPr>
        </p:nvSpPr>
        <p:spPr bwMode="auto">
          <a:xfrm>
            <a:off x="401638" y="231775"/>
            <a:ext cx="3751262"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35713" tIns="35713" rIns="35713" bIns="35713" numCol="1" anchor="b" anchorCtr="0" compatLnSpc="1">
            <a:prstTxWarp prst="textNoShape">
              <a:avLst/>
            </a:prstTxWarp>
          </a:bodyPr>
          <a:lstStyle/>
          <a:p>
            <a:pPr lvl="0"/>
            <a:r>
              <a:rPr lang="en-US">
                <a:sym typeface="Gill Sans Light" charset="0"/>
              </a:rPr>
              <a:t>Click to edit Master title style</a:t>
            </a:r>
          </a:p>
        </p:txBody>
      </p:sp>
    </p:spTree>
    <p:extLst>
      <p:ext uri="{BB962C8B-B14F-4D97-AF65-F5344CB8AC3E}">
        <p14:creationId xmlns:p14="http://schemas.microsoft.com/office/powerpoint/2010/main" val="2142536588"/>
      </p:ext>
    </p:extLst>
  </p:cSld>
  <p:clrMap bg1="lt1" tx1="dk1" bg2="lt2" tx2="dk2" accent1="accent1" accent2="accent2" accent3="accent3" accent4="accent4" accent5="accent5" accent6="accent6" hlink="hlink" folHlink="folHlink"/>
  <p:sldLayoutIdLst>
    <p:sldLayoutId id="2147483954" r:id="rId1"/>
    <p:sldLayoutId id="2147483955" r:id="rId2"/>
  </p:sldLayoutIdLst>
  <p:transition xmlns:p14="http://schemas.microsoft.com/office/powerpoint/2010/main"/>
  <p:txStyles>
    <p:titleStyle>
      <a:lvl1pPr algn="l" defTabSz="642938" rtl="0" eaLnBrk="0" fontAlgn="base" hangingPunct="0">
        <a:spcBef>
          <a:spcPct val="0"/>
        </a:spcBef>
        <a:spcAft>
          <a:spcPct val="0"/>
        </a:spcAft>
        <a:defRPr sz="3400">
          <a:solidFill>
            <a:schemeClr val="tx1"/>
          </a:solidFill>
          <a:latin typeface="+mj-lt"/>
          <a:ea typeface="ＭＳ Ｐゴシック" pitchFamily="34" charset="-128"/>
          <a:cs typeface="ＭＳ Ｐゴシック" charset="0"/>
          <a:sym typeface="Gill Sans Light" charset="0"/>
        </a:defRPr>
      </a:lvl1pPr>
      <a:lvl2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2pPr>
      <a:lvl3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3pPr>
      <a:lvl4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4pPr>
      <a:lvl5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5pPr>
      <a:lvl6pPr marL="457200" algn="l" defTabSz="642938" rtl="0" fontAlgn="base">
        <a:spcBef>
          <a:spcPct val="0"/>
        </a:spcBef>
        <a:spcAft>
          <a:spcPct val="0"/>
        </a:spcAft>
        <a:defRPr sz="3400">
          <a:solidFill>
            <a:schemeClr val="tx1"/>
          </a:solidFill>
          <a:latin typeface="Gill Sans Light" charset="0"/>
          <a:sym typeface="Gill Sans Light" charset="0"/>
        </a:defRPr>
      </a:lvl6pPr>
      <a:lvl7pPr marL="914400" algn="l" defTabSz="642938" rtl="0" fontAlgn="base">
        <a:spcBef>
          <a:spcPct val="0"/>
        </a:spcBef>
        <a:spcAft>
          <a:spcPct val="0"/>
        </a:spcAft>
        <a:defRPr sz="3400">
          <a:solidFill>
            <a:schemeClr val="tx1"/>
          </a:solidFill>
          <a:latin typeface="Gill Sans Light" charset="0"/>
          <a:sym typeface="Gill Sans Light" charset="0"/>
        </a:defRPr>
      </a:lvl7pPr>
      <a:lvl8pPr marL="1371600" algn="l" defTabSz="642938" rtl="0" fontAlgn="base">
        <a:spcBef>
          <a:spcPct val="0"/>
        </a:spcBef>
        <a:spcAft>
          <a:spcPct val="0"/>
        </a:spcAft>
        <a:defRPr sz="3400">
          <a:solidFill>
            <a:schemeClr val="tx1"/>
          </a:solidFill>
          <a:latin typeface="Gill Sans Light" charset="0"/>
          <a:sym typeface="Gill Sans Light" charset="0"/>
        </a:defRPr>
      </a:lvl8pPr>
      <a:lvl9pPr marL="1828800" algn="l" defTabSz="642938" rtl="0" fontAlgn="base">
        <a:spcBef>
          <a:spcPct val="0"/>
        </a:spcBef>
        <a:spcAft>
          <a:spcPct val="0"/>
        </a:spcAft>
        <a:defRPr sz="3400">
          <a:solidFill>
            <a:schemeClr val="tx1"/>
          </a:solidFill>
          <a:latin typeface="Gill Sans Light" charset="0"/>
          <a:sym typeface="Gill Sans Light" charset="0"/>
        </a:defRPr>
      </a:lvl9pPr>
    </p:titleStyle>
    <p:bodyStyle>
      <a:lvl1pPr marL="187325" indent="-187325" algn="l" defTabSz="642938" rtl="0" eaLnBrk="0" fontAlgn="base" hangingPunct="0">
        <a:spcBef>
          <a:spcPts val="2113"/>
        </a:spcBef>
        <a:spcAft>
          <a:spcPct val="0"/>
        </a:spcAft>
        <a:buClr>
          <a:srgbClr val="000000"/>
        </a:buClr>
        <a:buSzPct val="100000"/>
        <a:buFont typeface="Helvetica Neue" charset="0"/>
        <a:buChar char="•"/>
        <a:defRPr>
          <a:solidFill>
            <a:schemeClr val="tx1"/>
          </a:solidFill>
          <a:latin typeface="+mn-lt"/>
          <a:ea typeface="ＭＳ Ｐゴシック" pitchFamily="34" charset="-128"/>
          <a:cs typeface="ＭＳ Ｐゴシック" charset="0"/>
          <a:sym typeface="Helvetica Neue" charset="0"/>
        </a:defRPr>
      </a:lvl1pPr>
      <a:lvl2pPr marL="463550" indent="-187325" algn="l" defTabSz="642938" rtl="0" eaLnBrk="0" fontAlgn="base" hangingPunct="0">
        <a:spcBef>
          <a:spcPts val="1263"/>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2pPr>
      <a:lvl3pPr marL="776288" indent="-187325" algn="l" defTabSz="642938" rtl="0" eaLnBrk="0" fontAlgn="base" hangingPunct="0">
        <a:spcBef>
          <a:spcPts val="1263"/>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3pPr>
      <a:lvl4pPr marL="1089025" indent="-187325" algn="l" defTabSz="642938" rtl="0" eaLnBrk="0" fontAlgn="base" hangingPunct="0">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4pPr>
      <a:lvl5pPr marL="1401763" indent="-187325" algn="l" defTabSz="642938" rtl="0" eaLnBrk="0" fontAlgn="base" hangingPunct="0">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5pPr>
      <a:lvl6pPr marL="18589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6pPr>
      <a:lvl7pPr marL="23161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7pPr>
      <a:lvl8pPr marL="27733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8pPr>
      <a:lvl9pPr marL="32305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8944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512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512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76020042-B48A-0342-8828-A53739AB97FB}"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822640911"/>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 id="2147483968"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5106" name="Rectangle 1"/>
          <p:cNvSpPr>
            <a:spLocks noGrp="1" noChangeArrowheads="1"/>
          </p:cNvSpPr>
          <p:nvPr>
            <p:ph type="title"/>
          </p:nvPr>
        </p:nvSpPr>
        <p:spPr bwMode="auto">
          <a:xfrm>
            <a:off x="893763" y="179388"/>
            <a:ext cx="7358062"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35717" tIns="35717" rIns="35717" bIns="35717" numCol="1" anchor="ctr" anchorCtr="0" compatLnSpc="1">
            <a:prstTxWarp prst="textNoShape">
              <a:avLst/>
            </a:prstTxWarp>
          </a:bodyPr>
          <a:lstStyle/>
          <a:p>
            <a:pPr lvl="0"/>
            <a:r>
              <a:rPr lang="en-US">
                <a:sym typeface="Gill Sans" charset="0"/>
              </a:rPr>
              <a:t>Click to edit Master title style</a:t>
            </a:r>
          </a:p>
        </p:txBody>
      </p:sp>
      <p:sp>
        <p:nvSpPr>
          <p:cNvPr id="4" name="Slide Number Placeholder 3"/>
          <p:cNvSpPr>
            <a:spLocks noGrp="1"/>
          </p:cNvSpPr>
          <p:nvPr>
            <p:ph type="sldNum" sz="quarter" idx="4"/>
          </p:nvPr>
        </p:nvSpPr>
        <p:spPr bwMode="auto">
          <a:xfrm>
            <a:off x="4446588" y="6510338"/>
            <a:ext cx="241300" cy="258762"/>
          </a:xfrm>
          <a:prstGeom prst="rect">
            <a:avLst/>
          </a:prstGeom>
          <a:ln w="12700">
            <a:miter lim="800000"/>
            <a:headEnd/>
            <a:tailEnd/>
          </a:ln>
        </p:spPr>
        <p:txBody>
          <a:bodyPr vert="horz" wrap="none" lIns="64291" tIns="32146" rIns="64291" bIns="32146" numCol="1" anchor="t" anchorCtr="0" compatLnSpc="1">
            <a:prstTxWarp prst="textNoShape">
              <a:avLst/>
            </a:prstTxWarp>
          </a:bodyPr>
          <a:lstStyle>
            <a:lvl1pPr>
              <a:defRPr sz="1300">
                <a:solidFill>
                  <a:srgbClr val="FFFFFF"/>
                </a:solidFill>
                <a:cs typeface="ＭＳ Ｐゴシック" charset="0"/>
                <a:sym typeface="Gill Sans" charset="0"/>
              </a:defRPr>
            </a:lvl1pPr>
          </a:lstStyle>
          <a:p>
            <a:pPr defTabSz="914400" fontAlgn="base">
              <a:spcBef>
                <a:spcPct val="0"/>
              </a:spcBef>
              <a:spcAft>
                <a:spcPct val="0"/>
              </a:spcAft>
              <a:defRPr/>
            </a:pPr>
            <a:fld id="{B5129DF0-0EEB-794C-A71A-7FE5465EDCE4}" type="slidenum">
              <a:rPr lang="en-US">
                <a:latin typeface="Arial" charset="0"/>
                <a:ea typeface="ＭＳ Ｐゴシック" charset="0"/>
              </a:rPr>
              <a:pPr defTabSz="914400" fontAlgn="base">
                <a:spcBef>
                  <a:spcPct val="0"/>
                </a:spcBef>
                <a:spcAft>
                  <a:spcPct val="0"/>
                </a:spcAft>
                <a:defRPr/>
              </a:pPr>
              <a:t>‹#›</a:t>
            </a:fld>
            <a:endParaRPr lang="en-US">
              <a:latin typeface="Arial" charset="0"/>
              <a:ea typeface="ＭＳ Ｐゴシック" charset="0"/>
            </a:endParaRPr>
          </a:p>
        </p:txBody>
      </p:sp>
    </p:spTree>
    <p:extLst>
      <p:ext uri="{BB962C8B-B14F-4D97-AF65-F5344CB8AC3E}">
        <p14:creationId xmlns:p14="http://schemas.microsoft.com/office/powerpoint/2010/main" val="1688072732"/>
      </p:ext>
    </p:extLst>
  </p:cSld>
  <p:clrMap bg1="dk2" tx1="lt1" bg2="dk1" tx2="lt2" accent1="accent1" accent2="accent2" accent3="accent3" accent4="accent4" accent5="accent5" accent6="accent6" hlink="hlink" folHlink="folHlink"/>
  <p:sldLayoutIdLst>
    <p:sldLayoutId id="2147483970" r:id="rId1"/>
  </p:sldLayoutIdLst>
  <p:transition xmlns:p14="http://schemas.microsoft.com/office/powerpoint/2010/main"/>
  <p:hf hdr="0" ftr="0" dt="0"/>
  <p:txStyles>
    <p:titleStyle>
      <a:lvl1pPr algn="ctr" rtl="0" eaLnBrk="0" fontAlgn="base" hangingPunct="0">
        <a:spcBef>
          <a:spcPct val="0"/>
        </a:spcBef>
        <a:spcAft>
          <a:spcPct val="0"/>
        </a:spcAft>
        <a:defRPr sz="5900">
          <a:solidFill>
            <a:schemeClr val="tx1"/>
          </a:solidFill>
          <a:latin typeface="+mj-lt"/>
          <a:ea typeface="+mj-ea"/>
          <a:cs typeface="ヒラギノ角ゴ ProN W3" charset="-128"/>
          <a:sym typeface="Gill Sans" charset="0"/>
        </a:defRPr>
      </a:lvl1pPr>
      <a:lvl2pPr algn="ctr" rtl="0" eaLnBrk="0" fontAlgn="base" hangingPunct="0">
        <a:spcBef>
          <a:spcPct val="0"/>
        </a:spcBef>
        <a:spcAft>
          <a:spcPct val="0"/>
        </a:spcAft>
        <a:defRPr sz="5900">
          <a:solidFill>
            <a:schemeClr val="tx1"/>
          </a:solidFill>
          <a:latin typeface="Gill Sans" charset="0"/>
          <a:ea typeface="ヒラギノ角ゴ ProN W3" charset="-128"/>
          <a:cs typeface="ヒラギノ角ゴ ProN W3" charset="-128"/>
          <a:sym typeface="Gill Sans" charset="0"/>
        </a:defRPr>
      </a:lvl2pPr>
      <a:lvl3pPr algn="ctr" rtl="0" eaLnBrk="0" fontAlgn="base" hangingPunct="0">
        <a:spcBef>
          <a:spcPct val="0"/>
        </a:spcBef>
        <a:spcAft>
          <a:spcPct val="0"/>
        </a:spcAft>
        <a:defRPr sz="5900">
          <a:solidFill>
            <a:schemeClr val="tx1"/>
          </a:solidFill>
          <a:latin typeface="Gill Sans" charset="0"/>
          <a:ea typeface="ヒラギノ角ゴ ProN W3" charset="-128"/>
          <a:cs typeface="ヒラギノ角ゴ ProN W3" charset="-128"/>
          <a:sym typeface="Gill Sans" charset="0"/>
        </a:defRPr>
      </a:lvl3pPr>
      <a:lvl4pPr algn="ctr" rtl="0" eaLnBrk="0" fontAlgn="base" hangingPunct="0">
        <a:spcBef>
          <a:spcPct val="0"/>
        </a:spcBef>
        <a:spcAft>
          <a:spcPct val="0"/>
        </a:spcAft>
        <a:defRPr sz="5900">
          <a:solidFill>
            <a:schemeClr val="tx1"/>
          </a:solidFill>
          <a:latin typeface="Gill Sans" charset="0"/>
          <a:ea typeface="ヒラギノ角ゴ ProN W3" charset="-128"/>
          <a:cs typeface="ヒラギノ角ゴ ProN W3" charset="-128"/>
          <a:sym typeface="Gill Sans" charset="0"/>
        </a:defRPr>
      </a:lvl4pPr>
      <a:lvl5pPr algn="ctr" rtl="0" eaLnBrk="0" fontAlgn="base" hangingPunct="0">
        <a:spcBef>
          <a:spcPct val="0"/>
        </a:spcBef>
        <a:spcAft>
          <a:spcPct val="0"/>
        </a:spcAft>
        <a:defRPr sz="5900">
          <a:solidFill>
            <a:schemeClr val="tx1"/>
          </a:solidFill>
          <a:latin typeface="Gill Sans" charset="0"/>
          <a:ea typeface="ヒラギノ角ゴ ProN W3" charset="-128"/>
          <a:cs typeface="ヒラギノ角ゴ ProN W3" charset="-128"/>
          <a:sym typeface="Gill Sans" charset="0"/>
        </a:defRPr>
      </a:lvl5pPr>
      <a:lvl6pPr marL="457200" algn="ctr" rtl="0" fontAlgn="base">
        <a:spcBef>
          <a:spcPct val="0"/>
        </a:spcBef>
        <a:spcAft>
          <a:spcPct val="0"/>
        </a:spcAft>
        <a:defRPr sz="5900">
          <a:solidFill>
            <a:schemeClr val="tx1"/>
          </a:solidFill>
          <a:latin typeface="Gill Sans" charset="0"/>
          <a:ea typeface="ヒラギノ角ゴ ProN W3" charset="-128"/>
          <a:sym typeface="Gill Sans" charset="0"/>
        </a:defRPr>
      </a:lvl6pPr>
      <a:lvl7pPr marL="914400" algn="ctr" rtl="0" fontAlgn="base">
        <a:spcBef>
          <a:spcPct val="0"/>
        </a:spcBef>
        <a:spcAft>
          <a:spcPct val="0"/>
        </a:spcAft>
        <a:defRPr sz="5900">
          <a:solidFill>
            <a:schemeClr val="tx1"/>
          </a:solidFill>
          <a:latin typeface="Gill Sans" charset="0"/>
          <a:ea typeface="ヒラギノ角ゴ ProN W3" charset="-128"/>
          <a:sym typeface="Gill Sans" charset="0"/>
        </a:defRPr>
      </a:lvl7pPr>
      <a:lvl8pPr marL="1371600" algn="ctr" rtl="0" fontAlgn="base">
        <a:spcBef>
          <a:spcPct val="0"/>
        </a:spcBef>
        <a:spcAft>
          <a:spcPct val="0"/>
        </a:spcAft>
        <a:defRPr sz="5900">
          <a:solidFill>
            <a:schemeClr val="tx1"/>
          </a:solidFill>
          <a:latin typeface="Gill Sans" charset="0"/>
          <a:ea typeface="ヒラギノ角ゴ ProN W3" charset="-128"/>
          <a:sym typeface="Gill Sans" charset="0"/>
        </a:defRPr>
      </a:lvl8pPr>
      <a:lvl9pPr marL="1828800" algn="ctr" rtl="0" fontAlgn="base">
        <a:spcBef>
          <a:spcPct val="0"/>
        </a:spcBef>
        <a:spcAft>
          <a:spcPct val="0"/>
        </a:spcAft>
        <a:defRPr sz="5900">
          <a:solidFill>
            <a:schemeClr val="tx1"/>
          </a:solidFill>
          <a:latin typeface="Gill Sans" charset="0"/>
          <a:ea typeface="ヒラギノ角ゴ ProN W3" charset="-128"/>
          <a:sym typeface="Gill Sans" charset="0"/>
        </a:defRPr>
      </a:lvl9pPr>
    </p:titleStyle>
    <p:bodyStyle>
      <a:lvl1pPr marL="623888"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ヒラギノ角ゴ ProN W3" charset="-128"/>
          <a:sym typeface="Gill Sans" charset="0"/>
        </a:defRPr>
      </a:lvl1pPr>
      <a:lvl2pPr marL="936625"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ヒラギノ角ゴ ProN W3" charset="-128"/>
          <a:sym typeface="Gill Sans" charset="0"/>
        </a:defRPr>
      </a:lvl2pPr>
      <a:lvl3pPr marL="1249363"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ヒラギノ角ゴ ProN W3" charset="-128"/>
          <a:sym typeface="Gill Sans" charset="0"/>
        </a:defRPr>
      </a:lvl3pPr>
      <a:lvl4pPr marL="1562100"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ヒラギノ角ゴ ProN W3" charset="-128"/>
          <a:sym typeface="Gill Sans" charset="0"/>
        </a:defRPr>
      </a:lvl4pPr>
      <a:lvl5pPr marL="1874838" indent="-401638" algn="l" rtl="0" eaLnBrk="0" fontAlgn="base" hangingPunct="0">
        <a:spcBef>
          <a:spcPts val="1688"/>
        </a:spcBef>
        <a:spcAft>
          <a:spcPct val="0"/>
        </a:spcAft>
        <a:buSzPct val="171000"/>
        <a:buFont typeface="Gill Sans" charset="0"/>
        <a:buChar char="•"/>
        <a:defRPr sz="3000">
          <a:solidFill>
            <a:schemeClr val="tx1"/>
          </a:solidFill>
          <a:latin typeface="+mn-lt"/>
          <a:ea typeface="+mn-ea"/>
          <a:cs typeface="ヒラギノ角ゴ ProN W3" charset="-128"/>
          <a:sym typeface="Gill Sans" charset="0"/>
        </a:defRPr>
      </a:lvl5pPr>
      <a:lvl6pPr marL="2332038" indent="-401638" algn="l" rtl="0" fontAlgn="base">
        <a:spcBef>
          <a:spcPts val="1688"/>
        </a:spcBef>
        <a:spcAft>
          <a:spcPct val="0"/>
        </a:spcAft>
        <a:buSzPct val="171000"/>
        <a:buFont typeface="Gill Sans" charset="0"/>
        <a:buChar char="•"/>
        <a:defRPr sz="3000">
          <a:solidFill>
            <a:schemeClr val="tx1"/>
          </a:solidFill>
          <a:latin typeface="+mn-lt"/>
          <a:ea typeface="+mn-ea"/>
          <a:sym typeface="Gill Sans" charset="0"/>
        </a:defRPr>
      </a:lvl6pPr>
      <a:lvl7pPr marL="2789238" indent="-401638" algn="l" rtl="0" fontAlgn="base">
        <a:spcBef>
          <a:spcPts val="1688"/>
        </a:spcBef>
        <a:spcAft>
          <a:spcPct val="0"/>
        </a:spcAft>
        <a:buSzPct val="171000"/>
        <a:buFont typeface="Gill Sans" charset="0"/>
        <a:buChar char="•"/>
        <a:defRPr sz="3000">
          <a:solidFill>
            <a:schemeClr val="tx1"/>
          </a:solidFill>
          <a:latin typeface="+mn-lt"/>
          <a:ea typeface="+mn-ea"/>
          <a:sym typeface="Gill Sans" charset="0"/>
        </a:defRPr>
      </a:lvl7pPr>
      <a:lvl8pPr marL="3246438" indent="-401638" algn="l" rtl="0" fontAlgn="base">
        <a:spcBef>
          <a:spcPts val="1688"/>
        </a:spcBef>
        <a:spcAft>
          <a:spcPct val="0"/>
        </a:spcAft>
        <a:buSzPct val="171000"/>
        <a:buFont typeface="Gill Sans" charset="0"/>
        <a:buChar char="•"/>
        <a:defRPr sz="3000">
          <a:solidFill>
            <a:schemeClr val="tx1"/>
          </a:solidFill>
          <a:latin typeface="+mn-lt"/>
          <a:ea typeface="+mn-ea"/>
          <a:sym typeface="Gill Sans" charset="0"/>
        </a:defRPr>
      </a:lvl8pPr>
      <a:lvl9pPr marL="3703638" indent="-401638" algn="l" rtl="0" fontAlgn="base">
        <a:spcBef>
          <a:spcPts val="1688"/>
        </a:spcBef>
        <a:spcAft>
          <a:spcPct val="0"/>
        </a:spcAft>
        <a:buSzPct val="171000"/>
        <a:buFont typeface="Gill Sans" charset="0"/>
        <a:buChar char="•"/>
        <a:defRPr sz="3000">
          <a:solidFill>
            <a:schemeClr val="tx1"/>
          </a:solidFill>
          <a:latin typeface="+mn-lt"/>
          <a:ea typeface="+mn-ea"/>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0" tIns="45711" rIns="91420" bIns="45711" numCol="1" anchor="ctr" anchorCtr="0" compatLnSpc="1">
            <a:prstTxWarp prst="textNoShape">
              <a:avLst/>
            </a:prstTxWarp>
          </a:bodyPr>
          <a:lstStyle/>
          <a:p>
            <a:pPr lvl="0"/>
            <a:r>
              <a:rPr lang="en-US"/>
              <a:t>Click to edit Master title style</a:t>
            </a:r>
          </a:p>
        </p:txBody>
      </p:sp>
      <p:sp>
        <p:nvSpPr>
          <p:cNvPr id="21504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053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endParaRPr>
          </a:p>
        </p:txBody>
      </p:sp>
      <p:sp>
        <p:nvSpPr>
          <p:cNvPr id="15053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endParaRPr>
          </a:p>
        </p:txBody>
      </p:sp>
      <p:sp>
        <p:nvSpPr>
          <p:cNvPr id="15053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4B9DB187-FE8D-2545-9131-C0E8F12C0C58}"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430929253"/>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3995"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mj-ea"/>
          <a:cs typeface="ＭＳ Ｐゴシック"/>
        </a:defRPr>
      </a:lvl1pPr>
      <a:lvl2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a:defRPr>
      </a:lvl2pPr>
      <a:lvl3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a:defRPr>
      </a:lvl3pPr>
      <a:lvl4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a:defRPr>
      </a:lvl4pPr>
      <a:lvl5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a:defRPr>
      </a:lvl5pPr>
      <a:lvl6pPr marL="457200" algn="ctr" rtl="0" fontAlgn="base">
        <a:spcBef>
          <a:spcPct val="0"/>
        </a:spcBef>
        <a:spcAft>
          <a:spcPct val="0"/>
        </a:spcAft>
        <a:defRPr sz="4400">
          <a:solidFill>
            <a:schemeClr val="tx2"/>
          </a:solidFill>
          <a:latin typeface="Times New Roman" pitchFamily="18" charset="0"/>
          <a:ea typeface="ＭＳ Ｐゴシック" pitchFamily="34" charset="-128"/>
        </a:defRPr>
      </a:lvl6pPr>
      <a:lvl7pPr marL="914400" algn="ctr" rtl="0" fontAlgn="base">
        <a:spcBef>
          <a:spcPct val="0"/>
        </a:spcBef>
        <a:spcAft>
          <a:spcPct val="0"/>
        </a:spcAft>
        <a:defRPr sz="4400">
          <a:solidFill>
            <a:schemeClr val="tx2"/>
          </a:solidFill>
          <a:latin typeface="Times New Roman" pitchFamily="18" charset="0"/>
          <a:ea typeface="ＭＳ Ｐゴシック" pitchFamily="34" charset="-128"/>
        </a:defRPr>
      </a:lvl7pPr>
      <a:lvl8pPr marL="1371600" algn="ctr" rtl="0" fontAlgn="base">
        <a:spcBef>
          <a:spcPct val="0"/>
        </a:spcBef>
        <a:spcAft>
          <a:spcPct val="0"/>
        </a:spcAft>
        <a:defRPr sz="4400">
          <a:solidFill>
            <a:schemeClr val="tx2"/>
          </a:solidFill>
          <a:latin typeface="Times New Roman" pitchFamily="18" charset="0"/>
          <a:ea typeface="ＭＳ Ｐゴシック" pitchFamily="34" charset="-128"/>
        </a:defRPr>
      </a:lvl8pPr>
      <a:lvl9pPr marL="1828800" algn="ctr" rtl="0" fontAlgn="base">
        <a:spcBef>
          <a:spcPct val="0"/>
        </a:spcBef>
        <a:spcAft>
          <a:spcPct val="0"/>
        </a:spcAft>
        <a:defRPr sz="4400">
          <a:solidFill>
            <a:schemeClr val="tx2"/>
          </a:solidFill>
          <a:latin typeface="Times New Roman" pitchFamily="18" charset="0"/>
          <a:ea typeface="ＭＳ Ｐゴシック" pitchFamily="34"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mn-ea"/>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mn-ea"/>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mn-ea"/>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mn-ea"/>
          <a:cs typeface="ＭＳ Ｐゴシック"/>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7513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7513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defTabSz="914400" fontAlgn="base">
              <a:spcBef>
                <a:spcPct val="0"/>
              </a:spcBef>
              <a:spcAft>
                <a:spcPct val="0"/>
              </a:spcAft>
              <a:defRPr/>
            </a:pPr>
            <a:fld id="{B9C62510-1BA4-8D45-90B7-016B3E491283}" type="datetimeFigureOut">
              <a:rPr lang="en-US">
                <a:ea typeface="ＭＳ Ｐゴシック" charset="0"/>
              </a:rPr>
              <a:pPr defTabSz="914400" fontAlgn="base">
                <a:spcBef>
                  <a:spcPct val="0"/>
                </a:spcBef>
                <a:spcAft>
                  <a:spcPct val="0"/>
                </a:spcAft>
                <a:defRPr/>
              </a:pPr>
              <a:t>10/23/14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defTabSz="914400">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defTabSz="914400" fontAlgn="base">
              <a:spcBef>
                <a:spcPct val="0"/>
              </a:spcBef>
              <a:spcAft>
                <a:spcPct val="0"/>
              </a:spcAft>
              <a:defRPr/>
            </a:pPr>
            <a:fld id="{0FB313FE-EC0E-A147-8614-A15FF4D3FDD7}"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484724623"/>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064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4064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latin typeface="Calibri" charset="0"/>
                <a:cs typeface="Arial" charset="0"/>
              </a:defRPr>
            </a:lvl1pPr>
          </a:lstStyle>
          <a:p>
            <a:pPr defTabSz="914400" fontAlgn="base">
              <a:spcBef>
                <a:spcPct val="0"/>
              </a:spcBef>
              <a:spcAft>
                <a:spcPct val="0"/>
              </a:spcAft>
              <a:defRPr/>
            </a:pPr>
            <a:fld id="{0A5464F8-2C4F-134D-8236-AB96F7E46F60}" type="datetimeFigureOut">
              <a:rPr lang="en-US">
                <a:ea typeface="ＭＳ Ｐゴシック" charset="0"/>
              </a:rPr>
              <a:pPr defTabSz="914400" fontAlgn="base">
                <a:spcBef>
                  <a:spcPct val="0"/>
                </a:spcBef>
                <a:spcAft>
                  <a:spcPct val="0"/>
                </a:spcAft>
                <a:defRPr/>
              </a:pPr>
              <a:t>10/23/14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white">
                    <a:tint val="75000"/>
                  </a:prstClr>
                </a:solidFill>
                <a:latin typeface="+mn-lt"/>
                <a:ea typeface="+mn-ea"/>
                <a:cs typeface="+mn-cs"/>
              </a:defRPr>
            </a:lvl1pPr>
          </a:lstStyle>
          <a:p>
            <a:pPr defTabSz="914400">
              <a:defRPr/>
            </a:pPr>
            <a:endParaRPr lang="en-US">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charset="0"/>
                <a:cs typeface="Arial" charset="0"/>
              </a:defRPr>
            </a:lvl1pPr>
          </a:lstStyle>
          <a:p>
            <a:pPr defTabSz="914400" fontAlgn="base">
              <a:spcBef>
                <a:spcPct val="0"/>
              </a:spcBef>
              <a:spcAft>
                <a:spcPct val="0"/>
              </a:spcAft>
              <a:defRPr/>
            </a:pPr>
            <a:fld id="{090CC1E9-3A6B-A149-9B26-F4DF996A6D3A}"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429885154"/>
      </p:ext>
    </p:extLst>
  </p:cSld>
  <p:clrMap bg1="dk1" tx1="lt1" bg2="dk2" tx2="lt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ransition xmlns:p14="http://schemas.microsoft.com/office/powerpoint/2010/main"/>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293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5293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defTabSz="914400" fontAlgn="base">
              <a:spcBef>
                <a:spcPct val="0"/>
              </a:spcBef>
              <a:spcAft>
                <a:spcPct val="0"/>
              </a:spcAft>
              <a:defRPr/>
            </a:pPr>
            <a:fld id="{405399DD-020F-C945-B47A-326AA078EE6A}" type="datetimeFigureOut">
              <a:rPr lang="en-US">
                <a:ea typeface="ＭＳ Ｐゴシック" charset="0"/>
              </a:rPr>
              <a:pPr defTabSz="914400" fontAlgn="base">
                <a:spcBef>
                  <a:spcPct val="0"/>
                </a:spcBef>
                <a:spcAft>
                  <a:spcPct val="0"/>
                </a:spcAft>
                <a:defRPr/>
              </a:pPr>
              <a:t>10/23/14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ea typeface="+mn-ea"/>
                <a:cs typeface="Arial" pitchFamily="34" charset="0"/>
              </a:defRPr>
            </a:lvl1pPr>
          </a:lstStyle>
          <a:p>
            <a:pPr defTabSz="914400"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defTabSz="914400" fontAlgn="base">
              <a:spcBef>
                <a:spcPct val="0"/>
              </a:spcBef>
              <a:spcAft>
                <a:spcPct val="0"/>
              </a:spcAft>
              <a:defRPr/>
            </a:pPr>
            <a:fld id="{C6E7B631-05D9-F041-8C8E-855A875D57E1}"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899274783"/>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ransition xmlns:p14="http://schemas.microsoft.com/office/powerpoint/2010/main"/>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9558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9558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a:solidFill>
                  <a:srgbClr val="FFFFFF"/>
                </a:solidFill>
                <a:latin typeface="+mn-lt"/>
                <a:ea typeface="+mn-ea"/>
                <a:cs typeface="Arial" pitchFamily="34" charset="0"/>
              </a:defRPr>
            </a:lvl1pPr>
          </a:lstStyle>
          <a:p>
            <a:pPr defTabSz="914400" fontAlgn="base">
              <a:spcBef>
                <a:spcPct val="0"/>
              </a:spcBef>
              <a:spcAft>
                <a:spcPct val="0"/>
              </a:spcAft>
              <a:defRPr/>
            </a:pPr>
            <a:endParaRPr lang="en-US">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FFFFFF"/>
                </a:solidFill>
                <a:latin typeface="+mn-lt"/>
                <a:ea typeface="+mn-ea"/>
                <a:cs typeface="Arial" pitchFamily="34" charset="0"/>
              </a:defRPr>
            </a:lvl1pPr>
          </a:lstStyle>
          <a:p>
            <a:pPr defTabSz="914400" fontAlgn="base">
              <a:spcBef>
                <a:spcPct val="0"/>
              </a:spcBef>
              <a:spcAft>
                <a:spcPct val="0"/>
              </a:spcAft>
              <a:defRPr/>
            </a:pPr>
            <a:endParaRPr lang="en-US">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charset="0"/>
                <a:cs typeface="Arial" charset="0"/>
              </a:defRPr>
            </a:lvl1pPr>
          </a:lstStyle>
          <a:p>
            <a:pPr defTabSz="914400" fontAlgn="base">
              <a:spcBef>
                <a:spcPct val="0"/>
              </a:spcBef>
              <a:spcAft>
                <a:spcPct val="0"/>
              </a:spcAft>
              <a:defRPr/>
            </a:pPr>
            <a:fld id="{6EF41FCB-94AC-0248-A939-D4DAE9BC97AC}"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988977849"/>
      </p:ext>
    </p:extLst>
  </p:cSld>
  <p:clrMap bg1="dk2" tx1="lt1" bg2="dk1" tx2="lt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ransition xmlns:p14="http://schemas.microsoft.com/office/powerpoint/2010/main" spd="slow">
    <p:randomBar dir="vert"/>
  </p:transition>
  <p:txStyles>
    <p:titleStyle>
      <a:lvl1pPr algn="ctr" defTabSz="457200" rtl="0" eaLnBrk="0" fontAlgn="base" hangingPunct="0">
        <a:spcBef>
          <a:spcPct val="0"/>
        </a:spcBef>
        <a:spcAft>
          <a:spcPct val="0"/>
        </a:spcAft>
        <a:defRPr sz="44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ＭＳ Ｐゴシック" charset="0"/>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ＭＳ Ｐゴシック" charset="0"/>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20" tIns="45711" rIns="91420" bIns="45711" numCol="1" anchor="ctr" anchorCtr="0" compatLnSpc="1">
            <a:prstTxWarp prst="textNoShape">
              <a:avLst/>
            </a:prstTxWarp>
          </a:bodyPr>
          <a:lstStyle/>
          <a:p>
            <a:pPr lvl="0"/>
            <a:r>
              <a:rPr lang="en-US" smtClean="0"/>
              <a:t>Click to edit Master title style</a:t>
            </a:r>
          </a:p>
        </p:txBody>
      </p:sp>
      <p:sp>
        <p:nvSpPr>
          <p:cNvPr id="7168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20" tIns="45711" rIns="91420" bIns="4571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432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defRPr sz="1400" b="0">
                <a:latin typeface="+mn-lt"/>
              </a:defRPr>
            </a:lvl1pPr>
          </a:lstStyle>
          <a:p>
            <a:pPr defTabSz="914400" fontAlgn="base">
              <a:spcBef>
                <a:spcPct val="0"/>
              </a:spcBef>
              <a:spcAft>
                <a:spcPct val="0"/>
              </a:spcAft>
              <a:defRPr/>
            </a:pPr>
            <a:endParaRPr lang="en-US">
              <a:solidFill>
                <a:srgbClr val="000000"/>
              </a:solidFill>
              <a:latin typeface="Times New Roman"/>
            </a:endParaRPr>
          </a:p>
        </p:txBody>
      </p:sp>
      <p:sp>
        <p:nvSpPr>
          <p:cNvPr id="18432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lgn="ctr">
              <a:defRPr sz="1400" b="0">
                <a:latin typeface="+mn-lt"/>
              </a:defRPr>
            </a:lvl1pPr>
          </a:lstStyle>
          <a:p>
            <a:pPr defTabSz="914400" fontAlgn="base">
              <a:spcBef>
                <a:spcPct val="0"/>
              </a:spcBef>
              <a:spcAft>
                <a:spcPct val="0"/>
              </a:spcAft>
              <a:defRPr/>
            </a:pPr>
            <a:endParaRPr lang="en-US">
              <a:solidFill>
                <a:srgbClr val="000000"/>
              </a:solidFill>
              <a:latin typeface="Times New Roman"/>
            </a:endParaRPr>
          </a:p>
        </p:txBody>
      </p:sp>
      <p:sp>
        <p:nvSpPr>
          <p:cNvPr id="18432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lgn="r">
              <a:defRPr sz="1400" b="0">
                <a:latin typeface="+mn-lt"/>
              </a:defRPr>
            </a:lvl1pPr>
          </a:lstStyle>
          <a:p>
            <a:pPr defTabSz="914400" fontAlgn="base">
              <a:spcBef>
                <a:spcPct val="0"/>
              </a:spcBef>
              <a:spcAft>
                <a:spcPct val="0"/>
              </a:spcAft>
              <a:defRPr/>
            </a:pPr>
            <a:fld id="{1D3C4A50-A34C-4742-808B-41B9967BF545}" type="slidenum">
              <a:rPr lang="en-US">
                <a:solidFill>
                  <a:srgbClr val="000000"/>
                </a:solidFill>
                <a:latin typeface="Times New Roman"/>
              </a:rPr>
              <a:pPr defTabSz="914400" fontAlgn="base">
                <a:spcBef>
                  <a:spcPct val="0"/>
                </a:spcBef>
                <a:spcAft>
                  <a:spcPct val="0"/>
                </a:spcAft>
                <a:defRPr/>
              </a:pPr>
              <a:t>‹#›</a:t>
            </a:fld>
            <a:endParaRPr lang="en-US">
              <a:solidFill>
                <a:srgbClr val="000000"/>
              </a:solidFill>
              <a:latin typeface="Times New Roman"/>
            </a:endParaRPr>
          </a:p>
        </p:txBody>
      </p:sp>
    </p:spTree>
    <p:extLst>
      <p:ext uri="{BB962C8B-B14F-4D97-AF65-F5344CB8AC3E}">
        <p14:creationId xmlns:p14="http://schemas.microsoft.com/office/powerpoint/2010/main" val="1222711550"/>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 id="2147484056"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3.png"/><Relationship Id="rId1" Type="http://schemas.openxmlformats.org/officeDocument/2006/relationships/vmlDrawing" Target="../drawings/vmlDrawing1.vml"/><Relationship Id="rId2"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2.bin"/><Relationship Id="rId5" Type="http://schemas.openxmlformats.org/officeDocument/2006/relationships/image" Target="../media/image3.png"/><Relationship Id="rId6" Type="http://schemas.openxmlformats.org/officeDocument/2006/relationships/image" Target="../media/image5.png"/><Relationship Id="rId1" Type="http://schemas.openxmlformats.org/officeDocument/2006/relationships/vmlDrawing" Target="../drawings/vmlDrawing2.vml"/><Relationship Id="rId2"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3.bin"/><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oleObject" Target="../embeddings/oleObject4.bin"/><Relationship Id="rId8" Type="http://schemas.openxmlformats.org/officeDocument/2006/relationships/image" Target="../media/image6.emf"/><Relationship Id="rId9" Type="http://schemas.openxmlformats.org/officeDocument/2006/relationships/oleObject" Target="../embeddings/oleObject5.bin"/><Relationship Id="rId10" Type="http://schemas.openxmlformats.org/officeDocument/2006/relationships/image" Target="../media/image7.emf"/><Relationship Id="rId1" Type="http://schemas.openxmlformats.org/officeDocument/2006/relationships/vmlDrawing" Target="../drawings/vmlDrawing3.vml"/><Relationship Id="rId2"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6.bin"/><Relationship Id="rId5" Type="http://schemas.openxmlformats.org/officeDocument/2006/relationships/image" Target="../media/image8.png"/><Relationship Id="rId6" Type="http://schemas.openxmlformats.org/officeDocument/2006/relationships/oleObject" Target="../embeddings/oleObject7.bin"/><Relationship Id="rId7" Type="http://schemas.openxmlformats.org/officeDocument/2006/relationships/image" Target="../media/image9.wmf"/><Relationship Id="rId8" Type="http://schemas.openxmlformats.org/officeDocument/2006/relationships/oleObject" Target="../embeddings/oleObject8.bin"/><Relationship Id="rId9" Type="http://schemas.openxmlformats.org/officeDocument/2006/relationships/image" Target="../media/image10.wmf"/><Relationship Id="rId10" Type="http://schemas.openxmlformats.org/officeDocument/2006/relationships/oleObject" Target="../embeddings/oleObject9.bin"/><Relationship Id="rId11" Type="http://schemas.openxmlformats.org/officeDocument/2006/relationships/image" Target="../media/image11.wmf"/><Relationship Id="rId1" Type="http://schemas.openxmlformats.org/officeDocument/2006/relationships/vmlDrawing" Target="../drawings/vmlDrawing4.vml"/><Relationship Id="rId2"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0.bin"/><Relationship Id="rId5" Type="http://schemas.openxmlformats.org/officeDocument/2006/relationships/image" Target="../media/image3.png"/><Relationship Id="rId6" Type="http://schemas.openxmlformats.org/officeDocument/2006/relationships/oleObject" Target="../embeddings/oleObject11.bin"/><Relationship Id="rId7" Type="http://schemas.openxmlformats.org/officeDocument/2006/relationships/image" Target="../media/image14.wmf"/><Relationship Id="rId1" Type="http://schemas.openxmlformats.org/officeDocument/2006/relationships/vmlDrawing" Target="../drawings/vmlDrawing5.vml"/><Relationship Id="rId2" Type="http://schemas.openxmlformats.org/officeDocument/2006/relationships/slideLayout" Target="../slideLayouts/slideLayout6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2.bin"/><Relationship Id="rId5" Type="http://schemas.openxmlformats.org/officeDocument/2006/relationships/image" Target="../media/image3.png"/><Relationship Id="rId6" Type="http://schemas.openxmlformats.org/officeDocument/2006/relationships/image" Target="../media/image5.png"/><Relationship Id="rId1" Type="http://schemas.openxmlformats.org/officeDocument/2006/relationships/vmlDrawing" Target="../drawings/vmlDrawing6.vml"/><Relationship Id="rId2" Type="http://schemas.openxmlformats.org/officeDocument/2006/relationships/slideLayout" Target="../slideLayouts/slideLayout6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3.bin"/><Relationship Id="rId5" Type="http://schemas.openxmlformats.org/officeDocument/2006/relationships/image" Target="../media/image15.png"/><Relationship Id="rId1" Type="http://schemas.openxmlformats.org/officeDocument/2006/relationships/vmlDrawing" Target="../drawings/vmlDrawing7.vml"/><Relationship Id="rId2" Type="http://schemas.openxmlformats.org/officeDocument/2006/relationships/slideLayout" Target="../slideLayouts/slideLayout69.xml"/></Relationships>
</file>

<file path=ppt/slides/_rels/slide12.xml.rels><?xml version="1.0" encoding="UTF-8" standalone="yes"?>
<Relationships xmlns="http://schemas.openxmlformats.org/package/2006/relationships"><Relationship Id="rId3" Type="http://schemas.openxmlformats.org/officeDocument/2006/relationships/video" Target="../media/media1.mpeg"/><Relationship Id="rId4" Type="http://schemas.openxmlformats.org/officeDocument/2006/relationships/slideLayout" Target="../slideLayouts/slideLayout87.xml"/><Relationship Id="rId5" Type="http://schemas.openxmlformats.org/officeDocument/2006/relationships/oleObject" Target="../embeddings/oleObject14.bin"/><Relationship Id="rId6" Type="http://schemas.openxmlformats.org/officeDocument/2006/relationships/image" Target="../media/image3.png"/><Relationship Id="rId7" Type="http://schemas.openxmlformats.org/officeDocument/2006/relationships/image" Target="../media/image16.png"/><Relationship Id="rId8" Type="http://schemas.openxmlformats.org/officeDocument/2006/relationships/image" Target="../media/image17.png"/><Relationship Id="rId1" Type="http://schemas.openxmlformats.org/officeDocument/2006/relationships/vmlDrawing" Target="../drawings/vmlDrawing8.vml"/><Relationship Id="rId2" Type="http://schemas.microsoft.com/office/2007/relationships/media" Target="../media/media1.m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19.png"/><Relationship Id="rId1" Type="http://schemas.openxmlformats.org/officeDocument/2006/relationships/vmlDrawing" Target="../drawings/vmlDrawing9.vml"/><Relationship Id="rId2" Type="http://schemas.openxmlformats.org/officeDocument/2006/relationships/slideLayout" Target="../slideLayouts/slideLayout9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15.bin"/><Relationship Id="rId5" Type="http://schemas.openxmlformats.org/officeDocument/2006/relationships/image" Target="../media/image3.png"/><Relationship Id="rId6" Type="http://schemas.openxmlformats.org/officeDocument/2006/relationships/image" Target="../media/image20.jpeg"/><Relationship Id="rId1" Type="http://schemas.openxmlformats.org/officeDocument/2006/relationships/vmlDrawing" Target="../drawings/vmlDrawing10.vml"/><Relationship Id="rId2" Type="http://schemas.openxmlformats.org/officeDocument/2006/relationships/slideLayout" Target="../slideLayouts/slideLayout109.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oleObject" Target="../embeddings/oleObject16.bin"/><Relationship Id="rId5" Type="http://schemas.openxmlformats.org/officeDocument/2006/relationships/image" Target="../media/image21.emf"/><Relationship Id="rId6" Type="http://schemas.openxmlformats.org/officeDocument/2006/relationships/oleObject" Target="../embeddings/oleObject17.bin"/><Relationship Id="rId7" Type="http://schemas.openxmlformats.org/officeDocument/2006/relationships/image" Target="../media/image22.emf"/><Relationship Id="rId1" Type="http://schemas.openxmlformats.org/officeDocument/2006/relationships/vmlDrawing" Target="../drawings/vmlDrawing11.vml"/><Relationship Id="rId2" Type="http://schemas.openxmlformats.org/officeDocument/2006/relationships/slideLayout" Target="../slideLayouts/slideLayout1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1.xml"/><Relationship Id="rId2"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1.xml"/><Relationship Id="rId2" Type="http://schemas.openxmlformats.org/officeDocument/2006/relationships/image" Target="../media/image2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1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3.xml"/><Relationship Id="rId2" Type="http://schemas.openxmlformats.org/officeDocument/2006/relationships/image" Target="../media/image2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9.xml"/><Relationship Id="rId2" Type="http://schemas.openxmlformats.org/officeDocument/2006/relationships/notesSlide" Target="../notesSlides/notesSlide10.xml"/><Relationship Id="rId3"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18.bin"/><Relationship Id="rId5" Type="http://schemas.openxmlformats.org/officeDocument/2006/relationships/image" Target="../media/image27.png"/><Relationship Id="rId1" Type="http://schemas.openxmlformats.org/officeDocument/2006/relationships/vmlDrawing" Target="../drawings/vmlDrawing12.vml"/><Relationship Id="rId2" Type="http://schemas.openxmlformats.org/officeDocument/2006/relationships/slideLayout" Target="../slideLayouts/slideLayout15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12.xml"/><Relationship Id="rId3"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71.xml"/><Relationship Id="rId4" Type="http://schemas.openxmlformats.org/officeDocument/2006/relationships/notesSlide" Target="../notesSlides/notesSlide13.xml"/><Relationship Id="rId5" Type="http://schemas.openxmlformats.org/officeDocument/2006/relationships/image" Target="../media/image29.png"/><Relationship Id="rId1" Type="http://schemas.microsoft.com/office/2007/relationships/media" Target="../media/media2.mp4"/><Relationship Id="rId2" Type="http://schemas.openxmlformats.org/officeDocument/2006/relationships/video" Target="../media/media2.mp4"/></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78.xml"/><Relationship Id="rId4" Type="http://schemas.openxmlformats.org/officeDocument/2006/relationships/image" Target="../media/image30.png"/><Relationship Id="rId1" Type="http://schemas.microsoft.com/office/2007/relationships/media" Target="../media/media3.avi"/><Relationship Id="rId2" Type="http://schemas.openxmlformats.org/officeDocument/2006/relationships/video" Target="../media/media3.avi"/></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oleObject" Target="../embeddings/oleObject19.bin"/><Relationship Id="rId5" Type="http://schemas.openxmlformats.org/officeDocument/2006/relationships/image" Target="../media/image3.png"/><Relationship Id="rId6" Type="http://schemas.openxmlformats.org/officeDocument/2006/relationships/image" Target="../media/image32.png"/><Relationship Id="rId7" Type="http://schemas.openxmlformats.org/officeDocument/2006/relationships/image" Target="../media/image33.png"/><Relationship Id="rId1" Type="http://schemas.openxmlformats.org/officeDocument/2006/relationships/vmlDrawing" Target="../drawings/vmlDrawing13.vml"/><Relationship Id="rId2" Type="http://schemas.openxmlformats.org/officeDocument/2006/relationships/slideLayout" Target="../slideLayouts/slideLayout19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7.xml"/><Relationship Id="rId2" Type="http://schemas.openxmlformats.org/officeDocument/2006/relationships/notesSlide" Target="../notesSlides/notesSlide14.xml"/><Relationship Id="rId3"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0.bin"/><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jpeg"/><Relationship Id="rId1" Type="http://schemas.openxmlformats.org/officeDocument/2006/relationships/vmlDrawing" Target="../drawings/vmlDrawing14.vml"/><Relationship Id="rId2" Type="http://schemas.openxmlformats.org/officeDocument/2006/relationships/slideLayout" Target="../slideLayouts/slideLayout213.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1.bin"/><Relationship Id="rId4" Type="http://schemas.openxmlformats.org/officeDocument/2006/relationships/image" Target="../media/image3.png"/><Relationship Id="rId5" Type="http://schemas.openxmlformats.org/officeDocument/2006/relationships/image" Target="../media/image39.png"/><Relationship Id="rId6" Type="http://schemas.openxmlformats.org/officeDocument/2006/relationships/image" Target="../media/image40.png"/><Relationship Id="rId1" Type="http://schemas.openxmlformats.org/officeDocument/2006/relationships/vmlDrawing" Target="../drawings/vmlDrawing15.vml"/><Relationship Id="rId2" Type="http://schemas.openxmlformats.org/officeDocument/2006/relationships/slideLayout" Target="../slideLayouts/slideLayout268.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2.bin"/><Relationship Id="rId4" Type="http://schemas.openxmlformats.org/officeDocument/2006/relationships/image" Target="../media/image3.png"/><Relationship Id="rId5" Type="http://schemas.openxmlformats.org/officeDocument/2006/relationships/image" Target="../media/image41.jpeg"/><Relationship Id="rId6" Type="http://schemas.openxmlformats.org/officeDocument/2006/relationships/image" Target="../media/image42.jpeg"/><Relationship Id="rId7" Type="http://schemas.openxmlformats.org/officeDocument/2006/relationships/image" Target="../media/image43.jpeg"/><Relationship Id="rId1" Type="http://schemas.openxmlformats.org/officeDocument/2006/relationships/vmlDrawing" Target="../drawings/vmlDrawing16.vml"/><Relationship Id="rId2" Type="http://schemas.openxmlformats.org/officeDocument/2006/relationships/slideLayout" Target="../slideLayouts/slideLayout24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1.xml"/><Relationship Id="rId2" Type="http://schemas.openxmlformats.org/officeDocument/2006/relationships/image" Target="../media/image44.jpeg"/></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5" Type="http://schemas.openxmlformats.org/officeDocument/2006/relationships/oleObject" Target="../embeddings/oleObject23.bin"/><Relationship Id="rId6" Type="http://schemas.openxmlformats.org/officeDocument/2006/relationships/image" Target="../media/image27.png"/><Relationship Id="rId1" Type="http://schemas.openxmlformats.org/officeDocument/2006/relationships/vmlDrawing" Target="../drawings/vmlDrawing17.vml"/><Relationship Id="rId2" Type="http://schemas.openxmlformats.org/officeDocument/2006/relationships/slideLayout" Target="../slideLayouts/slideLayout25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24.bin"/><Relationship Id="rId5" Type="http://schemas.openxmlformats.org/officeDocument/2006/relationships/image" Target="../media/image3.png"/><Relationship Id="rId6" Type="http://schemas.openxmlformats.org/officeDocument/2006/relationships/image" Target="../media/image47.png"/><Relationship Id="rId1" Type="http://schemas.openxmlformats.org/officeDocument/2006/relationships/vmlDrawing" Target="../drawings/vmlDrawing18.vml"/><Relationship Id="rId2" Type="http://schemas.openxmlformats.org/officeDocument/2006/relationships/slideLayout" Target="../slideLayouts/slideLayout26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1.xml"/><Relationship Id="rId2" Type="http://schemas.openxmlformats.org/officeDocument/2006/relationships/image" Target="../media/image48.wmf"/></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70.xml"/><Relationship Id="rId4" Type="http://schemas.openxmlformats.org/officeDocument/2006/relationships/image" Target="../media/image49.png"/><Relationship Id="rId1" Type="http://schemas.microsoft.com/office/2007/relationships/media" Target="../media/media4.mp4"/><Relationship Id="rId2" Type="http://schemas.openxmlformats.org/officeDocument/2006/relationships/video" Target="../media/media4.mp4"/></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5.bin"/><Relationship Id="rId4" Type="http://schemas.openxmlformats.org/officeDocument/2006/relationships/image" Target="../media/image3.png"/><Relationship Id="rId1" Type="http://schemas.openxmlformats.org/officeDocument/2006/relationships/vmlDrawing" Target="../drawings/vmlDrawing19.vml"/><Relationship Id="rId2"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2.xml"/><Relationship Id="rId2" Type="http://schemas.openxmlformats.org/officeDocument/2006/relationships/image" Target="../media/image5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12.jpeg"/></Relationships>
</file>

<file path=ppt/slides/_rels/slide40.xml.rels><?xml version="1.0" encoding="UTF-8" standalone="yes"?>
<Relationships xmlns="http://schemas.openxmlformats.org/package/2006/relationships"><Relationship Id="rId11" Type="http://schemas.openxmlformats.org/officeDocument/2006/relationships/image" Target="../media/image51.wmf"/><Relationship Id="rId12" Type="http://schemas.openxmlformats.org/officeDocument/2006/relationships/oleObject" Target="../embeddings/oleObject30.bin"/><Relationship Id="rId13" Type="http://schemas.openxmlformats.org/officeDocument/2006/relationships/image" Target="../media/image11.wmf"/><Relationship Id="rId1" Type="http://schemas.openxmlformats.org/officeDocument/2006/relationships/vmlDrawing" Target="../drawings/vmlDrawing20.vml"/><Relationship Id="rId2" Type="http://schemas.openxmlformats.org/officeDocument/2006/relationships/slideLayout" Target="../slideLayouts/slideLayout294.xml"/><Relationship Id="rId3" Type="http://schemas.openxmlformats.org/officeDocument/2006/relationships/notesSlide" Target="../notesSlides/notesSlide17.xml"/><Relationship Id="rId4" Type="http://schemas.openxmlformats.org/officeDocument/2006/relationships/oleObject" Target="../embeddings/oleObject26.bin"/><Relationship Id="rId5" Type="http://schemas.openxmlformats.org/officeDocument/2006/relationships/image" Target="../media/image8.png"/><Relationship Id="rId6" Type="http://schemas.openxmlformats.org/officeDocument/2006/relationships/oleObject" Target="../embeddings/oleObject27.bin"/><Relationship Id="rId7" Type="http://schemas.openxmlformats.org/officeDocument/2006/relationships/image" Target="../media/image9.wmf"/><Relationship Id="rId8" Type="http://schemas.openxmlformats.org/officeDocument/2006/relationships/oleObject" Target="../embeddings/oleObject28.bin"/><Relationship Id="rId9" Type="http://schemas.openxmlformats.org/officeDocument/2006/relationships/image" Target="../media/image10.wmf"/><Relationship Id="rId10" Type="http://schemas.openxmlformats.org/officeDocument/2006/relationships/oleObject" Target="../embeddings/oleObject29.bin"/></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1.bin"/><Relationship Id="rId4" Type="http://schemas.openxmlformats.org/officeDocument/2006/relationships/image" Target="../media/image3.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image" Target="../media/image54.png"/><Relationship Id="rId1" Type="http://schemas.openxmlformats.org/officeDocument/2006/relationships/vmlDrawing" Target="../drawings/vmlDrawing21.vml"/><Relationship Id="rId2" Type="http://schemas.openxmlformats.org/officeDocument/2006/relationships/slideLayout" Target="../slideLayouts/slideLayout120.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96.xml"/><Relationship Id="rId4" Type="http://schemas.openxmlformats.org/officeDocument/2006/relationships/notesSlide" Target="../notesSlides/notesSlide18.xml"/><Relationship Id="rId5" Type="http://schemas.openxmlformats.org/officeDocument/2006/relationships/image" Target="../media/image55.png"/><Relationship Id="rId1" Type="http://schemas.microsoft.com/office/2007/relationships/media" Target="../media/media5.mp4"/><Relationship Id="rId2" Type="http://schemas.openxmlformats.org/officeDocument/2006/relationships/video" Target="../media/media5.mp4"/></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4" Type="http://schemas.openxmlformats.org/officeDocument/2006/relationships/image" Target="../media/image58.jpeg"/><Relationship Id="rId1" Type="http://schemas.openxmlformats.org/officeDocument/2006/relationships/slideLayout" Target="../slideLayouts/slideLayout120.xml"/><Relationship Id="rId2" Type="http://schemas.openxmlformats.org/officeDocument/2006/relationships/image" Target="../media/image5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9.jp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96.xml"/><Relationship Id="rId4" Type="http://schemas.openxmlformats.org/officeDocument/2006/relationships/notesSlide" Target="../notesSlides/notesSlide20.xml"/><Relationship Id="rId5" Type="http://schemas.openxmlformats.org/officeDocument/2006/relationships/image" Target="../media/image60.png"/><Relationship Id="rId1" Type="http://schemas.microsoft.com/office/2007/relationships/media" Target="../media/media6.mp4"/><Relationship Id="rId2" Type="http://schemas.openxmlformats.org/officeDocument/2006/relationships/video" Target="../media/media6.mp4"/></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image" Target="../media/image61.e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32.bin"/><Relationship Id="rId4" Type="http://schemas.openxmlformats.org/officeDocument/2006/relationships/image" Target="../media/image3.png"/><Relationship Id="rId5" Type="http://schemas.openxmlformats.org/officeDocument/2006/relationships/image" Target="../media/image62.png"/><Relationship Id="rId1" Type="http://schemas.openxmlformats.org/officeDocument/2006/relationships/vmlDrawing" Target="../drawings/vmlDrawing22.vml"/><Relationship Id="rId2" Type="http://schemas.openxmlformats.org/officeDocument/2006/relationships/slideLayout" Target="../slideLayouts/slideLayout120.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33.bin"/><Relationship Id="rId4" Type="http://schemas.openxmlformats.org/officeDocument/2006/relationships/image" Target="../media/image3.png"/><Relationship Id="rId5" Type="http://schemas.openxmlformats.org/officeDocument/2006/relationships/image" Target="../media/image63.png"/><Relationship Id="rId6" Type="http://schemas.openxmlformats.org/officeDocument/2006/relationships/image" Target="../media/image64.png"/><Relationship Id="rId1" Type="http://schemas.openxmlformats.org/officeDocument/2006/relationships/vmlDrawing" Target="../drawings/vmlDrawing23.vml"/><Relationship Id="rId2" Type="http://schemas.openxmlformats.org/officeDocument/2006/relationships/slideLayout" Target="../slideLayouts/slideLayout3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6.xml"/><Relationship Id="rId2" Type="http://schemas.openxmlformats.org/officeDocument/2006/relationships/image" Target="../media/image63.png"/><Relationship Id="rId3" Type="http://schemas.openxmlformats.org/officeDocument/2006/relationships/image" Target="../media/image65.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6.xml"/><Relationship Id="rId2" Type="http://schemas.openxmlformats.org/officeDocument/2006/relationships/image" Target="../media/image63.png"/><Relationship Id="rId3" Type="http://schemas.openxmlformats.org/officeDocument/2006/relationships/image" Target="../media/image65.e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34.bin"/><Relationship Id="rId4" Type="http://schemas.openxmlformats.org/officeDocument/2006/relationships/image" Target="../media/image3.png"/><Relationship Id="rId5" Type="http://schemas.openxmlformats.org/officeDocument/2006/relationships/image" Target="../media/image66.png"/><Relationship Id="rId1" Type="http://schemas.openxmlformats.org/officeDocument/2006/relationships/vmlDrawing" Target="../drawings/vmlDrawing24.vml"/><Relationship Id="rId2" Type="http://schemas.openxmlformats.org/officeDocument/2006/relationships/slideLayout" Target="../slideLayouts/slideLayout32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89.xml"/><Relationship Id="rId2" Type="http://schemas.openxmlformats.org/officeDocument/2006/relationships/image" Target="../media/image23.jpeg"/></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35.bin"/><Relationship Id="rId4" Type="http://schemas.openxmlformats.org/officeDocument/2006/relationships/image" Target="../media/image3.png"/><Relationship Id="rId5" Type="http://schemas.openxmlformats.org/officeDocument/2006/relationships/image" Target="../media/image67.png"/><Relationship Id="rId1" Type="http://schemas.openxmlformats.org/officeDocument/2006/relationships/vmlDrawing" Target="../drawings/vmlDrawing25.vml"/><Relationship Id="rId2"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9" Type="http://schemas.openxmlformats.org/officeDocument/2006/relationships/image" Target="../media/image72.emf"/><Relationship Id="rId20" Type="http://schemas.openxmlformats.org/officeDocument/2006/relationships/image" Target="../media/image83.emf"/><Relationship Id="rId21" Type="http://schemas.openxmlformats.org/officeDocument/2006/relationships/image" Target="../media/image84.emf"/><Relationship Id="rId22" Type="http://schemas.openxmlformats.org/officeDocument/2006/relationships/image" Target="../media/image85.emf"/><Relationship Id="rId23" Type="http://schemas.openxmlformats.org/officeDocument/2006/relationships/image" Target="../media/image86.emf"/><Relationship Id="rId24" Type="http://schemas.openxmlformats.org/officeDocument/2006/relationships/image" Target="../media/image87.emf"/><Relationship Id="rId25" Type="http://schemas.openxmlformats.org/officeDocument/2006/relationships/image" Target="../media/image88.emf"/><Relationship Id="rId26" Type="http://schemas.openxmlformats.org/officeDocument/2006/relationships/image" Target="../media/image89.emf"/><Relationship Id="rId27" Type="http://schemas.openxmlformats.org/officeDocument/2006/relationships/image" Target="../media/image90.emf"/><Relationship Id="rId28" Type="http://schemas.openxmlformats.org/officeDocument/2006/relationships/image" Target="../media/image91.emf"/><Relationship Id="rId29" Type="http://schemas.openxmlformats.org/officeDocument/2006/relationships/image" Target="../media/image92.emf"/><Relationship Id="rId30" Type="http://schemas.openxmlformats.org/officeDocument/2006/relationships/image" Target="../media/image93.emf"/><Relationship Id="rId31" Type="http://schemas.openxmlformats.org/officeDocument/2006/relationships/image" Target="../media/image94.emf"/><Relationship Id="rId32" Type="http://schemas.openxmlformats.org/officeDocument/2006/relationships/image" Target="../media/image95.emf"/><Relationship Id="rId10" Type="http://schemas.openxmlformats.org/officeDocument/2006/relationships/image" Target="../media/image73.emf"/><Relationship Id="rId11" Type="http://schemas.openxmlformats.org/officeDocument/2006/relationships/image" Target="../media/image74.emf"/><Relationship Id="rId12" Type="http://schemas.openxmlformats.org/officeDocument/2006/relationships/image" Target="../media/image75.emf"/><Relationship Id="rId13" Type="http://schemas.openxmlformats.org/officeDocument/2006/relationships/image" Target="../media/image76.emf"/><Relationship Id="rId14" Type="http://schemas.openxmlformats.org/officeDocument/2006/relationships/image" Target="../media/image77.emf"/><Relationship Id="rId15" Type="http://schemas.openxmlformats.org/officeDocument/2006/relationships/image" Target="../media/image78.emf"/><Relationship Id="rId16" Type="http://schemas.openxmlformats.org/officeDocument/2006/relationships/image" Target="../media/image79.emf"/><Relationship Id="rId17" Type="http://schemas.openxmlformats.org/officeDocument/2006/relationships/image" Target="../media/image80.emf"/><Relationship Id="rId18" Type="http://schemas.openxmlformats.org/officeDocument/2006/relationships/image" Target="../media/image81.emf"/><Relationship Id="rId19" Type="http://schemas.openxmlformats.org/officeDocument/2006/relationships/image" Target="../media/image82.emf"/><Relationship Id="rId1" Type="http://schemas.openxmlformats.org/officeDocument/2006/relationships/vmlDrawing" Target="../drawings/vmlDrawing26.vml"/><Relationship Id="rId2" Type="http://schemas.openxmlformats.org/officeDocument/2006/relationships/slideLayout" Target="../slideLayouts/slideLayout18.xml"/><Relationship Id="rId3" Type="http://schemas.openxmlformats.org/officeDocument/2006/relationships/oleObject" Target="../embeddings/oleObject36.bin"/><Relationship Id="rId4" Type="http://schemas.openxmlformats.org/officeDocument/2006/relationships/image" Target="../media/image3.png"/><Relationship Id="rId5" Type="http://schemas.openxmlformats.org/officeDocument/2006/relationships/image" Target="../media/image68.emf"/><Relationship Id="rId6" Type="http://schemas.openxmlformats.org/officeDocument/2006/relationships/image" Target="../media/image69.emf"/><Relationship Id="rId7" Type="http://schemas.openxmlformats.org/officeDocument/2006/relationships/image" Target="../media/image70.emf"/><Relationship Id="rId8" Type="http://schemas.openxmlformats.org/officeDocument/2006/relationships/image" Target="../media/image71.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34.xml"/><Relationship Id="rId2" Type="http://schemas.openxmlformats.org/officeDocument/2006/relationships/image" Target="../media/image12.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image" Target="../media/image26.jpeg"/><Relationship Id="rId5" Type="http://schemas.openxmlformats.org/officeDocument/2006/relationships/oleObject" Target="../embeddings/oleObject37.bin"/><Relationship Id="rId6" Type="http://schemas.openxmlformats.org/officeDocument/2006/relationships/image" Target="../media/image96.wmf"/><Relationship Id="rId1" Type="http://schemas.openxmlformats.org/officeDocument/2006/relationships/vmlDrawing" Target="../drawings/vmlDrawing27.vml"/><Relationship Id="rId2" Type="http://schemas.openxmlformats.org/officeDocument/2006/relationships/slideLayout" Target="../slideLayouts/slideLayout350.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38.bin"/><Relationship Id="rId4" Type="http://schemas.openxmlformats.org/officeDocument/2006/relationships/image" Target="../media/image3.png"/><Relationship Id="rId5" Type="http://schemas.openxmlformats.org/officeDocument/2006/relationships/image" Target="../media/image97.png"/><Relationship Id="rId6" Type="http://schemas.openxmlformats.org/officeDocument/2006/relationships/image" Target="../media/image98.emf"/><Relationship Id="rId1" Type="http://schemas.openxmlformats.org/officeDocument/2006/relationships/vmlDrawing" Target="../drawings/vmlDrawing28.vml"/><Relationship Id="rId2"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image" Target="../media/image9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0.png"/><Relationship Id="rId3" Type="http://schemas.openxmlformats.org/officeDocument/2006/relationships/image" Target="../media/image10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2.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12.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image" Target="../media/image105.png"/><Relationship Id="rId3" Type="http://schemas.openxmlformats.org/officeDocument/2006/relationships/image" Target="../media/image106.png"/></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39.bin"/><Relationship Id="rId4" Type="http://schemas.openxmlformats.org/officeDocument/2006/relationships/image" Target="../media/image3.png"/><Relationship Id="rId1" Type="http://schemas.openxmlformats.org/officeDocument/2006/relationships/vmlDrawing" Target="../drawings/vmlDrawing29.vml"/><Relationship Id="rId2" Type="http://schemas.openxmlformats.org/officeDocument/2006/relationships/slideLayout" Target="../slideLayouts/slideLayout22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12.jpeg"/></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40.bin"/><Relationship Id="rId4" Type="http://schemas.openxmlformats.org/officeDocument/2006/relationships/image" Target="../media/image3.png"/><Relationship Id="rId1" Type="http://schemas.openxmlformats.org/officeDocument/2006/relationships/vmlDrawing" Target="../drawings/vmlDrawing30.vml"/><Relationship Id="rId2" Type="http://schemas.openxmlformats.org/officeDocument/2006/relationships/slideLayout" Target="../slideLayouts/slideLayout221.xml"/></Relationships>
</file>

<file path=ppt/slides/_rels/slide68.xml.rels><?xml version="1.0" encoding="UTF-8" standalone="yes"?>
<Relationships xmlns="http://schemas.openxmlformats.org/package/2006/relationships"><Relationship Id="rId3" Type="http://schemas.openxmlformats.org/officeDocument/2006/relationships/image" Target="../media/image108.jpeg"/><Relationship Id="rId4" Type="http://schemas.microsoft.com/office/2007/relationships/hdphoto" Target="../media/hdphoto1.wdp"/><Relationship Id="rId5" Type="http://schemas.openxmlformats.org/officeDocument/2006/relationships/oleObject" Target="../embeddings/oleObject41.bin"/><Relationship Id="rId6" Type="http://schemas.openxmlformats.org/officeDocument/2006/relationships/image" Target="../media/image107.emf"/><Relationship Id="rId7" Type="http://schemas.openxmlformats.org/officeDocument/2006/relationships/image" Target="../media/image109.png"/><Relationship Id="rId1" Type="http://schemas.openxmlformats.org/officeDocument/2006/relationships/vmlDrawing" Target="../drawings/vmlDrawing31.vml"/><Relationship Id="rId2" Type="http://schemas.openxmlformats.org/officeDocument/2006/relationships/slideLayout" Target="../slideLayouts/slideLayout226.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42.bin"/><Relationship Id="rId4" Type="http://schemas.openxmlformats.org/officeDocument/2006/relationships/image" Target="../media/image3.png"/><Relationship Id="rId5" Type="http://schemas.openxmlformats.org/officeDocument/2006/relationships/image" Target="../media/image110.png"/><Relationship Id="rId1" Type="http://schemas.openxmlformats.org/officeDocument/2006/relationships/vmlDrawing" Target="../drawings/vmlDrawing32.vml"/><Relationship Id="rId2" Type="http://schemas.openxmlformats.org/officeDocument/2006/relationships/slideLayout" Target="../slideLayouts/slideLayout2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image" Target="../media/image111.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3.png"/></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43.bin"/><Relationship Id="rId4" Type="http://schemas.openxmlformats.org/officeDocument/2006/relationships/image" Target="../media/image3.png"/><Relationship Id="rId1" Type="http://schemas.openxmlformats.org/officeDocument/2006/relationships/vmlDrawing" Target="../drawings/vmlDrawing33.vml"/><Relationship Id="rId2"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5.png"/><Relationship Id="rId3" Type="http://schemas.openxmlformats.org/officeDocument/2006/relationships/image" Target="../media/image11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8.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3" name="Text Box 3"/>
          <p:cNvSpPr txBox="1">
            <a:spLocks noChangeArrowheads="1"/>
          </p:cNvSpPr>
          <p:nvPr/>
        </p:nvSpPr>
        <p:spPr bwMode="auto">
          <a:xfrm>
            <a:off x="3250034" y="834967"/>
            <a:ext cx="540244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a:buChar char="•"/>
              <a:defRPr/>
            </a:pPr>
            <a:r>
              <a:rPr lang="en-US" sz="2400" dirty="0" smtClean="0">
                <a:solidFill>
                  <a:srgbClr val="FFFFFF"/>
                </a:solidFill>
                <a:cs typeface="ＭＳ Ｐゴシック" charset="0"/>
              </a:rPr>
              <a:t>why would you want to build a</a:t>
            </a:r>
          </a:p>
          <a:p>
            <a:pPr defTabSz="914400" eaLnBrk="1" fontAlgn="base" hangingPunct="1">
              <a:spcBef>
                <a:spcPct val="0"/>
              </a:spcBef>
              <a:spcAft>
                <a:spcPct val="0"/>
              </a:spcAft>
              <a:defRPr/>
            </a:pPr>
            <a:r>
              <a:rPr lang="en-US" sz="2400" dirty="0" smtClean="0">
                <a:solidFill>
                  <a:srgbClr val="FFFFFF"/>
                </a:solidFill>
                <a:cs typeface="ＭＳ Ｐゴシック" charset="0"/>
              </a:rPr>
              <a:t>    a kilometer scale neutrino detector?</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rgbClr val="FFFFFF"/>
                </a:solidFill>
                <a:cs typeface="ＭＳ Ｐゴシック" charset="0"/>
              </a:rPr>
              <a:t>IceCube</a:t>
            </a:r>
            <a:r>
              <a:rPr lang="en-US" sz="2400" dirty="0">
                <a:solidFill>
                  <a:srgbClr val="FFFFFF"/>
                </a:solidFill>
                <a:cs typeface="ＭＳ Ｐゴシック" charset="0"/>
              </a:rPr>
              <a:t>:</a:t>
            </a:r>
            <a:r>
              <a:rPr lang="en-US" sz="2400" dirty="0" smtClean="0">
                <a:solidFill>
                  <a:srgbClr val="FFFFFF"/>
                </a:solidFill>
                <a:cs typeface="ＭＳ Ｐゴシック" charset="0"/>
              </a:rPr>
              <a:t> a cubic kilometer detector</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FFFFFF"/>
                </a:solidFill>
                <a:cs typeface="ＭＳ Ｐゴシック" charset="0"/>
              </a:rPr>
              <a:t>the discovery (and confirmation) of</a:t>
            </a:r>
          </a:p>
          <a:p>
            <a:pPr defTabSz="914400" eaLnBrk="1" fontAlgn="base" hangingPunct="1">
              <a:spcBef>
                <a:spcPct val="0"/>
              </a:spcBef>
              <a:spcAft>
                <a:spcPct val="0"/>
              </a:spcAft>
              <a:defRPr/>
            </a:pPr>
            <a:r>
              <a:rPr lang="en-US" sz="2400" dirty="0">
                <a:solidFill>
                  <a:srgbClr val="FFFFFF"/>
                </a:solidFill>
                <a:cs typeface="ＭＳ Ｐゴシック" charset="0"/>
              </a:rPr>
              <a:t> </a:t>
            </a:r>
            <a:r>
              <a:rPr lang="en-US" sz="2400" dirty="0" smtClean="0">
                <a:solidFill>
                  <a:srgbClr val="FFFFFF"/>
                </a:solidFill>
                <a:cs typeface="ＭＳ Ｐゴシック" charset="0"/>
              </a:rPr>
              <a:t>   cosmic neutrinos</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FFFFFF"/>
                </a:solidFill>
                <a:cs typeface="ＭＳ Ｐゴシック" charset="0"/>
              </a:rPr>
              <a:t>from discovery to astronomy</a:t>
            </a:r>
          </a:p>
          <a:p>
            <a:pPr defTabSz="914400" eaLnBrk="1" fontAlgn="base" hangingPunct="1">
              <a:spcBef>
                <a:spcPct val="0"/>
              </a:spcBef>
              <a:spcAft>
                <a:spcPct val="0"/>
              </a:spcAft>
              <a:defRPr/>
            </a:pPr>
            <a:endParaRPr lang="en-US" sz="2000" dirty="0" smtClean="0">
              <a:solidFill>
                <a:srgbClr val="FFFFFF"/>
              </a:solidFill>
              <a:cs typeface="ＭＳ Ｐゴシック" charset="0"/>
            </a:endParaRP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pic>
        <p:nvPicPr>
          <p:cNvPr id="2" name="Picture 1"/>
          <p:cNvPicPr>
            <a:picLocks noChangeAspect="1"/>
          </p:cNvPicPr>
          <p:nvPr/>
        </p:nvPicPr>
        <p:blipFill>
          <a:blip r:embed="rId3"/>
          <a:stretch>
            <a:fillRect/>
          </a:stretch>
        </p:blipFill>
        <p:spPr>
          <a:xfrm>
            <a:off x="476189" y="718532"/>
            <a:ext cx="2197100" cy="4953000"/>
          </a:xfrm>
          <a:prstGeom prst="rect">
            <a:avLst/>
          </a:prstGeom>
        </p:spPr>
      </p:pic>
    </p:spTree>
    <p:extLst>
      <p:ext uri="{BB962C8B-B14F-4D97-AF65-F5344CB8AC3E}">
        <p14:creationId xmlns:p14="http://schemas.microsoft.com/office/powerpoint/2010/main" val="19090286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1900026173"/>
              </p:ext>
            </p:extLst>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45108"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 name="TextBox 2"/>
          <p:cNvSpPr txBox="1"/>
          <p:nvPr/>
        </p:nvSpPr>
        <p:spPr>
          <a:xfrm>
            <a:off x="1620773" y="1119673"/>
            <a:ext cx="184666" cy="369332"/>
          </a:xfrm>
          <a:prstGeom prst="rect">
            <a:avLst/>
          </a:prstGeom>
          <a:noFill/>
        </p:spPr>
        <p:txBody>
          <a:bodyPr wrap="none" rtlCol="0">
            <a:spAutoFit/>
          </a:bodyPr>
          <a:lstStyle/>
          <a:p>
            <a:endParaRPr lang="en-US">
              <a:solidFill>
                <a:srgbClr val="000000"/>
              </a:solidFill>
              <a:latin typeface="Times New Roman"/>
            </a:endParaRPr>
          </a:p>
        </p:txBody>
      </p:sp>
      <p:sp>
        <p:nvSpPr>
          <p:cNvPr id="4" name="TextBox 3"/>
          <p:cNvSpPr txBox="1"/>
          <p:nvPr/>
        </p:nvSpPr>
        <p:spPr>
          <a:xfrm>
            <a:off x="1587355" y="1955280"/>
            <a:ext cx="6052383" cy="3108544"/>
          </a:xfrm>
          <a:prstGeom prst="rect">
            <a:avLst/>
          </a:prstGeom>
          <a:noFill/>
        </p:spPr>
        <p:txBody>
          <a:bodyPr wrap="none" rtlCol="0">
            <a:spAutoFit/>
          </a:bodyPr>
          <a:lstStyle/>
          <a:p>
            <a:r>
              <a:rPr lang="en-US" sz="2800" dirty="0" smtClean="0">
                <a:solidFill>
                  <a:srgbClr val="FFFFFF"/>
                </a:solidFill>
                <a:latin typeface="Arial"/>
                <a:cs typeface="Arial"/>
              </a:rPr>
              <a:t>the neutrino </a:t>
            </a:r>
            <a:r>
              <a:rPr lang="en-US" sz="2800" dirty="0">
                <a:solidFill>
                  <a:srgbClr val="FFFFFF"/>
                </a:solidFill>
                <a:latin typeface="Arial"/>
                <a:cs typeface="Arial"/>
              </a:rPr>
              <a:t>as a cosmic </a:t>
            </a:r>
            <a:r>
              <a:rPr lang="en-US" sz="2800" dirty="0" smtClean="0">
                <a:solidFill>
                  <a:srgbClr val="FFFFFF"/>
                </a:solidFill>
                <a:latin typeface="Arial"/>
                <a:cs typeface="Arial"/>
              </a:rPr>
              <a:t>messenger</a:t>
            </a:r>
            <a:endParaRPr lang="en-US" sz="2800" dirty="0">
              <a:solidFill>
                <a:srgbClr val="FFFFFF"/>
              </a:solidFill>
              <a:latin typeface="Arial"/>
              <a:cs typeface="Arial"/>
            </a:endParaRPr>
          </a:p>
          <a:p>
            <a:endParaRPr lang="en-US" sz="2800" dirty="0">
              <a:solidFill>
                <a:srgbClr val="FFFFFF"/>
              </a:solidFill>
              <a:latin typeface="Arial"/>
              <a:cs typeface="Arial"/>
            </a:endParaRPr>
          </a:p>
          <a:p>
            <a:pPr marL="800100" lvl="1" indent="-342900">
              <a:buFont typeface="Arial"/>
              <a:buChar char="•"/>
            </a:pPr>
            <a:r>
              <a:rPr lang="en-US" sz="2800" dirty="0">
                <a:solidFill>
                  <a:srgbClr val="FFFFFF"/>
                </a:solidFill>
                <a:latin typeface="Arial"/>
                <a:cs typeface="Arial"/>
              </a:rPr>
              <a:t>electrically neutral</a:t>
            </a:r>
          </a:p>
          <a:p>
            <a:pPr marL="800100" lvl="1" indent="-342900">
              <a:buFont typeface="Arial"/>
              <a:buChar char="•"/>
            </a:pPr>
            <a:r>
              <a:rPr lang="en-US" sz="2800" dirty="0">
                <a:solidFill>
                  <a:srgbClr val="FFFFFF"/>
                </a:solidFill>
                <a:latin typeface="Arial"/>
                <a:cs typeface="Arial"/>
              </a:rPr>
              <a:t>essentially massless</a:t>
            </a:r>
          </a:p>
          <a:p>
            <a:pPr marL="800100" lvl="1" indent="-342900">
              <a:buFont typeface="Arial"/>
              <a:buChar char="•"/>
            </a:pPr>
            <a:r>
              <a:rPr lang="en-US" sz="2800" dirty="0">
                <a:solidFill>
                  <a:srgbClr val="FFFFFF"/>
                </a:solidFill>
                <a:latin typeface="Arial"/>
                <a:cs typeface="Arial"/>
              </a:rPr>
              <a:t>essentially unabsorbed</a:t>
            </a:r>
          </a:p>
          <a:p>
            <a:pPr marL="800100" lvl="1" indent="-342900">
              <a:buFont typeface="Arial"/>
              <a:buChar char="•"/>
            </a:pPr>
            <a:r>
              <a:rPr lang="en-US" sz="2800" dirty="0">
                <a:solidFill>
                  <a:srgbClr val="FFFFFF"/>
                </a:solidFill>
                <a:latin typeface="Arial"/>
                <a:cs typeface="Arial"/>
              </a:rPr>
              <a:t>tracks nuclear processes</a:t>
            </a:r>
          </a:p>
          <a:p>
            <a:pPr marL="800100" lvl="1" indent="-342900">
              <a:buFont typeface="Arial"/>
              <a:buChar char="•"/>
            </a:pPr>
            <a:r>
              <a:rPr lang="en-US" sz="2800" dirty="0">
                <a:solidFill>
                  <a:srgbClr val="FFFFFF"/>
                </a:solidFill>
                <a:latin typeface="Arial"/>
                <a:cs typeface="Arial"/>
              </a:rPr>
              <a:t>… but difficult to detect</a:t>
            </a:r>
          </a:p>
        </p:txBody>
      </p:sp>
    </p:spTree>
    <p:extLst>
      <p:ext uri="{BB962C8B-B14F-4D97-AF65-F5344CB8AC3E}">
        <p14:creationId xmlns:p14="http://schemas.microsoft.com/office/powerpoint/2010/main" val="5400027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400" y="0"/>
            <a:ext cx="9071313" cy="6858000"/>
          </a:xfrm>
          <a:prstGeom prst="rect">
            <a:avLst/>
          </a:prstGeom>
        </p:spPr>
      </p:pic>
      <p:sp>
        <p:nvSpPr>
          <p:cNvPr id="3" name="TextBox 2"/>
          <p:cNvSpPr txBox="1"/>
          <p:nvPr/>
        </p:nvSpPr>
        <p:spPr>
          <a:xfrm>
            <a:off x="2857239" y="-100276"/>
            <a:ext cx="5747896" cy="1261884"/>
          </a:xfrm>
          <a:prstGeom prst="rect">
            <a:avLst/>
          </a:prstGeom>
          <a:solidFill>
            <a:schemeClr val="tx1"/>
          </a:solidFill>
        </p:spPr>
        <p:txBody>
          <a:bodyPr wrap="square" rtlCol="0">
            <a:spAutoFit/>
          </a:bodyPr>
          <a:lstStyle/>
          <a:p>
            <a:endParaRPr lang="en-US" dirty="0">
              <a:solidFill>
                <a:prstClr val="white"/>
              </a:solidFill>
              <a:latin typeface="Calibri"/>
            </a:endParaRPr>
          </a:p>
          <a:p>
            <a:r>
              <a:rPr lang="en-US" sz="4000" dirty="0">
                <a:solidFill>
                  <a:prstClr val="white"/>
                </a:solidFill>
                <a:latin typeface="Calibri"/>
              </a:rPr>
              <a:t>…</a:t>
            </a:r>
          </a:p>
          <a:p>
            <a:endParaRPr lang="en-US" dirty="0">
              <a:solidFill>
                <a:prstClr val="white"/>
              </a:solidFill>
              <a:latin typeface="Calibri"/>
            </a:endParaRPr>
          </a:p>
        </p:txBody>
      </p:sp>
      <p:sp>
        <p:nvSpPr>
          <p:cNvPr id="4" name="TextBox 3"/>
          <p:cNvSpPr txBox="1"/>
          <p:nvPr/>
        </p:nvSpPr>
        <p:spPr>
          <a:xfrm>
            <a:off x="-83546" y="192313"/>
            <a:ext cx="9240077" cy="1631216"/>
          </a:xfrm>
          <a:prstGeom prst="rect">
            <a:avLst/>
          </a:prstGeom>
          <a:solidFill>
            <a:schemeClr val="tx1"/>
          </a:solidFill>
        </p:spPr>
        <p:txBody>
          <a:bodyPr wrap="square" rtlCol="0">
            <a:spAutoFit/>
          </a:bodyPr>
          <a:lstStyle/>
          <a:p>
            <a:pPr algn="ctr"/>
            <a:r>
              <a:rPr lang="en-US" sz="2400" dirty="0">
                <a:solidFill>
                  <a:schemeClr val="bg1"/>
                </a:solidFill>
                <a:latin typeface="Arial"/>
                <a:cs typeface="Arial"/>
              </a:rPr>
              <a:t>W</a:t>
            </a:r>
            <a:r>
              <a:rPr lang="en-US" sz="2400" dirty="0" smtClean="0">
                <a:solidFill>
                  <a:schemeClr val="bg1"/>
                </a:solidFill>
                <a:latin typeface="Arial"/>
                <a:cs typeface="Arial"/>
              </a:rPr>
              <a:t>e </a:t>
            </a:r>
            <a:r>
              <a:rPr lang="en-US" sz="2400" dirty="0">
                <a:solidFill>
                  <a:schemeClr val="bg1"/>
                </a:solidFill>
                <a:latin typeface="Arial"/>
                <a:cs typeface="Arial"/>
              </a:rPr>
              <a:t>have observed a flux of neutrinos from </a:t>
            </a:r>
            <a:r>
              <a:rPr lang="en-US" sz="2400" dirty="0" smtClean="0">
                <a:solidFill>
                  <a:schemeClr val="bg1"/>
                </a:solidFill>
                <a:latin typeface="Arial"/>
                <a:cs typeface="Arial"/>
              </a:rPr>
              <a:t>the cosmos of </a:t>
            </a:r>
            <a:r>
              <a:rPr lang="en-US" sz="2400" dirty="0" err="1" smtClean="0">
                <a:solidFill>
                  <a:schemeClr val="bg1"/>
                </a:solidFill>
                <a:latin typeface="Arial"/>
                <a:cs typeface="Arial"/>
              </a:rPr>
              <a:t>PeV</a:t>
            </a:r>
            <a:r>
              <a:rPr lang="en-US" sz="2400" dirty="0" smtClean="0">
                <a:solidFill>
                  <a:schemeClr val="bg1"/>
                </a:solidFill>
                <a:latin typeface="Arial"/>
                <a:cs typeface="Arial"/>
              </a:rPr>
              <a:t> (1,000 </a:t>
            </a:r>
            <a:r>
              <a:rPr lang="en-US" sz="2400" dirty="0" err="1" smtClean="0">
                <a:solidFill>
                  <a:schemeClr val="bg1"/>
                </a:solidFill>
                <a:latin typeface="Arial"/>
                <a:cs typeface="Arial"/>
              </a:rPr>
              <a:t>TeV</a:t>
            </a:r>
            <a:r>
              <a:rPr lang="en-US" sz="2400" dirty="0" smtClean="0">
                <a:solidFill>
                  <a:schemeClr val="bg1"/>
                </a:solidFill>
                <a:latin typeface="Arial"/>
                <a:cs typeface="Arial"/>
              </a:rPr>
              <a:t>) neutrinos that is </a:t>
            </a:r>
            <a:r>
              <a:rPr lang="en-US" sz="2400" dirty="0">
                <a:solidFill>
                  <a:schemeClr val="bg1"/>
                </a:solidFill>
                <a:latin typeface="Arial"/>
                <a:cs typeface="Arial"/>
              </a:rPr>
              <a:t>at the level of </a:t>
            </a:r>
            <a:r>
              <a:rPr lang="en-US" sz="2400" dirty="0" smtClean="0">
                <a:solidFill>
                  <a:schemeClr val="bg1"/>
                </a:solidFill>
                <a:latin typeface="Arial"/>
                <a:cs typeface="Arial"/>
              </a:rPr>
              <a:t>the astronomical </a:t>
            </a:r>
            <a:r>
              <a:rPr lang="en-US" sz="2400" dirty="0">
                <a:solidFill>
                  <a:schemeClr val="bg1"/>
                </a:solidFill>
                <a:latin typeface="Arial"/>
                <a:cs typeface="Arial"/>
              </a:rPr>
              <a:t>gamma ray </a:t>
            </a:r>
            <a:r>
              <a:rPr lang="en-US" sz="2400" dirty="0" smtClean="0">
                <a:solidFill>
                  <a:schemeClr val="bg1"/>
                </a:solidFill>
                <a:latin typeface="Arial"/>
                <a:cs typeface="Arial"/>
              </a:rPr>
              <a:t>flux. We thus established that </a:t>
            </a:r>
            <a:r>
              <a:rPr lang="en-US" sz="2400" dirty="0">
                <a:solidFill>
                  <a:schemeClr val="bg1"/>
                </a:solidFill>
                <a:latin typeface="Arial"/>
                <a:cs typeface="Arial"/>
              </a:rPr>
              <a:t>neutrinos play a role similar to photons in the high-energy non-thermal </a:t>
            </a:r>
            <a:r>
              <a:rPr lang="en-US" sz="2400" dirty="0" smtClean="0">
                <a:solidFill>
                  <a:schemeClr val="bg1"/>
                </a:solidFill>
                <a:latin typeface="Arial"/>
                <a:cs typeface="Arial"/>
              </a:rPr>
              <a:t>universe.</a:t>
            </a:r>
            <a:endParaRPr lang="en-US" sz="2800" dirty="0">
              <a:solidFill>
                <a:prstClr val="white"/>
              </a:solidFill>
              <a:latin typeface="Arial Narrow"/>
              <a:cs typeface="Arial Narrow"/>
            </a:endParaRPr>
          </a:p>
        </p:txBody>
      </p:sp>
    </p:spTree>
    <p:extLst>
      <p:ext uri="{BB962C8B-B14F-4D97-AF65-F5344CB8AC3E}">
        <p14:creationId xmlns:p14="http://schemas.microsoft.com/office/powerpoint/2010/main" val="4040623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5009" name="Object 2"/>
          <p:cNvGraphicFramePr>
            <a:graphicFrameLocks noChangeAspect="1"/>
          </p:cNvGraphicFramePr>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42036"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55010" name="AutoShape 3"/>
          <p:cNvSpPr>
            <a:spLocks noChangeArrowheads="1"/>
          </p:cNvSpPr>
          <p:nvPr/>
        </p:nvSpPr>
        <p:spPr bwMode="auto">
          <a:xfrm>
            <a:off x="685800" y="-1295400"/>
            <a:ext cx="10058400" cy="807720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555011"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76200"/>
            <a:ext cx="7392988"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853" name="Text Box 5"/>
          <p:cNvSpPr txBox="1">
            <a:spLocks noChangeArrowheads="1"/>
          </p:cNvSpPr>
          <p:nvPr/>
        </p:nvSpPr>
        <p:spPr bwMode="auto">
          <a:xfrm>
            <a:off x="6475413" y="2667000"/>
            <a:ext cx="21828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defRPr/>
            </a:pPr>
            <a:r>
              <a:rPr lang="en-US" sz="2800" dirty="0" err="1">
                <a:solidFill>
                  <a:srgbClr val="000000">
                    <a:lumMod val="65000"/>
                    <a:lumOff val="35000"/>
                  </a:srgbClr>
                </a:solidFill>
              </a:rPr>
              <a:t>TeV</a:t>
            </a:r>
            <a:r>
              <a:rPr lang="en-US" sz="2800" dirty="0">
                <a:solidFill>
                  <a:srgbClr val="000000">
                    <a:lumMod val="65000"/>
                    <a:lumOff val="35000"/>
                  </a:srgbClr>
                </a:solidFill>
              </a:rPr>
              <a:t> sources</a:t>
            </a:r>
          </a:p>
        </p:txBody>
      </p:sp>
      <p:sp>
        <p:nvSpPr>
          <p:cNvPr id="206854" name="Text Box 6"/>
          <p:cNvSpPr txBox="1">
            <a:spLocks noChangeArrowheads="1"/>
          </p:cNvSpPr>
          <p:nvPr/>
        </p:nvSpPr>
        <p:spPr bwMode="auto">
          <a:xfrm>
            <a:off x="7467600" y="3371850"/>
            <a:ext cx="130175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lnSpc>
                <a:spcPct val="70000"/>
              </a:lnSpc>
              <a:spcBef>
                <a:spcPct val="0"/>
              </a:spcBef>
              <a:spcAft>
                <a:spcPct val="0"/>
              </a:spcAft>
              <a:defRPr/>
            </a:pPr>
            <a:r>
              <a:rPr lang="en-US" sz="2800" dirty="0" smtClean="0">
                <a:solidFill>
                  <a:srgbClr val="000000">
                    <a:lumMod val="65000"/>
                    <a:lumOff val="35000"/>
                  </a:srgbClr>
                </a:solidFill>
              </a:rPr>
              <a:t>cosmic</a:t>
            </a:r>
          </a:p>
          <a:p>
            <a:pPr defTabSz="914400" fontAlgn="base">
              <a:lnSpc>
                <a:spcPct val="70000"/>
              </a:lnSpc>
              <a:spcBef>
                <a:spcPct val="0"/>
              </a:spcBef>
              <a:spcAft>
                <a:spcPct val="0"/>
              </a:spcAft>
              <a:defRPr/>
            </a:pPr>
            <a:r>
              <a:rPr lang="en-US" sz="2800" dirty="0" smtClean="0">
                <a:solidFill>
                  <a:srgbClr val="000000">
                    <a:lumMod val="65000"/>
                    <a:lumOff val="35000"/>
                  </a:srgbClr>
                </a:solidFill>
              </a:rPr>
              <a:t>   rays</a:t>
            </a:r>
          </a:p>
        </p:txBody>
      </p:sp>
      <p:sp>
        <p:nvSpPr>
          <p:cNvPr id="206855" name="Line 7"/>
          <p:cNvSpPr>
            <a:spLocks noChangeShapeType="1"/>
          </p:cNvSpPr>
          <p:nvPr/>
        </p:nvSpPr>
        <p:spPr bwMode="auto">
          <a:xfrm>
            <a:off x="6934200" y="3124200"/>
            <a:ext cx="0" cy="12954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grpSp>
        <p:nvGrpSpPr>
          <p:cNvPr id="2" name="Group 8"/>
          <p:cNvGrpSpPr>
            <a:grpSpLocks/>
          </p:cNvGrpSpPr>
          <p:nvPr/>
        </p:nvGrpSpPr>
        <p:grpSpPr bwMode="auto">
          <a:xfrm rot="-133041">
            <a:off x="6553200" y="3429000"/>
            <a:ext cx="2057400" cy="2362200"/>
            <a:chOff x="4224" y="2112"/>
            <a:chExt cx="1296" cy="1488"/>
          </a:xfrm>
        </p:grpSpPr>
        <p:sp>
          <p:nvSpPr>
            <p:cNvPr id="555029" name="Oval 9"/>
            <p:cNvSpPr>
              <a:spLocks noChangeArrowheads="1"/>
            </p:cNvSpPr>
            <p:nvPr/>
          </p:nvSpPr>
          <p:spPr bwMode="auto">
            <a:xfrm>
              <a:off x="4224" y="21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0" name="Oval 10"/>
            <p:cNvSpPr>
              <a:spLocks noChangeArrowheads="1"/>
            </p:cNvSpPr>
            <p:nvPr/>
          </p:nvSpPr>
          <p:spPr bwMode="auto">
            <a:xfrm>
              <a:off x="4272" y="21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1" name="Oval 11"/>
            <p:cNvSpPr>
              <a:spLocks noChangeArrowheads="1"/>
            </p:cNvSpPr>
            <p:nvPr/>
          </p:nvSpPr>
          <p:spPr bwMode="auto">
            <a:xfrm>
              <a:off x="4320" y="220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2" name="Oval 12"/>
            <p:cNvSpPr>
              <a:spLocks noChangeArrowheads="1"/>
            </p:cNvSpPr>
            <p:nvPr/>
          </p:nvSpPr>
          <p:spPr bwMode="auto">
            <a:xfrm>
              <a:off x="4416" y="23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3" name="Oval 13"/>
            <p:cNvSpPr>
              <a:spLocks noChangeArrowheads="1"/>
            </p:cNvSpPr>
            <p:nvPr/>
          </p:nvSpPr>
          <p:spPr bwMode="auto">
            <a:xfrm>
              <a:off x="4512" y="240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4" name="Oval 14"/>
            <p:cNvSpPr>
              <a:spLocks noChangeArrowheads="1"/>
            </p:cNvSpPr>
            <p:nvPr/>
          </p:nvSpPr>
          <p:spPr bwMode="auto">
            <a:xfrm>
              <a:off x="4608" y="249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5" name="Oval 15"/>
            <p:cNvSpPr>
              <a:spLocks noChangeArrowheads="1"/>
            </p:cNvSpPr>
            <p:nvPr/>
          </p:nvSpPr>
          <p:spPr bwMode="auto">
            <a:xfrm>
              <a:off x="4656" y="254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6" name="Oval 16"/>
            <p:cNvSpPr>
              <a:spLocks noChangeArrowheads="1"/>
            </p:cNvSpPr>
            <p:nvPr/>
          </p:nvSpPr>
          <p:spPr bwMode="auto">
            <a:xfrm>
              <a:off x="4704" y="259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7" name="Oval 17"/>
            <p:cNvSpPr>
              <a:spLocks noChangeArrowheads="1"/>
            </p:cNvSpPr>
            <p:nvPr/>
          </p:nvSpPr>
          <p:spPr bwMode="auto">
            <a:xfrm>
              <a:off x="4800" y="268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8" name="Oval 18"/>
            <p:cNvSpPr>
              <a:spLocks noChangeArrowheads="1"/>
            </p:cNvSpPr>
            <p:nvPr/>
          </p:nvSpPr>
          <p:spPr bwMode="auto">
            <a:xfrm>
              <a:off x="4896" y="278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9" name="Oval 19"/>
            <p:cNvSpPr>
              <a:spLocks noChangeArrowheads="1"/>
            </p:cNvSpPr>
            <p:nvPr/>
          </p:nvSpPr>
          <p:spPr bwMode="auto">
            <a:xfrm>
              <a:off x="4944" y="288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0" name="Oval 20"/>
            <p:cNvSpPr>
              <a:spLocks noChangeArrowheads="1"/>
            </p:cNvSpPr>
            <p:nvPr/>
          </p:nvSpPr>
          <p:spPr bwMode="auto">
            <a:xfrm>
              <a:off x="4992" y="292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1" name="Oval 21"/>
            <p:cNvSpPr>
              <a:spLocks noChangeArrowheads="1"/>
            </p:cNvSpPr>
            <p:nvPr/>
          </p:nvSpPr>
          <p:spPr bwMode="auto">
            <a:xfrm>
              <a:off x="5040" y="297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2" name="Oval 22"/>
            <p:cNvSpPr>
              <a:spLocks noChangeArrowheads="1"/>
            </p:cNvSpPr>
            <p:nvPr/>
          </p:nvSpPr>
          <p:spPr bwMode="auto">
            <a:xfrm>
              <a:off x="5088" y="302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3" name="Oval 23"/>
            <p:cNvSpPr>
              <a:spLocks noChangeArrowheads="1"/>
            </p:cNvSpPr>
            <p:nvPr/>
          </p:nvSpPr>
          <p:spPr bwMode="auto">
            <a:xfrm>
              <a:off x="5136" y="307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4" name="Oval 24"/>
            <p:cNvSpPr>
              <a:spLocks noChangeArrowheads="1"/>
            </p:cNvSpPr>
            <p:nvPr/>
          </p:nvSpPr>
          <p:spPr bwMode="auto">
            <a:xfrm>
              <a:off x="5184" y="312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5" name="Oval 25"/>
            <p:cNvSpPr>
              <a:spLocks noChangeArrowheads="1"/>
            </p:cNvSpPr>
            <p:nvPr/>
          </p:nvSpPr>
          <p:spPr bwMode="auto">
            <a:xfrm>
              <a:off x="5232" y="316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6" name="Oval 26"/>
            <p:cNvSpPr>
              <a:spLocks noChangeArrowheads="1"/>
            </p:cNvSpPr>
            <p:nvPr/>
          </p:nvSpPr>
          <p:spPr bwMode="auto">
            <a:xfrm>
              <a:off x="5280" y="326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7" name="Oval 27"/>
            <p:cNvSpPr>
              <a:spLocks noChangeArrowheads="1"/>
            </p:cNvSpPr>
            <p:nvPr/>
          </p:nvSpPr>
          <p:spPr bwMode="auto">
            <a:xfrm>
              <a:off x="5328" y="33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8" name="Oval 28"/>
            <p:cNvSpPr>
              <a:spLocks noChangeArrowheads="1"/>
            </p:cNvSpPr>
            <p:nvPr/>
          </p:nvSpPr>
          <p:spPr bwMode="auto">
            <a:xfrm>
              <a:off x="5376" y="33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9" name="Oval 29"/>
            <p:cNvSpPr>
              <a:spLocks noChangeArrowheads="1"/>
            </p:cNvSpPr>
            <p:nvPr/>
          </p:nvSpPr>
          <p:spPr bwMode="auto">
            <a:xfrm>
              <a:off x="5376" y="345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50" name="Oval 30"/>
            <p:cNvSpPr>
              <a:spLocks noChangeArrowheads="1"/>
            </p:cNvSpPr>
            <p:nvPr/>
          </p:nvSpPr>
          <p:spPr bwMode="auto">
            <a:xfrm>
              <a:off x="5424" y="35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51" name="Oval 31"/>
            <p:cNvSpPr>
              <a:spLocks noChangeArrowheads="1"/>
            </p:cNvSpPr>
            <p:nvPr/>
          </p:nvSpPr>
          <p:spPr bwMode="auto">
            <a:xfrm>
              <a:off x="5472" y="355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grpSp>
      <p:sp>
        <p:nvSpPr>
          <p:cNvPr id="555016" name="Text Box 32"/>
          <p:cNvSpPr txBox="1">
            <a:spLocks noChangeArrowheads="1"/>
          </p:cNvSpPr>
          <p:nvPr/>
        </p:nvSpPr>
        <p:spPr bwMode="auto">
          <a:xfrm rot="-5400000">
            <a:off x="1897063" y="2141538"/>
            <a:ext cx="1352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Radio</a:t>
            </a:r>
            <a:endParaRPr lang="en-US" sz="3600">
              <a:solidFill>
                <a:srgbClr val="808080"/>
              </a:solidFill>
              <a:latin typeface="Times New Roman" charset="0"/>
            </a:endParaRPr>
          </a:p>
        </p:txBody>
      </p:sp>
      <p:sp>
        <p:nvSpPr>
          <p:cNvPr id="555017" name="Text Box 33"/>
          <p:cNvSpPr txBox="1">
            <a:spLocks noChangeArrowheads="1"/>
          </p:cNvSpPr>
          <p:nvPr/>
        </p:nvSpPr>
        <p:spPr bwMode="auto">
          <a:xfrm rot="-5400000">
            <a:off x="2713038" y="2011363"/>
            <a:ext cx="1250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CMB</a:t>
            </a:r>
            <a:endParaRPr lang="en-US" sz="3600">
              <a:solidFill>
                <a:srgbClr val="808080"/>
              </a:solidFill>
              <a:latin typeface="Times New Roman" charset="0"/>
            </a:endParaRPr>
          </a:p>
        </p:txBody>
      </p:sp>
      <p:sp>
        <p:nvSpPr>
          <p:cNvPr id="555018" name="Text Box 34"/>
          <p:cNvSpPr txBox="1">
            <a:spLocks noChangeArrowheads="1"/>
          </p:cNvSpPr>
          <p:nvPr/>
        </p:nvSpPr>
        <p:spPr bwMode="auto">
          <a:xfrm rot="-5400000">
            <a:off x="3336925" y="2489200"/>
            <a:ext cx="1828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Visible</a:t>
            </a:r>
            <a:endParaRPr lang="en-US" sz="3600">
              <a:solidFill>
                <a:srgbClr val="808080"/>
              </a:solidFill>
              <a:latin typeface="Times New Roman" charset="0"/>
            </a:endParaRPr>
          </a:p>
        </p:txBody>
      </p:sp>
      <p:sp>
        <p:nvSpPr>
          <p:cNvPr id="555019" name="Text Box 35"/>
          <p:cNvSpPr txBox="1">
            <a:spLocks noChangeArrowheads="1"/>
          </p:cNvSpPr>
          <p:nvPr/>
        </p:nvSpPr>
        <p:spPr bwMode="auto">
          <a:xfrm rot="-5400000">
            <a:off x="4790281" y="4668044"/>
            <a:ext cx="2124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808080"/>
                </a:solidFill>
                <a:latin typeface="Times New Roman" charset="0"/>
              </a:rPr>
              <a:t>GeV</a:t>
            </a:r>
            <a:r>
              <a:rPr lang="en-US" sz="3200" b="1">
                <a:solidFill>
                  <a:srgbClr val="808080"/>
                </a:solidFill>
                <a:latin typeface="Symbol" charset="0"/>
              </a:rPr>
              <a:t> g</a:t>
            </a:r>
            <a:r>
              <a:rPr lang="en-US" sz="3200" b="1">
                <a:solidFill>
                  <a:srgbClr val="808080"/>
                </a:solidFill>
                <a:latin typeface="Times New Roman" charset="0"/>
              </a:rPr>
              <a:t>-rays</a:t>
            </a:r>
            <a:endParaRPr lang="en-US" sz="3600">
              <a:solidFill>
                <a:srgbClr val="808080"/>
              </a:solidFill>
              <a:latin typeface="Times New Roman" charset="0"/>
            </a:endParaRPr>
          </a:p>
        </p:txBody>
      </p:sp>
      <p:sp>
        <p:nvSpPr>
          <p:cNvPr id="555020" name="Text Box 36"/>
          <p:cNvSpPr txBox="1">
            <a:spLocks noChangeArrowheads="1"/>
          </p:cNvSpPr>
          <p:nvPr/>
        </p:nvSpPr>
        <p:spPr bwMode="auto">
          <a:xfrm>
            <a:off x="6248400" y="0"/>
            <a:ext cx="2530475"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333333"/>
                </a:solidFill>
                <a:latin typeface="Times New Roman" charset="0"/>
              </a:rPr>
              <a:t> energy (e</a:t>
            </a:r>
            <a:r>
              <a:rPr lang="en-US" sz="2800" b="1">
                <a:solidFill>
                  <a:srgbClr val="333333"/>
                </a:solidFill>
                <a:latin typeface="Times New Roman" charset="0"/>
              </a:rPr>
              <a:t>V</a:t>
            </a:r>
            <a:r>
              <a:rPr lang="en-US" sz="3600" b="1">
                <a:solidFill>
                  <a:srgbClr val="333333"/>
                </a:solidFill>
                <a:latin typeface="Times New Roman" charset="0"/>
              </a:rPr>
              <a:t>)</a:t>
            </a:r>
          </a:p>
        </p:txBody>
      </p:sp>
      <p:sp>
        <p:nvSpPr>
          <p:cNvPr id="555021" name="Line 37"/>
          <p:cNvSpPr>
            <a:spLocks noChangeShapeType="1"/>
          </p:cNvSpPr>
          <p:nvPr/>
        </p:nvSpPr>
        <p:spPr bwMode="auto">
          <a:xfrm>
            <a:off x="8534400" y="381000"/>
            <a:ext cx="457200" cy="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22" name="Text Box 38"/>
          <p:cNvSpPr txBox="1">
            <a:spLocks noChangeArrowheads="1"/>
          </p:cNvSpPr>
          <p:nvPr/>
        </p:nvSpPr>
        <p:spPr bwMode="auto">
          <a:xfrm rot="-5400000">
            <a:off x="796925" y="2362200"/>
            <a:ext cx="1174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333333"/>
                </a:solidFill>
                <a:latin typeface="Times" charset="0"/>
              </a:rPr>
              <a:t> flux </a:t>
            </a:r>
            <a:endParaRPr lang="en-US" sz="3600">
              <a:solidFill>
                <a:srgbClr val="333333"/>
              </a:solidFill>
              <a:latin typeface="Times" charset="0"/>
            </a:endParaRPr>
          </a:p>
        </p:txBody>
      </p:sp>
      <p:sp>
        <p:nvSpPr>
          <p:cNvPr id="555023" name="Text Box 40"/>
          <p:cNvSpPr txBox="1">
            <a:spLocks noChangeArrowheads="1"/>
          </p:cNvSpPr>
          <p:nvPr/>
        </p:nvSpPr>
        <p:spPr bwMode="auto">
          <a:xfrm>
            <a:off x="8153400" y="1571625"/>
            <a:ext cx="47466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4400">
                <a:solidFill>
                  <a:srgbClr val="5F5F5F"/>
                </a:solidFill>
                <a:latin typeface="Symbol" charset="0"/>
              </a:rPr>
              <a:t>n</a:t>
            </a:r>
            <a:endParaRPr lang="en-US" sz="4400">
              <a:solidFill>
                <a:srgbClr val="5F5F5F"/>
              </a:solidFill>
              <a:latin typeface="Times" charset="0"/>
            </a:endParaRPr>
          </a:p>
        </p:txBody>
      </p:sp>
      <p:sp>
        <p:nvSpPr>
          <p:cNvPr id="555024" name="AutoShape 41"/>
          <p:cNvSpPr>
            <a:spLocks noChangeArrowheads="1"/>
          </p:cNvSpPr>
          <p:nvPr/>
        </p:nvSpPr>
        <p:spPr bwMode="auto">
          <a:xfrm>
            <a:off x="6324600" y="1981200"/>
            <a:ext cx="1828800" cy="1524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bg2"/>
          </a:solidFill>
          <a:ln w="9525">
            <a:solidFill>
              <a:schemeClr val="tx1">
                <a:lumMod val="65000"/>
                <a:lumOff val="35000"/>
              </a:schemeClr>
            </a:solidFill>
            <a:miter lim="800000"/>
            <a:headEnd/>
            <a:tailEnd/>
          </a:ln>
        </p:spPr>
        <p:txBody>
          <a:bodyPr wrap="none" lIns="91420" tIns="45711" rIns="91420" bIns="45711" anchor="ctr"/>
          <a:lstStyle/>
          <a:p>
            <a:pPr defTabSz="914400"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sp>
        <p:nvSpPr>
          <p:cNvPr id="555025" name="Text Box 42"/>
          <p:cNvSpPr txBox="1">
            <a:spLocks noChangeArrowheads="1"/>
          </p:cNvSpPr>
          <p:nvPr/>
        </p:nvSpPr>
        <p:spPr bwMode="auto">
          <a:xfrm>
            <a:off x="2667000" y="152400"/>
            <a:ext cx="609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endParaRPr lang="en-US">
              <a:solidFill>
                <a:srgbClr val="000000"/>
              </a:solidFill>
              <a:latin typeface="Times New Roman" charset="0"/>
            </a:endParaRPr>
          </a:p>
        </p:txBody>
      </p:sp>
      <p:sp>
        <p:nvSpPr>
          <p:cNvPr id="555026" name="Line 43"/>
          <p:cNvSpPr>
            <a:spLocks noChangeShapeType="1"/>
          </p:cNvSpPr>
          <p:nvPr/>
        </p:nvSpPr>
        <p:spPr bwMode="auto">
          <a:xfrm>
            <a:off x="2819400" y="3810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06892" name="Line 44"/>
          <p:cNvSpPr>
            <a:spLocks noChangeShapeType="1"/>
          </p:cNvSpPr>
          <p:nvPr/>
        </p:nvSpPr>
        <p:spPr bwMode="auto">
          <a:xfrm>
            <a:off x="7620000" y="3733800"/>
            <a:ext cx="0" cy="6858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06893" name="Text Box 45"/>
          <p:cNvSpPr txBox="1">
            <a:spLocks noChangeArrowheads="1"/>
          </p:cNvSpPr>
          <p:nvPr/>
        </p:nvSpPr>
        <p:spPr bwMode="auto">
          <a:xfrm>
            <a:off x="2281238" y="4876800"/>
            <a:ext cx="2922587" cy="1077913"/>
          </a:xfrm>
          <a:prstGeom prst="rect">
            <a:avLst/>
          </a:prstGeom>
          <a:solidFill>
            <a:schemeClr val="tx1">
              <a:lumMod val="65000"/>
              <a:lumOff val="35000"/>
            </a:schemeClr>
          </a:solid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defRPr/>
            </a:pPr>
            <a:r>
              <a:rPr lang="en-US" sz="3200" dirty="0" smtClean="0">
                <a:solidFill>
                  <a:srgbClr val="FFFFFF"/>
                </a:solidFill>
              </a:rPr>
              <a:t>particle flux</a:t>
            </a:r>
          </a:p>
          <a:p>
            <a:pPr algn="ctr" defTabSz="914400" eaLnBrk="1" fontAlgn="base" hangingPunct="1">
              <a:spcBef>
                <a:spcPct val="0"/>
              </a:spcBef>
              <a:spcAft>
                <a:spcPct val="0"/>
              </a:spcAft>
              <a:defRPr/>
            </a:pPr>
            <a:r>
              <a:rPr lang="en-US" sz="3200" dirty="0" smtClean="0">
                <a:solidFill>
                  <a:srgbClr val="FFFFFF"/>
                </a:solidFill>
              </a:rPr>
              <a:t>in the Universe</a:t>
            </a:r>
          </a:p>
        </p:txBody>
      </p:sp>
      <p:sp>
        <p:nvSpPr>
          <p:cNvPr id="5" name="Rectangle 4"/>
          <p:cNvSpPr/>
          <p:nvPr/>
        </p:nvSpPr>
        <p:spPr>
          <a:xfrm>
            <a:off x="6259557" y="5467030"/>
            <a:ext cx="2586153" cy="523220"/>
          </a:xfrm>
          <a:prstGeom prst="rect">
            <a:avLst/>
          </a:prstGeom>
          <a:solidFill>
            <a:schemeClr val="bg1"/>
          </a:solidFill>
        </p:spPr>
        <p:txBody>
          <a:bodyPr wrap="square">
            <a:spAutoFit/>
          </a:bodyPr>
          <a:lstStyle/>
          <a:p>
            <a:pPr algn="ctr" defTabSz="914400" fontAlgn="base">
              <a:spcBef>
                <a:spcPct val="0"/>
              </a:spcBef>
              <a:spcAft>
                <a:spcPct val="0"/>
              </a:spcAft>
              <a:defRPr/>
            </a:pPr>
            <a:r>
              <a:rPr lang="en-US" sz="2800" dirty="0" err="1">
                <a:solidFill>
                  <a:srgbClr val="000000">
                    <a:lumMod val="65000"/>
                    <a:lumOff val="35000"/>
                  </a:srgbClr>
                </a:solidFill>
                <a:latin typeface="Arial"/>
                <a:cs typeface="Arial"/>
              </a:rPr>
              <a:t>PeV</a:t>
            </a:r>
            <a:r>
              <a:rPr lang="en-US" sz="2800" dirty="0">
                <a:solidFill>
                  <a:srgbClr val="000000">
                    <a:lumMod val="65000"/>
                    <a:lumOff val="35000"/>
                  </a:srgbClr>
                </a:solidFill>
                <a:latin typeface="Arial"/>
                <a:cs typeface="Arial"/>
              </a:rPr>
              <a:t> photons?</a:t>
            </a:r>
          </a:p>
        </p:txBody>
      </p:sp>
      <p:cxnSp>
        <p:nvCxnSpPr>
          <p:cNvPr id="7" name="Straight Arrow Connector 6"/>
          <p:cNvCxnSpPr/>
          <p:nvPr/>
        </p:nvCxnSpPr>
        <p:spPr>
          <a:xfrm rot="10800000">
            <a:off x="7537157" y="5122903"/>
            <a:ext cx="4451" cy="43898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23081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6853"/>
                                        </p:tgtEl>
                                        <p:attrNameLst>
                                          <p:attrName>style.visibility</p:attrName>
                                        </p:attrNameLst>
                                      </p:cBhvr>
                                      <p:to>
                                        <p:strVal val="visible"/>
                                      </p:to>
                                    </p:set>
                                    <p:animEffect transition="in" filter="checkerboard(across)">
                                      <p:cBhvr>
                                        <p:cTn id="7" dur="500"/>
                                        <p:tgtEl>
                                          <p:spTgt spid="206853"/>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06855"/>
                                        </p:tgtEl>
                                        <p:attrNameLst>
                                          <p:attrName>style.visibility</p:attrName>
                                        </p:attrNameLst>
                                      </p:cBhvr>
                                      <p:to>
                                        <p:strVal val="visible"/>
                                      </p:to>
                                    </p:set>
                                    <p:animEffect transition="in" filter="checkerboard(across)">
                                      <p:cBhvr>
                                        <p:cTn id="10" dur="500"/>
                                        <p:tgtEl>
                                          <p:spTgt spid="206855"/>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206854"/>
                                        </p:tgtEl>
                                        <p:attrNameLst>
                                          <p:attrName>style.visibility</p:attrName>
                                        </p:attrNameLst>
                                      </p:cBhvr>
                                      <p:to>
                                        <p:strVal val="visible"/>
                                      </p:to>
                                    </p:set>
                                    <p:animEffect transition="in" filter="checkerboard(across)">
                                      <p:cBhvr>
                                        <p:cTn id="13" dur="500"/>
                                        <p:tgtEl>
                                          <p:spTgt spid="206854"/>
                                        </p:tgtEl>
                                      </p:cBhvr>
                                    </p:animEffect>
                                  </p:childTnLst>
                                </p:cTn>
                              </p:par>
                              <p:par>
                                <p:cTn id="14" presetID="5" presetClass="entr" presetSubtype="1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checkerboard(across)">
                                      <p:cBhvr>
                                        <p:cTn id="16" dur="500"/>
                                        <p:tgtEl>
                                          <p:spTgt spid="2"/>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206892"/>
                                        </p:tgtEl>
                                        <p:attrNameLst>
                                          <p:attrName>style.visibility</p:attrName>
                                        </p:attrNameLst>
                                      </p:cBhvr>
                                      <p:to>
                                        <p:strVal val="visible"/>
                                      </p:to>
                                    </p:set>
                                    <p:animEffect transition="in" filter="checkerboard(across)">
                                      <p:cBhvr>
                                        <p:cTn id="19" dur="500"/>
                                        <p:tgtEl>
                                          <p:spTgt spid="206892"/>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206893"/>
                                        </p:tgtEl>
                                        <p:attrNameLst>
                                          <p:attrName>style.visibility</p:attrName>
                                        </p:attrNameLst>
                                      </p:cBhvr>
                                      <p:to>
                                        <p:strVal val="visible"/>
                                      </p:to>
                                    </p:set>
                                    <p:animEffect transition="in" filter="checkerboard(across)">
                                      <p:cBhvr>
                                        <p:cTn id="22" dur="500"/>
                                        <p:tgtEl>
                                          <p:spTgt spid="206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3" grpId="0"/>
      <p:bldP spid="206854" grpId="0"/>
      <p:bldP spid="206855" grpId="0" animBg="1"/>
      <p:bldP spid="206892" grpId="0" animBg="1"/>
      <p:bldP spid="20689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8081" name="Object 2"/>
          <p:cNvGraphicFramePr>
            <a:graphicFrameLocks noChangeAspect="1"/>
          </p:cNvGraphicFramePr>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43140"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58082" name="AutoShape 3"/>
          <p:cNvSpPr>
            <a:spLocks noChangeArrowheads="1"/>
          </p:cNvSpPr>
          <p:nvPr/>
        </p:nvSpPr>
        <p:spPr bwMode="auto">
          <a:xfrm>
            <a:off x="685800" y="-1295400"/>
            <a:ext cx="10058400" cy="807720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55808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76200"/>
            <a:ext cx="7392988"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8084" name="Text Box 6"/>
          <p:cNvSpPr txBox="1">
            <a:spLocks noChangeArrowheads="1"/>
          </p:cNvSpPr>
          <p:nvPr/>
        </p:nvSpPr>
        <p:spPr bwMode="auto">
          <a:xfrm>
            <a:off x="7467600" y="3371850"/>
            <a:ext cx="1292225"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lnSpc>
                <a:spcPct val="70000"/>
              </a:lnSpc>
              <a:spcBef>
                <a:spcPct val="0"/>
              </a:spcBef>
              <a:spcAft>
                <a:spcPct val="0"/>
              </a:spcAft>
            </a:pPr>
            <a:r>
              <a:rPr lang="en-US" sz="2800">
                <a:solidFill>
                  <a:srgbClr val="5F5F5F"/>
                </a:solidFill>
              </a:rPr>
              <a:t>cosmic</a:t>
            </a:r>
          </a:p>
          <a:p>
            <a:pPr defTabSz="914400" fontAlgn="base">
              <a:lnSpc>
                <a:spcPct val="70000"/>
              </a:lnSpc>
              <a:spcBef>
                <a:spcPct val="0"/>
              </a:spcBef>
              <a:spcAft>
                <a:spcPct val="0"/>
              </a:spcAft>
            </a:pPr>
            <a:r>
              <a:rPr lang="en-US" sz="2800">
                <a:solidFill>
                  <a:srgbClr val="5F5F5F"/>
                </a:solidFill>
              </a:rPr>
              <a:t>   rays</a:t>
            </a:r>
          </a:p>
        </p:txBody>
      </p:sp>
      <p:grpSp>
        <p:nvGrpSpPr>
          <p:cNvPr id="558085" name="Group 8"/>
          <p:cNvGrpSpPr>
            <a:grpSpLocks/>
          </p:cNvGrpSpPr>
          <p:nvPr/>
        </p:nvGrpSpPr>
        <p:grpSpPr bwMode="auto">
          <a:xfrm rot="-133041">
            <a:off x="6553200" y="3429000"/>
            <a:ext cx="2057400" cy="2362200"/>
            <a:chOff x="4224" y="2112"/>
            <a:chExt cx="1296" cy="1488"/>
          </a:xfrm>
        </p:grpSpPr>
        <p:sp>
          <p:nvSpPr>
            <p:cNvPr id="558103" name="Oval 9"/>
            <p:cNvSpPr>
              <a:spLocks noChangeArrowheads="1"/>
            </p:cNvSpPr>
            <p:nvPr/>
          </p:nvSpPr>
          <p:spPr bwMode="auto">
            <a:xfrm>
              <a:off x="4224" y="21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4" name="Oval 10"/>
            <p:cNvSpPr>
              <a:spLocks noChangeArrowheads="1"/>
            </p:cNvSpPr>
            <p:nvPr/>
          </p:nvSpPr>
          <p:spPr bwMode="auto">
            <a:xfrm>
              <a:off x="4272" y="21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5" name="Oval 11"/>
            <p:cNvSpPr>
              <a:spLocks noChangeArrowheads="1"/>
            </p:cNvSpPr>
            <p:nvPr/>
          </p:nvSpPr>
          <p:spPr bwMode="auto">
            <a:xfrm>
              <a:off x="4320" y="220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6" name="Oval 12"/>
            <p:cNvSpPr>
              <a:spLocks noChangeArrowheads="1"/>
            </p:cNvSpPr>
            <p:nvPr/>
          </p:nvSpPr>
          <p:spPr bwMode="auto">
            <a:xfrm>
              <a:off x="4416" y="23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7" name="Oval 13"/>
            <p:cNvSpPr>
              <a:spLocks noChangeArrowheads="1"/>
            </p:cNvSpPr>
            <p:nvPr/>
          </p:nvSpPr>
          <p:spPr bwMode="auto">
            <a:xfrm>
              <a:off x="4512" y="240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8" name="Oval 14"/>
            <p:cNvSpPr>
              <a:spLocks noChangeArrowheads="1"/>
            </p:cNvSpPr>
            <p:nvPr/>
          </p:nvSpPr>
          <p:spPr bwMode="auto">
            <a:xfrm>
              <a:off x="4608" y="249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9" name="Oval 15"/>
            <p:cNvSpPr>
              <a:spLocks noChangeArrowheads="1"/>
            </p:cNvSpPr>
            <p:nvPr/>
          </p:nvSpPr>
          <p:spPr bwMode="auto">
            <a:xfrm>
              <a:off x="4656" y="254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0" name="Oval 16"/>
            <p:cNvSpPr>
              <a:spLocks noChangeArrowheads="1"/>
            </p:cNvSpPr>
            <p:nvPr/>
          </p:nvSpPr>
          <p:spPr bwMode="auto">
            <a:xfrm>
              <a:off x="4704" y="259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1" name="Oval 17"/>
            <p:cNvSpPr>
              <a:spLocks noChangeArrowheads="1"/>
            </p:cNvSpPr>
            <p:nvPr/>
          </p:nvSpPr>
          <p:spPr bwMode="auto">
            <a:xfrm>
              <a:off x="4800" y="268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2" name="Oval 18"/>
            <p:cNvSpPr>
              <a:spLocks noChangeArrowheads="1"/>
            </p:cNvSpPr>
            <p:nvPr/>
          </p:nvSpPr>
          <p:spPr bwMode="auto">
            <a:xfrm>
              <a:off x="4896" y="278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3" name="Oval 19"/>
            <p:cNvSpPr>
              <a:spLocks noChangeArrowheads="1"/>
            </p:cNvSpPr>
            <p:nvPr/>
          </p:nvSpPr>
          <p:spPr bwMode="auto">
            <a:xfrm>
              <a:off x="4944" y="288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4" name="Oval 20"/>
            <p:cNvSpPr>
              <a:spLocks noChangeArrowheads="1"/>
            </p:cNvSpPr>
            <p:nvPr/>
          </p:nvSpPr>
          <p:spPr bwMode="auto">
            <a:xfrm>
              <a:off x="4992" y="292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5" name="Oval 21"/>
            <p:cNvSpPr>
              <a:spLocks noChangeArrowheads="1"/>
            </p:cNvSpPr>
            <p:nvPr/>
          </p:nvSpPr>
          <p:spPr bwMode="auto">
            <a:xfrm>
              <a:off x="5040" y="297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6" name="Oval 22"/>
            <p:cNvSpPr>
              <a:spLocks noChangeArrowheads="1"/>
            </p:cNvSpPr>
            <p:nvPr/>
          </p:nvSpPr>
          <p:spPr bwMode="auto">
            <a:xfrm>
              <a:off x="5088" y="302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7" name="Oval 23"/>
            <p:cNvSpPr>
              <a:spLocks noChangeArrowheads="1"/>
            </p:cNvSpPr>
            <p:nvPr/>
          </p:nvSpPr>
          <p:spPr bwMode="auto">
            <a:xfrm>
              <a:off x="5136" y="307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8" name="Oval 24"/>
            <p:cNvSpPr>
              <a:spLocks noChangeArrowheads="1"/>
            </p:cNvSpPr>
            <p:nvPr/>
          </p:nvSpPr>
          <p:spPr bwMode="auto">
            <a:xfrm>
              <a:off x="5184" y="312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9" name="Oval 25"/>
            <p:cNvSpPr>
              <a:spLocks noChangeArrowheads="1"/>
            </p:cNvSpPr>
            <p:nvPr/>
          </p:nvSpPr>
          <p:spPr bwMode="auto">
            <a:xfrm>
              <a:off x="5232" y="316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0" name="Oval 26"/>
            <p:cNvSpPr>
              <a:spLocks noChangeArrowheads="1"/>
            </p:cNvSpPr>
            <p:nvPr/>
          </p:nvSpPr>
          <p:spPr bwMode="auto">
            <a:xfrm>
              <a:off x="5280" y="326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1" name="Oval 27"/>
            <p:cNvSpPr>
              <a:spLocks noChangeArrowheads="1"/>
            </p:cNvSpPr>
            <p:nvPr/>
          </p:nvSpPr>
          <p:spPr bwMode="auto">
            <a:xfrm>
              <a:off x="5328" y="33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2" name="Oval 28"/>
            <p:cNvSpPr>
              <a:spLocks noChangeArrowheads="1"/>
            </p:cNvSpPr>
            <p:nvPr/>
          </p:nvSpPr>
          <p:spPr bwMode="auto">
            <a:xfrm>
              <a:off x="5376" y="33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3" name="Oval 29"/>
            <p:cNvSpPr>
              <a:spLocks noChangeArrowheads="1"/>
            </p:cNvSpPr>
            <p:nvPr/>
          </p:nvSpPr>
          <p:spPr bwMode="auto">
            <a:xfrm>
              <a:off x="5376" y="345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4" name="Oval 30"/>
            <p:cNvSpPr>
              <a:spLocks noChangeArrowheads="1"/>
            </p:cNvSpPr>
            <p:nvPr/>
          </p:nvSpPr>
          <p:spPr bwMode="auto">
            <a:xfrm>
              <a:off x="5424" y="35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5" name="Oval 31"/>
            <p:cNvSpPr>
              <a:spLocks noChangeArrowheads="1"/>
            </p:cNvSpPr>
            <p:nvPr/>
          </p:nvSpPr>
          <p:spPr bwMode="auto">
            <a:xfrm>
              <a:off x="5472" y="355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grpSp>
      <p:sp>
        <p:nvSpPr>
          <p:cNvPr id="558086" name="Text Box 32"/>
          <p:cNvSpPr txBox="1">
            <a:spLocks noChangeArrowheads="1"/>
          </p:cNvSpPr>
          <p:nvPr/>
        </p:nvSpPr>
        <p:spPr bwMode="auto">
          <a:xfrm rot="-5400000">
            <a:off x="1897063" y="2141538"/>
            <a:ext cx="1352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Radio</a:t>
            </a:r>
            <a:endParaRPr lang="en-US" sz="3600">
              <a:solidFill>
                <a:srgbClr val="808080"/>
              </a:solidFill>
              <a:latin typeface="Times New Roman" charset="0"/>
            </a:endParaRPr>
          </a:p>
        </p:txBody>
      </p:sp>
      <p:sp>
        <p:nvSpPr>
          <p:cNvPr id="558087" name="Text Box 33"/>
          <p:cNvSpPr txBox="1">
            <a:spLocks noChangeArrowheads="1"/>
          </p:cNvSpPr>
          <p:nvPr/>
        </p:nvSpPr>
        <p:spPr bwMode="auto">
          <a:xfrm rot="-5400000">
            <a:off x="2713038" y="2011363"/>
            <a:ext cx="1250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CMB</a:t>
            </a:r>
            <a:endParaRPr lang="en-US" sz="3600">
              <a:solidFill>
                <a:srgbClr val="808080"/>
              </a:solidFill>
              <a:latin typeface="Times New Roman" charset="0"/>
            </a:endParaRPr>
          </a:p>
        </p:txBody>
      </p:sp>
      <p:sp>
        <p:nvSpPr>
          <p:cNvPr id="558088" name="Text Box 34"/>
          <p:cNvSpPr txBox="1">
            <a:spLocks noChangeArrowheads="1"/>
          </p:cNvSpPr>
          <p:nvPr/>
        </p:nvSpPr>
        <p:spPr bwMode="auto">
          <a:xfrm rot="-5400000">
            <a:off x="3336925" y="2489200"/>
            <a:ext cx="1828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Visible</a:t>
            </a:r>
            <a:endParaRPr lang="en-US" sz="3600">
              <a:solidFill>
                <a:srgbClr val="808080"/>
              </a:solidFill>
              <a:latin typeface="Times New Roman" charset="0"/>
            </a:endParaRPr>
          </a:p>
        </p:txBody>
      </p:sp>
      <p:sp>
        <p:nvSpPr>
          <p:cNvPr id="558089" name="Text Box 35"/>
          <p:cNvSpPr txBox="1">
            <a:spLocks noChangeArrowheads="1"/>
          </p:cNvSpPr>
          <p:nvPr/>
        </p:nvSpPr>
        <p:spPr bwMode="auto">
          <a:xfrm rot="-5400000">
            <a:off x="4790281" y="4668044"/>
            <a:ext cx="2124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808080"/>
                </a:solidFill>
                <a:latin typeface="Times New Roman" charset="0"/>
              </a:rPr>
              <a:t>GeV</a:t>
            </a:r>
            <a:r>
              <a:rPr lang="en-US" sz="3200" b="1">
                <a:solidFill>
                  <a:srgbClr val="808080"/>
                </a:solidFill>
                <a:latin typeface="Symbol" charset="0"/>
              </a:rPr>
              <a:t> g</a:t>
            </a:r>
            <a:r>
              <a:rPr lang="en-US" sz="3200" b="1">
                <a:solidFill>
                  <a:srgbClr val="808080"/>
                </a:solidFill>
                <a:latin typeface="Times New Roman" charset="0"/>
              </a:rPr>
              <a:t>-rays</a:t>
            </a:r>
            <a:endParaRPr lang="en-US" sz="3600">
              <a:solidFill>
                <a:srgbClr val="808080"/>
              </a:solidFill>
              <a:latin typeface="Times New Roman" charset="0"/>
            </a:endParaRPr>
          </a:p>
        </p:txBody>
      </p:sp>
      <p:sp>
        <p:nvSpPr>
          <p:cNvPr id="558090" name="Text Box 36"/>
          <p:cNvSpPr txBox="1">
            <a:spLocks noChangeArrowheads="1"/>
          </p:cNvSpPr>
          <p:nvPr/>
        </p:nvSpPr>
        <p:spPr bwMode="auto">
          <a:xfrm>
            <a:off x="6248400" y="0"/>
            <a:ext cx="2530475"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333333"/>
                </a:solidFill>
                <a:latin typeface="Times New Roman" charset="0"/>
              </a:rPr>
              <a:t> energy (e</a:t>
            </a:r>
            <a:r>
              <a:rPr lang="en-US" sz="2800" b="1">
                <a:solidFill>
                  <a:srgbClr val="333333"/>
                </a:solidFill>
                <a:latin typeface="Times New Roman" charset="0"/>
              </a:rPr>
              <a:t>V</a:t>
            </a:r>
            <a:r>
              <a:rPr lang="en-US" sz="3600" b="1">
                <a:solidFill>
                  <a:srgbClr val="333333"/>
                </a:solidFill>
                <a:latin typeface="Times New Roman" charset="0"/>
              </a:rPr>
              <a:t>)</a:t>
            </a:r>
          </a:p>
        </p:txBody>
      </p:sp>
      <p:sp>
        <p:nvSpPr>
          <p:cNvPr id="558091" name="Line 37"/>
          <p:cNvSpPr>
            <a:spLocks noChangeShapeType="1"/>
          </p:cNvSpPr>
          <p:nvPr/>
        </p:nvSpPr>
        <p:spPr bwMode="auto">
          <a:xfrm>
            <a:off x="8534400" y="381000"/>
            <a:ext cx="457200" cy="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092" name="Text Box 38"/>
          <p:cNvSpPr txBox="1">
            <a:spLocks noChangeArrowheads="1"/>
          </p:cNvSpPr>
          <p:nvPr/>
        </p:nvSpPr>
        <p:spPr bwMode="auto">
          <a:xfrm rot="-5400000">
            <a:off x="796925" y="2362200"/>
            <a:ext cx="1174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333333"/>
                </a:solidFill>
                <a:latin typeface="Times" charset="0"/>
              </a:rPr>
              <a:t> flux </a:t>
            </a:r>
            <a:endParaRPr lang="en-US" sz="3600">
              <a:solidFill>
                <a:srgbClr val="333333"/>
              </a:solidFill>
              <a:latin typeface="Times" charset="0"/>
            </a:endParaRPr>
          </a:p>
        </p:txBody>
      </p:sp>
      <p:sp>
        <p:nvSpPr>
          <p:cNvPr id="558093" name="Text Box 40"/>
          <p:cNvSpPr txBox="1">
            <a:spLocks noChangeArrowheads="1"/>
          </p:cNvSpPr>
          <p:nvPr/>
        </p:nvSpPr>
        <p:spPr bwMode="auto">
          <a:xfrm>
            <a:off x="8153400" y="1571625"/>
            <a:ext cx="47466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4400">
                <a:solidFill>
                  <a:srgbClr val="5F5F5F"/>
                </a:solidFill>
                <a:latin typeface="Symbol" charset="0"/>
              </a:rPr>
              <a:t>n</a:t>
            </a:r>
            <a:endParaRPr lang="en-US" sz="4400">
              <a:solidFill>
                <a:srgbClr val="5F5F5F"/>
              </a:solidFill>
              <a:latin typeface="Times" charset="0"/>
            </a:endParaRPr>
          </a:p>
        </p:txBody>
      </p:sp>
      <p:sp>
        <p:nvSpPr>
          <p:cNvPr id="558094" name="AutoShape 41"/>
          <p:cNvSpPr>
            <a:spLocks noChangeArrowheads="1"/>
          </p:cNvSpPr>
          <p:nvPr/>
        </p:nvSpPr>
        <p:spPr bwMode="auto">
          <a:xfrm>
            <a:off x="6324600" y="1981200"/>
            <a:ext cx="1828800" cy="1524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bg2"/>
          </a:solidFill>
          <a:ln w="9525">
            <a:solidFill>
              <a:schemeClr val="bg2"/>
            </a:solidFill>
            <a:miter lim="800000"/>
            <a:headEnd/>
            <a:tailEnd/>
          </a:ln>
        </p:spPr>
        <p:txBody>
          <a:bodyPr wrap="none" lIns="91420" tIns="45711" rIns="91420" bIns="45711"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095" name="Text Box 42"/>
          <p:cNvSpPr txBox="1">
            <a:spLocks noChangeArrowheads="1"/>
          </p:cNvSpPr>
          <p:nvPr/>
        </p:nvSpPr>
        <p:spPr bwMode="auto">
          <a:xfrm>
            <a:off x="2667000" y="152400"/>
            <a:ext cx="609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endParaRPr lang="en-US">
              <a:solidFill>
                <a:srgbClr val="000000"/>
              </a:solidFill>
              <a:latin typeface="Times New Roman" charset="0"/>
            </a:endParaRPr>
          </a:p>
        </p:txBody>
      </p:sp>
      <p:sp>
        <p:nvSpPr>
          <p:cNvPr id="558096" name="Line 43"/>
          <p:cNvSpPr>
            <a:spLocks noChangeShapeType="1"/>
          </p:cNvSpPr>
          <p:nvPr/>
        </p:nvSpPr>
        <p:spPr bwMode="auto">
          <a:xfrm>
            <a:off x="2819400" y="3810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097" name="Line 44"/>
          <p:cNvSpPr>
            <a:spLocks noChangeShapeType="1"/>
          </p:cNvSpPr>
          <p:nvPr/>
        </p:nvSpPr>
        <p:spPr bwMode="auto">
          <a:xfrm>
            <a:off x="7620000" y="3733800"/>
            <a:ext cx="0" cy="6858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 name="Oval 2"/>
          <p:cNvSpPr/>
          <p:nvPr/>
        </p:nvSpPr>
        <p:spPr>
          <a:xfrm>
            <a:off x="8216900" y="5143500"/>
            <a:ext cx="914400" cy="914400"/>
          </a:xfrm>
          <a:prstGeom prst="ellipse">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Times New Roman"/>
            </a:endParaRPr>
          </a:p>
        </p:txBody>
      </p:sp>
      <p:graphicFrame>
        <p:nvGraphicFramePr>
          <p:cNvPr id="558099" name="Object 11"/>
          <p:cNvGraphicFramePr>
            <a:graphicFrameLocks noChangeAspect="1"/>
          </p:cNvGraphicFramePr>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43141" name="Equation" r:id="rId7" imgW="114300" imgH="165100" progId="Equation.3">
                  <p:embed/>
                </p:oleObj>
              </mc:Choice>
              <mc:Fallback>
                <p:oleObj name="Equation" r:id="rId7" imgW="114300" imgH="165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4850" y="3346450"/>
                        <a:ext cx="114300"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57076" name="Object 1"/>
          <p:cNvGraphicFramePr>
            <a:graphicFrameLocks noChangeAspect="1"/>
          </p:cNvGraphicFramePr>
          <p:nvPr>
            <p:extLst>
              <p:ext uri="{D42A27DB-BD31-4B8C-83A1-F6EECF244321}">
                <p14:modId xmlns:p14="http://schemas.microsoft.com/office/powerpoint/2010/main" val="2327887763"/>
              </p:ext>
            </p:extLst>
          </p:nvPr>
        </p:nvGraphicFramePr>
        <p:xfrm>
          <a:off x="2363788" y="4257675"/>
          <a:ext cx="3021012" cy="1576388"/>
        </p:xfrm>
        <a:graphic>
          <a:graphicData uri="http://schemas.openxmlformats.org/presentationml/2006/ole">
            <mc:AlternateContent xmlns:mc="http://schemas.openxmlformats.org/markup-compatibility/2006">
              <mc:Choice xmlns:v="urn:schemas-microsoft-com:vml" Requires="v">
                <p:oleObj spid="_x0000_s43142" name="Equation" r:id="rId9" imgW="901700" imgH="469900" progId="Equation.3">
                  <p:embed/>
                </p:oleObj>
              </mc:Choice>
              <mc:Fallback>
                <p:oleObj name="Equation" r:id="rId9" imgW="901700" imgH="469900" progId="Equation.3">
                  <p:embed/>
                  <p:pic>
                    <p:nvPicPr>
                      <p:cNvPr id="0" name=""/>
                      <p:cNvPicPr>
                        <a:picLocks noChangeAspect="1" noChangeArrowheads="1"/>
                      </p:cNvPicPr>
                      <p:nvPr/>
                    </p:nvPicPr>
                    <p:blipFill>
                      <a:blip r:embed="rId10"/>
                      <a:srcRect/>
                      <a:stretch>
                        <a:fillRect/>
                      </a:stretch>
                    </p:blipFill>
                    <p:spPr bwMode="auto">
                      <a:xfrm>
                        <a:off x="2363788" y="4257675"/>
                        <a:ext cx="3021012" cy="1576388"/>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1" name="Straight Arrow Connector 10"/>
          <p:cNvCxnSpPr>
            <a:stCxn id="3" idx="2"/>
          </p:cNvCxnSpPr>
          <p:nvPr/>
        </p:nvCxnSpPr>
        <p:spPr>
          <a:xfrm flipH="1" flipV="1">
            <a:off x="3429000" y="4865688"/>
            <a:ext cx="4787900" cy="73501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flipH="1">
            <a:off x="2636838" y="1371600"/>
            <a:ext cx="792162" cy="31384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515546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557076"/>
                                        </p:tgtEl>
                                        <p:attrNameLst>
                                          <p:attrName>style.visibility</p:attrName>
                                        </p:attrNameLst>
                                      </p:cBhvr>
                                      <p:to>
                                        <p:strVal val="visible"/>
                                      </p:to>
                                    </p:set>
                                    <p:animEffect transition="in" filter="checkerboard(across)">
                                      <p:cBhvr>
                                        <p:cTn id="10" dur="500"/>
                                        <p:tgtEl>
                                          <p:spTgt spid="557076"/>
                                        </p:tgtEl>
                                      </p:cBhvr>
                                    </p:animEffect>
                                  </p:childTnLst>
                                </p:cTn>
                              </p:par>
                              <p:par>
                                <p:cTn id="11" presetID="5"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heckerboard(across)">
                                      <p:cBhvr>
                                        <p:cTn id="13" dur="500"/>
                                        <p:tgtEl>
                                          <p:spTgt spid="11"/>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heckerboard(across)">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0129" name="Object 2"/>
          <p:cNvGraphicFramePr>
            <a:graphicFrameLocks noGrp="1" noChangeAspect="1"/>
          </p:cNvGraphicFramePr>
          <p:nvPr>
            <p:ph/>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44204"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560130" name="Text Box 3"/>
          <p:cNvSpPr txBox="1">
            <a:spLocks noChangeArrowheads="1"/>
          </p:cNvSpPr>
          <p:nvPr/>
        </p:nvSpPr>
        <p:spPr bwMode="auto">
          <a:xfrm>
            <a:off x="1676400" y="381000"/>
            <a:ext cx="57086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fontAlgn="base">
              <a:spcBef>
                <a:spcPct val="0"/>
              </a:spcBef>
              <a:spcAft>
                <a:spcPct val="0"/>
              </a:spcAft>
            </a:pPr>
            <a:r>
              <a:rPr lang="en-US" sz="3200">
                <a:solidFill>
                  <a:srgbClr val="FFFFFF"/>
                </a:solidFill>
              </a:rPr>
              <a:t>cosmic rays interact with the microwave background</a:t>
            </a:r>
            <a:endParaRPr lang="en-US">
              <a:solidFill>
                <a:srgbClr val="FFFFFF"/>
              </a:solidFill>
            </a:endParaRPr>
          </a:p>
        </p:txBody>
      </p:sp>
      <p:graphicFrame>
        <p:nvGraphicFramePr>
          <p:cNvPr id="560131" name="Object 3"/>
          <p:cNvGraphicFramePr>
            <a:graphicFrameLocks noChangeAspect="1"/>
          </p:cNvGraphicFramePr>
          <p:nvPr/>
        </p:nvGraphicFramePr>
        <p:xfrm>
          <a:off x="1498600" y="1574800"/>
          <a:ext cx="6070600" cy="833438"/>
        </p:xfrm>
        <a:graphic>
          <a:graphicData uri="http://schemas.openxmlformats.org/presentationml/2006/ole">
            <mc:AlternateContent xmlns:mc="http://schemas.openxmlformats.org/markup-compatibility/2006">
              <mc:Choice xmlns:v="urn:schemas-microsoft-com:vml" Requires="v">
                <p:oleObj spid="_x0000_s44205" name="Equation" r:id="rId6" imgW="1663700" imgH="228600" progId="Equation.3">
                  <p:embed/>
                </p:oleObj>
              </mc:Choice>
              <mc:Fallback>
                <p:oleObj name="Equation" r:id="rId6" imgW="1663700" imgH="228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98600" y="1574800"/>
                        <a:ext cx="6070600" cy="833438"/>
                      </a:xfrm>
                      <a:prstGeom prst="rect">
                        <a:avLst/>
                      </a:prstGeom>
                      <a:solidFill>
                        <a:srgbClr val="EAEAEA"/>
                      </a:solidFill>
                      <a:ln w="9525">
                        <a:solidFill>
                          <a:srgbClr val="C0C0C0"/>
                        </a:solidFill>
                        <a:miter lim="800000"/>
                        <a:headEnd/>
                        <a:tailEnd/>
                      </a:ln>
                    </p:spPr>
                  </p:pic>
                </p:oleObj>
              </mc:Fallback>
            </mc:AlternateContent>
          </a:graphicData>
        </a:graphic>
      </p:graphicFrame>
      <p:graphicFrame>
        <p:nvGraphicFramePr>
          <p:cNvPr id="560132" name="Object 4"/>
          <p:cNvGraphicFramePr>
            <a:graphicFrameLocks noChangeAspect="1"/>
          </p:cNvGraphicFramePr>
          <p:nvPr/>
        </p:nvGraphicFramePr>
        <p:xfrm>
          <a:off x="5130800" y="4800600"/>
          <a:ext cx="3795713" cy="757238"/>
        </p:xfrm>
        <a:graphic>
          <a:graphicData uri="http://schemas.openxmlformats.org/presentationml/2006/ole">
            <mc:AlternateContent xmlns:mc="http://schemas.openxmlformats.org/markup-compatibility/2006">
              <mc:Choice xmlns:v="urn:schemas-microsoft-com:vml" Requires="v">
                <p:oleObj spid="_x0000_s44206" name="Equation" r:id="rId8" imgW="1206500" imgH="241300" progId="Equation.3">
                  <p:embed/>
                </p:oleObj>
              </mc:Choice>
              <mc:Fallback>
                <p:oleObj name="Equation" r:id="rId8" imgW="1206500" imgH="2413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30800" y="4800600"/>
                        <a:ext cx="3795713" cy="757238"/>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60133" name="Text Box 6"/>
          <p:cNvSpPr txBox="1">
            <a:spLocks noChangeArrowheads="1"/>
          </p:cNvSpPr>
          <p:nvPr/>
        </p:nvSpPr>
        <p:spPr bwMode="auto">
          <a:xfrm>
            <a:off x="1295400" y="3200400"/>
            <a:ext cx="7924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fontAlgn="base">
              <a:spcBef>
                <a:spcPct val="0"/>
              </a:spcBef>
              <a:spcAft>
                <a:spcPct val="0"/>
              </a:spcAft>
            </a:pPr>
            <a:r>
              <a:rPr lang="en-US" sz="3200" dirty="0">
                <a:solidFill>
                  <a:srgbClr val="FFFFFF"/>
                </a:solidFill>
              </a:rPr>
              <a:t>cosmic rays disappear, neutrinos with</a:t>
            </a:r>
          </a:p>
          <a:p>
            <a:pPr algn="ctr" defTabSz="914400" fontAlgn="base">
              <a:spcBef>
                <a:spcPct val="0"/>
              </a:spcBef>
              <a:spcAft>
                <a:spcPct val="0"/>
              </a:spcAft>
            </a:pPr>
            <a:r>
              <a:rPr lang="en-US" sz="3200" dirty="0" err="1">
                <a:solidFill>
                  <a:srgbClr val="FFFFFF"/>
                </a:solidFill>
              </a:rPr>
              <a:t>EeV</a:t>
            </a:r>
            <a:r>
              <a:rPr lang="en-US" sz="3200" dirty="0">
                <a:solidFill>
                  <a:srgbClr val="FFFFFF"/>
                </a:solidFill>
              </a:rPr>
              <a:t> (</a:t>
            </a:r>
            <a:r>
              <a:rPr lang="en-US" sz="3200" dirty="0" smtClean="0">
                <a:solidFill>
                  <a:srgbClr val="FFFFFF"/>
                </a:solidFill>
              </a:rPr>
              <a:t>10</a:t>
            </a:r>
            <a:r>
              <a:rPr lang="en-US" sz="3200" baseline="30000" dirty="0">
                <a:solidFill>
                  <a:srgbClr val="FFFFFF"/>
                </a:solidFill>
              </a:rPr>
              <a:t>6</a:t>
            </a:r>
            <a:r>
              <a:rPr lang="en-US" sz="3200" dirty="0" smtClean="0">
                <a:solidFill>
                  <a:srgbClr val="FFFFFF"/>
                </a:solidFill>
              </a:rPr>
              <a:t> </a:t>
            </a:r>
            <a:r>
              <a:rPr lang="en-US" sz="3200" dirty="0" err="1" smtClean="0">
                <a:solidFill>
                  <a:srgbClr val="FFFFFF"/>
                </a:solidFill>
              </a:rPr>
              <a:t>TeV</a:t>
            </a:r>
            <a:r>
              <a:rPr lang="en-US" sz="3200" dirty="0">
                <a:solidFill>
                  <a:srgbClr val="FFFFFF"/>
                </a:solidFill>
              </a:rPr>
              <a:t>) energy appear</a:t>
            </a:r>
          </a:p>
        </p:txBody>
      </p:sp>
      <p:graphicFrame>
        <p:nvGraphicFramePr>
          <p:cNvPr id="560135" name="Object 6"/>
          <p:cNvGraphicFramePr>
            <a:graphicFrameLocks noChangeAspect="1"/>
          </p:cNvGraphicFramePr>
          <p:nvPr/>
        </p:nvGraphicFramePr>
        <p:xfrm>
          <a:off x="1828800" y="4572000"/>
          <a:ext cx="6858000" cy="685800"/>
        </p:xfrm>
        <a:graphic>
          <a:graphicData uri="http://schemas.openxmlformats.org/presentationml/2006/ole">
            <mc:AlternateContent xmlns:mc="http://schemas.openxmlformats.org/markup-compatibility/2006">
              <mc:Choice xmlns:v="urn:schemas-microsoft-com:vml" Requires="v">
                <p:oleObj spid="_x0000_s44207" name="Equation" r:id="rId10" imgW="2032000" imgH="203200" progId="Equation.3">
                  <p:embed/>
                </p:oleObj>
              </mc:Choice>
              <mc:Fallback>
                <p:oleObj name="Equation" r:id="rId10" imgW="2032000" imgH="2032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28800" y="4572000"/>
                        <a:ext cx="6858000" cy="685800"/>
                      </a:xfrm>
                      <a:prstGeom prst="rect">
                        <a:avLst/>
                      </a:prstGeom>
                      <a:solidFill>
                        <a:srgbClr val="EAEAEA"/>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60136" name="Text Box 9"/>
          <p:cNvSpPr txBox="1">
            <a:spLocks noChangeArrowheads="1"/>
          </p:cNvSpPr>
          <p:nvPr/>
        </p:nvSpPr>
        <p:spPr bwMode="auto">
          <a:xfrm>
            <a:off x="1600200" y="5562600"/>
            <a:ext cx="8153400"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dirty="0">
                <a:solidFill>
                  <a:srgbClr val="EAEAEA"/>
                </a:solidFill>
              </a:rPr>
              <a:t> </a:t>
            </a:r>
            <a:r>
              <a:rPr lang="en-US" sz="3200" dirty="0">
                <a:solidFill>
                  <a:srgbClr val="EAEAEA"/>
                </a:solidFill>
              </a:rPr>
              <a:t> 1 event per cubic kilometer per year</a:t>
            </a:r>
          </a:p>
          <a:p>
            <a:pPr defTabSz="914400" fontAlgn="base">
              <a:spcBef>
                <a:spcPct val="0"/>
              </a:spcBef>
              <a:spcAft>
                <a:spcPct val="0"/>
              </a:spcAft>
            </a:pPr>
            <a:r>
              <a:rPr lang="en-US" sz="3200" dirty="0">
                <a:solidFill>
                  <a:srgbClr val="EAEAEA"/>
                </a:solidFill>
              </a:rPr>
              <a:t>        ...but it points at its </a:t>
            </a:r>
            <a:r>
              <a:rPr lang="en-US" sz="3200" dirty="0" smtClean="0">
                <a:solidFill>
                  <a:srgbClr val="EAEAEA"/>
                </a:solidFill>
              </a:rPr>
              <a:t>source!</a:t>
            </a:r>
            <a:endParaRPr lang="en-US" sz="3200" dirty="0">
              <a:solidFill>
                <a:srgbClr val="EAEAEA"/>
              </a:solidFill>
            </a:endParaRPr>
          </a:p>
        </p:txBody>
      </p:sp>
      <p:sp>
        <p:nvSpPr>
          <p:cNvPr id="2" name="Rectangle 1"/>
          <p:cNvSpPr/>
          <p:nvPr/>
        </p:nvSpPr>
        <p:spPr>
          <a:xfrm>
            <a:off x="4026869" y="5681924"/>
            <a:ext cx="2807112" cy="518057"/>
          </a:xfrm>
          <a:prstGeom prst="rect">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3339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4226" name="Picture 4" descr="lighted dom string.jpeg"/>
          <p:cNvPicPr>
            <a:picLocks noChangeAspect="1"/>
          </p:cNvPicPr>
          <p:nvPr/>
        </p:nvPicPr>
        <p:blipFill>
          <a:blip r:embed="rId2">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438400" y="550863"/>
            <a:ext cx="5908675" cy="600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err="1" smtClean="0">
                <a:solidFill>
                  <a:srgbClr val="FFFFFF"/>
                </a:solidFill>
                <a:cs typeface="Arial" pitchFamily="34" charset="0"/>
              </a:rPr>
              <a:t>IceCube</a:t>
            </a:r>
            <a:endParaRPr lang="en-US" sz="3200" dirty="0" smtClean="0">
              <a:solidFill>
                <a:srgbClr val="FFFFFF"/>
              </a:solidFill>
              <a:cs typeface="Arial" pitchFamily="34" charset="0"/>
            </a:endParaRPr>
          </a:p>
          <a:p>
            <a:pPr defTabSz="914400" eaLnBrk="1" fontAlgn="base" hangingPunct="1">
              <a:spcBef>
                <a:spcPct val="0"/>
              </a:spcBef>
              <a:spcAft>
                <a:spcPct val="0"/>
              </a:spcAft>
              <a:defRPr/>
            </a:pPr>
            <a:r>
              <a:rPr lang="en-US" sz="2400" dirty="0" err="1" smtClean="0">
                <a:solidFill>
                  <a:srgbClr val="FFFFFF"/>
                </a:solidFill>
                <a:cs typeface="Arial" pitchFamily="34" charset="0"/>
              </a:rPr>
              <a:t>francis</a:t>
            </a:r>
            <a:r>
              <a:rPr lang="en-US" sz="2400" dirty="0" smtClean="0">
                <a:solidFill>
                  <a:srgbClr val="FFFFFF"/>
                </a:solidFill>
                <a:cs typeface="Arial" pitchFamily="34" charset="0"/>
              </a:rPr>
              <a:t> </a:t>
            </a:r>
            <a:r>
              <a:rPr lang="en-US" sz="2400" dirty="0" err="1" smtClean="0">
                <a:solidFill>
                  <a:srgbClr val="FFFFFF"/>
                </a:solidFill>
                <a:cs typeface="Arial" pitchFamily="34" charset="0"/>
              </a:rPr>
              <a:t>halzen</a:t>
            </a:r>
            <a:r>
              <a:rPr lang="en-US" sz="2400" dirty="0" smtClean="0">
                <a:solidFill>
                  <a:srgbClr val="FFFFFF"/>
                </a:solidFill>
                <a:cs typeface="Arial" pitchFamily="34" charset="0"/>
              </a:rPr>
              <a:t> </a:t>
            </a:r>
          </a:p>
          <a:p>
            <a:pPr defTabSz="914400" eaLnBrk="1" fontAlgn="base" hangingPunct="1">
              <a:spcBef>
                <a:spcPct val="0"/>
              </a:spcBef>
              <a:spcAft>
                <a:spcPct val="0"/>
              </a:spcAft>
              <a:defRPr/>
            </a:pPr>
            <a:endParaRPr lang="en-US" sz="2400" dirty="0" smtClean="0">
              <a:solidFill>
                <a:srgbClr val="FFFFFF"/>
              </a:solidFill>
              <a:cs typeface="Arial" pitchFamily="34"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rgbClr val="000000">
                    <a:lumMod val="75000"/>
                    <a:lumOff val="25000"/>
                  </a:srgbClr>
                </a:solidFill>
                <a:cs typeface="Arial" pitchFamily="34" charset="0"/>
              </a:rPr>
              <a:t>cosmogenic</a:t>
            </a:r>
            <a:r>
              <a:rPr lang="en-US" sz="2400" dirty="0" smtClean="0">
                <a:solidFill>
                  <a:srgbClr val="000000">
                    <a:lumMod val="75000"/>
                    <a:lumOff val="25000"/>
                  </a:srgbClr>
                </a:solidFill>
                <a:cs typeface="Arial" pitchFamily="34" charset="0"/>
              </a:rPr>
              <a:t> neutrinos</a:t>
            </a:r>
          </a:p>
          <a:p>
            <a:pPr defTabSz="914400" eaLnBrk="1" fontAlgn="base" hangingPunct="1">
              <a:spcBef>
                <a:spcPct val="0"/>
              </a:spcBef>
              <a:spcAft>
                <a:spcPct val="0"/>
              </a:spcAft>
              <a:defRPr/>
            </a:pPr>
            <a:endParaRPr lang="en-US" sz="2400" dirty="0" smtClean="0">
              <a:solidFill>
                <a:srgbClr val="FFFFFF"/>
              </a:solidFill>
              <a:cs typeface="Arial" pitchFamily="34"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FFFFFF"/>
                </a:solidFill>
                <a:cs typeface="Arial" pitchFamily="34" charset="0"/>
              </a:rPr>
              <a:t>the energetics of cosmic ray sources</a:t>
            </a:r>
          </a:p>
          <a:p>
            <a:pPr marL="342900" indent="-342900" defTabSz="914400" eaLnBrk="1" fontAlgn="base" hangingPunct="1">
              <a:spcBef>
                <a:spcPct val="0"/>
              </a:spcBef>
              <a:spcAft>
                <a:spcPct val="0"/>
              </a:spcAft>
              <a:buFont typeface="Arial" pitchFamily="34" charset="0"/>
              <a:buChar char="•"/>
              <a:defRPr/>
            </a:pPr>
            <a:endParaRPr lang="en-US" sz="2400" dirty="0" smtClean="0">
              <a:solidFill>
                <a:srgbClr val="FFFFFF"/>
              </a:solidFill>
              <a:cs typeface="Arial" pitchFamily="34"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75000"/>
                    <a:lumOff val="25000"/>
                  </a:srgbClr>
                </a:solidFill>
                <a:cs typeface="Arial" pitchFamily="34" charset="0"/>
              </a:rPr>
              <a:t>neutrinos associated with cosmic rays</a:t>
            </a:r>
          </a:p>
          <a:p>
            <a:pPr defTabSz="914400" eaLnBrk="1" fontAlgn="base" hangingPunct="1">
              <a:spcBef>
                <a:spcPct val="0"/>
              </a:spcBef>
              <a:spcAft>
                <a:spcPct val="0"/>
              </a:spcAft>
              <a:defRPr/>
            </a:pPr>
            <a:endParaRPr lang="en-US" sz="2400" dirty="0" smtClean="0">
              <a:solidFill>
                <a:srgbClr val="000000">
                  <a:lumMod val="75000"/>
                  <a:lumOff val="25000"/>
                </a:srgbClr>
              </a:solidFill>
              <a:cs typeface="Arial" pitchFamily="34"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75000"/>
                    <a:lumOff val="25000"/>
                  </a:srgbClr>
                </a:solidFill>
                <a:cs typeface="Arial" pitchFamily="34" charset="0"/>
              </a:rPr>
              <a:t>a cubic kilometer detector</a:t>
            </a:r>
          </a:p>
          <a:p>
            <a:pPr defTabSz="914400" eaLnBrk="1" fontAlgn="base" hangingPunct="1">
              <a:spcBef>
                <a:spcPct val="0"/>
              </a:spcBef>
              <a:spcAft>
                <a:spcPct val="0"/>
              </a:spcAft>
              <a:defRPr/>
            </a:pPr>
            <a:endParaRPr lang="en-US" sz="2400" dirty="0" smtClean="0">
              <a:solidFill>
                <a:srgbClr val="000000">
                  <a:lumMod val="75000"/>
                  <a:lumOff val="25000"/>
                </a:srgbClr>
              </a:solidFill>
              <a:cs typeface="Arial" pitchFamily="34"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75000"/>
                    <a:lumOff val="25000"/>
                  </a:srgbClr>
                </a:solidFill>
                <a:cs typeface="Arial" pitchFamily="34" charset="0"/>
              </a:rPr>
              <a:t>evidence for extraterrestrial neutrinos</a:t>
            </a:r>
          </a:p>
          <a:p>
            <a:pPr defTabSz="914400" eaLnBrk="1" fontAlgn="base" hangingPunct="1">
              <a:spcBef>
                <a:spcPct val="0"/>
              </a:spcBef>
              <a:spcAft>
                <a:spcPct val="0"/>
              </a:spcAft>
              <a:defRPr/>
            </a:pPr>
            <a:endParaRPr lang="en-US" sz="2400" dirty="0" smtClean="0">
              <a:solidFill>
                <a:srgbClr val="000000">
                  <a:lumMod val="75000"/>
                  <a:lumOff val="25000"/>
                </a:srgbClr>
              </a:solidFill>
              <a:cs typeface="Arial" pitchFamily="34"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75000"/>
                    <a:lumOff val="25000"/>
                  </a:srgbClr>
                </a:solidFill>
                <a:cs typeface="Arial" pitchFamily="34" charset="0"/>
              </a:rPr>
              <a:t>conclusions</a:t>
            </a:r>
          </a:p>
          <a:p>
            <a:pPr defTabSz="914400" eaLnBrk="1" fontAlgn="base" hangingPunct="1">
              <a:spcBef>
                <a:spcPct val="0"/>
              </a:spcBef>
              <a:spcAft>
                <a:spcPct val="0"/>
              </a:spcAft>
              <a:buFontTx/>
              <a:buChar char="•"/>
              <a:defRPr/>
            </a:pPr>
            <a:endParaRPr lang="en-US" sz="2000" dirty="0" smtClean="0">
              <a:solidFill>
                <a:srgbClr val="FFFFFF"/>
              </a:solidFill>
              <a:cs typeface="Arial" pitchFamily="34" charset="0"/>
            </a:endParaRPr>
          </a:p>
          <a:p>
            <a:pPr lvl="4" defTabSz="914400" eaLnBrk="1" fontAlgn="base" hangingPunct="1">
              <a:spcBef>
                <a:spcPct val="0"/>
              </a:spcBef>
              <a:spcAft>
                <a:spcPct val="0"/>
              </a:spcAft>
              <a:defRPr/>
            </a:pPr>
            <a:endParaRPr lang="en-US" sz="2000" dirty="0" smtClean="0">
              <a:solidFill>
                <a:srgbClr val="FFFFFF"/>
              </a:solidFill>
              <a:cs typeface="Arial" pitchFamily="34" charset="0"/>
            </a:endParaRPr>
          </a:p>
        </p:txBody>
      </p:sp>
      <p:sp>
        <p:nvSpPr>
          <p:cNvPr id="564228"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000">
                <a:solidFill>
                  <a:srgbClr val="FFFFFF"/>
                </a:solidFill>
              </a:rPr>
              <a:t>IceCube.wisc.edu</a:t>
            </a:r>
          </a:p>
        </p:txBody>
      </p:sp>
    </p:spTree>
    <p:extLst>
      <p:ext uri="{BB962C8B-B14F-4D97-AF65-F5344CB8AC3E}">
        <p14:creationId xmlns:p14="http://schemas.microsoft.com/office/powerpoint/2010/main" val="42911476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0706" name="Rectangle 2050"/>
          <p:cNvSpPr>
            <a:spLocks noGrp="1" noChangeArrowheads="1"/>
          </p:cNvSpPr>
          <p:nvPr>
            <p:ph type="title"/>
          </p:nvPr>
        </p:nvSpPr>
        <p:spPr>
          <a:xfrm>
            <a:off x="76200" y="0"/>
            <a:ext cx="7772400" cy="1143000"/>
          </a:xfrm>
        </p:spPr>
        <p:txBody>
          <a:bodyPr/>
          <a:lstStyle/>
          <a:p>
            <a:pPr lvl="0"/>
            <a:r>
              <a:rPr lang="en-US" sz="3600" kern="1200" dirty="0">
                <a:solidFill>
                  <a:srgbClr val="FFFFFF"/>
                </a:solidFill>
                <a:latin typeface="Arial" charset="0"/>
                <a:ea typeface="ＭＳ Ｐゴシック" charset="0"/>
                <a:cs typeface="ＭＳ Ｐゴシック" charset="0"/>
              </a:rPr>
              <a:t>t</a:t>
            </a:r>
            <a:r>
              <a:rPr kumimoji="0" lang="en-US" sz="3600" b="0" i="0" u="none" strike="noStrike" kern="1200" cap="none" spc="0" normalizeH="0" baseline="0" noProof="0" dirty="0" smtClean="0">
                <a:ln>
                  <a:noFill/>
                </a:ln>
                <a:solidFill>
                  <a:srgbClr val="FFFFFF"/>
                </a:solidFill>
                <a:effectLst/>
                <a:uLnTx/>
                <a:uFillTx/>
                <a:latin typeface="Arial" charset="0"/>
                <a:ea typeface="ＭＳ Ｐゴシック" charset="0"/>
                <a:cs typeface="ＭＳ Ｐゴシック" charset="0"/>
              </a:rPr>
              <a:t>he sun constructs an accelerator</a:t>
            </a:r>
          </a:p>
        </p:txBody>
      </p:sp>
      <p:pic>
        <p:nvPicPr>
          <p:cNvPr id="200707" name="Picture 2051" descr="cme-apd-2000-mar-9"/>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28800" y="1185863"/>
            <a:ext cx="7010400" cy="5489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200708" name="Text Box 2052"/>
          <p:cNvSpPr txBox="1">
            <a:spLocks noChangeArrowheads="1"/>
          </p:cNvSpPr>
          <p:nvPr/>
        </p:nvSpPr>
        <p:spPr bwMode="auto">
          <a:xfrm>
            <a:off x="21850" y="5181600"/>
            <a:ext cx="279951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spcBef>
                <a:spcPct val="0"/>
              </a:spcBef>
              <a:spcAft>
                <a:spcPct val="0"/>
              </a:spcAft>
            </a:pPr>
            <a:r>
              <a:rPr lang="en-US" sz="2800" dirty="0">
                <a:solidFill>
                  <a:srgbClr val="FFFFFF"/>
                </a:solidFill>
                <a:latin typeface="Arial" charset="0"/>
                <a:ea typeface="ＭＳ Ｐゴシック" charset="0"/>
                <a:cs typeface="ＭＳ Ｐゴシック" charset="0"/>
              </a:rPr>
              <a:t>coronal mass</a:t>
            </a:r>
          </a:p>
          <a:p>
            <a:pPr algn="ctr" defTabSz="914400" fontAlgn="base">
              <a:spcBef>
                <a:spcPct val="0"/>
              </a:spcBef>
              <a:spcAft>
                <a:spcPct val="0"/>
              </a:spcAft>
            </a:pPr>
            <a:r>
              <a:rPr lang="en-US" sz="2800" dirty="0">
                <a:solidFill>
                  <a:srgbClr val="FFFFFF"/>
                </a:solidFill>
                <a:latin typeface="Arial" charset="0"/>
                <a:ea typeface="ＭＳ Ｐゴシック" charset="0"/>
                <a:cs typeface="ＭＳ Ｐゴシック" charset="0"/>
              </a:rPr>
              <a:t> ejection</a:t>
            </a:r>
            <a:r>
              <a:rPr lang="en-US" sz="2800" dirty="0">
                <a:solidFill>
                  <a:srgbClr val="FFFFFF"/>
                </a:solidFill>
                <a:latin typeface="Arial" charset="0"/>
                <a:ea typeface="ＭＳ Ｐゴシック" charset="0"/>
                <a:cs typeface="ＭＳ Ｐゴシック" charset="0"/>
                <a:sym typeface="Wingdings"/>
              </a:rPr>
              <a:t></a:t>
            </a:r>
            <a:endParaRPr lang="en-US" sz="2800" dirty="0">
              <a:solidFill>
                <a:srgbClr val="FFFFFF"/>
              </a:solidFill>
              <a:latin typeface="Arial" charset="0"/>
              <a:ea typeface="ＭＳ Ｐゴシック" charset="0"/>
              <a:cs typeface="ＭＳ Ｐゴシック" charset="0"/>
            </a:endParaRPr>
          </a:p>
          <a:p>
            <a:pPr algn="ctr" defTabSz="914400" fontAlgn="base">
              <a:spcBef>
                <a:spcPct val="0"/>
              </a:spcBef>
              <a:spcAft>
                <a:spcPct val="0"/>
              </a:spcAft>
            </a:pPr>
            <a:r>
              <a:rPr lang="en-US" sz="2800" dirty="0">
                <a:solidFill>
                  <a:srgbClr val="FFFFFF"/>
                </a:solidFill>
                <a:latin typeface="Arial" charset="0"/>
                <a:ea typeface="ＭＳ Ｐゴシック" charset="0"/>
                <a:cs typeface="ＭＳ Ｐゴシック" charset="0"/>
              </a:rPr>
              <a:t> 10 </a:t>
            </a:r>
            <a:r>
              <a:rPr lang="en-US" sz="2800" dirty="0" err="1">
                <a:solidFill>
                  <a:srgbClr val="FFFFFF"/>
                </a:solidFill>
                <a:latin typeface="Arial" charset="0"/>
                <a:ea typeface="ＭＳ Ｐゴシック" charset="0"/>
                <a:cs typeface="ＭＳ Ｐゴシック" charset="0"/>
              </a:rPr>
              <a:t>GeV</a:t>
            </a:r>
            <a:r>
              <a:rPr lang="en-US" sz="2800" dirty="0">
                <a:solidFill>
                  <a:srgbClr val="FFFFFF"/>
                </a:solidFill>
                <a:latin typeface="Arial" charset="0"/>
                <a:ea typeface="ＭＳ Ｐゴシック" charset="0"/>
                <a:cs typeface="ＭＳ Ｐゴシック" charset="0"/>
              </a:rPr>
              <a:t> protons</a:t>
            </a:r>
          </a:p>
        </p:txBody>
      </p:sp>
    </p:spTree>
    <p:extLst>
      <p:ext uri="{BB962C8B-B14F-4D97-AF65-F5344CB8AC3E}">
        <p14:creationId xmlns:p14="http://schemas.microsoft.com/office/powerpoint/2010/main" val="1358953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5249" name="Object 2"/>
          <p:cNvGraphicFramePr>
            <a:graphicFrameLocks noChangeAspect="1"/>
          </p:cNvGraphicFramePr>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46172"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565251" name="Object 3"/>
          <p:cNvGraphicFramePr>
            <a:graphicFrameLocks noChangeAspect="1"/>
          </p:cNvGraphicFramePr>
          <p:nvPr>
            <p:extLst>
              <p:ext uri="{D42A27DB-BD31-4B8C-83A1-F6EECF244321}">
                <p14:modId xmlns:p14="http://schemas.microsoft.com/office/powerpoint/2010/main" val="926724462"/>
              </p:ext>
            </p:extLst>
          </p:nvPr>
        </p:nvGraphicFramePr>
        <p:xfrm>
          <a:off x="2057400" y="1061245"/>
          <a:ext cx="4968875" cy="3003550"/>
        </p:xfrm>
        <a:graphic>
          <a:graphicData uri="http://schemas.openxmlformats.org/presentationml/2006/ole">
            <mc:AlternateContent xmlns:mc="http://schemas.openxmlformats.org/markup-compatibility/2006">
              <mc:Choice xmlns:v="urn:schemas-microsoft-com:vml" Requires="v">
                <p:oleObj spid="_x0000_s46173" name="Equation" r:id="rId6" imgW="1091726" imgH="660113" progId="Equation.3">
                  <p:embed/>
                </p:oleObj>
              </mc:Choice>
              <mc:Fallback>
                <p:oleObj name="Equation" r:id="rId6" imgW="1091726" imgH="660113" progId="Equation.3">
                  <p:embed/>
                  <p:pic>
                    <p:nvPicPr>
                      <p:cNvPr id="0" name=""/>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2057400" y="1061245"/>
                        <a:ext cx="4968875" cy="30035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65252" name="Rectangle 6"/>
          <p:cNvSpPr>
            <a:spLocks noChangeArrowheads="1"/>
          </p:cNvSpPr>
          <p:nvPr/>
        </p:nvSpPr>
        <p:spPr bwMode="auto">
          <a:xfrm>
            <a:off x="495944" y="4295122"/>
            <a:ext cx="836639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sz="3600" dirty="0" smtClean="0">
                <a:solidFill>
                  <a:srgbClr val="FFFFFF"/>
                </a:solidFill>
                <a:latin typeface="Arial" charset="0"/>
                <a:ea typeface="ＭＳ Ｐゴシック" charset="0"/>
                <a:cs typeface="ＭＳ Ｐゴシック" charset="0"/>
              </a:rPr>
              <a:t>challenges of cosmic ray astrophysics:</a:t>
            </a:r>
          </a:p>
          <a:p>
            <a:pPr defTabSz="914400" fontAlgn="base">
              <a:spcBef>
                <a:spcPct val="0"/>
              </a:spcBef>
              <a:spcAft>
                <a:spcPct val="0"/>
              </a:spcAft>
            </a:pPr>
            <a:endParaRPr lang="en-US" sz="3600" dirty="0" smtClean="0">
              <a:solidFill>
                <a:srgbClr val="FFFFFF"/>
              </a:solidFill>
              <a:latin typeface="Arial" charset="0"/>
              <a:ea typeface="ＭＳ Ｐゴシック" charset="0"/>
              <a:cs typeface="ＭＳ Ｐゴシック" charset="0"/>
            </a:endParaRPr>
          </a:p>
          <a:p>
            <a:pPr defTabSz="914400" fontAlgn="base">
              <a:spcBef>
                <a:spcPct val="0"/>
              </a:spcBef>
              <a:spcAft>
                <a:spcPct val="0"/>
              </a:spcAft>
              <a:buFontTx/>
              <a:buChar char="•"/>
            </a:pPr>
            <a:r>
              <a:rPr lang="en-US" sz="3600" dirty="0" smtClean="0">
                <a:solidFill>
                  <a:srgbClr val="FFFFFF"/>
                </a:solidFill>
                <a:latin typeface="Arial" charset="0"/>
                <a:ea typeface="ＭＳ Ｐゴシック" charset="0"/>
                <a:cs typeface="ＭＳ Ｐゴシック" charset="0"/>
              </a:rPr>
              <a:t> </a:t>
            </a:r>
            <a:r>
              <a:rPr lang="en-US" sz="3600" dirty="0">
                <a:solidFill>
                  <a:srgbClr val="FFFFFF"/>
                </a:solidFill>
                <a:latin typeface="Arial" charset="0"/>
                <a:ea typeface="ＭＳ Ｐゴシック" charset="0"/>
                <a:cs typeface="ＭＳ Ｐゴシック" charset="0"/>
              </a:rPr>
              <a:t>dimensional analysis, difficult to </a:t>
            </a:r>
            <a:r>
              <a:rPr lang="en-US" sz="3600" dirty="0" smtClean="0">
                <a:solidFill>
                  <a:srgbClr val="FFFFFF"/>
                </a:solidFill>
                <a:latin typeface="Arial" charset="0"/>
                <a:ea typeface="ＭＳ Ｐゴシック" charset="0"/>
                <a:cs typeface="ＭＳ Ｐゴシック" charset="0"/>
              </a:rPr>
              <a:t>satisfy</a:t>
            </a:r>
          </a:p>
          <a:p>
            <a:pPr defTabSz="914400" fontAlgn="base">
              <a:spcBef>
                <a:spcPct val="0"/>
              </a:spcBef>
              <a:spcAft>
                <a:spcPct val="0"/>
              </a:spcAft>
              <a:buFontTx/>
              <a:buChar char="•"/>
            </a:pPr>
            <a:r>
              <a:rPr lang="en-US" sz="3600" dirty="0">
                <a:solidFill>
                  <a:srgbClr val="FFFFFF"/>
                </a:solidFill>
                <a:latin typeface="Arial" charset="0"/>
                <a:ea typeface="ＭＳ Ｐゴシック" charset="0"/>
                <a:cs typeface="ＭＳ Ｐゴシック" charset="0"/>
              </a:rPr>
              <a:t> </a:t>
            </a:r>
            <a:r>
              <a:rPr lang="en-US" sz="3600" dirty="0" smtClean="0">
                <a:solidFill>
                  <a:srgbClr val="FFFFFF"/>
                </a:solidFill>
                <a:latin typeface="Arial" charset="0"/>
                <a:ea typeface="ＭＳ Ｐゴシック" charset="0"/>
                <a:cs typeface="ＭＳ Ｐゴシック" charset="0"/>
              </a:rPr>
              <a:t>accelerator luminosity is high as well</a:t>
            </a:r>
            <a:endParaRPr lang="en-US" sz="3600" dirty="0">
              <a:solidFill>
                <a:srgbClr val="FFFFFF"/>
              </a:solidFill>
              <a:latin typeface="Arial" charset="0"/>
              <a:ea typeface="ＭＳ Ｐゴシック" charset="0"/>
              <a:cs typeface="ＭＳ Ｐゴシック" charset="0"/>
            </a:endParaRPr>
          </a:p>
        </p:txBody>
      </p:sp>
      <p:sp>
        <p:nvSpPr>
          <p:cNvPr id="565253" name="Text Box 7"/>
          <p:cNvSpPr txBox="1">
            <a:spLocks noChangeArrowheads="1"/>
          </p:cNvSpPr>
          <p:nvPr/>
        </p:nvSpPr>
        <p:spPr bwMode="auto">
          <a:xfrm>
            <a:off x="495944" y="192090"/>
            <a:ext cx="804068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buFontTx/>
              <a:buChar char="•"/>
            </a:pPr>
            <a:r>
              <a:rPr lang="en-US" sz="3600" dirty="0">
                <a:solidFill>
                  <a:srgbClr val="FFFFFF"/>
                </a:solidFill>
              </a:rPr>
              <a:t> accelerator must contain the particles</a:t>
            </a:r>
          </a:p>
        </p:txBody>
      </p:sp>
      <p:sp>
        <p:nvSpPr>
          <p:cNvPr id="2" name="Rectangle 1"/>
          <p:cNvSpPr/>
          <p:nvPr/>
        </p:nvSpPr>
        <p:spPr bwMode="auto">
          <a:xfrm>
            <a:off x="495944" y="4295122"/>
            <a:ext cx="8008937" cy="768476"/>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endParaRPr>
          </a:p>
        </p:txBody>
      </p:sp>
    </p:spTree>
    <p:extLst>
      <p:ext uri="{BB962C8B-B14F-4D97-AF65-F5344CB8AC3E}">
        <p14:creationId xmlns:p14="http://schemas.microsoft.com/office/powerpoint/2010/main" val="39739677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67297" name="Object 2"/>
          <p:cNvGraphicFramePr>
            <a:graphicFrameLocks noChangeAspect="1"/>
          </p:cNvGraphicFramePr>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47156"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7" dir="2700000" algn="ctr" rotWithShape="0">
                                <a:schemeClr val="bg2">
                                  <a:alpha val="74997"/>
                                </a:schemeClr>
                              </a:outerShdw>
                            </a:effectLst>
                          </a14:hiddenEffects>
                        </a:ext>
                      </a:extLst>
                    </p:spPr>
                  </p:pic>
                </p:oleObj>
              </mc:Fallback>
            </mc:AlternateContent>
          </a:graphicData>
        </a:graphic>
      </p:graphicFrame>
      <p:sp>
        <p:nvSpPr>
          <p:cNvPr id="567298" name="AutoShape 3"/>
          <p:cNvSpPr>
            <a:spLocks noChangeArrowheads="1"/>
          </p:cNvSpPr>
          <p:nvPr/>
        </p:nvSpPr>
        <p:spPr bwMode="auto">
          <a:xfrm>
            <a:off x="685800" y="-1371600"/>
            <a:ext cx="10058400" cy="807720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defTabSz="914400" fontAlgn="base">
              <a:spcBef>
                <a:spcPct val="0"/>
              </a:spcBef>
              <a:spcAft>
                <a:spcPct val="0"/>
              </a:spcAft>
            </a:pPr>
            <a:r>
              <a:rPr lang="en-US" b="1">
                <a:solidFill>
                  <a:srgbClr val="000000"/>
                </a:solidFill>
                <a:latin typeface="Arial" charset="0"/>
                <a:ea typeface="ＭＳ Ｐゴシック" charset="0"/>
                <a:cs typeface="ＭＳ Ｐゴシック" charset="0"/>
              </a:rPr>
              <a:t>galactic </a:t>
            </a:r>
          </a:p>
          <a:p>
            <a:pPr algn="ctr" defTabSz="914400" fontAlgn="base">
              <a:spcBef>
                <a:spcPct val="0"/>
              </a:spcBef>
              <a:spcAft>
                <a:spcPct val="0"/>
              </a:spcAft>
            </a:pPr>
            <a:r>
              <a:rPr lang="en-US" b="1">
                <a:solidFill>
                  <a:srgbClr val="000000"/>
                </a:solidFill>
                <a:latin typeface="Arial" charset="0"/>
                <a:ea typeface="ＭＳ Ｐゴシック" charset="0"/>
                <a:cs typeface="ＭＳ Ｐゴシック" charset="0"/>
              </a:rPr>
              <a:t>cosmic rays</a:t>
            </a:r>
          </a:p>
          <a:p>
            <a:pPr algn="ctr" defTabSz="914400" fontAlgn="base">
              <a:spcBef>
                <a:spcPct val="0"/>
              </a:spcBef>
              <a:spcAft>
                <a:spcPct val="0"/>
              </a:spcAft>
            </a:pPr>
            <a:r>
              <a:rPr lang="en-US" b="1">
                <a:solidFill>
                  <a:srgbClr val="000000"/>
                </a:solidFill>
                <a:latin typeface="Arial" charset="0"/>
                <a:ea typeface="ＭＳ Ｐゴシック" charset="0"/>
                <a:cs typeface="ＭＳ Ｐゴシック" charset="0"/>
              </a:rPr>
              <a:t>10-41 erg/cm3</a:t>
            </a:r>
          </a:p>
          <a:p>
            <a:pPr algn="ct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567299"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1013" y="0"/>
            <a:ext cx="7392987"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
        <p:nvSpPr>
          <p:cNvPr id="567301" name="Line 6"/>
          <p:cNvSpPr>
            <a:spLocks noChangeShapeType="1"/>
          </p:cNvSpPr>
          <p:nvPr/>
        </p:nvSpPr>
        <p:spPr bwMode="auto">
          <a:xfrm flipH="1">
            <a:off x="6629400" y="2286000"/>
            <a:ext cx="228600" cy="11430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grpSp>
        <p:nvGrpSpPr>
          <p:cNvPr id="567302" name="Group 7"/>
          <p:cNvGrpSpPr>
            <a:grpSpLocks/>
          </p:cNvGrpSpPr>
          <p:nvPr/>
        </p:nvGrpSpPr>
        <p:grpSpPr bwMode="auto">
          <a:xfrm rot="-133041">
            <a:off x="6553200" y="3429000"/>
            <a:ext cx="2057400" cy="2362200"/>
            <a:chOff x="4224" y="2112"/>
            <a:chExt cx="1296" cy="1488"/>
          </a:xfrm>
        </p:grpSpPr>
        <p:sp>
          <p:nvSpPr>
            <p:cNvPr id="567320" name="Oval 8"/>
            <p:cNvSpPr>
              <a:spLocks noChangeArrowheads="1"/>
            </p:cNvSpPr>
            <p:nvPr/>
          </p:nvSpPr>
          <p:spPr bwMode="auto">
            <a:xfrm>
              <a:off x="4221" y="21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21" name="Oval 9"/>
            <p:cNvSpPr>
              <a:spLocks noChangeArrowheads="1"/>
            </p:cNvSpPr>
            <p:nvPr/>
          </p:nvSpPr>
          <p:spPr bwMode="auto">
            <a:xfrm>
              <a:off x="4272" y="215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22" name="Oval 10"/>
            <p:cNvSpPr>
              <a:spLocks noChangeArrowheads="1"/>
            </p:cNvSpPr>
            <p:nvPr/>
          </p:nvSpPr>
          <p:spPr bwMode="auto">
            <a:xfrm>
              <a:off x="4319" y="220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23" name="Oval 11"/>
            <p:cNvSpPr>
              <a:spLocks noChangeArrowheads="1"/>
            </p:cNvSpPr>
            <p:nvPr/>
          </p:nvSpPr>
          <p:spPr bwMode="auto">
            <a:xfrm>
              <a:off x="4408" y="23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24" name="Oval 12"/>
            <p:cNvSpPr>
              <a:spLocks noChangeArrowheads="1"/>
            </p:cNvSpPr>
            <p:nvPr/>
          </p:nvSpPr>
          <p:spPr bwMode="auto">
            <a:xfrm>
              <a:off x="4506" y="2397"/>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25" name="Oval 13"/>
            <p:cNvSpPr>
              <a:spLocks noChangeArrowheads="1"/>
            </p:cNvSpPr>
            <p:nvPr/>
          </p:nvSpPr>
          <p:spPr bwMode="auto">
            <a:xfrm>
              <a:off x="4605" y="248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26" name="Oval 14"/>
            <p:cNvSpPr>
              <a:spLocks noChangeArrowheads="1"/>
            </p:cNvSpPr>
            <p:nvPr/>
          </p:nvSpPr>
          <p:spPr bwMode="auto">
            <a:xfrm>
              <a:off x="4649" y="253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27" name="Oval 15"/>
            <p:cNvSpPr>
              <a:spLocks noChangeArrowheads="1"/>
            </p:cNvSpPr>
            <p:nvPr/>
          </p:nvSpPr>
          <p:spPr bwMode="auto">
            <a:xfrm>
              <a:off x="4696" y="2585"/>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28" name="Oval 16"/>
            <p:cNvSpPr>
              <a:spLocks noChangeArrowheads="1"/>
            </p:cNvSpPr>
            <p:nvPr/>
          </p:nvSpPr>
          <p:spPr bwMode="auto">
            <a:xfrm>
              <a:off x="4800" y="268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29" name="Oval 17"/>
            <p:cNvSpPr>
              <a:spLocks noChangeArrowheads="1"/>
            </p:cNvSpPr>
            <p:nvPr/>
          </p:nvSpPr>
          <p:spPr bwMode="auto">
            <a:xfrm>
              <a:off x="4896" y="278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30" name="Oval 18"/>
            <p:cNvSpPr>
              <a:spLocks noChangeArrowheads="1"/>
            </p:cNvSpPr>
            <p:nvPr/>
          </p:nvSpPr>
          <p:spPr bwMode="auto">
            <a:xfrm>
              <a:off x="4936" y="287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31" name="Oval 19"/>
            <p:cNvSpPr>
              <a:spLocks noChangeArrowheads="1"/>
            </p:cNvSpPr>
            <p:nvPr/>
          </p:nvSpPr>
          <p:spPr bwMode="auto">
            <a:xfrm>
              <a:off x="4985" y="292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32" name="Oval 20"/>
            <p:cNvSpPr>
              <a:spLocks noChangeArrowheads="1"/>
            </p:cNvSpPr>
            <p:nvPr/>
          </p:nvSpPr>
          <p:spPr bwMode="auto">
            <a:xfrm>
              <a:off x="5040" y="297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33" name="Oval 21"/>
            <p:cNvSpPr>
              <a:spLocks noChangeArrowheads="1"/>
            </p:cNvSpPr>
            <p:nvPr/>
          </p:nvSpPr>
          <p:spPr bwMode="auto">
            <a:xfrm>
              <a:off x="5087" y="301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34" name="Oval 22"/>
            <p:cNvSpPr>
              <a:spLocks noChangeArrowheads="1"/>
            </p:cNvSpPr>
            <p:nvPr/>
          </p:nvSpPr>
          <p:spPr bwMode="auto">
            <a:xfrm>
              <a:off x="5130" y="306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35" name="Oval 23"/>
            <p:cNvSpPr>
              <a:spLocks noChangeArrowheads="1"/>
            </p:cNvSpPr>
            <p:nvPr/>
          </p:nvSpPr>
          <p:spPr bwMode="auto">
            <a:xfrm>
              <a:off x="5176" y="311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36" name="Oval 24"/>
            <p:cNvSpPr>
              <a:spLocks noChangeArrowheads="1"/>
            </p:cNvSpPr>
            <p:nvPr/>
          </p:nvSpPr>
          <p:spPr bwMode="auto">
            <a:xfrm>
              <a:off x="5224" y="3165"/>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37" name="Oval 25"/>
            <p:cNvSpPr>
              <a:spLocks noChangeArrowheads="1"/>
            </p:cNvSpPr>
            <p:nvPr/>
          </p:nvSpPr>
          <p:spPr bwMode="auto">
            <a:xfrm>
              <a:off x="5280" y="325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38" name="Oval 26"/>
            <p:cNvSpPr>
              <a:spLocks noChangeArrowheads="1"/>
            </p:cNvSpPr>
            <p:nvPr/>
          </p:nvSpPr>
          <p:spPr bwMode="auto">
            <a:xfrm>
              <a:off x="5328" y="33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39" name="Oval 27"/>
            <p:cNvSpPr>
              <a:spLocks noChangeArrowheads="1"/>
            </p:cNvSpPr>
            <p:nvPr/>
          </p:nvSpPr>
          <p:spPr bwMode="auto">
            <a:xfrm>
              <a:off x="5376" y="33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40" name="Oval 28"/>
            <p:cNvSpPr>
              <a:spLocks noChangeArrowheads="1"/>
            </p:cNvSpPr>
            <p:nvPr/>
          </p:nvSpPr>
          <p:spPr bwMode="auto">
            <a:xfrm>
              <a:off x="5368" y="345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41" name="Oval 29"/>
            <p:cNvSpPr>
              <a:spLocks noChangeArrowheads="1"/>
            </p:cNvSpPr>
            <p:nvPr/>
          </p:nvSpPr>
          <p:spPr bwMode="auto">
            <a:xfrm>
              <a:off x="5416" y="3503"/>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567342" name="Oval 30"/>
            <p:cNvSpPr>
              <a:spLocks noChangeArrowheads="1"/>
            </p:cNvSpPr>
            <p:nvPr/>
          </p:nvSpPr>
          <p:spPr bwMode="auto">
            <a:xfrm>
              <a:off x="5472" y="355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grpSp>
      <p:sp>
        <p:nvSpPr>
          <p:cNvPr id="567303" name="Text Box 31"/>
          <p:cNvSpPr txBox="1">
            <a:spLocks noChangeArrowheads="1"/>
          </p:cNvSpPr>
          <p:nvPr/>
        </p:nvSpPr>
        <p:spPr bwMode="auto">
          <a:xfrm rot="-5400000">
            <a:off x="1897063" y="2141538"/>
            <a:ext cx="1352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Radio</a:t>
            </a:r>
            <a:endParaRPr lang="en-US" sz="3600">
              <a:solidFill>
                <a:srgbClr val="808080"/>
              </a:solidFill>
              <a:latin typeface="Times New Roman" charset="0"/>
            </a:endParaRPr>
          </a:p>
        </p:txBody>
      </p:sp>
      <p:sp>
        <p:nvSpPr>
          <p:cNvPr id="567304" name="Text Box 32"/>
          <p:cNvSpPr txBox="1">
            <a:spLocks noChangeArrowheads="1"/>
          </p:cNvSpPr>
          <p:nvPr/>
        </p:nvSpPr>
        <p:spPr bwMode="auto">
          <a:xfrm rot="-5400000">
            <a:off x="2713038" y="2011363"/>
            <a:ext cx="1250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CMB</a:t>
            </a:r>
            <a:endParaRPr lang="en-US" sz="3600">
              <a:solidFill>
                <a:srgbClr val="808080"/>
              </a:solidFill>
              <a:latin typeface="Times New Roman" charset="0"/>
            </a:endParaRPr>
          </a:p>
        </p:txBody>
      </p:sp>
      <p:sp>
        <p:nvSpPr>
          <p:cNvPr id="567305" name="Text Box 33"/>
          <p:cNvSpPr txBox="1">
            <a:spLocks noChangeArrowheads="1"/>
          </p:cNvSpPr>
          <p:nvPr/>
        </p:nvSpPr>
        <p:spPr bwMode="auto">
          <a:xfrm rot="-5400000">
            <a:off x="3336925" y="2489200"/>
            <a:ext cx="1828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Visible</a:t>
            </a:r>
            <a:endParaRPr lang="en-US" sz="3600">
              <a:solidFill>
                <a:srgbClr val="808080"/>
              </a:solidFill>
              <a:latin typeface="Times New Roman" charset="0"/>
            </a:endParaRPr>
          </a:p>
        </p:txBody>
      </p:sp>
      <p:sp>
        <p:nvSpPr>
          <p:cNvPr id="567306" name="Text Box 34"/>
          <p:cNvSpPr txBox="1">
            <a:spLocks noChangeArrowheads="1"/>
          </p:cNvSpPr>
          <p:nvPr/>
        </p:nvSpPr>
        <p:spPr bwMode="auto">
          <a:xfrm rot="-5400000">
            <a:off x="4790281" y="4668044"/>
            <a:ext cx="2124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808080"/>
                </a:solidFill>
                <a:latin typeface="Times New Roman" charset="0"/>
              </a:rPr>
              <a:t>GeV</a:t>
            </a:r>
            <a:r>
              <a:rPr lang="en-US" sz="3200" b="1">
                <a:solidFill>
                  <a:srgbClr val="808080"/>
                </a:solidFill>
                <a:latin typeface="Symbol" charset="0"/>
              </a:rPr>
              <a:t> g</a:t>
            </a:r>
            <a:r>
              <a:rPr lang="en-US" sz="3200" b="1">
                <a:solidFill>
                  <a:srgbClr val="808080"/>
                </a:solidFill>
                <a:latin typeface="Times New Roman" charset="0"/>
              </a:rPr>
              <a:t>-rays</a:t>
            </a:r>
            <a:endParaRPr lang="en-US" sz="3600">
              <a:solidFill>
                <a:srgbClr val="808080"/>
              </a:solidFill>
              <a:latin typeface="Times New Roman" charset="0"/>
            </a:endParaRPr>
          </a:p>
        </p:txBody>
      </p:sp>
      <p:sp>
        <p:nvSpPr>
          <p:cNvPr id="567307" name="Text Box 35"/>
          <p:cNvSpPr txBox="1">
            <a:spLocks noChangeArrowheads="1"/>
          </p:cNvSpPr>
          <p:nvPr/>
        </p:nvSpPr>
        <p:spPr bwMode="auto">
          <a:xfrm>
            <a:off x="5851525" y="-184150"/>
            <a:ext cx="2530475"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333333"/>
                </a:solidFill>
                <a:latin typeface="Times New Roman" charset="0"/>
              </a:rPr>
              <a:t> energy (e</a:t>
            </a:r>
            <a:r>
              <a:rPr lang="en-US" sz="2800" b="1">
                <a:solidFill>
                  <a:srgbClr val="333333"/>
                </a:solidFill>
                <a:latin typeface="Times New Roman" charset="0"/>
              </a:rPr>
              <a:t>V</a:t>
            </a:r>
            <a:r>
              <a:rPr lang="en-US" sz="3600" b="1">
                <a:solidFill>
                  <a:srgbClr val="333333"/>
                </a:solidFill>
                <a:latin typeface="Times New Roman" charset="0"/>
              </a:rPr>
              <a:t>)</a:t>
            </a:r>
          </a:p>
        </p:txBody>
      </p:sp>
      <p:sp>
        <p:nvSpPr>
          <p:cNvPr id="567308" name="Line 36"/>
          <p:cNvSpPr>
            <a:spLocks noChangeShapeType="1"/>
          </p:cNvSpPr>
          <p:nvPr/>
        </p:nvSpPr>
        <p:spPr bwMode="auto">
          <a:xfrm>
            <a:off x="8305800" y="228600"/>
            <a:ext cx="457200" cy="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67309" name="Text Box 37"/>
          <p:cNvSpPr txBox="1">
            <a:spLocks noChangeArrowheads="1"/>
          </p:cNvSpPr>
          <p:nvPr/>
        </p:nvSpPr>
        <p:spPr bwMode="auto">
          <a:xfrm rot="-5400000">
            <a:off x="796925" y="3135313"/>
            <a:ext cx="1174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333333"/>
                </a:solidFill>
                <a:latin typeface="Times" charset="0"/>
              </a:rPr>
              <a:t> flux </a:t>
            </a:r>
            <a:endParaRPr lang="en-US" sz="3600">
              <a:solidFill>
                <a:srgbClr val="333333"/>
              </a:solidFill>
              <a:latin typeface="Times" charset="0"/>
            </a:endParaRPr>
          </a:p>
        </p:txBody>
      </p:sp>
      <p:sp>
        <p:nvSpPr>
          <p:cNvPr id="567310" name="Line 38"/>
          <p:cNvSpPr>
            <a:spLocks noChangeShapeType="1"/>
          </p:cNvSpPr>
          <p:nvPr/>
        </p:nvSpPr>
        <p:spPr bwMode="auto">
          <a:xfrm flipV="1">
            <a:off x="1447800" y="2286000"/>
            <a:ext cx="0" cy="41910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67311" name="Text Box 39"/>
          <p:cNvSpPr txBox="1">
            <a:spLocks noChangeArrowheads="1"/>
          </p:cNvSpPr>
          <p:nvPr/>
        </p:nvSpPr>
        <p:spPr bwMode="auto">
          <a:xfrm>
            <a:off x="2743200" y="76200"/>
            <a:ext cx="609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endParaRPr lang="en-US">
              <a:solidFill>
                <a:srgbClr val="000000"/>
              </a:solidFill>
              <a:latin typeface="Times New Roman" charset="0"/>
            </a:endParaRPr>
          </a:p>
        </p:txBody>
      </p:sp>
      <p:sp>
        <p:nvSpPr>
          <p:cNvPr id="567312" name="Line 40"/>
          <p:cNvSpPr>
            <a:spLocks noChangeShapeType="1"/>
          </p:cNvSpPr>
          <p:nvPr/>
        </p:nvSpPr>
        <p:spPr bwMode="auto">
          <a:xfrm>
            <a:off x="2895600" y="3048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67314" name="Text Box 42"/>
          <p:cNvSpPr txBox="1">
            <a:spLocks noChangeArrowheads="1"/>
          </p:cNvSpPr>
          <p:nvPr/>
        </p:nvSpPr>
        <p:spPr bwMode="auto">
          <a:xfrm>
            <a:off x="2438400" y="3681413"/>
            <a:ext cx="2384425" cy="2185987"/>
          </a:xfrm>
          <a:prstGeom prst="rect">
            <a:avLst/>
          </a:prstGeom>
          <a:solidFill>
            <a:schemeClr val="tx1">
              <a:lumMod val="65000"/>
              <a:lumOff val="35000"/>
            </a:schemeClr>
          </a:solid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defRPr/>
            </a:pPr>
            <a:r>
              <a:rPr lang="en-US" dirty="0" smtClean="0">
                <a:solidFill>
                  <a:srgbClr val="FFFFFF"/>
                </a:solidFill>
              </a:rPr>
              <a:t>410 photons</a:t>
            </a:r>
          </a:p>
          <a:p>
            <a:pPr algn="ctr" defTabSz="914400" eaLnBrk="1" fontAlgn="base" hangingPunct="1">
              <a:spcBef>
                <a:spcPct val="0"/>
              </a:spcBef>
              <a:spcAft>
                <a:spcPct val="0"/>
              </a:spcAft>
              <a:defRPr/>
            </a:pPr>
            <a:r>
              <a:rPr lang="en-US" dirty="0" smtClean="0">
                <a:solidFill>
                  <a:srgbClr val="FFFFFF"/>
                </a:solidFill>
              </a:rPr>
              <a:t>of 2.7 K per cm</a:t>
            </a:r>
            <a:r>
              <a:rPr lang="en-US" baseline="30000" dirty="0" smtClean="0">
                <a:solidFill>
                  <a:srgbClr val="FFFFFF"/>
                </a:solidFill>
              </a:rPr>
              <a:t>3</a:t>
            </a:r>
            <a:endParaRPr lang="en-US" dirty="0" smtClean="0">
              <a:solidFill>
                <a:srgbClr val="FFFFFF"/>
              </a:solidFill>
            </a:endParaRPr>
          </a:p>
          <a:p>
            <a:pPr algn="ctr" defTabSz="914400" eaLnBrk="1" fontAlgn="base" hangingPunct="1">
              <a:spcBef>
                <a:spcPct val="0"/>
              </a:spcBef>
              <a:spcAft>
                <a:spcPct val="0"/>
              </a:spcAft>
              <a:defRPr/>
            </a:pPr>
            <a:r>
              <a:rPr lang="en-US" dirty="0" smtClean="0">
                <a:solidFill>
                  <a:srgbClr val="FFFFFF"/>
                </a:solidFill>
              </a:rPr>
              <a:t>or </a:t>
            </a:r>
          </a:p>
          <a:p>
            <a:pPr algn="ctr" defTabSz="914400" eaLnBrk="1" fontAlgn="base" hangingPunct="1">
              <a:spcBef>
                <a:spcPct val="0"/>
              </a:spcBef>
              <a:spcAft>
                <a:spcPct val="0"/>
              </a:spcAft>
              <a:defRPr/>
            </a:pPr>
            <a:r>
              <a:rPr lang="en-US" dirty="0" smtClean="0">
                <a:solidFill>
                  <a:srgbClr val="FFFFFF"/>
                </a:solidFill>
              </a:rPr>
              <a:t>10</a:t>
            </a:r>
            <a:r>
              <a:rPr lang="en-US" baseline="30000" dirty="0" smtClean="0">
                <a:solidFill>
                  <a:srgbClr val="FFFFFF"/>
                </a:solidFill>
              </a:rPr>
              <a:t>-12</a:t>
            </a:r>
            <a:r>
              <a:rPr lang="en-US" dirty="0" smtClean="0">
                <a:solidFill>
                  <a:srgbClr val="FFFFFF"/>
                </a:solidFill>
              </a:rPr>
              <a:t> erg cm</a:t>
            </a:r>
            <a:r>
              <a:rPr lang="en-US" baseline="30000" dirty="0" smtClean="0">
                <a:solidFill>
                  <a:srgbClr val="FFFFFF"/>
                </a:solidFill>
              </a:rPr>
              <a:t>-3 </a:t>
            </a:r>
          </a:p>
          <a:p>
            <a:pPr algn="ctr" defTabSz="914400" eaLnBrk="1" fontAlgn="base" hangingPunct="1">
              <a:spcBef>
                <a:spcPct val="0"/>
              </a:spcBef>
              <a:spcAft>
                <a:spcPct val="0"/>
              </a:spcAft>
              <a:defRPr/>
            </a:pPr>
            <a:r>
              <a:rPr lang="en-US" dirty="0" smtClean="0">
                <a:solidFill>
                  <a:srgbClr val="FFFFFF"/>
                </a:solidFill>
              </a:rPr>
              <a:t>~</a:t>
            </a:r>
            <a:r>
              <a:rPr lang="en-US" baseline="30000" dirty="0" smtClean="0">
                <a:solidFill>
                  <a:srgbClr val="FFFFFF"/>
                </a:solidFill>
              </a:rPr>
              <a:t> </a:t>
            </a:r>
            <a:r>
              <a:rPr lang="en-US" dirty="0" smtClean="0">
                <a:solidFill>
                  <a:srgbClr val="FFFFFF"/>
                </a:solidFill>
              </a:rPr>
              <a:t>0.5 </a:t>
            </a:r>
            <a:r>
              <a:rPr lang="en-US" dirty="0" err="1" smtClean="0">
                <a:solidFill>
                  <a:srgbClr val="FFFFFF"/>
                </a:solidFill>
              </a:rPr>
              <a:t>eV</a:t>
            </a:r>
            <a:r>
              <a:rPr lang="en-US" dirty="0" smtClean="0">
                <a:solidFill>
                  <a:srgbClr val="FFFFFF"/>
                </a:solidFill>
              </a:rPr>
              <a:t> cm</a:t>
            </a:r>
            <a:r>
              <a:rPr lang="en-US" baseline="30000" dirty="0" smtClean="0">
                <a:solidFill>
                  <a:srgbClr val="FFFFFF"/>
                </a:solidFill>
              </a:rPr>
              <a:t>-3 </a:t>
            </a:r>
          </a:p>
          <a:p>
            <a:pPr algn="ctr" defTabSz="914400" eaLnBrk="1" fontAlgn="base" hangingPunct="1">
              <a:spcBef>
                <a:spcPct val="0"/>
              </a:spcBef>
              <a:spcAft>
                <a:spcPct val="0"/>
              </a:spcAft>
              <a:defRPr/>
            </a:pPr>
            <a:endParaRPr lang="en-US" baseline="30000" dirty="0" smtClean="0">
              <a:solidFill>
                <a:srgbClr val="000000"/>
              </a:solidFill>
            </a:endParaRPr>
          </a:p>
        </p:txBody>
      </p:sp>
      <p:sp>
        <p:nvSpPr>
          <p:cNvPr id="2" name="Line 43"/>
          <p:cNvSpPr>
            <a:spLocks noChangeShapeType="1"/>
          </p:cNvSpPr>
          <p:nvPr/>
        </p:nvSpPr>
        <p:spPr bwMode="auto">
          <a:xfrm flipH="1" flipV="1">
            <a:off x="3505200" y="1295400"/>
            <a:ext cx="0" cy="4572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67317" name="Rectangle 45"/>
          <p:cNvSpPr>
            <a:spLocks noChangeArrowheads="1"/>
          </p:cNvSpPr>
          <p:nvPr/>
        </p:nvSpPr>
        <p:spPr bwMode="auto">
          <a:xfrm>
            <a:off x="6629400" y="1066800"/>
            <a:ext cx="2133600" cy="1200150"/>
          </a:xfrm>
          <a:prstGeom prst="rect">
            <a:avLst/>
          </a:prstGeom>
          <a:solidFill>
            <a:schemeClr val="tx1">
              <a:lumMod val="65000"/>
              <a:lumOff val="35000"/>
            </a:schemeClr>
          </a:solidFill>
          <a:ln>
            <a:noFill/>
          </a:ln>
        </p:spPr>
        <p:txBody>
          <a:bodyPr>
            <a:spAutoFit/>
          </a:bodyPr>
          <a:lstStyle/>
          <a:p>
            <a:pPr algn="ctr" defTabSz="914400" fontAlgn="base">
              <a:spcBef>
                <a:spcPct val="0"/>
              </a:spcBef>
              <a:spcAft>
                <a:spcPct val="0"/>
              </a:spcAft>
              <a:defRPr/>
            </a:pPr>
            <a:r>
              <a:rPr lang="en-US" sz="2400" dirty="0">
                <a:solidFill>
                  <a:srgbClr val="FFFFFF"/>
                </a:solidFill>
                <a:latin typeface="Arial" charset="0"/>
                <a:ea typeface="ＭＳ Ｐゴシック" charset="0"/>
                <a:cs typeface="ＭＳ Ｐゴシック" charset="0"/>
              </a:rPr>
              <a:t>galactic </a:t>
            </a:r>
          </a:p>
          <a:p>
            <a:pPr algn="ctr" defTabSz="914400" fontAlgn="base">
              <a:spcBef>
                <a:spcPct val="0"/>
              </a:spcBef>
              <a:spcAft>
                <a:spcPct val="0"/>
              </a:spcAft>
              <a:defRPr/>
            </a:pPr>
            <a:r>
              <a:rPr lang="en-US" sz="2400" dirty="0">
                <a:solidFill>
                  <a:srgbClr val="FFFFFF"/>
                </a:solidFill>
                <a:latin typeface="Arial" charset="0"/>
                <a:ea typeface="ＭＳ Ｐゴシック" charset="0"/>
                <a:cs typeface="ＭＳ Ｐゴシック" charset="0"/>
              </a:rPr>
              <a:t>cosmic rays</a:t>
            </a:r>
          </a:p>
          <a:p>
            <a:pPr algn="ctr" defTabSz="914400" fontAlgn="base">
              <a:spcBef>
                <a:spcPct val="0"/>
              </a:spcBef>
              <a:spcAft>
                <a:spcPct val="0"/>
              </a:spcAft>
              <a:defRPr/>
            </a:pPr>
            <a:r>
              <a:rPr lang="en-US" sz="2400" dirty="0">
                <a:solidFill>
                  <a:srgbClr val="FFFFFF"/>
                </a:solidFill>
                <a:latin typeface="Arial" charset="0"/>
                <a:ea typeface="ＭＳ Ｐゴシック" charset="0"/>
                <a:cs typeface="ＭＳ Ｐゴシック" charset="0"/>
              </a:rPr>
              <a:t>10</a:t>
            </a:r>
            <a:r>
              <a:rPr lang="en-US" sz="2400" baseline="30000" dirty="0">
                <a:solidFill>
                  <a:srgbClr val="FFFFFF"/>
                </a:solidFill>
                <a:latin typeface="Arial" charset="0"/>
                <a:ea typeface="ＭＳ Ｐゴシック" charset="0"/>
                <a:cs typeface="ＭＳ Ｐゴシック" charset="0"/>
              </a:rPr>
              <a:t>-12</a:t>
            </a:r>
            <a:r>
              <a:rPr lang="en-US" sz="2400" dirty="0">
                <a:solidFill>
                  <a:srgbClr val="FFFFFF"/>
                </a:solidFill>
                <a:latin typeface="Arial" charset="0"/>
                <a:ea typeface="ＭＳ Ｐゴシック" charset="0"/>
                <a:cs typeface="ＭＳ Ｐゴシック" charset="0"/>
              </a:rPr>
              <a:t> erg cm</a:t>
            </a:r>
            <a:r>
              <a:rPr lang="en-US" sz="2400" baseline="30000" dirty="0">
                <a:solidFill>
                  <a:srgbClr val="FFFFFF"/>
                </a:solidFill>
                <a:latin typeface="Arial" charset="0"/>
                <a:ea typeface="ＭＳ Ｐゴシック" charset="0"/>
                <a:cs typeface="ＭＳ Ｐゴシック" charset="0"/>
              </a:rPr>
              <a:t>-3 </a:t>
            </a:r>
          </a:p>
        </p:txBody>
      </p:sp>
      <p:sp>
        <p:nvSpPr>
          <p:cNvPr id="567316" name="Line 46"/>
          <p:cNvSpPr>
            <a:spLocks noChangeShapeType="1"/>
          </p:cNvSpPr>
          <p:nvPr/>
        </p:nvSpPr>
        <p:spPr bwMode="auto">
          <a:xfrm>
            <a:off x="3505200" y="2895600"/>
            <a:ext cx="0" cy="762000"/>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67319" name="Rectangle 47"/>
          <p:cNvSpPr>
            <a:spLocks noChangeArrowheads="1"/>
          </p:cNvSpPr>
          <p:nvPr/>
        </p:nvSpPr>
        <p:spPr bwMode="auto">
          <a:xfrm>
            <a:off x="6858000" y="2590800"/>
            <a:ext cx="2362200" cy="1200150"/>
          </a:xfrm>
          <a:prstGeom prst="rect">
            <a:avLst/>
          </a:prstGeom>
          <a:solidFill>
            <a:schemeClr val="tx1">
              <a:lumMod val="65000"/>
              <a:lumOff val="35000"/>
            </a:schemeClr>
          </a:solidFill>
          <a:ln>
            <a:noFill/>
          </a:ln>
        </p:spPr>
        <p:txBody>
          <a:bodyPr>
            <a:spAutoFit/>
          </a:bodyPr>
          <a:lstStyle/>
          <a:p>
            <a:pPr algn="ctr" defTabSz="914400" fontAlgn="base">
              <a:spcBef>
                <a:spcPct val="0"/>
              </a:spcBef>
              <a:spcAft>
                <a:spcPct val="0"/>
              </a:spcAft>
              <a:defRPr/>
            </a:pPr>
            <a:r>
              <a:rPr lang="en-US" sz="2400" dirty="0">
                <a:solidFill>
                  <a:srgbClr val="FFFFFF"/>
                </a:solidFill>
                <a:latin typeface="Arial" charset="0"/>
                <a:ea typeface="ＭＳ Ｐゴシック" charset="0"/>
                <a:cs typeface="ＭＳ Ｐゴシック" charset="0"/>
              </a:rPr>
              <a:t>extragalactic </a:t>
            </a:r>
          </a:p>
          <a:p>
            <a:pPr algn="ctr" defTabSz="914400" fontAlgn="base">
              <a:spcBef>
                <a:spcPct val="0"/>
              </a:spcBef>
              <a:spcAft>
                <a:spcPct val="0"/>
              </a:spcAft>
              <a:defRPr/>
            </a:pPr>
            <a:r>
              <a:rPr lang="en-US" sz="2400" dirty="0">
                <a:solidFill>
                  <a:srgbClr val="FFFFFF"/>
                </a:solidFill>
                <a:latin typeface="Arial" charset="0"/>
                <a:ea typeface="ＭＳ Ｐゴシック" charset="0"/>
                <a:cs typeface="ＭＳ Ｐゴシック" charset="0"/>
              </a:rPr>
              <a:t>cosmic rays</a:t>
            </a:r>
          </a:p>
          <a:p>
            <a:pPr algn="ctr" defTabSz="914400" fontAlgn="base">
              <a:spcBef>
                <a:spcPct val="0"/>
              </a:spcBef>
              <a:spcAft>
                <a:spcPct val="0"/>
              </a:spcAft>
              <a:defRPr/>
            </a:pPr>
            <a:r>
              <a:rPr lang="en-US" sz="2400" dirty="0">
                <a:solidFill>
                  <a:srgbClr val="FFFFFF"/>
                </a:solidFill>
                <a:latin typeface="Arial" charset="0"/>
                <a:ea typeface="ＭＳ Ｐゴシック" charset="0"/>
                <a:cs typeface="ＭＳ Ｐゴシック" charset="0"/>
              </a:rPr>
              <a:t>3x10</a:t>
            </a:r>
            <a:r>
              <a:rPr lang="en-US" sz="2400" baseline="30000" dirty="0">
                <a:solidFill>
                  <a:srgbClr val="FFFFFF"/>
                </a:solidFill>
                <a:latin typeface="Arial" charset="0"/>
                <a:ea typeface="ＭＳ Ｐゴシック" charset="0"/>
                <a:cs typeface="ＭＳ Ｐゴシック" charset="0"/>
              </a:rPr>
              <a:t>-19</a:t>
            </a:r>
            <a:r>
              <a:rPr lang="en-US" sz="2400" dirty="0">
                <a:solidFill>
                  <a:srgbClr val="FFFFFF"/>
                </a:solidFill>
                <a:latin typeface="Arial" charset="0"/>
                <a:ea typeface="ＭＳ Ｐゴシック" charset="0"/>
                <a:cs typeface="ＭＳ Ｐゴシック" charset="0"/>
              </a:rPr>
              <a:t> erg cm</a:t>
            </a:r>
            <a:r>
              <a:rPr lang="en-US" sz="2400" baseline="30000" dirty="0">
                <a:solidFill>
                  <a:srgbClr val="FFFFFF"/>
                </a:solidFill>
                <a:latin typeface="Arial" charset="0"/>
                <a:ea typeface="ＭＳ Ｐゴシック" charset="0"/>
                <a:cs typeface="ＭＳ Ｐゴシック" charset="0"/>
              </a:rPr>
              <a:t>-3 </a:t>
            </a:r>
          </a:p>
        </p:txBody>
      </p:sp>
      <p:sp>
        <p:nvSpPr>
          <p:cNvPr id="567318" name="Line 49"/>
          <p:cNvSpPr>
            <a:spLocks noChangeShapeType="1"/>
          </p:cNvSpPr>
          <p:nvPr/>
        </p:nvSpPr>
        <p:spPr bwMode="auto">
          <a:xfrm>
            <a:off x="8610600" y="3810000"/>
            <a:ext cx="0" cy="16002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 name="Rectangle 50"/>
          <p:cNvSpPr>
            <a:spLocks noChangeArrowheads="1"/>
          </p:cNvSpPr>
          <p:nvPr/>
        </p:nvSpPr>
        <p:spPr bwMode="auto">
          <a:xfrm>
            <a:off x="6400800" y="381000"/>
            <a:ext cx="1143000" cy="228600"/>
          </a:xfrm>
          <a:prstGeom prst="rect">
            <a:avLst/>
          </a:prstGeom>
          <a:solidFill>
            <a:schemeClr val="bg1"/>
          </a:solidFill>
          <a:ln w="9525">
            <a:solidFill>
              <a:schemeClr val="bg1"/>
            </a:solidFill>
            <a:miter lim="800000"/>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sp>
        <p:nvSpPr>
          <p:cNvPr id="4" name="TextBox 3"/>
          <p:cNvSpPr txBox="1"/>
          <p:nvPr/>
        </p:nvSpPr>
        <p:spPr>
          <a:xfrm rot="18913388">
            <a:off x="2238154" y="3031429"/>
            <a:ext cx="6678504" cy="830997"/>
          </a:xfrm>
          <a:prstGeom prst="rect">
            <a:avLst/>
          </a:prstGeom>
          <a:solidFill>
            <a:schemeClr val="bg2">
              <a:lumMod val="40000"/>
              <a:lumOff val="60000"/>
            </a:schemeClr>
          </a:solidFill>
        </p:spPr>
        <p:txBody>
          <a:bodyPr wrap="square" rtlCol="0">
            <a:spAutoFit/>
          </a:bodyPr>
          <a:lstStyle/>
          <a:p>
            <a:pPr algn="ctr"/>
            <a:r>
              <a:rPr lang="en-US" sz="4800" dirty="0">
                <a:solidFill>
                  <a:srgbClr val="000000"/>
                </a:solidFill>
                <a:latin typeface="Arial"/>
                <a:ea typeface="ＭＳ Ｐゴシック"/>
                <a:cs typeface="ＭＳ Ｐゴシック"/>
              </a:rPr>
              <a:t>luminosity very high !</a:t>
            </a:r>
          </a:p>
        </p:txBody>
      </p:sp>
    </p:spTree>
    <p:extLst>
      <p:ext uri="{BB962C8B-B14F-4D97-AF65-F5344CB8AC3E}">
        <p14:creationId xmlns:p14="http://schemas.microsoft.com/office/powerpoint/2010/main" val="14711069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1393" name="Object 2"/>
          <p:cNvGraphicFramePr>
            <a:graphicFrameLocks noGrp="1" noChangeAspect="1"/>
          </p:cNvGraphicFramePr>
          <p:nvPr>
            <p:ph idx="1"/>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48180" r:id="rId4" imgW="12215873" imgH="9168254" progId="">
                  <p:embed/>
                </p:oleObj>
              </mc:Choice>
              <mc:Fallback>
                <p:oleObj r:id="rId4" imgW="12215873" imgH="9168254" progId="">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64195" name="Rectangle 3"/>
          <p:cNvSpPr>
            <a:spLocks noGrp="1" noChangeArrowheads="1"/>
          </p:cNvSpPr>
          <p:nvPr>
            <p:ph type="title"/>
          </p:nvPr>
        </p:nvSpPr>
        <p:spPr>
          <a:xfrm>
            <a:off x="298012" y="449840"/>
            <a:ext cx="4180000" cy="1143000"/>
          </a:xfrm>
        </p:spPr>
        <p:txBody>
          <a:bodyPr/>
          <a:lstStyle/>
          <a:p>
            <a:pPr algn="l" eaLnBrk="1" hangingPunct="1">
              <a:defRPr/>
            </a:pPr>
            <a:r>
              <a:rPr lang="en-US" sz="4000" dirty="0">
                <a:solidFill>
                  <a:schemeClr val="bg1"/>
                </a:solidFill>
                <a:latin typeface="Arial" pitchFamily="34" charset="0"/>
                <a:cs typeface="Arial" pitchFamily="34" charset="0"/>
              </a:rPr>
              <a:t>s</a:t>
            </a:r>
            <a:r>
              <a:rPr lang="en-US" sz="4000" dirty="0" smtClean="0">
                <a:solidFill>
                  <a:schemeClr val="bg1"/>
                </a:solidFill>
                <a:latin typeface="Arial" pitchFamily="34" charset="0"/>
                <a:cs typeface="Arial" pitchFamily="34" charset="0"/>
              </a:rPr>
              <a:t>upernova</a:t>
            </a:r>
            <a:br>
              <a:rPr lang="en-US" sz="4000" dirty="0" smtClean="0">
                <a:solidFill>
                  <a:schemeClr val="bg1"/>
                </a:solidFill>
                <a:latin typeface="Arial" pitchFamily="34" charset="0"/>
                <a:cs typeface="Arial" pitchFamily="34" charset="0"/>
              </a:rPr>
            </a:br>
            <a:r>
              <a:rPr lang="en-US" sz="4000" dirty="0" smtClean="0">
                <a:solidFill>
                  <a:schemeClr val="bg1"/>
                </a:solidFill>
                <a:latin typeface="Arial" pitchFamily="34" charset="0"/>
                <a:cs typeface="Arial" pitchFamily="34" charset="0"/>
              </a:rPr>
              <a:t>remnants      </a:t>
            </a:r>
            <a:r>
              <a:rPr lang="en-US" sz="2400" dirty="0" smtClean="0">
                <a:solidFill>
                  <a:schemeClr val="bg1"/>
                </a:solidFill>
                <a:latin typeface="Arial" pitchFamily="34" charset="0"/>
                <a:cs typeface="Arial" pitchFamily="34" charset="0"/>
              </a:rPr>
              <a:t>HESS</a:t>
            </a:r>
            <a:endParaRPr lang="de-DE" sz="2400" dirty="0">
              <a:solidFill>
                <a:schemeClr val="bg1"/>
              </a:solidFill>
              <a:latin typeface="Arial" pitchFamily="34" charset="0"/>
              <a:cs typeface="Arial" pitchFamily="34" charset="0"/>
            </a:endParaRPr>
          </a:p>
        </p:txBody>
      </p:sp>
      <p:grpSp>
        <p:nvGrpSpPr>
          <p:cNvPr id="571395" name="Group 4"/>
          <p:cNvGrpSpPr>
            <a:grpSpLocks/>
          </p:cNvGrpSpPr>
          <p:nvPr/>
        </p:nvGrpSpPr>
        <p:grpSpPr bwMode="auto">
          <a:xfrm>
            <a:off x="4787900" y="1268413"/>
            <a:ext cx="2808288" cy="2449512"/>
            <a:chOff x="3016" y="799"/>
            <a:chExt cx="1769" cy="1543"/>
          </a:xfrm>
        </p:grpSpPr>
        <p:sp>
          <p:nvSpPr>
            <p:cNvPr id="264197" name="AutoShape 5"/>
            <p:cNvSpPr>
              <a:spLocks noChangeArrowheads="1"/>
            </p:cNvSpPr>
            <p:nvPr/>
          </p:nvSpPr>
          <p:spPr bwMode="auto">
            <a:xfrm rot="-2292378">
              <a:off x="3016" y="1933"/>
              <a:ext cx="635" cy="409"/>
            </a:xfrm>
            <a:prstGeom prst="leftArrow">
              <a:avLst>
                <a:gd name="adj1" fmla="val 50000"/>
                <a:gd name="adj2" fmla="val 38814"/>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defTabSz="914400" fontAlgn="base">
                <a:spcBef>
                  <a:spcPct val="0"/>
                </a:spcBef>
                <a:spcAft>
                  <a:spcPct val="0"/>
                </a:spcAft>
                <a:defRPr/>
              </a:pPr>
              <a:endParaRPr lang="en-US">
                <a:solidFill>
                  <a:srgbClr val="000000"/>
                </a:solidFill>
                <a:latin typeface="Arial" charset="0"/>
                <a:ea typeface="ＭＳ Ｐゴシック"/>
                <a:cs typeface="ＭＳ Ｐゴシック" charset="0"/>
              </a:endParaRPr>
            </a:p>
          </p:txBody>
        </p:sp>
        <p:sp>
          <p:nvSpPr>
            <p:cNvPr id="264198" name="AutoShape 6"/>
            <p:cNvSpPr>
              <a:spLocks noChangeArrowheads="1"/>
            </p:cNvSpPr>
            <p:nvPr/>
          </p:nvSpPr>
          <p:spPr bwMode="auto">
            <a:xfrm rot="-9217088">
              <a:off x="4150" y="799"/>
              <a:ext cx="635" cy="409"/>
            </a:xfrm>
            <a:prstGeom prst="leftArrow">
              <a:avLst>
                <a:gd name="adj1" fmla="val 50000"/>
                <a:gd name="adj2" fmla="val 38814"/>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defTabSz="914400" fontAlgn="base">
                <a:spcBef>
                  <a:spcPct val="0"/>
                </a:spcBef>
                <a:spcAft>
                  <a:spcPct val="0"/>
                </a:spcAft>
                <a:defRPr/>
              </a:pPr>
              <a:endParaRPr lang="en-US">
                <a:solidFill>
                  <a:srgbClr val="000000"/>
                </a:solidFill>
                <a:latin typeface="Arial" charset="0"/>
                <a:ea typeface="ＭＳ Ｐゴシック"/>
                <a:cs typeface="ＭＳ Ｐゴシック" charset="0"/>
              </a:endParaRPr>
            </a:p>
          </p:txBody>
        </p:sp>
      </p:grpSp>
    </p:spTree>
    <p:extLst>
      <p:ext uri="{BB962C8B-B14F-4D97-AF65-F5344CB8AC3E}">
        <p14:creationId xmlns:p14="http://schemas.microsoft.com/office/powerpoint/2010/main" val="41540445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441" name="Object 3"/>
          <p:cNvGraphicFramePr>
            <a:graphicFrameLocks noChangeAspect="1"/>
          </p:cNvGraphicFramePr>
          <p:nvPr>
            <p:extLst>
              <p:ext uri="{D42A27DB-BD31-4B8C-83A1-F6EECF244321}">
                <p14:modId xmlns:p14="http://schemas.microsoft.com/office/powerpoint/2010/main" val="4158173533"/>
              </p:ext>
            </p:extLst>
          </p:nvPr>
        </p:nvGraphicFramePr>
        <p:xfrm>
          <a:off x="-5721" y="0"/>
          <a:ext cx="9144000" cy="6862763"/>
        </p:xfrm>
        <a:graphic>
          <a:graphicData uri="http://schemas.openxmlformats.org/presentationml/2006/ole">
            <mc:AlternateContent xmlns:mc="http://schemas.openxmlformats.org/markup-compatibility/2006">
              <mc:Choice xmlns:v="urn:schemas-microsoft-com:vml" Requires="v">
                <p:oleObj spid="_x0000_s49204" r:id="rId5" imgW="12215873" imgH="9168254" progId="">
                  <p:embed/>
                </p:oleObj>
              </mc:Choice>
              <mc:Fallback>
                <p:oleObj r:id="rId5" imgW="12215873" imgH="9168254"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1"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73444" name="Rectangle 5"/>
          <p:cNvSpPr>
            <a:spLocks noChangeArrowheads="1"/>
          </p:cNvSpPr>
          <p:nvPr/>
        </p:nvSpPr>
        <p:spPr bwMode="auto">
          <a:xfrm>
            <a:off x="4800600" y="152400"/>
            <a:ext cx="457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0"/>
              </a:spcBef>
              <a:spcAft>
                <a:spcPct val="0"/>
              </a:spcAft>
            </a:pPr>
            <a:r>
              <a:rPr lang="en-US" sz="2400">
                <a:solidFill>
                  <a:srgbClr val="FFFFFF"/>
                </a:solidFill>
                <a:latin typeface="Arial" charset="0"/>
                <a:ea typeface="ＭＳ Ｐゴシック" charset="0"/>
                <a:cs typeface="ＭＳ Ｐゴシック" charset="0"/>
              </a:rPr>
              <a:t>…and if the star collapses to</a:t>
            </a:r>
          </a:p>
          <a:p>
            <a:pPr algn="ctr" defTabSz="914400" fontAlgn="base">
              <a:spcBef>
                <a:spcPct val="0"/>
              </a:spcBef>
              <a:spcAft>
                <a:spcPct val="0"/>
              </a:spcAft>
            </a:pPr>
            <a:r>
              <a:rPr lang="en-US" sz="2400">
                <a:solidFill>
                  <a:srgbClr val="FFFFFF"/>
                </a:solidFill>
                <a:latin typeface="Arial" charset="0"/>
                <a:ea typeface="ＭＳ Ｐゴシック" charset="0"/>
                <a:cs typeface="ＭＳ Ｐゴシック" charset="0"/>
              </a:rPr>
              <a:t>a black hole…</a:t>
            </a:r>
          </a:p>
          <a:p>
            <a:pPr algn="ctr" defTabSz="914400" fontAlgn="base">
              <a:spcBef>
                <a:spcPct val="0"/>
              </a:spcBef>
              <a:spcAft>
                <a:spcPct val="0"/>
              </a:spcAft>
            </a:pPr>
            <a:r>
              <a:rPr lang="en-US" sz="3200">
                <a:solidFill>
                  <a:srgbClr val="FFFFFF"/>
                </a:solidFill>
                <a:latin typeface="Arial" charset="0"/>
                <a:ea typeface="ＭＳ Ｐゴシック" charset="0"/>
                <a:cs typeface="ＭＳ Ｐゴシック" charset="0"/>
              </a:rPr>
              <a:t>gamma ray burst</a:t>
            </a:r>
          </a:p>
        </p:txBody>
      </p:sp>
      <p:sp>
        <p:nvSpPr>
          <p:cNvPr id="8" name="Rectangle 7"/>
          <p:cNvSpPr/>
          <p:nvPr/>
        </p:nvSpPr>
        <p:spPr>
          <a:xfrm>
            <a:off x="287861" y="3307828"/>
            <a:ext cx="5706534" cy="3416320"/>
          </a:xfrm>
          <a:prstGeom prst="rect">
            <a:avLst/>
          </a:prstGeom>
        </p:spPr>
        <p:txBody>
          <a:bodyPr wrap="square">
            <a:spAutoFit/>
          </a:bodyPr>
          <a:lstStyle/>
          <a:p>
            <a:pPr marL="457200" indent="-457200" defTabSz="914400">
              <a:buFont typeface="Wingdings" pitchFamily="2" charset="2"/>
              <a:buChar char="ü"/>
              <a:defRPr/>
            </a:pPr>
            <a:r>
              <a:rPr lang="en-US" sz="2400" kern="0" dirty="0">
                <a:solidFill>
                  <a:srgbClr val="FFFFFF"/>
                </a:solidFill>
                <a:latin typeface="Arial"/>
                <a:ea typeface="ＭＳ Ｐゴシック"/>
                <a:cs typeface="Arial" pitchFamily="34" charset="0"/>
              </a:rPr>
              <a:t>happens in seconds</a:t>
            </a:r>
          </a:p>
          <a:p>
            <a:pPr defTabSz="914400">
              <a:defRPr/>
            </a:pPr>
            <a:r>
              <a:rPr lang="en-US" sz="2400" kern="0" dirty="0">
                <a:solidFill>
                  <a:srgbClr val="FFFFFF"/>
                </a:solidFill>
                <a:latin typeface="Arial"/>
                <a:ea typeface="ＭＳ Ｐゴシック"/>
                <a:cs typeface="Arial" pitchFamily="34" charset="0"/>
              </a:rPr>
              <a:t>     not thousands of year</a:t>
            </a:r>
          </a:p>
          <a:p>
            <a:pPr defTabSz="914400">
              <a:defRPr/>
            </a:pPr>
            <a:endParaRPr lang="en-US" sz="2400" kern="0" dirty="0">
              <a:solidFill>
                <a:srgbClr val="FFFFFF"/>
              </a:solidFill>
              <a:latin typeface="Arial"/>
              <a:ea typeface="ＭＳ Ｐゴシック"/>
              <a:cs typeface="Arial" pitchFamily="34" charset="0"/>
            </a:endParaRPr>
          </a:p>
          <a:p>
            <a:pPr marL="457200" indent="-457200" defTabSz="914400">
              <a:buFont typeface="Wingdings" pitchFamily="2" charset="2"/>
              <a:buChar char="ü"/>
              <a:defRPr/>
            </a:pPr>
            <a:r>
              <a:rPr lang="en-US" sz="2400" kern="0" dirty="0">
                <a:solidFill>
                  <a:srgbClr val="FFFFFF"/>
                </a:solidFill>
                <a:latin typeface="Arial"/>
                <a:ea typeface="ＭＳ Ｐゴシック"/>
                <a:cs typeface="Arial" pitchFamily="34" charset="0"/>
              </a:rPr>
              <a:t>beamed along the spin</a:t>
            </a:r>
          </a:p>
          <a:p>
            <a:pPr defTabSz="914400">
              <a:defRPr/>
            </a:pPr>
            <a:r>
              <a:rPr lang="en-US" sz="2400" kern="0" dirty="0">
                <a:solidFill>
                  <a:srgbClr val="FFFFFF"/>
                </a:solidFill>
                <a:latin typeface="Arial"/>
                <a:ea typeface="ＭＳ Ｐゴシック"/>
                <a:cs typeface="Arial" pitchFamily="34" charset="0"/>
              </a:rPr>
              <a:t>     axis of the black hole</a:t>
            </a:r>
            <a:br>
              <a:rPr lang="en-US" sz="2400" kern="0" dirty="0">
                <a:solidFill>
                  <a:srgbClr val="FFFFFF"/>
                </a:solidFill>
                <a:latin typeface="Arial"/>
                <a:ea typeface="ＭＳ Ｐゴシック"/>
                <a:cs typeface="Arial" pitchFamily="34" charset="0"/>
              </a:rPr>
            </a:br>
            <a:endParaRPr lang="en-US" sz="2400" kern="0" dirty="0">
              <a:solidFill>
                <a:srgbClr val="FFFFFF"/>
              </a:solidFill>
              <a:latin typeface="Arial"/>
              <a:ea typeface="ＭＳ Ｐゴシック"/>
              <a:cs typeface="Arial" pitchFamily="34" charset="0"/>
            </a:endParaRPr>
          </a:p>
          <a:p>
            <a:pPr marL="457200" indent="-457200" defTabSz="914400">
              <a:buFont typeface="Wingdings" pitchFamily="2" charset="2"/>
              <a:buChar char="ü"/>
              <a:defRPr/>
            </a:pPr>
            <a:r>
              <a:rPr lang="en-US" sz="2400" kern="0" dirty="0">
                <a:solidFill>
                  <a:srgbClr val="FFFFFF"/>
                </a:solidFill>
                <a:latin typeface="Arial"/>
                <a:ea typeface="ＭＳ Ｐゴシック"/>
                <a:cs typeface="Arial" pitchFamily="34" charset="0"/>
              </a:rPr>
              <a:t>simulation not image</a:t>
            </a:r>
          </a:p>
          <a:p>
            <a:pPr marL="457200" indent="-457200" defTabSz="914400">
              <a:buFont typeface="Wingdings" pitchFamily="2" charset="2"/>
              <a:buChar char="ü"/>
              <a:defRPr/>
            </a:pPr>
            <a:endParaRPr lang="en-US" sz="2400" kern="0" dirty="0">
              <a:solidFill>
                <a:srgbClr val="FFFFFF"/>
              </a:solidFill>
              <a:latin typeface="Arial"/>
              <a:ea typeface="ＭＳ Ｐゴシック"/>
              <a:cs typeface="Arial" pitchFamily="34" charset="0"/>
            </a:endParaRPr>
          </a:p>
          <a:p>
            <a:pPr marL="457200" indent="-457200" defTabSz="914400">
              <a:buFont typeface="Wingdings" pitchFamily="2" charset="2"/>
              <a:buChar char="ü"/>
              <a:defRPr/>
            </a:pPr>
            <a:r>
              <a:rPr lang="en-US" sz="2400" kern="0" dirty="0">
                <a:solidFill>
                  <a:srgbClr val="FFFFFF"/>
                </a:solidFill>
                <a:latin typeface="Arial"/>
                <a:ea typeface="ＭＳ Ｐゴシック"/>
                <a:cs typeface="Arial" pitchFamily="34" charset="0"/>
              </a:rPr>
              <a:t>? </a:t>
            </a:r>
            <a:r>
              <a:rPr lang="en-US" sz="2400" kern="0" dirty="0" err="1">
                <a:solidFill>
                  <a:srgbClr val="FFFFFF"/>
                </a:solidFill>
                <a:latin typeface="Arial"/>
                <a:ea typeface="ＭＳ Ｐゴシック"/>
                <a:cs typeface="Arial" pitchFamily="34" charset="0"/>
              </a:rPr>
              <a:t>IceCube</a:t>
            </a:r>
            <a:r>
              <a:rPr lang="en-US" sz="2400" kern="0" dirty="0">
                <a:solidFill>
                  <a:srgbClr val="FFFFFF"/>
                </a:solidFill>
                <a:latin typeface="Arial"/>
                <a:ea typeface="ＭＳ Ｐゴシック"/>
                <a:cs typeface="Arial" pitchFamily="34" charset="0"/>
              </a:rPr>
              <a:t>, Nature 2011 </a:t>
            </a:r>
            <a:endParaRPr lang="en-US" sz="1600" kern="0" dirty="0">
              <a:solidFill>
                <a:sysClr val="windowText" lastClr="000000"/>
              </a:solidFill>
              <a:latin typeface="Arial" pitchFamily="34" charset="0"/>
              <a:ea typeface="ＭＳ Ｐゴシック"/>
              <a:cs typeface="Arial" pitchFamily="34" charset="0"/>
            </a:endParaRPr>
          </a:p>
        </p:txBody>
      </p:sp>
      <p:pic>
        <p:nvPicPr>
          <p:cNvPr id="2" name="Picture 1"/>
          <p:cNvPicPr>
            <a:picLocks noChangeAspect="1"/>
          </p:cNvPicPr>
          <p:nvPr/>
        </p:nvPicPr>
        <p:blipFill>
          <a:blip r:embed="rId7"/>
          <a:stretch>
            <a:fillRect/>
          </a:stretch>
        </p:blipFill>
        <p:spPr>
          <a:xfrm>
            <a:off x="4800600" y="2653165"/>
            <a:ext cx="4191000" cy="4090416"/>
          </a:xfrm>
          <a:prstGeom prst="rect">
            <a:avLst/>
          </a:prstGeom>
        </p:spPr>
      </p:pic>
      <p:pic>
        <p:nvPicPr>
          <p:cNvPr id="4" name="97790main_simulation_small.mpeg">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0" y="-5791"/>
            <a:ext cx="4800600" cy="3200400"/>
          </a:xfrm>
          <a:prstGeom prst="rect">
            <a:avLst/>
          </a:prstGeom>
        </p:spPr>
      </p:pic>
    </p:spTree>
    <p:extLst>
      <p:ext uri="{BB962C8B-B14F-4D97-AF65-F5344CB8AC3E}">
        <p14:creationId xmlns:p14="http://schemas.microsoft.com/office/powerpoint/2010/main" val="2928923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7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057400" y="0"/>
            <a:ext cx="5021230" cy="6858000"/>
          </a:xfrm>
          <a:prstGeom prst="rect">
            <a:avLst/>
          </a:prstGeom>
        </p:spPr>
      </p:pic>
      <p:sp>
        <p:nvSpPr>
          <p:cNvPr id="2" name="TextBox 1"/>
          <p:cNvSpPr txBox="1"/>
          <p:nvPr/>
        </p:nvSpPr>
        <p:spPr>
          <a:xfrm>
            <a:off x="156577" y="139162"/>
            <a:ext cx="5307262" cy="1015663"/>
          </a:xfrm>
          <a:prstGeom prst="rect">
            <a:avLst/>
          </a:prstGeom>
          <a:noFill/>
        </p:spPr>
        <p:txBody>
          <a:bodyPr wrap="none" rtlCol="0">
            <a:spAutoFit/>
          </a:bodyPr>
          <a:lstStyle/>
          <a:p>
            <a:r>
              <a:rPr lang="en-US" sz="3200" dirty="0">
                <a:solidFill>
                  <a:prstClr val="white"/>
                </a:solidFill>
                <a:latin typeface="Calibri"/>
              </a:rPr>
              <a:t>fireball calculations challenged</a:t>
            </a:r>
          </a:p>
          <a:p>
            <a:r>
              <a:rPr lang="en-US" sz="2800" dirty="0">
                <a:solidFill>
                  <a:prstClr val="white"/>
                </a:solidFill>
                <a:latin typeface="Calibri"/>
              </a:rPr>
              <a:t>Nature 484 (2012) 351-353</a:t>
            </a:r>
          </a:p>
        </p:txBody>
      </p:sp>
    </p:spTree>
    <p:extLst>
      <p:ext uri="{BB962C8B-B14F-4D97-AF65-F5344CB8AC3E}">
        <p14:creationId xmlns:p14="http://schemas.microsoft.com/office/powerpoint/2010/main" val="4154193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74466" name="Object 2"/>
          <p:cNvGraphicFramePr>
            <a:graphicFrameLocks noChangeAspect="1"/>
          </p:cNvGraphicFramePr>
          <p:nvPr/>
        </p:nvGraphicFramePr>
        <p:xfrm>
          <a:off x="457200" y="0"/>
          <a:ext cx="8077200" cy="6469063"/>
        </p:xfrm>
        <a:graphic>
          <a:graphicData uri="http://schemas.openxmlformats.org/presentationml/2006/ole">
            <mc:AlternateContent xmlns:mc="http://schemas.openxmlformats.org/markup-compatibility/2006">
              <mc:Choice xmlns:v="urn:schemas-microsoft-com:vml" Requires="v">
                <p:oleObj spid="_x0000_s50228" name="Document" r:id="rId3" imgW="16461498" imgH="13184440" progId="Word.Document.12">
                  <p:link updateAutomatic="1"/>
                </p:oleObj>
              </mc:Choice>
              <mc:Fallback>
                <p:oleObj name="Document" r:id="rId3" imgW="16461498" imgH="1318444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0"/>
                        <a:ext cx="8077200" cy="6469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nvGrpSpPr>
          <p:cNvPr id="574467" name="Group 4"/>
          <p:cNvGrpSpPr>
            <a:grpSpLocks/>
          </p:cNvGrpSpPr>
          <p:nvPr/>
        </p:nvGrpSpPr>
        <p:grpSpPr bwMode="auto">
          <a:xfrm rot="-6480447">
            <a:off x="2710656" y="794544"/>
            <a:ext cx="2960688" cy="2438400"/>
            <a:chOff x="3016" y="799"/>
            <a:chExt cx="1769" cy="1543"/>
          </a:xfrm>
        </p:grpSpPr>
        <p:sp>
          <p:nvSpPr>
            <p:cNvPr id="574469" name="AutoShape 5"/>
            <p:cNvSpPr>
              <a:spLocks noChangeArrowheads="1"/>
            </p:cNvSpPr>
            <p:nvPr/>
          </p:nvSpPr>
          <p:spPr bwMode="auto">
            <a:xfrm rot="-2292378">
              <a:off x="3016" y="1933"/>
              <a:ext cx="635" cy="409"/>
            </a:xfrm>
            <a:prstGeom prst="leftArrow">
              <a:avLst>
                <a:gd name="adj1" fmla="val 50000"/>
                <a:gd name="adj2" fmla="val 3881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4400" fontAlgn="base">
                <a:spcBef>
                  <a:spcPct val="0"/>
                </a:spcBef>
                <a:spcAft>
                  <a:spcPct val="0"/>
                </a:spcAft>
              </a:pPr>
              <a:endParaRPr lang="en-US" b="1">
                <a:solidFill>
                  <a:srgbClr val="000000"/>
                </a:solidFill>
                <a:latin typeface="Arial" charset="0"/>
                <a:ea typeface="ＭＳ Ｐゴシック" charset="0"/>
                <a:cs typeface="ＭＳ Ｐゴシック" charset="0"/>
              </a:endParaRPr>
            </a:p>
          </p:txBody>
        </p:sp>
        <p:sp>
          <p:nvSpPr>
            <p:cNvPr id="574470" name="AutoShape 6"/>
            <p:cNvSpPr>
              <a:spLocks noChangeArrowheads="1"/>
            </p:cNvSpPr>
            <p:nvPr/>
          </p:nvSpPr>
          <p:spPr bwMode="auto">
            <a:xfrm rot="-9217088">
              <a:off x="4150" y="799"/>
              <a:ext cx="635" cy="409"/>
            </a:xfrm>
            <a:prstGeom prst="leftArrow">
              <a:avLst>
                <a:gd name="adj1" fmla="val 50000"/>
                <a:gd name="adj2" fmla="val 38814"/>
              </a:avLst>
            </a:prstGeom>
            <a:solidFill>
              <a:schemeClr val="bg1"/>
            </a:solidFill>
            <a:ln w="9525">
              <a:solidFill>
                <a:schemeClr val="tx1"/>
              </a:solidFill>
              <a:miter lim="800000"/>
              <a:headEnd/>
              <a:tailEnd/>
            </a:ln>
          </p:spPr>
          <p:txBody>
            <a:bodyPr rot="10800000" vert="eaVert" wrap="none" anchor="ctr"/>
            <a:lstStyle/>
            <a:p>
              <a:pPr defTabSz="914400" fontAlgn="base">
                <a:spcBef>
                  <a:spcPct val="0"/>
                </a:spcBef>
                <a:spcAft>
                  <a:spcPct val="0"/>
                </a:spcAft>
              </a:pPr>
              <a:endParaRPr lang="en-US" b="1">
                <a:solidFill>
                  <a:srgbClr val="000000"/>
                </a:solidFill>
                <a:latin typeface="Arial" charset="0"/>
                <a:ea typeface="ＭＳ Ｐゴシック" charset="0"/>
                <a:cs typeface="ＭＳ Ｐゴシック" charset="0"/>
              </a:endParaRPr>
            </a:p>
          </p:txBody>
        </p:sp>
      </p:grpSp>
      <p:sp>
        <p:nvSpPr>
          <p:cNvPr id="574468" name="Title 1"/>
          <p:cNvSpPr>
            <a:spLocks noGrp="1"/>
          </p:cNvSpPr>
          <p:nvPr>
            <p:ph type="title" idx="4294967295"/>
          </p:nvPr>
        </p:nvSpPr>
        <p:spPr>
          <a:xfrm>
            <a:off x="6506640" y="5139949"/>
            <a:ext cx="8229600" cy="1143000"/>
          </a:xfrm>
        </p:spPr>
        <p:txBody>
          <a:bodyPr>
            <a:normAutofit fontScale="90000"/>
          </a:bodyPr>
          <a:lstStyle/>
          <a:p>
            <a:pPr algn="l" eaLnBrk="1" hangingPunct="1"/>
            <a:r>
              <a:rPr lang="en-US" sz="3200" dirty="0">
                <a:solidFill>
                  <a:schemeClr val="bg1"/>
                </a:solidFill>
                <a:latin typeface="Arial" charset="0"/>
                <a:ea typeface="ＭＳ Ｐゴシック" charset="0"/>
                <a:cs typeface="ＭＳ Ｐゴシック" charset="0"/>
              </a:rPr>
              <a:t>active galaxy</a:t>
            </a:r>
            <a:br>
              <a:rPr lang="en-US" sz="3200" dirty="0">
                <a:solidFill>
                  <a:schemeClr val="bg1"/>
                </a:solidFill>
                <a:latin typeface="Arial" charset="0"/>
                <a:ea typeface="ＭＳ Ｐゴシック" charset="0"/>
                <a:cs typeface="ＭＳ Ｐゴシック" charset="0"/>
              </a:rPr>
            </a:br>
            <a:r>
              <a:rPr lang="en-US" sz="3200" dirty="0">
                <a:solidFill>
                  <a:schemeClr val="bg1"/>
                </a:solidFill>
                <a:latin typeface="Arial" charset="0"/>
                <a:ea typeface="ＭＳ Ｐゴシック" charset="0"/>
                <a:cs typeface="ＭＳ Ｐゴシック" charset="0"/>
              </a:rPr>
              <a:t/>
            </a:r>
            <a:br>
              <a:rPr lang="en-US" sz="3200" dirty="0">
                <a:solidFill>
                  <a:schemeClr val="bg1"/>
                </a:solidFill>
                <a:latin typeface="Arial" charset="0"/>
                <a:ea typeface="ＭＳ Ｐゴシック" charset="0"/>
                <a:cs typeface="ＭＳ Ｐゴシック" charset="0"/>
              </a:rPr>
            </a:br>
            <a:r>
              <a:rPr lang="en-US" sz="2400" dirty="0">
                <a:solidFill>
                  <a:schemeClr val="bg1"/>
                </a:solidFill>
                <a:latin typeface="Arial" charset="0"/>
                <a:ea typeface="ＭＳ Ｐゴシック" charset="0"/>
                <a:cs typeface="ＭＳ Ｐゴシック" charset="0"/>
              </a:rPr>
              <a:t>particle flows near</a:t>
            </a:r>
            <a:br>
              <a:rPr lang="en-US" sz="2400" dirty="0">
                <a:solidFill>
                  <a:schemeClr val="bg1"/>
                </a:solidFill>
                <a:latin typeface="Arial" charset="0"/>
                <a:ea typeface="ＭＳ Ｐゴシック" charset="0"/>
                <a:cs typeface="ＭＳ Ｐゴシック" charset="0"/>
              </a:rPr>
            </a:br>
            <a:r>
              <a:rPr lang="en-US" sz="2400" dirty="0" smtClean="0">
                <a:solidFill>
                  <a:schemeClr val="bg1"/>
                </a:solidFill>
                <a:latin typeface="Arial" charset="0"/>
                <a:ea typeface="ＭＳ Ｐゴシック" charset="0"/>
                <a:cs typeface="ＭＳ Ｐゴシック" charset="0"/>
              </a:rPr>
              <a:t>supermassive</a:t>
            </a:r>
            <a:br>
              <a:rPr lang="en-US" sz="2400" dirty="0" smtClean="0">
                <a:solidFill>
                  <a:schemeClr val="bg1"/>
                </a:solidFill>
                <a:latin typeface="Arial" charset="0"/>
                <a:ea typeface="ＭＳ Ｐゴシック" charset="0"/>
                <a:cs typeface="ＭＳ Ｐゴシック" charset="0"/>
              </a:rPr>
            </a:br>
            <a:r>
              <a:rPr lang="en-US" sz="2400" dirty="0" smtClean="0">
                <a:solidFill>
                  <a:schemeClr val="bg1"/>
                </a:solidFill>
                <a:latin typeface="Arial" charset="0"/>
                <a:ea typeface="ＭＳ Ｐゴシック" charset="0"/>
                <a:cs typeface="ＭＳ Ｐゴシック" charset="0"/>
              </a:rPr>
              <a:t>black hole</a:t>
            </a:r>
            <a:endParaRPr lang="en-US" sz="40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9840710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7538" name="Picture 4" descr="lighted dom string.jpeg"/>
          <p:cNvPicPr>
            <a:picLocks noChangeAspect="1"/>
          </p:cNvPicPr>
          <p:nvPr/>
        </p:nvPicPr>
        <p:blipFill>
          <a:blip r:embed="rId2">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438400" y="550863"/>
            <a:ext cx="5700713"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err="1" smtClean="0">
                <a:solidFill>
                  <a:srgbClr val="FFFFFF"/>
                </a:solidFill>
                <a:cs typeface="Arial" pitchFamily="34" charset="0"/>
              </a:rPr>
              <a:t>IceCube</a:t>
            </a:r>
            <a:endParaRPr lang="en-US" sz="3200" dirty="0" smtClean="0">
              <a:solidFill>
                <a:srgbClr val="FFFFFF"/>
              </a:solidFill>
              <a:cs typeface="Arial" pitchFamily="34" charset="0"/>
            </a:endParaRPr>
          </a:p>
          <a:p>
            <a:pPr defTabSz="914400" eaLnBrk="1" fontAlgn="base" hangingPunct="1">
              <a:spcBef>
                <a:spcPct val="0"/>
              </a:spcBef>
              <a:spcAft>
                <a:spcPct val="0"/>
              </a:spcAft>
              <a:defRPr/>
            </a:pPr>
            <a:r>
              <a:rPr lang="en-US" sz="2400" dirty="0" err="1" smtClean="0">
                <a:solidFill>
                  <a:srgbClr val="FFFFFF"/>
                </a:solidFill>
                <a:cs typeface="Arial" pitchFamily="34" charset="0"/>
              </a:rPr>
              <a:t>francis</a:t>
            </a:r>
            <a:r>
              <a:rPr lang="en-US" sz="2400" dirty="0" smtClean="0">
                <a:solidFill>
                  <a:srgbClr val="FFFFFF"/>
                </a:solidFill>
                <a:cs typeface="Arial" pitchFamily="34" charset="0"/>
              </a:rPr>
              <a:t> </a:t>
            </a:r>
            <a:r>
              <a:rPr lang="en-US" sz="2400" dirty="0" err="1" smtClean="0">
                <a:solidFill>
                  <a:srgbClr val="FFFFFF"/>
                </a:solidFill>
                <a:cs typeface="Arial" pitchFamily="34" charset="0"/>
              </a:rPr>
              <a:t>halzen</a:t>
            </a:r>
            <a:r>
              <a:rPr lang="en-US" sz="2400" dirty="0" smtClean="0">
                <a:solidFill>
                  <a:srgbClr val="FFFFFF"/>
                </a:solidFill>
                <a:cs typeface="Arial" pitchFamily="34" charset="0"/>
              </a:rPr>
              <a:t> </a:t>
            </a:r>
          </a:p>
          <a:p>
            <a:pPr defTabSz="914400" eaLnBrk="1" fontAlgn="base" hangingPunct="1">
              <a:spcBef>
                <a:spcPct val="0"/>
              </a:spcBef>
              <a:spcAft>
                <a:spcPct val="0"/>
              </a:spcAft>
              <a:defRPr/>
            </a:pPr>
            <a:endParaRPr lang="en-US" sz="2400" dirty="0" smtClean="0">
              <a:solidFill>
                <a:srgbClr val="FFFFFF"/>
              </a:solidFill>
              <a:cs typeface="Arial" pitchFamily="34"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rgbClr val="000000">
                    <a:lumMod val="75000"/>
                    <a:lumOff val="25000"/>
                  </a:srgbClr>
                </a:solidFill>
                <a:cs typeface="Arial" pitchFamily="34" charset="0"/>
              </a:rPr>
              <a:t>cosmogenic</a:t>
            </a:r>
            <a:r>
              <a:rPr lang="en-US" sz="2400" dirty="0" smtClean="0">
                <a:solidFill>
                  <a:srgbClr val="000000">
                    <a:lumMod val="75000"/>
                    <a:lumOff val="25000"/>
                  </a:srgbClr>
                </a:solidFill>
                <a:cs typeface="Arial" pitchFamily="34" charset="0"/>
              </a:rPr>
              <a:t> neutrinos</a:t>
            </a:r>
          </a:p>
          <a:p>
            <a:pPr defTabSz="914400" eaLnBrk="1" fontAlgn="base" hangingPunct="1">
              <a:spcBef>
                <a:spcPct val="0"/>
              </a:spcBef>
              <a:spcAft>
                <a:spcPct val="0"/>
              </a:spcAft>
              <a:defRPr/>
            </a:pPr>
            <a:endParaRPr lang="en-US" sz="2400" dirty="0" smtClean="0">
              <a:solidFill>
                <a:srgbClr val="000000">
                  <a:lumMod val="75000"/>
                  <a:lumOff val="25000"/>
                </a:srgbClr>
              </a:solidFill>
              <a:cs typeface="Arial" pitchFamily="34"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75000"/>
                    <a:lumOff val="25000"/>
                  </a:srgbClr>
                </a:solidFill>
                <a:cs typeface="Arial" pitchFamily="34" charset="0"/>
              </a:rPr>
              <a:t>the energetics of cosmic ray sources</a:t>
            </a:r>
          </a:p>
          <a:p>
            <a:pPr marL="342900" indent="-342900" defTabSz="914400" eaLnBrk="1" fontAlgn="base" hangingPunct="1">
              <a:spcBef>
                <a:spcPct val="0"/>
              </a:spcBef>
              <a:spcAft>
                <a:spcPct val="0"/>
              </a:spcAft>
              <a:buFont typeface="Arial" pitchFamily="34" charset="0"/>
              <a:buChar char="•"/>
              <a:defRPr/>
            </a:pPr>
            <a:endParaRPr lang="en-US" sz="2400" dirty="0" smtClean="0">
              <a:solidFill>
                <a:srgbClr val="FFFFFF"/>
              </a:solidFill>
              <a:cs typeface="Arial" pitchFamily="34"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FFFFFF"/>
                </a:solidFill>
                <a:cs typeface="Arial" pitchFamily="34" charset="0"/>
              </a:rPr>
              <a:t>neutrinos associated with cosmic rays</a:t>
            </a:r>
          </a:p>
          <a:p>
            <a:pPr defTabSz="914400" eaLnBrk="1" fontAlgn="base" hangingPunct="1">
              <a:spcBef>
                <a:spcPct val="0"/>
              </a:spcBef>
              <a:spcAft>
                <a:spcPct val="0"/>
              </a:spcAft>
              <a:defRPr/>
            </a:pPr>
            <a:endParaRPr lang="en-US" sz="2400" dirty="0" smtClean="0">
              <a:solidFill>
                <a:srgbClr val="FFFFFF"/>
              </a:solidFill>
              <a:cs typeface="Arial" pitchFamily="34"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75000"/>
                    <a:lumOff val="25000"/>
                  </a:srgbClr>
                </a:solidFill>
                <a:cs typeface="Arial" pitchFamily="34" charset="0"/>
              </a:rPr>
              <a:t>a cubic kilometer detector</a:t>
            </a:r>
          </a:p>
          <a:p>
            <a:pPr defTabSz="914400" eaLnBrk="1" fontAlgn="base" hangingPunct="1">
              <a:spcBef>
                <a:spcPct val="0"/>
              </a:spcBef>
              <a:spcAft>
                <a:spcPct val="0"/>
              </a:spcAft>
              <a:defRPr/>
            </a:pPr>
            <a:endParaRPr lang="en-US" sz="2400" dirty="0" smtClean="0">
              <a:solidFill>
                <a:srgbClr val="000000">
                  <a:lumMod val="75000"/>
                  <a:lumOff val="25000"/>
                </a:srgbClr>
              </a:solidFill>
              <a:cs typeface="Arial" pitchFamily="34"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75000"/>
                    <a:lumOff val="25000"/>
                  </a:srgbClr>
                </a:solidFill>
                <a:cs typeface="Arial" pitchFamily="34" charset="0"/>
              </a:rPr>
              <a:t>evidence for extraterrestrial neutrinos</a:t>
            </a:r>
          </a:p>
          <a:p>
            <a:pPr defTabSz="914400" eaLnBrk="1" fontAlgn="base" hangingPunct="1">
              <a:spcBef>
                <a:spcPct val="0"/>
              </a:spcBef>
              <a:spcAft>
                <a:spcPct val="0"/>
              </a:spcAft>
              <a:defRPr/>
            </a:pPr>
            <a:endParaRPr lang="en-US" sz="2400" dirty="0" smtClean="0">
              <a:solidFill>
                <a:srgbClr val="000000">
                  <a:lumMod val="75000"/>
                  <a:lumOff val="25000"/>
                </a:srgbClr>
              </a:solidFill>
              <a:cs typeface="Arial" pitchFamily="34"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75000"/>
                    <a:lumOff val="25000"/>
                  </a:srgbClr>
                </a:solidFill>
                <a:cs typeface="Arial" pitchFamily="34" charset="0"/>
              </a:rPr>
              <a:t>conclusions</a:t>
            </a:r>
            <a:endParaRPr lang="en-US" sz="2000" dirty="0" smtClean="0">
              <a:solidFill>
                <a:srgbClr val="FFFFFF"/>
              </a:solidFill>
              <a:cs typeface="Arial" pitchFamily="34" charset="0"/>
            </a:endParaRPr>
          </a:p>
          <a:p>
            <a:pPr lvl="4" defTabSz="914400" eaLnBrk="1" fontAlgn="base" hangingPunct="1">
              <a:spcBef>
                <a:spcPct val="0"/>
              </a:spcBef>
              <a:spcAft>
                <a:spcPct val="0"/>
              </a:spcAft>
              <a:defRPr/>
            </a:pPr>
            <a:endParaRPr lang="en-US" sz="2000" dirty="0" smtClean="0">
              <a:solidFill>
                <a:srgbClr val="FFFFFF"/>
              </a:solidFill>
              <a:cs typeface="Arial" pitchFamily="34" charset="0"/>
            </a:endParaRPr>
          </a:p>
        </p:txBody>
      </p:sp>
      <p:sp>
        <p:nvSpPr>
          <p:cNvPr id="577540"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000">
                <a:solidFill>
                  <a:srgbClr val="FFFFFF"/>
                </a:solidFill>
              </a:rPr>
              <a:t>IceCube.wisc.edu</a:t>
            </a:r>
          </a:p>
        </p:txBody>
      </p:sp>
    </p:spTree>
    <p:extLst>
      <p:ext uri="{BB962C8B-B14F-4D97-AF65-F5344CB8AC3E}">
        <p14:creationId xmlns:p14="http://schemas.microsoft.com/office/powerpoint/2010/main" val="17975979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2930" name="Object 2"/>
          <p:cNvGraphicFramePr>
            <a:graphicFrameLocks noChangeAspect="1"/>
          </p:cNvGraphicFramePr>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51252"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52931" name="Rectangle 3"/>
          <p:cNvSpPr>
            <a:spLocks noChangeArrowheads="1"/>
          </p:cNvSpPr>
          <p:nvPr/>
        </p:nvSpPr>
        <p:spPr bwMode="auto">
          <a:xfrm>
            <a:off x="-88900" y="0"/>
            <a:ext cx="5084763" cy="6858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i="1">
              <a:solidFill>
                <a:srgbClr val="000000"/>
              </a:solidFill>
              <a:effectLst>
                <a:outerShdw blurRad="38100" dist="38100" dir="2700000" algn="tl">
                  <a:srgbClr val="000000">
                    <a:alpha val="43137"/>
                  </a:srgbClr>
                </a:outerShdw>
              </a:effectLst>
              <a:latin typeface="Arial" charset="0"/>
              <a:ea typeface="ＭＳ Ｐゴシック" charset="0"/>
              <a:cs typeface="ＭＳ Ｐゴシック" charset="0"/>
            </a:endParaRPr>
          </a:p>
        </p:txBody>
      </p:sp>
      <p:sp>
        <p:nvSpPr>
          <p:cNvPr id="252932" name="Text Box 4"/>
          <p:cNvSpPr txBox="1">
            <a:spLocks noChangeArrowheads="1"/>
          </p:cNvSpPr>
          <p:nvPr/>
        </p:nvSpPr>
        <p:spPr bwMode="auto">
          <a:xfrm>
            <a:off x="6629394" y="2708275"/>
            <a:ext cx="2274888" cy="1482725"/>
          </a:xfrm>
          <a:prstGeom prst="rect">
            <a:avLst/>
          </a:prstGeom>
          <a:noFill/>
          <a:ln>
            <a:noFill/>
          </a:ln>
          <a:effectLst/>
          <a:extLst>
            <a:ext uri="{909E8E84-426E-40dd-AFC4-6F175D3DCCD1}">
              <a14:hiddenFill xmlns:a14="http://schemas.microsoft.com/office/drawing/2010/main">
                <a:gradFill rotWithShape="0">
                  <a:gsLst>
                    <a:gs pos="0">
                      <a:srgbClr val="FFF93D"/>
                    </a:gs>
                    <a:gs pos="100000">
                      <a:schemeClr val="bg1"/>
                    </a:gs>
                  </a:gsLst>
                  <a:path path="shape">
                    <a:fillToRect l="50000" t="50000" r="50000" b="50000"/>
                  </a:path>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274320" tIns="274320" rIns="274320" bIns="274320">
            <a:spAutoFit/>
          </a:bodyPr>
          <a:lstStyle/>
          <a:p>
            <a:pPr algn="ctr" defTabSz="914400" eaLnBrk="0" fontAlgn="base" hangingPunct="0">
              <a:lnSpc>
                <a:spcPct val="85000"/>
              </a:lnSpc>
              <a:spcBef>
                <a:spcPct val="0"/>
              </a:spcBef>
              <a:spcAft>
                <a:spcPct val="0"/>
              </a:spcAft>
            </a:pPr>
            <a:r>
              <a:rPr lang="en-US" sz="3600" dirty="0">
                <a:solidFill>
                  <a:srgbClr val="FFFFFF"/>
                </a:solidFill>
                <a:latin typeface="Impact" charset="0"/>
                <a:ea typeface="ＭＳ Ｐゴシック" charset="0"/>
                <a:cs typeface="ＭＳ Ｐゴシック" charset="0"/>
              </a:rPr>
              <a:t>radiation</a:t>
            </a:r>
          </a:p>
          <a:p>
            <a:pPr algn="ctr" defTabSz="914400" eaLnBrk="0" fontAlgn="base" hangingPunct="0">
              <a:lnSpc>
                <a:spcPct val="85000"/>
              </a:lnSpc>
              <a:spcBef>
                <a:spcPct val="0"/>
              </a:spcBef>
              <a:spcAft>
                <a:spcPct val="0"/>
              </a:spcAft>
            </a:pPr>
            <a:r>
              <a:rPr lang="en-US" sz="3600" dirty="0">
                <a:solidFill>
                  <a:srgbClr val="FFFFFF"/>
                </a:solidFill>
                <a:latin typeface="Impact" charset="0"/>
                <a:ea typeface="ＭＳ Ｐゴシック" charset="0"/>
                <a:cs typeface="ＭＳ Ｐゴシック" charset="0"/>
              </a:rPr>
              <a:t>and dust</a:t>
            </a:r>
          </a:p>
        </p:txBody>
      </p:sp>
      <p:sp>
        <p:nvSpPr>
          <p:cNvPr id="252933" name="Line 5"/>
          <p:cNvSpPr>
            <a:spLocks noChangeShapeType="1"/>
          </p:cNvSpPr>
          <p:nvPr/>
        </p:nvSpPr>
        <p:spPr bwMode="auto">
          <a:xfrm>
            <a:off x="2133600" y="1676400"/>
            <a:ext cx="4343400" cy="0"/>
          </a:xfrm>
          <a:prstGeom prst="line">
            <a:avLst/>
          </a:prstGeom>
          <a:noFill/>
          <a:ln w="38100">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i="1">
              <a:solidFill>
                <a:srgbClr val="000000"/>
              </a:solidFill>
              <a:effectLst>
                <a:outerShdw blurRad="38100" dist="38100" dir="2700000" algn="tl">
                  <a:srgbClr val="000000">
                    <a:alpha val="43137"/>
                  </a:srgbClr>
                </a:outerShdw>
              </a:effectLst>
              <a:latin typeface="Arial" charset="0"/>
              <a:ea typeface="ＭＳ Ｐゴシック" charset="0"/>
              <a:cs typeface="ＭＳ Ｐゴシック" charset="0"/>
            </a:endParaRPr>
          </a:p>
        </p:txBody>
      </p:sp>
      <p:sp>
        <p:nvSpPr>
          <p:cNvPr id="252934" name="Line 6"/>
          <p:cNvSpPr>
            <a:spLocks noChangeShapeType="1"/>
          </p:cNvSpPr>
          <p:nvPr/>
        </p:nvSpPr>
        <p:spPr bwMode="auto">
          <a:xfrm>
            <a:off x="2514600" y="3429000"/>
            <a:ext cx="39624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i="1">
              <a:solidFill>
                <a:srgbClr val="000000"/>
              </a:solidFill>
              <a:effectLst>
                <a:outerShdw blurRad="38100" dist="38100" dir="2700000" algn="tl">
                  <a:srgbClr val="000000">
                    <a:alpha val="43137"/>
                  </a:srgbClr>
                </a:outerShdw>
              </a:effectLst>
              <a:latin typeface="Arial" charset="0"/>
              <a:ea typeface="ＭＳ Ｐゴシック" charset="0"/>
              <a:cs typeface="ＭＳ Ｐゴシック" charset="0"/>
            </a:endParaRPr>
          </a:p>
        </p:txBody>
      </p:sp>
      <p:sp>
        <p:nvSpPr>
          <p:cNvPr id="252935" name="Text Box 7"/>
          <p:cNvSpPr txBox="1">
            <a:spLocks noChangeArrowheads="1"/>
          </p:cNvSpPr>
          <p:nvPr/>
        </p:nvSpPr>
        <p:spPr bwMode="auto">
          <a:xfrm>
            <a:off x="6324600" y="891121"/>
            <a:ext cx="2895600" cy="1661993"/>
          </a:xfrm>
          <a:prstGeom prst="rect">
            <a:avLst/>
          </a:prstGeom>
          <a:noFill/>
          <a:ln>
            <a:noFill/>
          </a:ln>
          <a:effectLst/>
          <a:extLst>
            <a:ext uri="{909E8E84-426E-40dd-AFC4-6F175D3DCCD1}">
              <a14:hiddenFill xmlns:a14="http://schemas.microsoft.com/office/drawing/2010/main">
                <a:gradFill rotWithShape="0">
                  <a:gsLst>
                    <a:gs pos="0">
                      <a:srgbClr val="FFF93D"/>
                    </a:gs>
                    <a:gs pos="100000">
                      <a:srgbClr val="FFFFFF"/>
                    </a:gs>
                  </a:gsLst>
                  <a:path path="shape">
                    <a:fillToRect l="50000" t="50000" r="50000" b="50000"/>
                  </a:path>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274320" tIns="274320" rIns="274320" bIns="274320">
            <a:spAutoFit/>
          </a:bodyPr>
          <a:lstStyle/>
          <a:p>
            <a:pPr algn="ctr" defTabSz="914400" eaLnBrk="0" fontAlgn="base" hangingPunct="0">
              <a:spcBef>
                <a:spcPct val="0"/>
              </a:spcBef>
              <a:spcAft>
                <a:spcPct val="0"/>
              </a:spcAft>
            </a:pPr>
            <a:r>
              <a:rPr lang="en-US" sz="3600" dirty="0">
                <a:solidFill>
                  <a:srgbClr val="FFFFFF"/>
                </a:solidFill>
                <a:latin typeface="Impact" charset="0"/>
                <a:ea typeface="ＭＳ Ｐゴシック" charset="0"/>
                <a:cs typeface="ＭＳ Ｐゴシック" charset="0"/>
              </a:rPr>
              <a:t>black hole</a:t>
            </a:r>
          </a:p>
          <a:p>
            <a:pPr algn="ctr" defTabSz="914400" eaLnBrk="0" fontAlgn="base" hangingPunct="0">
              <a:spcBef>
                <a:spcPct val="0"/>
              </a:spcBef>
              <a:spcAft>
                <a:spcPct val="0"/>
              </a:spcAft>
            </a:pPr>
            <a:r>
              <a:rPr lang="en-US" sz="3600" dirty="0">
                <a:solidFill>
                  <a:srgbClr val="FFFFFF"/>
                </a:solidFill>
                <a:latin typeface="Impact" charset="0"/>
                <a:ea typeface="ＭＳ Ｐゴシック" charset="0"/>
                <a:cs typeface="ＭＳ Ｐゴシック" charset="0"/>
              </a:rPr>
              <a:t>neutron star</a:t>
            </a:r>
            <a:endParaRPr lang="en-US" sz="3600" dirty="0">
              <a:solidFill>
                <a:srgbClr val="3333CC"/>
              </a:solidFill>
              <a:latin typeface="Times" charset="0"/>
              <a:ea typeface="ＭＳ Ｐゴシック" charset="0"/>
              <a:cs typeface="ＭＳ Ｐゴシック" charset="0"/>
            </a:endParaRPr>
          </a:p>
        </p:txBody>
      </p:sp>
      <p:sp>
        <p:nvSpPr>
          <p:cNvPr id="252936" name="Text Box 8"/>
          <p:cNvSpPr txBox="1">
            <a:spLocks noChangeArrowheads="1"/>
          </p:cNvSpPr>
          <p:nvPr/>
        </p:nvSpPr>
        <p:spPr bwMode="auto">
          <a:xfrm>
            <a:off x="5562597" y="5562600"/>
            <a:ext cx="3810000" cy="1371999"/>
          </a:xfrm>
          <a:prstGeom prst="rect">
            <a:avLst/>
          </a:prstGeom>
          <a:noFill/>
          <a:ln>
            <a:noFill/>
          </a:ln>
          <a:effectLst/>
          <a:extLst>
            <a:ext uri="{909E8E84-426E-40dd-AFC4-6F175D3DCCD1}">
              <a14:hiddenFill xmlns:a14="http://schemas.microsoft.com/office/drawing/2010/main">
                <a:gradFill rotWithShape="0">
                  <a:gsLst>
                    <a:gs pos="0">
                      <a:srgbClr val="FBFF0E"/>
                    </a:gs>
                    <a:gs pos="100000">
                      <a:srgbClr val="FFFFFF"/>
                    </a:gs>
                  </a:gsLst>
                  <a:path path="shape">
                    <a:fillToRect l="50000" t="50000" r="50000" b="50000"/>
                  </a:path>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eaLnBrk="0" fontAlgn="base" hangingPunct="0">
              <a:spcBef>
                <a:spcPct val="0"/>
              </a:spcBef>
              <a:spcAft>
                <a:spcPct val="0"/>
              </a:spcAft>
            </a:pPr>
            <a:r>
              <a:rPr lang="en-US" sz="3200" b="1" dirty="0">
                <a:solidFill>
                  <a:srgbClr val="B2B2B2"/>
                </a:solidFill>
                <a:latin typeface="Times" charset="0"/>
                <a:ea typeface="ＭＳ Ｐゴシック" charset="0"/>
                <a:cs typeface="ＭＳ Ｐゴシック" charset="0"/>
              </a:rPr>
              <a:t>              </a:t>
            </a:r>
            <a:r>
              <a:rPr lang="en-US" sz="3200" dirty="0">
                <a:solidFill>
                  <a:srgbClr val="B2B2B2"/>
                </a:solidFill>
                <a:latin typeface="Times" charset="0"/>
                <a:ea typeface="ＭＳ Ｐゴシック" charset="0"/>
                <a:cs typeface="ＭＳ Ｐゴシック" charset="0"/>
              </a:rPr>
              <a:t>  </a:t>
            </a:r>
            <a:r>
              <a:rPr lang="en-US" sz="3200" dirty="0">
                <a:solidFill>
                  <a:srgbClr val="B2B2B2"/>
                </a:solidFill>
                <a:latin typeface="Times" charset="0"/>
                <a:ea typeface="ＭＳ Ｐゴシック" charset="0"/>
                <a:cs typeface="ＭＳ Ｐゴシック" charset="0"/>
                <a:sym typeface="Wingdings" charset="0"/>
              </a:rPr>
              <a:t></a:t>
            </a:r>
            <a:r>
              <a:rPr lang="en-US" sz="3200" dirty="0">
                <a:solidFill>
                  <a:srgbClr val="000000"/>
                </a:solidFill>
                <a:latin typeface="Times" charset="0"/>
                <a:ea typeface="ＭＳ Ｐゴシック" charset="0"/>
                <a:cs typeface="ＭＳ Ｐゴシック" charset="0"/>
              </a:rPr>
              <a:t> </a:t>
            </a:r>
            <a:r>
              <a:rPr lang="en-US" sz="3200" dirty="0">
                <a:solidFill>
                  <a:srgbClr val="B2B2B2"/>
                </a:solidFill>
                <a:latin typeface="Times" charset="0"/>
                <a:ea typeface="ＭＳ Ｐゴシック" charset="0"/>
                <a:cs typeface="ＭＳ Ｐゴシック" charset="0"/>
              </a:rPr>
              <a:t>p + </a:t>
            </a:r>
            <a:r>
              <a:rPr lang="en-US" sz="3200" dirty="0">
                <a:solidFill>
                  <a:srgbClr val="B2B2B2"/>
                </a:solidFill>
                <a:latin typeface="Symbol" charset="0"/>
                <a:ea typeface="ＭＳ Ｐゴシック" charset="0"/>
                <a:cs typeface="ＭＳ Ｐゴシック" charset="0"/>
              </a:rPr>
              <a:t>p</a:t>
            </a:r>
            <a:r>
              <a:rPr lang="en-US" sz="3200" baseline="30000" dirty="0">
                <a:solidFill>
                  <a:srgbClr val="B2B2B2"/>
                </a:solidFill>
                <a:latin typeface="Times" charset="0"/>
                <a:ea typeface="ＭＳ Ｐゴシック" charset="0"/>
                <a:cs typeface="ＭＳ Ｐゴシック" charset="0"/>
              </a:rPr>
              <a:t>0</a:t>
            </a:r>
            <a:endParaRPr lang="en-US" sz="3200" baseline="30000" dirty="0">
              <a:solidFill>
                <a:srgbClr val="B2B2B2"/>
              </a:solidFill>
              <a:effectLst>
                <a:outerShdw blurRad="38100" dist="38100" dir="2700000" algn="tl">
                  <a:srgbClr val="DDDDDD"/>
                </a:outerShdw>
              </a:effectLst>
              <a:latin typeface="Times" charset="0"/>
              <a:ea typeface="ＭＳ Ｐゴシック" charset="0"/>
              <a:cs typeface="ＭＳ Ｐゴシック" charset="0"/>
            </a:endParaRPr>
          </a:p>
          <a:p>
            <a:pPr defTabSz="914400" eaLnBrk="0" fontAlgn="base" hangingPunct="0">
              <a:lnSpc>
                <a:spcPct val="70000"/>
              </a:lnSpc>
              <a:spcBef>
                <a:spcPct val="0"/>
              </a:spcBef>
              <a:spcAft>
                <a:spcPct val="0"/>
              </a:spcAft>
            </a:pPr>
            <a:endParaRPr lang="en-US" sz="3200" baseline="30000" dirty="0">
              <a:solidFill>
                <a:srgbClr val="B2B2B2"/>
              </a:solidFill>
              <a:effectLst>
                <a:outerShdw blurRad="38100" dist="38100" dir="2700000" algn="tl">
                  <a:srgbClr val="DDDDDD"/>
                </a:outerShdw>
              </a:effectLst>
              <a:latin typeface="Times" charset="0"/>
              <a:ea typeface="ＭＳ Ｐゴシック" charset="0"/>
              <a:cs typeface="ＭＳ Ｐゴシック" charset="0"/>
            </a:endParaRPr>
          </a:p>
          <a:p>
            <a:pPr algn="ctr" defTabSz="914400" eaLnBrk="0" fontAlgn="base" hangingPunct="0">
              <a:lnSpc>
                <a:spcPct val="65000"/>
              </a:lnSpc>
              <a:spcBef>
                <a:spcPct val="0"/>
              </a:spcBef>
              <a:spcAft>
                <a:spcPct val="0"/>
              </a:spcAft>
            </a:pPr>
            <a:r>
              <a:rPr lang="en-US" sz="4000" baseline="30000" dirty="0">
                <a:solidFill>
                  <a:srgbClr val="B2B2B2"/>
                </a:solidFill>
                <a:latin typeface="Times" charset="0"/>
                <a:ea typeface="ＭＳ Ｐゴシック" charset="0"/>
                <a:cs typeface="ＭＳ Ｐゴシック" charset="0"/>
              </a:rPr>
              <a:t>~ cosmic ray + gamma</a:t>
            </a:r>
            <a:endParaRPr lang="en-US" sz="3600" baseline="30000" dirty="0">
              <a:solidFill>
                <a:srgbClr val="B2B2B2"/>
              </a:solidFill>
              <a:latin typeface="Times" charset="0"/>
              <a:ea typeface="ＭＳ Ｐゴシック" charset="0"/>
              <a:cs typeface="ＭＳ Ｐゴシック" charset="0"/>
            </a:endParaRPr>
          </a:p>
          <a:p>
            <a:pPr algn="ctr" defTabSz="914400" eaLnBrk="0" fontAlgn="base" hangingPunct="0">
              <a:lnSpc>
                <a:spcPct val="65000"/>
              </a:lnSpc>
              <a:spcBef>
                <a:spcPct val="0"/>
              </a:spcBef>
              <a:spcAft>
                <a:spcPct val="0"/>
              </a:spcAft>
            </a:pPr>
            <a:endParaRPr lang="en-US" sz="4000" b="1" baseline="30000" dirty="0">
              <a:solidFill>
                <a:srgbClr val="B2B2B2"/>
              </a:solidFill>
              <a:latin typeface="Times" charset="0"/>
              <a:ea typeface="ＭＳ Ｐゴシック" charset="0"/>
              <a:cs typeface="ＭＳ Ｐゴシック" charset="0"/>
            </a:endParaRPr>
          </a:p>
        </p:txBody>
      </p:sp>
      <p:sp>
        <p:nvSpPr>
          <p:cNvPr id="252937" name="Rectangle 9"/>
          <p:cNvSpPr>
            <a:spLocks noChangeArrowheads="1"/>
          </p:cNvSpPr>
          <p:nvPr/>
        </p:nvSpPr>
        <p:spPr bwMode="auto">
          <a:xfrm>
            <a:off x="228600" y="609600"/>
            <a:ext cx="4343400" cy="381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i="1">
              <a:solidFill>
                <a:srgbClr val="000000"/>
              </a:solidFill>
              <a:effectLst>
                <a:outerShdw blurRad="38100" dist="38100" dir="2700000" algn="tl">
                  <a:srgbClr val="000000">
                    <a:alpha val="43137"/>
                  </a:srgbClr>
                </a:outerShdw>
              </a:effectLst>
              <a:latin typeface="Arial" charset="0"/>
              <a:ea typeface="ＭＳ Ｐゴシック" charset="0"/>
              <a:cs typeface="ＭＳ Ｐゴシック" charset="0"/>
            </a:endParaRPr>
          </a:p>
        </p:txBody>
      </p:sp>
      <p:sp>
        <p:nvSpPr>
          <p:cNvPr id="252938" name="Text Box 10"/>
          <p:cNvSpPr txBox="1">
            <a:spLocks noChangeArrowheads="1"/>
          </p:cNvSpPr>
          <p:nvPr/>
        </p:nvSpPr>
        <p:spPr bwMode="auto">
          <a:xfrm>
            <a:off x="457200" y="579438"/>
            <a:ext cx="3611563"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en-US" sz="2000">
                <a:solidFill>
                  <a:srgbClr val="000000"/>
                </a:solidFill>
                <a:latin typeface="Impact" charset="0"/>
                <a:ea typeface="ＭＳ Ｐゴシック" charset="0"/>
                <a:cs typeface="ＭＳ Ｐゴシック" charset="0"/>
              </a:rPr>
              <a:t>NEUTRINO BEAMS: HEAVEN &amp; EARTH</a:t>
            </a:r>
            <a:endParaRPr lang="en-US" sz="2000">
              <a:solidFill>
                <a:srgbClr val="000000"/>
              </a:solidFill>
              <a:latin typeface="Lucida Grande" charset="0"/>
              <a:ea typeface="ＭＳ Ｐゴシック" charset="0"/>
              <a:cs typeface="ＭＳ Ｐゴシック" charset="0"/>
            </a:endParaRPr>
          </a:p>
        </p:txBody>
      </p:sp>
      <p:sp>
        <p:nvSpPr>
          <p:cNvPr id="252939" name="Rectangle 11"/>
          <p:cNvSpPr>
            <a:spLocks noChangeArrowheads="1"/>
          </p:cNvSpPr>
          <p:nvPr/>
        </p:nvSpPr>
        <p:spPr bwMode="auto">
          <a:xfrm>
            <a:off x="457200" y="533400"/>
            <a:ext cx="3657600" cy="533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i="1">
              <a:solidFill>
                <a:srgbClr val="000000"/>
              </a:solidFill>
              <a:effectLst>
                <a:outerShdw blurRad="38100" dist="38100" dir="2700000" algn="tl">
                  <a:srgbClr val="000000">
                    <a:alpha val="43137"/>
                  </a:srgbClr>
                </a:outerShdw>
              </a:effectLst>
              <a:latin typeface="Arial" charset="0"/>
              <a:ea typeface="ＭＳ Ｐゴシック" charset="0"/>
              <a:cs typeface="ＭＳ Ｐゴシック" charset="0"/>
            </a:endParaRPr>
          </a:p>
        </p:txBody>
      </p:sp>
      <p:sp>
        <p:nvSpPr>
          <p:cNvPr id="252940" name="Text Box 12"/>
          <p:cNvSpPr txBox="1">
            <a:spLocks noChangeArrowheads="1"/>
          </p:cNvSpPr>
          <p:nvPr/>
        </p:nvSpPr>
        <p:spPr bwMode="auto">
          <a:xfrm>
            <a:off x="349250" y="228600"/>
            <a:ext cx="414655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en-US" sz="2400">
                <a:solidFill>
                  <a:srgbClr val="000055"/>
                </a:solidFill>
                <a:latin typeface="Impact" charset="0"/>
                <a:ea typeface="ＭＳ Ｐゴシック" charset="0"/>
                <a:cs typeface="ＭＳ Ｐゴシック" charset="0"/>
              </a:rPr>
              <a:t>Neutrino</a:t>
            </a:r>
            <a:r>
              <a:rPr lang="en-US" sz="2400">
                <a:solidFill>
                  <a:srgbClr val="000000"/>
                </a:solidFill>
                <a:latin typeface="Impact" charset="0"/>
                <a:ea typeface="ＭＳ Ｐゴシック" charset="0"/>
                <a:cs typeface="ＭＳ Ｐゴシック" charset="0"/>
              </a:rPr>
              <a:t> Beams: Heaven &amp; Earth</a:t>
            </a:r>
          </a:p>
        </p:txBody>
      </p:sp>
      <p:pic>
        <p:nvPicPr>
          <p:cNvPr id="252941" name="Picture 13" descr="Shingl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596" y="152400"/>
            <a:ext cx="5054600" cy="6542088"/>
          </a:xfrm>
          <a:prstGeom prst="rect">
            <a:avLst/>
          </a:prstGeom>
          <a:pattFill prst="shingle">
            <a:fgClr>
              <a:schemeClr val="accent1"/>
            </a:fgClr>
            <a:bgClr>
              <a:schemeClr val="bg1"/>
            </a:bgClr>
          </a:pattFill>
        </p:spPr>
      </p:pic>
      <p:sp>
        <p:nvSpPr>
          <p:cNvPr id="252942" name="Text Box 14"/>
          <p:cNvSpPr txBox="1">
            <a:spLocks noChangeArrowheads="1"/>
          </p:cNvSpPr>
          <p:nvPr/>
        </p:nvSpPr>
        <p:spPr bwMode="auto">
          <a:xfrm>
            <a:off x="5516563" y="4453540"/>
            <a:ext cx="3779837" cy="1260858"/>
          </a:xfrm>
          <a:prstGeom prst="rect">
            <a:avLst/>
          </a:prstGeom>
          <a:noFill/>
          <a:ln>
            <a:noFill/>
          </a:ln>
          <a:effectLst/>
          <a:extLst>
            <a:ext uri="{909E8E84-426E-40dd-AFC4-6F175D3DCCD1}">
              <a14:hiddenFill xmlns:a14="http://schemas.microsoft.com/office/drawing/2010/main">
                <a:gradFill rotWithShape="0">
                  <a:gsLst>
                    <a:gs pos="0">
                      <a:srgbClr val="FFFF00"/>
                    </a:gs>
                    <a:gs pos="100000">
                      <a:srgbClr val="FFFFFF"/>
                    </a:gs>
                  </a:gsLst>
                  <a:path path="shape">
                    <a:fillToRect l="50000" t="50000" r="50000" b="50000"/>
                  </a:path>
                </a:gradFill>
              </a14:hiddenFill>
            </a:ext>
            <a:ext uri="{91240B29-F687-4f45-9708-019B960494DF}">
              <a14:hiddenLine xmlns:a14="http://schemas.microsoft.com/office/drawing/2010/main" w="9525">
                <a:solidFill>
                  <a:srgbClr val="D42C2F"/>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nchorCtr="1">
            <a:spAutoFit/>
          </a:bodyPr>
          <a:lstStyle/>
          <a:p>
            <a:pPr algn="ctr" defTabSz="914400" eaLnBrk="0" fontAlgn="base" hangingPunct="0">
              <a:lnSpc>
                <a:spcPct val="35000"/>
              </a:lnSpc>
              <a:spcBef>
                <a:spcPct val="0"/>
              </a:spcBef>
              <a:spcAft>
                <a:spcPct val="0"/>
              </a:spcAft>
            </a:pPr>
            <a:endParaRPr lang="en-US" sz="3200" dirty="0">
              <a:solidFill>
                <a:srgbClr val="000000"/>
              </a:solidFill>
              <a:effectLst>
                <a:outerShdw blurRad="38100" dist="38100" dir="2700000" algn="tl">
                  <a:srgbClr val="DDDDDD"/>
                </a:outerShdw>
              </a:effectLst>
              <a:latin typeface="Times" charset="0"/>
              <a:ea typeface="ＭＳ Ｐゴシック" charset="0"/>
              <a:cs typeface="ＭＳ Ｐゴシック" charset="0"/>
            </a:endParaRPr>
          </a:p>
          <a:p>
            <a:pPr algn="ctr" defTabSz="914400" eaLnBrk="0" fontAlgn="base" hangingPunct="0">
              <a:lnSpc>
                <a:spcPct val="65000"/>
              </a:lnSpc>
              <a:spcBef>
                <a:spcPct val="0"/>
              </a:spcBef>
              <a:spcAft>
                <a:spcPct val="0"/>
              </a:spcAft>
            </a:pPr>
            <a:r>
              <a:rPr lang="en-US" sz="3200" dirty="0">
                <a:solidFill>
                  <a:srgbClr val="B2B2B2"/>
                </a:solidFill>
                <a:latin typeface="Times" charset="0"/>
                <a:ea typeface="ＭＳ Ｐゴシック" charset="0"/>
                <a:cs typeface="ＭＳ Ｐゴシック" charset="0"/>
              </a:rPr>
              <a:t>p + </a:t>
            </a:r>
            <a:r>
              <a:rPr lang="en-US" sz="3200" dirty="0">
                <a:solidFill>
                  <a:srgbClr val="B2B2B2"/>
                </a:solidFill>
                <a:latin typeface="Symbol" charset="0"/>
                <a:ea typeface="ＭＳ Ｐゴシック" charset="0"/>
                <a:cs typeface="ＭＳ Ｐゴシック" charset="0"/>
              </a:rPr>
              <a:t>g</a:t>
            </a:r>
            <a:r>
              <a:rPr lang="en-US" sz="3200" dirty="0">
                <a:solidFill>
                  <a:srgbClr val="B2B2B2"/>
                </a:solidFill>
                <a:latin typeface="Times" charset="0"/>
                <a:ea typeface="ＭＳ Ｐゴシック" charset="0"/>
                <a:cs typeface="ＭＳ Ｐゴシック" charset="0"/>
              </a:rPr>
              <a:t> </a:t>
            </a:r>
            <a:r>
              <a:rPr lang="en-US" sz="3200" dirty="0">
                <a:solidFill>
                  <a:srgbClr val="B2B2B2"/>
                </a:solidFill>
                <a:latin typeface="Times" charset="0"/>
                <a:ea typeface="ＭＳ Ｐゴシック" charset="0"/>
                <a:cs typeface="ＭＳ Ｐゴシック" charset="0"/>
                <a:sym typeface="Wingdings" charset="0"/>
              </a:rPr>
              <a:t></a:t>
            </a:r>
            <a:r>
              <a:rPr lang="en-US" sz="3200" dirty="0">
                <a:solidFill>
                  <a:srgbClr val="B2B2B2"/>
                </a:solidFill>
                <a:latin typeface="Times" charset="0"/>
                <a:ea typeface="ＭＳ Ｐゴシック" charset="0"/>
                <a:cs typeface="ＭＳ Ｐゴシック" charset="0"/>
              </a:rPr>
              <a:t> n + </a:t>
            </a:r>
            <a:r>
              <a:rPr lang="en-US" sz="3200" dirty="0">
                <a:solidFill>
                  <a:srgbClr val="B2B2B2"/>
                </a:solidFill>
                <a:latin typeface="Symbol" charset="0"/>
                <a:ea typeface="ＭＳ Ｐゴシック" charset="0"/>
                <a:cs typeface="ＭＳ Ｐゴシック" charset="0"/>
              </a:rPr>
              <a:t>p</a:t>
            </a:r>
            <a:r>
              <a:rPr lang="en-US" sz="3200" baseline="30000" dirty="0">
                <a:solidFill>
                  <a:srgbClr val="B2B2B2"/>
                </a:solidFill>
                <a:latin typeface="Times" charset="0"/>
                <a:ea typeface="ＭＳ Ｐゴシック" charset="0"/>
                <a:cs typeface="ＭＳ Ｐゴシック" charset="0"/>
              </a:rPr>
              <a:t>+</a:t>
            </a:r>
            <a:endParaRPr lang="en-US" sz="3200" baseline="30000" dirty="0">
              <a:solidFill>
                <a:srgbClr val="B2B2B2"/>
              </a:solidFill>
              <a:effectLst>
                <a:outerShdw blurRad="38100" dist="38100" dir="2700000" algn="tl">
                  <a:srgbClr val="DDDDDD"/>
                </a:outerShdw>
              </a:effectLst>
              <a:latin typeface="Times" charset="0"/>
              <a:ea typeface="ＭＳ Ｐゴシック" charset="0"/>
              <a:cs typeface="ＭＳ Ｐゴシック" charset="0"/>
            </a:endParaRPr>
          </a:p>
          <a:p>
            <a:pPr defTabSz="914400" eaLnBrk="0" fontAlgn="base" hangingPunct="0">
              <a:lnSpc>
                <a:spcPct val="65000"/>
              </a:lnSpc>
              <a:spcBef>
                <a:spcPct val="0"/>
              </a:spcBef>
              <a:spcAft>
                <a:spcPct val="0"/>
              </a:spcAft>
            </a:pPr>
            <a:endParaRPr lang="en-US" sz="3600" baseline="30000" dirty="0">
              <a:solidFill>
                <a:srgbClr val="B2B2B2"/>
              </a:solidFill>
              <a:latin typeface="Times" charset="0"/>
              <a:ea typeface="ＭＳ Ｐゴシック" charset="0"/>
              <a:cs typeface="ＭＳ Ｐゴシック" charset="0"/>
            </a:endParaRPr>
          </a:p>
          <a:p>
            <a:pPr defTabSz="914400" eaLnBrk="0" fontAlgn="base" hangingPunct="0">
              <a:lnSpc>
                <a:spcPct val="65000"/>
              </a:lnSpc>
              <a:spcBef>
                <a:spcPct val="0"/>
              </a:spcBef>
              <a:spcAft>
                <a:spcPct val="0"/>
              </a:spcAft>
            </a:pPr>
            <a:r>
              <a:rPr lang="en-US" sz="4000" baseline="30000" dirty="0">
                <a:solidFill>
                  <a:srgbClr val="B2B2B2"/>
                </a:solidFill>
                <a:latin typeface="Times" charset="0"/>
                <a:ea typeface="ＭＳ Ｐゴシック" charset="0"/>
                <a:cs typeface="ＭＳ Ｐゴシック" charset="0"/>
              </a:rPr>
              <a:t>~ cosmic ray + neutrino</a:t>
            </a:r>
            <a:r>
              <a:rPr lang="en-US" sz="4000" dirty="0">
                <a:solidFill>
                  <a:srgbClr val="FF8000"/>
                </a:solidFill>
                <a:latin typeface="Times" charset="0"/>
                <a:ea typeface="ＭＳ Ｐゴシック" charset="0"/>
                <a:cs typeface="ＭＳ Ｐゴシック" charset="0"/>
              </a:rPr>
              <a:t> </a:t>
            </a:r>
          </a:p>
        </p:txBody>
      </p:sp>
      <p:sp>
        <p:nvSpPr>
          <p:cNvPr id="252943" name="Oval 15"/>
          <p:cNvSpPr>
            <a:spLocks noChangeArrowheads="1"/>
          </p:cNvSpPr>
          <p:nvPr/>
        </p:nvSpPr>
        <p:spPr bwMode="auto">
          <a:xfrm>
            <a:off x="7575240" y="4572000"/>
            <a:ext cx="609600" cy="609600"/>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defTabSz="914400" fontAlgn="base">
              <a:spcBef>
                <a:spcPct val="0"/>
              </a:spcBef>
              <a:spcAft>
                <a:spcPct val="0"/>
              </a:spcAft>
            </a:pPr>
            <a:endParaRPr lang="en-US" i="1">
              <a:solidFill>
                <a:srgbClr val="000000"/>
              </a:solidFill>
              <a:effectLst>
                <a:outerShdw blurRad="38100" dist="38100" dir="2700000" algn="tl">
                  <a:srgbClr val="000000">
                    <a:alpha val="43137"/>
                  </a:srgbClr>
                </a:outerShdw>
              </a:effectLst>
              <a:latin typeface="Arial" charset="0"/>
              <a:ea typeface="ＭＳ Ｐゴシック" charset="0"/>
              <a:cs typeface="ＭＳ Ｐゴシック" charset="0"/>
            </a:endParaRPr>
          </a:p>
        </p:txBody>
      </p:sp>
      <p:sp>
        <p:nvSpPr>
          <p:cNvPr id="252944" name="Oval 16"/>
          <p:cNvSpPr>
            <a:spLocks noChangeArrowheads="1"/>
          </p:cNvSpPr>
          <p:nvPr/>
        </p:nvSpPr>
        <p:spPr bwMode="auto">
          <a:xfrm>
            <a:off x="8272656" y="4572000"/>
            <a:ext cx="609600" cy="609600"/>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defTabSz="914400" fontAlgn="base">
              <a:spcBef>
                <a:spcPct val="0"/>
              </a:spcBef>
              <a:spcAft>
                <a:spcPct val="0"/>
              </a:spcAft>
            </a:pPr>
            <a:endParaRPr lang="en-US" i="1">
              <a:solidFill>
                <a:srgbClr val="000000"/>
              </a:solidFill>
              <a:effectLst>
                <a:outerShdw blurRad="38100" dist="38100" dir="2700000" algn="tl">
                  <a:srgbClr val="000000">
                    <a:alpha val="43137"/>
                  </a:srgbClr>
                </a:outerShdw>
              </a:effectLst>
              <a:latin typeface="Arial" charset="0"/>
              <a:ea typeface="ＭＳ Ｐゴシック" charset="0"/>
              <a:cs typeface="ＭＳ Ｐゴシック" charset="0"/>
            </a:endParaRPr>
          </a:p>
        </p:txBody>
      </p:sp>
      <p:sp>
        <p:nvSpPr>
          <p:cNvPr id="252945" name="Oval 17"/>
          <p:cNvSpPr>
            <a:spLocks noChangeArrowheads="1"/>
          </p:cNvSpPr>
          <p:nvPr/>
        </p:nvSpPr>
        <p:spPr bwMode="auto">
          <a:xfrm>
            <a:off x="8305797" y="5562600"/>
            <a:ext cx="609600" cy="609600"/>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defTabSz="914400" fontAlgn="base">
              <a:spcBef>
                <a:spcPct val="0"/>
              </a:spcBef>
              <a:spcAft>
                <a:spcPct val="0"/>
              </a:spcAft>
            </a:pPr>
            <a:endParaRPr lang="en-US" i="1">
              <a:solidFill>
                <a:srgbClr val="000000"/>
              </a:solidFill>
              <a:effectLst>
                <a:outerShdw blurRad="38100" dist="38100" dir="2700000" algn="tl">
                  <a:srgbClr val="000000">
                    <a:alpha val="43137"/>
                  </a:srgbClr>
                </a:outerShdw>
              </a:effectLst>
              <a:latin typeface="Arial" charset="0"/>
              <a:ea typeface="ＭＳ Ｐゴシック" charset="0"/>
              <a:cs typeface="ＭＳ Ｐゴシック" charset="0"/>
            </a:endParaRPr>
          </a:p>
        </p:txBody>
      </p:sp>
      <p:sp>
        <p:nvSpPr>
          <p:cNvPr id="252946" name="Line 18"/>
          <p:cNvSpPr>
            <a:spLocks noChangeShapeType="1"/>
          </p:cNvSpPr>
          <p:nvPr/>
        </p:nvSpPr>
        <p:spPr bwMode="auto">
          <a:xfrm>
            <a:off x="2912530" y="1676400"/>
            <a:ext cx="220980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endParaRPr lang="en-US" i="1">
              <a:solidFill>
                <a:srgbClr val="000000"/>
              </a:solidFill>
              <a:effectLst>
                <a:outerShdw blurRad="38100" dist="38100" dir="2700000" algn="tl">
                  <a:srgbClr val="000000">
                    <a:alpha val="43137"/>
                  </a:srgbClr>
                </a:outerShdw>
              </a:effectLst>
              <a:latin typeface="Arial" charset="0"/>
              <a:ea typeface="ＭＳ Ｐゴシック" charset="0"/>
              <a:cs typeface="ＭＳ Ｐゴシック" charset="0"/>
            </a:endParaRPr>
          </a:p>
        </p:txBody>
      </p:sp>
      <p:sp>
        <p:nvSpPr>
          <p:cNvPr id="252947" name="Line 19"/>
          <p:cNvSpPr>
            <a:spLocks noChangeShapeType="1"/>
          </p:cNvSpPr>
          <p:nvPr/>
        </p:nvSpPr>
        <p:spPr bwMode="auto">
          <a:xfrm>
            <a:off x="3386663" y="3429000"/>
            <a:ext cx="175260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defTabSz="914400" fontAlgn="base">
              <a:spcBef>
                <a:spcPct val="0"/>
              </a:spcBef>
              <a:spcAft>
                <a:spcPct val="0"/>
              </a:spcAft>
            </a:pPr>
            <a:endParaRPr lang="en-US" i="1">
              <a:solidFill>
                <a:srgbClr val="000000"/>
              </a:solidFill>
              <a:effectLst>
                <a:outerShdw blurRad="38100" dist="38100" dir="2700000" algn="tl">
                  <a:srgbClr val="000000">
                    <a:alpha val="43137"/>
                  </a:srgbClr>
                </a:outerShdw>
              </a:effectLst>
              <a:latin typeface="Arial" charset="0"/>
              <a:ea typeface="ＭＳ Ｐゴシック" charset="0"/>
              <a:cs typeface="ＭＳ Ｐゴシック" charset="0"/>
            </a:endParaRPr>
          </a:p>
        </p:txBody>
      </p:sp>
      <p:sp>
        <p:nvSpPr>
          <p:cNvPr id="252948" name="Rectangle 20"/>
          <p:cNvSpPr>
            <a:spLocks noChangeArrowheads="1"/>
          </p:cNvSpPr>
          <p:nvPr/>
        </p:nvSpPr>
        <p:spPr bwMode="auto">
          <a:xfrm>
            <a:off x="1489152" y="2819400"/>
            <a:ext cx="1295400" cy="2133600"/>
          </a:xfrm>
          <a:prstGeom prst="rect">
            <a:avLst/>
          </a:prstGeom>
          <a:solidFill>
            <a:srgbClr val="0033CC">
              <a:alpha val="17000"/>
            </a:srgbClr>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defTabSz="914400" fontAlgn="base">
              <a:spcBef>
                <a:spcPct val="0"/>
              </a:spcBef>
              <a:spcAft>
                <a:spcPct val="0"/>
              </a:spcAft>
            </a:pPr>
            <a:endParaRPr lang="en-US" i="1">
              <a:solidFill>
                <a:srgbClr val="000000"/>
              </a:solidFill>
              <a:effectLst>
                <a:outerShdw blurRad="38100" dist="38100" dir="2700000" algn="tl">
                  <a:srgbClr val="000000">
                    <a:alpha val="43137"/>
                  </a:srgbClr>
                </a:outerShdw>
              </a:effectLst>
              <a:latin typeface="Arial" charset="0"/>
              <a:ea typeface="ＭＳ Ｐゴシック" charset="0"/>
              <a:cs typeface="ＭＳ Ｐゴシック" charset="0"/>
            </a:endParaRPr>
          </a:p>
        </p:txBody>
      </p:sp>
      <p:sp>
        <p:nvSpPr>
          <p:cNvPr id="252949" name="Text Box 21"/>
          <p:cNvSpPr txBox="1">
            <a:spLocks noChangeArrowheads="1"/>
          </p:cNvSpPr>
          <p:nvPr/>
        </p:nvSpPr>
        <p:spPr bwMode="auto">
          <a:xfrm>
            <a:off x="193752" y="263525"/>
            <a:ext cx="4817695" cy="461665"/>
          </a:xfrm>
          <a:prstGeom prst="rect">
            <a:avLst/>
          </a:prstGeom>
          <a:solidFill>
            <a:schemeClr val="bg1">
              <a:lumMod val="65000"/>
              <a:lumOff val="35000"/>
            </a:schemeClr>
          </a:solidFill>
          <a:ln>
            <a:noFill/>
          </a:ln>
          <a:effectLst/>
        </p:spPr>
        <p:txBody>
          <a:bodyPr wrap="none">
            <a:spAutoFit/>
          </a:bodyPr>
          <a:lstStyle/>
          <a:p>
            <a:pPr defTabSz="914400" fontAlgn="base">
              <a:spcBef>
                <a:spcPct val="0"/>
              </a:spcBef>
              <a:spcAft>
                <a:spcPct val="0"/>
              </a:spcAft>
            </a:pPr>
            <a:r>
              <a:rPr lang="en-US" sz="2400" dirty="0">
                <a:solidFill>
                  <a:prstClr val="white"/>
                </a:solidFill>
                <a:latin typeface="Symbol" charset="0"/>
                <a:ea typeface="ＭＳ Ｐゴシック" charset="0"/>
                <a:cs typeface="ＭＳ Ｐゴシック" charset="0"/>
              </a:rPr>
              <a:t>n</a:t>
            </a:r>
            <a:r>
              <a:rPr lang="en-US" sz="2400" dirty="0">
                <a:solidFill>
                  <a:prstClr val="white"/>
                </a:solidFill>
                <a:latin typeface="Arial" charset="0"/>
                <a:ea typeface="ＭＳ Ｐゴシック" charset="0"/>
                <a:cs typeface="ＭＳ Ｐゴシック" charset="0"/>
              </a:rPr>
              <a:t> and </a:t>
            </a:r>
            <a:r>
              <a:rPr lang="en-US" sz="2400" dirty="0">
                <a:solidFill>
                  <a:prstClr val="white"/>
                </a:solidFill>
                <a:latin typeface="Symbol" charset="0"/>
                <a:ea typeface="ＭＳ Ｐゴシック" charset="0"/>
                <a:cs typeface="ＭＳ Ｐゴシック" charset="0"/>
              </a:rPr>
              <a:t>g</a:t>
            </a:r>
            <a:r>
              <a:rPr lang="en-US" sz="2400" dirty="0">
                <a:solidFill>
                  <a:prstClr val="white"/>
                </a:solidFill>
                <a:latin typeface="Arial" charset="0"/>
                <a:ea typeface="ＭＳ Ｐゴシック" charset="0"/>
                <a:cs typeface="ＭＳ Ｐゴシック" charset="0"/>
              </a:rPr>
              <a:t> beams : heaven and earth</a:t>
            </a:r>
          </a:p>
        </p:txBody>
      </p:sp>
      <p:sp>
        <p:nvSpPr>
          <p:cNvPr id="2" name="TextBox 1"/>
          <p:cNvSpPr txBox="1"/>
          <p:nvPr/>
        </p:nvSpPr>
        <p:spPr>
          <a:xfrm>
            <a:off x="5470165" y="1409"/>
            <a:ext cx="3416771" cy="830997"/>
          </a:xfrm>
          <a:prstGeom prst="rect">
            <a:avLst/>
          </a:prstGeom>
          <a:noFill/>
        </p:spPr>
        <p:txBody>
          <a:bodyPr wrap="none" rtlCol="0">
            <a:spAutoFit/>
          </a:bodyPr>
          <a:lstStyle/>
          <a:p>
            <a:pPr algn="ctr"/>
            <a:r>
              <a:rPr lang="en-US" sz="2400" dirty="0">
                <a:solidFill>
                  <a:prstClr val="white"/>
                </a:solidFill>
                <a:latin typeface="Calibri"/>
              </a:rPr>
              <a:t>accelerator is powered by</a:t>
            </a:r>
          </a:p>
          <a:p>
            <a:pPr algn="ctr"/>
            <a:r>
              <a:rPr lang="en-US" sz="2400" dirty="0">
                <a:solidFill>
                  <a:prstClr val="white"/>
                </a:solidFill>
                <a:latin typeface="Calibri"/>
              </a:rPr>
              <a:t>large gravitational energy</a:t>
            </a:r>
          </a:p>
        </p:txBody>
      </p:sp>
      <p:cxnSp>
        <p:nvCxnSpPr>
          <p:cNvPr id="13" name="Straight Connector 12"/>
          <p:cNvCxnSpPr/>
          <p:nvPr/>
        </p:nvCxnSpPr>
        <p:spPr>
          <a:xfrm>
            <a:off x="5715536" y="832406"/>
            <a:ext cx="0" cy="535738"/>
          </a:xfrm>
          <a:prstGeom prst="line">
            <a:avLst/>
          </a:prstGeom>
          <a:ln w="381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34" name="Line 5"/>
          <p:cNvSpPr>
            <a:spLocks noChangeShapeType="1"/>
          </p:cNvSpPr>
          <p:nvPr/>
        </p:nvSpPr>
        <p:spPr bwMode="auto">
          <a:xfrm>
            <a:off x="5715536" y="1368144"/>
            <a:ext cx="761464" cy="0"/>
          </a:xfrm>
          <a:prstGeom prst="line">
            <a:avLst/>
          </a:prstGeom>
          <a:noFill/>
          <a:ln w="38100">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i="1">
              <a:solidFill>
                <a:srgbClr val="000000"/>
              </a:solidFill>
              <a:effectLst>
                <a:outerShdw blurRad="38100" dist="38100" dir="2700000" algn="tl">
                  <a:srgbClr val="000000">
                    <a:alpha val="43137"/>
                  </a:srgbClr>
                </a:outerShdw>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3482624318"/>
      </p:ext>
    </p:extLst>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2897" name="Picture 1" descr="discovery_hi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0" y="0"/>
            <a:ext cx="88757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Object 3"/>
          <p:cNvGraphicFramePr>
            <a:graphicFrameLocks noChangeAspect="1"/>
          </p:cNvGraphicFramePr>
          <p:nvPr>
            <p:extLst>
              <p:ext uri="{D42A27DB-BD31-4B8C-83A1-F6EECF244321}">
                <p14:modId xmlns:p14="http://schemas.microsoft.com/office/powerpoint/2010/main" val="2232386122"/>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52316" name="Equation" r:id="rId4" imgW="114300" imgH="165100" progId="Equation.3">
                  <p:embed/>
                </p:oleObj>
              </mc:Choice>
              <mc:Fallback>
                <p:oleObj name="Equation" r:id="rId4" imgW="114300" imgH="165100" progId="Equation.3">
                  <p:embed/>
                  <p:pic>
                    <p:nvPicPr>
                      <p:cNvPr id="0" name=""/>
                      <p:cNvPicPr/>
                      <p:nvPr/>
                    </p:nvPicPr>
                    <p:blipFill>
                      <a:blip r:embed="rId5"/>
                      <a:stretch>
                        <a:fillRect/>
                      </a:stretch>
                    </p:blipFill>
                    <p:spPr>
                      <a:xfrm>
                        <a:off x="4514850" y="3346450"/>
                        <a:ext cx="114300" cy="165100"/>
                      </a:xfrm>
                      <a:prstGeom prst="rect">
                        <a:avLst/>
                      </a:prstGeom>
                    </p:spPr>
                  </p:pic>
                </p:oleObj>
              </mc:Fallback>
            </mc:AlternateContent>
          </a:graphicData>
        </a:graphic>
      </p:graphicFrame>
      <p:sp>
        <p:nvSpPr>
          <p:cNvPr id="6" name="Rectangle 5"/>
          <p:cNvSpPr/>
          <p:nvPr/>
        </p:nvSpPr>
        <p:spPr>
          <a:xfrm>
            <a:off x="609599" y="4368800"/>
            <a:ext cx="1049867" cy="142240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prstClr val="black"/>
              </a:solidFill>
              <a:latin typeface="Calibri"/>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896929381"/>
              </p:ext>
            </p:extLst>
          </p:nvPr>
        </p:nvGraphicFramePr>
        <p:xfrm>
          <a:off x="6846595" y="5791200"/>
          <a:ext cx="2106828" cy="882590"/>
        </p:xfrm>
        <a:graphic>
          <a:graphicData uri="http://schemas.openxmlformats.org/presentationml/2006/ole">
            <mc:AlternateContent xmlns:mc="http://schemas.openxmlformats.org/markup-compatibility/2006">
              <mc:Choice xmlns:v="urn:schemas-microsoft-com:vml" Requires="v">
                <p:oleObj spid="_x0000_s52317" name="Equation" r:id="rId6" imgW="939800" imgH="393700" progId="Equation.3">
                  <p:embed/>
                </p:oleObj>
              </mc:Choice>
              <mc:Fallback>
                <p:oleObj name="Equation" r:id="rId6" imgW="939800" imgH="393700" progId="Equation.3">
                  <p:embed/>
                  <p:pic>
                    <p:nvPicPr>
                      <p:cNvPr id="0" name=""/>
                      <p:cNvPicPr/>
                      <p:nvPr/>
                    </p:nvPicPr>
                    <p:blipFill>
                      <a:blip r:embed="rId7"/>
                      <a:stretch>
                        <a:fillRect/>
                      </a:stretch>
                    </p:blipFill>
                    <p:spPr>
                      <a:xfrm>
                        <a:off x="6846595" y="5791200"/>
                        <a:ext cx="2106828" cy="882590"/>
                      </a:xfrm>
                      <a:prstGeom prst="rect">
                        <a:avLst/>
                      </a:prstGeom>
                      <a:solidFill>
                        <a:schemeClr val="bg1">
                          <a:lumMod val="65000"/>
                        </a:schemeClr>
                      </a:solidFill>
                    </p:spPr>
                  </p:pic>
                </p:oleObj>
              </mc:Fallback>
            </mc:AlternateContent>
          </a:graphicData>
        </a:graphic>
      </p:graphicFrame>
    </p:spTree>
    <p:extLst>
      <p:ext uri="{BB962C8B-B14F-4D97-AF65-F5344CB8AC3E}">
        <p14:creationId xmlns:p14="http://schemas.microsoft.com/office/powerpoint/2010/main" val="32098609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63850" y="0"/>
            <a:ext cx="5203825" cy="6858000"/>
          </a:xfrm>
          <a:prstGeom prst="rect">
            <a:avLst/>
          </a:prstGeom>
          <a:solidFill>
            <a:schemeClr val="tx1"/>
          </a:solidFill>
          <a:ln>
            <a:noFill/>
          </a:ln>
          <a:extLst/>
        </p:spPr>
      </p:pic>
      <p:sp>
        <p:nvSpPr>
          <p:cNvPr id="3" name="TextBox 2"/>
          <p:cNvSpPr txBox="1"/>
          <p:nvPr/>
        </p:nvSpPr>
        <p:spPr>
          <a:xfrm>
            <a:off x="108687" y="125858"/>
            <a:ext cx="3317961" cy="1384995"/>
          </a:xfrm>
          <a:prstGeom prst="rect">
            <a:avLst/>
          </a:prstGeom>
          <a:noFill/>
        </p:spPr>
        <p:txBody>
          <a:bodyPr wrap="none" rtlCol="0">
            <a:spAutoFit/>
          </a:bodyPr>
          <a:lstStyle/>
          <a:p>
            <a:pPr algn="ctr"/>
            <a:r>
              <a:rPr lang="en-US" sz="2800" dirty="0">
                <a:solidFill>
                  <a:srgbClr val="FFFFFF"/>
                </a:solidFill>
                <a:latin typeface="Arial"/>
                <a:cs typeface="Arial"/>
              </a:rPr>
              <a:t>atmospheric </a:t>
            </a:r>
            <a:r>
              <a:rPr lang="en-US" sz="2800" dirty="0" err="1">
                <a:solidFill>
                  <a:srgbClr val="FFFFFF"/>
                </a:solidFill>
                <a:latin typeface="Arial"/>
                <a:cs typeface="Arial"/>
              </a:rPr>
              <a:t>muons</a:t>
            </a:r>
            <a:endParaRPr lang="en-US" sz="2800" dirty="0">
              <a:solidFill>
                <a:srgbClr val="FFFFFF"/>
              </a:solidFill>
              <a:latin typeface="Arial"/>
              <a:cs typeface="Arial"/>
            </a:endParaRPr>
          </a:p>
          <a:p>
            <a:pPr algn="ctr"/>
            <a:r>
              <a:rPr lang="en-US" sz="2800" dirty="0">
                <a:solidFill>
                  <a:srgbClr val="FFFFFF"/>
                </a:solidFill>
                <a:latin typeface="Arial"/>
                <a:cs typeface="Arial"/>
              </a:rPr>
              <a:t>and</a:t>
            </a:r>
          </a:p>
          <a:p>
            <a:pPr algn="ctr"/>
            <a:r>
              <a:rPr lang="en-US" sz="2800" dirty="0">
                <a:solidFill>
                  <a:srgbClr val="FFFFFF"/>
                </a:solidFill>
                <a:latin typeface="Arial"/>
                <a:cs typeface="Arial"/>
              </a:rPr>
              <a:t>neutrinos</a:t>
            </a:r>
          </a:p>
        </p:txBody>
      </p:sp>
    </p:spTree>
    <p:extLst>
      <p:ext uri="{BB962C8B-B14F-4D97-AF65-F5344CB8AC3E}">
        <p14:creationId xmlns:p14="http://schemas.microsoft.com/office/powerpoint/2010/main" val="31357583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descr="discovery_hiR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4026" y="-684891"/>
            <a:ext cx="9323815" cy="720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2151" name="Text Box 7"/>
          <p:cNvSpPr txBox="1">
            <a:spLocks noChangeArrowheads="1"/>
          </p:cNvSpPr>
          <p:nvPr/>
        </p:nvSpPr>
        <p:spPr bwMode="auto">
          <a:xfrm>
            <a:off x="60325" y="304800"/>
            <a:ext cx="2049660" cy="3416320"/>
          </a:xfrm>
          <a:prstGeom prst="rect">
            <a:avLst/>
          </a:prstGeom>
          <a:solidFill>
            <a:schemeClr val="tx1">
              <a:lumMod val="65000"/>
              <a:lumOff val="35000"/>
            </a:schemeClr>
          </a:solidFill>
          <a:ln>
            <a:noFill/>
          </a:ln>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buFont typeface="Arial" charset="0"/>
              <a:buChar char="•"/>
            </a:pPr>
            <a:r>
              <a:rPr lang="en-US" dirty="0">
                <a:solidFill>
                  <a:srgbClr val="FFFFFF"/>
                </a:solidFill>
              </a:rPr>
              <a:t> cosmic </a:t>
            </a:r>
          </a:p>
          <a:p>
            <a:pPr defTabSz="914400" eaLnBrk="1" fontAlgn="base" hangingPunct="1">
              <a:spcBef>
                <a:spcPct val="0"/>
              </a:spcBef>
              <a:spcAft>
                <a:spcPct val="0"/>
              </a:spcAft>
            </a:pPr>
            <a:r>
              <a:rPr lang="en-US" dirty="0">
                <a:solidFill>
                  <a:srgbClr val="FFFFFF"/>
                </a:solidFill>
              </a:rPr>
              <a:t>  neutrinos:</a:t>
            </a:r>
          </a:p>
          <a:p>
            <a:pPr defTabSz="914400" eaLnBrk="1" fontAlgn="base" hangingPunct="1">
              <a:spcBef>
                <a:spcPct val="0"/>
              </a:spcBef>
              <a:spcAft>
                <a:spcPct val="0"/>
              </a:spcAft>
            </a:pPr>
            <a:r>
              <a:rPr lang="en-US" dirty="0">
                <a:solidFill>
                  <a:srgbClr val="FFFFFF"/>
                </a:solidFill>
              </a:rPr>
              <a:t>  energy </a:t>
            </a:r>
          </a:p>
          <a:p>
            <a:pPr defTabSz="914400" eaLnBrk="1" fontAlgn="base" hangingPunct="1">
              <a:spcBef>
                <a:spcPct val="0"/>
              </a:spcBef>
              <a:spcAft>
                <a:spcPct val="0"/>
              </a:spcAft>
            </a:pPr>
            <a:r>
              <a:rPr lang="en-US" dirty="0">
                <a:solidFill>
                  <a:srgbClr val="FFFFFF"/>
                </a:solidFill>
              </a:rPr>
              <a:t>       &gt; 6</a:t>
            </a:r>
            <a:r>
              <a:rPr lang="en-US" dirty="0" smtClean="0">
                <a:solidFill>
                  <a:srgbClr val="FFFFFF"/>
                </a:solidFill>
              </a:rPr>
              <a:t>0 </a:t>
            </a:r>
            <a:r>
              <a:rPr lang="en-US" dirty="0" err="1">
                <a:solidFill>
                  <a:srgbClr val="FFFFFF"/>
                </a:solidFill>
              </a:rPr>
              <a:t>TeV</a:t>
            </a:r>
            <a:endParaRPr lang="en-US" dirty="0">
              <a:solidFill>
                <a:srgbClr val="FFFFFF"/>
              </a:solidFill>
            </a:endParaRPr>
          </a:p>
          <a:p>
            <a:pPr defTabSz="914400" eaLnBrk="1" fontAlgn="base" hangingPunct="1">
              <a:spcBef>
                <a:spcPct val="0"/>
              </a:spcBef>
              <a:spcAft>
                <a:spcPct val="0"/>
              </a:spcAft>
              <a:buFont typeface="Arial" charset="0"/>
              <a:buChar char="•"/>
            </a:pPr>
            <a:endParaRPr lang="en-US" dirty="0">
              <a:solidFill>
                <a:srgbClr val="FFFFFF"/>
              </a:solidFill>
            </a:endParaRPr>
          </a:p>
          <a:p>
            <a:pPr defTabSz="914400" eaLnBrk="1" fontAlgn="base" hangingPunct="1">
              <a:spcBef>
                <a:spcPct val="0"/>
              </a:spcBef>
              <a:spcAft>
                <a:spcPct val="0"/>
              </a:spcAft>
              <a:buFont typeface="Arial" charset="0"/>
              <a:buChar char="•"/>
            </a:pPr>
            <a:r>
              <a:rPr lang="en-US" dirty="0">
                <a:solidFill>
                  <a:srgbClr val="FFFFFF"/>
                </a:solidFill>
              </a:rPr>
              <a:t> atmospheric</a:t>
            </a:r>
          </a:p>
          <a:p>
            <a:pPr defTabSz="914400" eaLnBrk="1" fontAlgn="base" hangingPunct="1">
              <a:spcBef>
                <a:spcPct val="0"/>
              </a:spcBef>
              <a:spcAft>
                <a:spcPct val="0"/>
              </a:spcAft>
            </a:pPr>
            <a:r>
              <a:rPr lang="en-US" dirty="0">
                <a:solidFill>
                  <a:srgbClr val="FFFFFF"/>
                </a:solidFill>
              </a:rPr>
              <a:t>  background:</a:t>
            </a:r>
          </a:p>
          <a:p>
            <a:pPr defTabSz="914400" eaLnBrk="1" fontAlgn="base" hangingPunct="1">
              <a:spcBef>
                <a:spcPct val="0"/>
              </a:spcBef>
              <a:spcAft>
                <a:spcPct val="0"/>
              </a:spcAft>
            </a:pPr>
            <a:r>
              <a:rPr lang="en-US" dirty="0">
                <a:solidFill>
                  <a:srgbClr val="FFFFFF"/>
                </a:solidFill>
              </a:rPr>
              <a:t>  1~2 events</a:t>
            </a:r>
          </a:p>
          <a:p>
            <a:pPr defTabSz="914400" eaLnBrk="1" fontAlgn="base" hangingPunct="1">
              <a:spcBef>
                <a:spcPct val="0"/>
              </a:spcBef>
              <a:spcAft>
                <a:spcPct val="0"/>
              </a:spcAft>
            </a:pPr>
            <a:r>
              <a:rPr lang="en-US" dirty="0">
                <a:solidFill>
                  <a:srgbClr val="FFFFFF"/>
                </a:solidFill>
              </a:rPr>
              <a:t>  per year</a:t>
            </a:r>
          </a:p>
        </p:txBody>
      </p:sp>
      <p:sp>
        <p:nvSpPr>
          <p:cNvPr id="615428" name="TextBox 7"/>
          <p:cNvSpPr txBox="1">
            <a:spLocks noChangeArrowheads="1"/>
          </p:cNvSpPr>
          <p:nvPr/>
        </p:nvSpPr>
        <p:spPr bwMode="auto">
          <a:xfrm>
            <a:off x="3640658" y="5588013"/>
            <a:ext cx="5039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800" dirty="0" smtClean="0">
                <a:solidFill>
                  <a:srgbClr val="000000"/>
                </a:solidFill>
              </a:rPr>
              <a:t>atmospheric</a:t>
            </a:r>
            <a:r>
              <a:rPr lang="en-US" sz="1800" dirty="0" smtClean="0">
                <a:solidFill>
                  <a:srgbClr val="FFFFFF"/>
                </a:solidFill>
              </a:rPr>
              <a:t>      </a:t>
            </a:r>
            <a:r>
              <a:rPr lang="en-US" sz="2800" dirty="0" smtClean="0">
                <a:solidFill>
                  <a:srgbClr val="FFFFFF"/>
                </a:solidFill>
              </a:rPr>
              <a:t>neutrino</a:t>
            </a:r>
            <a:r>
              <a:rPr lang="en-US" sz="2800" dirty="0" smtClean="0">
                <a:solidFill>
                  <a:srgbClr val="000000"/>
                </a:solidFill>
              </a:rPr>
              <a:t> cosmic</a:t>
            </a:r>
            <a:endParaRPr lang="en-US" sz="1800" dirty="0">
              <a:solidFill>
                <a:srgbClr val="000000"/>
              </a:solidFill>
            </a:endParaRPr>
          </a:p>
        </p:txBody>
      </p:sp>
      <p:sp>
        <p:nvSpPr>
          <p:cNvPr id="262149" name="AutoShape 5"/>
          <p:cNvSpPr>
            <a:spLocks noChangeArrowheads="1"/>
          </p:cNvSpPr>
          <p:nvPr/>
        </p:nvSpPr>
        <p:spPr bwMode="auto">
          <a:xfrm rot="16200000">
            <a:off x="6265363" y="5601730"/>
            <a:ext cx="990600" cy="485775"/>
          </a:xfrm>
          <a:prstGeom prst="rightArrow">
            <a:avLst>
              <a:gd name="adj1" fmla="val 50000"/>
              <a:gd name="adj2" fmla="val 50980"/>
            </a:avLst>
          </a:prstGeom>
          <a:solidFill>
            <a:schemeClr val="bg1">
              <a:lumMod val="50000"/>
            </a:schemeClr>
          </a:solidFill>
          <a:ln w="9525">
            <a:solidFill>
              <a:schemeClr val="tx1"/>
            </a:solidFill>
            <a:miter lim="800000"/>
            <a:headEnd/>
            <a:tailEnd/>
          </a:ln>
        </p:spPr>
        <p:txBody>
          <a:bodyPr wrap="none" anchor="ctr"/>
          <a:lstStyle/>
          <a:p>
            <a:pPr algn="ctr" defTabSz="914400" fontAlgn="base">
              <a:spcBef>
                <a:spcPct val="0"/>
              </a:spcBef>
              <a:spcAft>
                <a:spcPct val="0"/>
              </a:spcAft>
              <a:defRPr/>
            </a:pPr>
            <a:endParaRPr lang="en-US">
              <a:solidFill>
                <a:srgbClr val="A50021"/>
              </a:solidFill>
              <a:latin typeface="Arial" pitchFamily="34" charset="0"/>
              <a:ea typeface="ＭＳ Ｐゴシック"/>
              <a:cs typeface="ＭＳ Ｐゴシック" charset="0"/>
            </a:endParaRPr>
          </a:p>
        </p:txBody>
      </p:sp>
    </p:spTree>
    <p:extLst>
      <p:ext uri="{BB962C8B-B14F-4D97-AF65-F5344CB8AC3E}">
        <p14:creationId xmlns:p14="http://schemas.microsoft.com/office/powerpoint/2010/main" val="373174033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62149"/>
                                        </p:tgtEl>
                                        <p:attrNameLst>
                                          <p:attrName>style.visibility</p:attrName>
                                        </p:attrNameLst>
                                      </p:cBhvr>
                                      <p:to>
                                        <p:strVal val="visible"/>
                                      </p:to>
                                    </p:set>
                                    <p:animEffect transition="in" filter="checkerboard(across)">
                                      <p:cBhvr>
                                        <p:cTn id="7" dur="500"/>
                                        <p:tgtEl>
                                          <p:spTgt spid="26214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62151"/>
                                        </p:tgtEl>
                                        <p:attrNameLst>
                                          <p:attrName>style.visibility</p:attrName>
                                        </p:attrNameLst>
                                      </p:cBhvr>
                                      <p:to>
                                        <p:strVal val="visible"/>
                                      </p:to>
                                    </p:set>
                                    <p:animEffect transition="in" filter="checkerboard(across)">
                                      <p:cBhvr>
                                        <p:cTn id="10" dur="500"/>
                                        <p:tgtEl>
                                          <p:spTgt spid="262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51" grpId="0" animBg="1"/>
      <p:bldP spid="26214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471818" y="834967"/>
            <a:ext cx="540244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a:buChar char="•"/>
              <a:defRPr/>
            </a:pPr>
            <a:r>
              <a:rPr lang="en-US" sz="2400" dirty="0" smtClean="0">
                <a:solidFill>
                  <a:srgbClr val="000000">
                    <a:lumMod val="65000"/>
                    <a:lumOff val="35000"/>
                  </a:srgbClr>
                </a:solidFill>
                <a:cs typeface="ＭＳ Ｐゴシック" charset="0"/>
              </a:rPr>
              <a:t>why would you want to build a</a:t>
            </a:r>
          </a:p>
          <a:p>
            <a:pPr defTabSz="914400" eaLnBrk="1" fontAlgn="base" hangingPunct="1">
              <a:spcBef>
                <a:spcPct val="0"/>
              </a:spcBef>
              <a:spcAft>
                <a:spcPct val="0"/>
              </a:spcAft>
              <a:defRPr/>
            </a:pPr>
            <a:r>
              <a:rPr lang="en-US" sz="2400" dirty="0" smtClean="0">
                <a:solidFill>
                  <a:srgbClr val="000000">
                    <a:lumMod val="65000"/>
                    <a:lumOff val="35000"/>
                  </a:srgbClr>
                </a:solidFill>
                <a:cs typeface="ＭＳ Ｐゴシック" charset="0"/>
              </a:rPr>
              <a:t>    a kilometer scale neutrino detector?</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rgbClr val="FFFFFF"/>
                </a:solidFill>
                <a:cs typeface="ＭＳ Ｐゴシック" charset="0"/>
              </a:rPr>
              <a:t>IceCube</a:t>
            </a:r>
            <a:r>
              <a:rPr lang="en-US" sz="2400" dirty="0">
                <a:solidFill>
                  <a:srgbClr val="FFFFFF"/>
                </a:solidFill>
                <a:cs typeface="ＭＳ Ｐゴシック" charset="0"/>
              </a:rPr>
              <a:t>:</a:t>
            </a:r>
            <a:r>
              <a:rPr lang="en-US" sz="2400" dirty="0" smtClean="0">
                <a:solidFill>
                  <a:srgbClr val="FFFFFF"/>
                </a:solidFill>
                <a:cs typeface="ＭＳ Ｐゴシック" charset="0"/>
              </a:rPr>
              <a:t> a cubic kilometer detector</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65000"/>
                    <a:lumOff val="35000"/>
                  </a:srgbClr>
                </a:solidFill>
                <a:cs typeface="ＭＳ Ｐゴシック" charset="0"/>
              </a:rPr>
              <a:t>the discovery (and confirmation) of</a:t>
            </a:r>
          </a:p>
          <a:p>
            <a:pPr defTabSz="914400" eaLnBrk="1" fontAlgn="base" hangingPunct="1">
              <a:spcBef>
                <a:spcPct val="0"/>
              </a:spcBef>
              <a:spcAft>
                <a:spcPct val="0"/>
              </a:spcAft>
              <a:defRPr/>
            </a:pPr>
            <a:r>
              <a:rPr lang="en-US" sz="2400" dirty="0">
                <a:solidFill>
                  <a:srgbClr val="000000">
                    <a:lumMod val="65000"/>
                    <a:lumOff val="35000"/>
                  </a:srgbClr>
                </a:solidFill>
                <a:cs typeface="ＭＳ Ｐゴシック" charset="0"/>
              </a:rPr>
              <a:t> </a:t>
            </a:r>
            <a:r>
              <a:rPr lang="en-US" sz="2400" dirty="0" smtClean="0">
                <a:solidFill>
                  <a:srgbClr val="000000">
                    <a:lumMod val="65000"/>
                    <a:lumOff val="35000"/>
                  </a:srgbClr>
                </a:solidFill>
                <a:cs typeface="ＭＳ Ｐゴシック" charset="0"/>
              </a:rPr>
              <a:t>   cosmic neutrinos</a:t>
            </a:r>
          </a:p>
          <a:p>
            <a:pPr defTabSz="914400" eaLnBrk="1" fontAlgn="base" hangingPunct="1">
              <a:spcBef>
                <a:spcPct val="0"/>
              </a:spcBef>
              <a:spcAft>
                <a:spcPct val="0"/>
              </a:spcAft>
              <a:defRPr/>
            </a:pPr>
            <a:endParaRPr lang="en-US" sz="2400" dirty="0" smtClean="0">
              <a:solidFill>
                <a:srgbClr val="000000">
                  <a:lumMod val="65000"/>
                  <a:lumOff val="35000"/>
                </a:srgb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65000"/>
                    <a:lumOff val="35000"/>
                  </a:srgbClr>
                </a:solidFill>
                <a:cs typeface="ＭＳ Ｐゴシック" charset="0"/>
              </a:rPr>
              <a:t>from discovery to astronomy</a:t>
            </a:r>
          </a:p>
          <a:p>
            <a:pPr defTabSz="914400" eaLnBrk="1" fontAlgn="base" hangingPunct="1">
              <a:spcBef>
                <a:spcPct val="0"/>
              </a:spcBef>
              <a:spcAft>
                <a:spcPct val="0"/>
              </a:spcAft>
              <a:defRPr/>
            </a:pPr>
            <a:endParaRPr lang="en-US" sz="2000" dirty="0" smtClean="0">
              <a:solidFill>
                <a:srgbClr val="FFFFFF"/>
              </a:solidFill>
              <a:cs typeface="ＭＳ Ｐゴシック" charset="0"/>
            </a:endParaRP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20363661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93922" name="Picture 2" descr="markov+ponte-kle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8316912" cy="691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23" name="Text Box 3"/>
          <p:cNvSpPr txBox="1">
            <a:spLocks noChangeArrowheads="1"/>
          </p:cNvSpPr>
          <p:nvPr/>
        </p:nvSpPr>
        <p:spPr bwMode="auto">
          <a:xfrm>
            <a:off x="179388" y="355600"/>
            <a:ext cx="21685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de-DE" sz="3200" b="1">
                <a:solidFill>
                  <a:srgbClr val="FFFFFF"/>
                </a:solidFill>
              </a:rPr>
              <a:t>M. Markov</a:t>
            </a:r>
          </a:p>
          <a:p>
            <a:pPr algn="ctr" defTabSz="914400" eaLnBrk="1" fontAlgn="base" hangingPunct="1">
              <a:spcBef>
                <a:spcPct val="0"/>
              </a:spcBef>
              <a:spcAft>
                <a:spcPct val="0"/>
              </a:spcAft>
            </a:pPr>
            <a:r>
              <a:rPr lang="de-DE" sz="3200" b="1">
                <a:solidFill>
                  <a:srgbClr val="FFFFFF"/>
                </a:solidFill>
              </a:rPr>
              <a:t>1960</a:t>
            </a:r>
            <a:endParaRPr lang="en-US" sz="3200" b="1">
              <a:solidFill>
                <a:srgbClr val="FFFFFF"/>
              </a:solidFill>
            </a:endParaRPr>
          </a:p>
        </p:txBody>
      </p:sp>
      <p:sp>
        <p:nvSpPr>
          <p:cNvPr id="593924" name="Text Box 4"/>
          <p:cNvSpPr txBox="1">
            <a:spLocks noChangeArrowheads="1"/>
          </p:cNvSpPr>
          <p:nvPr/>
        </p:nvSpPr>
        <p:spPr bwMode="auto">
          <a:xfrm>
            <a:off x="5334000" y="355600"/>
            <a:ext cx="38369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de-DE" sz="3200" b="1">
                <a:solidFill>
                  <a:srgbClr val="FFFFFF"/>
                </a:solidFill>
              </a:rPr>
              <a:t>        B. Pontecorvo</a:t>
            </a:r>
            <a:endParaRPr lang="en-US" sz="3200" b="1">
              <a:solidFill>
                <a:srgbClr val="FFFFFF"/>
              </a:solidFill>
            </a:endParaRPr>
          </a:p>
        </p:txBody>
      </p:sp>
      <p:sp>
        <p:nvSpPr>
          <p:cNvPr id="593925" name="Text Box 5"/>
          <p:cNvSpPr txBox="1">
            <a:spLocks noChangeArrowheads="1"/>
          </p:cNvSpPr>
          <p:nvPr/>
        </p:nvSpPr>
        <p:spPr bwMode="auto">
          <a:xfrm>
            <a:off x="304800" y="4775200"/>
            <a:ext cx="3803650" cy="1930400"/>
          </a:xfrm>
          <a:prstGeom prst="rect">
            <a:avLst/>
          </a:prstGeom>
          <a:solidFill>
            <a:srgbClr val="B2B2B2">
              <a:alpha val="81175"/>
            </a:srgbClr>
          </a:solidFill>
          <a:ln w="9525">
            <a:solidFill>
              <a:srgbClr val="000099"/>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de-DE" sz="2000">
                <a:solidFill>
                  <a:srgbClr val="FFFFFF"/>
                </a:solidFill>
              </a:rPr>
              <a:t>M.Markov :</a:t>
            </a:r>
          </a:p>
          <a:p>
            <a:pPr algn="ctr" defTabSz="914400" eaLnBrk="1" fontAlgn="base" hangingPunct="1">
              <a:spcBef>
                <a:spcPct val="0"/>
              </a:spcBef>
              <a:spcAft>
                <a:spcPct val="0"/>
              </a:spcAft>
            </a:pPr>
            <a:r>
              <a:rPr lang="de-DE" sz="2000">
                <a:solidFill>
                  <a:srgbClr val="FFFFFF"/>
                </a:solidFill>
              </a:rPr>
              <a:t>we propose to install detectors </a:t>
            </a:r>
          </a:p>
          <a:p>
            <a:pPr algn="ctr" defTabSz="914400" eaLnBrk="1" fontAlgn="base" hangingPunct="1">
              <a:spcBef>
                <a:spcPct val="0"/>
              </a:spcBef>
              <a:spcAft>
                <a:spcPct val="0"/>
              </a:spcAft>
            </a:pPr>
            <a:r>
              <a:rPr lang="de-DE" sz="2000">
                <a:solidFill>
                  <a:srgbClr val="FFFFFF"/>
                </a:solidFill>
              </a:rPr>
              <a:t>deep in a lake or in the sea and </a:t>
            </a:r>
          </a:p>
          <a:p>
            <a:pPr algn="ctr" defTabSz="914400" eaLnBrk="1" fontAlgn="base" hangingPunct="1">
              <a:spcBef>
                <a:spcPct val="0"/>
              </a:spcBef>
              <a:spcAft>
                <a:spcPct val="0"/>
              </a:spcAft>
            </a:pPr>
            <a:r>
              <a:rPr lang="de-DE" sz="2000">
                <a:solidFill>
                  <a:srgbClr val="FFFFFF"/>
                </a:solidFill>
              </a:rPr>
              <a:t>to determine the direction of </a:t>
            </a:r>
          </a:p>
          <a:p>
            <a:pPr algn="ctr" defTabSz="914400" eaLnBrk="1" fontAlgn="base" hangingPunct="1">
              <a:spcBef>
                <a:spcPct val="0"/>
              </a:spcBef>
              <a:spcAft>
                <a:spcPct val="0"/>
              </a:spcAft>
            </a:pPr>
            <a:r>
              <a:rPr lang="de-DE" sz="2000">
                <a:solidFill>
                  <a:srgbClr val="FFFFFF"/>
                </a:solidFill>
              </a:rPr>
              <a:t>charged particles with the help </a:t>
            </a:r>
          </a:p>
          <a:p>
            <a:pPr algn="ctr" defTabSz="914400" eaLnBrk="1" fontAlgn="base" hangingPunct="1">
              <a:spcBef>
                <a:spcPct val="0"/>
              </a:spcBef>
              <a:spcAft>
                <a:spcPct val="0"/>
              </a:spcAft>
            </a:pPr>
            <a:r>
              <a:rPr lang="de-DE" sz="2000">
                <a:solidFill>
                  <a:srgbClr val="FFFFFF"/>
                </a:solidFill>
              </a:rPr>
              <a:t>of Cherenkov radiation.</a:t>
            </a:r>
            <a:endParaRPr lang="en-US" sz="2000">
              <a:solidFill>
                <a:srgbClr val="FFFFFF"/>
              </a:solidFill>
            </a:endParaRPr>
          </a:p>
        </p:txBody>
      </p:sp>
    </p:spTree>
    <p:extLst>
      <p:ext uri="{BB962C8B-B14F-4D97-AF65-F5344CB8AC3E}">
        <p14:creationId xmlns:p14="http://schemas.microsoft.com/office/powerpoint/2010/main" val="1465315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32834" name="Picture 2" descr="newc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76200"/>
            <a:ext cx="6000750" cy="656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2835" name="Freeform 3"/>
          <p:cNvSpPr>
            <a:spLocks/>
          </p:cNvSpPr>
          <p:nvPr/>
        </p:nvSpPr>
        <p:spPr bwMode="auto">
          <a:xfrm rot="-764698">
            <a:off x="5318125" y="4292600"/>
            <a:ext cx="990600" cy="990600"/>
          </a:xfrm>
          <a:custGeom>
            <a:avLst/>
            <a:gdLst>
              <a:gd name="T0" fmla="*/ 2147483647 w 912"/>
              <a:gd name="T1" fmla="*/ 2147483647 h 912"/>
              <a:gd name="T2" fmla="*/ 2147483647 w 912"/>
              <a:gd name="T3" fmla="*/ 2147483647 h 912"/>
              <a:gd name="T4" fmla="*/ 2147483647 w 912"/>
              <a:gd name="T5" fmla="*/ 2147483647 h 912"/>
              <a:gd name="T6" fmla="*/ 0 w 912"/>
              <a:gd name="T7" fmla="*/ 2147483647 h 912"/>
              <a:gd name="T8" fmla="*/ 2147483647 w 912"/>
              <a:gd name="T9" fmla="*/ 2147483647 h 912"/>
              <a:gd name="T10" fmla="*/ 2147483647 w 912"/>
              <a:gd name="T11" fmla="*/ 0 h 912"/>
              <a:gd name="T12" fmla="*/ 2147483647 w 912"/>
              <a:gd name="T13" fmla="*/ 2147483647 h 912"/>
              <a:gd name="T14" fmla="*/ 2147483647 w 912"/>
              <a:gd name="T15" fmla="*/ 2147483647 h 912"/>
              <a:gd name="T16" fmla="*/ 2147483647 w 912"/>
              <a:gd name="T17" fmla="*/ 2147483647 h 9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2"/>
              <a:gd name="T28" fmla="*/ 0 h 912"/>
              <a:gd name="T29" fmla="*/ 912 w 912"/>
              <a:gd name="T30" fmla="*/ 912 h 9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2" h="912">
                <a:moveTo>
                  <a:pt x="912" y="912"/>
                </a:moveTo>
                <a:lnTo>
                  <a:pt x="96" y="528"/>
                </a:lnTo>
                <a:lnTo>
                  <a:pt x="624" y="672"/>
                </a:lnTo>
                <a:lnTo>
                  <a:pt x="0" y="96"/>
                </a:lnTo>
                <a:lnTo>
                  <a:pt x="672" y="624"/>
                </a:lnTo>
                <a:lnTo>
                  <a:pt x="288" y="0"/>
                </a:lnTo>
                <a:lnTo>
                  <a:pt x="720" y="624"/>
                </a:lnTo>
                <a:lnTo>
                  <a:pt x="624" y="192"/>
                </a:lnTo>
                <a:lnTo>
                  <a:pt x="912" y="912"/>
                </a:lnTo>
                <a:close/>
              </a:path>
            </a:pathLst>
          </a:custGeom>
          <a:solidFill>
            <a:schemeClr val="bg1"/>
          </a:solidFill>
          <a:ln w="9525">
            <a:solidFill>
              <a:schemeClr val="bg1"/>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32836" name="Text Box 4"/>
          <p:cNvSpPr txBox="1">
            <a:spLocks noChangeArrowheads="1"/>
          </p:cNvSpPr>
          <p:nvPr/>
        </p:nvSpPr>
        <p:spPr bwMode="auto">
          <a:xfrm>
            <a:off x="4486275" y="3124200"/>
            <a:ext cx="10763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800" smtClean="0">
                <a:solidFill>
                  <a:srgbClr val="FFFFFF"/>
                </a:solidFill>
              </a:rPr>
              <a:t>muon</a:t>
            </a:r>
          </a:p>
        </p:txBody>
      </p:sp>
      <p:sp>
        <p:nvSpPr>
          <p:cNvPr id="632837" name="Rectangle 5"/>
          <p:cNvSpPr>
            <a:spLocks noChangeArrowheads="1"/>
          </p:cNvSpPr>
          <p:nvPr/>
        </p:nvSpPr>
        <p:spPr bwMode="auto">
          <a:xfrm>
            <a:off x="0" y="5959475"/>
            <a:ext cx="792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4400" fontAlgn="base">
              <a:spcBef>
                <a:spcPct val="0"/>
              </a:spcBef>
              <a:spcAft>
                <a:spcPct val="0"/>
              </a:spcAft>
              <a:buFontTx/>
              <a:buChar char="•"/>
            </a:pPr>
            <a:r>
              <a:rPr lang="en-US" sz="2400">
                <a:solidFill>
                  <a:srgbClr val="FFFFFF"/>
                </a:solidFill>
                <a:latin typeface="Arial" charset="0"/>
                <a:ea typeface="ＭＳ Ｐゴシック" charset="0"/>
                <a:cs typeface="ＭＳ Ｐゴシック" charset="0"/>
              </a:rPr>
              <a:t> lattice of photomultipliers</a:t>
            </a:r>
          </a:p>
        </p:txBody>
      </p:sp>
      <p:sp>
        <p:nvSpPr>
          <p:cNvPr id="632838" name="Text Box 6"/>
          <p:cNvSpPr txBox="1">
            <a:spLocks noChangeArrowheads="1"/>
          </p:cNvSpPr>
          <p:nvPr/>
        </p:nvSpPr>
        <p:spPr bwMode="auto">
          <a:xfrm>
            <a:off x="5038854" y="76200"/>
            <a:ext cx="4057521"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buFontTx/>
              <a:buChar char="•"/>
            </a:pPr>
            <a:r>
              <a:rPr lang="en-US" dirty="0" smtClean="0">
                <a:solidFill>
                  <a:srgbClr val="FFFFFF"/>
                </a:solidFill>
              </a:rPr>
              <a:t>   shielded and optically</a:t>
            </a:r>
          </a:p>
          <a:p>
            <a:pPr defTabSz="914400" eaLnBrk="1" fontAlgn="base" hangingPunct="1">
              <a:spcBef>
                <a:spcPct val="0"/>
              </a:spcBef>
              <a:spcAft>
                <a:spcPct val="0"/>
              </a:spcAft>
            </a:pPr>
            <a:r>
              <a:rPr lang="en-US" dirty="0" smtClean="0">
                <a:solidFill>
                  <a:srgbClr val="FFFFFF"/>
                </a:solidFill>
              </a:rPr>
              <a:t>    transparent medium</a:t>
            </a:r>
          </a:p>
          <a:p>
            <a:pPr defTabSz="914400" fontAlgn="base">
              <a:spcBef>
                <a:spcPct val="0"/>
              </a:spcBef>
              <a:spcAft>
                <a:spcPct val="0"/>
              </a:spcAft>
              <a:buFontTx/>
              <a:buChar char="•"/>
            </a:pPr>
            <a:r>
              <a:rPr lang="en-US" dirty="0" smtClean="0">
                <a:solidFill>
                  <a:srgbClr val="FFFFFF"/>
                </a:solidFill>
              </a:rPr>
              <a:t>   </a:t>
            </a:r>
            <a:r>
              <a:rPr lang="en-US" dirty="0" err="1" smtClean="0">
                <a:solidFill>
                  <a:srgbClr val="FFFFFF"/>
                </a:solidFill>
              </a:rPr>
              <a:t>muon</a:t>
            </a:r>
            <a:r>
              <a:rPr lang="en-US" dirty="0" smtClean="0">
                <a:solidFill>
                  <a:srgbClr val="FFFFFF"/>
                </a:solidFill>
              </a:rPr>
              <a:t> travels </a:t>
            </a:r>
            <a:r>
              <a:rPr lang="en-US" dirty="0">
                <a:solidFill>
                  <a:srgbClr val="FFFFFF"/>
                </a:solidFill>
              </a:rPr>
              <a:t>from 50 m</a:t>
            </a:r>
          </a:p>
          <a:p>
            <a:pPr defTabSz="914400" fontAlgn="base">
              <a:spcBef>
                <a:spcPct val="0"/>
              </a:spcBef>
              <a:spcAft>
                <a:spcPct val="0"/>
              </a:spcAft>
            </a:pPr>
            <a:r>
              <a:rPr lang="en-US" dirty="0">
                <a:solidFill>
                  <a:srgbClr val="FFFFFF"/>
                </a:solidFill>
              </a:rPr>
              <a:t> </a:t>
            </a:r>
            <a:r>
              <a:rPr lang="en-US" dirty="0" smtClean="0">
                <a:solidFill>
                  <a:srgbClr val="FFFFFF"/>
                </a:solidFill>
              </a:rPr>
              <a:t>   </a:t>
            </a:r>
            <a:r>
              <a:rPr lang="en-US" dirty="0">
                <a:solidFill>
                  <a:srgbClr val="FFFFFF"/>
                </a:solidFill>
              </a:rPr>
              <a:t>to 50 km through the</a:t>
            </a:r>
          </a:p>
          <a:p>
            <a:pPr defTabSz="914400" fontAlgn="base">
              <a:spcBef>
                <a:spcPct val="0"/>
              </a:spcBef>
              <a:spcAft>
                <a:spcPct val="0"/>
              </a:spcAft>
            </a:pPr>
            <a:r>
              <a:rPr lang="en-US" dirty="0">
                <a:solidFill>
                  <a:srgbClr val="FFFFFF"/>
                </a:solidFill>
              </a:rPr>
              <a:t> </a:t>
            </a:r>
            <a:r>
              <a:rPr lang="en-US" dirty="0" smtClean="0">
                <a:solidFill>
                  <a:srgbClr val="FFFFFF"/>
                </a:solidFill>
              </a:rPr>
              <a:t>   </a:t>
            </a:r>
            <a:r>
              <a:rPr lang="en-US" dirty="0">
                <a:solidFill>
                  <a:srgbClr val="FFFFFF"/>
                </a:solidFill>
              </a:rPr>
              <a:t>water at the speed of light</a:t>
            </a:r>
          </a:p>
          <a:p>
            <a:pPr defTabSz="914400" fontAlgn="base">
              <a:spcBef>
                <a:spcPct val="0"/>
              </a:spcBef>
              <a:spcAft>
                <a:spcPct val="0"/>
              </a:spcAft>
            </a:pPr>
            <a:r>
              <a:rPr lang="en-US" dirty="0">
                <a:solidFill>
                  <a:srgbClr val="FFFFFF"/>
                </a:solidFill>
              </a:rPr>
              <a:t> </a:t>
            </a:r>
            <a:r>
              <a:rPr lang="en-US" dirty="0" smtClean="0">
                <a:solidFill>
                  <a:srgbClr val="FFFFFF"/>
                </a:solidFill>
              </a:rPr>
              <a:t>   </a:t>
            </a:r>
            <a:r>
              <a:rPr lang="en-US" dirty="0">
                <a:solidFill>
                  <a:srgbClr val="FFFFFF"/>
                </a:solidFill>
              </a:rPr>
              <a:t>emitting blue light along</a:t>
            </a:r>
          </a:p>
          <a:p>
            <a:pPr defTabSz="914400" fontAlgn="base">
              <a:spcBef>
                <a:spcPct val="0"/>
              </a:spcBef>
              <a:spcAft>
                <a:spcPct val="0"/>
              </a:spcAft>
            </a:pPr>
            <a:r>
              <a:rPr lang="en-US" dirty="0">
                <a:solidFill>
                  <a:srgbClr val="FFFFFF"/>
                </a:solidFill>
              </a:rPr>
              <a:t> </a:t>
            </a:r>
            <a:r>
              <a:rPr lang="en-US" dirty="0" smtClean="0">
                <a:solidFill>
                  <a:srgbClr val="FFFFFF"/>
                </a:solidFill>
              </a:rPr>
              <a:t>   </a:t>
            </a:r>
            <a:r>
              <a:rPr lang="en-US" dirty="0">
                <a:solidFill>
                  <a:srgbClr val="FFFFFF"/>
                </a:solidFill>
              </a:rPr>
              <a:t>its track</a:t>
            </a:r>
          </a:p>
          <a:p>
            <a:pPr defTabSz="914400" eaLnBrk="1" fontAlgn="base" hangingPunct="1">
              <a:spcBef>
                <a:spcPct val="0"/>
              </a:spcBef>
              <a:spcAft>
                <a:spcPct val="0"/>
              </a:spcAft>
            </a:pPr>
            <a:endParaRPr lang="en-US" dirty="0" smtClean="0">
              <a:solidFill>
                <a:srgbClr val="FFFFFF"/>
              </a:solidFill>
            </a:endParaRPr>
          </a:p>
        </p:txBody>
      </p:sp>
      <p:grpSp>
        <p:nvGrpSpPr>
          <p:cNvPr id="632839" name="Group 7"/>
          <p:cNvGrpSpPr>
            <a:grpSpLocks/>
          </p:cNvGrpSpPr>
          <p:nvPr/>
        </p:nvGrpSpPr>
        <p:grpSpPr bwMode="auto">
          <a:xfrm rot="1920000">
            <a:off x="1684338" y="4813300"/>
            <a:ext cx="8332787" cy="1588"/>
            <a:chOff x="-1384" y="3480"/>
            <a:chExt cx="5249" cy="1"/>
          </a:xfrm>
        </p:grpSpPr>
        <p:sp>
          <p:nvSpPr>
            <p:cNvPr id="632844" name="Line 8"/>
            <p:cNvSpPr>
              <a:spLocks noChangeShapeType="1"/>
            </p:cNvSpPr>
            <p:nvPr/>
          </p:nvSpPr>
          <p:spPr bwMode="auto">
            <a:xfrm>
              <a:off x="-1384" y="3481"/>
              <a:ext cx="2998"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32845" name="Line 9"/>
            <p:cNvSpPr>
              <a:spLocks noChangeShapeType="1"/>
            </p:cNvSpPr>
            <p:nvPr/>
          </p:nvSpPr>
          <p:spPr bwMode="auto">
            <a:xfrm>
              <a:off x="1617" y="3480"/>
              <a:ext cx="2248" cy="0"/>
            </a:xfrm>
            <a:prstGeom prst="line">
              <a:avLst/>
            </a:prstGeom>
            <a:noFill/>
            <a:ln w="38100">
              <a:solidFill>
                <a:schemeClr val="bg1"/>
              </a:solidFill>
              <a:prstDash val="sysDot"/>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grpSp>
      <p:sp>
        <p:nvSpPr>
          <p:cNvPr id="632840" name="Text Box 10"/>
          <p:cNvSpPr txBox="1">
            <a:spLocks noChangeArrowheads="1"/>
          </p:cNvSpPr>
          <p:nvPr/>
        </p:nvSpPr>
        <p:spPr bwMode="auto">
          <a:xfrm>
            <a:off x="6096000" y="6086475"/>
            <a:ext cx="1473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800" smtClean="0">
                <a:solidFill>
                  <a:srgbClr val="FFFFFF"/>
                </a:solidFill>
              </a:rPr>
              <a:t>neutrino</a:t>
            </a:r>
          </a:p>
        </p:txBody>
      </p:sp>
      <p:sp>
        <p:nvSpPr>
          <p:cNvPr id="632841" name="Rectangle 11"/>
          <p:cNvSpPr>
            <a:spLocks noChangeArrowheads="1"/>
          </p:cNvSpPr>
          <p:nvPr/>
        </p:nvSpPr>
        <p:spPr bwMode="auto">
          <a:xfrm>
            <a:off x="6477000" y="3733800"/>
            <a:ext cx="1828800"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endParaRPr lang="en-US" sz="3600">
              <a:solidFill>
                <a:srgbClr val="FFFFFF"/>
              </a:solidFill>
              <a:latin typeface="Arial" charset="0"/>
              <a:ea typeface="ＭＳ Ｐゴシック" charset="0"/>
              <a:cs typeface="ＭＳ Ｐゴシック" charset="0"/>
            </a:endParaRPr>
          </a:p>
          <a:p>
            <a:pPr defTabSz="914400" fontAlgn="base">
              <a:spcBef>
                <a:spcPct val="0"/>
              </a:spcBef>
              <a:spcAft>
                <a:spcPct val="0"/>
              </a:spcAft>
            </a:pPr>
            <a:r>
              <a:rPr lang="en-US" sz="2800">
                <a:solidFill>
                  <a:srgbClr val="FFFFFF"/>
                </a:solidFill>
                <a:latin typeface="Arial" charset="0"/>
                <a:ea typeface="ＭＳ Ｐゴシック" charset="0"/>
                <a:cs typeface="ＭＳ Ｐゴシック" charset="0"/>
              </a:rPr>
              <a:t>interaction</a:t>
            </a:r>
          </a:p>
        </p:txBody>
      </p:sp>
    </p:spTree>
    <p:extLst>
      <p:ext uri="{BB962C8B-B14F-4D97-AF65-F5344CB8AC3E}">
        <p14:creationId xmlns:p14="http://schemas.microsoft.com/office/powerpoint/2010/main" val="952977409"/>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32838">
                                            <p:txEl>
                                              <p:pRg st="0" end="0"/>
                                            </p:txEl>
                                          </p:spTgt>
                                        </p:tgtEl>
                                        <p:attrNameLst>
                                          <p:attrName>style.visibility</p:attrName>
                                        </p:attrNameLst>
                                      </p:cBhvr>
                                      <p:to>
                                        <p:strVal val="visible"/>
                                      </p:to>
                                    </p:set>
                                    <p:animEffect transition="in" filter="checkerboard(across)">
                                      <p:cBhvr>
                                        <p:cTn id="7" dur="500"/>
                                        <p:tgtEl>
                                          <p:spTgt spid="632838">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632838">
                                            <p:txEl>
                                              <p:pRg st="1" end="1"/>
                                            </p:txEl>
                                          </p:spTgt>
                                        </p:tgtEl>
                                        <p:attrNameLst>
                                          <p:attrName>style.visibility</p:attrName>
                                        </p:attrNameLst>
                                      </p:cBhvr>
                                      <p:to>
                                        <p:strVal val="visible"/>
                                      </p:to>
                                    </p:set>
                                    <p:animEffect transition="in" filter="checkerboard(across)">
                                      <p:cBhvr>
                                        <p:cTn id="10" dur="500"/>
                                        <p:tgtEl>
                                          <p:spTgt spid="632838">
                                            <p:txEl>
                                              <p:pRg st="1" end="1"/>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632838">
                                            <p:txEl>
                                              <p:pRg st="2" end="2"/>
                                            </p:txEl>
                                          </p:spTgt>
                                        </p:tgtEl>
                                        <p:attrNameLst>
                                          <p:attrName>style.visibility</p:attrName>
                                        </p:attrNameLst>
                                      </p:cBhvr>
                                      <p:to>
                                        <p:strVal val="visible"/>
                                      </p:to>
                                    </p:set>
                                    <p:animEffect transition="in" filter="checkerboard(across)">
                                      <p:cBhvr>
                                        <p:cTn id="13" dur="500"/>
                                        <p:tgtEl>
                                          <p:spTgt spid="632838">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632838">
                                            <p:txEl>
                                              <p:pRg st="3" end="3"/>
                                            </p:txEl>
                                          </p:spTgt>
                                        </p:tgtEl>
                                        <p:attrNameLst>
                                          <p:attrName>style.visibility</p:attrName>
                                        </p:attrNameLst>
                                      </p:cBhvr>
                                      <p:to>
                                        <p:strVal val="visible"/>
                                      </p:to>
                                    </p:set>
                                    <p:animEffect transition="in" filter="checkerboard(across)">
                                      <p:cBhvr>
                                        <p:cTn id="16" dur="500"/>
                                        <p:tgtEl>
                                          <p:spTgt spid="632838">
                                            <p:txEl>
                                              <p:pRg st="3" end="3"/>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632838">
                                            <p:txEl>
                                              <p:pRg st="4" end="4"/>
                                            </p:txEl>
                                          </p:spTgt>
                                        </p:tgtEl>
                                        <p:attrNameLst>
                                          <p:attrName>style.visibility</p:attrName>
                                        </p:attrNameLst>
                                      </p:cBhvr>
                                      <p:to>
                                        <p:strVal val="visible"/>
                                      </p:to>
                                    </p:set>
                                    <p:animEffect transition="in" filter="checkerboard(across)">
                                      <p:cBhvr>
                                        <p:cTn id="19" dur="500"/>
                                        <p:tgtEl>
                                          <p:spTgt spid="632838">
                                            <p:txEl>
                                              <p:pRg st="4" end="4"/>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32838">
                                            <p:txEl>
                                              <p:pRg st="5" end="5"/>
                                            </p:txEl>
                                          </p:spTgt>
                                        </p:tgtEl>
                                        <p:attrNameLst>
                                          <p:attrName>style.visibility</p:attrName>
                                        </p:attrNameLst>
                                      </p:cBhvr>
                                      <p:to>
                                        <p:strVal val="visible"/>
                                      </p:to>
                                    </p:set>
                                    <p:animEffect transition="in" filter="checkerboard(across)">
                                      <p:cBhvr>
                                        <p:cTn id="22" dur="500"/>
                                        <p:tgtEl>
                                          <p:spTgt spid="632838">
                                            <p:txEl>
                                              <p:pRg st="5" end="5"/>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32838">
                                            <p:txEl>
                                              <p:pRg st="6" end="6"/>
                                            </p:txEl>
                                          </p:spTgt>
                                        </p:tgtEl>
                                        <p:attrNameLst>
                                          <p:attrName>style.visibility</p:attrName>
                                        </p:attrNameLst>
                                      </p:cBhvr>
                                      <p:to>
                                        <p:strVal val="visible"/>
                                      </p:to>
                                    </p:set>
                                    <p:animEffect transition="in" filter="checkerboard(across)">
                                      <p:cBhvr>
                                        <p:cTn id="25" dur="500"/>
                                        <p:tgtEl>
                                          <p:spTgt spid="6328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7713" name="Object 2"/>
          <p:cNvGraphicFramePr>
            <a:graphicFrameLocks noGrp="1" noChangeAspect="1"/>
          </p:cNvGraphicFramePr>
          <p:nvPr>
            <p:ph/>
          </p:nvPr>
        </p:nvGraphicFramePr>
        <p:xfrm>
          <a:off x="0" y="-60325"/>
          <a:ext cx="9220200" cy="6919913"/>
        </p:xfrm>
        <a:graphic>
          <a:graphicData uri="http://schemas.openxmlformats.org/presentationml/2006/ole">
            <mc:AlternateContent xmlns:mc="http://schemas.openxmlformats.org/markup-compatibility/2006">
              <mc:Choice xmlns:v="urn:schemas-microsoft-com:vml" Requires="v">
                <p:oleObj spid="_x0000_s54324"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0325"/>
                        <a:ext cx="9220200" cy="691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5" name="Text Box 5"/>
          <p:cNvSpPr txBox="1">
            <a:spLocks noChangeArrowheads="1"/>
          </p:cNvSpPr>
          <p:nvPr/>
        </p:nvSpPr>
        <p:spPr bwMode="auto">
          <a:xfrm>
            <a:off x="304800" y="266700"/>
            <a:ext cx="6019800" cy="1446213"/>
          </a:xfrm>
          <a:prstGeom prst="rect">
            <a:avLst/>
          </a:prstGeom>
          <a:noFill/>
          <a:ln w="9525">
            <a:noFill/>
            <a:miter lim="800000"/>
            <a:headEnd/>
            <a:tailEnd/>
          </a:ln>
        </p:spPr>
        <p:txBody>
          <a:bodyPr lIns="91420" tIns="45711" rIns="91420" bIns="45711">
            <a:spAutoFit/>
          </a:bodyPr>
          <a:lstStyle/>
          <a:p>
            <a:pPr defTabSz="914400" fontAlgn="base">
              <a:spcBef>
                <a:spcPct val="0"/>
              </a:spcBef>
              <a:spcAft>
                <a:spcPct val="0"/>
              </a:spcAft>
              <a:defRPr/>
            </a:pPr>
            <a:r>
              <a:rPr lang="en-US" sz="4400" dirty="0">
                <a:solidFill>
                  <a:srgbClr val="FFFFFF"/>
                </a:solidFill>
                <a:latin typeface="Arial" pitchFamily="34" charset="0"/>
                <a:ea typeface="ＭＳ Ｐゴシック" pitchFamily="3" charset="-128"/>
                <a:cs typeface="ＭＳ Ｐゴシック" charset="0"/>
              </a:rPr>
              <a:t>photomultiplier</a:t>
            </a:r>
          </a:p>
          <a:p>
            <a:pPr defTabSz="914400" fontAlgn="base">
              <a:spcBef>
                <a:spcPct val="0"/>
              </a:spcBef>
              <a:spcAft>
                <a:spcPct val="0"/>
              </a:spcAft>
              <a:defRPr/>
            </a:pPr>
            <a:r>
              <a:rPr lang="en-US" sz="4400" dirty="0">
                <a:solidFill>
                  <a:srgbClr val="FFFFFF"/>
                </a:solidFill>
                <a:latin typeface="Arial" pitchFamily="34" charset="0"/>
                <a:ea typeface="ＭＳ Ｐゴシック" pitchFamily="3" charset="-128"/>
                <a:cs typeface="ＭＳ Ｐゴシック" charset="0"/>
              </a:rPr>
              <a:t>tube -10 inch</a:t>
            </a:r>
            <a:endParaRPr lang="en-US" sz="4400" dirty="0">
              <a:solidFill>
                <a:srgbClr val="FF0000"/>
              </a:solidFill>
              <a:latin typeface="Arial" pitchFamily="34" charset="0"/>
              <a:ea typeface="ＭＳ Ｐゴシック" pitchFamily="3" charset="-128"/>
              <a:cs typeface="ＭＳ Ｐゴシック" charset="0"/>
            </a:endParaRPr>
          </a:p>
        </p:txBody>
      </p:sp>
    </p:spTree>
    <p:extLst>
      <p:ext uri="{BB962C8B-B14F-4D97-AF65-F5344CB8AC3E}">
        <p14:creationId xmlns:p14="http://schemas.microsoft.com/office/powerpoint/2010/main" val="2729206017"/>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29762" name="Picture 3" descr="7-DOM-fiel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1700" y="0"/>
            <a:ext cx="7331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5731184"/>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Title 1"/>
          <p:cNvSpPr>
            <a:spLocks noGrp="1"/>
          </p:cNvSpPr>
          <p:nvPr>
            <p:ph type="title"/>
          </p:nvPr>
        </p:nvSpPr>
        <p:spPr/>
        <p:txBody>
          <a:bodyPr/>
          <a:lstStyle/>
          <a:p>
            <a:pPr eaLnBrk="1" hangingPunct="1"/>
            <a:endParaRPr lang="en-US">
              <a:latin typeface="Calibri" charset="0"/>
            </a:endParaRPr>
          </a:p>
        </p:txBody>
      </p:sp>
      <p:pic>
        <p:nvPicPr>
          <p:cNvPr id="3" name="cherenkov.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8140" y="1"/>
            <a:ext cx="9143196" cy="6858000"/>
          </a:xfrm>
        </p:spPr>
      </p:pic>
    </p:spTree>
    <p:extLst>
      <p:ext uri="{BB962C8B-B14F-4D97-AF65-F5344CB8AC3E}">
        <p14:creationId xmlns:p14="http://schemas.microsoft.com/office/powerpoint/2010/main" val="2659433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6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02115" name="TextBox 2"/>
          <p:cNvSpPr txBox="1">
            <a:spLocks noChangeArrowheads="1"/>
          </p:cNvSpPr>
          <p:nvPr/>
        </p:nvSpPr>
        <p:spPr bwMode="auto">
          <a:xfrm>
            <a:off x="6618288" y="228600"/>
            <a:ext cx="22971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800">
                <a:solidFill>
                  <a:srgbClr val="FFFFFF"/>
                </a:solidFill>
              </a:rPr>
              <a:t>93 TeV muon</a:t>
            </a:r>
          </a:p>
        </p:txBody>
      </p:sp>
      <p:pic>
        <p:nvPicPr>
          <p:cNvPr id="2" name="C-light track.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001184"/>
            <a:ext cx="9144000" cy="4786313"/>
          </a:xfrm>
          <a:prstGeom prst="rect">
            <a:avLst/>
          </a:prstGeom>
        </p:spPr>
      </p:pic>
    </p:spTree>
    <p:extLst>
      <p:ext uri="{BB962C8B-B14F-4D97-AF65-F5344CB8AC3E}">
        <p14:creationId xmlns:p14="http://schemas.microsoft.com/office/powerpoint/2010/main" val="332639576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3137"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31788"/>
            <a:ext cx="9372600" cy="604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03138" name="Object 2"/>
          <p:cNvGraphicFramePr>
            <a:graphicFrameLocks noChangeAspect="1"/>
          </p:cNvGraphicFramePr>
          <p:nvPr/>
        </p:nvGraphicFramePr>
        <p:xfrm>
          <a:off x="-76200" y="-228600"/>
          <a:ext cx="9442450" cy="7086600"/>
        </p:xfrm>
        <a:graphic>
          <a:graphicData uri="http://schemas.openxmlformats.org/presentationml/2006/ole">
            <mc:AlternateContent xmlns:mc="http://schemas.openxmlformats.org/markup-compatibility/2006">
              <mc:Choice xmlns:v="urn:schemas-microsoft-com:vml" Requires="v">
                <p:oleObj spid="_x0000_s55348"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228600"/>
                        <a:ext cx="9442450" cy="708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03139" name="Rectangle 3"/>
          <p:cNvSpPr>
            <a:spLocks noGrp="1" noChangeArrowheads="1"/>
          </p:cNvSpPr>
          <p:nvPr>
            <p:ph type="title"/>
          </p:nvPr>
        </p:nvSpPr>
        <p:spPr>
          <a:xfrm>
            <a:off x="533400" y="76200"/>
            <a:ext cx="7162800" cy="1219200"/>
          </a:xfrm>
        </p:spPr>
        <p:txBody>
          <a:bodyPr/>
          <a:lstStyle/>
          <a:p>
            <a:pPr algn="l" eaLnBrk="1" hangingPunct="1"/>
            <a:r>
              <a:rPr lang="en-US" altLang="ja-JP" sz="3600" dirty="0">
                <a:solidFill>
                  <a:schemeClr val="bg1"/>
                </a:solidFill>
                <a:latin typeface="Arial"/>
                <a:cs typeface="Arial"/>
              </a:rPr>
              <a:t>energy measurement</a:t>
            </a:r>
            <a:r>
              <a:rPr lang="en-US" altLang="ja-JP" sz="3600" b="1" dirty="0">
                <a:solidFill>
                  <a:schemeClr val="bg1"/>
                </a:solidFill>
                <a:latin typeface="Arial"/>
                <a:cs typeface="Arial"/>
              </a:rPr>
              <a:t> </a:t>
            </a:r>
            <a:r>
              <a:rPr lang="en-US" altLang="ja-JP" sz="3600" dirty="0">
                <a:solidFill>
                  <a:schemeClr val="bg1"/>
                </a:solidFill>
                <a:latin typeface="Arial"/>
                <a:cs typeface="Arial"/>
              </a:rPr>
              <a:t>( &gt; 1 </a:t>
            </a:r>
            <a:r>
              <a:rPr lang="en-US" altLang="ja-JP" sz="3600" dirty="0" err="1">
                <a:solidFill>
                  <a:schemeClr val="bg1"/>
                </a:solidFill>
                <a:latin typeface="Arial"/>
                <a:cs typeface="Arial"/>
              </a:rPr>
              <a:t>TeV</a:t>
            </a:r>
            <a:r>
              <a:rPr lang="en-US" altLang="ja-JP" sz="3600" dirty="0">
                <a:solidFill>
                  <a:schemeClr val="bg1"/>
                </a:solidFill>
                <a:latin typeface="Arial"/>
                <a:cs typeface="Arial"/>
              </a:rPr>
              <a:t> )</a:t>
            </a:r>
            <a:r>
              <a:rPr lang="en-US" altLang="ja-JP" sz="4000" b="1" dirty="0">
                <a:solidFill>
                  <a:schemeClr val="bg1"/>
                </a:solidFill>
                <a:latin typeface="Times New Roman" charset="0"/>
              </a:rPr>
              <a:t/>
            </a:r>
            <a:br>
              <a:rPr lang="en-US" altLang="ja-JP" sz="4000" b="1" dirty="0">
                <a:solidFill>
                  <a:schemeClr val="bg1"/>
                </a:solidFill>
                <a:latin typeface="Times New Roman" charset="0"/>
              </a:rPr>
            </a:br>
            <a:endParaRPr lang="en-US" altLang="ja-JP" sz="2800" b="1" dirty="0">
              <a:solidFill>
                <a:schemeClr val="bg1"/>
              </a:solidFill>
              <a:latin typeface="Times New Roman" charset="0"/>
            </a:endParaRPr>
          </a:p>
        </p:txBody>
      </p:sp>
      <p:sp>
        <p:nvSpPr>
          <p:cNvPr id="603140" name="Rectangle 4"/>
          <p:cNvSpPr>
            <a:spLocks noGrp="1" noChangeArrowheads="1"/>
          </p:cNvSpPr>
          <p:nvPr>
            <p:ph type="body" sz="half" idx="1"/>
          </p:nvPr>
        </p:nvSpPr>
        <p:spPr>
          <a:xfrm>
            <a:off x="685800" y="1981200"/>
            <a:ext cx="3794125" cy="4114800"/>
          </a:xfrm>
        </p:spPr>
        <p:txBody>
          <a:bodyPr/>
          <a:lstStyle/>
          <a:p>
            <a:pPr eaLnBrk="1" hangingPunct="1"/>
            <a:endParaRPr lang="ja-JP" altLang="en-US" sz="2800">
              <a:latin typeface="Times New Roman" charset="0"/>
            </a:endParaRPr>
          </a:p>
          <a:p>
            <a:pPr eaLnBrk="1" hangingPunct="1"/>
            <a:endParaRPr lang="ja-JP" altLang="en-US" sz="2800">
              <a:latin typeface="Times New Roman" charset="0"/>
            </a:endParaRPr>
          </a:p>
          <a:p>
            <a:pPr eaLnBrk="1" hangingPunct="1"/>
            <a:endParaRPr lang="ja-JP" altLang="en-US" sz="2800">
              <a:latin typeface="Times New Roman" charset="0"/>
            </a:endParaRPr>
          </a:p>
          <a:p>
            <a:pPr eaLnBrk="1" hangingPunct="1"/>
            <a:endParaRPr lang="ja-JP" altLang="en-US" sz="2800">
              <a:latin typeface="Times New Roman" charset="0"/>
            </a:endParaRPr>
          </a:p>
          <a:p>
            <a:pPr eaLnBrk="1" hangingPunct="1"/>
            <a:endParaRPr lang="ja-JP" altLang="en-US" sz="2800">
              <a:latin typeface="Times New Roman" charset="0"/>
            </a:endParaRPr>
          </a:p>
        </p:txBody>
      </p:sp>
      <p:sp>
        <p:nvSpPr>
          <p:cNvPr id="603141" name="Rectangle 6" descr="Rectangle: Click to edit Master text styles&#10;Second level&#10;Third level&#10;Fourth level&#10;Fifth level"/>
          <p:cNvSpPr>
            <a:spLocks noChangeArrowheads="1"/>
          </p:cNvSpPr>
          <p:nvPr/>
        </p:nvSpPr>
        <p:spPr bwMode="auto">
          <a:xfrm>
            <a:off x="533400" y="1752600"/>
            <a:ext cx="8153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defTabSz="914400" fontAlgn="base">
              <a:spcBef>
                <a:spcPct val="20000"/>
              </a:spcBef>
              <a:spcAft>
                <a:spcPct val="0"/>
              </a:spcAft>
            </a:pPr>
            <a:endParaRPr lang="ja-JP" altLang="en-US" sz="3200">
              <a:solidFill>
                <a:srgbClr val="000000"/>
              </a:solidFill>
              <a:latin typeface="Times New Roman" charset="0"/>
              <a:ea typeface="ＭＳ Ｐゴシック" charset="0"/>
              <a:cs typeface="ＭＳ Ｐゴシック" charset="0"/>
            </a:endParaRPr>
          </a:p>
        </p:txBody>
      </p:sp>
      <p:sp>
        <p:nvSpPr>
          <p:cNvPr id="603142" name="Text Box 16"/>
          <p:cNvSpPr txBox="1">
            <a:spLocks noChangeArrowheads="1"/>
          </p:cNvSpPr>
          <p:nvPr/>
        </p:nvSpPr>
        <p:spPr bwMode="auto">
          <a:xfrm>
            <a:off x="337257" y="4918426"/>
            <a:ext cx="4906511" cy="120032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fontAlgn="base">
              <a:spcBef>
                <a:spcPct val="0"/>
              </a:spcBef>
              <a:spcAft>
                <a:spcPct val="0"/>
              </a:spcAft>
            </a:pPr>
            <a:r>
              <a:rPr lang="en-US" altLang="ja-JP" dirty="0">
                <a:solidFill>
                  <a:srgbClr val="FFFFFF"/>
                </a:solidFill>
              </a:rPr>
              <a:t>convert the amount of light emitted</a:t>
            </a:r>
          </a:p>
          <a:p>
            <a:pPr algn="ctr" defTabSz="914400" fontAlgn="base">
              <a:spcBef>
                <a:spcPct val="0"/>
              </a:spcBef>
              <a:spcAft>
                <a:spcPct val="0"/>
              </a:spcAft>
            </a:pPr>
            <a:r>
              <a:rPr lang="en-US" altLang="ja-JP" dirty="0" smtClean="0">
                <a:solidFill>
                  <a:srgbClr val="FFFFFF"/>
                </a:solidFill>
              </a:rPr>
              <a:t>to a </a:t>
            </a:r>
            <a:r>
              <a:rPr lang="en-US" altLang="ja-JP" dirty="0">
                <a:solidFill>
                  <a:srgbClr val="FFFFFF"/>
                </a:solidFill>
              </a:rPr>
              <a:t>measurement of the </a:t>
            </a:r>
            <a:r>
              <a:rPr lang="en-US" altLang="ja-JP" dirty="0" err="1">
                <a:solidFill>
                  <a:srgbClr val="FFFFFF"/>
                </a:solidFill>
              </a:rPr>
              <a:t>muon</a:t>
            </a:r>
            <a:endParaRPr lang="en-US" altLang="ja-JP" dirty="0">
              <a:solidFill>
                <a:srgbClr val="FFFFFF"/>
              </a:solidFill>
            </a:endParaRPr>
          </a:p>
          <a:p>
            <a:pPr algn="ctr" defTabSz="914400" fontAlgn="base">
              <a:spcBef>
                <a:spcPct val="0"/>
              </a:spcBef>
              <a:spcAft>
                <a:spcPct val="0"/>
              </a:spcAft>
            </a:pPr>
            <a:r>
              <a:rPr lang="en-US" altLang="ja-JP" dirty="0">
                <a:solidFill>
                  <a:srgbClr val="FFFFFF"/>
                </a:solidFill>
              </a:rPr>
              <a:t>energy </a:t>
            </a:r>
            <a:r>
              <a:rPr lang="en-US" altLang="ja-JP" dirty="0" smtClean="0">
                <a:solidFill>
                  <a:srgbClr val="FFFFFF"/>
                </a:solidFill>
              </a:rPr>
              <a:t>(more light, more energy)</a:t>
            </a:r>
            <a:endParaRPr lang="en-US" dirty="0">
              <a:solidFill>
                <a:srgbClr val="FFFFFF"/>
              </a:solidFill>
            </a:endParaRPr>
          </a:p>
        </p:txBody>
      </p:sp>
      <p:pic>
        <p:nvPicPr>
          <p:cNvPr id="603143"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066800"/>
            <a:ext cx="8334375" cy="3124200"/>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pic>
      <p:sp>
        <p:nvSpPr>
          <p:cNvPr id="603144" name="Rectangle 18"/>
          <p:cNvSpPr>
            <a:spLocks noChangeArrowheads="1"/>
          </p:cNvSpPr>
          <p:nvPr/>
        </p:nvSpPr>
        <p:spPr bwMode="auto">
          <a:xfrm>
            <a:off x="1295400" y="1752600"/>
            <a:ext cx="990600" cy="914400"/>
          </a:xfrm>
          <a:prstGeom prst="rect">
            <a:avLst/>
          </a:prstGeom>
          <a:solidFill>
            <a:schemeClr val="bg1"/>
          </a:solidFill>
          <a:ln w="9525">
            <a:solidFill>
              <a:schemeClr val="bg1"/>
            </a:solidFill>
            <a:round/>
            <a:headEnd/>
            <a:tailEnd/>
          </a:ln>
        </p:spPr>
        <p:txBody>
          <a:bodyPr/>
          <a:lstStyle/>
          <a:p>
            <a:pPr defTabSz="914400" fontAlgn="base">
              <a:spcBef>
                <a:spcPct val="0"/>
              </a:spcBef>
              <a:spcAft>
                <a:spcPct val="0"/>
              </a:spcAft>
            </a:pPr>
            <a:endParaRPr lang="en-US" b="1">
              <a:solidFill>
                <a:srgbClr val="000000"/>
              </a:solidFill>
              <a:latin typeface="Arial" charset="0"/>
              <a:ea typeface="ＭＳ Ｐゴシック" charset="0"/>
              <a:cs typeface="ＭＳ Ｐゴシック" charset="0"/>
            </a:endParaRPr>
          </a:p>
        </p:txBody>
      </p:sp>
      <p:sp>
        <p:nvSpPr>
          <p:cNvPr id="603145" name="Rectangle 19"/>
          <p:cNvSpPr>
            <a:spLocks noChangeArrowheads="1"/>
          </p:cNvSpPr>
          <p:nvPr/>
        </p:nvSpPr>
        <p:spPr bwMode="auto">
          <a:xfrm>
            <a:off x="6705600" y="3429000"/>
            <a:ext cx="1447800" cy="609600"/>
          </a:xfrm>
          <a:prstGeom prst="rect">
            <a:avLst/>
          </a:prstGeom>
          <a:solidFill>
            <a:schemeClr val="bg1"/>
          </a:solidFill>
          <a:ln w="9525">
            <a:solidFill>
              <a:schemeClr val="bg1"/>
            </a:solidFill>
            <a:round/>
            <a:headEnd/>
            <a:tailEnd/>
          </a:ln>
        </p:spPr>
        <p:txBody>
          <a:bodyPr/>
          <a:lstStyle/>
          <a:p>
            <a:pPr defTabSz="914400" fontAlgn="base">
              <a:spcBef>
                <a:spcPct val="0"/>
              </a:spcBef>
              <a:spcAft>
                <a:spcPct val="0"/>
              </a:spcAft>
            </a:pPr>
            <a:endParaRPr lang="en-US" b="1">
              <a:solidFill>
                <a:srgbClr val="000000"/>
              </a:solidFill>
              <a:latin typeface="Arial" charset="0"/>
              <a:ea typeface="ＭＳ Ｐゴシック" charset="0"/>
              <a:cs typeface="ＭＳ Ｐゴシック" charset="0"/>
            </a:endParaRPr>
          </a:p>
        </p:txBody>
      </p:sp>
      <p:cxnSp>
        <p:nvCxnSpPr>
          <p:cNvPr id="22" name="Straight Connector 21"/>
          <p:cNvCxnSpPr/>
          <p:nvPr/>
        </p:nvCxnSpPr>
        <p:spPr bwMode="auto">
          <a:xfrm flipV="1">
            <a:off x="-98966" y="3274608"/>
            <a:ext cx="1524000" cy="154392"/>
          </a:xfrm>
          <a:prstGeom prst="line">
            <a:avLst/>
          </a:prstGeom>
          <a:ln w="38100">
            <a:solidFill>
              <a:srgbClr val="C00000"/>
            </a:solidFill>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603147" name="Picture 3" descr="event3.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486400" y="3505200"/>
            <a:ext cx="3497263"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6094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3458" name="Text Box 2"/>
          <p:cNvSpPr txBox="1">
            <a:spLocks noChangeArrowheads="1"/>
          </p:cNvSpPr>
          <p:nvPr/>
        </p:nvSpPr>
        <p:spPr bwMode="auto">
          <a:xfrm>
            <a:off x="0" y="6262688"/>
            <a:ext cx="591229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en-US" sz="2800" dirty="0">
                <a:solidFill>
                  <a:srgbClr val="B2B2B2"/>
                </a:solidFill>
                <a:latin typeface="Arial" charset="0"/>
                <a:ea typeface="ＭＳ Ｐゴシック" charset="0"/>
                <a:cs typeface="ＭＳ Ｐゴシック" charset="0"/>
              </a:rPr>
              <a:t> 3 kilometers of ultra-transparent ice</a:t>
            </a:r>
          </a:p>
        </p:txBody>
      </p:sp>
    </p:spTree>
    <p:extLst>
      <p:ext uri="{BB962C8B-B14F-4D97-AF65-F5344CB8AC3E}">
        <p14:creationId xmlns:p14="http://schemas.microsoft.com/office/powerpoint/2010/main" val="461988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8257" name="Object 2"/>
          <p:cNvGraphicFramePr>
            <a:graphicFrameLocks noChangeAspect="1"/>
          </p:cNvGraphicFramePr>
          <p:nvPr/>
        </p:nvGraphicFramePr>
        <p:xfrm>
          <a:off x="0" y="-1588"/>
          <a:ext cx="9144000" cy="6859588"/>
        </p:xfrm>
        <a:graphic>
          <a:graphicData uri="http://schemas.openxmlformats.org/presentationml/2006/ole">
            <mc:AlternateContent xmlns:mc="http://schemas.openxmlformats.org/markup-compatibility/2006">
              <mc:Choice xmlns:v="urn:schemas-microsoft-com:vml" Requires="v">
                <p:oleObj spid="_x0000_s57396" name="Image" r:id="rId3" imgW="13003175" imgH="9752381" progId="">
                  <p:embed/>
                </p:oleObj>
              </mc:Choice>
              <mc:Fallback>
                <p:oleObj name="Image" r:id="rId3" imgW="13003175" imgH="9752381"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608258" name="Picture 3" descr="Picture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304800"/>
            <a:ext cx="3200400"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8259" name="Picture 4" descr="Picture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8260" name="Text Box 5"/>
          <p:cNvSpPr txBox="1">
            <a:spLocks noChangeArrowheads="1"/>
          </p:cNvSpPr>
          <p:nvPr/>
        </p:nvSpPr>
        <p:spPr bwMode="auto">
          <a:xfrm>
            <a:off x="3462338" y="6237288"/>
            <a:ext cx="57610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a:solidFill>
                  <a:srgbClr val="FFFFFF"/>
                </a:solidFill>
              </a:rPr>
              <a:t>Amundsen-Scott south pole station</a:t>
            </a:r>
          </a:p>
        </p:txBody>
      </p:sp>
      <p:sp>
        <p:nvSpPr>
          <p:cNvPr id="200710" name="Oval 6"/>
          <p:cNvSpPr>
            <a:spLocks noChangeArrowheads="1"/>
          </p:cNvSpPr>
          <p:nvPr/>
        </p:nvSpPr>
        <p:spPr bwMode="auto">
          <a:xfrm>
            <a:off x="6391275" y="3690938"/>
            <a:ext cx="685800" cy="381000"/>
          </a:xfrm>
          <a:prstGeom prst="ellipse">
            <a:avLst/>
          </a:prstGeom>
          <a:noFill/>
          <a:ln w="19050">
            <a:solidFill>
              <a:schemeClr val="tx1"/>
            </a:solidFill>
            <a:round/>
            <a:headEnd/>
            <a:tailEnd/>
          </a:ln>
          <a:effectLst/>
        </p:spPr>
        <p:txBody>
          <a:bodyPr wrap="none" anchor="ctr"/>
          <a:lstStyle/>
          <a:p>
            <a:pPr>
              <a:defRPr/>
            </a:pPr>
            <a:endParaRPr lang="en-US">
              <a:solidFill>
                <a:srgbClr val="000000"/>
              </a:solidFill>
              <a:latin typeface="Times New Roman"/>
              <a:ea typeface="ＭＳ Ｐゴシック"/>
            </a:endParaRPr>
          </a:p>
        </p:txBody>
      </p:sp>
      <p:sp>
        <p:nvSpPr>
          <p:cNvPr id="200711" name="Line 7"/>
          <p:cNvSpPr>
            <a:spLocks noChangeShapeType="1"/>
          </p:cNvSpPr>
          <p:nvPr/>
        </p:nvSpPr>
        <p:spPr bwMode="auto">
          <a:xfrm>
            <a:off x="5680075" y="3235325"/>
            <a:ext cx="476250" cy="539750"/>
          </a:xfrm>
          <a:prstGeom prst="line">
            <a:avLst/>
          </a:prstGeom>
          <a:noFill/>
          <a:ln w="19050">
            <a:solidFill>
              <a:schemeClr val="tx1"/>
            </a:solidFill>
            <a:round/>
            <a:headEnd/>
            <a:tailEnd type="triangle" w="med" len="med"/>
          </a:ln>
          <a:effectLst/>
        </p:spPr>
        <p:txBody>
          <a:bodyPr/>
          <a:lstStyle/>
          <a:p>
            <a:pPr>
              <a:defRPr/>
            </a:pPr>
            <a:endParaRPr lang="en-US">
              <a:solidFill>
                <a:srgbClr val="000000"/>
              </a:solidFill>
              <a:latin typeface="Times New Roman"/>
              <a:ea typeface="ＭＳ Ｐゴシック"/>
            </a:endParaRPr>
          </a:p>
        </p:txBody>
      </p:sp>
      <p:sp>
        <p:nvSpPr>
          <p:cNvPr id="608263" name="Text Box 8"/>
          <p:cNvSpPr txBox="1">
            <a:spLocks noChangeArrowheads="1"/>
          </p:cNvSpPr>
          <p:nvPr/>
        </p:nvSpPr>
        <p:spPr bwMode="auto">
          <a:xfrm>
            <a:off x="4495800" y="2822575"/>
            <a:ext cx="1692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rPr>
              <a:t>South Pole</a:t>
            </a:r>
          </a:p>
        </p:txBody>
      </p:sp>
      <p:sp>
        <p:nvSpPr>
          <p:cNvPr id="608264" name="Text Box 9"/>
          <p:cNvSpPr txBox="1">
            <a:spLocks noChangeArrowheads="1"/>
          </p:cNvSpPr>
          <p:nvPr/>
        </p:nvSpPr>
        <p:spPr bwMode="auto">
          <a:xfrm>
            <a:off x="6511925" y="3055938"/>
            <a:ext cx="1031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rPr>
              <a:t>Dome</a:t>
            </a:r>
          </a:p>
        </p:txBody>
      </p:sp>
      <p:sp>
        <p:nvSpPr>
          <p:cNvPr id="200714" name="Line 10"/>
          <p:cNvSpPr>
            <a:spLocks noChangeShapeType="1"/>
          </p:cNvSpPr>
          <p:nvPr/>
        </p:nvSpPr>
        <p:spPr bwMode="auto">
          <a:xfrm flipV="1">
            <a:off x="6734175" y="3471863"/>
            <a:ext cx="0" cy="228600"/>
          </a:xfrm>
          <a:prstGeom prst="line">
            <a:avLst/>
          </a:prstGeom>
          <a:noFill/>
          <a:ln w="19050">
            <a:solidFill>
              <a:schemeClr val="tx1"/>
            </a:solidFill>
            <a:round/>
            <a:headEnd/>
            <a:tailEnd/>
          </a:ln>
          <a:effectLst/>
        </p:spPr>
        <p:txBody>
          <a:bodyPr/>
          <a:lstStyle/>
          <a:p>
            <a:pPr>
              <a:defRPr/>
            </a:pPr>
            <a:endParaRPr lang="en-US">
              <a:solidFill>
                <a:srgbClr val="000000"/>
              </a:solidFill>
              <a:latin typeface="Times New Roman"/>
              <a:ea typeface="ＭＳ Ｐゴシック"/>
            </a:endParaRPr>
          </a:p>
        </p:txBody>
      </p:sp>
      <p:sp>
        <p:nvSpPr>
          <p:cNvPr id="200715" name="Oval 11"/>
          <p:cNvSpPr>
            <a:spLocks noChangeArrowheads="1"/>
          </p:cNvSpPr>
          <p:nvPr/>
        </p:nvSpPr>
        <p:spPr bwMode="auto">
          <a:xfrm>
            <a:off x="152400" y="2895600"/>
            <a:ext cx="1219200" cy="457200"/>
          </a:xfrm>
          <a:prstGeom prst="ellipse">
            <a:avLst/>
          </a:prstGeom>
          <a:noFill/>
          <a:ln w="19050">
            <a:solidFill>
              <a:schemeClr val="accent2"/>
            </a:solidFill>
            <a:prstDash val="dash"/>
            <a:round/>
            <a:headEnd/>
            <a:tailEnd/>
          </a:ln>
          <a:effectLst/>
        </p:spPr>
        <p:txBody>
          <a:bodyPr wrap="none" anchor="ctr"/>
          <a:lstStyle/>
          <a:p>
            <a:pPr>
              <a:defRPr/>
            </a:pPr>
            <a:endParaRPr lang="en-US">
              <a:solidFill>
                <a:srgbClr val="000000"/>
              </a:solidFill>
              <a:latin typeface="Times New Roman"/>
              <a:ea typeface="ＭＳ Ｐゴシック"/>
            </a:endParaRPr>
          </a:p>
        </p:txBody>
      </p:sp>
      <p:sp>
        <p:nvSpPr>
          <p:cNvPr id="200716" name="AutoShape 12"/>
          <p:cNvSpPr>
            <a:spLocks noChangeArrowheads="1"/>
          </p:cNvSpPr>
          <p:nvPr/>
        </p:nvSpPr>
        <p:spPr bwMode="auto">
          <a:xfrm rot="336159">
            <a:off x="-4191000" y="1828800"/>
            <a:ext cx="6172200" cy="2273300"/>
          </a:xfrm>
          <a:prstGeom prst="hexagon">
            <a:avLst>
              <a:gd name="adj" fmla="val 67877"/>
              <a:gd name="vf" fmla="val 115470"/>
            </a:avLst>
          </a:prstGeom>
          <a:noFill/>
          <a:ln w="9525" cap="rnd">
            <a:solidFill>
              <a:schemeClr val="tx1"/>
            </a:solidFill>
            <a:prstDash val="sysDot"/>
            <a:miter lim="800000"/>
            <a:headEnd/>
            <a:tailEnd/>
          </a:ln>
          <a:effectLst/>
        </p:spPr>
        <p:txBody>
          <a:bodyPr wrap="none" anchor="ctr"/>
          <a:lstStyle/>
          <a:p>
            <a:pPr algn="ctr">
              <a:defRPr/>
            </a:pPr>
            <a:endParaRPr lang="en-US" sz="1600">
              <a:solidFill>
                <a:srgbClr val="000000"/>
              </a:solidFill>
              <a:latin typeface="Times New Roman"/>
              <a:ea typeface="ＭＳ Ｐゴシック" pitchFamily="3" charset="-128"/>
            </a:endParaRPr>
          </a:p>
        </p:txBody>
      </p:sp>
      <p:sp>
        <p:nvSpPr>
          <p:cNvPr id="200717" name="Line 13"/>
          <p:cNvSpPr>
            <a:spLocks noChangeShapeType="1"/>
          </p:cNvSpPr>
          <p:nvPr/>
        </p:nvSpPr>
        <p:spPr bwMode="auto">
          <a:xfrm flipV="1">
            <a:off x="5638800" y="1752600"/>
            <a:ext cx="1752600" cy="1066800"/>
          </a:xfrm>
          <a:prstGeom prst="line">
            <a:avLst/>
          </a:prstGeom>
          <a:noFill/>
          <a:ln w="19050">
            <a:solidFill>
              <a:schemeClr val="tx1"/>
            </a:solidFill>
            <a:round/>
            <a:headEnd/>
            <a:tailEnd type="triangle" w="med" len="med"/>
          </a:ln>
          <a:effectLst/>
        </p:spPr>
        <p:txBody>
          <a:bodyPr/>
          <a:lstStyle/>
          <a:p>
            <a:pPr>
              <a:defRPr/>
            </a:pPr>
            <a:endParaRPr lang="en-US">
              <a:solidFill>
                <a:srgbClr val="000000"/>
              </a:solidFill>
              <a:latin typeface="Times New Roman"/>
              <a:ea typeface="ＭＳ Ｐゴシック"/>
            </a:endParaRPr>
          </a:p>
        </p:txBody>
      </p:sp>
      <p:sp>
        <p:nvSpPr>
          <p:cNvPr id="200718" name="Line 14"/>
          <p:cNvSpPr>
            <a:spLocks noChangeShapeType="1"/>
          </p:cNvSpPr>
          <p:nvPr/>
        </p:nvSpPr>
        <p:spPr bwMode="auto">
          <a:xfrm>
            <a:off x="152400" y="3124200"/>
            <a:ext cx="0" cy="3352800"/>
          </a:xfrm>
          <a:prstGeom prst="line">
            <a:avLst/>
          </a:prstGeom>
          <a:noFill/>
          <a:ln w="9525">
            <a:solidFill>
              <a:schemeClr val="accent2"/>
            </a:solidFill>
            <a:prstDash val="dash"/>
            <a:round/>
            <a:headEnd/>
            <a:tailEnd type="triangle" w="med" len="med"/>
          </a:ln>
          <a:effectLst/>
        </p:spPr>
        <p:txBody>
          <a:bodyPr/>
          <a:lstStyle/>
          <a:p>
            <a:pPr>
              <a:defRPr/>
            </a:pPr>
            <a:endParaRPr lang="en-US">
              <a:solidFill>
                <a:srgbClr val="000000"/>
              </a:solidFill>
              <a:latin typeface="Times New Roman"/>
              <a:ea typeface="ＭＳ Ｐゴシック"/>
            </a:endParaRPr>
          </a:p>
        </p:txBody>
      </p:sp>
      <p:sp>
        <p:nvSpPr>
          <p:cNvPr id="200719" name="Line 15"/>
          <p:cNvSpPr>
            <a:spLocks noChangeShapeType="1"/>
          </p:cNvSpPr>
          <p:nvPr/>
        </p:nvSpPr>
        <p:spPr bwMode="auto">
          <a:xfrm>
            <a:off x="1371600" y="3124200"/>
            <a:ext cx="0" cy="1752600"/>
          </a:xfrm>
          <a:prstGeom prst="line">
            <a:avLst/>
          </a:prstGeom>
          <a:noFill/>
          <a:ln w="9525">
            <a:solidFill>
              <a:schemeClr val="accent2"/>
            </a:solidFill>
            <a:prstDash val="dash"/>
            <a:round/>
            <a:headEnd/>
            <a:tailEnd type="triangle" w="med" len="med"/>
          </a:ln>
          <a:effectLst/>
        </p:spPr>
        <p:txBody>
          <a:bodyPr/>
          <a:lstStyle/>
          <a:p>
            <a:pPr>
              <a:defRPr/>
            </a:pPr>
            <a:endParaRPr lang="en-US">
              <a:solidFill>
                <a:srgbClr val="000000"/>
              </a:solidFill>
              <a:latin typeface="Times New Roman"/>
              <a:ea typeface="ＭＳ Ｐゴシック"/>
            </a:endParaRPr>
          </a:p>
        </p:txBody>
      </p:sp>
      <p:pic>
        <p:nvPicPr>
          <p:cNvPr id="608271" name="Picture 16" descr="e_s3"/>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 y="4484688"/>
            <a:ext cx="1233488" cy="237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21" name="Text Box 17"/>
          <p:cNvSpPr txBox="1">
            <a:spLocks noChangeArrowheads="1"/>
          </p:cNvSpPr>
          <p:nvPr/>
        </p:nvSpPr>
        <p:spPr bwMode="auto">
          <a:xfrm>
            <a:off x="1371600" y="4702175"/>
            <a:ext cx="1030288" cy="396875"/>
          </a:xfrm>
          <a:prstGeom prst="rect">
            <a:avLst/>
          </a:prstGeom>
          <a:noFill/>
          <a:ln w="9525">
            <a:noFill/>
            <a:miter lim="800000"/>
            <a:headEnd/>
            <a:tailEnd/>
          </a:ln>
          <a:effectLst/>
        </p:spPr>
        <p:txBody>
          <a:bodyPr wrap="none">
            <a:spAutoFit/>
          </a:bodyPr>
          <a:lstStyle/>
          <a:p>
            <a:pPr>
              <a:defRPr/>
            </a:pPr>
            <a:r>
              <a:rPr lang="en-US" sz="2000">
                <a:solidFill>
                  <a:srgbClr val="000000"/>
                </a:solidFill>
                <a:latin typeface="Times New Roman"/>
                <a:ea typeface="ＭＳ Ｐゴシック" pitchFamily="3" charset="-128"/>
              </a:rPr>
              <a:t>1500 m</a:t>
            </a:r>
          </a:p>
        </p:txBody>
      </p:sp>
      <p:sp>
        <p:nvSpPr>
          <p:cNvPr id="200722" name="Text Box 18"/>
          <p:cNvSpPr txBox="1">
            <a:spLocks noChangeArrowheads="1"/>
          </p:cNvSpPr>
          <p:nvPr/>
        </p:nvSpPr>
        <p:spPr bwMode="auto">
          <a:xfrm>
            <a:off x="1452563" y="6251575"/>
            <a:ext cx="884237" cy="369888"/>
          </a:xfrm>
          <a:prstGeom prst="rect">
            <a:avLst/>
          </a:prstGeom>
          <a:noFill/>
          <a:ln w="9525">
            <a:noFill/>
            <a:miter lim="800000"/>
            <a:headEnd/>
            <a:tailEnd/>
          </a:ln>
          <a:effectLst/>
        </p:spPr>
        <p:txBody>
          <a:bodyPr wrap="none">
            <a:spAutoFit/>
          </a:bodyPr>
          <a:lstStyle/>
          <a:p>
            <a:pPr>
              <a:defRPr/>
            </a:pPr>
            <a:r>
              <a:rPr lang="en-US" dirty="0">
                <a:solidFill>
                  <a:srgbClr val="000000"/>
                </a:solidFill>
                <a:latin typeface="Times New Roman"/>
                <a:ea typeface="ＭＳ Ｐゴシック" pitchFamily="3" charset="-128"/>
              </a:rPr>
              <a:t>2000 m</a:t>
            </a:r>
          </a:p>
        </p:txBody>
      </p:sp>
      <p:sp>
        <p:nvSpPr>
          <p:cNvPr id="200723" name="Oval 19"/>
          <p:cNvSpPr>
            <a:spLocks noChangeArrowheads="1"/>
          </p:cNvSpPr>
          <p:nvPr/>
        </p:nvSpPr>
        <p:spPr bwMode="auto">
          <a:xfrm>
            <a:off x="152400" y="4648200"/>
            <a:ext cx="1219200" cy="457200"/>
          </a:xfrm>
          <a:prstGeom prst="ellipse">
            <a:avLst/>
          </a:prstGeom>
          <a:noFill/>
          <a:ln w="12700">
            <a:solidFill>
              <a:schemeClr val="accent2"/>
            </a:solidFill>
            <a:round/>
            <a:headEnd/>
            <a:tailEnd/>
          </a:ln>
          <a:effectLst/>
        </p:spPr>
        <p:txBody>
          <a:bodyPr wrap="none" anchor="ctr"/>
          <a:lstStyle/>
          <a:p>
            <a:pPr>
              <a:defRPr/>
            </a:pPr>
            <a:endParaRPr lang="en-US">
              <a:solidFill>
                <a:srgbClr val="000000"/>
              </a:solidFill>
              <a:latin typeface="Times New Roman"/>
              <a:ea typeface="ＭＳ Ｐゴシック"/>
            </a:endParaRPr>
          </a:p>
        </p:txBody>
      </p:sp>
      <p:sp>
        <p:nvSpPr>
          <p:cNvPr id="200724" name="Oval 20"/>
          <p:cNvSpPr>
            <a:spLocks noChangeArrowheads="1"/>
          </p:cNvSpPr>
          <p:nvPr/>
        </p:nvSpPr>
        <p:spPr bwMode="auto">
          <a:xfrm>
            <a:off x="152400" y="6248400"/>
            <a:ext cx="1219200" cy="457200"/>
          </a:xfrm>
          <a:prstGeom prst="ellipse">
            <a:avLst/>
          </a:prstGeom>
          <a:noFill/>
          <a:ln w="12700">
            <a:solidFill>
              <a:schemeClr val="accent2"/>
            </a:solidFill>
            <a:round/>
            <a:headEnd/>
            <a:tailEnd/>
          </a:ln>
          <a:effectLst/>
        </p:spPr>
        <p:txBody>
          <a:bodyPr wrap="none" anchor="ctr"/>
          <a:lstStyle/>
          <a:p>
            <a:pPr>
              <a:defRPr/>
            </a:pPr>
            <a:endParaRPr lang="en-US">
              <a:solidFill>
                <a:srgbClr val="000000"/>
              </a:solidFill>
              <a:latin typeface="Times New Roman"/>
              <a:ea typeface="ＭＳ Ｐゴシック"/>
            </a:endParaRPr>
          </a:p>
        </p:txBody>
      </p:sp>
      <p:sp>
        <p:nvSpPr>
          <p:cNvPr id="200725" name="Line 21"/>
          <p:cNvSpPr>
            <a:spLocks noChangeShapeType="1"/>
          </p:cNvSpPr>
          <p:nvPr/>
        </p:nvSpPr>
        <p:spPr bwMode="auto">
          <a:xfrm>
            <a:off x="152400" y="4876800"/>
            <a:ext cx="0" cy="1524000"/>
          </a:xfrm>
          <a:prstGeom prst="line">
            <a:avLst/>
          </a:prstGeom>
          <a:noFill/>
          <a:ln w="9525">
            <a:solidFill>
              <a:schemeClr val="accent2"/>
            </a:solidFill>
            <a:round/>
            <a:headEnd/>
            <a:tailEnd/>
          </a:ln>
          <a:effectLst/>
        </p:spPr>
        <p:txBody>
          <a:bodyPr/>
          <a:lstStyle/>
          <a:p>
            <a:pPr>
              <a:defRPr/>
            </a:pPr>
            <a:endParaRPr lang="en-US">
              <a:solidFill>
                <a:srgbClr val="000000"/>
              </a:solidFill>
              <a:latin typeface="Times New Roman"/>
              <a:ea typeface="ＭＳ Ｐゴシック"/>
            </a:endParaRPr>
          </a:p>
        </p:txBody>
      </p:sp>
      <p:sp>
        <p:nvSpPr>
          <p:cNvPr id="200726" name="Line 22"/>
          <p:cNvSpPr>
            <a:spLocks noChangeShapeType="1"/>
          </p:cNvSpPr>
          <p:nvPr/>
        </p:nvSpPr>
        <p:spPr bwMode="auto">
          <a:xfrm>
            <a:off x="1371600" y="4800600"/>
            <a:ext cx="0" cy="1676400"/>
          </a:xfrm>
          <a:prstGeom prst="line">
            <a:avLst/>
          </a:prstGeom>
          <a:noFill/>
          <a:ln w="9525">
            <a:solidFill>
              <a:schemeClr val="accent2"/>
            </a:solidFill>
            <a:round/>
            <a:headEnd/>
            <a:tailEnd/>
          </a:ln>
          <a:effectLst/>
        </p:spPr>
        <p:txBody>
          <a:bodyPr/>
          <a:lstStyle/>
          <a:p>
            <a:pPr>
              <a:defRPr/>
            </a:pPr>
            <a:endParaRPr lang="en-US">
              <a:solidFill>
                <a:srgbClr val="000000"/>
              </a:solidFill>
              <a:latin typeface="Times New Roman"/>
              <a:ea typeface="ＭＳ Ｐゴシック"/>
            </a:endParaRPr>
          </a:p>
        </p:txBody>
      </p:sp>
      <p:sp>
        <p:nvSpPr>
          <p:cNvPr id="200727" name="Text Box 23"/>
          <p:cNvSpPr txBox="1">
            <a:spLocks noChangeArrowheads="1"/>
          </p:cNvSpPr>
          <p:nvPr/>
        </p:nvSpPr>
        <p:spPr bwMode="auto">
          <a:xfrm>
            <a:off x="1169988" y="6564313"/>
            <a:ext cx="1189037" cy="304800"/>
          </a:xfrm>
          <a:prstGeom prst="rect">
            <a:avLst/>
          </a:prstGeom>
          <a:noFill/>
          <a:ln w="9525" algn="ctr">
            <a:noFill/>
            <a:miter lim="800000"/>
            <a:headEnd/>
            <a:tailEnd/>
          </a:ln>
          <a:effectLst/>
        </p:spPr>
        <p:txBody>
          <a:bodyPr wrap="none">
            <a:spAutoFit/>
          </a:bodyPr>
          <a:lstStyle/>
          <a:p>
            <a:pPr algn="ctr">
              <a:defRPr/>
            </a:pPr>
            <a:r>
              <a:rPr lang="en-US" sz="1400">
                <a:solidFill>
                  <a:srgbClr val="000000"/>
                </a:solidFill>
                <a:latin typeface="Times New Roman"/>
                <a:ea typeface="ＭＳ Ｐゴシック" pitchFamily="3" charset="-128"/>
              </a:rPr>
              <a:t>[not to scale]</a:t>
            </a:r>
          </a:p>
        </p:txBody>
      </p:sp>
      <p:sp>
        <p:nvSpPr>
          <p:cNvPr id="608279" name="Text Box 24"/>
          <p:cNvSpPr txBox="1">
            <a:spLocks noChangeArrowheads="1"/>
          </p:cNvSpPr>
          <p:nvPr/>
        </p:nvSpPr>
        <p:spPr bwMode="auto">
          <a:xfrm>
            <a:off x="0" y="2390775"/>
            <a:ext cx="17668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a:solidFill>
                  <a:srgbClr val="000000"/>
                </a:solidFill>
              </a:rPr>
              <a:t>AMANDA</a:t>
            </a:r>
          </a:p>
        </p:txBody>
      </p:sp>
      <p:sp>
        <p:nvSpPr>
          <p:cNvPr id="608280" name="Rectangle 25"/>
          <p:cNvSpPr>
            <a:spLocks noChangeArrowheads="1"/>
          </p:cNvSpPr>
          <p:nvPr/>
        </p:nvSpPr>
        <p:spPr bwMode="auto">
          <a:xfrm>
            <a:off x="42863" y="0"/>
            <a:ext cx="34671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a:solidFill>
                  <a:srgbClr val="FFFFFF"/>
                </a:solidFill>
                <a:latin typeface="Times New Roman"/>
                <a:ea typeface="ＭＳ Ｐゴシック"/>
              </a:rPr>
              <a:t>south pole 2000</a:t>
            </a:r>
          </a:p>
        </p:txBody>
      </p:sp>
    </p:spTree>
    <p:extLst>
      <p:ext uri="{BB962C8B-B14F-4D97-AF65-F5344CB8AC3E}">
        <p14:creationId xmlns:p14="http://schemas.microsoft.com/office/powerpoint/2010/main" val="37664712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161" name="Object 2"/>
          <p:cNvGraphicFramePr>
            <a:graphicFrameLocks noGrp="1" noChangeAspect="1"/>
          </p:cNvGraphicFramePr>
          <p:nvPr>
            <p:ph idx="1"/>
          </p:nvPr>
        </p:nvGraphicFramePr>
        <p:xfrm>
          <a:off x="0" y="-1588"/>
          <a:ext cx="9144000" cy="6859588"/>
        </p:xfrm>
        <a:graphic>
          <a:graphicData uri="http://schemas.openxmlformats.org/presentationml/2006/ole">
            <mc:AlternateContent xmlns:mc="http://schemas.openxmlformats.org/markup-compatibility/2006">
              <mc:Choice xmlns:v="urn:schemas-microsoft-com:vml" Requires="v">
                <p:oleObj spid="_x0000_s63540"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pic>
        <p:nvPicPr>
          <p:cNvPr id="60416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4150" y="98425"/>
            <a:ext cx="5233988"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63" name="Rectangle 4"/>
          <p:cNvSpPr>
            <a:spLocks noGrp="1" noChangeArrowheads="1"/>
          </p:cNvSpPr>
          <p:nvPr>
            <p:ph type="title"/>
          </p:nvPr>
        </p:nvSpPr>
        <p:spPr>
          <a:xfrm>
            <a:off x="152400" y="-409575"/>
            <a:ext cx="3751263" cy="1019175"/>
          </a:xfrm>
        </p:spPr>
        <p:txBody>
          <a:bodyPr rIns="35711"/>
          <a:lstStyle/>
          <a:p>
            <a:pPr eaLnBrk="1" hangingPunct="1"/>
            <a:r>
              <a:rPr lang="en-US" sz="3000">
                <a:solidFill>
                  <a:schemeClr val="bg1"/>
                </a:solidFill>
                <a:latin typeface="Gill Sans Light" charset="0"/>
                <a:ea typeface="ＭＳ Ｐゴシック" charset="0"/>
              </a:rPr>
              <a:t>IceCube / Deep Core</a:t>
            </a:r>
          </a:p>
        </p:txBody>
      </p:sp>
      <p:pic>
        <p:nvPicPr>
          <p:cNvPr id="604164" name="Picture 5"/>
          <p:cNvPicPr>
            <a:picLocks noChangeArrowheads="1"/>
          </p:cNvPicPr>
          <p:nvPr/>
        </p:nvPicPr>
        <p:blipFill>
          <a:blip r:embed="rId6">
            <a:extLst>
              <a:ext uri="{28A0092B-C50C-407E-A947-70E740481C1C}">
                <a14:useLocalDpi xmlns:a14="http://schemas.microsoft.com/office/drawing/2010/main" val="0"/>
              </a:ext>
            </a:extLst>
          </a:blip>
          <a:srcRect l="15576" r="18958"/>
          <a:stretch>
            <a:fillRect/>
          </a:stretch>
        </p:blipFill>
        <p:spPr bwMode="auto">
          <a:xfrm>
            <a:off x="1131888" y="4280583"/>
            <a:ext cx="18129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65" name="Line 6"/>
          <p:cNvSpPr>
            <a:spLocks noChangeShapeType="1"/>
          </p:cNvSpPr>
          <p:nvPr/>
        </p:nvSpPr>
        <p:spPr bwMode="auto">
          <a:xfrm rot="10800000">
            <a:off x="2185988" y="4582208"/>
            <a:ext cx="3144837" cy="641350"/>
          </a:xfrm>
          <a:prstGeom prst="line">
            <a:avLst/>
          </a:prstGeom>
          <a:noFill/>
          <a:ln w="12700">
            <a:solidFill>
              <a:srgbClr val="A4A4A4"/>
            </a:solidFill>
            <a:round/>
            <a:headEnd/>
            <a:tailEnd/>
          </a:ln>
          <a:extLst>
            <a:ext uri="{909E8E84-426E-40dd-AFC4-6F175D3DCCD1}">
              <a14:hiddenFill xmlns:a14="http://schemas.microsoft.com/office/drawing/2010/main">
                <a:noFill/>
              </a14:hiddenFill>
            </a:ext>
          </a:extLst>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04166" name="Line 7"/>
          <p:cNvSpPr>
            <a:spLocks noChangeShapeType="1"/>
          </p:cNvSpPr>
          <p:nvPr/>
        </p:nvSpPr>
        <p:spPr bwMode="auto">
          <a:xfrm flipH="1">
            <a:off x="2185988" y="5183188"/>
            <a:ext cx="3160712" cy="1190625"/>
          </a:xfrm>
          <a:prstGeom prst="line">
            <a:avLst/>
          </a:prstGeom>
          <a:noFill/>
          <a:ln w="12700">
            <a:solidFill>
              <a:srgbClr val="A4A4A4"/>
            </a:solidFill>
            <a:round/>
            <a:headEnd/>
            <a:tailEnd/>
          </a:ln>
          <a:extLst>
            <a:ext uri="{909E8E84-426E-40dd-AFC4-6F175D3DCCD1}">
              <a14:hiddenFill xmlns:a14="http://schemas.microsoft.com/office/drawing/2010/main">
                <a:noFill/>
              </a14:hiddenFill>
            </a:ext>
          </a:extLst>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04167" name="Rectangle 8"/>
          <p:cNvSpPr>
            <a:spLocks/>
          </p:cNvSpPr>
          <p:nvPr/>
        </p:nvSpPr>
        <p:spPr bwMode="auto">
          <a:xfrm>
            <a:off x="160338" y="6391195"/>
            <a:ext cx="376713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algn="ctr" defTabSz="642938" fontAlgn="base">
              <a:spcBef>
                <a:spcPct val="0"/>
              </a:spcBef>
              <a:spcAft>
                <a:spcPct val="0"/>
              </a:spcAft>
            </a:pPr>
            <a:r>
              <a:rPr lang="en-US" dirty="0">
                <a:solidFill>
                  <a:srgbClr val="FFFFFF"/>
                </a:solidFill>
                <a:latin typeface="Helvetica Neue" charset="0"/>
                <a:ea typeface="ＭＳ Ｐゴシック" charset="0"/>
                <a:cs typeface="ＭＳ Ｐゴシック" charset="0"/>
                <a:sym typeface="Helvetica Neue" charset="0"/>
              </a:rPr>
              <a:t>Digital Optical Module (DOM)</a:t>
            </a:r>
          </a:p>
        </p:txBody>
      </p:sp>
      <p:sp>
        <p:nvSpPr>
          <p:cNvPr id="604168" name="Rectangle 9"/>
          <p:cNvSpPr>
            <a:spLocks/>
          </p:cNvSpPr>
          <p:nvPr/>
        </p:nvSpPr>
        <p:spPr bwMode="auto">
          <a:xfrm>
            <a:off x="76200" y="5010150"/>
            <a:ext cx="3810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marL="342900" indent="-342900" defTabSz="642938" fontAlgn="base">
              <a:lnSpc>
                <a:spcPct val="90000"/>
              </a:lnSpc>
              <a:spcBef>
                <a:spcPts val="513"/>
              </a:spcBef>
              <a:spcAft>
                <a:spcPct val="0"/>
              </a:spcAft>
              <a:buFontTx/>
              <a:buChar char="•"/>
            </a:pPr>
            <a:r>
              <a:rPr lang="en-US" sz="2400" dirty="0">
                <a:solidFill>
                  <a:srgbClr val="FFFFFF"/>
                </a:solidFill>
                <a:latin typeface="Arial" charset="0"/>
                <a:ea typeface="ＭＳ Ｐゴシック" charset="0"/>
                <a:cs typeface="ＭＳ Ｐゴシック" charset="0"/>
                <a:sym typeface="Helvetica Neue" charset="0"/>
              </a:rPr>
              <a:t>5160 optical sensors</a:t>
            </a: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between 1.5 ~ 2.5 km</a:t>
            </a:r>
          </a:p>
          <a:p>
            <a:pPr marL="342900" indent="-342900" defTabSz="642938" fontAlgn="base">
              <a:lnSpc>
                <a:spcPct val="90000"/>
              </a:lnSpc>
              <a:spcBef>
                <a:spcPts val="513"/>
              </a:spcBef>
              <a:spcAft>
                <a:spcPct val="0"/>
              </a:spcAft>
              <a:buFontTx/>
              <a:buChar char="•"/>
            </a:pPr>
            <a:r>
              <a:rPr lang="en-US" sz="2400" dirty="0">
                <a:solidFill>
                  <a:srgbClr val="FFFFFF"/>
                </a:solidFill>
                <a:latin typeface="Arial" charset="0"/>
                <a:ea typeface="ＭＳ Ｐゴシック" charset="0"/>
                <a:cs typeface="ＭＳ Ｐゴシック" charset="0"/>
                <a:sym typeface="Helvetica Neue" charset="0"/>
              </a:rPr>
              <a:t>10 </a:t>
            </a:r>
            <a:r>
              <a:rPr lang="en-US" sz="2400" dirty="0" err="1">
                <a:solidFill>
                  <a:srgbClr val="FFFFFF"/>
                </a:solidFill>
                <a:latin typeface="Arial" charset="0"/>
                <a:ea typeface="ＭＳ Ｐゴシック" charset="0"/>
                <a:cs typeface="ＭＳ Ｐゴシック" charset="0"/>
                <a:sym typeface="Helvetica Neue" charset="0"/>
              </a:rPr>
              <a:t>GeV</a:t>
            </a:r>
            <a:r>
              <a:rPr lang="en-US" sz="2400" dirty="0">
                <a:solidFill>
                  <a:srgbClr val="FFFFFF"/>
                </a:solidFill>
                <a:latin typeface="Arial" charset="0"/>
                <a:ea typeface="ＭＳ Ｐゴシック" charset="0"/>
                <a:cs typeface="ＭＳ Ｐゴシック" charset="0"/>
                <a:sym typeface="Helvetica Neue" charset="0"/>
              </a:rPr>
              <a:t> to infinity</a:t>
            </a:r>
          </a:p>
          <a:p>
            <a:pPr marL="342900" indent="-342900" defTabSz="642938" fontAlgn="base">
              <a:lnSpc>
                <a:spcPct val="90000"/>
              </a:lnSpc>
              <a:spcBef>
                <a:spcPts val="513"/>
              </a:spcBef>
              <a:spcAft>
                <a:spcPct val="0"/>
              </a:spcAft>
              <a:buFontTx/>
              <a:buChar char="•"/>
            </a:pPr>
            <a:r>
              <a:rPr lang="en-US" sz="2400" dirty="0">
                <a:solidFill>
                  <a:srgbClr val="FFFFFF"/>
                </a:solidFill>
                <a:latin typeface="Arial" charset="0"/>
                <a:ea typeface="ＭＳ Ｐゴシック" charset="0"/>
                <a:cs typeface="ＭＳ Ｐゴシック" charset="0"/>
                <a:sym typeface="Helvetica Neue" charset="0"/>
              </a:rPr>
              <a:t>&lt; 0.5 degree on-line</a:t>
            </a: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&lt; 0.3 degree off line</a:t>
            </a: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for </a:t>
            </a:r>
            <a:r>
              <a:rPr lang="en-US" sz="2400" dirty="0" err="1">
                <a:solidFill>
                  <a:srgbClr val="FFFFFF"/>
                </a:solidFill>
                <a:latin typeface="Arial" charset="0"/>
                <a:ea typeface="ＭＳ Ｐゴシック" charset="0"/>
                <a:cs typeface="ＭＳ Ｐゴシック" charset="0"/>
                <a:sym typeface="Helvetica Neue" charset="0"/>
              </a:rPr>
              <a:t>muons</a:t>
            </a:r>
            <a:endParaRPr lang="en-US" sz="2400" dirty="0">
              <a:solidFill>
                <a:srgbClr val="FFFFFF"/>
              </a:solidFill>
              <a:latin typeface="Arial" charset="0"/>
              <a:ea typeface="ＭＳ Ｐゴシック" charset="0"/>
              <a:cs typeface="ＭＳ Ｐゴシック" charset="0"/>
              <a:sym typeface="Helvetica Neue" charset="0"/>
            </a:endParaRP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(10~15 degrees for</a:t>
            </a: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showers)</a:t>
            </a:r>
          </a:p>
          <a:p>
            <a:pPr marL="342900" indent="-342900" defTabSz="642938" fontAlgn="base">
              <a:lnSpc>
                <a:spcPct val="90000"/>
              </a:lnSpc>
              <a:spcBef>
                <a:spcPts val="513"/>
              </a:spcBef>
              <a:spcAft>
                <a:spcPct val="0"/>
              </a:spcAft>
              <a:buFont typeface="Arial" charset="0"/>
              <a:buChar char="•"/>
            </a:pPr>
            <a:r>
              <a:rPr lang="en-US" sz="2400" dirty="0">
                <a:solidFill>
                  <a:srgbClr val="FFFFFF"/>
                </a:solidFill>
                <a:latin typeface="Arial" charset="0"/>
                <a:ea typeface="ＭＳ Ｐゴシック" charset="0"/>
                <a:cs typeface="ＭＳ Ｐゴシック" charset="0"/>
                <a:sym typeface="Helvetica Neue" charset="0"/>
              </a:rPr>
              <a:t>&lt; 15% energy resolution</a:t>
            </a:r>
          </a:p>
          <a:p>
            <a:pPr marL="342900" indent="-342900" defTabSz="642938" fontAlgn="base">
              <a:lnSpc>
                <a:spcPct val="90000"/>
              </a:lnSpc>
              <a:spcBef>
                <a:spcPts val="513"/>
              </a:spcBef>
              <a:spcAft>
                <a:spcPct val="0"/>
              </a:spcAft>
              <a:buFontTx/>
              <a:buChar char="•"/>
            </a:pPr>
            <a:endParaRPr lang="en-US" sz="2400" dirty="0">
              <a:solidFill>
                <a:srgbClr val="FFFFFF"/>
              </a:solidFill>
              <a:latin typeface="Arial" charset="0"/>
              <a:ea typeface="ＭＳ Ｐゴシック" charset="0"/>
              <a:cs typeface="ＭＳ Ｐゴシック" charset="0"/>
              <a:sym typeface="Helvetica Neue" charset="0"/>
            </a:endParaRPr>
          </a:p>
          <a:p>
            <a:pPr marL="342900" indent="-342900" defTabSz="642938" fontAlgn="base">
              <a:lnSpc>
                <a:spcPct val="90000"/>
              </a:lnSpc>
              <a:spcBef>
                <a:spcPts val="513"/>
              </a:spcBef>
              <a:spcAft>
                <a:spcPct val="0"/>
              </a:spcAft>
              <a:buFontTx/>
              <a:buChar char="•"/>
            </a:pPr>
            <a:endParaRPr lang="en-US" sz="2400" baseline="30000" dirty="0">
              <a:solidFill>
                <a:srgbClr val="FFFFFF"/>
              </a:solidFill>
              <a:latin typeface="Arial" charset="0"/>
              <a:ea typeface="ＭＳ Ｐゴシック" charset="0"/>
              <a:cs typeface="ＭＳ Ｐゴシック" charset="0"/>
              <a:sym typeface="Helvetica Neue" charset="0"/>
            </a:endParaRPr>
          </a:p>
          <a:p>
            <a:pPr marL="342900" indent="-342900" algn="ctr" defTabSz="642938" fontAlgn="base">
              <a:lnSpc>
                <a:spcPct val="90000"/>
              </a:lnSpc>
              <a:spcBef>
                <a:spcPts val="513"/>
              </a:spcBef>
              <a:spcAft>
                <a:spcPct val="0"/>
              </a:spcAft>
            </a:pPr>
            <a:endParaRPr lang="en-US" sz="2400" dirty="0">
              <a:solidFill>
                <a:srgbClr val="FFFFFF"/>
              </a:solidFill>
              <a:latin typeface="Arial" charset="0"/>
              <a:ea typeface="ＭＳ Ｐゴシック" charset="0"/>
              <a:cs typeface="ＭＳ Ｐゴシック" charset="0"/>
              <a:sym typeface="Helvetica Neue" charset="0"/>
            </a:endParaRPr>
          </a:p>
          <a:p>
            <a:pPr marL="342900" indent="-342900" algn="ctr" defTabSz="642938" fontAlgn="base">
              <a:lnSpc>
                <a:spcPct val="90000"/>
              </a:lnSpc>
              <a:spcBef>
                <a:spcPts val="513"/>
              </a:spcBef>
              <a:spcAft>
                <a:spcPct val="0"/>
              </a:spcAft>
            </a:pPr>
            <a:endParaRPr lang="en-US" sz="2400" dirty="0">
              <a:solidFill>
                <a:srgbClr val="FFFFFF"/>
              </a:solidFill>
              <a:latin typeface="Arial" charset="0"/>
              <a:ea typeface="ＭＳ Ｐゴシック" charset="0"/>
              <a:cs typeface="ＭＳ Ｐゴシック" charset="0"/>
              <a:sym typeface="Helvetica Neue" charset="0"/>
            </a:endParaRPr>
          </a:p>
        </p:txBody>
      </p:sp>
      <p:sp>
        <p:nvSpPr>
          <p:cNvPr id="604169" name="Freeform 10"/>
          <p:cNvSpPr>
            <a:spLocks/>
          </p:cNvSpPr>
          <p:nvPr/>
        </p:nvSpPr>
        <p:spPr bwMode="auto">
          <a:xfrm>
            <a:off x="5680075" y="588963"/>
            <a:ext cx="936625" cy="554037"/>
          </a:xfrm>
          <a:custGeom>
            <a:avLst/>
            <a:gdLst>
              <a:gd name="T0" fmla="*/ 2147483647 w 21600"/>
              <a:gd name="T1" fmla="*/ 2147483647 h 21600"/>
              <a:gd name="T2" fmla="*/ 2147483647 w 21600"/>
              <a:gd name="T3" fmla="*/ 0 h 21600"/>
              <a:gd name="T4" fmla="*/ 2147483647 w 21600"/>
              <a:gd name="T5" fmla="*/ 0 h 21600"/>
              <a:gd name="T6" fmla="*/ 2147483647 w 21600"/>
              <a:gd name="T7" fmla="*/ 2147483647 h 21600"/>
              <a:gd name="T8" fmla="*/ 2147483647 w 21600"/>
              <a:gd name="T9" fmla="*/ 2147483647 h 21600"/>
              <a:gd name="T10" fmla="*/ 0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600"/>
              <a:gd name="T43" fmla="*/ 0 h 21600"/>
              <a:gd name="T44" fmla="*/ 21600 w 21600"/>
              <a:gd name="T45" fmla="*/ 21600 h 216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600" h="21600">
                <a:moveTo>
                  <a:pt x="14811" y="3484"/>
                </a:moveTo>
                <a:lnTo>
                  <a:pt x="10491" y="0"/>
                </a:lnTo>
                <a:lnTo>
                  <a:pt x="6994" y="0"/>
                </a:lnTo>
                <a:lnTo>
                  <a:pt x="7074" y="1653"/>
                </a:lnTo>
                <a:lnTo>
                  <a:pt x="9051" y="4877"/>
                </a:lnTo>
                <a:lnTo>
                  <a:pt x="0" y="12194"/>
                </a:lnTo>
                <a:lnTo>
                  <a:pt x="6377" y="21600"/>
                </a:lnTo>
                <a:lnTo>
                  <a:pt x="14606" y="21600"/>
                </a:lnTo>
                <a:lnTo>
                  <a:pt x="16869" y="17768"/>
                </a:lnTo>
                <a:lnTo>
                  <a:pt x="14811" y="14632"/>
                </a:lnTo>
                <a:lnTo>
                  <a:pt x="21600" y="6619"/>
                </a:lnTo>
                <a:lnTo>
                  <a:pt x="20983" y="3135"/>
                </a:lnTo>
                <a:lnTo>
                  <a:pt x="14811" y="3484"/>
                </a:lnTo>
                <a:close/>
                <a:moveTo>
                  <a:pt x="14811" y="3484"/>
                </a:moveTo>
              </a:path>
            </a:pathLst>
          </a:custGeom>
          <a:solidFill>
            <a:srgbClr val="FF6666">
              <a:alpha val="34901"/>
            </a:srgbClr>
          </a:solidFill>
          <a:ln w="12700">
            <a:solidFill>
              <a:srgbClr val="FF6666"/>
            </a:solidFill>
            <a:miter lim="800000"/>
            <a:headEnd/>
            <a:tailEnd/>
          </a:ln>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04170" name="Freeform 11"/>
          <p:cNvSpPr>
            <a:spLocks/>
          </p:cNvSpPr>
          <p:nvPr/>
        </p:nvSpPr>
        <p:spPr bwMode="auto">
          <a:xfrm>
            <a:off x="5465763" y="482600"/>
            <a:ext cx="588962" cy="411163"/>
          </a:xfrm>
          <a:custGeom>
            <a:avLst/>
            <a:gdLst>
              <a:gd name="T0" fmla="*/ 2147483647 w 21600"/>
              <a:gd name="T1" fmla="*/ 2147483647 h 21600"/>
              <a:gd name="T2" fmla="*/ 2147483647 w 21600"/>
              <a:gd name="T3" fmla="*/ 0 h 21600"/>
              <a:gd name="T4" fmla="*/ 2147483647 w 21600"/>
              <a:gd name="T5" fmla="*/ 2147483647 h 21600"/>
              <a:gd name="T6" fmla="*/ 0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8968" y="5653"/>
                </a:moveTo>
                <a:lnTo>
                  <a:pt x="13745" y="0"/>
                </a:lnTo>
                <a:lnTo>
                  <a:pt x="982" y="6574"/>
                </a:lnTo>
                <a:lnTo>
                  <a:pt x="0" y="8452"/>
                </a:lnTo>
                <a:lnTo>
                  <a:pt x="7855" y="21600"/>
                </a:lnTo>
                <a:lnTo>
                  <a:pt x="21600" y="12209"/>
                </a:lnTo>
                <a:lnTo>
                  <a:pt x="18968" y="5653"/>
                </a:lnTo>
                <a:close/>
                <a:moveTo>
                  <a:pt x="18968" y="5653"/>
                </a:moveTo>
              </a:path>
            </a:pathLst>
          </a:custGeom>
          <a:solidFill>
            <a:srgbClr val="FF6666">
              <a:alpha val="14902"/>
            </a:srgbClr>
          </a:solidFill>
          <a:ln w="12700">
            <a:solidFill>
              <a:srgbClr val="FF6666"/>
            </a:solidFill>
            <a:prstDash val="sysDot"/>
            <a:miter lim="800000"/>
            <a:headEnd/>
            <a:tailEnd/>
          </a:ln>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04171" name="Oval 12"/>
          <p:cNvSpPr>
            <a:spLocks/>
          </p:cNvSpPr>
          <p:nvPr/>
        </p:nvSpPr>
        <p:spPr bwMode="auto">
          <a:xfrm>
            <a:off x="6446838" y="3911600"/>
            <a:ext cx="696912" cy="231775"/>
          </a:xfrm>
          <a:prstGeom prst="ellipse">
            <a:avLst/>
          </a:prstGeom>
          <a:solidFill>
            <a:srgbClr val="A8B592">
              <a:alpha val="39999"/>
            </a:srgbClr>
          </a:solidFill>
          <a:ln w="12700">
            <a:solidFill>
              <a:srgbClr val="008040">
                <a:alpha val="50195"/>
              </a:srgbClr>
            </a:solidFill>
            <a:miter lim="800000"/>
            <a:headEnd/>
            <a:tailEnd/>
          </a:ln>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04172" name="TextBox 13"/>
          <p:cNvSpPr txBox="1">
            <a:spLocks noChangeArrowheads="1"/>
          </p:cNvSpPr>
          <p:nvPr/>
        </p:nvSpPr>
        <p:spPr bwMode="auto">
          <a:xfrm>
            <a:off x="6172200" y="1154113"/>
            <a:ext cx="295433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800">
                <a:solidFill>
                  <a:srgbClr val="000000"/>
                </a:solidFill>
              </a:rPr>
              <a:t>completed December 2010</a:t>
            </a:r>
          </a:p>
        </p:txBody>
      </p:sp>
    </p:spTree>
    <p:extLst>
      <p:ext uri="{BB962C8B-B14F-4D97-AF65-F5344CB8AC3E}">
        <p14:creationId xmlns:p14="http://schemas.microsoft.com/office/powerpoint/2010/main" val="2526021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2"/>
          <p:cNvGraphicFramePr>
            <a:graphicFrameLocks noChangeAspect="1"/>
          </p:cNvGraphicFramePr>
          <p:nvPr>
            <p:extLst>
              <p:ext uri="{D42A27DB-BD31-4B8C-83A1-F6EECF244321}">
                <p14:modId xmlns:p14="http://schemas.microsoft.com/office/powerpoint/2010/main" val="3013650332"/>
              </p:ext>
            </p:extLst>
          </p:nvPr>
        </p:nvGraphicFramePr>
        <p:xfrm>
          <a:off x="-41649" y="-172190"/>
          <a:ext cx="9403033" cy="7055947"/>
        </p:xfrm>
        <a:graphic>
          <a:graphicData uri="http://schemas.openxmlformats.org/presentationml/2006/ole">
            <mc:AlternateContent xmlns:mc="http://schemas.openxmlformats.org/markup-compatibility/2006">
              <mc:Choice xmlns:v="urn:schemas-microsoft-com:vml" Requires="v">
                <p:oleObj spid="_x0000_s59444"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49" y="-172190"/>
                        <a:ext cx="9403033" cy="7055947"/>
                      </a:xfrm>
                      <a:prstGeom prst="rect">
                        <a:avLst/>
                      </a:prstGeom>
                      <a:noFill/>
                      <a:ln>
                        <a:noFill/>
                      </a:ln>
                      <a:effectLst/>
                      <a:extLst/>
                    </p:spPr>
                  </p:pic>
                </p:oleObj>
              </mc:Fallback>
            </mc:AlternateContent>
          </a:graphicData>
        </a:graphic>
      </p:graphicFrame>
      <p:sp>
        <p:nvSpPr>
          <p:cNvPr id="624642" name="ZoneTexte 9"/>
          <p:cNvSpPr txBox="1">
            <a:spLocks noChangeArrowheads="1"/>
          </p:cNvSpPr>
          <p:nvPr/>
        </p:nvSpPr>
        <p:spPr bwMode="auto">
          <a:xfrm>
            <a:off x="6465888" y="1644650"/>
            <a:ext cx="26463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fr-FR" sz="2800" smtClean="0">
                <a:solidFill>
                  <a:srgbClr val="FFFFFF"/>
                </a:solidFill>
              </a:rPr>
              <a:t>2</a:t>
            </a:r>
            <a:r>
              <a:rPr lang="fr-FR" sz="2800" b="1" smtClean="0">
                <a:solidFill>
                  <a:srgbClr val="FFFFFF"/>
                </a:solidFill>
              </a:rPr>
              <a:t> </a:t>
            </a:r>
            <a:r>
              <a:rPr lang="fr-FR" sz="2800" smtClean="0">
                <a:solidFill>
                  <a:srgbClr val="FFFFFF"/>
                </a:solidFill>
              </a:rPr>
              <a:t>days per hole</a:t>
            </a:r>
          </a:p>
          <a:p>
            <a:pPr algn="ctr" eaLnBrk="1" fontAlgn="base" hangingPunct="1">
              <a:spcBef>
                <a:spcPct val="0"/>
              </a:spcBef>
              <a:spcAft>
                <a:spcPct val="0"/>
              </a:spcAft>
            </a:pPr>
            <a:r>
              <a:rPr lang="fr-FR" sz="2800" smtClean="0">
                <a:solidFill>
                  <a:srgbClr val="FFFFFF"/>
                </a:solidFill>
              </a:rPr>
              <a:t>3.5 cm/second</a:t>
            </a:r>
          </a:p>
        </p:txBody>
      </p:sp>
      <p:sp>
        <p:nvSpPr>
          <p:cNvPr id="624643" name="Titre 1"/>
          <p:cNvSpPr txBox="1">
            <a:spLocks/>
          </p:cNvSpPr>
          <p:nvPr/>
        </p:nvSpPr>
        <p:spPr bwMode="auto">
          <a:xfrm>
            <a:off x="76200" y="76200"/>
            <a:ext cx="9144000"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fr-FR" sz="4400" smtClean="0">
                <a:solidFill>
                  <a:srgbClr val="FFFFFF"/>
                </a:solidFill>
              </a:rPr>
              <a:t>drilling and deployment</a:t>
            </a:r>
          </a:p>
        </p:txBody>
      </p:sp>
      <p:pic>
        <p:nvPicPr>
          <p:cNvPr id="624644" name="Image 9" descr="IMG_0804.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123950"/>
            <a:ext cx="5529263" cy="41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10" descr="IMG_0830.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14738" y="2711450"/>
            <a:ext cx="5529262" cy="41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descr="IMG_0664.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1600200"/>
            <a:ext cx="3663950" cy="488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47" name="ZoneTexte 11"/>
          <p:cNvSpPr txBox="1">
            <a:spLocks noChangeArrowheads="1"/>
          </p:cNvSpPr>
          <p:nvPr/>
        </p:nvSpPr>
        <p:spPr bwMode="auto">
          <a:xfrm>
            <a:off x="8867775" y="6551613"/>
            <a:ext cx="3651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fld id="{9E1336A7-4B21-E64B-8DD9-F114A8B16A8F}" type="slidenum">
              <a:rPr lang="fr-FR" sz="1400" smtClean="0">
                <a:solidFill>
                  <a:srgbClr val="7F7F7F"/>
                </a:solidFill>
                <a:latin typeface="Calibri" charset="0"/>
              </a:rPr>
              <a:pPr eaLnBrk="1" fontAlgn="base" hangingPunct="1">
                <a:spcBef>
                  <a:spcPct val="0"/>
                </a:spcBef>
                <a:spcAft>
                  <a:spcPct val="0"/>
                </a:spcAft>
              </a:pPr>
              <a:t>31</a:t>
            </a:fld>
            <a:endParaRPr lang="fr-FR" sz="1400" smtClean="0">
              <a:solidFill>
                <a:srgbClr val="7F7F7F"/>
              </a:solidFill>
              <a:latin typeface="Calibri" charset="0"/>
            </a:endParaRPr>
          </a:p>
        </p:txBody>
      </p:sp>
    </p:spTree>
    <p:extLst>
      <p:ext uri="{BB962C8B-B14F-4D97-AF65-F5344CB8AC3E}">
        <p14:creationId xmlns:p14="http://schemas.microsoft.com/office/powerpoint/2010/main" val="9155717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3" name="Rectangle 2"/>
          <p:cNvSpPr>
            <a:spLocks noGrp="1" noChangeArrowheads="1"/>
          </p:cNvSpPr>
          <p:nvPr>
            <p:ph type="title" idx="4294967295"/>
          </p:nvPr>
        </p:nvSpPr>
        <p:spPr/>
        <p:txBody>
          <a:bodyPr/>
          <a:lstStyle/>
          <a:p>
            <a:pPr eaLnBrk="1" hangingPunct="1"/>
            <a:r>
              <a:rPr lang="en-US">
                <a:latin typeface="Times New Roman" charset="0"/>
              </a:rPr>
              <a:t>IceCube Site</a:t>
            </a:r>
          </a:p>
        </p:txBody>
      </p:sp>
      <p:pic>
        <p:nvPicPr>
          <p:cNvPr id="622594" name="Picture 3" descr="_K7A03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2595" name="Rectangle 4"/>
          <p:cNvSpPr>
            <a:spLocks noChangeArrowheads="1"/>
          </p:cNvSpPr>
          <p:nvPr/>
        </p:nvSpPr>
        <p:spPr bwMode="auto">
          <a:xfrm>
            <a:off x="4191000" y="4919663"/>
            <a:ext cx="6477000" cy="1938337"/>
          </a:xfrm>
          <a:prstGeom prst="rect">
            <a:avLst/>
          </a:prstGeom>
          <a:solidFill>
            <a:srgbClr val="0000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4400" fontAlgn="base">
              <a:spcBef>
                <a:spcPct val="0"/>
              </a:spcBef>
              <a:spcAft>
                <a:spcPct val="0"/>
              </a:spcAft>
            </a:pPr>
            <a:r>
              <a:rPr lang="en-US" sz="2400" b="1">
                <a:solidFill>
                  <a:srgbClr val="FFFFFF"/>
                </a:solidFill>
                <a:latin typeface="Arial" charset="0"/>
                <a:ea typeface="ＭＳ Ｐゴシック" charset="0"/>
                <a:cs typeface="ＭＳ Ｐゴシック" charset="0"/>
              </a:rPr>
              <a:t>      </a:t>
            </a:r>
            <a:r>
              <a:rPr lang="en-US" sz="2400">
                <a:solidFill>
                  <a:srgbClr val="FFFFFF"/>
                </a:solidFill>
                <a:latin typeface="Arial" charset="0"/>
                <a:ea typeface="ＭＳ Ｐゴシック" charset="0"/>
                <a:cs typeface="ＭＳ Ｐゴシック" charset="0"/>
              </a:rPr>
              <a:t>nozzle delivers </a:t>
            </a:r>
            <a:r>
              <a:rPr lang="en-US" sz="2400">
                <a:solidFill>
                  <a:srgbClr val="FFFFFF"/>
                </a:solidFill>
                <a:latin typeface="Arial" charset="0"/>
                <a:ea typeface="ＭＳ Ｐゴシック" charset="0"/>
                <a:cs typeface="ＭＳ Ｐゴシック" charset="0"/>
                <a:sym typeface="Wingdings" charset="0"/>
              </a:rPr>
              <a:t></a:t>
            </a:r>
            <a:endParaRPr lang="en-US" sz="2400">
              <a:solidFill>
                <a:srgbClr val="FFFFFF"/>
              </a:solidFill>
              <a:latin typeface="Arial" charset="0"/>
              <a:ea typeface="ＭＳ Ｐゴシック" charset="0"/>
              <a:cs typeface="ＭＳ Ｐゴシック" charset="0"/>
            </a:endParaRPr>
          </a:p>
          <a:p>
            <a:pPr lvl="1" defTabSz="914400" fontAlgn="base">
              <a:spcBef>
                <a:spcPct val="0"/>
              </a:spcBef>
              <a:spcAft>
                <a:spcPct val="0"/>
              </a:spcAft>
              <a:buFont typeface="Arial" charset="0"/>
              <a:buChar char="•"/>
            </a:pPr>
            <a:r>
              <a:rPr lang="en-US" sz="2400">
                <a:solidFill>
                  <a:srgbClr val="FFFFFF"/>
                </a:solidFill>
                <a:latin typeface="Arial" charset="0"/>
                <a:ea typeface="ＭＳ Ｐゴシック" charset="0"/>
                <a:cs typeface="ＭＳ Ｐゴシック" charset="0"/>
              </a:rPr>
              <a:t> 200 gallons per minute</a:t>
            </a:r>
          </a:p>
          <a:p>
            <a:pPr lvl="1" defTabSz="914400" fontAlgn="base">
              <a:spcBef>
                <a:spcPct val="0"/>
              </a:spcBef>
              <a:spcAft>
                <a:spcPct val="0"/>
              </a:spcAft>
              <a:buFont typeface="Arial" charset="0"/>
              <a:buChar char="•"/>
            </a:pPr>
            <a:r>
              <a:rPr lang="en-US" sz="2400">
                <a:solidFill>
                  <a:srgbClr val="FFFFFF"/>
                </a:solidFill>
                <a:latin typeface="Arial" charset="0"/>
                <a:ea typeface="ＭＳ Ｐゴシック" charset="0"/>
                <a:cs typeface="ＭＳ Ｐゴシック" charset="0"/>
              </a:rPr>
              <a:t> 7 Mpa</a:t>
            </a:r>
          </a:p>
          <a:p>
            <a:pPr lvl="1" defTabSz="914400" fontAlgn="base">
              <a:spcBef>
                <a:spcPct val="0"/>
              </a:spcBef>
              <a:spcAft>
                <a:spcPct val="0"/>
              </a:spcAft>
              <a:buFont typeface="Arial" charset="0"/>
              <a:buChar char="•"/>
            </a:pPr>
            <a:r>
              <a:rPr lang="en-US" sz="2400">
                <a:solidFill>
                  <a:srgbClr val="FFFFFF"/>
                </a:solidFill>
                <a:latin typeface="Arial" charset="0"/>
                <a:ea typeface="ＭＳ Ｐゴシック" charset="0"/>
                <a:cs typeface="ＭＳ Ｐゴシック" charset="0"/>
              </a:rPr>
              <a:t> 90 degree C</a:t>
            </a:r>
          </a:p>
          <a:p>
            <a:pPr lvl="1" defTabSz="914400" fontAlgn="base">
              <a:spcBef>
                <a:spcPct val="0"/>
              </a:spcBef>
              <a:spcAft>
                <a:spcPct val="0"/>
              </a:spcAft>
            </a:pPr>
            <a:r>
              <a:rPr lang="en-US" sz="2400">
                <a:solidFill>
                  <a:srgbClr val="FFFFFF"/>
                </a:solidFill>
                <a:latin typeface="Arial" charset="0"/>
                <a:ea typeface="ＭＳ Ｐゴシック" charset="0"/>
                <a:cs typeface="ＭＳ Ｐゴシック" charset="0"/>
                <a:sym typeface="Wingdings" charset="0"/>
              </a:rPr>
              <a:t> 4.8</a:t>
            </a:r>
            <a:r>
              <a:rPr lang="en-US" sz="2400">
                <a:solidFill>
                  <a:srgbClr val="FFFFFF"/>
                </a:solidFill>
                <a:latin typeface="Arial" charset="0"/>
                <a:ea typeface="ＭＳ Ｐゴシック" charset="0"/>
                <a:cs typeface="ＭＳ Ｐゴシック" charset="0"/>
              </a:rPr>
              <a:t> megawatt heating plant</a:t>
            </a:r>
          </a:p>
        </p:txBody>
      </p:sp>
    </p:spTree>
    <p:extLst>
      <p:ext uri="{BB962C8B-B14F-4D97-AF65-F5344CB8AC3E}">
        <p14:creationId xmlns:p14="http://schemas.microsoft.com/office/powerpoint/2010/main" val="4662761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742402" name="Group 3"/>
          <p:cNvGrpSpPr>
            <a:grpSpLocks/>
          </p:cNvGrpSpPr>
          <p:nvPr/>
        </p:nvGrpSpPr>
        <p:grpSpPr bwMode="auto">
          <a:xfrm>
            <a:off x="568325" y="1600200"/>
            <a:ext cx="8007350" cy="5253038"/>
            <a:chOff x="506" y="826"/>
            <a:chExt cx="5044" cy="3309"/>
          </a:xfrm>
        </p:grpSpPr>
        <p:pic>
          <p:nvPicPr>
            <p:cNvPr id="7424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0" y="828"/>
              <a:ext cx="2032" cy="2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241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6" y="826"/>
              <a:ext cx="2024" cy="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3" name="Line 6"/>
            <p:cNvSpPr>
              <a:spLocks noChangeShapeType="1"/>
            </p:cNvSpPr>
            <p:nvPr/>
          </p:nvSpPr>
          <p:spPr bwMode="auto">
            <a:xfrm flipV="1">
              <a:off x="1344" y="2728"/>
              <a:ext cx="1224" cy="976"/>
            </a:xfrm>
            <a:prstGeom prst="line">
              <a:avLst/>
            </a:prstGeom>
            <a:noFill/>
            <a:ln w="38100">
              <a:solidFill>
                <a:srgbClr val="FF0000"/>
              </a:solidFill>
              <a:round/>
              <a:headEnd/>
              <a:tailEnd type="triangle" w="med" len="med"/>
            </a:ln>
          </p:spPr>
          <p:txBody>
            <a:bodyPr wrap="none" anchor="ctr"/>
            <a:lstStyle/>
            <a:p>
              <a:pPr defTabSz="914400" fontAlgn="base">
                <a:spcBef>
                  <a:spcPct val="0"/>
                </a:spcBef>
                <a:spcAft>
                  <a:spcPct val="0"/>
                </a:spcAft>
                <a:defRPr/>
              </a:pPr>
              <a:endParaRPr lang="en-US" b="1">
                <a:solidFill>
                  <a:srgbClr val="000000"/>
                </a:solidFill>
                <a:latin typeface="Arial" pitchFamily="34" charset="0"/>
                <a:ea typeface="ＭＳ Ｐゴシック" charset="0"/>
                <a:cs typeface="ＭＳ Ｐゴシック" charset="0"/>
              </a:endParaRPr>
            </a:p>
          </p:txBody>
        </p:sp>
        <p:sp>
          <p:nvSpPr>
            <p:cNvPr id="10254" name="Line 7"/>
            <p:cNvSpPr>
              <a:spLocks noChangeShapeType="1"/>
            </p:cNvSpPr>
            <p:nvPr/>
          </p:nvSpPr>
          <p:spPr bwMode="auto">
            <a:xfrm flipV="1">
              <a:off x="976" y="1360"/>
              <a:ext cx="832" cy="656"/>
            </a:xfrm>
            <a:prstGeom prst="line">
              <a:avLst/>
            </a:prstGeom>
            <a:noFill/>
            <a:ln w="38100">
              <a:solidFill>
                <a:srgbClr val="FF0000"/>
              </a:solidFill>
              <a:round/>
              <a:headEnd/>
              <a:tailEnd type="triangle" w="med" len="med"/>
            </a:ln>
          </p:spPr>
          <p:txBody>
            <a:bodyPr wrap="none" anchor="ctr"/>
            <a:lstStyle/>
            <a:p>
              <a:pPr defTabSz="914400" fontAlgn="base">
                <a:spcBef>
                  <a:spcPct val="0"/>
                </a:spcBef>
                <a:spcAft>
                  <a:spcPct val="0"/>
                </a:spcAft>
                <a:defRPr/>
              </a:pPr>
              <a:endParaRPr lang="en-US" b="1">
                <a:solidFill>
                  <a:srgbClr val="000000"/>
                </a:solidFill>
                <a:latin typeface="Arial" pitchFamily="34" charset="0"/>
                <a:ea typeface="ＭＳ Ｐゴシック" charset="0"/>
                <a:cs typeface="ＭＳ Ｐゴシック" charset="0"/>
              </a:endParaRPr>
            </a:p>
          </p:txBody>
        </p:sp>
        <p:sp>
          <p:nvSpPr>
            <p:cNvPr id="201736" name="Text Box 8"/>
            <p:cNvSpPr txBox="1">
              <a:spLocks noChangeArrowheads="1"/>
            </p:cNvSpPr>
            <p:nvPr/>
          </p:nvSpPr>
          <p:spPr bwMode="auto">
            <a:xfrm>
              <a:off x="514" y="3617"/>
              <a:ext cx="864" cy="518"/>
            </a:xfrm>
            <a:prstGeom prst="rect">
              <a:avLst/>
            </a:prstGeom>
            <a:noFill/>
            <a:ln w="9525">
              <a:noFill/>
              <a:miter lim="800000"/>
              <a:headEnd/>
              <a:tailEnd/>
            </a:ln>
            <a:effectLst/>
          </p:spPr>
          <p:txBody>
            <a:bodyPr lIns="91420" tIns="45711" rIns="91420" bIns="45711">
              <a:spAutoFit/>
            </a:bodyPr>
            <a:lstStyle/>
            <a:p>
              <a:pPr defTabSz="914400" eaLnBrk="0" fontAlgn="base" hangingPunct="0">
                <a:spcBef>
                  <a:spcPct val="50000"/>
                </a:spcBef>
                <a:spcAft>
                  <a:spcPct val="0"/>
                </a:spcAft>
                <a:defRPr/>
              </a:pPr>
              <a:r>
                <a:rPr lang="en-US" sz="2400" b="1">
                  <a:solidFill>
                    <a:srgbClr val="FFFFFF"/>
                  </a:solidFill>
                  <a:effectLst>
                    <a:outerShdw blurRad="38100" dist="38100" dir="2700000" algn="tl">
                      <a:srgbClr val="808080"/>
                    </a:outerShdw>
                  </a:effectLst>
                  <a:latin typeface="Comic Sans MS" pitchFamily="66" charset="0"/>
                  <a:ea typeface="ＭＳ Ｐゴシック" charset="0"/>
                  <a:cs typeface="ＭＳ Ｐゴシック" charset="0"/>
                </a:rPr>
                <a:t>main board</a:t>
              </a:r>
              <a:endParaRPr lang="en-US" sz="4000" b="1">
                <a:solidFill>
                  <a:srgbClr val="FFFFFF"/>
                </a:solidFill>
                <a:effectLst>
                  <a:outerShdw blurRad="38100" dist="38100" dir="2700000" algn="tl">
                    <a:srgbClr val="808080"/>
                  </a:outerShdw>
                </a:effectLst>
                <a:latin typeface="Comic Sans MS" pitchFamily="66" charset="0"/>
                <a:ea typeface="ＭＳ Ｐゴシック" charset="0"/>
                <a:cs typeface="ＭＳ Ｐゴシック" charset="0"/>
              </a:endParaRPr>
            </a:p>
          </p:txBody>
        </p:sp>
        <p:sp>
          <p:nvSpPr>
            <p:cNvPr id="201737" name="Text Box 9"/>
            <p:cNvSpPr txBox="1">
              <a:spLocks noChangeArrowheads="1"/>
            </p:cNvSpPr>
            <p:nvPr/>
          </p:nvSpPr>
          <p:spPr bwMode="auto">
            <a:xfrm>
              <a:off x="506" y="1559"/>
              <a:ext cx="864" cy="748"/>
            </a:xfrm>
            <a:prstGeom prst="rect">
              <a:avLst/>
            </a:prstGeom>
            <a:noFill/>
            <a:ln w="9525">
              <a:noFill/>
              <a:miter lim="800000"/>
              <a:headEnd/>
              <a:tailEnd/>
            </a:ln>
            <a:effectLst/>
          </p:spPr>
          <p:txBody>
            <a:bodyPr lIns="91420" tIns="45711" rIns="91420" bIns="45711">
              <a:spAutoFit/>
            </a:bodyPr>
            <a:lstStyle/>
            <a:p>
              <a:pPr defTabSz="914400" eaLnBrk="0" fontAlgn="base" hangingPunct="0">
                <a:spcBef>
                  <a:spcPct val="50000"/>
                </a:spcBef>
                <a:spcAft>
                  <a:spcPct val="0"/>
                </a:spcAft>
                <a:defRPr/>
              </a:pPr>
              <a:r>
                <a:rPr lang="en-US" sz="2400" b="1">
                  <a:solidFill>
                    <a:srgbClr val="FFFFFF"/>
                  </a:solidFill>
                  <a:effectLst>
                    <a:outerShdw blurRad="38100" dist="38100" dir="2700000" algn="tl">
                      <a:srgbClr val="808080"/>
                    </a:outerShdw>
                  </a:effectLst>
                  <a:latin typeface="Comic Sans MS" pitchFamily="66" charset="0"/>
                  <a:ea typeface="ＭＳ Ｐゴシック" charset="0"/>
                  <a:cs typeface="ＭＳ Ｐゴシック" charset="0"/>
                </a:rPr>
                <a:t>LED flasher board</a:t>
              </a:r>
              <a:endParaRPr lang="en-US" sz="4000" b="1">
                <a:solidFill>
                  <a:srgbClr val="FFFFFF"/>
                </a:solidFill>
                <a:effectLst>
                  <a:outerShdw blurRad="38100" dist="38100" dir="2700000" algn="tl">
                    <a:srgbClr val="808080"/>
                  </a:outerShdw>
                </a:effectLst>
                <a:latin typeface="Comic Sans MS" pitchFamily="66" charset="0"/>
                <a:ea typeface="ＭＳ Ｐゴシック" charset="0"/>
                <a:cs typeface="ＭＳ Ｐゴシック" charset="0"/>
              </a:endParaRPr>
            </a:p>
          </p:txBody>
        </p:sp>
      </p:grpSp>
      <p:sp>
        <p:nvSpPr>
          <p:cNvPr id="201738" name="Text Box 10"/>
          <p:cNvSpPr txBox="1">
            <a:spLocks noChangeArrowheads="1"/>
          </p:cNvSpPr>
          <p:nvPr/>
        </p:nvSpPr>
        <p:spPr bwMode="auto">
          <a:xfrm>
            <a:off x="7399338" y="5532438"/>
            <a:ext cx="1592262" cy="457200"/>
          </a:xfrm>
          <a:prstGeom prst="rect">
            <a:avLst/>
          </a:prstGeom>
          <a:noFill/>
          <a:ln w="9525">
            <a:noFill/>
            <a:miter lim="800000"/>
            <a:headEnd/>
            <a:tailEnd/>
          </a:ln>
          <a:effectLst/>
        </p:spPr>
        <p:txBody>
          <a:bodyPr wrap="none" lIns="91420" tIns="45711" rIns="91420" bIns="45711">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defTabSz="914400" eaLnBrk="1" fontAlgn="base" hangingPunct="1">
              <a:spcBef>
                <a:spcPct val="0"/>
              </a:spcBef>
              <a:spcAft>
                <a:spcPct val="0"/>
              </a:spcAft>
              <a:defRPr/>
            </a:pPr>
            <a:r>
              <a:rPr lang="en-US" sz="2400" b="1" smtClean="0">
                <a:solidFill>
                  <a:srgbClr val="FFFFFF"/>
                </a:solidFill>
                <a:effectLst>
                  <a:outerShdw blurRad="38100" dist="38100" dir="2700000" algn="tl">
                    <a:srgbClr val="808080"/>
                  </a:outerShdw>
                </a:effectLst>
                <a:latin typeface="Comic Sans MS" charset="0"/>
              </a:rPr>
              <a:t>HV board</a:t>
            </a:r>
          </a:p>
        </p:txBody>
      </p:sp>
      <p:sp>
        <p:nvSpPr>
          <p:cNvPr id="10246" name="Line 11"/>
          <p:cNvSpPr>
            <a:spLocks noChangeShapeType="1"/>
          </p:cNvSpPr>
          <p:nvPr/>
        </p:nvSpPr>
        <p:spPr bwMode="auto">
          <a:xfrm flipH="1" flipV="1">
            <a:off x="7010400" y="2895600"/>
            <a:ext cx="838200" cy="2590800"/>
          </a:xfrm>
          <a:prstGeom prst="line">
            <a:avLst/>
          </a:prstGeom>
          <a:noFill/>
          <a:ln w="28575">
            <a:solidFill>
              <a:srgbClr val="FF0000"/>
            </a:solidFill>
            <a:round/>
            <a:headEnd/>
            <a:tailEnd type="triangle" w="med" len="med"/>
          </a:ln>
        </p:spPr>
        <p:txBody>
          <a:bodyPr/>
          <a:lstStyle/>
          <a:p>
            <a:pPr defTabSz="914400" fontAlgn="base">
              <a:spcBef>
                <a:spcPct val="0"/>
              </a:spcBef>
              <a:spcAft>
                <a:spcPct val="0"/>
              </a:spcAft>
              <a:defRPr/>
            </a:pPr>
            <a:endParaRPr lang="en-US" b="1">
              <a:solidFill>
                <a:srgbClr val="000000"/>
              </a:solidFill>
              <a:latin typeface="Arial" pitchFamily="34" charset="0"/>
              <a:ea typeface="ＭＳ Ｐゴシック" charset="0"/>
              <a:cs typeface="ＭＳ Ｐゴシック" charset="0"/>
            </a:endParaRPr>
          </a:p>
        </p:txBody>
      </p:sp>
      <p:graphicFrame>
        <p:nvGraphicFramePr>
          <p:cNvPr id="742405" name="Object 12"/>
          <p:cNvGraphicFramePr>
            <a:graphicFrameLocks noChangeAspect="1"/>
          </p:cNvGraphicFramePr>
          <p:nvPr/>
        </p:nvGraphicFramePr>
        <p:xfrm>
          <a:off x="5870575" y="0"/>
          <a:ext cx="3273425" cy="2455863"/>
        </p:xfrm>
        <a:graphic>
          <a:graphicData uri="http://schemas.openxmlformats.org/presentationml/2006/ole">
            <mc:AlternateContent xmlns:mc="http://schemas.openxmlformats.org/markup-compatibility/2006">
              <mc:Choice xmlns:v="urn:schemas-microsoft-com:vml" Requires="v">
                <p:oleObj spid="_x0000_s60468" r:id="rId5" imgW="12215873" imgH="9168254" progId="">
                  <p:embed/>
                </p:oleObj>
              </mc:Choice>
              <mc:Fallback>
                <p:oleObj r:id="rId5" imgW="12215873" imgH="9168254"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70575" y="0"/>
                        <a:ext cx="3273425" cy="245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01730" name="Rectangle 2"/>
          <p:cNvSpPr>
            <a:spLocks noGrp="1" noChangeArrowheads="1"/>
          </p:cNvSpPr>
          <p:nvPr>
            <p:ph type="title"/>
          </p:nvPr>
        </p:nvSpPr>
        <p:spPr>
          <a:xfrm>
            <a:off x="-533400" y="228600"/>
            <a:ext cx="8534400" cy="1257300"/>
          </a:xfrm>
        </p:spPr>
        <p:txBody>
          <a:bodyPr/>
          <a:lstStyle/>
          <a:p>
            <a:pPr eaLnBrk="1" hangingPunct="1">
              <a:lnSpc>
                <a:spcPct val="75000"/>
              </a:lnSpc>
              <a:defRPr/>
            </a:pPr>
            <a:r>
              <a:rPr lang="en-US" sz="3600">
                <a:solidFill>
                  <a:schemeClr val="bg1"/>
                </a:solidFill>
                <a:latin typeface="Times New Roman" charset="0"/>
                <a:cs typeface="+mj-cs"/>
              </a:rPr>
              <a:t>architecture of independent DOMs</a:t>
            </a:r>
            <a:r>
              <a:rPr lang="en-US" sz="4000">
                <a:solidFill>
                  <a:schemeClr val="bg1"/>
                </a:solidFill>
                <a:latin typeface="Times New Roman" charset="0"/>
                <a:cs typeface="+mj-cs"/>
              </a:rPr>
              <a:t/>
            </a:r>
            <a:br>
              <a:rPr lang="en-US" sz="4000">
                <a:solidFill>
                  <a:schemeClr val="bg1"/>
                </a:solidFill>
                <a:latin typeface="Times New Roman" charset="0"/>
                <a:cs typeface="+mj-cs"/>
              </a:rPr>
            </a:br>
            <a:r>
              <a:rPr lang="en-US" sz="4000">
                <a:solidFill>
                  <a:schemeClr val="bg1"/>
                </a:solidFill>
                <a:latin typeface="Times New Roman" charset="0"/>
                <a:cs typeface="+mj-cs"/>
              </a:rPr>
              <a:t/>
            </a:r>
            <a:br>
              <a:rPr lang="en-US" sz="4000">
                <a:solidFill>
                  <a:schemeClr val="bg1"/>
                </a:solidFill>
                <a:latin typeface="Times New Roman" charset="0"/>
                <a:cs typeface="+mj-cs"/>
              </a:rPr>
            </a:br>
            <a:r>
              <a:rPr lang="en-US" sz="4000">
                <a:solidFill>
                  <a:schemeClr val="bg1"/>
                </a:solidFill>
                <a:latin typeface="Times New Roman" charset="0"/>
                <a:cs typeface="+mj-cs"/>
              </a:rPr>
              <a:t>				</a:t>
            </a:r>
            <a:r>
              <a:rPr lang="en-US" sz="2800" b="1">
                <a:solidFill>
                  <a:schemeClr val="bg1"/>
                </a:solidFill>
                <a:effectLst>
                  <a:outerShdw blurRad="38100" dist="38100" dir="2700000" algn="tl">
                    <a:srgbClr val="808080"/>
                  </a:outerShdw>
                </a:effectLst>
                <a:latin typeface="Comic Sans MS" charset="0"/>
                <a:cs typeface="+mj-cs"/>
              </a:rPr>
              <a:t>10 inch pmt</a:t>
            </a:r>
          </a:p>
        </p:txBody>
      </p:sp>
      <p:sp>
        <p:nvSpPr>
          <p:cNvPr id="10248" name="Line 13"/>
          <p:cNvSpPr>
            <a:spLocks noChangeShapeType="1"/>
          </p:cNvSpPr>
          <p:nvPr/>
        </p:nvSpPr>
        <p:spPr bwMode="auto">
          <a:xfrm>
            <a:off x="8686800" y="2209800"/>
            <a:ext cx="0" cy="3048000"/>
          </a:xfrm>
          <a:prstGeom prst="line">
            <a:avLst/>
          </a:prstGeom>
          <a:noFill/>
          <a:ln w="28575">
            <a:solidFill>
              <a:srgbClr val="A50021"/>
            </a:solidFill>
            <a:round/>
            <a:headEnd/>
            <a:tailEnd/>
          </a:ln>
        </p:spPr>
        <p:txBody>
          <a:bodyPr/>
          <a:lstStyle/>
          <a:p>
            <a:pPr defTabSz="914400" fontAlgn="base">
              <a:spcBef>
                <a:spcPct val="0"/>
              </a:spcBef>
              <a:spcAft>
                <a:spcPct val="0"/>
              </a:spcAft>
              <a:defRPr/>
            </a:pPr>
            <a:endParaRPr lang="en-US" b="1">
              <a:solidFill>
                <a:srgbClr val="000000"/>
              </a:solidFill>
              <a:latin typeface="Arial" pitchFamily="34" charset="0"/>
              <a:ea typeface="ＭＳ Ｐゴシック" charset="0"/>
              <a:cs typeface="ＭＳ Ｐゴシック" charset="0"/>
            </a:endParaRPr>
          </a:p>
        </p:txBody>
      </p:sp>
      <p:sp>
        <p:nvSpPr>
          <p:cNvPr id="10249" name="Line 14"/>
          <p:cNvSpPr>
            <a:spLocks noChangeShapeType="1"/>
          </p:cNvSpPr>
          <p:nvPr/>
        </p:nvSpPr>
        <p:spPr bwMode="auto">
          <a:xfrm flipH="1">
            <a:off x="8001000" y="5257800"/>
            <a:ext cx="685800" cy="0"/>
          </a:xfrm>
          <a:prstGeom prst="line">
            <a:avLst/>
          </a:prstGeom>
          <a:noFill/>
          <a:ln w="28575">
            <a:solidFill>
              <a:srgbClr val="A50021"/>
            </a:solidFill>
            <a:round/>
            <a:headEnd/>
            <a:tailEnd type="triangle" w="med" len="med"/>
          </a:ln>
        </p:spPr>
        <p:txBody>
          <a:bodyPr/>
          <a:lstStyle/>
          <a:p>
            <a:pPr defTabSz="914400" fontAlgn="base">
              <a:spcBef>
                <a:spcPct val="0"/>
              </a:spcBef>
              <a:spcAft>
                <a:spcPct val="0"/>
              </a:spcAft>
              <a:defRPr/>
            </a:pPr>
            <a:endParaRPr lang="en-US" b="1">
              <a:solidFill>
                <a:srgbClr val="000000"/>
              </a:solidFill>
              <a:latin typeface="Arial" pitchFamily="34" charset="0"/>
              <a:ea typeface="ＭＳ Ｐゴシック" charset="0"/>
              <a:cs typeface="ＭＳ Ｐゴシック" charset="0"/>
            </a:endParaRPr>
          </a:p>
        </p:txBody>
      </p:sp>
      <p:sp>
        <p:nvSpPr>
          <p:cNvPr id="10250" name="Line 15"/>
          <p:cNvSpPr>
            <a:spLocks noChangeShapeType="1"/>
          </p:cNvSpPr>
          <p:nvPr/>
        </p:nvSpPr>
        <p:spPr bwMode="auto">
          <a:xfrm>
            <a:off x="6705600" y="1371600"/>
            <a:ext cx="990600" cy="0"/>
          </a:xfrm>
          <a:prstGeom prst="line">
            <a:avLst/>
          </a:prstGeom>
          <a:noFill/>
          <a:ln w="28575">
            <a:solidFill>
              <a:srgbClr val="A50021"/>
            </a:solidFill>
            <a:round/>
            <a:headEnd/>
            <a:tailEnd type="triangle" w="med" len="med"/>
          </a:ln>
        </p:spPr>
        <p:txBody>
          <a:bodyPr/>
          <a:lstStyle/>
          <a:p>
            <a:pPr defTabSz="914400" fontAlgn="base">
              <a:spcBef>
                <a:spcPct val="0"/>
              </a:spcBef>
              <a:spcAft>
                <a:spcPct val="0"/>
              </a:spcAft>
              <a:defRPr/>
            </a:pPr>
            <a:endParaRPr lang="en-US" b="1">
              <a:solidFill>
                <a:srgbClr val="000000"/>
              </a:solidFill>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924929937"/>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2"/>
          <p:cNvGraphicFramePr>
            <a:graphicFrameLocks noChangeAspect="1"/>
          </p:cNvGraphicFramePr>
          <p:nvPr>
            <p:extLst>
              <p:ext uri="{D42A27DB-BD31-4B8C-83A1-F6EECF244321}">
                <p14:modId xmlns:p14="http://schemas.microsoft.com/office/powerpoint/2010/main" val="3392026903"/>
              </p:ext>
            </p:extLst>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61492"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96294" name="Rectangle 6"/>
          <p:cNvSpPr>
            <a:spLocks noChangeArrowheads="1"/>
          </p:cNvSpPr>
          <p:nvPr/>
        </p:nvSpPr>
        <p:spPr bwMode="auto">
          <a:xfrm>
            <a:off x="0" y="116997"/>
            <a:ext cx="9143999" cy="7587040"/>
          </a:xfrm>
          <a:prstGeom prst="rect">
            <a:avLst/>
          </a:prstGeom>
          <a:noFill/>
          <a:ln w="9525">
            <a:noFill/>
            <a:miter lim="800000"/>
            <a:headEnd/>
            <a:tailEnd/>
          </a:ln>
          <a:effectLst>
            <a:outerShdw blurRad="63500" dist="50800" dir="2700000" algn="ctr" rotWithShape="0">
              <a:schemeClr val="bg2">
                <a:alpha val="84999"/>
              </a:schemeClr>
            </a:outerShdw>
          </a:effectLst>
        </p:spPr>
        <p:txBody>
          <a:bodyPr/>
          <a:lstStyle/>
          <a:p>
            <a:pPr marL="342900" indent="-342900" defTabSz="914400" fontAlgn="base">
              <a:lnSpc>
                <a:spcPct val="90000"/>
              </a:lnSpc>
              <a:spcBef>
                <a:spcPct val="20000"/>
              </a:spcBef>
            </a:pPr>
            <a:r>
              <a:rPr lang="en-US" sz="2800" dirty="0">
                <a:solidFill>
                  <a:srgbClr val="FFFFFF"/>
                </a:solidFill>
                <a:latin typeface="Arial" charset="0"/>
                <a:ea typeface="ＭＳ Ｐゴシック" charset="0"/>
                <a:cs typeface="Arial" charset="0"/>
              </a:rPr>
              <a:t>… each Digital Optical Module independently collects light signals like this, digitizes them,</a:t>
            </a:r>
          </a:p>
          <a:p>
            <a:pPr marL="342900" indent="-342900" defTabSz="914400" fontAlgn="base">
              <a:lnSpc>
                <a:spcPct val="90000"/>
              </a:lnSpc>
              <a:spcBef>
                <a:spcPct val="20000"/>
              </a:spcBef>
              <a:spcAft>
                <a:spcPct val="0"/>
              </a:spcAft>
            </a:pPr>
            <a:endParaRPr lang="en-US" sz="2800" dirty="0">
              <a:solidFill>
                <a:srgbClr val="CED0CF"/>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r>
              <a:rPr lang="en-US" sz="2800" dirty="0">
                <a:solidFill>
                  <a:srgbClr val="FFFFFF"/>
                </a:solidFill>
                <a:latin typeface="Arial" charset="0"/>
                <a:ea typeface="ＭＳ Ｐゴシック" charset="0"/>
                <a:cs typeface="Arial" charset="0"/>
              </a:rPr>
              <a:t>…time stamps them with 2 nanoseconds precision, and sends them to a computer that sorts them events…</a:t>
            </a:r>
          </a:p>
        </p:txBody>
      </p:sp>
      <p:pic>
        <p:nvPicPr>
          <p:cNvPr id="3" name="Picture 2"/>
          <p:cNvPicPr>
            <a:picLocks noChangeAspect="1"/>
          </p:cNvPicPr>
          <p:nvPr/>
        </p:nvPicPr>
        <p:blipFill>
          <a:blip r:embed="rId6"/>
          <a:stretch>
            <a:fillRect/>
          </a:stretch>
        </p:blipFill>
        <p:spPr>
          <a:xfrm>
            <a:off x="2055207" y="1134643"/>
            <a:ext cx="4969210" cy="4480436"/>
          </a:xfrm>
          <a:prstGeom prst="rect">
            <a:avLst/>
          </a:prstGeom>
        </p:spPr>
      </p:pic>
    </p:spTree>
    <p:extLst>
      <p:ext uri="{BB962C8B-B14F-4D97-AF65-F5344CB8AC3E}">
        <p14:creationId xmlns:p14="http://schemas.microsoft.com/office/powerpoint/2010/main" val="32127256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72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359389" y="238780"/>
            <a:ext cx="1900430" cy="523220"/>
          </a:xfrm>
          <a:prstGeom prst="rect">
            <a:avLst/>
          </a:prstGeom>
          <a:noFill/>
        </p:spPr>
        <p:txBody>
          <a:bodyPr wrap="none" rtlCol="0">
            <a:spAutoFit/>
          </a:bodyPr>
          <a:lstStyle/>
          <a:p>
            <a:pPr defTabSz="914400" fontAlgn="base">
              <a:spcBef>
                <a:spcPct val="0"/>
              </a:spcBef>
              <a:spcAft>
                <a:spcPct val="0"/>
              </a:spcAft>
            </a:pPr>
            <a:r>
              <a:rPr lang="en-US" sz="2800" dirty="0">
                <a:solidFill>
                  <a:srgbClr val="000000"/>
                </a:solidFill>
                <a:latin typeface="Arial" charset="0"/>
                <a:ea typeface="ＭＳ Ｐゴシック" charset="0"/>
                <a:cs typeface="ＭＳ Ｐゴシック" charset="0"/>
              </a:rPr>
              <a:t>cosmic ray</a:t>
            </a:r>
          </a:p>
        </p:txBody>
      </p:sp>
      <p:sp>
        <p:nvSpPr>
          <p:cNvPr id="5" name="Rectangle 4"/>
          <p:cNvSpPr/>
          <p:nvPr/>
        </p:nvSpPr>
        <p:spPr>
          <a:xfrm>
            <a:off x="5350543" y="1280106"/>
            <a:ext cx="1980380" cy="523220"/>
          </a:xfrm>
          <a:prstGeom prst="rect">
            <a:avLst/>
          </a:prstGeom>
        </p:spPr>
        <p:txBody>
          <a:bodyPr wrap="none">
            <a:spAutoFit/>
          </a:bodyPr>
          <a:lstStyle/>
          <a:p>
            <a:pPr defTabSz="914400" fontAlgn="base">
              <a:spcBef>
                <a:spcPct val="0"/>
              </a:spcBef>
              <a:spcAft>
                <a:spcPct val="0"/>
              </a:spcAft>
            </a:pPr>
            <a:r>
              <a:rPr lang="en-US" sz="2800" dirty="0">
                <a:solidFill>
                  <a:srgbClr val="000000"/>
                </a:solidFill>
                <a:latin typeface="Arial" charset="0"/>
                <a:ea typeface="ＭＳ Ｐゴシック" charset="0"/>
                <a:cs typeface="ＭＳ Ｐゴシック" charset="0"/>
              </a:rPr>
              <a:t>…K, charm</a:t>
            </a:r>
          </a:p>
        </p:txBody>
      </p:sp>
    </p:spTree>
    <p:extLst>
      <p:ext uri="{BB962C8B-B14F-4D97-AF65-F5344CB8AC3E}">
        <p14:creationId xmlns:p14="http://schemas.microsoft.com/office/powerpoint/2010/main" val="174065142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xit" presetSubtype="10" fill="hold" grpId="0" nodeType="withEffect">
                                  <p:stCondLst>
                                    <p:cond delay="0"/>
                                  </p:stCondLst>
                                  <p:childTnLst>
                                    <p:animEffect transition="out" filter="checkerboard(across)">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5" presetClass="exit" presetSubtype="10" fill="hold" grpId="0" nodeType="withEffect">
                                  <p:stCondLst>
                                    <p:cond delay="0"/>
                                  </p:stCondLst>
                                  <p:childTnLst>
                                    <p:animEffect transition="out" filter="checkerboard(across)">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10msec_w_nois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275" y="0"/>
            <a:ext cx="9061450" cy="6858000"/>
          </a:xfrm>
          <a:prstGeom prst="rect">
            <a:avLst/>
          </a:prstGeom>
        </p:spPr>
      </p:pic>
    </p:spTree>
    <p:extLst>
      <p:ext uri="{BB962C8B-B14F-4D97-AF65-F5344CB8AC3E}">
        <p14:creationId xmlns:p14="http://schemas.microsoft.com/office/powerpoint/2010/main" val="242279063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0305" name="Object 2"/>
          <p:cNvGraphicFramePr>
            <a:graphicFrameLocks noChangeAspect="1"/>
          </p:cNvGraphicFramePr>
          <p:nvPr/>
        </p:nvGraphicFramePr>
        <p:xfrm>
          <a:off x="0" y="-1588"/>
          <a:ext cx="9144000" cy="6859588"/>
        </p:xfrm>
        <a:graphic>
          <a:graphicData uri="http://schemas.openxmlformats.org/presentationml/2006/ole">
            <mc:AlternateContent xmlns:mc="http://schemas.openxmlformats.org/markup-compatibility/2006">
              <mc:Choice xmlns:v="urn:schemas-microsoft-com:vml" Requires="v">
                <p:oleObj spid="_x0000_s62516"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10306" name="Text Box 3"/>
          <p:cNvSpPr txBox="1">
            <a:spLocks noChangeArrowheads="1"/>
          </p:cNvSpPr>
          <p:nvPr/>
        </p:nvSpPr>
        <p:spPr bwMode="auto">
          <a:xfrm>
            <a:off x="1295400" y="533400"/>
            <a:ext cx="6648450" cy="604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3200">
                <a:solidFill>
                  <a:srgbClr val="FFFFFF"/>
                </a:solidFill>
              </a:rPr>
              <a:t>… you looked at 10msec of data !</a:t>
            </a:r>
          </a:p>
          <a:p>
            <a:pPr defTabSz="914400" eaLnBrk="1" fontAlgn="base" hangingPunct="1">
              <a:spcBef>
                <a:spcPct val="0"/>
              </a:spcBef>
              <a:spcAft>
                <a:spcPct val="0"/>
              </a:spcAft>
            </a:pPr>
            <a:endParaRPr lang="en-US" sz="3200">
              <a:solidFill>
                <a:srgbClr val="FFFFFF"/>
              </a:solidFill>
            </a:endParaRPr>
          </a:p>
          <a:p>
            <a:pPr defTabSz="914400" eaLnBrk="1" fontAlgn="base" hangingPunct="1">
              <a:spcBef>
                <a:spcPct val="0"/>
              </a:spcBef>
              <a:spcAft>
                <a:spcPct val="0"/>
              </a:spcAft>
            </a:pPr>
            <a:r>
              <a:rPr lang="en-US" sz="3200">
                <a:solidFill>
                  <a:srgbClr val="FFFFFF"/>
                </a:solidFill>
              </a:rPr>
              <a:t>muons detected per year:</a:t>
            </a:r>
          </a:p>
          <a:p>
            <a:pPr defTabSz="914400" eaLnBrk="1" fontAlgn="base" hangingPunct="1">
              <a:spcBef>
                <a:spcPct val="0"/>
              </a:spcBef>
              <a:spcAft>
                <a:spcPct val="0"/>
              </a:spcAft>
            </a:pPr>
            <a:endParaRPr lang="en-US" sz="3200">
              <a:solidFill>
                <a:srgbClr val="FFFFFF"/>
              </a:solidFill>
            </a:endParaRPr>
          </a:p>
          <a:p>
            <a:pPr defTabSz="914400" eaLnBrk="1" fontAlgn="base" hangingPunct="1">
              <a:spcBef>
                <a:spcPct val="0"/>
              </a:spcBef>
              <a:spcAft>
                <a:spcPct val="0"/>
              </a:spcAft>
              <a:buFontTx/>
              <a:buChar char="•"/>
            </a:pPr>
            <a:r>
              <a:rPr lang="en-US" sz="3200">
                <a:solidFill>
                  <a:srgbClr val="FFFFFF"/>
                </a:solidFill>
              </a:rPr>
              <a:t> atmospheric*    </a:t>
            </a:r>
            <a:r>
              <a:rPr lang="en-US" sz="3200">
                <a:solidFill>
                  <a:srgbClr val="FFFFFF"/>
                </a:solidFill>
                <a:latin typeface="Symbol" charset="0"/>
              </a:rPr>
              <a:t>m  </a:t>
            </a:r>
            <a:r>
              <a:rPr lang="en-US" sz="3200">
                <a:solidFill>
                  <a:srgbClr val="FFFFFF"/>
                </a:solidFill>
                <a:sym typeface="Wingdings" charset="0"/>
              </a:rPr>
              <a:t>              ~ 10</a:t>
            </a:r>
            <a:r>
              <a:rPr lang="en-US" sz="3200" baseline="30000">
                <a:solidFill>
                  <a:srgbClr val="FFFFFF"/>
                </a:solidFill>
                <a:sym typeface="Wingdings" charset="0"/>
              </a:rPr>
              <a:t>11</a:t>
            </a:r>
          </a:p>
          <a:p>
            <a:pPr defTabSz="914400" eaLnBrk="1" fontAlgn="base" hangingPunct="1">
              <a:spcBef>
                <a:spcPct val="0"/>
              </a:spcBef>
              <a:spcAft>
                <a:spcPct val="0"/>
              </a:spcAft>
            </a:pPr>
            <a:endParaRPr lang="en-US" sz="3200" baseline="30000">
              <a:solidFill>
                <a:srgbClr val="FFFFFF"/>
              </a:solidFill>
              <a:sym typeface="Wingdings" charset="0"/>
            </a:endParaRPr>
          </a:p>
          <a:p>
            <a:pPr defTabSz="914400" eaLnBrk="1" fontAlgn="base" hangingPunct="1">
              <a:spcBef>
                <a:spcPct val="0"/>
              </a:spcBef>
              <a:spcAft>
                <a:spcPct val="0"/>
              </a:spcAft>
              <a:buFontTx/>
              <a:buChar char="•"/>
            </a:pPr>
            <a:r>
              <a:rPr lang="en-US" sz="3200" baseline="30000">
                <a:solidFill>
                  <a:srgbClr val="FFFFFF"/>
                </a:solidFill>
                <a:sym typeface="Wingdings" charset="0"/>
              </a:rPr>
              <a:t> </a:t>
            </a:r>
            <a:r>
              <a:rPr lang="en-US" sz="3200">
                <a:solidFill>
                  <a:srgbClr val="FFFFFF"/>
                </a:solidFill>
                <a:sym typeface="Wingdings" charset="0"/>
              </a:rPr>
              <a:t>atmospheric**   </a:t>
            </a:r>
            <a:r>
              <a:rPr lang="en-US" sz="3200">
                <a:solidFill>
                  <a:srgbClr val="FFFFFF"/>
                </a:solidFill>
                <a:latin typeface="Symbol" charset="0"/>
                <a:sym typeface="Wingdings" charset="0"/>
              </a:rPr>
              <a:t>n</a:t>
            </a:r>
            <a:r>
              <a:rPr lang="en-US" sz="3200">
                <a:solidFill>
                  <a:srgbClr val="FFFFFF"/>
                </a:solidFill>
                <a:sym typeface="Wingdings" charset="0"/>
              </a:rPr>
              <a:t>  </a:t>
            </a:r>
            <a:r>
              <a:rPr lang="en-US" sz="3200">
                <a:solidFill>
                  <a:srgbClr val="FFFFFF"/>
                </a:solidFill>
                <a:latin typeface="Symbol" charset="0"/>
                <a:sym typeface="Wingdings" charset="0"/>
              </a:rPr>
              <a:t>m          ~ </a:t>
            </a:r>
            <a:r>
              <a:rPr lang="en-US" sz="3200">
                <a:solidFill>
                  <a:srgbClr val="FFFFFF"/>
                </a:solidFill>
                <a:sym typeface="Wingdings" charset="0"/>
              </a:rPr>
              <a:t>10</a:t>
            </a:r>
            <a:r>
              <a:rPr lang="en-US" sz="3200" baseline="30000">
                <a:solidFill>
                  <a:srgbClr val="FFFFFF"/>
                </a:solidFill>
                <a:sym typeface="Wingdings" charset="0"/>
              </a:rPr>
              <a:t>5</a:t>
            </a:r>
          </a:p>
          <a:p>
            <a:pPr defTabSz="914400" eaLnBrk="1" fontAlgn="base" hangingPunct="1">
              <a:spcBef>
                <a:spcPct val="0"/>
              </a:spcBef>
              <a:spcAft>
                <a:spcPct val="0"/>
              </a:spcAft>
              <a:buFontTx/>
              <a:buChar char="•"/>
            </a:pPr>
            <a:endParaRPr lang="en-US" sz="3200" baseline="30000">
              <a:solidFill>
                <a:srgbClr val="FFFFFF"/>
              </a:solidFill>
              <a:sym typeface="Wingdings" charset="0"/>
            </a:endParaRPr>
          </a:p>
          <a:p>
            <a:pPr defTabSz="914400" eaLnBrk="1" fontAlgn="base" hangingPunct="1">
              <a:spcBef>
                <a:spcPct val="0"/>
              </a:spcBef>
              <a:spcAft>
                <a:spcPct val="0"/>
              </a:spcAft>
              <a:buFontTx/>
              <a:buChar char="•"/>
            </a:pPr>
            <a:r>
              <a:rPr lang="en-US" sz="3200">
                <a:solidFill>
                  <a:srgbClr val="FFFFFF"/>
                </a:solidFill>
                <a:sym typeface="Wingdings" charset="0"/>
              </a:rPr>
              <a:t> cosmic              </a:t>
            </a:r>
            <a:r>
              <a:rPr lang="en-US" sz="3200">
                <a:solidFill>
                  <a:srgbClr val="FFFFFF"/>
                </a:solidFill>
                <a:latin typeface="Symbol" charset="0"/>
                <a:sym typeface="Wingdings" charset="0"/>
              </a:rPr>
              <a:t>n</a:t>
            </a:r>
            <a:r>
              <a:rPr lang="en-US" sz="3200">
                <a:solidFill>
                  <a:srgbClr val="FFFFFF"/>
                </a:solidFill>
                <a:sym typeface="Wingdings" charset="0"/>
              </a:rPr>
              <a:t>  </a:t>
            </a:r>
            <a:r>
              <a:rPr lang="en-US" sz="3200">
                <a:solidFill>
                  <a:srgbClr val="FFFFFF"/>
                </a:solidFill>
                <a:latin typeface="Symbol" charset="0"/>
                <a:sym typeface="Wingdings" charset="0"/>
              </a:rPr>
              <a:t>m         ~  10</a:t>
            </a:r>
          </a:p>
          <a:p>
            <a:pPr defTabSz="914400" eaLnBrk="1" fontAlgn="base" hangingPunct="1">
              <a:spcBef>
                <a:spcPct val="0"/>
              </a:spcBef>
              <a:spcAft>
                <a:spcPct val="0"/>
              </a:spcAft>
              <a:buFontTx/>
              <a:buChar char="•"/>
            </a:pPr>
            <a:endParaRPr lang="en-US" sz="3200">
              <a:solidFill>
                <a:srgbClr val="FFFFFF"/>
              </a:solidFill>
              <a:latin typeface="Symbol" charset="0"/>
              <a:sym typeface="Wingdings" charset="0"/>
            </a:endParaRPr>
          </a:p>
          <a:p>
            <a:pPr defTabSz="914400" eaLnBrk="1" fontAlgn="base" hangingPunct="1">
              <a:spcBef>
                <a:spcPct val="0"/>
              </a:spcBef>
              <a:spcAft>
                <a:spcPct val="0"/>
              </a:spcAft>
              <a:buFontTx/>
              <a:buChar char="•"/>
            </a:pPr>
            <a:endParaRPr lang="en-US" sz="3200">
              <a:solidFill>
                <a:srgbClr val="FFFFFF"/>
              </a:solidFill>
              <a:latin typeface="Symbol" charset="0"/>
              <a:sym typeface="Wingdings" charset="0"/>
            </a:endParaRPr>
          </a:p>
          <a:p>
            <a:pPr defTabSz="914400" eaLnBrk="1" fontAlgn="base" hangingPunct="1">
              <a:spcBef>
                <a:spcPct val="0"/>
              </a:spcBef>
              <a:spcAft>
                <a:spcPct val="0"/>
              </a:spcAft>
              <a:buFontTx/>
              <a:buChar char="•"/>
            </a:pPr>
            <a:endParaRPr lang="en-US" sz="3200">
              <a:solidFill>
                <a:srgbClr val="FFFFFF"/>
              </a:solidFill>
              <a:latin typeface="Symbol" charset="0"/>
              <a:sym typeface="Wingdings" charset="0"/>
            </a:endParaRPr>
          </a:p>
          <a:p>
            <a:pPr defTabSz="914400" eaLnBrk="1" fontAlgn="base" hangingPunct="1">
              <a:spcBef>
                <a:spcPct val="0"/>
              </a:spcBef>
              <a:spcAft>
                <a:spcPct val="0"/>
              </a:spcAft>
            </a:pPr>
            <a:r>
              <a:rPr lang="en-US">
                <a:solidFill>
                  <a:srgbClr val="FFFFFF"/>
                </a:solidFill>
                <a:sym typeface="Wingdings" charset="0"/>
              </a:rPr>
              <a:t>* 2700 per second</a:t>
            </a:r>
            <a:r>
              <a:rPr lang="en-US" sz="1800">
                <a:solidFill>
                  <a:srgbClr val="000000"/>
                </a:solidFill>
                <a:sym typeface="Wingdings" charset="0"/>
              </a:rPr>
              <a:t>	              </a:t>
            </a:r>
            <a:r>
              <a:rPr lang="en-US">
                <a:solidFill>
                  <a:srgbClr val="FFFFFF"/>
                </a:solidFill>
                <a:sym typeface="Wingdings" charset="0"/>
              </a:rPr>
              <a:t>** 1 every 6 minutes</a:t>
            </a:r>
            <a:r>
              <a:rPr lang="en-US" sz="1800">
                <a:solidFill>
                  <a:srgbClr val="000000"/>
                </a:solidFill>
                <a:latin typeface="Symbol" charset="0"/>
                <a:sym typeface="Wingdings" charset="0"/>
              </a:rPr>
              <a:t>	</a:t>
            </a:r>
          </a:p>
        </p:txBody>
      </p:sp>
    </p:spTree>
    <p:extLst>
      <p:ext uri="{BB962C8B-B14F-4D97-AF65-F5344CB8AC3E}">
        <p14:creationId xmlns:p14="http://schemas.microsoft.com/office/powerpoint/2010/main" val="26384528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9144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3716961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471818" y="834967"/>
            <a:ext cx="540244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a:buChar char="•"/>
              <a:defRPr/>
            </a:pPr>
            <a:r>
              <a:rPr lang="en-US" sz="2400" dirty="0" smtClean="0">
                <a:solidFill>
                  <a:srgbClr val="000000">
                    <a:lumMod val="65000"/>
                    <a:lumOff val="35000"/>
                  </a:srgbClr>
                </a:solidFill>
                <a:cs typeface="ＭＳ Ｐゴシック" charset="0"/>
              </a:rPr>
              <a:t>why would you want to build a</a:t>
            </a:r>
          </a:p>
          <a:p>
            <a:pPr defTabSz="914400" eaLnBrk="1" fontAlgn="base" hangingPunct="1">
              <a:spcBef>
                <a:spcPct val="0"/>
              </a:spcBef>
              <a:spcAft>
                <a:spcPct val="0"/>
              </a:spcAft>
              <a:defRPr/>
            </a:pPr>
            <a:r>
              <a:rPr lang="en-US" sz="2400" dirty="0" smtClean="0">
                <a:solidFill>
                  <a:srgbClr val="000000">
                    <a:lumMod val="65000"/>
                    <a:lumOff val="35000"/>
                  </a:srgbClr>
                </a:solidFill>
                <a:cs typeface="ＭＳ Ｐゴシック" charset="0"/>
              </a:rPr>
              <a:t>    a kilometer scale neutrino detector?</a:t>
            </a:r>
          </a:p>
          <a:p>
            <a:pPr defTabSz="914400" eaLnBrk="1" fontAlgn="base" hangingPunct="1">
              <a:spcBef>
                <a:spcPct val="0"/>
              </a:spcBef>
              <a:spcAft>
                <a:spcPct val="0"/>
              </a:spcAft>
              <a:defRPr/>
            </a:pPr>
            <a:endParaRPr lang="en-US" sz="2400" dirty="0" smtClean="0">
              <a:solidFill>
                <a:srgbClr val="000000">
                  <a:lumMod val="65000"/>
                  <a:lumOff val="35000"/>
                </a:srgb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rgbClr val="000000">
                    <a:lumMod val="65000"/>
                    <a:lumOff val="35000"/>
                  </a:srgbClr>
                </a:solidFill>
                <a:cs typeface="ＭＳ Ｐゴシック" charset="0"/>
              </a:rPr>
              <a:t>IceCube</a:t>
            </a:r>
            <a:r>
              <a:rPr lang="en-US" sz="2400" dirty="0">
                <a:solidFill>
                  <a:srgbClr val="000000">
                    <a:lumMod val="65000"/>
                    <a:lumOff val="35000"/>
                  </a:srgbClr>
                </a:solidFill>
                <a:cs typeface="ＭＳ Ｐゴシック" charset="0"/>
              </a:rPr>
              <a:t>:</a:t>
            </a:r>
            <a:r>
              <a:rPr lang="en-US" sz="2400" dirty="0" smtClean="0">
                <a:solidFill>
                  <a:srgbClr val="000000">
                    <a:lumMod val="65000"/>
                    <a:lumOff val="35000"/>
                  </a:srgbClr>
                </a:solidFill>
                <a:cs typeface="ＭＳ Ｐゴシック" charset="0"/>
              </a:rPr>
              <a:t> a cubic kilometer detector</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FFFFFF"/>
                </a:solidFill>
                <a:cs typeface="ＭＳ Ｐゴシック" charset="0"/>
              </a:rPr>
              <a:t>the discovery (and confirmation) of</a:t>
            </a:r>
          </a:p>
          <a:p>
            <a:pPr defTabSz="914400" eaLnBrk="1" fontAlgn="base" hangingPunct="1">
              <a:spcBef>
                <a:spcPct val="0"/>
              </a:spcBef>
              <a:spcAft>
                <a:spcPct val="0"/>
              </a:spcAft>
              <a:defRPr/>
            </a:pPr>
            <a:r>
              <a:rPr lang="en-US" sz="2400" dirty="0">
                <a:solidFill>
                  <a:srgbClr val="FFFFFF"/>
                </a:solidFill>
                <a:cs typeface="ＭＳ Ｐゴシック" charset="0"/>
              </a:rPr>
              <a:t> </a:t>
            </a:r>
            <a:r>
              <a:rPr lang="en-US" sz="2400" dirty="0" smtClean="0">
                <a:solidFill>
                  <a:srgbClr val="FFFFFF"/>
                </a:solidFill>
                <a:cs typeface="ＭＳ Ｐゴシック" charset="0"/>
              </a:rPr>
              <a:t>   cosmic neutrinos</a:t>
            </a:r>
          </a:p>
          <a:p>
            <a:pPr defTabSz="914400" eaLnBrk="1" fontAlgn="base" hangingPunct="1">
              <a:spcBef>
                <a:spcPct val="0"/>
              </a:spcBef>
              <a:spcAft>
                <a:spcPct val="0"/>
              </a:spcAft>
              <a:defRPr/>
            </a:pPr>
            <a:endParaRPr lang="en-US" sz="2400" dirty="0" smtClean="0">
              <a:solidFill>
                <a:srgbClr val="000000">
                  <a:lumMod val="65000"/>
                  <a:lumOff val="35000"/>
                </a:srgb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65000"/>
                    <a:lumOff val="35000"/>
                  </a:srgbClr>
                </a:solidFill>
                <a:cs typeface="ＭＳ Ｐゴシック" charset="0"/>
              </a:rPr>
              <a:t>from discovery to astronomy</a:t>
            </a:r>
          </a:p>
          <a:p>
            <a:pPr defTabSz="914400" eaLnBrk="1" fontAlgn="base" hangingPunct="1">
              <a:spcBef>
                <a:spcPct val="0"/>
              </a:spcBef>
              <a:spcAft>
                <a:spcPct val="0"/>
              </a:spcAft>
              <a:defRPr/>
            </a:pPr>
            <a:endParaRPr lang="en-US" sz="2000" dirty="0" smtClean="0">
              <a:solidFill>
                <a:srgbClr val="FFFFFF"/>
              </a:solidFill>
              <a:cs typeface="ＭＳ Ｐゴシック" charset="0"/>
            </a:endParaRP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3716016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6449" name="Object 2"/>
          <p:cNvGraphicFramePr>
            <a:graphicFrameLocks noGrp="1" noChangeAspect="1"/>
          </p:cNvGraphicFramePr>
          <p:nvPr>
            <p:ph/>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64724"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616450" name="Text Box 3"/>
          <p:cNvSpPr txBox="1">
            <a:spLocks noChangeArrowheads="1"/>
          </p:cNvSpPr>
          <p:nvPr/>
        </p:nvSpPr>
        <p:spPr bwMode="auto">
          <a:xfrm>
            <a:off x="1676400" y="381000"/>
            <a:ext cx="57086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fontAlgn="base">
              <a:spcBef>
                <a:spcPct val="0"/>
              </a:spcBef>
              <a:spcAft>
                <a:spcPct val="0"/>
              </a:spcAft>
            </a:pPr>
            <a:r>
              <a:rPr lang="en-US" sz="3200">
                <a:solidFill>
                  <a:srgbClr val="FFFFFF"/>
                </a:solidFill>
              </a:rPr>
              <a:t>cosmic rays interact with the microwave background</a:t>
            </a:r>
            <a:endParaRPr lang="en-US">
              <a:solidFill>
                <a:srgbClr val="FFFFFF"/>
              </a:solidFill>
            </a:endParaRPr>
          </a:p>
        </p:txBody>
      </p:sp>
      <p:graphicFrame>
        <p:nvGraphicFramePr>
          <p:cNvPr id="616451" name="Object 3"/>
          <p:cNvGraphicFramePr>
            <a:graphicFrameLocks noChangeAspect="1"/>
          </p:cNvGraphicFramePr>
          <p:nvPr/>
        </p:nvGraphicFramePr>
        <p:xfrm>
          <a:off x="1498600" y="1574800"/>
          <a:ext cx="6070600" cy="833438"/>
        </p:xfrm>
        <a:graphic>
          <a:graphicData uri="http://schemas.openxmlformats.org/presentationml/2006/ole">
            <mc:AlternateContent xmlns:mc="http://schemas.openxmlformats.org/markup-compatibility/2006">
              <mc:Choice xmlns:v="urn:schemas-microsoft-com:vml" Requires="v">
                <p:oleObj spid="_x0000_s64725" name="Equation" r:id="rId6" imgW="1663700" imgH="228600" progId="Equation.3">
                  <p:embed/>
                </p:oleObj>
              </mc:Choice>
              <mc:Fallback>
                <p:oleObj name="Equation" r:id="rId6" imgW="1663700" imgH="228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98600" y="1574800"/>
                        <a:ext cx="6070600" cy="833438"/>
                      </a:xfrm>
                      <a:prstGeom prst="rect">
                        <a:avLst/>
                      </a:prstGeom>
                      <a:solidFill>
                        <a:srgbClr val="EAEAEA"/>
                      </a:solidFill>
                      <a:ln w="9525">
                        <a:solidFill>
                          <a:srgbClr val="C0C0C0"/>
                        </a:solidFill>
                        <a:miter lim="800000"/>
                        <a:headEnd/>
                        <a:tailEnd/>
                      </a:ln>
                    </p:spPr>
                  </p:pic>
                </p:oleObj>
              </mc:Fallback>
            </mc:AlternateContent>
          </a:graphicData>
        </a:graphic>
      </p:graphicFrame>
      <p:graphicFrame>
        <p:nvGraphicFramePr>
          <p:cNvPr id="616452" name="Object 4"/>
          <p:cNvGraphicFramePr>
            <a:graphicFrameLocks noChangeAspect="1"/>
          </p:cNvGraphicFramePr>
          <p:nvPr/>
        </p:nvGraphicFramePr>
        <p:xfrm>
          <a:off x="5130800" y="4800600"/>
          <a:ext cx="3795713" cy="757238"/>
        </p:xfrm>
        <a:graphic>
          <a:graphicData uri="http://schemas.openxmlformats.org/presentationml/2006/ole">
            <mc:AlternateContent xmlns:mc="http://schemas.openxmlformats.org/markup-compatibility/2006">
              <mc:Choice xmlns:v="urn:schemas-microsoft-com:vml" Requires="v">
                <p:oleObj spid="_x0000_s64726" name="Equation" r:id="rId8" imgW="1206500" imgH="241300" progId="Equation.3">
                  <p:embed/>
                </p:oleObj>
              </mc:Choice>
              <mc:Fallback>
                <p:oleObj name="Equation" r:id="rId8" imgW="1206500" imgH="2413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30800" y="4800600"/>
                        <a:ext cx="3795713" cy="757238"/>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616453" name="Text Box 6"/>
          <p:cNvSpPr txBox="1">
            <a:spLocks noChangeArrowheads="1"/>
          </p:cNvSpPr>
          <p:nvPr/>
        </p:nvSpPr>
        <p:spPr bwMode="auto">
          <a:xfrm>
            <a:off x="1295400" y="3200400"/>
            <a:ext cx="7924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fontAlgn="base">
              <a:spcBef>
                <a:spcPct val="0"/>
              </a:spcBef>
              <a:spcAft>
                <a:spcPct val="0"/>
              </a:spcAft>
            </a:pPr>
            <a:r>
              <a:rPr lang="en-US" sz="3200" dirty="0">
                <a:solidFill>
                  <a:srgbClr val="FFFFFF"/>
                </a:solidFill>
              </a:rPr>
              <a:t>cosmic rays disappear, neutrinos with</a:t>
            </a:r>
          </a:p>
          <a:p>
            <a:pPr algn="ctr" defTabSz="914400" fontAlgn="base">
              <a:spcBef>
                <a:spcPct val="0"/>
              </a:spcBef>
              <a:spcAft>
                <a:spcPct val="0"/>
              </a:spcAft>
            </a:pPr>
            <a:r>
              <a:rPr lang="en-US" sz="3200" dirty="0" err="1">
                <a:solidFill>
                  <a:srgbClr val="FFFFFF"/>
                </a:solidFill>
              </a:rPr>
              <a:t>EeV</a:t>
            </a:r>
            <a:r>
              <a:rPr lang="en-US" sz="3200" dirty="0">
                <a:solidFill>
                  <a:srgbClr val="FFFFFF"/>
                </a:solidFill>
              </a:rPr>
              <a:t> (</a:t>
            </a:r>
            <a:r>
              <a:rPr lang="en-US" sz="3200" dirty="0" smtClean="0">
                <a:solidFill>
                  <a:srgbClr val="FFFFFF"/>
                </a:solidFill>
              </a:rPr>
              <a:t>10</a:t>
            </a:r>
            <a:r>
              <a:rPr lang="en-US" sz="3200" baseline="30000" dirty="0">
                <a:solidFill>
                  <a:srgbClr val="FFFFFF"/>
                </a:solidFill>
              </a:rPr>
              <a:t>6</a:t>
            </a:r>
            <a:r>
              <a:rPr lang="en-US" sz="3200" dirty="0" smtClean="0">
                <a:solidFill>
                  <a:srgbClr val="FFFFFF"/>
                </a:solidFill>
              </a:rPr>
              <a:t> </a:t>
            </a:r>
            <a:r>
              <a:rPr lang="en-US" sz="3200" dirty="0" err="1" smtClean="0">
                <a:solidFill>
                  <a:srgbClr val="FFFFFF"/>
                </a:solidFill>
              </a:rPr>
              <a:t>TeV</a:t>
            </a:r>
            <a:r>
              <a:rPr lang="en-US" sz="3200" dirty="0">
                <a:solidFill>
                  <a:srgbClr val="FFFFFF"/>
                </a:solidFill>
              </a:rPr>
              <a:t>) energy appear</a:t>
            </a:r>
          </a:p>
        </p:txBody>
      </p:sp>
      <p:graphicFrame>
        <p:nvGraphicFramePr>
          <p:cNvPr id="616454" name="Object 5"/>
          <p:cNvGraphicFramePr>
            <a:graphicFrameLocks noChangeAspect="1"/>
          </p:cNvGraphicFramePr>
          <p:nvPr/>
        </p:nvGraphicFramePr>
        <p:xfrm>
          <a:off x="4203700" y="3340100"/>
          <a:ext cx="736600" cy="177800"/>
        </p:xfrm>
        <a:graphic>
          <a:graphicData uri="http://schemas.openxmlformats.org/presentationml/2006/ole">
            <mc:AlternateContent xmlns:mc="http://schemas.openxmlformats.org/markup-compatibility/2006">
              <mc:Choice xmlns:v="urn:schemas-microsoft-com:vml" Requires="v">
                <p:oleObj spid="_x0000_s64727" name="Equation" r:id="rId10" imgW="736280" imgH="177723" progId="Equation.3">
                  <p:embed/>
                </p:oleObj>
              </mc:Choice>
              <mc:Fallback>
                <p:oleObj name="Equation" r:id="rId10" imgW="736280" imgH="177723"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03700" y="3340100"/>
                        <a:ext cx="736600" cy="17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616455" name="Object 6"/>
          <p:cNvGraphicFramePr>
            <a:graphicFrameLocks noChangeAspect="1"/>
          </p:cNvGraphicFramePr>
          <p:nvPr/>
        </p:nvGraphicFramePr>
        <p:xfrm>
          <a:off x="1828800" y="4572000"/>
          <a:ext cx="6858000" cy="685800"/>
        </p:xfrm>
        <a:graphic>
          <a:graphicData uri="http://schemas.openxmlformats.org/presentationml/2006/ole">
            <mc:AlternateContent xmlns:mc="http://schemas.openxmlformats.org/markup-compatibility/2006">
              <mc:Choice xmlns:v="urn:schemas-microsoft-com:vml" Requires="v">
                <p:oleObj spid="_x0000_s64728" name="Equation" r:id="rId12" imgW="2032000" imgH="203200" progId="Equation.3">
                  <p:embed/>
                </p:oleObj>
              </mc:Choice>
              <mc:Fallback>
                <p:oleObj name="Equation" r:id="rId12" imgW="2032000" imgH="2032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28800" y="4572000"/>
                        <a:ext cx="6858000" cy="685800"/>
                      </a:xfrm>
                      <a:prstGeom prst="rect">
                        <a:avLst/>
                      </a:prstGeom>
                      <a:solidFill>
                        <a:srgbClr val="EAEAEA"/>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616456" name="Text Box 9"/>
          <p:cNvSpPr txBox="1">
            <a:spLocks noChangeArrowheads="1"/>
          </p:cNvSpPr>
          <p:nvPr/>
        </p:nvSpPr>
        <p:spPr bwMode="auto">
          <a:xfrm>
            <a:off x="1600200" y="5562600"/>
            <a:ext cx="8153400"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a:solidFill>
                  <a:srgbClr val="EAEAEA"/>
                </a:solidFill>
              </a:rPr>
              <a:t> </a:t>
            </a:r>
            <a:r>
              <a:rPr lang="en-US" sz="3200">
                <a:solidFill>
                  <a:srgbClr val="EAEAEA"/>
                </a:solidFill>
              </a:rPr>
              <a:t> 1 event per cubic kilometer per year</a:t>
            </a:r>
          </a:p>
          <a:p>
            <a:pPr defTabSz="914400" fontAlgn="base">
              <a:spcBef>
                <a:spcPct val="0"/>
              </a:spcBef>
              <a:spcAft>
                <a:spcPct val="0"/>
              </a:spcAft>
            </a:pPr>
            <a:r>
              <a:rPr lang="en-US" sz="3200">
                <a:solidFill>
                  <a:srgbClr val="EAEAEA"/>
                </a:solidFill>
              </a:rPr>
              <a:t>        ...but it points at its source</a:t>
            </a:r>
          </a:p>
        </p:txBody>
      </p:sp>
    </p:spTree>
    <p:extLst>
      <p:ext uri="{BB962C8B-B14F-4D97-AF65-F5344CB8AC3E}">
        <p14:creationId xmlns:p14="http://schemas.microsoft.com/office/powerpoint/2010/main" val="29052503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8497" name="Object 2"/>
          <p:cNvGraphicFramePr>
            <a:graphicFrameLocks noChangeAspect="1"/>
          </p:cNvGraphicFramePr>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65588"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18498" name="TextBox 2"/>
          <p:cNvSpPr txBox="1">
            <a:spLocks noChangeArrowheads="1"/>
          </p:cNvSpPr>
          <p:nvPr/>
        </p:nvSpPr>
        <p:spPr bwMode="auto">
          <a:xfrm>
            <a:off x="283841" y="130468"/>
            <a:ext cx="857834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800" dirty="0">
                <a:solidFill>
                  <a:srgbClr val="FFFFFF"/>
                </a:solidFill>
              </a:rPr>
              <a:t>GZK neutrinos: </a:t>
            </a:r>
            <a:r>
              <a:rPr lang="en-US" sz="2800" dirty="0" smtClean="0">
                <a:solidFill>
                  <a:srgbClr val="FFFFFF"/>
                </a:solidFill>
              </a:rPr>
              <a:t>    &gt; </a:t>
            </a:r>
            <a:r>
              <a:rPr lang="en-US" sz="2800" dirty="0">
                <a:solidFill>
                  <a:srgbClr val="FFFFFF"/>
                </a:solidFill>
              </a:rPr>
              <a:t>41,000 photons near the </a:t>
            </a:r>
            <a:r>
              <a:rPr lang="en-US" sz="2800" dirty="0" smtClean="0">
                <a:solidFill>
                  <a:srgbClr val="FFFFFF"/>
                </a:solidFill>
              </a:rPr>
              <a:t>horizon</a:t>
            </a:r>
          </a:p>
          <a:p>
            <a:pPr eaLnBrk="1" fontAlgn="base" hangingPunct="1">
              <a:spcBef>
                <a:spcPct val="0"/>
              </a:spcBef>
              <a:spcAft>
                <a:spcPct val="0"/>
              </a:spcAft>
            </a:pPr>
            <a:r>
              <a:rPr lang="en-US" sz="2800" dirty="0" smtClean="0">
                <a:solidFill>
                  <a:srgbClr val="FFFFFF"/>
                </a:solidFill>
              </a:rPr>
              <a:t>						  &gt; 300 channels</a:t>
            </a:r>
            <a:endParaRPr lang="en-US" sz="2800" dirty="0">
              <a:solidFill>
                <a:srgbClr val="FFFFFF"/>
              </a:solidFill>
            </a:endParaRPr>
          </a:p>
        </p:txBody>
      </p:sp>
      <p:pic>
        <p:nvPicPr>
          <p:cNvPr id="61849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241703"/>
            <a:ext cx="853440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50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1625" y="1250632"/>
            <a:ext cx="20097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501"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29250" y="1284056"/>
            <a:ext cx="173355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ight Arrow 8"/>
          <p:cNvSpPr>
            <a:spLocks noChangeArrowheads="1"/>
          </p:cNvSpPr>
          <p:nvPr/>
        </p:nvSpPr>
        <p:spPr bwMode="auto">
          <a:xfrm>
            <a:off x="3810000" y="1903008"/>
            <a:ext cx="1511300" cy="560388"/>
          </a:xfrm>
          <a:prstGeom prst="rightArrow">
            <a:avLst>
              <a:gd name="adj1" fmla="val 50000"/>
              <a:gd name="adj2" fmla="val 50005"/>
            </a:avLst>
          </a:prstGeom>
          <a:solidFill>
            <a:schemeClr val="bg1"/>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p>
            <a:pPr algn="ctr" defTabSz="914400" fontAlgn="base">
              <a:spcBef>
                <a:spcPct val="0"/>
              </a:spcBef>
              <a:spcAft>
                <a:spcPct val="0"/>
              </a:spcAft>
              <a:defRPr/>
            </a:pPr>
            <a:endParaRPr lang="en-US" b="1">
              <a:solidFill>
                <a:prstClr val="white"/>
              </a:solidFill>
              <a:latin typeface="Calibri"/>
              <a:ea typeface="ＭＳ Ｐゴシック" charset="0"/>
              <a:cs typeface="ＭＳ Ｐゴシック" charset="0"/>
            </a:endParaRPr>
          </a:p>
        </p:txBody>
      </p:sp>
      <p:sp>
        <p:nvSpPr>
          <p:cNvPr id="618504" name="Rectangle 12"/>
          <p:cNvSpPr>
            <a:spLocks noChangeArrowheads="1"/>
          </p:cNvSpPr>
          <p:nvPr/>
        </p:nvSpPr>
        <p:spPr bwMode="auto">
          <a:xfrm>
            <a:off x="838200" y="6239221"/>
            <a:ext cx="7239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2800" dirty="0" err="1">
                <a:solidFill>
                  <a:srgbClr val="FFFFFF"/>
                </a:solidFill>
                <a:latin typeface="Arial" charset="0"/>
                <a:ea typeface="ＭＳ Ｐゴシック" charset="0"/>
                <a:cs typeface="ＭＳ Ｐゴシック" charset="0"/>
              </a:rPr>
              <a:t>unblinding</a:t>
            </a:r>
            <a:r>
              <a:rPr lang="en-US" sz="2800" dirty="0">
                <a:solidFill>
                  <a:srgbClr val="FFFFFF"/>
                </a:solidFill>
                <a:latin typeface="Arial" charset="0"/>
                <a:ea typeface="ＭＳ Ｐゴシック" charset="0"/>
                <a:cs typeface="ＭＳ Ｐゴシック" charset="0"/>
              </a:rPr>
              <a:t>: 2 events in the signal region</a:t>
            </a:r>
          </a:p>
        </p:txBody>
      </p:sp>
    </p:spTree>
    <p:extLst>
      <p:ext uri="{BB962C8B-B14F-4D97-AF65-F5344CB8AC3E}">
        <p14:creationId xmlns:p14="http://schemas.microsoft.com/office/powerpoint/2010/main" val="25445466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1" name="Title 1"/>
          <p:cNvSpPr>
            <a:spLocks noGrp="1"/>
          </p:cNvSpPr>
          <p:nvPr>
            <p:ph type="title"/>
          </p:nvPr>
        </p:nvSpPr>
        <p:spPr/>
        <p:txBody>
          <a:bodyPr/>
          <a:lstStyle/>
          <a:p>
            <a:pPr eaLnBrk="1" hangingPunct="1"/>
            <a:endParaRPr lang="en-US">
              <a:latin typeface="Calibri" charset="0"/>
            </a:endParaRPr>
          </a:p>
        </p:txBody>
      </p:sp>
      <p:pic>
        <p:nvPicPr>
          <p:cNvPr id="3" name="Ernie-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762000"/>
            <a:ext cx="9144000" cy="5143951"/>
          </a:xfrm>
        </p:spPr>
      </p:pic>
    </p:spTree>
    <p:extLst>
      <p:ext uri="{BB962C8B-B14F-4D97-AF65-F5344CB8AC3E}">
        <p14:creationId xmlns:p14="http://schemas.microsoft.com/office/powerpoint/2010/main" val="2334103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8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rgbClr val="5AC5FF">
            <a:alpha val="23137"/>
          </a:srgbClr>
        </a:solidFill>
        <a:effectLst/>
      </p:bgPr>
    </p:bg>
    <p:spTree>
      <p:nvGrpSpPr>
        <p:cNvPr id="1" name=""/>
        <p:cNvGrpSpPr/>
        <p:nvPr/>
      </p:nvGrpSpPr>
      <p:grpSpPr>
        <a:xfrm>
          <a:off x="0" y="0"/>
          <a:ext cx="0" cy="0"/>
          <a:chOff x="0" y="0"/>
          <a:chExt cx="0" cy="0"/>
        </a:xfrm>
      </p:grpSpPr>
      <p:pic>
        <p:nvPicPr>
          <p:cNvPr id="62157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9538" y="196850"/>
            <a:ext cx="8961437" cy="640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1571" name="TextBox 2"/>
          <p:cNvSpPr txBox="1">
            <a:spLocks noChangeArrowheads="1"/>
          </p:cNvSpPr>
          <p:nvPr/>
        </p:nvSpPr>
        <p:spPr bwMode="auto">
          <a:xfrm>
            <a:off x="114300" y="212725"/>
            <a:ext cx="3276600"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800" dirty="0">
                <a:solidFill>
                  <a:srgbClr val="000000"/>
                </a:solidFill>
              </a:rPr>
              <a:t>tracks and showers</a:t>
            </a:r>
          </a:p>
        </p:txBody>
      </p:sp>
      <p:pic>
        <p:nvPicPr>
          <p:cNvPr id="621572" name="Picture 3" descr="figure3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722313"/>
            <a:ext cx="3303588" cy="247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1573" name="Picture 2" descr="figure3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708025"/>
            <a:ext cx="3322638"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figure3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91827" y="783501"/>
            <a:ext cx="7637480" cy="5729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532128" y="5305168"/>
            <a:ext cx="2903478" cy="1200329"/>
          </a:xfrm>
          <a:prstGeom prst="rect">
            <a:avLst/>
          </a:prstGeom>
          <a:solidFill>
            <a:schemeClr val="tx1">
              <a:lumMod val="65000"/>
              <a:lumOff val="35000"/>
              <a:alpha val="63000"/>
            </a:schemeClr>
          </a:solidFill>
        </p:spPr>
        <p:txBody>
          <a:bodyPr wrap="square">
            <a:spAutoFit/>
          </a:bodyPr>
          <a:lstStyle/>
          <a:p>
            <a:r>
              <a:rPr lang="en-US" dirty="0" err="1">
                <a:solidFill>
                  <a:srgbClr val="FFFFFF"/>
                </a:solidFill>
                <a:latin typeface="Arial"/>
              </a:rPr>
              <a:t>PeV</a:t>
            </a:r>
            <a:r>
              <a:rPr lang="en-US" dirty="0">
                <a:solidFill>
                  <a:srgbClr val="FFFFFF"/>
                </a:solidFill>
                <a:latin typeface="Arial"/>
              </a:rPr>
              <a:t> </a:t>
            </a:r>
            <a:r>
              <a:rPr lang="en-US" dirty="0">
                <a:solidFill>
                  <a:srgbClr val="FFFFFF"/>
                </a:solidFill>
                <a:latin typeface="Symbol" charset="2"/>
                <a:cs typeface="Symbol" charset="2"/>
              </a:rPr>
              <a:t>n</a:t>
            </a:r>
            <a:r>
              <a:rPr lang="en-US" baseline="-25000" dirty="0">
                <a:solidFill>
                  <a:srgbClr val="FFFFFF"/>
                </a:solidFill>
                <a:latin typeface="Arial"/>
              </a:rPr>
              <a:t>e</a:t>
            </a:r>
            <a:r>
              <a:rPr lang="en-US" dirty="0">
                <a:solidFill>
                  <a:srgbClr val="FFFFFF"/>
                </a:solidFill>
                <a:latin typeface="Arial"/>
              </a:rPr>
              <a:t> and </a:t>
            </a:r>
            <a:r>
              <a:rPr lang="en-US" dirty="0" err="1">
                <a:solidFill>
                  <a:srgbClr val="FFFFFF"/>
                </a:solidFill>
                <a:latin typeface="Symbol" charset="2"/>
                <a:cs typeface="Symbol" charset="2"/>
              </a:rPr>
              <a:t>n</a:t>
            </a:r>
            <a:r>
              <a:rPr lang="en-US" baseline="-25000" dirty="0" err="1">
                <a:solidFill>
                  <a:srgbClr val="FFFFFF"/>
                </a:solidFill>
                <a:latin typeface="Symbol" charset="2"/>
                <a:cs typeface="Symbol" charset="2"/>
              </a:rPr>
              <a:t>t</a:t>
            </a:r>
            <a:r>
              <a:rPr lang="en-US" dirty="0">
                <a:solidFill>
                  <a:srgbClr val="FFFFFF"/>
                </a:solidFill>
                <a:latin typeface="Arial"/>
              </a:rPr>
              <a:t> showers:</a:t>
            </a:r>
          </a:p>
          <a:p>
            <a:pPr marL="285750" indent="-285750">
              <a:buFont typeface="Arial"/>
              <a:buChar char="•"/>
            </a:pPr>
            <a:r>
              <a:rPr lang="en-US" dirty="0">
                <a:solidFill>
                  <a:srgbClr val="FFFFFF"/>
                </a:solidFill>
                <a:latin typeface="Arial"/>
              </a:rPr>
              <a:t>10 m long</a:t>
            </a:r>
          </a:p>
          <a:p>
            <a:pPr marL="285750" indent="-285750">
              <a:buFont typeface="Arial"/>
              <a:buChar char="•"/>
            </a:pPr>
            <a:r>
              <a:rPr lang="en-US" dirty="0">
                <a:solidFill>
                  <a:srgbClr val="FFFFFF"/>
                </a:solidFill>
                <a:latin typeface="Arial"/>
              </a:rPr>
              <a:t>volume ~ 5 m</a:t>
            </a:r>
            <a:r>
              <a:rPr lang="en-US" baseline="30000" dirty="0">
                <a:solidFill>
                  <a:srgbClr val="FFFFFF"/>
                </a:solidFill>
                <a:latin typeface="Arial"/>
              </a:rPr>
              <a:t>3</a:t>
            </a:r>
          </a:p>
          <a:p>
            <a:pPr marL="285750" indent="-285750">
              <a:buFont typeface="Arial"/>
              <a:buChar char="•"/>
            </a:pPr>
            <a:r>
              <a:rPr lang="en-US" dirty="0">
                <a:solidFill>
                  <a:srgbClr val="FFFFFF"/>
                </a:solidFill>
                <a:latin typeface="Arial"/>
              </a:rPr>
              <a:t>isotropic after 25~ 50m</a:t>
            </a:r>
          </a:p>
        </p:txBody>
      </p:sp>
    </p:spTree>
    <p:extLst>
      <p:ext uri="{BB962C8B-B14F-4D97-AF65-F5344CB8AC3E}">
        <p14:creationId xmlns:p14="http://schemas.microsoft.com/office/powerpoint/2010/main" val="33210533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xit" presetSubtype="21" fill="hold" nodeType="clickEffect">
                                  <p:stCondLst>
                                    <p:cond delay="0"/>
                                  </p:stCondLst>
                                  <p:childTnLst>
                                    <p:animEffect transition="out" filter="barn(inVertic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5" presetClass="exit" presetSubtype="10" fill="hold" grpId="0" nodeType="withEffect">
                                  <p:stCondLst>
                                    <p:cond delay="0"/>
                                  </p:stCondLst>
                                  <p:childTnLst>
                                    <p:animEffect transition="out" filter="checkerboard(across)">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8-Event_Sca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200" y="0"/>
            <a:ext cx="7715250" cy="6858000"/>
          </a:xfrm>
          <a:prstGeom prst="rect">
            <a:avLst/>
          </a:prstGeom>
        </p:spPr>
      </p:pic>
    </p:spTree>
    <p:extLst>
      <p:ext uri="{BB962C8B-B14F-4D97-AF65-F5344CB8AC3E}">
        <p14:creationId xmlns:p14="http://schemas.microsoft.com/office/powerpoint/2010/main" val="1667052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hotons from an electromagnetic shower in South Pole ice [1080p]-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66924" y="304801"/>
            <a:ext cx="9210923" cy="5181599"/>
          </a:xfrm>
        </p:spPr>
      </p:pic>
      <p:sp>
        <p:nvSpPr>
          <p:cNvPr id="2" name="TextBox 1"/>
          <p:cNvSpPr txBox="1"/>
          <p:nvPr/>
        </p:nvSpPr>
        <p:spPr>
          <a:xfrm>
            <a:off x="1002540" y="5732052"/>
            <a:ext cx="7103928" cy="461665"/>
          </a:xfrm>
          <a:prstGeom prst="rect">
            <a:avLst/>
          </a:prstGeom>
          <a:noFill/>
        </p:spPr>
        <p:txBody>
          <a:bodyPr wrap="none" rtlCol="0">
            <a:spAutoFit/>
          </a:bodyPr>
          <a:lstStyle/>
          <a:p>
            <a:r>
              <a:rPr lang="en-US" sz="2400" dirty="0" smtClean="0">
                <a:solidFill>
                  <a:schemeClr val="bg1"/>
                </a:solidFill>
                <a:latin typeface="Arial"/>
                <a:cs typeface="Arial"/>
              </a:rPr>
              <a:t>size = energy                       color = time = direction</a:t>
            </a:r>
            <a:endParaRPr lang="en-US" sz="2400" dirty="0">
              <a:solidFill>
                <a:schemeClr val="bg1"/>
              </a:solidFill>
              <a:latin typeface="Arial"/>
              <a:cs typeface="Arial"/>
            </a:endParaRPr>
          </a:p>
        </p:txBody>
      </p:sp>
    </p:spTree>
    <p:extLst>
      <p:ext uri="{BB962C8B-B14F-4D97-AF65-F5344CB8AC3E}">
        <p14:creationId xmlns:p14="http://schemas.microsoft.com/office/powerpoint/2010/main" val="1185823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0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7713" name="Picture 4" descr="bert_pulses_panopticon_clea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13" y="-152400"/>
            <a:ext cx="9132887" cy="739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9684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3793" name="Object 2"/>
          <p:cNvGraphicFramePr>
            <a:graphicFrameLocks noChangeAspect="1"/>
          </p:cNvGraphicFramePr>
          <p:nvPr>
            <p:extLst>
              <p:ext uri="{D42A27DB-BD31-4B8C-83A1-F6EECF244321}">
                <p14:modId xmlns:p14="http://schemas.microsoft.com/office/powerpoint/2010/main" val="2448293303"/>
              </p:ext>
            </p:extLst>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66612"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73794" name="TextBox 4"/>
          <p:cNvSpPr txBox="1">
            <a:spLocks noChangeArrowheads="1"/>
          </p:cNvSpPr>
          <p:nvPr/>
        </p:nvSpPr>
        <p:spPr bwMode="auto">
          <a:xfrm>
            <a:off x="5643004" y="692290"/>
            <a:ext cx="2621230" cy="60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buFont typeface="Arial" charset="0"/>
              <a:buChar char="•"/>
            </a:pPr>
            <a:r>
              <a:rPr lang="en-US" dirty="0">
                <a:solidFill>
                  <a:srgbClr val="FFFFFF"/>
                </a:solidFill>
              </a:rPr>
              <a:t> energy</a:t>
            </a:r>
          </a:p>
          <a:p>
            <a:pPr algn="ctr" eaLnBrk="1" fontAlgn="base" hangingPunct="1">
              <a:spcBef>
                <a:spcPct val="0"/>
              </a:spcBef>
              <a:spcAft>
                <a:spcPct val="0"/>
              </a:spcAft>
            </a:pPr>
            <a:endParaRPr lang="en-US" dirty="0">
              <a:solidFill>
                <a:srgbClr val="FFFFFF"/>
              </a:solidFill>
            </a:endParaRPr>
          </a:p>
          <a:p>
            <a:pPr algn="ctr" eaLnBrk="1" fontAlgn="base" hangingPunct="1">
              <a:spcBef>
                <a:spcPct val="0"/>
              </a:spcBef>
              <a:spcAft>
                <a:spcPct val="0"/>
              </a:spcAft>
            </a:pPr>
            <a:r>
              <a:rPr lang="en-US" dirty="0">
                <a:solidFill>
                  <a:srgbClr val="FFFFFF"/>
                </a:solidFill>
              </a:rPr>
              <a:t>  </a:t>
            </a:r>
            <a:r>
              <a:rPr lang="en-US" dirty="0" smtClean="0">
                <a:solidFill>
                  <a:srgbClr val="FFFFFF"/>
                </a:solidFill>
              </a:rPr>
              <a:t>1,041 </a:t>
            </a:r>
            <a:r>
              <a:rPr lang="en-US" dirty="0" err="1">
                <a:solidFill>
                  <a:srgbClr val="FFFFFF"/>
                </a:solidFill>
              </a:rPr>
              <a:t>TeV</a:t>
            </a:r>
            <a:endParaRPr lang="en-US" dirty="0">
              <a:solidFill>
                <a:srgbClr val="FFFFFF"/>
              </a:solidFill>
            </a:endParaRPr>
          </a:p>
          <a:p>
            <a:pPr algn="ctr" eaLnBrk="1" fontAlgn="base" hangingPunct="1">
              <a:spcBef>
                <a:spcPct val="0"/>
              </a:spcBef>
              <a:spcAft>
                <a:spcPct val="0"/>
              </a:spcAft>
            </a:pPr>
            <a:r>
              <a:rPr lang="en-US" dirty="0">
                <a:solidFill>
                  <a:srgbClr val="FFFFFF"/>
                </a:solidFill>
              </a:rPr>
              <a:t>  </a:t>
            </a:r>
            <a:r>
              <a:rPr lang="en-US" dirty="0" smtClean="0">
                <a:solidFill>
                  <a:srgbClr val="FFFFFF"/>
                </a:solidFill>
              </a:rPr>
              <a:t>1,141 </a:t>
            </a:r>
            <a:r>
              <a:rPr lang="en-US" dirty="0" err="1">
                <a:solidFill>
                  <a:srgbClr val="FFFFFF"/>
                </a:solidFill>
              </a:rPr>
              <a:t>TeV</a:t>
            </a:r>
            <a:endParaRPr lang="en-US" dirty="0">
              <a:solidFill>
                <a:srgbClr val="FFFFFF"/>
              </a:solidFill>
            </a:endParaRPr>
          </a:p>
          <a:p>
            <a:pPr algn="ctr" eaLnBrk="1" fontAlgn="base" hangingPunct="1">
              <a:spcBef>
                <a:spcPct val="0"/>
              </a:spcBef>
              <a:spcAft>
                <a:spcPct val="0"/>
              </a:spcAft>
            </a:pPr>
            <a:r>
              <a:rPr lang="en-US" dirty="0">
                <a:solidFill>
                  <a:srgbClr val="FFFFFF"/>
                </a:solidFill>
              </a:rPr>
              <a:t>(15% resolution)</a:t>
            </a:r>
          </a:p>
          <a:p>
            <a:pPr algn="ctr" eaLnBrk="1" fontAlgn="base" hangingPunct="1">
              <a:spcBef>
                <a:spcPct val="0"/>
              </a:spcBef>
              <a:spcAft>
                <a:spcPct val="0"/>
              </a:spcAft>
            </a:pPr>
            <a:endParaRPr lang="en-US" dirty="0">
              <a:solidFill>
                <a:srgbClr val="FFFFFF"/>
              </a:solidFill>
            </a:endParaRPr>
          </a:p>
          <a:p>
            <a:pPr eaLnBrk="1" fontAlgn="base" hangingPunct="1">
              <a:spcBef>
                <a:spcPct val="0"/>
              </a:spcBef>
              <a:spcAft>
                <a:spcPct val="0"/>
              </a:spcAft>
              <a:buFont typeface="Arial" charset="0"/>
              <a:buChar char="•"/>
            </a:pPr>
            <a:r>
              <a:rPr lang="en-US" dirty="0" smtClean="0">
                <a:solidFill>
                  <a:srgbClr val="FFFFFF"/>
                </a:solidFill>
              </a:rPr>
              <a:t> not atmospheric:</a:t>
            </a:r>
          </a:p>
          <a:p>
            <a:pPr eaLnBrk="1" fontAlgn="base" hangingPunct="1">
              <a:spcBef>
                <a:spcPct val="0"/>
              </a:spcBef>
              <a:spcAft>
                <a:spcPct val="0"/>
              </a:spcAft>
            </a:pPr>
            <a:r>
              <a:rPr lang="en-US" dirty="0">
                <a:solidFill>
                  <a:srgbClr val="FFFFFF"/>
                </a:solidFill>
              </a:rPr>
              <a:t> </a:t>
            </a:r>
            <a:r>
              <a:rPr lang="en-US" dirty="0" smtClean="0">
                <a:solidFill>
                  <a:srgbClr val="FFFFFF"/>
                </a:solidFill>
              </a:rPr>
              <a:t>probability of</a:t>
            </a:r>
          </a:p>
          <a:p>
            <a:pPr eaLnBrk="1" fontAlgn="base" hangingPunct="1">
              <a:spcBef>
                <a:spcPct val="0"/>
              </a:spcBef>
              <a:spcAft>
                <a:spcPct val="0"/>
              </a:spcAft>
            </a:pPr>
            <a:r>
              <a:rPr lang="en-US" dirty="0">
                <a:solidFill>
                  <a:srgbClr val="FFFFFF"/>
                </a:solidFill>
              </a:rPr>
              <a:t>n</a:t>
            </a:r>
            <a:r>
              <a:rPr lang="en-US" dirty="0" smtClean="0">
                <a:solidFill>
                  <a:srgbClr val="FFFFFF"/>
                </a:solidFill>
              </a:rPr>
              <a:t>o accompanying </a:t>
            </a:r>
          </a:p>
          <a:p>
            <a:pPr eaLnBrk="1" fontAlgn="base" hangingPunct="1">
              <a:spcBef>
                <a:spcPct val="0"/>
              </a:spcBef>
              <a:spcAft>
                <a:spcPct val="0"/>
              </a:spcAft>
            </a:pPr>
            <a:r>
              <a:rPr lang="en-US" dirty="0" err="1">
                <a:solidFill>
                  <a:srgbClr val="FFFFFF"/>
                </a:solidFill>
              </a:rPr>
              <a:t>m</a:t>
            </a:r>
            <a:r>
              <a:rPr lang="en-US" dirty="0" err="1" smtClean="0">
                <a:solidFill>
                  <a:srgbClr val="FFFFFF"/>
                </a:solidFill>
              </a:rPr>
              <a:t>uon</a:t>
            </a:r>
            <a:r>
              <a:rPr lang="en-US" dirty="0" smtClean="0">
                <a:solidFill>
                  <a:srgbClr val="FFFFFF"/>
                </a:solidFill>
              </a:rPr>
              <a:t> is 10</a:t>
            </a:r>
            <a:r>
              <a:rPr lang="en-US" baseline="30000" dirty="0" smtClean="0">
                <a:solidFill>
                  <a:srgbClr val="FFFFFF"/>
                </a:solidFill>
              </a:rPr>
              <a:t>-3 </a:t>
            </a:r>
            <a:r>
              <a:rPr lang="en-US" dirty="0" smtClean="0">
                <a:solidFill>
                  <a:srgbClr val="FFFFFF"/>
                </a:solidFill>
              </a:rPr>
              <a:t>per</a:t>
            </a:r>
          </a:p>
          <a:p>
            <a:pPr eaLnBrk="1" fontAlgn="base" hangingPunct="1">
              <a:spcBef>
                <a:spcPct val="0"/>
              </a:spcBef>
              <a:spcAft>
                <a:spcPct val="0"/>
              </a:spcAft>
            </a:pPr>
            <a:r>
              <a:rPr lang="en-US" dirty="0" smtClean="0">
                <a:solidFill>
                  <a:srgbClr val="FFFFFF"/>
                </a:solidFill>
              </a:rPr>
              <a:t>event</a:t>
            </a:r>
            <a:endParaRPr lang="en-US" dirty="0">
              <a:solidFill>
                <a:srgbClr val="FFFFFF"/>
              </a:solidFill>
            </a:endParaRPr>
          </a:p>
          <a:p>
            <a:pPr algn="ctr" eaLnBrk="1" fontAlgn="base" hangingPunct="1">
              <a:spcBef>
                <a:spcPct val="0"/>
              </a:spcBef>
              <a:spcAft>
                <a:spcPct val="0"/>
              </a:spcAft>
              <a:buFont typeface="Arial" charset="0"/>
              <a:buChar char="•"/>
            </a:pPr>
            <a:endParaRPr lang="en-US" dirty="0">
              <a:solidFill>
                <a:srgbClr val="FFFFFF"/>
              </a:solidFill>
            </a:endParaRPr>
          </a:p>
          <a:p>
            <a:pPr algn="ctr" eaLnBrk="1" fontAlgn="base" hangingPunct="1">
              <a:spcBef>
                <a:spcPct val="0"/>
              </a:spcBef>
              <a:spcAft>
                <a:spcPct val="0"/>
              </a:spcAft>
            </a:pPr>
            <a:r>
              <a:rPr lang="en-US" dirty="0">
                <a:solidFill>
                  <a:srgbClr val="FFFFFF"/>
                </a:solidFill>
                <a:sym typeface="Wingdings" charset="0"/>
              </a:rPr>
              <a:t> </a:t>
            </a:r>
            <a:r>
              <a:rPr lang="en-US" dirty="0">
                <a:solidFill>
                  <a:srgbClr val="FFFFFF"/>
                </a:solidFill>
              </a:rPr>
              <a:t>flux at present</a:t>
            </a:r>
          </a:p>
          <a:p>
            <a:pPr algn="ctr" eaLnBrk="1" fontAlgn="base" hangingPunct="1">
              <a:spcBef>
                <a:spcPct val="0"/>
              </a:spcBef>
              <a:spcAft>
                <a:spcPct val="0"/>
              </a:spcAft>
            </a:pPr>
            <a:r>
              <a:rPr lang="en-US" dirty="0">
                <a:solidFill>
                  <a:srgbClr val="FFFFFF"/>
                </a:solidFill>
              </a:rPr>
              <a:t>     level of diffuse</a:t>
            </a:r>
          </a:p>
          <a:p>
            <a:pPr algn="ctr" eaLnBrk="1" fontAlgn="base" hangingPunct="1">
              <a:spcBef>
                <a:spcPct val="0"/>
              </a:spcBef>
              <a:spcAft>
                <a:spcPct val="0"/>
              </a:spcAft>
            </a:pPr>
            <a:r>
              <a:rPr lang="en-US" dirty="0">
                <a:solidFill>
                  <a:srgbClr val="FFFFFF"/>
                </a:solidFill>
              </a:rPr>
              <a:t>     limit</a:t>
            </a:r>
          </a:p>
          <a:p>
            <a:pPr algn="ctr" eaLnBrk="1" fontAlgn="base" hangingPunct="1">
              <a:spcBef>
                <a:spcPct val="0"/>
              </a:spcBef>
              <a:spcAft>
                <a:spcPct val="0"/>
              </a:spcAft>
            </a:pPr>
            <a:r>
              <a:rPr lang="en-US" dirty="0">
                <a:solidFill>
                  <a:srgbClr val="FFFFFF"/>
                </a:solidFill>
              </a:rPr>
              <a:t>    </a:t>
            </a:r>
          </a:p>
        </p:txBody>
      </p:sp>
      <p:pic>
        <p:nvPicPr>
          <p:cNvPr id="3" name="Picture 2"/>
          <p:cNvPicPr>
            <a:picLocks noChangeAspect="1"/>
          </p:cNvPicPr>
          <p:nvPr/>
        </p:nvPicPr>
        <p:blipFill>
          <a:blip r:embed="rId5"/>
          <a:stretch>
            <a:fillRect/>
          </a:stretch>
        </p:blipFill>
        <p:spPr>
          <a:xfrm>
            <a:off x="623118" y="0"/>
            <a:ext cx="4605742" cy="6858000"/>
          </a:xfrm>
          <a:prstGeom prst="rect">
            <a:avLst/>
          </a:prstGeom>
        </p:spPr>
      </p:pic>
    </p:spTree>
    <p:extLst>
      <p:ext uri="{BB962C8B-B14F-4D97-AF65-F5344CB8AC3E}">
        <p14:creationId xmlns:p14="http://schemas.microsoft.com/office/powerpoint/2010/main" val="30602556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9761" name="Object 2"/>
          <p:cNvGraphicFramePr>
            <a:graphicFrameLocks noChangeAspect="1"/>
          </p:cNvGraphicFramePr>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67636"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629762"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40350" y="320675"/>
            <a:ext cx="3422650" cy="547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9763" name="TextBox 3"/>
          <p:cNvSpPr txBox="1">
            <a:spLocks noChangeArrowheads="1"/>
          </p:cNvSpPr>
          <p:nvPr/>
        </p:nvSpPr>
        <p:spPr bwMode="auto">
          <a:xfrm>
            <a:off x="609600" y="381000"/>
            <a:ext cx="8299450" cy="726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buFont typeface="Arial" charset="0"/>
              <a:buChar char="•"/>
            </a:pPr>
            <a:r>
              <a:rPr lang="en-US" sz="2800">
                <a:solidFill>
                  <a:srgbClr val="FFFFFF"/>
                </a:solidFill>
              </a:rPr>
              <a:t> find more contained</a:t>
            </a:r>
          </a:p>
          <a:p>
            <a:pPr defTabSz="914400" eaLnBrk="1" fontAlgn="base" hangingPunct="1">
              <a:spcBef>
                <a:spcPct val="0"/>
              </a:spcBef>
              <a:spcAft>
                <a:spcPct val="0"/>
              </a:spcAft>
            </a:pPr>
            <a:r>
              <a:rPr lang="en-US" sz="2800">
                <a:solidFill>
                  <a:srgbClr val="FFFFFF"/>
                </a:solidFill>
              </a:rPr>
              <a:t>  events (420 Mton)</a:t>
            </a:r>
          </a:p>
          <a:p>
            <a:pPr defTabSz="914400" eaLnBrk="1" fontAlgn="base" hangingPunct="1">
              <a:spcBef>
                <a:spcPct val="0"/>
              </a:spcBef>
              <a:spcAft>
                <a:spcPct val="0"/>
              </a:spcAft>
            </a:pPr>
            <a:endParaRPr lang="en-US" sz="2800">
              <a:solidFill>
                <a:srgbClr val="FFFFFF"/>
              </a:solidFill>
            </a:endParaRPr>
          </a:p>
          <a:p>
            <a:pPr defTabSz="914400" eaLnBrk="1" fontAlgn="base" hangingPunct="1">
              <a:spcBef>
                <a:spcPct val="0"/>
              </a:spcBef>
              <a:spcAft>
                <a:spcPct val="0"/>
              </a:spcAft>
              <a:buFont typeface="Arial" charset="0"/>
              <a:buChar char="•"/>
            </a:pPr>
            <a:r>
              <a:rPr lang="en-US" sz="2800">
                <a:solidFill>
                  <a:srgbClr val="FFFFFF"/>
                </a:solidFill>
              </a:rPr>
              <a:t> total calorimetry</a:t>
            </a:r>
          </a:p>
          <a:p>
            <a:pPr defTabSz="914400" eaLnBrk="1" fontAlgn="base" hangingPunct="1">
              <a:spcBef>
                <a:spcPct val="0"/>
              </a:spcBef>
              <a:spcAft>
                <a:spcPct val="0"/>
              </a:spcAft>
              <a:buFont typeface="Arial" charset="0"/>
              <a:buChar char="•"/>
            </a:pPr>
            <a:endParaRPr lang="en-US" sz="2800">
              <a:solidFill>
                <a:srgbClr val="FFFFFF"/>
              </a:solidFill>
            </a:endParaRPr>
          </a:p>
          <a:p>
            <a:pPr defTabSz="914400" eaLnBrk="1" fontAlgn="base" hangingPunct="1">
              <a:spcBef>
                <a:spcPct val="0"/>
              </a:spcBef>
              <a:spcAft>
                <a:spcPct val="0"/>
              </a:spcAft>
              <a:buFont typeface="Arial" charset="0"/>
              <a:buChar char="•"/>
            </a:pPr>
            <a:r>
              <a:rPr lang="en-US" sz="2800">
                <a:solidFill>
                  <a:srgbClr val="FFFFFF"/>
                </a:solidFill>
              </a:rPr>
              <a:t> complete sky coverage</a:t>
            </a:r>
          </a:p>
          <a:p>
            <a:pPr defTabSz="914400" eaLnBrk="1" fontAlgn="base" hangingPunct="1">
              <a:spcBef>
                <a:spcPct val="0"/>
              </a:spcBef>
              <a:spcAft>
                <a:spcPct val="0"/>
              </a:spcAft>
            </a:pPr>
            <a:endParaRPr lang="en-US" sz="2800">
              <a:solidFill>
                <a:srgbClr val="FFFFFF"/>
              </a:solidFill>
            </a:endParaRPr>
          </a:p>
          <a:p>
            <a:pPr defTabSz="914400" eaLnBrk="1" fontAlgn="base" hangingPunct="1">
              <a:spcBef>
                <a:spcPct val="0"/>
              </a:spcBef>
              <a:spcAft>
                <a:spcPct val="0"/>
              </a:spcAft>
              <a:buFont typeface="Arial" charset="0"/>
              <a:buChar char="•"/>
            </a:pPr>
            <a:r>
              <a:rPr lang="en-US" sz="2800">
                <a:solidFill>
                  <a:srgbClr val="FFFFFF"/>
                </a:solidFill>
              </a:rPr>
              <a:t> flavor determined</a:t>
            </a:r>
          </a:p>
          <a:p>
            <a:pPr defTabSz="914400" eaLnBrk="1" fontAlgn="base" hangingPunct="1">
              <a:spcBef>
                <a:spcPct val="0"/>
              </a:spcBef>
              <a:spcAft>
                <a:spcPct val="0"/>
              </a:spcAft>
              <a:buFont typeface="Arial" charset="0"/>
              <a:buChar char="•"/>
            </a:pPr>
            <a:endParaRPr lang="en-US" sz="2800">
              <a:solidFill>
                <a:srgbClr val="FFFFFF"/>
              </a:solidFill>
            </a:endParaRPr>
          </a:p>
          <a:p>
            <a:pPr defTabSz="914400" eaLnBrk="1" fontAlgn="base" hangingPunct="1">
              <a:spcBef>
                <a:spcPct val="0"/>
              </a:spcBef>
              <a:spcAft>
                <a:spcPct val="0"/>
              </a:spcAft>
              <a:buFont typeface="Arial" charset="0"/>
              <a:buChar char="•"/>
            </a:pPr>
            <a:r>
              <a:rPr lang="en-US" sz="2800">
                <a:solidFill>
                  <a:srgbClr val="FFFFFF"/>
                </a:solidFill>
              </a:rPr>
              <a:t> some will be muon</a:t>
            </a:r>
          </a:p>
          <a:p>
            <a:pPr defTabSz="914400" eaLnBrk="1" fontAlgn="base" hangingPunct="1">
              <a:spcBef>
                <a:spcPct val="0"/>
              </a:spcBef>
              <a:spcAft>
                <a:spcPct val="0"/>
              </a:spcAft>
            </a:pPr>
            <a:r>
              <a:rPr lang="en-US" sz="2800">
                <a:solidFill>
                  <a:srgbClr val="FFFFFF"/>
                </a:solidFill>
              </a:rPr>
              <a:t>  neutrinos with good</a:t>
            </a:r>
          </a:p>
          <a:p>
            <a:pPr defTabSz="914400" eaLnBrk="1" fontAlgn="base" hangingPunct="1">
              <a:spcBef>
                <a:spcPct val="0"/>
              </a:spcBef>
              <a:spcAft>
                <a:spcPct val="0"/>
              </a:spcAft>
            </a:pPr>
            <a:r>
              <a:rPr lang="en-US" sz="2800">
                <a:solidFill>
                  <a:srgbClr val="FFFFFF"/>
                </a:solidFill>
              </a:rPr>
              <a:t>  angular resolution</a:t>
            </a:r>
          </a:p>
          <a:p>
            <a:pPr defTabSz="914400" eaLnBrk="1" fontAlgn="base" hangingPunct="1">
              <a:spcBef>
                <a:spcPct val="0"/>
              </a:spcBef>
              <a:spcAft>
                <a:spcPct val="0"/>
              </a:spcAft>
            </a:pPr>
            <a:endParaRPr lang="en-US" sz="2800">
              <a:solidFill>
                <a:srgbClr val="FFFFFF"/>
              </a:solidFill>
            </a:endParaRPr>
          </a:p>
          <a:p>
            <a:pPr defTabSz="914400" eaLnBrk="1" fontAlgn="base" hangingPunct="1">
              <a:spcBef>
                <a:spcPct val="0"/>
              </a:spcBef>
              <a:spcAft>
                <a:spcPct val="0"/>
              </a:spcAft>
            </a:pPr>
            <a:r>
              <a:rPr lang="en-US" sz="2800">
                <a:solidFill>
                  <a:srgbClr val="FFFFFF"/>
                </a:solidFill>
              </a:rPr>
              <a:t>loss in statistics is compensated by event definition</a:t>
            </a:r>
          </a:p>
          <a:p>
            <a:pPr defTabSz="914400" eaLnBrk="1" fontAlgn="base" hangingPunct="1">
              <a:spcBef>
                <a:spcPct val="0"/>
              </a:spcBef>
              <a:spcAft>
                <a:spcPct val="0"/>
              </a:spcAft>
            </a:pPr>
            <a:endParaRPr lang="en-US" sz="2800">
              <a:solidFill>
                <a:srgbClr val="FFFFFF"/>
              </a:solidFill>
            </a:endParaRPr>
          </a:p>
          <a:p>
            <a:pPr defTabSz="914400" eaLnBrk="1" fontAlgn="base" hangingPunct="1">
              <a:spcBef>
                <a:spcPct val="0"/>
              </a:spcBef>
              <a:spcAft>
                <a:spcPct val="0"/>
              </a:spcAft>
            </a:pPr>
            <a:endParaRPr lang="en-US" sz="2800">
              <a:solidFill>
                <a:srgbClr val="FFFFFF"/>
              </a:solidFill>
            </a:endParaRPr>
          </a:p>
          <a:p>
            <a:pPr defTabSz="914400" eaLnBrk="1" fontAlgn="base" hangingPunct="1">
              <a:spcBef>
                <a:spcPct val="0"/>
              </a:spcBef>
              <a:spcAft>
                <a:spcPct val="0"/>
              </a:spcAft>
            </a:pPr>
            <a:endParaRPr lang="en-US" sz="1800">
              <a:solidFill>
                <a:srgbClr val="FFFFFF"/>
              </a:solidFill>
            </a:endParaRPr>
          </a:p>
        </p:txBody>
      </p:sp>
      <p:pic>
        <p:nvPicPr>
          <p:cNvPr id="62976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304800"/>
            <a:ext cx="454501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6368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819400"/>
            <a:ext cx="304800" cy="1981200"/>
          </a:xfrm>
          <a:prstGeom prst="rect">
            <a:avLst/>
          </a:prstGeom>
          <a:solidFill>
            <a:schemeClr val="bg1"/>
          </a:solidFill>
          <a:ln>
            <a:noFill/>
          </a:ln>
        </p:spPr>
        <p:txBody>
          <a:bodyPr wrap="square" rtlCol="0">
            <a:spAutoFit/>
          </a:bodyPr>
          <a:lstStyle/>
          <a:p>
            <a:pPr defTabSz="914400" fontAlgn="base">
              <a:spcBef>
                <a:spcPct val="0"/>
              </a:spcBef>
              <a:spcAft>
                <a:spcPct val="0"/>
              </a:spcAft>
            </a:pPr>
            <a:endParaRPr lang="en-US" dirty="0">
              <a:solidFill>
                <a:prstClr val="black"/>
              </a:solidFill>
              <a:latin typeface="Arial" charset="0"/>
              <a:ea typeface="ＭＳ Ｐゴシック" charset="0"/>
              <a:cs typeface="ＭＳ Ｐゴシック" charset="0"/>
            </a:endParaRPr>
          </a:p>
        </p:txBody>
      </p:sp>
      <p:sp>
        <p:nvSpPr>
          <p:cNvPr id="3" name="TextBox 2"/>
          <p:cNvSpPr txBox="1"/>
          <p:nvPr/>
        </p:nvSpPr>
        <p:spPr>
          <a:xfrm>
            <a:off x="110069" y="6409169"/>
            <a:ext cx="2725401" cy="369332"/>
          </a:xfrm>
          <a:prstGeom prst="rect">
            <a:avLst/>
          </a:prstGeom>
          <a:solidFill>
            <a:schemeClr val="tx1">
              <a:lumMod val="65000"/>
              <a:lumOff val="35000"/>
            </a:schemeClr>
          </a:solidFill>
        </p:spPr>
        <p:txBody>
          <a:bodyPr wrap="none" rtlCol="0">
            <a:spAutoFit/>
          </a:bodyPr>
          <a:lstStyle/>
          <a:p>
            <a:pPr defTabSz="914400" fontAlgn="base">
              <a:spcBef>
                <a:spcPct val="0"/>
              </a:spcBef>
              <a:spcAft>
                <a:spcPct val="0"/>
              </a:spcAft>
            </a:pPr>
            <a:r>
              <a:rPr lang="en-US" dirty="0">
                <a:solidFill>
                  <a:prstClr val="white"/>
                </a:solidFill>
                <a:latin typeface="Arial" charset="0"/>
                <a:ea typeface="ＭＳ Ｐゴシック" charset="0"/>
                <a:cs typeface="ＭＳ Ｐゴシック" charset="0"/>
              </a:rPr>
              <a:t>data: 86 strings one year</a:t>
            </a:r>
          </a:p>
        </p:txBody>
      </p:sp>
      <p:sp>
        <p:nvSpPr>
          <p:cNvPr id="4" name="Rectangle 3"/>
          <p:cNvSpPr/>
          <p:nvPr/>
        </p:nvSpPr>
        <p:spPr>
          <a:xfrm>
            <a:off x="127057" y="94796"/>
            <a:ext cx="2859652" cy="954107"/>
          </a:xfrm>
          <a:prstGeom prst="rect">
            <a:avLst/>
          </a:prstGeom>
          <a:solidFill>
            <a:schemeClr val="tx1">
              <a:lumMod val="65000"/>
              <a:lumOff val="35000"/>
            </a:schemeClr>
          </a:solidFill>
        </p:spPr>
        <p:txBody>
          <a:bodyPr wrap="none">
            <a:spAutoFit/>
          </a:bodyPr>
          <a:lstStyle/>
          <a:p>
            <a:pPr algn="ctr" defTabSz="914400" fontAlgn="base">
              <a:spcBef>
                <a:spcPct val="0"/>
              </a:spcBef>
              <a:spcAft>
                <a:spcPct val="0"/>
              </a:spcAft>
            </a:pPr>
            <a:r>
              <a:rPr lang="en-US" sz="2800" dirty="0">
                <a:solidFill>
                  <a:prstClr val="white"/>
                </a:solidFill>
                <a:latin typeface="Arial" charset="0"/>
                <a:ea typeface="ＭＳ Ｐゴシック" charset="0"/>
                <a:cs typeface="ＭＳ Ｐゴシック" charset="0"/>
              </a:rPr>
              <a:t>…and then there </a:t>
            </a:r>
          </a:p>
          <a:p>
            <a:pPr algn="ctr" defTabSz="914400" fontAlgn="base">
              <a:spcBef>
                <a:spcPct val="0"/>
              </a:spcBef>
              <a:spcAft>
                <a:spcPct val="0"/>
              </a:spcAft>
            </a:pPr>
            <a:r>
              <a:rPr lang="en-US" sz="2800" dirty="0">
                <a:solidFill>
                  <a:prstClr val="white"/>
                </a:solidFill>
                <a:latin typeface="Arial" charset="0"/>
                <a:ea typeface="ＭＳ Ｐゴシック" charset="0"/>
                <a:cs typeface="ＭＳ Ｐゴシック" charset="0"/>
              </a:rPr>
              <a:t>were 26 more…</a:t>
            </a:r>
          </a:p>
        </p:txBody>
      </p:sp>
      <p:sp>
        <p:nvSpPr>
          <p:cNvPr id="6" name="TextBox 5"/>
          <p:cNvSpPr txBox="1"/>
          <p:nvPr/>
        </p:nvSpPr>
        <p:spPr>
          <a:xfrm>
            <a:off x="1523999" y="1337733"/>
            <a:ext cx="829733" cy="657199"/>
          </a:xfrm>
          <a:prstGeom prst="rect">
            <a:avLst/>
          </a:prstGeom>
          <a:solidFill>
            <a:schemeClr val="bg1"/>
          </a:solidFill>
        </p:spPr>
        <p:txBody>
          <a:bodyPr wrap="square" rtlCol="0">
            <a:spAutoFit/>
          </a:bodyPr>
          <a:lstStyle/>
          <a:p>
            <a:endParaRPr lang="en-US" dirty="0">
              <a:solidFill>
                <a:prstClr val="black"/>
              </a:solidFill>
              <a:latin typeface="Calibri"/>
            </a:endParaRPr>
          </a:p>
        </p:txBody>
      </p:sp>
      <p:pic>
        <p:nvPicPr>
          <p:cNvPr id="8" name="Picture 7"/>
          <p:cNvPicPr>
            <a:picLocks noChangeAspect="1"/>
          </p:cNvPicPr>
          <p:nvPr/>
        </p:nvPicPr>
        <p:blipFill>
          <a:blip r:embed="rId2"/>
          <a:stretch>
            <a:fillRect/>
          </a:stretch>
        </p:blipFill>
        <p:spPr>
          <a:xfrm>
            <a:off x="7214542" y="152397"/>
            <a:ext cx="1769372" cy="2827870"/>
          </a:xfrm>
          <a:prstGeom prst="rect">
            <a:avLst/>
          </a:prstGeom>
          <a:solidFill>
            <a:schemeClr val="bg1">
              <a:alpha val="0"/>
            </a:schemeClr>
          </a:solidFill>
        </p:spPr>
      </p:pic>
      <p:pic>
        <p:nvPicPr>
          <p:cNvPr id="5" name="Picture 4" descr="3dvetocharge.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272" y="444134"/>
            <a:ext cx="8489642" cy="6367231"/>
          </a:xfrm>
          <a:prstGeom prst="rect">
            <a:avLst/>
          </a:prstGeom>
        </p:spPr>
      </p:pic>
    </p:spTree>
    <p:extLst>
      <p:ext uri="{BB962C8B-B14F-4D97-AF65-F5344CB8AC3E}">
        <p14:creationId xmlns:p14="http://schemas.microsoft.com/office/powerpoint/2010/main" val="465844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819400"/>
            <a:ext cx="304800" cy="1981200"/>
          </a:xfrm>
          <a:prstGeom prst="rect">
            <a:avLst/>
          </a:prstGeom>
          <a:solidFill>
            <a:schemeClr val="bg1"/>
          </a:solidFill>
          <a:ln>
            <a:noFill/>
          </a:ln>
        </p:spPr>
        <p:txBody>
          <a:bodyPr wrap="square" rtlCol="0">
            <a:spAutoFit/>
          </a:bodyPr>
          <a:lstStyle/>
          <a:p>
            <a:pPr defTabSz="914400" fontAlgn="base">
              <a:spcBef>
                <a:spcPct val="0"/>
              </a:spcBef>
              <a:spcAft>
                <a:spcPct val="0"/>
              </a:spcAft>
            </a:pPr>
            <a:endParaRPr lang="en-US" dirty="0">
              <a:solidFill>
                <a:prstClr val="black"/>
              </a:solidFill>
              <a:latin typeface="Arial" charset="0"/>
              <a:ea typeface="ＭＳ Ｐゴシック" charset="0"/>
              <a:cs typeface="ＭＳ Ｐゴシック" charset="0"/>
            </a:endParaRPr>
          </a:p>
        </p:txBody>
      </p:sp>
      <p:sp>
        <p:nvSpPr>
          <p:cNvPr id="3" name="TextBox 2"/>
          <p:cNvSpPr txBox="1"/>
          <p:nvPr/>
        </p:nvSpPr>
        <p:spPr>
          <a:xfrm>
            <a:off x="110069" y="6409169"/>
            <a:ext cx="2725401" cy="369332"/>
          </a:xfrm>
          <a:prstGeom prst="rect">
            <a:avLst/>
          </a:prstGeom>
          <a:solidFill>
            <a:schemeClr val="tx1">
              <a:lumMod val="65000"/>
              <a:lumOff val="35000"/>
            </a:schemeClr>
          </a:solidFill>
        </p:spPr>
        <p:txBody>
          <a:bodyPr wrap="none" rtlCol="0">
            <a:spAutoFit/>
          </a:bodyPr>
          <a:lstStyle/>
          <a:p>
            <a:pPr defTabSz="914400" fontAlgn="base">
              <a:spcBef>
                <a:spcPct val="0"/>
              </a:spcBef>
              <a:spcAft>
                <a:spcPct val="0"/>
              </a:spcAft>
            </a:pPr>
            <a:r>
              <a:rPr lang="en-US" dirty="0">
                <a:solidFill>
                  <a:prstClr val="white"/>
                </a:solidFill>
                <a:latin typeface="Arial" charset="0"/>
                <a:ea typeface="ＭＳ Ｐゴシック" charset="0"/>
                <a:cs typeface="ＭＳ Ｐゴシック" charset="0"/>
              </a:rPr>
              <a:t>data: 86 strings one year</a:t>
            </a:r>
          </a:p>
        </p:txBody>
      </p:sp>
      <p:sp>
        <p:nvSpPr>
          <p:cNvPr id="4" name="Rectangle 3"/>
          <p:cNvSpPr/>
          <p:nvPr/>
        </p:nvSpPr>
        <p:spPr>
          <a:xfrm>
            <a:off x="127057" y="94796"/>
            <a:ext cx="2859652" cy="954107"/>
          </a:xfrm>
          <a:prstGeom prst="rect">
            <a:avLst/>
          </a:prstGeom>
          <a:solidFill>
            <a:schemeClr val="tx1">
              <a:lumMod val="65000"/>
              <a:lumOff val="35000"/>
            </a:schemeClr>
          </a:solidFill>
        </p:spPr>
        <p:txBody>
          <a:bodyPr wrap="none">
            <a:spAutoFit/>
          </a:bodyPr>
          <a:lstStyle/>
          <a:p>
            <a:pPr algn="ctr" defTabSz="914400" fontAlgn="base">
              <a:spcBef>
                <a:spcPct val="0"/>
              </a:spcBef>
              <a:spcAft>
                <a:spcPct val="0"/>
              </a:spcAft>
            </a:pPr>
            <a:r>
              <a:rPr lang="en-US" sz="2800" dirty="0">
                <a:solidFill>
                  <a:prstClr val="white"/>
                </a:solidFill>
                <a:latin typeface="Arial" charset="0"/>
                <a:ea typeface="ＭＳ Ｐゴシック" charset="0"/>
                <a:cs typeface="ＭＳ Ｐゴシック" charset="0"/>
              </a:rPr>
              <a:t>…and then there </a:t>
            </a:r>
          </a:p>
          <a:p>
            <a:pPr algn="ctr" defTabSz="914400" fontAlgn="base">
              <a:spcBef>
                <a:spcPct val="0"/>
              </a:spcBef>
              <a:spcAft>
                <a:spcPct val="0"/>
              </a:spcAft>
            </a:pPr>
            <a:r>
              <a:rPr lang="en-US" sz="2800" dirty="0">
                <a:solidFill>
                  <a:prstClr val="white"/>
                </a:solidFill>
                <a:latin typeface="Arial" charset="0"/>
                <a:ea typeface="ＭＳ Ｐゴシック" charset="0"/>
                <a:cs typeface="ＭＳ Ｐゴシック" charset="0"/>
              </a:rPr>
              <a:t>were 26 more…</a:t>
            </a:r>
          </a:p>
        </p:txBody>
      </p:sp>
      <p:sp>
        <p:nvSpPr>
          <p:cNvPr id="6" name="TextBox 5"/>
          <p:cNvSpPr txBox="1"/>
          <p:nvPr/>
        </p:nvSpPr>
        <p:spPr>
          <a:xfrm>
            <a:off x="1523999" y="1337733"/>
            <a:ext cx="829733" cy="657199"/>
          </a:xfrm>
          <a:prstGeom prst="rect">
            <a:avLst/>
          </a:prstGeom>
          <a:solidFill>
            <a:schemeClr val="bg1"/>
          </a:solidFill>
        </p:spPr>
        <p:txBody>
          <a:bodyPr wrap="square" rtlCol="0">
            <a:spAutoFit/>
          </a:bodyPr>
          <a:lstStyle/>
          <a:p>
            <a:endParaRPr lang="en-US" dirty="0">
              <a:solidFill>
                <a:prstClr val="black"/>
              </a:solidFill>
              <a:latin typeface="Calibri"/>
            </a:endParaRPr>
          </a:p>
        </p:txBody>
      </p:sp>
      <p:pic>
        <p:nvPicPr>
          <p:cNvPr id="8" name="Picture 7"/>
          <p:cNvPicPr>
            <a:picLocks noChangeAspect="1"/>
          </p:cNvPicPr>
          <p:nvPr/>
        </p:nvPicPr>
        <p:blipFill>
          <a:blip r:embed="rId2"/>
          <a:stretch>
            <a:fillRect/>
          </a:stretch>
        </p:blipFill>
        <p:spPr>
          <a:xfrm>
            <a:off x="7214542" y="152397"/>
            <a:ext cx="1769372" cy="2827870"/>
          </a:xfrm>
          <a:prstGeom prst="rect">
            <a:avLst/>
          </a:prstGeom>
          <a:solidFill>
            <a:schemeClr val="bg1">
              <a:alpha val="0"/>
            </a:schemeClr>
          </a:solidFill>
        </p:spPr>
      </p:pic>
      <p:pic>
        <p:nvPicPr>
          <p:cNvPr id="5" name="Picture 4" descr="3dvetocharge.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272" y="444134"/>
            <a:ext cx="8489642" cy="6367231"/>
          </a:xfrm>
          <a:prstGeom prst="rect">
            <a:avLst/>
          </a:prstGeom>
        </p:spPr>
      </p:pic>
      <p:sp>
        <p:nvSpPr>
          <p:cNvPr id="7" name="TextBox 6"/>
          <p:cNvSpPr txBox="1"/>
          <p:nvPr/>
        </p:nvSpPr>
        <p:spPr>
          <a:xfrm rot="770679">
            <a:off x="2280672" y="5804513"/>
            <a:ext cx="1705566" cy="400110"/>
          </a:xfrm>
          <a:prstGeom prst="rect">
            <a:avLst/>
          </a:prstGeom>
          <a:solidFill>
            <a:schemeClr val="bg1"/>
          </a:solidFill>
          <a:ln>
            <a:noFill/>
          </a:ln>
        </p:spPr>
        <p:txBody>
          <a:bodyPr wrap="square" rtlCol="0">
            <a:spAutoFit/>
          </a:bodyPr>
          <a:lstStyle/>
          <a:p>
            <a:r>
              <a:rPr lang="en-US" sz="2000" dirty="0">
                <a:solidFill>
                  <a:prstClr val="black"/>
                </a:solidFill>
                <a:latin typeface="Arial"/>
                <a:cs typeface="Arial"/>
              </a:rPr>
              <a:t>high energy</a:t>
            </a:r>
          </a:p>
        </p:txBody>
      </p:sp>
      <p:sp>
        <p:nvSpPr>
          <p:cNvPr id="9" name="Right Arrow 8"/>
          <p:cNvSpPr/>
          <p:nvPr/>
        </p:nvSpPr>
        <p:spPr>
          <a:xfrm rot="810208">
            <a:off x="3863393" y="6105349"/>
            <a:ext cx="726776" cy="344287"/>
          </a:xfrm>
          <a:prstGeom prst="right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11" name="TextBox 10"/>
          <p:cNvSpPr txBox="1"/>
          <p:nvPr/>
        </p:nvSpPr>
        <p:spPr>
          <a:xfrm rot="18286309">
            <a:off x="5842269" y="4675944"/>
            <a:ext cx="3441969" cy="400110"/>
          </a:xfrm>
          <a:prstGeom prst="rect">
            <a:avLst/>
          </a:prstGeom>
          <a:solidFill>
            <a:schemeClr val="bg1"/>
          </a:solidFill>
        </p:spPr>
        <p:txBody>
          <a:bodyPr wrap="square" rtlCol="0">
            <a:spAutoFit/>
          </a:bodyPr>
          <a:lstStyle/>
          <a:p>
            <a:r>
              <a:rPr lang="en-US" sz="2000" dirty="0">
                <a:solidFill>
                  <a:prstClr val="black"/>
                </a:solidFill>
                <a:latin typeface="Arial"/>
                <a:cs typeface="Arial"/>
              </a:rPr>
              <a:t>no light entering the detector</a:t>
            </a:r>
          </a:p>
        </p:txBody>
      </p:sp>
      <p:sp>
        <p:nvSpPr>
          <p:cNvPr id="13" name="Right Arrow 12"/>
          <p:cNvSpPr/>
          <p:nvPr/>
        </p:nvSpPr>
        <p:spPr>
          <a:xfrm rot="7451352">
            <a:off x="6836135" y="5868199"/>
            <a:ext cx="726776" cy="344287"/>
          </a:xfrm>
          <a:prstGeom prst="right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10" name="Oval 9"/>
          <p:cNvSpPr/>
          <p:nvPr/>
        </p:nvSpPr>
        <p:spPr>
          <a:xfrm rot="11466714" flipV="1">
            <a:off x="2489641" y="5101417"/>
            <a:ext cx="2506350" cy="613940"/>
          </a:xfrm>
          <a:prstGeom prst="ellipse">
            <a:avLst/>
          </a:prstGeom>
          <a:noFill/>
          <a:ln w="38100"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Tree>
    <p:extLst>
      <p:ext uri="{BB962C8B-B14F-4D97-AF65-F5344CB8AC3E}">
        <p14:creationId xmlns:p14="http://schemas.microsoft.com/office/powerpoint/2010/main" val="258876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3857"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69684"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33859" name="Rectangle 2"/>
          <p:cNvSpPr>
            <a:spLocks noChangeArrowheads="1"/>
          </p:cNvSpPr>
          <p:nvPr/>
        </p:nvSpPr>
        <p:spPr bwMode="auto">
          <a:xfrm>
            <a:off x="4994275" y="3105150"/>
            <a:ext cx="4572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hr-HR" sz="1600">
                <a:solidFill>
                  <a:srgbClr val="000000"/>
                </a:solidFill>
                <a:latin typeface="Arial" charset="0"/>
                <a:ea typeface="ＭＳ Ｐゴシック" charset="0"/>
                <a:cs typeface="ＭＳ Ｐゴシック" charset="0"/>
              </a:rPr>
              <a:t>E</a:t>
            </a:r>
            <a:r>
              <a:rPr lang="hr-HR" sz="1600" baseline="30000">
                <a:solidFill>
                  <a:srgbClr val="000000"/>
                </a:solidFill>
                <a:latin typeface="Arial" charset="0"/>
                <a:ea typeface="ＭＳ Ｐゴシック" charset="0"/>
                <a:cs typeface="ＭＳ Ｐゴシック" charset="0"/>
              </a:rPr>
              <a:t>2</a:t>
            </a:r>
            <a:r>
              <a:rPr lang="hr-HR" sz="1600">
                <a:solidFill>
                  <a:srgbClr val="000000"/>
                </a:solidFill>
                <a:latin typeface="Arial" charset="0"/>
                <a:ea typeface="ＭＳ Ｐゴシック" charset="0"/>
                <a:cs typeface="ＭＳ Ｐゴシック" charset="0"/>
              </a:rPr>
              <a:t>Φ(E) =</a:t>
            </a:r>
          </a:p>
          <a:p>
            <a:pPr fontAlgn="base">
              <a:spcBef>
                <a:spcPct val="0"/>
              </a:spcBef>
              <a:spcAft>
                <a:spcPct val="0"/>
              </a:spcAft>
            </a:pPr>
            <a:r>
              <a:rPr lang="hr-HR" sz="1600">
                <a:solidFill>
                  <a:srgbClr val="000000"/>
                </a:solidFill>
                <a:latin typeface="Arial" charset="0"/>
                <a:ea typeface="ＭＳ Ｐゴシック" charset="0"/>
                <a:cs typeface="ＭＳ Ｐゴシック" charset="0"/>
              </a:rPr>
              <a:t>(3.6±1.2)·10</a:t>
            </a:r>
            <a:r>
              <a:rPr lang="hr-HR" sz="1600" baseline="30000">
                <a:solidFill>
                  <a:srgbClr val="000000"/>
                </a:solidFill>
                <a:latin typeface="Arial" charset="0"/>
                <a:ea typeface="ＭＳ Ｐゴシック" charset="0"/>
                <a:cs typeface="ＭＳ Ｐゴシック" charset="0"/>
              </a:rPr>
              <a:t>−8 </a:t>
            </a:r>
            <a:r>
              <a:rPr lang="hr-HR" sz="1600">
                <a:solidFill>
                  <a:srgbClr val="000000"/>
                </a:solidFill>
                <a:latin typeface="Arial" charset="0"/>
                <a:ea typeface="ＭＳ Ｐゴシック" charset="0"/>
                <a:cs typeface="ＭＳ Ｐゴシック" charset="0"/>
              </a:rPr>
              <a:t>GeVcm</a:t>
            </a:r>
            <a:r>
              <a:rPr lang="hr-HR" sz="1600" baseline="30000">
                <a:solidFill>
                  <a:srgbClr val="000000"/>
                </a:solidFill>
                <a:latin typeface="Arial" charset="0"/>
                <a:ea typeface="ＭＳ Ｐゴシック" charset="0"/>
                <a:cs typeface="ＭＳ Ｐゴシック" charset="0"/>
              </a:rPr>
              <a:t>−2</a:t>
            </a:r>
            <a:r>
              <a:rPr lang="hr-HR" sz="1600">
                <a:solidFill>
                  <a:srgbClr val="000000"/>
                </a:solidFill>
                <a:latin typeface="Arial" charset="0"/>
                <a:ea typeface="ＭＳ Ｐゴシック" charset="0"/>
                <a:cs typeface="ＭＳ Ｐゴシック" charset="0"/>
              </a:rPr>
              <a:t>s</a:t>
            </a:r>
            <a:r>
              <a:rPr lang="hr-HR" sz="1600" baseline="30000">
                <a:solidFill>
                  <a:srgbClr val="000000"/>
                </a:solidFill>
                <a:latin typeface="Arial" charset="0"/>
                <a:ea typeface="ＭＳ Ｐゴシック" charset="0"/>
                <a:cs typeface="ＭＳ Ｐゴシック" charset="0"/>
              </a:rPr>
              <a:t>−1</a:t>
            </a:r>
            <a:r>
              <a:rPr lang="hr-HR" sz="1600">
                <a:solidFill>
                  <a:srgbClr val="000000"/>
                </a:solidFill>
                <a:latin typeface="Arial" charset="0"/>
                <a:ea typeface="ＭＳ Ｐゴシック" charset="0"/>
                <a:cs typeface="ＭＳ Ｐゴシック" charset="0"/>
              </a:rPr>
              <a:t>sr</a:t>
            </a:r>
            <a:r>
              <a:rPr lang="hr-HR" sz="1200" baseline="30000">
                <a:solidFill>
                  <a:srgbClr val="000000"/>
                </a:solidFill>
                <a:latin typeface="Arial" charset="0"/>
                <a:ea typeface="ＭＳ Ｐゴシック" charset="0"/>
                <a:cs typeface="ＭＳ Ｐゴシック" charset="0"/>
              </a:rPr>
              <a:t>−</a:t>
            </a:r>
            <a:r>
              <a:rPr lang="en-US" sz="1200" baseline="30000">
                <a:solidFill>
                  <a:srgbClr val="000000"/>
                </a:solidFill>
                <a:latin typeface="Arial" charset="0"/>
                <a:ea typeface="ＭＳ Ｐゴシック" charset="0"/>
                <a:cs typeface="ＭＳ Ｐゴシック" charset="0"/>
              </a:rPr>
              <a:t>1</a:t>
            </a:r>
            <a:endParaRPr lang="en-US">
              <a:solidFill>
                <a:srgbClr val="000000"/>
              </a:solidFill>
              <a:latin typeface="Calibri" charset="0"/>
              <a:ea typeface="ＭＳ Ｐゴシック" charset="0"/>
              <a:cs typeface="ＭＳ Ｐゴシック" charset="0"/>
            </a:endParaRPr>
          </a:p>
        </p:txBody>
      </p:sp>
      <p:cxnSp>
        <p:nvCxnSpPr>
          <p:cNvPr id="5" name="Straight Arrow Connector 4"/>
          <p:cNvCxnSpPr>
            <a:cxnSpLocks noChangeShapeType="1"/>
          </p:cNvCxnSpPr>
          <p:nvPr/>
        </p:nvCxnSpPr>
        <p:spPr bwMode="auto">
          <a:xfrm>
            <a:off x="6232525" y="3567113"/>
            <a:ext cx="365125" cy="695325"/>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33861" name="Rectangle 6"/>
          <p:cNvSpPr>
            <a:spLocks noChangeArrowheads="1"/>
          </p:cNvSpPr>
          <p:nvPr/>
        </p:nvSpPr>
        <p:spPr bwMode="auto">
          <a:xfrm>
            <a:off x="6942138" y="4892675"/>
            <a:ext cx="1793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sz="1600">
                <a:solidFill>
                  <a:srgbClr val="000000"/>
                </a:solidFill>
                <a:latin typeface="Arial" charset="0"/>
                <a:ea typeface="ＭＳ Ｐゴシック" charset="0"/>
                <a:cs typeface="ＭＳ Ｐゴシック" charset="0"/>
              </a:rPr>
              <a:t>atmospheric</a:t>
            </a:r>
            <a:r>
              <a:rPr lang="en-US" sz="1600">
                <a:solidFill>
                  <a:srgbClr val="000000"/>
                </a:solidFill>
                <a:latin typeface="Symbol" charset="0"/>
                <a:ea typeface="ＭＳ Ｐゴシック" charset="0"/>
                <a:cs typeface="ＭＳ Ｐゴシック" charset="0"/>
              </a:rPr>
              <a:t> n</a:t>
            </a:r>
          </a:p>
          <a:p>
            <a:pPr fontAlgn="base">
              <a:spcBef>
                <a:spcPct val="0"/>
              </a:spcBef>
              <a:spcAft>
                <a:spcPct val="0"/>
              </a:spcAft>
            </a:pPr>
            <a:r>
              <a:rPr lang="en-US" sz="1600">
                <a:solidFill>
                  <a:srgbClr val="000000"/>
                </a:solidFill>
                <a:latin typeface="Arial" charset="0"/>
                <a:ea typeface="ＭＳ Ｐゴシック" charset="0"/>
                <a:cs typeface="ＭＳ Ｐゴシック" charset="0"/>
              </a:rPr>
              <a:t>		and </a:t>
            </a:r>
            <a:r>
              <a:rPr lang="en-US" sz="1600">
                <a:solidFill>
                  <a:srgbClr val="000000"/>
                </a:solidFill>
                <a:latin typeface="Symbol" charset="0"/>
                <a:ea typeface="ＭＳ Ｐゴシック" charset="0"/>
                <a:cs typeface="ＭＳ Ｐゴシック" charset="0"/>
              </a:rPr>
              <a:t>m</a:t>
            </a:r>
          </a:p>
        </p:txBody>
      </p:sp>
      <p:cxnSp>
        <p:nvCxnSpPr>
          <p:cNvPr id="9" name="Straight Arrow Connector 8"/>
          <p:cNvCxnSpPr>
            <a:cxnSpLocks noChangeShapeType="1"/>
          </p:cNvCxnSpPr>
          <p:nvPr/>
        </p:nvCxnSpPr>
        <p:spPr bwMode="auto">
          <a:xfrm flipH="1">
            <a:off x="7146925" y="5232400"/>
            <a:ext cx="223838" cy="244475"/>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33863" name="TextBox 15"/>
          <p:cNvSpPr txBox="1">
            <a:spLocks noChangeArrowheads="1"/>
          </p:cNvSpPr>
          <p:nvPr/>
        </p:nvSpPr>
        <p:spPr bwMode="auto">
          <a:xfrm>
            <a:off x="86559" y="126999"/>
            <a:ext cx="1784849"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dirty="0">
                <a:solidFill>
                  <a:srgbClr val="FFFFFF"/>
                </a:solidFill>
              </a:rPr>
              <a:t>total charge collected</a:t>
            </a:r>
          </a:p>
          <a:p>
            <a:pPr algn="ctr" eaLnBrk="1" fontAlgn="base" hangingPunct="1">
              <a:spcBef>
                <a:spcPct val="0"/>
              </a:spcBef>
              <a:spcAft>
                <a:spcPct val="0"/>
              </a:spcAft>
            </a:pPr>
            <a:r>
              <a:rPr lang="en-US" dirty="0">
                <a:solidFill>
                  <a:srgbClr val="FFFFFF"/>
                </a:solidFill>
              </a:rPr>
              <a:t>by PMTs of events with</a:t>
            </a:r>
          </a:p>
          <a:p>
            <a:pPr algn="ctr" eaLnBrk="1" fontAlgn="base" hangingPunct="1">
              <a:spcBef>
                <a:spcPct val="0"/>
              </a:spcBef>
              <a:spcAft>
                <a:spcPct val="0"/>
              </a:spcAft>
            </a:pPr>
            <a:r>
              <a:rPr lang="en-US" dirty="0">
                <a:solidFill>
                  <a:srgbClr val="FFFFFF"/>
                </a:solidFill>
              </a:rPr>
              <a:t>interaction inside the </a:t>
            </a:r>
          </a:p>
          <a:p>
            <a:pPr algn="ctr" eaLnBrk="1" fontAlgn="base" hangingPunct="1">
              <a:spcBef>
                <a:spcPct val="0"/>
              </a:spcBef>
              <a:spcAft>
                <a:spcPct val="0"/>
              </a:spcAft>
            </a:pPr>
            <a:r>
              <a:rPr lang="en-US" dirty="0">
                <a:solidFill>
                  <a:srgbClr val="FFFFFF"/>
                </a:solidFill>
              </a:rPr>
              <a:t>detector</a:t>
            </a:r>
          </a:p>
        </p:txBody>
      </p:sp>
      <p:pic>
        <p:nvPicPr>
          <p:cNvPr id="2" name="Picture 1"/>
          <p:cNvPicPr>
            <a:picLocks noChangeAspect="1"/>
          </p:cNvPicPr>
          <p:nvPr/>
        </p:nvPicPr>
        <p:blipFill>
          <a:blip r:embed="rId5"/>
          <a:stretch>
            <a:fillRect/>
          </a:stretch>
        </p:blipFill>
        <p:spPr>
          <a:xfrm>
            <a:off x="1981516" y="86036"/>
            <a:ext cx="7048741" cy="6648715"/>
          </a:xfrm>
          <a:prstGeom prst="rect">
            <a:avLst/>
          </a:prstGeom>
        </p:spPr>
      </p:pic>
    </p:spTree>
    <p:extLst>
      <p:ext uri="{BB962C8B-B14F-4D97-AF65-F5344CB8AC3E}">
        <p14:creationId xmlns:p14="http://schemas.microsoft.com/office/powerpoint/2010/main" val="26574232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descr="discovery_hiR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4026" y="-684891"/>
            <a:ext cx="9323815" cy="720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2151" name="Text Box 7"/>
          <p:cNvSpPr txBox="1">
            <a:spLocks noChangeArrowheads="1"/>
          </p:cNvSpPr>
          <p:nvPr/>
        </p:nvSpPr>
        <p:spPr bwMode="auto">
          <a:xfrm>
            <a:off x="60325" y="304800"/>
            <a:ext cx="2049660" cy="3416320"/>
          </a:xfrm>
          <a:prstGeom prst="rect">
            <a:avLst/>
          </a:prstGeom>
          <a:solidFill>
            <a:schemeClr val="tx1">
              <a:lumMod val="65000"/>
              <a:lumOff val="35000"/>
            </a:schemeClr>
          </a:solidFill>
          <a:ln>
            <a:noFill/>
          </a:ln>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buFont typeface="Arial" charset="0"/>
              <a:buChar char="•"/>
            </a:pPr>
            <a:r>
              <a:rPr lang="en-US" dirty="0">
                <a:solidFill>
                  <a:srgbClr val="FFFFFF"/>
                </a:solidFill>
              </a:rPr>
              <a:t> cosmic </a:t>
            </a:r>
          </a:p>
          <a:p>
            <a:pPr defTabSz="914400" eaLnBrk="1" fontAlgn="base" hangingPunct="1">
              <a:spcBef>
                <a:spcPct val="0"/>
              </a:spcBef>
              <a:spcAft>
                <a:spcPct val="0"/>
              </a:spcAft>
            </a:pPr>
            <a:r>
              <a:rPr lang="en-US" dirty="0">
                <a:solidFill>
                  <a:srgbClr val="FFFFFF"/>
                </a:solidFill>
              </a:rPr>
              <a:t>  neutrinos:</a:t>
            </a:r>
          </a:p>
          <a:p>
            <a:pPr defTabSz="914400" eaLnBrk="1" fontAlgn="base" hangingPunct="1">
              <a:spcBef>
                <a:spcPct val="0"/>
              </a:spcBef>
              <a:spcAft>
                <a:spcPct val="0"/>
              </a:spcAft>
            </a:pPr>
            <a:r>
              <a:rPr lang="en-US" dirty="0">
                <a:solidFill>
                  <a:srgbClr val="FFFFFF"/>
                </a:solidFill>
              </a:rPr>
              <a:t>  energy </a:t>
            </a:r>
          </a:p>
          <a:p>
            <a:pPr defTabSz="914400" eaLnBrk="1" fontAlgn="base" hangingPunct="1">
              <a:spcBef>
                <a:spcPct val="0"/>
              </a:spcBef>
              <a:spcAft>
                <a:spcPct val="0"/>
              </a:spcAft>
            </a:pPr>
            <a:r>
              <a:rPr lang="en-US" dirty="0">
                <a:solidFill>
                  <a:srgbClr val="FFFFFF"/>
                </a:solidFill>
              </a:rPr>
              <a:t>       &gt; 6</a:t>
            </a:r>
            <a:r>
              <a:rPr lang="en-US" dirty="0" smtClean="0">
                <a:solidFill>
                  <a:srgbClr val="FFFFFF"/>
                </a:solidFill>
              </a:rPr>
              <a:t>0 </a:t>
            </a:r>
            <a:r>
              <a:rPr lang="en-US" dirty="0" err="1">
                <a:solidFill>
                  <a:srgbClr val="FFFFFF"/>
                </a:solidFill>
              </a:rPr>
              <a:t>TeV</a:t>
            </a:r>
            <a:endParaRPr lang="en-US" dirty="0">
              <a:solidFill>
                <a:srgbClr val="FFFFFF"/>
              </a:solidFill>
            </a:endParaRPr>
          </a:p>
          <a:p>
            <a:pPr defTabSz="914400" eaLnBrk="1" fontAlgn="base" hangingPunct="1">
              <a:spcBef>
                <a:spcPct val="0"/>
              </a:spcBef>
              <a:spcAft>
                <a:spcPct val="0"/>
              </a:spcAft>
              <a:buFont typeface="Arial" charset="0"/>
              <a:buChar char="•"/>
            </a:pPr>
            <a:endParaRPr lang="en-US" dirty="0">
              <a:solidFill>
                <a:srgbClr val="FFFFFF"/>
              </a:solidFill>
            </a:endParaRPr>
          </a:p>
          <a:p>
            <a:pPr defTabSz="914400" eaLnBrk="1" fontAlgn="base" hangingPunct="1">
              <a:spcBef>
                <a:spcPct val="0"/>
              </a:spcBef>
              <a:spcAft>
                <a:spcPct val="0"/>
              </a:spcAft>
              <a:buFont typeface="Arial" charset="0"/>
              <a:buChar char="•"/>
            </a:pPr>
            <a:r>
              <a:rPr lang="en-US" dirty="0">
                <a:solidFill>
                  <a:srgbClr val="FFFFFF"/>
                </a:solidFill>
              </a:rPr>
              <a:t> atmospheric</a:t>
            </a:r>
          </a:p>
          <a:p>
            <a:pPr defTabSz="914400" eaLnBrk="1" fontAlgn="base" hangingPunct="1">
              <a:spcBef>
                <a:spcPct val="0"/>
              </a:spcBef>
              <a:spcAft>
                <a:spcPct val="0"/>
              </a:spcAft>
            </a:pPr>
            <a:r>
              <a:rPr lang="en-US" dirty="0">
                <a:solidFill>
                  <a:srgbClr val="FFFFFF"/>
                </a:solidFill>
              </a:rPr>
              <a:t>  background:</a:t>
            </a:r>
          </a:p>
          <a:p>
            <a:pPr defTabSz="914400" eaLnBrk="1" fontAlgn="base" hangingPunct="1">
              <a:spcBef>
                <a:spcPct val="0"/>
              </a:spcBef>
              <a:spcAft>
                <a:spcPct val="0"/>
              </a:spcAft>
            </a:pPr>
            <a:r>
              <a:rPr lang="en-US" dirty="0">
                <a:solidFill>
                  <a:srgbClr val="FFFFFF"/>
                </a:solidFill>
              </a:rPr>
              <a:t>  1~2 events</a:t>
            </a:r>
          </a:p>
          <a:p>
            <a:pPr defTabSz="914400" eaLnBrk="1" fontAlgn="base" hangingPunct="1">
              <a:spcBef>
                <a:spcPct val="0"/>
              </a:spcBef>
              <a:spcAft>
                <a:spcPct val="0"/>
              </a:spcAft>
            </a:pPr>
            <a:r>
              <a:rPr lang="en-US" dirty="0">
                <a:solidFill>
                  <a:srgbClr val="FFFFFF"/>
                </a:solidFill>
              </a:rPr>
              <a:t>  per year</a:t>
            </a:r>
          </a:p>
        </p:txBody>
      </p:sp>
      <p:sp>
        <p:nvSpPr>
          <p:cNvPr id="615428" name="TextBox 7"/>
          <p:cNvSpPr txBox="1">
            <a:spLocks noChangeArrowheads="1"/>
          </p:cNvSpPr>
          <p:nvPr/>
        </p:nvSpPr>
        <p:spPr bwMode="auto">
          <a:xfrm>
            <a:off x="3640658" y="5588013"/>
            <a:ext cx="5039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800" dirty="0" smtClean="0">
                <a:solidFill>
                  <a:srgbClr val="000000"/>
                </a:solidFill>
              </a:rPr>
              <a:t>atmospheric</a:t>
            </a:r>
            <a:r>
              <a:rPr lang="en-US" sz="1800" dirty="0" smtClean="0">
                <a:solidFill>
                  <a:srgbClr val="FFFFFF"/>
                </a:solidFill>
              </a:rPr>
              <a:t>      </a:t>
            </a:r>
            <a:r>
              <a:rPr lang="en-US" sz="2800" dirty="0" smtClean="0">
                <a:solidFill>
                  <a:srgbClr val="FFFFFF"/>
                </a:solidFill>
              </a:rPr>
              <a:t>neutrino</a:t>
            </a:r>
            <a:r>
              <a:rPr lang="en-US" sz="2800" dirty="0" smtClean="0">
                <a:solidFill>
                  <a:srgbClr val="000000"/>
                </a:solidFill>
              </a:rPr>
              <a:t> cosmic</a:t>
            </a:r>
            <a:endParaRPr lang="en-US" sz="1800" dirty="0">
              <a:solidFill>
                <a:srgbClr val="000000"/>
              </a:solidFill>
            </a:endParaRPr>
          </a:p>
        </p:txBody>
      </p:sp>
      <p:sp>
        <p:nvSpPr>
          <p:cNvPr id="262149" name="AutoShape 5"/>
          <p:cNvSpPr>
            <a:spLocks noChangeArrowheads="1"/>
          </p:cNvSpPr>
          <p:nvPr/>
        </p:nvSpPr>
        <p:spPr bwMode="auto">
          <a:xfrm rot="16200000">
            <a:off x="6265363" y="5601730"/>
            <a:ext cx="990600" cy="485775"/>
          </a:xfrm>
          <a:prstGeom prst="rightArrow">
            <a:avLst>
              <a:gd name="adj1" fmla="val 50000"/>
              <a:gd name="adj2" fmla="val 50980"/>
            </a:avLst>
          </a:prstGeom>
          <a:solidFill>
            <a:schemeClr val="bg1">
              <a:lumMod val="50000"/>
            </a:schemeClr>
          </a:solidFill>
          <a:ln w="9525">
            <a:solidFill>
              <a:schemeClr val="tx1"/>
            </a:solidFill>
            <a:miter lim="800000"/>
            <a:headEnd/>
            <a:tailEnd/>
          </a:ln>
        </p:spPr>
        <p:txBody>
          <a:bodyPr wrap="none" anchor="ctr"/>
          <a:lstStyle/>
          <a:p>
            <a:pPr algn="ctr" defTabSz="914400" fontAlgn="base">
              <a:spcBef>
                <a:spcPct val="0"/>
              </a:spcBef>
              <a:spcAft>
                <a:spcPct val="0"/>
              </a:spcAft>
              <a:defRPr/>
            </a:pPr>
            <a:endParaRPr lang="en-US">
              <a:solidFill>
                <a:srgbClr val="A50021"/>
              </a:solidFill>
              <a:latin typeface="Arial" pitchFamily="34" charset="0"/>
              <a:ea typeface="ＭＳ Ｐゴシック"/>
              <a:cs typeface="ＭＳ Ｐゴシック" charset="0"/>
            </a:endParaRPr>
          </a:p>
        </p:txBody>
      </p:sp>
    </p:spTree>
    <p:extLst>
      <p:ext uri="{BB962C8B-B14F-4D97-AF65-F5344CB8AC3E}">
        <p14:creationId xmlns:p14="http://schemas.microsoft.com/office/powerpoint/2010/main" val="131774297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62149"/>
                                        </p:tgtEl>
                                        <p:attrNameLst>
                                          <p:attrName>style.visibility</p:attrName>
                                        </p:attrNameLst>
                                      </p:cBhvr>
                                      <p:to>
                                        <p:strVal val="visible"/>
                                      </p:to>
                                    </p:set>
                                    <p:animEffect transition="in" filter="checkerboard(across)">
                                      <p:cBhvr>
                                        <p:cTn id="7" dur="500"/>
                                        <p:tgtEl>
                                          <p:spTgt spid="26214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62151"/>
                                        </p:tgtEl>
                                        <p:attrNameLst>
                                          <p:attrName>style.visibility</p:attrName>
                                        </p:attrNameLst>
                                      </p:cBhvr>
                                      <p:to>
                                        <p:strVal val="visible"/>
                                      </p:to>
                                    </p:set>
                                    <p:animEffect transition="in" filter="checkerboard(across)">
                                      <p:cBhvr>
                                        <p:cTn id="10" dur="500"/>
                                        <p:tgtEl>
                                          <p:spTgt spid="262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51" grpId="0" animBg="1"/>
      <p:bldP spid="26214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763160619"/>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71732"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 name="TextBox 3"/>
          <p:cNvSpPr txBox="1"/>
          <p:nvPr/>
        </p:nvSpPr>
        <p:spPr>
          <a:xfrm>
            <a:off x="84680" y="84677"/>
            <a:ext cx="1226643" cy="523220"/>
          </a:xfrm>
          <a:prstGeom prst="rect">
            <a:avLst/>
          </a:prstGeom>
          <a:solidFill>
            <a:schemeClr val="bg2">
              <a:lumMod val="65000"/>
              <a:lumOff val="35000"/>
            </a:schemeClr>
          </a:solidFill>
        </p:spPr>
        <p:txBody>
          <a:bodyPr wrap="none" rtlCol="0">
            <a:spAutoFit/>
          </a:bodyPr>
          <a:lstStyle/>
          <a:p>
            <a:r>
              <a:rPr lang="en-US" sz="2800" dirty="0">
                <a:solidFill>
                  <a:srgbClr val="FFFFFF"/>
                </a:solidFill>
                <a:latin typeface="Calibri"/>
              </a:rPr>
              <a:t>3 years</a:t>
            </a:r>
          </a:p>
        </p:txBody>
      </p:sp>
      <p:pic>
        <p:nvPicPr>
          <p:cNvPr id="5" name="Picture 4"/>
          <p:cNvPicPr>
            <a:picLocks noChangeAspect="1"/>
          </p:cNvPicPr>
          <p:nvPr/>
        </p:nvPicPr>
        <p:blipFill>
          <a:blip r:embed="rId5"/>
          <a:stretch>
            <a:fillRect/>
          </a:stretch>
        </p:blipFill>
        <p:spPr>
          <a:xfrm>
            <a:off x="1396986" y="0"/>
            <a:ext cx="7755860" cy="6858000"/>
          </a:xfrm>
          <a:prstGeom prst="rect">
            <a:avLst/>
          </a:prstGeom>
        </p:spPr>
      </p:pic>
      <p:sp>
        <p:nvSpPr>
          <p:cNvPr id="2" name="TextBox 1"/>
          <p:cNvSpPr txBox="1"/>
          <p:nvPr/>
        </p:nvSpPr>
        <p:spPr>
          <a:xfrm>
            <a:off x="5781314" y="2339607"/>
            <a:ext cx="3046026" cy="461665"/>
          </a:xfrm>
          <a:prstGeom prst="rect">
            <a:avLst/>
          </a:prstGeom>
          <a:noFill/>
        </p:spPr>
        <p:txBody>
          <a:bodyPr wrap="none" rtlCol="0">
            <a:spAutoFit/>
          </a:bodyPr>
          <a:lstStyle/>
          <a:p>
            <a:r>
              <a:rPr lang="en-US" sz="2400" dirty="0">
                <a:solidFill>
                  <a:srgbClr val="1F497D"/>
                </a:solidFill>
                <a:latin typeface="Arial"/>
                <a:cs typeface="Arial"/>
                <a:sym typeface="Wingdings"/>
              </a:rPr>
              <a:t></a:t>
            </a:r>
            <a:r>
              <a:rPr lang="en-US" sz="2400" dirty="0">
                <a:solidFill>
                  <a:srgbClr val="1F497D"/>
                </a:solidFill>
                <a:latin typeface="Arial"/>
                <a:cs typeface="Arial"/>
              </a:rPr>
              <a:t>Earth absorption</a:t>
            </a:r>
            <a:r>
              <a:rPr lang="en-US" sz="2400" dirty="0">
                <a:solidFill>
                  <a:srgbClr val="1F497D"/>
                </a:solidFill>
                <a:latin typeface="Arial"/>
                <a:cs typeface="Arial"/>
                <a:sym typeface="Wingdings"/>
              </a:rPr>
              <a:t></a:t>
            </a:r>
            <a:endParaRPr lang="en-US" sz="2400" dirty="0">
              <a:solidFill>
                <a:srgbClr val="1F497D"/>
              </a:solidFill>
              <a:latin typeface="Arial"/>
              <a:cs typeface="Arial"/>
            </a:endParaRPr>
          </a:p>
        </p:txBody>
      </p:sp>
    </p:spTree>
    <p:extLst>
      <p:ext uri="{BB962C8B-B14F-4D97-AF65-F5344CB8AC3E}">
        <p14:creationId xmlns:p14="http://schemas.microsoft.com/office/powerpoint/2010/main" val="2745117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Object 29"/>
          <p:cNvGraphicFramePr>
            <a:graphicFrameLocks noChangeAspect="1"/>
          </p:cNvGraphicFramePr>
          <p:nvPr>
            <p:extLst>
              <p:ext uri="{D42A27DB-BD31-4B8C-83A1-F6EECF244321}">
                <p14:modId xmlns:p14="http://schemas.microsoft.com/office/powerpoint/2010/main" val="833791102"/>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73780"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2" name="Picture 1" descr="zenith_distribution_animation (dragged).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3" name="Picture 2" descr="zenith_distribution_animation (dragged).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4" name="Picture 3" descr="zenith_distribution_animation (dragged).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5" name="Picture 4" descr="zenith_distribution_animation (dragged).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6" name="Picture 5" descr="zenith_distribution_animation (dragged).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7" name="Picture 6" descr="zenith_distribution_animation (dragged).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8" name="Picture 7" descr="zenith_distribution_animation (dragged).pd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9" name="Picture 8" descr="zenith_distribution_animation (dragged).pdf"/>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0" name="Picture 9" descr="zenith_distribution_animation (dragged).pd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1" name="Picture 10" descr="zenith_distribution_animation (dragged).pdf"/>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2" name="Picture 11" descr="zenith_distribution_animation (dragged).pd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3" name="Picture 12" descr="zenith_distribution_animation (dragged).pdf"/>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4" name="Picture 13" descr="zenith_distribution_animation (dragged).pdf"/>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5" name="Picture 14" descr="zenith_distribution_animation (dragged).pdf"/>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6" name="Picture 15" descr="zenith_distribution_animation (dragged).pdf"/>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7" name="Picture 16" descr="zenith_distribution_animation (dragged).pdf"/>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8" name="Picture 17" descr="zenith_distribution_animation (dragged).pdf"/>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9" name="Picture 18" descr="zenith_distribution_animation (dragged).pdf"/>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0" name="Picture 19" descr="zenith_distribution_animation (dragged).pdf"/>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1" name="Picture 20" descr="zenith_distribution_animation (dragged).pdf"/>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2" name="Picture 21" descr="zenith_distribution_animation (dragged).pdf"/>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3" name="Picture 22" descr="zenith_distribution_animation (dragged).pdf"/>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4" name="Picture 23" descr="zenith_distribution_animation (dragged).pdf"/>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5" name="Picture 24" descr="zenith_distribution_animation (dragged).pdf"/>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6" name="Picture 25" descr="zenith_distribution_animation (dragged).pdf"/>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7" name="Picture 26" descr="zenith_distribution_animation (dragged).pdf"/>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8" name="Picture 27" descr="zenith_distribution_animation (dragged).pdf"/>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9" name="Picture 28" descr="zenith_distribution_animation (dragged).pdf"/>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spTree>
    <p:extLst>
      <p:ext uri="{BB962C8B-B14F-4D97-AF65-F5344CB8AC3E}">
        <p14:creationId xmlns:p14="http://schemas.microsoft.com/office/powerpoint/2010/main" val="1142777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999"/>
                                          </p:stCondLst>
                                        </p:cTn>
                                        <p:tgtEl>
                                          <p:spTgt spid="3"/>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999"/>
                                          </p:stCondLst>
                                        </p:cTn>
                                        <p:tgtEl>
                                          <p:spTgt spid="4"/>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999"/>
                                          </p:stCondLst>
                                        </p:cTn>
                                        <p:tgtEl>
                                          <p:spTgt spid="5"/>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nodeType="afterEffect">
                                  <p:stCondLst>
                                    <p:cond delay="0"/>
                                  </p:stCondLst>
                                  <p:childTnLst>
                                    <p:set>
                                      <p:cBhvr>
                                        <p:cTn id="18" dur="1" fill="hold">
                                          <p:stCondLst>
                                            <p:cond delay="999"/>
                                          </p:stCondLst>
                                        </p:cTn>
                                        <p:tgtEl>
                                          <p:spTgt spid="6"/>
                                        </p:tgtEl>
                                        <p:attrNameLst>
                                          <p:attrName>style.visibility</p:attrName>
                                        </p:attrNameLst>
                                      </p:cBhvr>
                                      <p:to>
                                        <p:strVal val="visible"/>
                                      </p:to>
                                    </p:set>
                                  </p:childTnLst>
                                </p:cTn>
                              </p:par>
                            </p:childTnLst>
                          </p:cTn>
                        </p:par>
                        <p:par>
                          <p:cTn id="19" fill="hold">
                            <p:stCondLst>
                              <p:cond delay="4000"/>
                            </p:stCondLst>
                            <p:childTnLst>
                              <p:par>
                                <p:cTn id="20" presetID="1" presetClass="entr" presetSubtype="0" fill="hold" nodeType="afterEffect">
                                  <p:stCondLst>
                                    <p:cond delay="0"/>
                                  </p:stCondLst>
                                  <p:childTnLst>
                                    <p:set>
                                      <p:cBhvr>
                                        <p:cTn id="21" dur="1" fill="hold">
                                          <p:stCondLst>
                                            <p:cond delay="999"/>
                                          </p:stCondLst>
                                        </p:cTn>
                                        <p:tgtEl>
                                          <p:spTgt spid="7"/>
                                        </p:tgtEl>
                                        <p:attrNameLst>
                                          <p:attrName>style.visibility</p:attrName>
                                        </p:attrNameLst>
                                      </p:cBhvr>
                                      <p:to>
                                        <p:strVal val="visible"/>
                                      </p:to>
                                    </p:set>
                                  </p:childTnLst>
                                </p:cTn>
                              </p:par>
                            </p:childTnLst>
                          </p:cTn>
                        </p:par>
                        <p:par>
                          <p:cTn id="22" fill="hold">
                            <p:stCondLst>
                              <p:cond delay="5000"/>
                            </p:stCondLst>
                            <p:childTnLst>
                              <p:par>
                                <p:cTn id="23" presetID="1" presetClass="entr" presetSubtype="0" fill="hold" nodeType="afterEffect">
                                  <p:stCondLst>
                                    <p:cond delay="0"/>
                                  </p:stCondLst>
                                  <p:childTnLst>
                                    <p:set>
                                      <p:cBhvr>
                                        <p:cTn id="24" dur="1" fill="hold">
                                          <p:stCondLst>
                                            <p:cond delay="999"/>
                                          </p:stCondLst>
                                        </p:cTn>
                                        <p:tgtEl>
                                          <p:spTgt spid="8"/>
                                        </p:tgtEl>
                                        <p:attrNameLst>
                                          <p:attrName>style.visibility</p:attrName>
                                        </p:attrNameLst>
                                      </p:cBhvr>
                                      <p:to>
                                        <p:strVal val="visible"/>
                                      </p:to>
                                    </p:set>
                                  </p:childTnLst>
                                </p:cTn>
                              </p:par>
                            </p:childTnLst>
                          </p:cTn>
                        </p:par>
                        <p:par>
                          <p:cTn id="25" fill="hold">
                            <p:stCondLst>
                              <p:cond delay="6000"/>
                            </p:stCondLst>
                            <p:childTnLst>
                              <p:par>
                                <p:cTn id="26" presetID="1" presetClass="entr" presetSubtype="0" fill="hold" nodeType="afterEffect">
                                  <p:stCondLst>
                                    <p:cond delay="0"/>
                                  </p:stCondLst>
                                  <p:childTnLst>
                                    <p:set>
                                      <p:cBhvr>
                                        <p:cTn id="27" dur="1" fill="hold">
                                          <p:stCondLst>
                                            <p:cond delay="999"/>
                                          </p:stCondLst>
                                        </p:cTn>
                                        <p:tgtEl>
                                          <p:spTgt spid="9"/>
                                        </p:tgtEl>
                                        <p:attrNameLst>
                                          <p:attrName>style.visibility</p:attrName>
                                        </p:attrNameLst>
                                      </p:cBhvr>
                                      <p:to>
                                        <p:strVal val="visible"/>
                                      </p:to>
                                    </p:set>
                                  </p:childTnLst>
                                </p:cTn>
                              </p:par>
                            </p:childTnLst>
                          </p:cTn>
                        </p:par>
                        <p:par>
                          <p:cTn id="28" fill="hold">
                            <p:stCondLst>
                              <p:cond delay="7000"/>
                            </p:stCondLst>
                            <p:childTnLst>
                              <p:par>
                                <p:cTn id="29" presetID="1" presetClass="entr" presetSubtype="0" fill="hold" nodeType="afterEffect">
                                  <p:stCondLst>
                                    <p:cond delay="0"/>
                                  </p:stCondLst>
                                  <p:childTnLst>
                                    <p:set>
                                      <p:cBhvr>
                                        <p:cTn id="30" dur="1" fill="hold">
                                          <p:stCondLst>
                                            <p:cond delay="999"/>
                                          </p:stCondLst>
                                        </p:cTn>
                                        <p:tgtEl>
                                          <p:spTgt spid="10"/>
                                        </p:tgtEl>
                                        <p:attrNameLst>
                                          <p:attrName>style.visibility</p:attrName>
                                        </p:attrNameLst>
                                      </p:cBhvr>
                                      <p:to>
                                        <p:strVal val="visible"/>
                                      </p:to>
                                    </p:set>
                                  </p:childTnLst>
                                </p:cTn>
                              </p:par>
                            </p:childTnLst>
                          </p:cTn>
                        </p:par>
                        <p:par>
                          <p:cTn id="31" fill="hold">
                            <p:stCondLst>
                              <p:cond delay="8000"/>
                            </p:stCondLst>
                            <p:childTnLst>
                              <p:par>
                                <p:cTn id="32" presetID="1" presetClass="entr" presetSubtype="0" fill="hold" nodeType="afterEffect">
                                  <p:stCondLst>
                                    <p:cond delay="0"/>
                                  </p:stCondLst>
                                  <p:childTnLst>
                                    <p:set>
                                      <p:cBhvr>
                                        <p:cTn id="33" dur="1" fill="hold">
                                          <p:stCondLst>
                                            <p:cond delay="999"/>
                                          </p:stCondLst>
                                        </p:cTn>
                                        <p:tgtEl>
                                          <p:spTgt spid="11"/>
                                        </p:tgtEl>
                                        <p:attrNameLst>
                                          <p:attrName>style.visibility</p:attrName>
                                        </p:attrNameLst>
                                      </p:cBhvr>
                                      <p:to>
                                        <p:strVal val="visible"/>
                                      </p:to>
                                    </p:set>
                                  </p:childTnLst>
                                </p:cTn>
                              </p:par>
                            </p:childTnLst>
                          </p:cTn>
                        </p:par>
                        <p:par>
                          <p:cTn id="34" fill="hold">
                            <p:stCondLst>
                              <p:cond delay="9000"/>
                            </p:stCondLst>
                            <p:childTnLst>
                              <p:par>
                                <p:cTn id="35" presetID="1" presetClass="entr" presetSubtype="0" fill="hold" nodeType="afterEffect">
                                  <p:stCondLst>
                                    <p:cond delay="0"/>
                                  </p:stCondLst>
                                  <p:childTnLst>
                                    <p:set>
                                      <p:cBhvr>
                                        <p:cTn id="36" dur="1" fill="hold">
                                          <p:stCondLst>
                                            <p:cond delay="999"/>
                                          </p:stCondLst>
                                        </p:cTn>
                                        <p:tgtEl>
                                          <p:spTgt spid="12"/>
                                        </p:tgtEl>
                                        <p:attrNameLst>
                                          <p:attrName>style.visibility</p:attrName>
                                        </p:attrNameLst>
                                      </p:cBhvr>
                                      <p:to>
                                        <p:strVal val="visible"/>
                                      </p:to>
                                    </p:set>
                                  </p:childTnLst>
                                </p:cTn>
                              </p:par>
                            </p:childTnLst>
                          </p:cTn>
                        </p:par>
                        <p:par>
                          <p:cTn id="37" fill="hold">
                            <p:stCondLst>
                              <p:cond delay="10000"/>
                            </p:stCondLst>
                            <p:childTnLst>
                              <p:par>
                                <p:cTn id="38" presetID="1" presetClass="entr" presetSubtype="0" fill="hold" nodeType="afterEffect">
                                  <p:stCondLst>
                                    <p:cond delay="0"/>
                                  </p:stCondLst>
                                  <p:childTnLst>
                                    <p:set>
                                      <p:cBhvr>
                                        <p:cTn id="39" dur="1" fill="hold">
                                          <p:stCondLst>
                                            <p:cond delay="999"/>
                                          </p:stCondLst>
                                        </p:cTn>
                                        <p:tgtEl>
                                          <p:spTgt spid="13"/>
                                        </p:tgtEl>
                                        <p:attrNameLst>
                                          <p:attrName>style.visibility</p:attrName>
                                        </p:attrNameLst>
                                      </p:cBhvr>
                                      <p:to>
                                        <p:strVal val="visible"/>
                                      </p:to>
                                    </p:set>
                                  </p:childTnLst>
                                </p:cTn>
                              </p:par>
                            </p:childTnLst>
                          </p:cTn>
                        </p:par>
                        <p:par>
                          <p:cTn id="40" fill="hold">
                            <p:stCondLst>
                              <p:cond delay="11000"/>
                            </p:stCondLst>
                            <p:childTnLst>
                              <p:par>
                                <p:cTn id="41" presetID="1" presetClass="entr" presetSubtype="0" fill="hold" nodeType="afterEffect">
                                  <p:stCondLst>
                                    <p:cond delay="0"/>
                                  </p:stCondLst>
                                  <p:childTnLst>
                                    <p:set>
                                      <p:cBhvr>
                                        <p:cTn id="42" dur="1" fill="hold">
                                          <p:stCondLst>
                                            <p:cond delay="999"/>
                                          </p:stCondLst>
                                        </p:cTn>
                                        <p:tgtEl>
                                          <p:spTgt spid="14"/>
                                        </p:tgtEl>
                                        <p:attrNameLst>
                                          <p:attrName>style.visibility</p:attrName>
                                        </p:attrNameLst>
                                      </p:cBhvr>
                                      <p:to>
                                        <p:strVal val="visible"/>
                                      </p:to>
                                    </p:set>
                                  </p:childTnLst>
                                </p:cTn>
                              </p:par>
                            </p:childTnLst>
                          </p:cTn>
                        </p:par>
                        <p:par>
                          <p:cTn id="43" fill="hold">
                            <p:stCondLst>
                              <p:cond delay="12000"/>
                            </p:stCondLst>
                            <p:childTnLst>
                              <p:par>
                                <p:cTn id="44" presetID="1" presetClass="entr" presetSubtype="0" fill="hold" nodeType="afterEffect">
                                  <p:stCondLst>
                                    <p:cond delay="0"/>
                                  </p:stCondLst>
                                  <p:childTnLst>
                                    <p:set>
                                      <p:cBhvr>
                                        <p:cTn id="45" dur="1" fill="hold">
                                          <p:stCondLst>
                                            <p:cond delay="999"/>
                                          </p:stCondLst>
                                        </p:cTn>
                                        <p:tgtEl>
                                          <p:spTgt spid="15"/>
                                        </p:tgtEl>
                                        <p:attrNameLst>
                                          <p:attrName>style.visibility</p:attrName>
                                        </p:attrNameLst>
                                      </p:cBhvr>
                                      <p:to>
                                        <p:strVal val="visible"/>
                                      </p:to>
                                    </p:set>
                                  </p:childTnLst>
                                </p:cTn>
                              </p:par>
                            </p:childTnLst>
                          </p:cTn>
                        </p:par>
                        <p:par>
                          <p:cTn id="46" fill="hold">
                            <p:stCondLst>
                              <p:cond delay="13000"/>
                            </p:stCondLst>
                            <p:childTnLst>
                              <p:par>
                                <p:cTn id="47" presetID="1" presetClass="entr" presetSubtype="0" fill="hold" nodeType="afterEffect">
                                  <p:stCondLst>
                                    <p:cond delay="0"/>
                                  </p:stCondLst>
                                  <p:childTnLst>
                                    <p:set>
                                      <p:cBhvr>
                                        <p:cTn id="48" dur="1" fill="hold">
                                          <p:stCondLst>
                                            <p:cond delay="999"/>
                                          </p:stCondLst>
                                        </p:cTn>
                                        <p:tgtEl>
                                          <p:spTgt spid="16"/>
                                        </p:tgtEl>
                                        <p:attrNameLst>
                                          <p:attrName>style.visibility</p:attrName>
                                        </p:attrNameLst>
                                      </p:cBhvr>
                                      <p:to>
                                        <p:strVal val="visible"/>
                                      </p:to>
                                    </p:set>
                                  </p:childTnLst>
                                </p:cTn>
                              </p:par>
                            </p:childTnLst>
                          </p:cTn>
                        </p:par>
                        <p:par>
                          <p:cTn id="49" fill="hold">
                            <p:stCondLst>
                              <p:cond delay="14000"/>
                            </p:stCondLst>
                            <p:childTnLst>
                              <p:par>
                                <p:cTn id="50" presetID="1" presetClass="entr" presetSubtype="0" fill="hold" nodeType="afterEffect">
                                  <p:stCondLst>
                                    <p:cond delay="0"/>
                                  </p:stCondLst>
                                  <p:childTnLst>
                                    <p:set>
                                      <p:cBhvr>
                                        <p:cTn id="51" dur="1" fill="hold">
                                          <p:stCondLst>
                                            <p:cond delay="999"/>
                                          </p:stCondLst>
                                        </p:cTn>
                                        <p:tgtEl>
                                          <p:spTgt spid="17"/>
                                        </p:tgtEl>
                                        <p:attrNameLst>
                                          <p:attrName>style.visibility</p:attrName>
                                        </p:attrNameLst>
                                      </p:cBhvr>
                                      <p:to>
                                        <p:strVal val="visible"/>
                                      </p:to>
                                    </p:set>
                                  </p:childTnLst>
                                </p:cTn>
                              </p:par>
                            </p:childTnLst>
                          </p:cTn>
                        </p:par>
                        <p:par>
                          <p:cTn id="52" fill="hold">
                            <p:stCondLst>
                              <p:cond delay="15000"/>
                            </p:stCondLst>
                            <p:childTnLst>
                              <p:par>
                                <p:cTn id="53" presetID="1" presetClass="entr" presetSubtype="0" fill="hold" nodeType="afterEffect">
                                  <p:stCondLst>
                                    <p:cond delay="0"/>
                                  </p:stCondLst>
                                  <p:childTnLst>
                                    <p:set>
                                      <p:cBhvr>
                                        <p:cTn id="54" dur="1" fill="hold">
                                          <p:stCondLst>
                                            <p:cond delay="999"/>
                                          </p:stCondLst>
                                        </p:cTn>
                                        <p:tgtEl>
                                          <p:spTgt spid="18"/>
                                        </p:tgtEl>
                                        <p:attrNameLst>
                                          <p:attrName>style.visibility</p:attrName>
                                        </p:attrNameLst>
                                      </p:cBhvr>
                                      <p:to>
                                        <p:strVal val="visible"/>
                                      </p:to>
                                    </p:set>
                                  </p:childTnLst>
                                </p:cTn>
                              </p:par>
                            </p:childTnLst>
                          </p:cTn>
                        </p:par>
                        <p:par>
                          <p:cTn id="55" fill="hold">
                            <p:stCondLst>
                              <p:cond delay="16000"/>
                            </p:stCondLst>
                            <p:childTnLst>
                              <p:par>
                                <p:cTn id="56" presetID="1" presetClass="entr" presetSubtype="0" fill="hold" nodeType="afterEffect">
                                  <p:stCondLst>
                                    <p:cond delay="0"/>
                                  </p:stCondLst>
                                  <p:childTnLst>
                                    <p:set>
                                      <p:cBhvr>
                                        <p:cTn id="57" dur="1" fill="hold">
                                          <p:stCondLst>
                                            <p:cond delay="999"/>
                                          </p:stCondLst>
                                        </p:cTn>
                                        <p:tgtEl>
                                          <p:spTgt spid="19"/>
                                        </p:tgtEl>
                                        <p:attrNameLst>
                                          <p:attrName>style.visibility</p:attrName>
                                        </p:attrNameLst>
                                      </p:cBhvr>
                                      <p:to>
                                        <p:strVal val="visible"/>
                                      </p:to>
                                    </p:set>
                                  </p:childTnLst>
                                </p:cTn>
                              </p:par>
                            </p:childTnLst>
                          </p:cTn>
                        </p:par>
                        <p:par>
                          <p:cTn id="58" fill="hold">
                            <p:stCondLst>
                              <p:cond delay="17000"/>
                            </p:stCondLst>
                            <p:childTnLst>
                              <p:par>
                                <p:cTn id="59" presetID="1" presetClass="entr" presetSubtype="0" fill="hold" nodeType="afterEffect">
                                  <p:stCondLst>
                                    <p:cond delay="0"/>
                                  </p:stCondLst>
                                  <p:childTnLst>
                                    <p:set>
                                      <p:cBhvr>
                                        <p:cTn id="60" dur="1" fill="hold">
                                          <p:stCondLst>
                                            <p:cond delay="999"/>
                                          </p:stCondLst>
                                        </p:cTn>
                                        <p:tgtEl>
                                          <p:spTgt spid="20"/>
                                        </p:tgtEl>
                                        <p:attrNameLst>
                                          <p:attrName>style.visibility</p:attrName>
                                        </p:attrNameLst>
                                      </p:cBhvr>
                                      <p:to>
                                        <p:strVal val="visible"/>
                                      </p:to>
                                    </p:set>
                                  </p:childTnLst>
                                </p:cTn>
                              </p:par>
                            </p:childTnLst>
                          </p:cTn>
                        </p:par>
                        <p:par>
                          <p:cTn id="61" fill="hold">
                            <p:stCondLst>
                              <p:cond delay="18000"/>
                            </p:stCondLst>
                            <p:childTnLst>
                              <p:par>
                                <p:cTn id="62" presetID="1" presetClass="entr" presetSubtype="0" fill="hold" nodeType="afterEffect">
                                  <p:stCondLst>
                                    <p:cond delay="0"/>
                                  </p:stCondLst>
                                  <p:childTnLst>
                                    <p:set>
                                      <p:cBhvr>
                                        <p:cTn id="63" dur="1" fill="hold">
                                          <p:stCondLst>
                                            <p:cond delay="999"/>
                                          </p:stCondLst>
                                        </p:cTn>
                                        <p:tgtEl>
                                          <p:spTgt spid="21"/>
                                        </p:tgtEl>
                                        <p:attrNameLst>
                                          <p:attrName>style.visibility</p:attrName>
                                        </p:attrNameLst>
                                      </p:cBhvr>
                                      <p:to>
                                        <p:strVal val="visible"/>
                                      </p:to>
                                    </p:set>
                                  </p:childTnLst>
                                </p:cTn>
                              </p:par>
                            </p:childTnLst>
                          </p:cTn>
                        </p:par>
                        <p:par>
                          <p:cTn id="64" fill="hold">
                            <p:stCondLst>
                              <p:cond delay="19000"/>
                            </p:stCondLst>
                            <p:childTnLst>
                              <p:par>
                                <p:cTn id="65" presetID="1" presetClass="entr" presetSubtype="0" fill="hold" nodeType="afterEffect">
                                  <p:stCondLst>
                                    <p:cond delay="0"/>
                                  </p:stCondLst>
                                  <p:childTnLst>
                                    <p:set>
                                      <p:cBhvr>
                                        <p:cTn id="66" dur="1" fill="hold">
                                          <p:stCondLst>
                                            <p:cond delay="999"/>
                                          </p:stCondLst>
                                        </p:cTn>
                                        <p:tgtEl>
                                          <p:spTgt spid="22"/>
                                        </p:tgtEl>
                                        <p:attrNameLst>
                                          <p:attrName>style.visibility</p:attrName>
                                        </p:attrNameLst>
                                      </p:cBhvr>
                                      <p:to>
                                        <p:strVal val="visible"/>
                                      </p:to>
                                    </p:set>
                                  </p:childTnLst>
                                </p:cTn>
                              </p:par>
                            </p:childTnLst>
                          </p:cTn>
                        </p:par>
                        <p:par>
                          <p:cTn id="67" fill="hold">
                            <p:stCondLst>
                              <p:cond delay="20000"/>
                            </p:stCondLst>
                            <p:childTnLst>
                              <p:par>
                                <p:cTn id="68" presetID="1" presetClass="entr" presetSubtype="0" fill="hold" nodeType="afterEffect">
                                  <p:stCondLst>
                                    <p:cond delay="0"/>
                                  </p:stCondLst>
                                  <p:childTnLst>
                                    <p:set>
                                      <p:cBhvr>
                                        <p:cTn id="69" dur="1" fill="hold">
                                          <p:stCondLst>
                                            <p:cond delay="999"/>
                                          </p:stCondLst>
                                        </p:cTn>
                                        <p:tgtEl>
                                          <p:spTgt spid="23"/>
                                        </p:tgtEl>
                                        <p:attrNameLst>
                                          <p:attrName>style.visibility</p:attrName>
                                        </p:attrNameLst>
                                      </p:cBhvr>
                                      <p:to>
                                        <p:strVal val="visible"/>
                                      </p:to>
                                    </p:set>
                                  </p:childTnLst>
                                </p:cTn>
                              </p:par>
                            </p:childTnLst>
                          </p:cTn>
                        </p:par>
                        <p:par>
                          <p:cTn id="70" fill="hold">
                            <p:stCondLst>
                              <p:cond delay="21000"/>
                            </p:stCondLst>
                            <p:childTnLst>
                              <p:par>
                                <p:cTn id="71" presetID="1" presetClass="entr" presetSubtype="0" fill="hold" nodeType="afterEffect">
                                  <p:stCondLst>
                                    <p:cond delay="0"/>
                                  </p:stCondLst>
                                  <p:childTnLst>
                                    <p:set>
                                      <p:cBhvr>
                                        <p:cTn id="72" dur="1" fill="hold">
                                          <p:stCondLst>
                                            <p:cond delay="999"/>
                                          </p:stCondLst>
                                        </p:cTn>
                                        <p:tgtEl>
                                          <p:spTgt spid="24"/>
                                        </p:tgtEl>
                                        <p:attrNameLst>
                                          <p:attrName>style.visibility</p:attrName>
                                        </p:attrNameLst>
                                      </p:cBhvr>
                                      <p:to>
                                        <p:strVal val="visible"/>
                                      </p:to>
                                    </p:set>
                                  </p:childTnLst>
                                </p:cTn>
                              </p:par>
                            </p:childTnLst>
                          </p:cTn>
                        </p:par>
                        <p:par>
                          <p:cTn id="73" fill="hold">
                            <p:stCondLst>
                              <p:cond delay="22000"/>
                            </p:stCondLst>
                            <p:childTnLst>
                              <p:par>
                                <p:cTn id="74" presetID="1" presetClass="entr" presetSubtype="0" fill="hold" nodeType="afterEffect">
                                  <p:stCondLst>
                                    <p:cond delay="0"/>
                                  </p:stCondLst>
                                  <p:childTnLst>
                                    <p:set>
                                      <p:cBhvr>
                                        <p:cTn id="75" dur="1" fill="hold">
                                          <p:stCondLst>
                                            <p:cond delay="999"/>
                                          </p:stCondLst>
                                        </p:cTn>
                                        <p:tgtEl>
                                          <p:spTgt spid="25"/>
                                        </p:tgtEl>
                                        <p:attrNameLst>
                                          <p:attrName>style.visibility</p:attrName>
                                        </p:attrNameLst>
                                      </p:cBhvr>
                                      <p:to>
                                        <p:strVal val="visible"/>
                                      </p:to>
                                    </p:set>
                                  </p:childTnLst>
                                </p:cTn>
                              </p:par>
                            </p:childTnLst>
                          </p:cTn>
                        </p:par>
                        <p:par>
                          <p:cTn id="76" fill="hold">
                            <p:stCondLst>
                              <p:cond delay="23000"/>
                            </p:stCondLst>
                            <p:childTnLst>
                              <p:par>
                                <p:cTn id="77" presetID="1" presetClass="entr" presetSubtype="0" fill="hold" nodeType="afterEffect">
                                  <p:stCondLst>
                                    <p:cond delay="0"/>
                                  </p:stCondLst>
                                  <p:childTnLst>
                                    <p:set>
                                      <p:cBhvr>
                                        <p:cTn id="78" dur="1" fill="hold">
                                          <p:stCondLst>
                                            <p:cond delay="999"/>
                                          </p:stCondLst>
                                        </p:cTn>
                                        <p:tgtEl>
                                          <p:spTgt spid="26"/>
                                        </p:tgtEl>
                                        <p:attrNameLst>
                                          <p:attrName>style.visibility</p:attrName>
                                        </p:attrNameLst>
                                      </p:cBhvr>
                                      <p:to>
                                        <p:strVal val="visible"/>
                                      </p:to>
                                    </p:set>
                                  </p:childTnLst>
                                </p:cTn>
                              </p:par>
                            </p:childTnLst>
                          </p:cTn>
                        </p:par>
                        <p:par>
                          <p:cTn id="79" fill="hold">
                            <p:stCondLst>
                              <p:cond delay="24000"/>
                            </p:stCondLst>
                            <p:childTnLst>
                              <p:par>
                                <p:cTn id="80" presetID="1" presetClass="entr" presetSubtype="0" fill="hold" nodeType="afterEffect">
                                  <p:stCondLst>
                                    <p:cond delay="0"/>
                                  </p:stCondLst>
                                  <p:childTnLst>
                                    <p:set>
                                      <p:cBhvr>
                                        <p:cTn id="81" dur="1" fill="hold">
                                          <p:stCondLst>
                                            <p:cond delay="999"/>
                                          </p:stCondLst>
                                        </p:cTn>
                                        <p:tgtEl>
                                          <p:spTgt spid="27"/>
                                        </p:tgtEl>
                                        <p:attrNameLst>
                                          <p:attrName>style.visibility</p:attrName>
                                        </p:attrNameLst>
                                      </p:cBhvr>
                                      <p:to>
                                        <p:strVal val="visible"/>
                                      </p:to>
                                    </p:set>
                                  </p:childTnLst>
                                </p:cTn>
                              </p:par>
                            </p:childTnLst>
                          </p:cTn>
                        </p:par>
                        <p:par>
                          <p:cTn id="82" fill="hold">
                            <p:stCondLst>
                              <p:cond delay="25000"/>
                            </p:stCondLst>
                            <p:childTnLst>
                              <p:par>
                                <p:cTn id="83" presetID="1" presetClass="entr" presetSubtype="0" fill="hold" nodeType="afterEffect">
                                  <p:stCondLst>
                                    <p:cond delay="0"/>
                                  </p:stCondLst>
                                  <p:childTnLst>
                                    <p:set>
                                      <p:cBhvr>
                                        <p:cTn id="84" dur="1" fill="hold">
                                          <p:stCondLst>
                                            <p:cond delay="999"/>
                                          </p:stCondLst>
                                        </p:cTn>
                                        <p:tgtEl>
                                          <p:spTgt spid="28"/>
                                        </p:tgtEl>
                                        <p:attrNameLst>
                                          <p:attrName>style.visibility</p:attrName>
                                        </p:attrNameLst>
                                      </p:cBhvr>
                                      <p:to>
                                        <p:strVal val="visible"/>
                                      </p:to>
                                    </p:set>
                                  </p:childTnLst>
                                </p:cTn>
                              </p:par>
                            </p:childTnLst>
                          </p:cTn>
                        </p:par>
                        <p:par>
                          <p:cTn id="85" fill="hold">
                            <p:stCondLst>
                              <p:cond delay="26000"/>
                            </p:stCondLst>
                            <p:childTnLst>
                              <p:par>
                                <p:cTn id="86" presetID="1" presetClass="entr" presetSubtype="0" fill="hold" nodeType="afterEffect">
                                  <p:stCondLst>
                                    <p:cond delay="0"/>
                                  </p:stCondLst>
                                  <p:childTnLst>
                                    <p:set>
                                      <p:cBhvr>
                                        <p:cTn id="87" dur="1" fill="hold">
                                          <p:stCondLst>
                                            <p:cond delay="999"/>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25666" name="Picture 4" descr="lighted dom string.jpeg"/>
          <p:cNvPicPr>
            <a:picLocks noChangeAspect="1"/>
          </p:cNvPicPr>
          <p:nvPr/>
        </p:nvPicPr>
        <p:blipFill>
          <a:blip r:embed="rId2">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3" name="Text Box 3"/>
          <p:cNvSpPr txBox="1">
            <a:spLocks noChangeArrowheads="1"/>
          </p:cNvSpPr>
          <p:nvPr/>
        </p:nvSpPr>
        <p:spPr bwMode="auto">
          <a:xfrm>
            <a:off x="3962400" y="2992438"/>
            <a:ext cx="3403496" cy="1495794"/>
          </a:xfrm>
          <a:prstGeom prst="rect">
            <a:avLst/>
          </a:prstGeom>
          <a:noFill/>
          <a:ln w="9525">
            <a:noFill/>
            <a:miter lim="800000"/>
            <a:headEnd/>
            <a:tailEnd/>
          </a:ln>
        </p:spPr>
        <p:txBody>
          <a:bodyPr wrap="none">
            <a:spAutoFit/>
          </a:bodyPr>
          <a:lstStyle/>
          <a:p>
            <a:pPr defTabSz="914400" fontAlgn="base">
              <a:spcBef>
                <a:spcPct val="0"/>
              </a:spcBef>
              <a:spcAft>
                <a:spcPct val="0"/>
              </a:spcAft>
              <a:buFontTx/>
              <a:buChar char="•"/>
              <a:defRPr/>
            </a:pPr>
            <a:endParaRPr lang="en-US" sz="2000" dirty="0">
              <a:solidFill>
                <a:srgbClr val="FFFFFF"/>
              </a:solidFill>
              <a:latin typeface="Arial" pitchFamily="34" charset="0"/>
              <a:ea typeface="ＭＳ Ｐゴシック" charset="0"/>
              <a:cs typeface="Arial" pitchFamily="34" charset="0"/>
            </a:endParaRPr>
          </a:p>
          <a:p>
            <a:pPr marL="342900" indent="-342900" defTabSz="914400">
              <a:spcBef>
                <a:spcPct val="20000"/>
              </a:spcBef>
              <a:buFont typeface="Arial" pitchFamily="34" charset="0"/>
              <a:buChar char="•"/>
              <a:defRPr/>
            </a:pPr>
            <a:r>
              <a:rPr lang="en-US" sz="3600" dirty="0">
                <a:solidFill>
                  <a:prstClr val="white"/>
                </a:solidFill>
                <a:latin typeface="Arial" pitchFamily="34" charset="0"/>
                <a:ea typeface="ＭＳ Ｐゴシック" charset="0"/>
                <a:cs typeface="Arial" pitchFamily="34" charset="0"/>
              </a:rPr>
              <a:t>confirmation ?</a:t>
            </a:r>
          </a:p>
          <a:p>
            <a:pPr defTabSz="914400" fontAlgn="base">
              <a:spcBef>
                <a:spcPct val="0"/>
              </a:spcBef>
              <a:spcAft>
                <a:spcPct val="0"/>
              </a:spcAft>
              <a:defRPr/>
            </a:pPr>
            <a:r>
              <a:rPr lang="en-US" sz="2800" dirty="0">
                <a:solidFill>
                  <a:srgbClr val="FFFFFF"/>
                </a:solidFill>
                <a:latin typeface="Arial" pitchFamily="34" charset="0"/>
                <a:ea typeface="ＭＳ Ｐゴシック" charset="0"/>
                <a:cs typeface="Arial" pitchFamily="34" charset="0"/>
              </a:rPr>
              <a:t> </a:t>
            </a:r>
            <a:endParaRPr lang="en-US" sz="2000" dirty="0">
              <a:solidFill>
                <a:srgbClr val="FFFFFF"/>
              </a:solidFill>
              <a:latin typeface="Arial" pitchFamily="34" charset="0"/>
              <a:ea typeface="ＭＳ Ｐゴシック" charset="0"/>
              <a:cs typeface="Arial" pitchFamily="34" charset="0"/>
            </a:endParaRPr>
          </a:p>
        </p:txBody>
      </p:sp>
      <p:sp>
        <p:nvSpPr>
          <p:cNvPr id="625668"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000">
                <a:solidFill>
                  <a:srgbClr val="FFFFFF"/>
                </a:solidFill>
              </a:rPr>
              <a:t>IceCube.wisc.edu</a:t>
            </a:r>
          </a:p>
        </p:txBody>
      </p:sp>
      <p:sp>
        <p:nvSpPr>
          <p:cNvPr id="625669" name="Rectangle 4"/>
          <p:cNvSpPr>
            <a:spLocks noChangeArrowheads="1"/>
          </p:cNvSpPr>
          <p:nvPr/>
        </p:nvSpPr>
        <p:spPr bwMode="auto">
          <a:xfrm>
            <a:off x="2895600" y="457200"/>
            <a:ext cx="498951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sz="4400">
                <a:solidFill>
                  <a:srgbClr val="FFFFFF"/>
                </a:solidFill>
                <a:latin typeface="Arial" charset="0"/>
                <a:ea typeface="ＭＳ Ｐゴシック" charset="0"/>
                <a:cs typeface="ＭＳ Ｐゴシック" charset="0"/>
              </a:rPr>
              <a:t>icebound neutrinos</a:t>
            </a:r>
            <a:endParaRPr lang="en-US">
              <a:solidFill>
                <a:srgbClr val="FFFFFF"/>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51327774"/>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124" name="Picture 2" descr="newcern"/>
          <p:cNvPicPr>
            <a:picLocks noChangeAspect="1" noChangeArrowheads="1"/>
          </p:cNvPicPr>
          <p:nvPr/>
        </p:nvPicPr>
        <p:blipFill>
          <a:blip r:embed="rId4" cstate="print"/>
          <a:srcRect/>
          <a:stretch>
            <a:fillRect/>
          </a:stretch>
        </p:blipFill>
        <p:spPr bwMode="auto">
          <a:xfrm>
            <a:off x="33338" y="-76200"/>
            <a:ext cx="6000750" cy="6562725"/>
          </a:xfrm>
          <a:prstGeom prst="rect">
            <a:avLst/>
          </a:prstGeom>
          <a:noFill/>
          <a:ln w="9525">
            <a:noFill/>
            <a:miter lim="800000"/>
            <a:headEnd/>
            <a:tailEnd/>
          </a:ln>
        </p:spPr>
      </p:pic>
      <p:sp>
        <p:nvSpPr>
          <p:cNvPr id="5125" name="Freeform 3"/>
          <p:cNvSpPr>
            <a:spLocks/>
          </p:cNvSpPr>
          <p:nvPr/>
        </p:nvSpPr>
        <p:spPr bwMode="auto">
          <a:xfrm rot="-764698">
            <a:off x="5318125" y="4292600"/>
            <a:ext cx="990600" cy="990600"/>
          </a:xfrm>
          <a:custGeom>
            <a:avLst/>
            <a:gdLst>
              <a:gd name="T0" fmla="*/ 2147483647 w 912"/>
              <a:gd name="T1" fmla="*/ 2147483647 h 912"/>
              <a:gd name="T2" fmla="*/ 2147483647 w 912"/>
              <a:gd name="T3" fmla="*/ 2147483647 h 912"/>
              <a:gd name="T4" fmla="*/ 2147483647 w 912"/>
              <a:gd name="T5" fmla="*/ 2147483647 h 912"/>
              <a:gd name="T6" fmla="*/ 0 w 912"/>
              <a:gd name="T7" fmla="*/ 2147483647 h 912"/>
              <a:gd name="T8" fmla="*/ 2147483647 w 912"/>
              <a:gd name="T9" fmla="*/ 2147483647 h 912"/>
              <a:gd name="T10" fmla="*/ 2147483647 w 912"/>
              <a:gd name="T11" fmla="*/ 0 h 912"/>
              <a:gd name="T12" fmla="*/ 2147483647 w 912"/>
              <a:gd name="T13" fmla="*/ 2147483647 h 912"/>
              <a:gd name="T14" fmla="*/ 2147483647 w 912"/>
              <a:gd name="T15" fmla="*/ 2147483647 h 912"/>
              <a:gd name="T16" fmla="*/ 2147483647 w 912"/>
              <a:gd name="T17" fmla="*/ 2147483647 h 9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2"/>
              <a:gd name="T28" fmla="*/ 0 h 912"/>
              <a:gd name="T29" fmla="*/ 912 w 912"/>
              <a:gd name="T30" fmla="*/ 912 h 9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2" h="912">
                <a:moveTo>
                  <a:pt x="912" y="912"/>
                </a:moveTo>
                <a:lnTo>
                  <a:pt x="96" y="528"/>
                </a:lnTo>
                <a:lnTo>
                  <a:pt x="624" y="672"/>
                </a:lnTo>
                <a:lnTo>
                  <a:pt x="0" y="96"/>
                </a:lnTo>
                <a:lnTo>
                  <a:pt x="672" y="624"/>
                </a:lnTo>
                <a:lnTo>
                  <a:pt x="288" y="0"/>
                </a:lnTo>
                <a:lnTo>
                  <a:pt x="720" y="624"/>
                </a:lnTo>
                <a:lnTo>
                  <a:pt x="624" y="192"/>
                </a:lnTo>
                <a:lnTo>
                  <a:pt x="912" y="912"/>
                </a:lnTo>
                <a:close/>
              </a:path>
            </a:pathLst>
          </a:custGeom>
          <a:solidFill>
            <a:schemeClr val="bg1"/>
          </a:solidFill>
          <a:ln w="9525">
            <a:solidFill>
              <a:schemeClr val="bg1"/>
            </a:solidFill>
            <a:round/>
            <a:headEnd/>
            <a:tailEnd/>
          </a:ln>
        </p:spPr>
        <p:txBody>
          <a:bodyPr wrap="none" anchor="ctr"/>
          <a:lstStyle/>
          <a:p>
            <a:pPr defTabSz="914400" fontAlgn="base">
              <a:spcBef>
                <a:spcPct val="0"/>
              </a:spcBef>
              <a:spcAft>
                <a:spcPct val="0"/>
              </a:spcAft>
            </a:pPr>
            <a:endParaRPr lang="en-US" b="1">
              <a:solidFill>
                <a:srgbClr val="000000"/>
              </a:solidFill>
              <a:latin typeface="Arial" pitchFamily="34" charset="0"/>
            </a:endParaRPr>
          </a:p>
        </p:txBody>
      </p:sp>
      <p:sp>
        <p:nvSpPr>
          <p:cNvPr id="5126" name="Text Box 4"/>
          <p:cNvSpPr txBox="1">
            <a:spLocks noChangeArrowheads="1"/>
          </p:cNvSpPr>
          <p:nvPr/>
        </p:nvSpPr>
        <p:spPr bwMode="auto">
          <a:xfrm>
            <a:off x="4800600" y="3048000"/>
            <a:ext cx="579438" cy="914400"/>
          </a:xfrm>
          <a:prstGeom prst="rect">
            <a:avLst/>
          </a:prstGeom>
          <a:noFill/>
          <a:ln w="9525">
            <a:noFill/>
            <a:miter lim="800000"/>
            <a:headEnd/>
            <a:tailEnd/>
          </a:ln>
        </p:spPr>
        <p:txBody>
          <a:bodyPr wrap="none" lIns="91420" tIns="45711" rIns="91420" bIns="45711">
            <a:spAutoFit/>
          </a:bodyPr>
          <a:lstStyle/>
          <a:p>
            <a:pPr defTabSz="914400" fontAlgn="base">
              <a:spcBef>
                <a:spcPct val="0"/>
              </a:spcBef>
              <a:spcAft>
                <a:spcPct val="0"/>
              </a:spcAft>
            </a:pPr>
            <a:r>
              <a:rPr lang="en-US" sz="5400">
                <a:solidFill>
                  <a:srgbClr val="FFFFFF"/>
                </a:solidFill>
                <a:latin typeface="Symbol" pitchFamily="18" charset="2"/>
              </a:rPr>
              <a:t>m</a:t>
            </a:r>
          </a:p>
        </p:txBody>
      </p:sp>
      <p:sp>
        <p:nvSpPr>
          <p:cNvPr id="5127" name="Rectangle 5"/>
          <p:cNvSpPr>
            <a:spLocks noChangeArrowheads="1"/>
          </p:cNvSpPr>
          <p:nvPr/>
        </p:nvSpPr>
        <p:spPr bwMode="auto">
          <a:xfrm>
            <a:off x="0" y="5959475"/>
            <a:ext cx="7924800" cy="457200"/>
          </a:xfrm>
          <a:prstGeom prst="rect">
            <a:avLst/>
          </a:prstGeom>
          <a:noFill/>
          <a:ln w="9525">
            <a:noFill/>
            <a:miter lim="800000"/>
            <a:headEnd/>
            <a:tailEnd/>
          </a:ln>
        </p:spPr>
        <p:txBody>
          <a:bodyPr lIns="91420" tIns="45711" rIns="91420" bIns="45711">
            <a:spAutoFit/>
          </a:bodyPr>
          <a:lstStyle/>
          <a:p>
            <a:pPr defTabSz="914400" fontAlgn="base">
              <a:spcBef>
                <a:spcPct val="0"/>
              </a:spcBef>
              <a:spcAft>
                <a:spcPct val="0"/>
              </a:spcAft>
              <a:buFontTx/>
              <a:buChar char="•"/>
            </a:pPr>
            <a:r>
              <a:rPr lang="en-US" sz="2400">
                <a:solidFill>
                  <a:srgbClr val="FFFFFF"/>
                </a:solidFill>
                <a:latin typeface="Arial" pitchFamily="34" charset="0"/>
              </a:rPr>
              <a:t> lattice of photomultipliers</a:t>
            </a:r>
          </a:p>
        </p:txBody>
      </p:sp>
      <p:sp>
        <p:nvSpPr>
          <p:cNvPr id="5128" name="Text Box 6"/>
          <p:cNvSpPr txBox="1">
            <a:spLocks noChangeArrowheads="1"/>
          </p:cNvSpPr>
          <p:nvPr/>
        </p:nvSpPr>
        <p:spPr bwMode="auto">
          <a:xfrm>
            <a:off x="5376863" y="76200"/>
            <a:ext cx="3462337" cy="822325"/>
          </a:xfrm>
          <a:prstGeom prst="rect">
            <a:avLst/>
          </a:prstGeom>
          <a:noFill/>
          <a:ln w="9525">
            <a:noFill/>
            <a:miter lim="800000"/>
            <a:headEnd/>
            <a:tailEnd/>
          </a:ln>
        </p:spPr>
        <p:txBody>
          <a:bodyPr wrap="none" lIns="91420" tIns="45711" rIns="91420" bIns="45711">
            <a:spAutoFit/>
          </a:bodyPr>
          <a:lstStyle/>
          <a:p>
            <a:pPr defTabSz="914400" fontAlgn="base">
              <a:spcBef>
                <a:spcPct val="0"/>
              </a:spcBef>
              <a:spcAft>
                <a:spcPct val="0"/>
              </a:spcAft>
              <a:buFontTx/>
              <a:buChar char="•"/>
            </a:pPr>
            <a:r>
              <a:rPr lang="en-US" sz="2400" dirty="0">
                <a:solidFill>
                  <a:srgbClr val="FFFFFF"/>
                </a:solidFill>
                <a:latin typeface="Arial" pitchFamily="34" charset="0"/>
              </a:rPr>
              <a:t>   shielded and optically</a:t>
            </a:r>
          </a:p>
          <a:p>
            <a:pPr defTabSz="914400" fontAlgn="base">
              <a:spcBef>
                <a:spcPct val="0"/>
              </a:spcBef>
              <a:spcAft>
                <a:spcPct val="0"/>
              </a:spcAft>
            </a:pPr>
            <a:r>
              <a:rPr lang="en-US" sz="2400" dirty="0">
                <a:solidFill>
                  <a:srgbClr val="FFFFFF"/>
                </a:solidFill>
                <a:latin typeface="Arial" pitchFamily="34" charset="0"/>
              </a:rPr>
              <a:t>    transparent medium</a:t>
            </a:r>
          </a:p>
        </p:txBody>
      </p:sp>
      <p:grpSp>
        <p:nvGrpSpPr>
          <p:cNvPr id="5129" name="Group 7"/>
          <p:cNvGrpSpPr>
            <a:grpSpLocks/>
          </p:cNvGrpSpPr>
          <p:nvPr/>
        </p:nvGrpSpPr>
        <p:grpSpPr bwMode="auto">
          <a:xfrm rot="1920000">
            <a:off x="1684338" y="4813300"/>
            <a:ext cx="8332787" cy="1588"/>
            <a:chOff x="-1384" y="3480"/>
            <a:chExt cx="5249" cy="1"/>
          </a:xfrm>
        </p:grpSpPr>
        <p:sp>
          <p:nvSpPr>
            <p:cNvPr id="5132" name="Line 8"/>
            <p:cNvSpPr>
              <a:spLocks noChangeShapeType="1"/>
            </p:cNvSpPr>
            <p:nvPr/>
          </p:nvSpPr>
          <p:spPr bwMode="auto">
            <a:xfrm>
              <a:off x="-1384" y="3481"/>
              <a:ext cx="2998" cy="0"/>
            </a:xfrm>
            <a:prstGeom prst="line">
              <a:avLst/>
            </a:prstGeom>
            <a:noFill/>
            <a:ln w="38100">
              <a:solidFill>
                <a:schemeClr val="bg1"/>
              </a:solidFill>
              <a:round/>
              <a:headEnd/>
              <a:tailEnd/>
            </a:ln>
          </p:spPr>
          <p:txBody>
            <a:bodyPr/>
            <a:lstStyle/>
            <a:p>
              <a:pPr defTabSz="914400" fontAlgn="base">
                <a:spcBef>
                  <a:spcPct val="0"/>
                </a:spcBef>
                <a:spcAft>
                  <a:spcPct val="0"/>
                </a:spcAft>
              </a:pPr>
              <a:endParaRPr lang="en-US" b="1">
                <a:solidFill>
                  <a:srgbClr val="000000"/>
                </a:solidFill>
                <a:latin typeface="Arial" pitchFamily="34" charset="0"/>
              </a:endParaRPr>
            </a:p>
          </p:txBody>
        </p:sp>
        <p:sp>
          <p:nvSpPr>
            <p:cNvPr id="5133" name="Line 9"/>
            <p:cNvSpPr>
              <a:spLocks noChangeShapeType="1"/>
            </p:cNvSpPr>
            <p:nvPr/>
          </p:nvSpPr>
          <p:spPr bwMode="auto">
            <a:xfrm>
              <a:off x="1617" y="3480"/>
              <a:ext cx="2248" cy="0"/>
            </a:xfrm>
            <a:prstGeom prst="line">
              <a:avLst/>
            </a:prstGeom>
            <a:noFill/>
            <a:ln w="9525">
              <a:solidFill>
                <a:schemeClr val="bg1"/>
              </a:solidFill>
              <a:round/>
              <a:headEnd/>
              <a:tailEnd/>
            </a:ln>
          </p:spPr>
          <p:txBody>
            <a:bodyPr/>
            <a:lstStyle/>
            <a:p>
              <a:pPr defTabSz="914400" fontAlgn="base">
                <a:spcBef>
                  <a:spcPct val="0"/>
                </a:spcBef>
                <a:spcAft>
                  <a:spcPct val="0"/>
                </a:spcAft>
              </a:pPr>
              <a:endParaRPr lang="en-US" b="1">
                <a:solidFill>
                  <a:srgbClr val="000000"/>
                </a:solidFill>
                <a:latin typeface="Arial" pitchFamily="34" charset="0"/>
              </a:endParaRPr>
            </a:p>
          </p:txBody>
        </p:sp>
      </p:grpSp>
      <p:sp>
        <p:nvSpPr>
          <p:cNvPr id="5130" name="Text Box 10"/>
          <p:cNvSpPr txBox="1">
            <a:spLocks noChangeArrowheads="1"/>
          </p:cNvSpPr>
          <p:nvPr/>
        </p:nvSpPr>
        <p:spPr bwMode="auto">
          <a:xfrm>
            <a:off x="6926263" y="5638800"/>
            <a:ext cx="541337" cy="914400"/>
          </a:xfrm>
          <a:prstGeom prst="rect">
            <a:avLst/>
          </a:prstGeom>
          <a:noFill/>
          <a:ln w="9525">
            <a:noFill/>
            <a:miter lim="800000"/>
            <a:headEnd/>
            <a:tailEnd/>
          </a:ln>
        </p:spPr>
        <p:txBody>
          <a:bodyPr wrap="none" lIns="91420" tIns="45711" rIns="91420" bIns="45711">
            <a:spAutoFit/>
          </a:bodyPr>
          <a:lstStyle/>
          <a:p>
            <a:pPr defTabSz="914400" fontAlgn="base">
              <a:spcBef>
                <a:spcPct val="0"/>
              </a:spcBef>
              <a:spcAft>
                <a:spcPct val="0"/>
              </a:spcAft>
            </a:pPr>
            <a:r>
              <a:rPr lang="en-US" sz="5400">
                <a:solidFill>
                  <a:srgbClr val="FFFFFF"/>
                </a:solidFill>
                <a:latin typeface="Symbol" pitchFamily="18" charset="2"/>
              </a:rPr>
              <a:t>n</a:t>
            </a:r>
          </a:p>
        </p:txBody>
      </p:sp>
      <p:graphicFrame>
        <p:nvGraphicFramePr>
          <p:cNvPr id="185355" name="Object 11"/>
          <p:cNvGraphicFramePr>
            <a:graphicFrameLocks noGrp="1" noChangeAspect="1"/>
          </p:cNvGraphicFramePr>
          <p:nvPr>
            <p:ph/>
          </p:nvPr>
        </p:nvGraphicFramePr>
        <p:xfrm>
          <a:off x="5367338" y="1143000"/>
          <a:ext cx="3819525" cy="1417638"/>
        </p:xfrm>
        <a:graphic>
          <a:graphicData uri="http://schemas.openxmlformats.org/presentationml/2006/ole">
            <mc:AlternateContent xmlns:mc="http://schemas.openxmlformats.org/markup-compatibility/2006">
              <mc:Choice xmlns:v="urn:schemas-microsoft-com:vml" Requires="v">
                <p:oleObj spid="_x0000_s74804" name="Equation" r:id="rId5" imgW="1231560" imgH="457200" progId="Equation.3">
                  <p:embed/>
                </p:oleObj>
              </mc:Choice>
              <mc:Fallback>
                <p:oleObj name="Equation" r:id="rId5" imgW="123156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7338" y="1143000"/>
                        <a:ext cx="3819525" cy="1417638"/>
                      </a:xfrm>
                      <a:prstGeom prst="rect">
                        <a:avLst/>
                      </a:prstGeom>
                      <a:noFill/>
                      <a:extLst>
                        <a:ext uri="{909E8E84-426E-40dd-AFC4-6F175D3DCCD1}">
                          <a14:hiddenFill xmlns:a14="http://schemas.microsoft.com/office/drawing/2010/main">
                            <a:solidFill>
                              <a:schemeClr val="tx1"/>
                            </a:solidFill>
                          </a14:hiddenFill>
                        </a:ext>
                      </a:extLst>
                    </p:spPr>
                  </p:pic>
                </p:oleObj>
              </mc:Fallback>
            </mc:AlternateContent>
          </a:graphicData>
        </a:graphic>
      </p:graphicFrame>
    </p:spTree>
    <p:extLst>
      <p:ext uri="{BB962C8B-B14F-4D97-AF65-F5344CB8AC3E}">
        <p14:creationId xmlns:p14="http://schemas.microsoft.com/office/powerpoint/2010/main" val="23322455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5355"/>
                                        </p:tgtEl>
                                        <p:attrNameLst>
                                          <p:attrName>style.visibility</p:attrName>
                                        </p:attrNameLst>
                                      </p:cBhvr>
                                      <p:to>
                                        <p:strVal val="visible"/>
                                      </p:to>
                                    </p:set>
                                    <p:animEffect transition="in" filter="checkerboard(across)">
                                      <p:cBhvr>
                                        <p:cTn id="7" dur="500"/>
                                        <p:tgtEl>
                                          <p:spTgt spid="185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3415938214"/>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75828"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5" name="Picture 4"/>
          <p:cNvPicPr>
            <a:picLocks noChangeAspect="1"/>
          </p:cNvPicPr>
          <p:nvPr/>
        </p:nvPicPr>
        <p:blipFill>
          <a:blip r:embed="rId5"/>
          <a:stretch>
            <a:fillRect/>
          </a:stretch>
        </p:blipFill>
        <p:spPr>
          <a:xfrm>
            <a:off x="3566197" y="3041501"/>
            <a:ext cx="5373118" cy="3662780"/>
          </a:xfrm>
          <a:prstGeom prst="rect">
            <a:avLst/>
          </a:prstGeom>
        </p:spPr>
      </p:pic>
      <p:sp>
        <p:nvSpPr>
          <p:cNvPr id="4" name="Up Arrow 3"/>
          <p:cNvSpPr/>
          <p:nvPr/>
        </p:nvSpPr>
        <p:spPr bwMode="auto">
          <a:xfrm>
            <a:off x="1503739" y="4156603"/>
            <a:ext cx="484632" cy="978408"/>
          </a:xfrm>
          <a:prstGeom prst="up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US" b="1">
              <a:solidFill>
                <a:srgbClr val="FFFFFF"/>
              </a:solidFill>
              <a:latin typeface="Arial" pitchFamily="34" charset="0"/>
            </a:endParaRPr>
          </a:p>
        </p:txBody>
      </p:sp>
      <p:sp>
        <p:nvSpPr>
          <p:cNvPr id="6" name="Down Arrow 5"/>
          <p:cNvSpPr/>
          <p:nvPr/>
        </p:nvSpPr>
        <p:spPr bwMode="auto">
          <a:xfrm>
            <a:off x="6600055" y="1821559"/>
            <a:ext cx="484632" cy="978408"/>
          </a:xfrm>
          <a:prstGeom prst="down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US" b="1">
              <a:solidFill>
                <a:srgbClr val="FFFFFF"/>
              </a:solidFill>
              <a:latin typeface="Arial" pitchFamily="34" charset="0"/>
            </a:endParaRPr>
          </a:p>
        </p:txBody>
      </p:sp>
      <p:sp>
        <p:nvSpPr>
          <p:cNvPr id="8" name="Oval 7"/>
          <p:cNvSpPr/>
          <p:nvPr/>
        </p:nvSpPr>
        <p:spPr bwMode="auto">
          <a:xfrm>
            <a:off x="6382838" y="4445271"/>
            <a:ext cx="2150866" cy="1516015"/>
          </a:xfrm>
          <a:prstGeom prst="ellipse">
            <a:avLst/>
          </a:prstGeom>
          <a:noFill/>
          <a:ln w="38100"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US" b="1">
              <a:solidFill>
                <a:srgbClr val="FFFFFF"/>
              </a:solidFill>
              <a:latin typeface="Arial" pitchFamily="34" charset="0"/>
            </a:endParaRPr>
          </a:p>
        </p:txBody>
      </p:sp>
      <p:sp>
        <p:nvSpPr>
          <p:cNvPr id="9" name="TextBox 8"/>
          <p:cNvSpPr txBox="1"/>
          <p:nvPr/>
        </p:nvSpPr>
        <p:spPr>
          <a:xfrm>
            <a:off x="0" y="5125686"/>
            <a:ext cx="3445424" cy="1384995"/>
          </a:xfrm>
          <a:prstGeom prst="rect">
            <a:avLst/>
          </a:prstGeom>
          <a:noFill/>
        </p:spPr>
        <p:txBody>
          <a:bodyPr wrap="none" rtlCol="0">
            <a:spAutoFit/>
          </a:bodyPr>
          <a:lstStyle/>
          <a:p>
            <a:pPr algn="ctr"/>
            <a:r>
              <a:rPr lang="en-US" sz="2800" dirty="0">
                <a:solidFill>
                  <a:srgbClr val="FFFFFF"/>
                </a:solidFill>
                <a:latin typeface="Calibri"/>
              </a:rPr>
              <a:t>neutrinos of all flavors</a:t>
            </a:r>
          </a:p>
          <a:p>
            <a:pPr algn="ctr"/>
            <a:r>
              <a:rPr lang="en-US" sz="2800" dirty="0">
                <a:solidFill>
                  <a:srgbClr val="FFFFFF"/>
                </a:solidFill>
                <a:latin typeface="Calibri"/>
              </a:rPr>
              <a:t>interacting inside</a:t>
            </a:r>
          </a:p>
          <a:p>
            <a:pPr algn="ctr"/>
            <a:r>
              <a:rPr lang="en-US" sz="2800" dirty="0" err="1">
                <a:solidFill>
                  <a:srgbClr val="FFFFFF"/>
                </a:solidFill>
                <a:latin typeface="Calibri"/>
              </a:rPr>
              <a:t>IceCube</a:t>
            </a:r>
            <a:endParaRPr lang="en-US" sz="2800" dirty="0">
              <a:solidFill>
                <a:srgbClr val="FFFFFF"/>
              </a:solidFill>
              <a:latin typeface="Calibri"/>
            </a:endParaRPr>
          </a:p>
        </p:txBody>
      </p:sp>
      <p:sp>
        <p:nvSpPr>
          <p:cNvPr id="10" name="Rectangle 9"/>
          <p:cNvSpPr/>
          <p:nvPr/>
        </p:nvSpPr>
        <p:spPr>
          <a:xfrm>
            <a:off x="4508297" y="276703"/>
            <a:ext cx="4572000" cy="1384995"/>
          </a:xfrm>
          <a:prstGeom prst="rect">
            <a:avLst/>
          </a:prstGeom>
        </p:spPr>
        <p:txBody>
          <a:bodyPr>
            <a:spAutoFit/>
          </a:bodyPr>
          <a:lstStyle/>
          <a:p>
            <a:pPr algn="ctr"/>
            <a:r>
              <a:rPr lang="en-US" sz="2800" dirty="0">
                <a:solidFill>
                  <a:srgbClr val="FFFFFF"/>
                </a:solidFill>
                <a:latin typeface="Calibri"/>
              </a:rPr>
              <a:t>confirmation!</a:t>
            </a:r>
          </a:p>
          <a:p>
            <a:pPr algn="ctr"/>
            <a:r>
              <a:rPr lang="en-US" sz="2800" dirty="0">
                <a:solidFill>
                  <a:srgbClr val="FFFFFF"/>
                </a:solidFill>
                <a:latin typeface="Calibri"/>
              </a:rPr>
              <a:t>flux of </a:t>
            </a:r>
            <a:r>
              <a:rPr lang="en-US" sz="2800" dirty="0" err="1">
                <a:solidFill>
                  <a:srgbClr val="FFFFFF"/>
                </a:solidFill>
                <a:latin typeface="Calibri"/>
              </a:rPr>
              <a:t>muon</a:t>
            </a:r>
            <a:r>
              <a:rPr lang="en-US" sz="2800" dirty="0">
                <a:solidFill>
                  <a:srgbClr val="FFFFFF"/>
                </a:solidFill>
                <a:latin typeface="Calibri"/>
              </a:rPr>
              <a:t> neutrinos</a:t>
            </a:r>
          </a:p>
          <a:p>
            <a:pPr algn="ctr"/>
            <a:r>
              <a:rPr lang="en-US" sz="2800" dirty="0">
                <a:solidFill>
                  <a:srgbClr val="FFFFFF"/>
                </a:solidFill>
                <a:latin typeface="Calibri"/>
              </a:rPr>
              <a:t>through the Earth</a:t>
            </a:r>
          </a:p>
        </p:txBody>
      </p:sp>
      <p:pic>
        <p:nvPicPr>
          <p:cNvPr id="7" name="Picture 6" descr="energy_distribution.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3200" y="199383"/>
            <a:ext cx="4281857" cy="3797821"/>
          </a:xfrm>
          <a:prstGeom prst="rect">
            <a:avLst/>
          </a:prstGeom>
        </p:spPr>
      </p:pic>
    </p:spTree>
    <p:extLst>
      <p:ext uri="{BB962C8B-B14F-4D97-AF65-F5344CB8AC3E}">
        <p14:creationId xmlns:p14="http://schemas.microsoft.com/office/powerpoint/2010/main" val="841488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143000"/>
            <a:ext cx="9144000" cy="4561343"/>
          </a:xfrm>
          <a:prstGeom prst="rect">
            <a:avLst/>
          </a:prstGeom>
        </p:spPr>
      </p:pic>
      <p:sp>
        <p:nvSpPr>
          <p:cNvPr id="2" name="TextBox 1"/>
          <p:cNvSpPr txBox="1"/>
          <p:nvPr/>
        </p:nvSpPr>
        <p:spPr>
          <a:xfrm>
            <a:off x="1058376" y="169679"/>
            <a:ext cx="6732132" cy="830997"/>
          </a:xfrm>
          <a:prstGeom prst="rect">
            <a:avLst/>
          </a:prstGeom>
          <a:noFill/>
        </p:spPr>
        <p:txBody>
          <a:bodyPr wrap="none" rtlCol="0">
            <a:spAutoFit/>
          </a:bodyPr>
          <a:lstStyle/>
          <a:p>
            <a:pPr algn="ctr"/>
            <a:r>
              <a:rPr lang="en-US" sz="2400" dirty="0">
                <a:solidFill>
                  <a:prstClr val="white">
                    <a:lumMod val="95000"/>
                  </a:prstClr>
                </a:solidFill>
                <a:latin typeface="Arial"/>
                <a:cs typeface="Arial"/>
              </a:rPr>
              <a:t>highest energy </a:t>
            </a:r>
            <a:r>
              <a:rPr lang="en-US" sz="2400" dirty="0" err="1">
                <a:solidFill>
                  <a:prstClr val="white">
                    <a:lumMod val="95000"/>
                  </a:prstClr>
                </a:solidFill>
                <a:latin typeface="Arial"/>
                <a:cs typeface="Arial"/>
              </a:rPr>
              <a:t>muon</a:t>
            </a:r>
            <a:r>
              <a:rPr lang="en-US" sz="2400" dirty="0">
                <a:solidFill>
                  <a:prstClr val="white">
                    <a:lumMod val="95000"/>
                  </a:prstClr>
                </a:solidFill>
                <a:latin typeface="Arial"/>
                <a:cs typeface="Arial"/>
              </a:rPr>
              <a:t> energy observed: 560 </a:t>
            </a:r>
            <a:r>
              <a:rPr lang="en-US" sz="2400" dirty="0" err="1">
                <a:solidFill>
                  <a:prstClr val="white">
                    <a:lumMod val="95000"/>
                  </a:prstClr>
                </a:solidFill>
                <a:latin typeface="Arial"/>
                <a:cs typeface="Arial"/>
              </a:rPr>
              <a:t>TeV</a:t>
            </a:r>
            <a:endParaRPr lang="en-US" sz="2400" dirty="0">
              <a:solidFill>
                <a:prstClr val="white">
                  <a:lumMod val="95000"/>
                </a:prstClr>
              </a:solidFill>
              <a:latin typeface="Arial"/>
              <a:cs typeface="Arial"/>
            </a:endParaRPr>
          </a:p>
          <a:p>
            <a:pPr algn="ctr"/>
            <a:r>
              <a:rPr lang="en-US" sz="2400" dirty="0">
                <a:solidFill>
                  <a:prstClr val="white">
                    <a:lumMod val="95000"/>
                  </a:prstClr>
                </a:solidFill>
                <a:latin typeface="Arial"/>
                <a:cs typeface="Arial"/>
                <a:sym typeface="Wingdings"/>
              </a:rPr>
              <a:t> </a:t>
            </a:r>
            <a:r>
              <a:rPr lang="en-US" sz="2400" dirty="0" err="1">
                <a:solidFill>
                  <a:prstClr val="white">
                    <a:lumMod val="95000"/>
                  </a:prstClr>
                </a:solidFill>
                <a:latin typeface="Arial"/>
                <a:cs typeface="Arial"/>
                <a:sym typeface="Wingdings"/>
              </a:rPr>
              <a:t>PeV</a:t>
            </a:r>
            <a:r>
              <a:rPr lang="en-US" sz="2400" dirty="0">
                <a:solidFill>
                  <a:prstClr val="white">
                    <a:lumMod val="95000"/>
                  </a:prstClr>
                </a:solidFill>
                <a:latin typeface="Arial"/>
                <a:cs typeface="Arial"/>
                <a:sym typeface="Wingdings"/>
              </a:rPr>
              <a:t> energy neutrino</a:t>
            </a:r>
            <a:endParaRPr lang="en-US" sz="2400" dirty="0">
              <a:solidFill>
                <a:prstClr val="white">
                  <a:lumMod val="95000"/>
                </a:prstClr>
              </a:solidFill>
              <a:latin typeface="Arial"/>
              <a:cs typeface="Arial"/>
            </a:endParaRPr>
          </a:p>
        </p:txBody>
      </p:sp>
    </p:spTree>
    <p:extLst>
      <p:ext uri="{BB962C8B-B14F-4D97-AF65-F5344CB8AC3E}">
        <p14:creationId xmlns:p14="http://schemas.microsoft.com/office/powerpoint/2010/main" val="2548156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6553" y="1228827"/>
            <a:ext cx="7500569" cy="5182212"/>
          </a:xfrm>
          <a:prstGeom prst="rect">
            <a:avLst/>
          </a:prstGeom>
        </p:spPr>
      </p:pic>
      <p:sp>
        <p:nvSpPr>
          <p:cNvPr id="3" name="TextBox 2"/>
          <p:cNvSpPr txBox="1"/>
          <p:nvPr/>
        </p:nvSpPr>
        <p:spPr>
          <a:xfrm>
            <a:off x="188794" y="171973"/>
            <a:ext cx="8787156" cy="523220"/>
          </a:xfrm>
          <a:prstGeom prst="rect">
            <a:avLst/>
          </a:prstGeom>
          <a:solidFill>
            <a:schemeClr val="bg1">
              <a:lumMod val="65000"/>
            </a:schemeClr>
          </a:solidFill>
        </p:spPr>
        <p:txBody>
          <a:bodyPr wrap="none" rtlCol="0">
            <a:spAutoFit/>
          </a:bodyPr>
          <a:lstStyle/>
          <a:p>
            <a:r>
              <a:rPr lang="en-US" sz="2800" dirty="0">
                <a:solidFill>
                  <a:prstClr val="black"/>
                </a:solidFill>
                <a:latin typeface="Arial"/>
                <a:cs typeface="Arial"/>
              </a:rPr>
              <a:t>the high energy neutrino flux: atmospheric and cosmic</a:t>
            </a:r>
          </a:p>
        </p:txBody>
      </p:sp>
      <p:sp>
        <p:nvSpPr>
          <p:cNvPr id="4" name="TextBox 3"/>
          <p:cNvSpPr txBox="1"/>
          <p:nvPr/>
        </p:nvSpPr>
        <p:spPr>
          <a:xfrm>
            <a:off x="497749" y="6229475"/>
            <a:ext cx="4187961" cy="369332"/>
          </a:xfrm>
          <a:prstGeom prst="rect">
            <a:avLst/>
          </a:prstGeom>
          <a:solidFill>
            <a:schemeClr val="bg1"/>
          </a:solidFill>
          <a:ln>
            <a:noFill/>
          </a:ln>
        </p:spPr>
        <p:txBody>
          <a:bodyPr wrap="square" rtlCol="0">
            <a:spAutoFit/>
          </a:bodyPr>
          <a:lstStyle/>
          <a:p>
            <a:endParaRPr lang="en-US" dirty="0">
              <a:solidFill>
                <a:prstClr val="black"/>
              </a:solidFill>
              <a:latin typeface="Calibri"/>
            </a:endParaRPr>
          </a:p>
        </p:txBody>
      </p:sp>
      <p:sp>
        <p:nvSpPr>
          <p:cNvPr id="5" name="Rectangle 4"/>
          <p:cNvSpPr/>
          <p:nvPr/>
        </p:nvSpPr>
        <p:spPr>
          <a:xfrm>
            <a:off x="2643221" y="2419713"/>
            <a:ext cx="5286442" cy="18877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pic>
        <p:nvPicPr>
          <p:cNvPr id="6" name="Picture 5"/>
          <p:cNvPicPr>
            <a:picLocks noChangeAspect="1"/>
          </p:cNvPicPr>
          <p:nvPr/>
        </p:nvPicPr>
        <p:blipFill>
          <a:blip r:embed="rId3"/>
          <a:stretch>
            <a:fillRect/>
          </a:stretch>
        </p:blipFill>
        <p:spPr>
          <a:xfrm>
            <a:off x="300762" y="838896"/>
            <a:ext cx="8638553" cy="5837843"/>
          </a:xfrm>
          <a:prstGeom prst="rect">
            <a:avLst/>
          </a:prstGeom>
        </p:spPr>
      </p:pic>
    </p:spTree>
    <p:extLst>
      <p:ext uri="{BB962C8B-B14F-4D97-AF65-F5344CB8AC3E}">
        <p14:creationId xmlns:p14="http://schemas.microsoft.com/office/powerpoint/2010/main" val="23074509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ceCubeFermi.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381" y="0"/>
            <a:ext cx="8875059" cy="6858000"/>
          </a:xfrm>
          <a:prstGeom prst="rect">
            <a:avLst/>
          </a:prstGeom>
        </p:spPr>
      </p:pic>
    </p:spTree>
    <p:extLst>
      <p:ext uri="{BB962C8B-B14F-4D97-AF65-F5344CB8AC3E}">
        <p14:creationId xmlns:p14="http://schemas.microsoft.com/office/powerpoint/2010/main" val="524758414"/>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095841" y="1012414"/>
            <a:ext cx="7030190" cy="4585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800" dirty="0" err="1" smtClean="0">
                <a:solidFill>
                  <a:srgbClr val="FFFFFF"/>
                </a:solidFill>
                <a:cs typeface="ＭＳ Ｐゴシック" charset="0"/>
              </a:rPr>
              <a:t>IceCube</a:t>
            </a:r>
            <a:r>
              <a:rPr lang="en-US" sz="2800" dirty="0" smtClean="0">
                <a:solidFill>
                  <a:srgbClr val="FFFFFF"/>
                </a:solidFill>
                <a:cs typeface="ＭＳ Ｐゴシック" charset="0"/>
              </a:rPr>
              <a:t>: the discovery of cosmic neutrinos</a:t>
            </a: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endParaRPr lang="en-US" sz="24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smtClean="0">
                <a:solidFill>
                  <a:srgbClr val="FFFFFF"/>
                </a:solidFill>
                <a:cs typeface="ＭＳ Ｐゴシック" charset="0"/>
              </a:rPr>
              <a:t> </a:t>
            </a: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65000"/>
                    <a:lumOff val="35000"/>
                  </a:srgbClr>
                </a:solidFill>
                <a:cs typeface="ＭＳ Ｐゴシック" charset="0"/>
              </a:rPr>
              <a:t>cosmic ray accelerators</a:t>
            </a:r>
          </a:p>
          <a:p>
            <a:pPr marL="342900" indent="-342900" defTabSz="914400" eaLnBrk="1" fontAlgn="base" hangingPunct="1">
              <a:spcBef>
                <a:spcPct val="0"/>
              </a:spcBef>
              <a:spcAft>
                <a:spcPct val="0"/>
              </a:spcAft>
              <a:buFont typeface="Arial" pitchFamily="34" charset="0"/>
              <a:buChar char="•"/>
              <a:defRPr/>
            </a:pPr>
            <a:endParaRPr lang="en-US" sz="2400" dirty="0">
              <a:solidFill>
                <a:srgbClr val="000000">
                  <a:lumMod val="65000"/>
                  <a:lumOff val="35000"/>
                </a:srgb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rgbClr val="000000">
                    <a:lumMod val="65000"/>
                    <a:lumOff val="35000"/>
                  </a:srgbClr>
                </a:solidFill>
                <a:cs typeface="ＭＳ Ｐゴシック" charset="0"/>
              </a:rPr>
              <a:t>IceCube</a:t>
            </a:r>
            <a:r>
              <a:rPr lang="en-US" sz="2400" dirty="0" smtClean="0">
                <a:solidFill>
                  <a:srgbClr val="000000">
                    <a:lumMod val="65000"/>
                    <a:lumOff val="35000"/>
                  </a:srgbClr>
                </a:solidFill>
                <a:cs typeface="ＭＳ Ｐゴシック" charset="0"/>
              </a:rPr>
              <a:t> a discovery instrument</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65000"/>
                    <a:lumOff val="35000"/>
                  </a:srgbClr>
                </a:solidFill>
                <a:cs typeface="ＭＳ Ｐゴシック" charset="0"/>
              </a:rPr>
              <a:t>the discovery of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w</a:t>
            </a:r>
            <a:r>
              <a:rPr lang="en-US" sz="2400" dirty="0" smtClean="0">
                <a:solidFill>
                  <a:srgbClr val="FFFFFF"/>
                </a:solidFill>
                <a:cs typeface="ＭＳ Ｐゴシック" charset="0"/>
              </a:rPr>
              <a:t>here do they come from?</a:t>
            </a:r>
            <a:endParaRPr lang="en-US" sz="2400" dirty="0">
              <a:solidFill>
                <a:srgbClr val="FFFFFF"/>
              </a:solidFill>
              <a:cs typeface="ＭＳ Ｐゴシック" charset="0"/>
            </a:endParaRPr>
          </a:p>
          <a:p>
            <a:pPr defTabSz="914400" eaLnBrk="1" fontAlgn="base" hangingPunct="1">
              <a:spcBef>
                <a:spcPct val="0"/>
              </a:spcBef>
              <a:spcAft>
                <a:spcPct val="0"/>
              </a:spcAft>
              <a:defRPr/>
            </a:pPr>
            <a:endParaRPr lang="en-US" sz="2400" dirty="0">
              <a:solidFill>
                <a:srgbClr val="000000">
                  <a:lumMod val="65000"/>
                  <a:lumOff val="35000"/>
                </a:srgb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000000">
                    <a:lumMod val="65000"/>
                    <a:lumOff val="35000"/>
                  </a:srgbClr>
                </a:solidFill>
                <a:cs typeface="ＭＳ Ｐゴシック" charset="0"/>
              </a:rPr>
              <a:t>beyond </a:t>
            </a:r>
            <a:r>
              <a:rPr lang="en-US" sz="2400" dirty="0" err="1" smtClean="0">
                <a:solidFill>
                  <a:srgbClr val="000000">
                    <a:lumMod val="65000"/>
                    <a:lumOff val="35000"/>
                  </a:srgbClr>
                </a:solidFill>
                <a:cs typeface="ＭＳ Ｐゴシック" charset="0"/>
              </a:rPr>
              <a:t>IceCube</a:t>
            </a:r>
            <a:endParaRPr lang="en-US" sz="2400" dirty="0" smtClean="0">
              <a:solidFill>
                <a:srgbClr val="000000">
                  <a:lumMod val="65000"/>
                  <a:lumOff val="35000"/>
                </a:srgbClr>
              </a:solidFill>
              <a:cs typeface="ＭＳ Ｐゴシック" charset="0"/>
            </a:endParaRP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34899556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3741" y="214317"/>
            <a:ext cx="5711410" cy="461665"/>
          </a:xfrm>
          <a:prstGeom prst="rect">
            <a:avLst/>
          </a:prstGeom>
          <a:solidFill>
            <a:schemeClr val="tx1">
              <a:lumMod val="65000"/>
              <a:lumOff val="35000"/>
            </a:schemeClr>
          </a:solidFill>
        </p:spPr>
        <p:txBody>
          <a:bodyPr wrap="square">
            <a:spAutoFit/>
          </a:bodyPr>
          <a:lstStyle/>
          <a:p>
            <a:pPr algn="ctr">
              <a:defRPr/>
            </a:pPr>
            <a:r>
              <a:rPr lang="en-US" sz="2400" dirty="0">
                <a:solidFill>
                  <a:prstClr val="white"/>
                </a:solidFill>
                <a:latin typeface="Arial"/>
                <a:cs typeface="Arial"/>
              </a:rPr>
              <a:t>where do they come from (3 year data)?</a:t>
            </a:r>
          </a:p>
        </p:txBody>
      </p:sp>
      <p:pic>
        <p:nvPicPr>
          <p:cNvPr id="2" name="Picture 1"/>
          <p:cNvPicPr>
            <a:picLocks noChangeAspect="1"/>
          </p:cNvPicPr>
          <p:nvPr/>
        </p:nvPicPr>
        <p:blipFill>
          <a:blip r:embed="rId2"/>
          <a:stretch>
            <a:fillRect/>
          </a:stretch>
        </p:blipFill>
        <p:spPr>
          <a:xfrm>
            <a:off x="0" y="977900"/>
            <a:ext cx="9144000" cy="4894599"/>
          </a:xfrm>
          <a:prstGeom prst="rect">
            <a:avLst/>
          </a:prstGeom>
        </p:spPr>
      </p:pic>
      <p:sp>
        <p:nvSpPr>
          <p:cNvPr id="4" name="Rectangle 3"/>
          <p:cNvSpPr/>
          <p:nvPr/>
        </p:nvSpPr>
        <p:spPr>
          <a:xfrm>
            <a:off x="224993" y="6288459"/>
            <a:ext cx="8715848" cy="461665"/>
          </a:xfrm>
          <a:prstGeom prst="rect">
            <a:avLst/>
          </a:prstGeom>
          <a:solidFill>
            <a:schemeClr val="tx1">
              <a:lumMod val="65000"/>
              <a:lumOff val="35000"/>
            </a:schemeClr>
          </a:solidFill>
        </p:spPr>
        <p:txBody>
          <a:bodyPr wrap="none">
            <a:spAutoFit/>
          </a:bodyPr>
          <a:lstStyle/>
          <a:p>
            <a:pPr algn="ctr">
              <a:defRPr/>
            </a:pPr>
            <a:r>
              <a:rPr lang="en-US" sz="2400" dirty="0">
                <a:solidFill>
                  <a:prstClr val="white"/>
                </a:solidFill>
                <a:latin typeface="Arial"/>
                <a:cs typeface="Arial"/>
              </a:rPr>
              <a:t>hottest spot 7.2%: consistent with diffuse flux with </a:t>
            </a:r>
            <a:r>
              <a:rPr lang="en-US" sz="2400" dirty="0" err="1">
                <a:solidFill>
                  <a:prstClr val="white"/>
                </a:solidFill>
                <a:latin typeface="Arial"/>
                <a:cs typeface="Arial"/>
              </a:rPr>
              <a:t>fllavor</a:t>
            </a:r>
            <a:r>
              <a:rPr lang="en-US" sz="2400" dirty="0">
                <a:solidFill>
                  <a:prstClr val="white"/>
                </a:solidFill>
                <a:latin typeface="Arial"/>
                <a:cs typeface="Arial"/>
              </a:rPr>
              <a:t> 1:1:1?</a:t>
            </a:r>
          </a:p>
        </p:txBody>
      </p:sp>
    </p:spTree>
    <p:extLst>
      <p:ext uri="{BB962C8B-B14F-4D97-AF65-F5344CB8AC3E}">
        <p14:creationId xmlns:p14="http://schemas.microsoft.com/office/powerpoint/2010/main" val="288676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87400"/>
            <a:ext cx="9144000" cy="5267864"/>
          </a:xfrm>
          <a:prstGeom prst="rect">
            <a:avLst/>
          </a:prstGeom>
        </p:spPr>
      </p:pic>
      <p:sp>
        <p:nvSpPr>
          <p:cNvPr id="2" name="TextBox 1"/>
          <p:cNvSpPr txBox="1"/>
          <p:nvPr/>
        </p:nvSpPr>
        <p:spPr>
          <a:xfrm>
            <a:off x="7197018" y="4939527"/>
            <a:ext cx="1481746" cy="523220"/>
          </a:xfrm>
          <a:prstGeom prst="rect">
            <a:avLst/>
          </a:prstGeom>
          <a:solidFill>
            <a:schemeClr val="bg1">
              <a:lumMod val="65000"/>
            </a:schemeClr>
          </a:solidFill>
        </p:spPr>
        <p:txBody>
          <a:bodyPr wrap="none" rtlCol="0">
            <a:spAutoFit/>
          </a:bodyPr>
          <a:lstStyle/>
          <a:p>
            <a:r>
              <a:rPr lang="en-US" sz="2800" dirty="0">
                <a:solidFill>
                  <a:prstClr val="black"/>
                </a:solidFill>
                <a:latin typeface="Arial"/>
                <a:cs typeface="Arial"/>
              </a:rPr>
              <a:t>Galactic</a:t>
            </a:r>
          </a:p>
        </p:txBody>
      </p:sp>
      <p:sp>
        <p:nvSpPr>
          <p:cNvPr id="5" name="Rectangle 4"/>
          <p:cNvSpPr/>
          <p:nvPr/>
        </p:nvSpPr>
        <p:spPr>
          <a:xfrm>
            <a:off x="453272" y="148024"/>
            <a:ext cx="8259292" cy="461665"/>
          </a:xfrm>
          <a:prstGeom prst="rect">
            <a:avLst/>
          </a:prstGeom>
          <a:solidFill>
            <a:schemeClr val="tx1">
              <a:lumMod val="65000"/>
              <a:lumOff val="35000"/>
            </a:schemeClr>
          </a:solidFill>
        </p:spPr>
        <p:txBody>
          <a:bodyPr wrap="none">
            <a:spAutoFit/>
          </a:bodyPr>
          <a:lstStyle/>
          <a:p>
            <a:pPr algn="ctr">
              <a:defRPr/>
            </a:pPr>
            <a:r>
              <a:rPr lang="en-US" sz="2400" dirty="0">
                <a:solidFill>
                  <a:prstClr val="white"/>
                </a:solidFill>
                <a:latin typeface="Arial"/>
                <a:cs typeface="Arial"/>
              </a:rPr>
              <a:t>correlation with Galactic plane: TS of 2.8% for a width of 7.5</a:t>
            </a:r>
          </a:p>
        </p:txBody>
      </p:sp>
    </p:spTree>
    <p:extLst>
      <p:ext uri="{BB962C8B-B14F-4D97-AF65-F5344CB8AC3E}">
        <p14:creationId xmlns:p14="http://schemas.microsoft.com/office/powerpoint/2010/main" val="1583809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97716" y="4364738"/>
            <a:ext cx="6802427" cy="2493262"/>
          </a:xfrm>
          <a:prstGeom prst="rect">
            <a:avLst/>
          </a:prstGeom>
        </p:spPr>
      </p:pic>
      <p:sp>
        <p:nvSpPr>
          <p:cNvPr id="3" name="TextBox 2"/>
          <p:cNvSpPr txBox="1"/>
          <p:nvPr/>
        </p:nvSpPr>
        <p:spPr>
          <a:xfrm>
            <a:off x="388068" y="205215"/>
            <a:ext cx="8478403" cy="523220"/>
          </a:xfrm>
          <a:prstGeom prst="rect">
            <a:avLst/>
          </a:prstGeom>
          <a:solidFill>
            <a:schemeClr val="bg1">
              <a:lumMod val="65000"/>
            </a:schemeClr>
          </a:solidFill>
        </p:spPr>
        <p:txBody>
          <a:bodyPr wrap="none" rtlCol="0">
            <a:spAutoFit/>
          </a:bodyPr>
          <a:lstStyle/>
          <a:p>
            <a:r>
              <a:rPr lang="en-US" sz="2800" dirty="0">
                <a:solidFill>
                  <a:prstClr val="black"/>
                </a:solidFill>
                <a:latin typeface="Calibri"/>
              </a:rPr>
              <a:t>expect surprises: produced by Galactic dark matter halo?</a:t>
            </a:r>
          </a:p>
        </p:txBody>
      </p:sp>
      <p:pic>
        <p:nvPicPr>
          <p:cNvPr id="4" name="Picture 3"/>
          <p:cNvPicPr>
            <a:picLocks noChangeAspect="1"/>
          </p:cNvPicPr>
          <p:nvPr/>
        </p:nvPicPr>
        <p:blipFill>
          <a:blip r:embed="rId3"/>
          <a:stretch>
            <a:fillRect/>
          </a:stretch>
        </p:blipFill>
        <p:spPr>
          <a:xfrm>
            <a:off x="72220" y="759288"/>
            <a:ext cx="6738390" cy="3605450"/>
          </a:xfrm>
          <a:prstGeom prst="rect">
            <a:avLst/>
          </a:prstGeom>
        </p:spPr>
      </p:pic>
      <p:sp>
        <p:nvSpPr>
          <p:cNvPr id="5" name="Rectangle 4"/>
          <p:cNvSpPr/>
          <p:nvPr/>
        </p:nvSpPr>
        <p:spPr>
          <a:xfrm>
            <a:off x="6934235" y="966700"/>
            <a:ext cx="2065908" cy="1569660"/>
          </a:xfrm>
          <a:prstGeom prst="rect">
            <a:avLst/>
          </a:prstGeom>
          <a:solidFill>
            <a:schemeClr val="bg1">
              <a:lumMod val="65000"/>
            </a:schemeClr>
          </a:solidFill>
        </p:spPr>
        <p:txBody>
          <a:bodyPr wrap="square">
            <a:spAutoFit/>
          </a:bodyPr>
          <a:lstStyle/>
          <a:p>
            <a:pPr algn="ctr"/>
            <a:r>
              <a:rPr lang="en-US" sz="2400" dirty="0">
                <a:solidFill>
                  <a:prstClr val="black"/>
                </a:solidFill>
                <a:latin typeface="Calibri"/>
              </a:rPr>
              <a:t>decay of </a:t>
            </a:r>
            <a:r>
              <a:rPr lang="en-US" sz="2400" dirty="0" err="1">
                <a:solidFill>
                  <a:prstClr val="black"/>
                </a:solidFill>
                <a:latin typeface="Calibri"/>
              </a:rPr>
              <a:t>PeV</a:t>
            </a:r>
            <a:r>
              <a:rPr lang="en-US" sz="2400" dirty="0">
                <a:solidFill>
                  <a:prstClr val="black"/>
                </a:solidFill>
                <a:latin typeface="Calibri"/>
              </a:rPr>
              <a:t>-mass</a:t>
            </a:r>
          </a:p>
          <a:p>
            <a:pPr algn="ctr"/>
            <a:r>
              <a:rPr lang="en-US" sz="2400" dirty="0">
                <a:solidFill>
                  <a:prstClr val="black"/>
                </a:solidFill>
                <a:latin typeface="Calibri"/>
              </a:rPr>
              <a:t>dark matter</a:t>
            </a:r>
          </a:p>
          <a:p>
            <a:pPr algn="ctr"/>
            <a:r>
              <a:rPr lang="en-US" sz="2400" dirty="0">
                <a:solidFill>
                  <a:prstClr val="black"/>
                </a:solidFill>
                <a:latin typeface="Calibri"/>
              </a:rPr>
              <a:t>particle</a:t>
            </a:r>
          </a:p>
        </p:txBody>
      </p:sp>
      <p:sp>
        <p:nvSpPr>
          <p:cNvPr id="6" name="Oval 5"/>
          <p:cNvSpPr/>
          <p:nvPr/>
        </p:nvSpPr>
        <p:spPr>
          <a:xfrm>
            <a:off x="4110414" y="701890"/>
            <a:ext cx="1582760" cy="2050785"/>
          </a:xfrm>
          <a:prstGeom prst="ellipse">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Tree>
    <p:extLst>
      <p:ext uri="{BB962C8B-B14F-4D97-AF65-F5344CB8AC3E}">
        <p14:creationId xmlns:p14="http://schemas.microsoft.com/office/powerpoint/2010/main" val="569696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260212403"/>
              </p:ext>
            </p:extLst>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78900"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Title 1"/>
          <p:cNvSpPr>
            <a:spLocks noGrp="1"/>
          </p:cNvSpPr>
          <p:nvPr>
            <p:ph type="title"/>
          </p:nvPr>
        </p:nvSpPr>
        <p:spPr>
          <a:xfrm>
            <a:off x="457200" y="546783"/>
            <a:ext cx="8229600" cy="1143000"/>
          </a:xfrm>
        </p:spPr>
        <p:txBody>
          <a:bodyPr>
            <a:normAutofit/>
          </a:bodyPr>
          <a:lstStyle/>
          <a:p>
            <a:pPr algn="l"/>
            <a:r>
              <a:rPr lang="en-US" sz="3200" dirty="0" smtClean="0">
                <a:solidFill>
                  <a:schemeClr val="bg1"/>
                </a:solidFill>
              </a:rPr>
              <a:t>where do they come from?</a:t>
            </a:r>
            <a:endParaRPr lang="en-US" sz="3200" dirty="0">
              <a:solidFill>
                <a:schemeClr val="bg1"/>
              </a:solidFill>
            </a:endParaRPr>
          </a:p>
        </p:txBody>
      </p:sp>
      <p:sp>
        <p:nvSpPr>
          <p:cNvPr id="3" name="Content Placeholder 2"/>
          <p:cNvSpPr>
            <a:spLocks noGrp="1"/>
          </p:cNvSpPr>
          <p:nvPr>
            <p:ph idx="1"/>
          </p:nvPr>
        </p:nvSpPr>
        <p:spPr>
          <a:xfrm>
            <a:off x="457200" y="2197999"/>
            <a:ext cx="8229600" cy="4525963"/>
          </a:xfrm>
        </p:spPr>
        <p:txBody>
          <a:bodyPr>
            <a:normAutofit/>
          </a:bodyPr>
          <a:lstStyle/>
          <a:p>
            <a:r>
              <a:rPr lang="en-US" sz="2800" dirty="0">
                <a:solidFill>
                  <a:schemeClr val="bg1"/>
                </a:solidFill>
                <a:latin typeface="Arial"/>
                <a:cs typeface="Arial"/>
              </a:rPr>
              <a:t>n</a:t>
            </a:r>
            <a:r>
              <a:rPr lang="en-US" sz="2800" dirty="0" smtClean="0">
                <a:solidFill>
                  <a:schemeClr val="bg1"/>
                </a:solidFill>
                <a:latin typeface="Arial"/>
                <a:cs typeface="Arial"/>
              </a:rPr>
              <a:t>ot all Galactic</a:t>
            </a:r>
          </a:p>
          <a:p>
            <a:r>
              <a:rPr lang="en-US" sz="2800" dirty="0" smtClean="0">
                <a:solidFill>
                  <a:schemeClr val="bg1"/>
                </a:solidFill>
                <a:latin typeface="Arial"/>
                <a:cs typeface="Arial"/>
              </a:rPr>
              <a:t>where are the </a:t>
            </a:r>
            <a:r>
              <a:rPr lang="en-US" sz="2800" dirty="0" err="1" smtClean="0">
                <a:solidFill>
                  <a:schemeClr val="bg1"/>
                </a:solidFill>
                <a:latin typeface="Arial"/>
                <a:cs typeface="Arial"/>
              </a:rPr>
              <a:t>PeV</a:t>
            </a:r>
            <a:r>
              <a:rPr lang="en-US" sz="2800" dirty="0" smtClean="0">
                <a:solidFill>
                  <a:schemeClr val="bg1"/>
                </a:solidFill>
                <a:latin typeface="Arial"/>
                <a:cs typeface="Arial"/>
              </a:rPr>
              <a:t> photons?</a:t>
            </a:r>
          </a:p>
          <a:p>
            <a:r>
              <a:rPr lang="en-US" sz="2800" dirty="0" smtClean="0">
                <a:solidFill>
                  <a:schemeClr val="bg1"/>
                </a:solidFill>
                <a:latin typeface="Arial"/>
                <a:cs typeface="Arial"/>
              </a:rPr>
              <a:t>no SCO-X1, more like Martin Ryle’s radio stars</a:t>
            </a:r>
          </a:p>
          <a:p>
            <a:r>
              <a:rPr lang="en-US" sz="2800" dirty="0">
                <a:solidFill>
                  <a:schemeClr val="bg1"/>
                </a:solidFill>
                <a:latin typeface="Arial"/>
                <a:cs typeface="Arial"/>
              </a:rPr>
              <a:t>we may be surprised, it happened </a:t>
            </a:r>
            <a:r>
              <a:rPr lang="en-US" sz="2800" dirty="0" smtClean="0">
                <a:solidFill>
                  <a:schemeClr val="bg1"/>
                </a:solidFill>
                <a:latin typeface="Arial"/>
                <a:cs typeface="Arial"/>
              </a:rPr>
              <a:t>before</a:t>
            </a:r>
          </a:p>
          <a:p>
            <a:r>
              <a:rPr lang="en-US" sz="2800" dirty="0">
                <a:solidFill>
                  <a:schemeClr val="bg1"/>
                </a:solidFill>
                <a:latin typeface="Arial"/>
                <a:cs typeface="Arial"/>
              </a:rPr>
              <a:t>need more </a:t>
            </a:r>
            <a:r>
              <a:rPr lang="en-US" sz="2800" dirty="0" smtClean="0">
                <a:solidFill>
                  <a:schemeClr val="bg1"/>
                </a:solidFill>
                <a:latin typeface="Arial"/>
                <a:cs typeface="Arial"/>
              </a:rPr>
              <a:t>events</a:t>
            </a:r>
            <a:endParaRPr lang="en-US" sz="2800" dirty="0">
              <a:solidFill>
                <a:schemeClr val="bg1"/>
              </a:solidFill>
              <a:latin typeface="Arial"/>
              <a:cs typeface="Arial"/>
            </a:endParaRPr>
          </a:p>
          <a:p>
            <a:pPr marL="0" indent="0">
              <a:buNone/>
            </a:pPr>
            <a:r>
              <a:rPr lang="en-US" sz="2800" dirty="0" smtClean="0">
                <a:solidFill>
                  <a:schemeClr val="bg1"/>
                </a:solidFill>
                <a:latin typeface="Arial"/>
                <a:cs typeface="Arial"/>
              </a:rPr>
              <a:t> </a:t>
            </a:r>
            <a:endParaRPr lang="en-US" sz="2800" dirty="0">
              <a:solidFill>
                <a:schemeClr val="bg1"/>
              </a:solidFill>
              <a:latin typeface="Arial"/>
              <a:cs typeface="Arial"/>
            </a:endParaRPr>
          </a:p>
        </p:txBody>
      </p:sp>
    </p:spTree>
    <p:extLst>
      <p:ext uri="{BB962C8B-B14F-4D97-AF65-F5344CB8AC3E}">
        <p14:creationId xmlns:p14="http://schemas.microsoft.com/office/powerpoint/2010/main" val="79413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471818" y="834967"/>
            <a:ext cx="540244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a:buChar char="•"/>
              <a:defRPr/>
            </a:pPr>
            <a:r>
              <a:rPr lang="en-US" sz="2400" dirty="0" smtClean="0">
                <a:solidFill>
                  <a:srgbClr val="000000">
                    <a:lumMod val="65000"/>
                    <a:lumOff val="35000"/>
                  </a:srgbClr>
                </a:solidFill>
                <a:cs typeface="ＭＳ Ｐゴシック" charset="0"/>
              </a:rPr>
              <a:t>why would you want to build a</a:t>
            </a:r>
          </a:p>
          <a:p>
            <a:pPr defTabSz="914400" eaLnBrk="1" fontAlgn="base" hangingPunct="1">
              <a:spcBef>
                <a:spcPct val="0"/>
              </a:spcBef>
              <a:spcAft>
                <a:spcPct val="0"/>
              </a:spcAft>
              <a:defRPr/>
            </a:pPr>
            <a:r>
              <a:rPr lang="en-US" sz="2400" dirty="0" smtClean="0">
                <a:solidFill>
                  <a:srgbClr val="000000">
                    <a:lumMod val="65000"/>
                    <a:lumOff val="35000"/>
                  </a:srgbClr>
                </a:solidFill>
                <a:cs typeface="ＭＳ Ｐゴシック" charset="0"/>
              </a:rPr>
              <a:t>    a kilometer scale neutrino detector?</a:t>
            </a:r>
          </a:p>
          <a:p>
            <a:pPr defTabSz="914400" eaLnBrk="1" fontAlgn="base" hangingPunct="1">
              <a:spcBef>
                <a:spcPct val="0"/>
              </a:spcBef>
              <a:spcAft>
                <a:spcPct val="0"/>
              </a:spcAft>
              <a:defRPr/>
            </a:pPr>
            <a:endParaRPr lang="en-US" sz="2400" dirty="0" smtClean="0">
              <a:solidFill>
                <a:srgbClr val="000000">
                  <a:lumMod val="65000"/>
                  <a:lumOff val="35000"/>
                </a:srgb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rgbClr val="000000">
                    <a:lumMod val="65000"/>
                    <a:lumOff val="35000"/>
                  </a:srgbClr>
                </a:solidFill>
                <a:cs typeface="ＭＳ Ｐゴシック" charset="0"/>
              </a:rPr>
              <a:t>IceCube</a:t>
            </a:r>
            <a:r>
              <a:rPr lang="en-US" sz="2400" dirty="0">
                <a:solidFill>
                  <a:srgbClr val="000000">
                    <a:lumMod val="65000"/>
                    <a:lumOff val="35000"/>
                  </a:srgbClr>
                </a:solidFill>
                <a:cs typeface="ＭＳ Ｐゴシック" charset="0"/>
              </a:rPr>
              <a:t>:</a:t>
            </a:r>
            <a:r>
              <a:rPr lang="en-US" sz="2400" dirty="0" smtClean="0">
                <a:solidFill>
                  <a:srgbClr val="000000">
                    <a:lumMod val="65000"/>
                    <a:lumOff val="35000"/>
                  </a:srgbClr>
                </a:solidFill>
                <a:cs typeface="ＭＳ Ｐゴシック" charset="0"/>
              </a:rPr>
              <a:t> a cubic kilometer detector</a:t>
            </a:r>
          </a:p>
          <a:p>
            <a:pPr defTabSz="914400" eaLnBrk="1" fontAlgn="base" hangingPunct="1">
              <a:spcBef>
                <a:spcPct val="0"/>
              </a:spcBef>
              <a:spcAft>
                <a:spcPct val="0"/>
              </a:spcAft>
              <a:defRPr/>
            </a:pPr>
            <a:endParaRPr lang="en-US" sz="2400" dirty="0" smtClean="0">
              <a:solidFill>
                <a:srgbClr val="000000">
                  <a:lumMod val="65000"/>
                  <a:lumOff val="35000"/>
                </a:srgb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000000">
                    <a:lumMod val="65000"/>
                    <a:lumOff val="35000"/>
                  </a:srgbClr>
                </a:solidFill>
                <a:cs typeface="ＭＳ Ｐゴシック" charset="0"/>
              </a:rPr>
              <a:t>the discovery (and confirmation) of</a:t>
            </a:r>
          </a:p>
          <a:p>
            <a:pPr defTabSz="914400" eaLnBrk="1" fontAlgn="base" hangingPunct="1">
              <a:spcBef>
                <a:spcPct val="0"/>
              </a:spcBef>
              <a:spcAft>
                <a:spcPct val="0"/>
              </a:spcAft>
              <a:defRPr/>
            </a:pPr>
            <a:r>
              <a:rPr lang="en-US" sz="2400" dirty="0">
                <a:solidFill>
                  <a:srgbClr val="000000">
                    <a:lumMod val="65000"/>
                    <a:lumOff val="35000"/>
                  </a:srgbClr>
                </a:solidFill>
                <a:cs typeface="ＭＳ Ｐゴシック" charset="0"/>
              </a:rPr>
              <a:t> </a:t>
            </a:r>
            <a:r>
              <a:rPr lang="en-US" sz="2400" dirty="0" smtClean="0">
                <a:solidFill>
                  <a:srgbClr val="000000">
                    <a:lumMod val="65000"/>
                    <a:lumOff val="35000"/>
                  </a:srgbClr>
                </a:solidFill>
                <a:cs typeface="ＭＳ Ｐゴシック" charset="0"/>
              </a:rPr>
              <a:t>   cosmic neutrinos</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rgbClr val="FFFFFF"/>
                </a:solidFill>
                <a:cs typeface="ＭＳ Ｐゴシック" charset="0"/>
              </a:rPr>
              <a:t>from discovery to astronomy</a:t>
            </a:r>
          </a:p>
          <a:p>
            <a:pPr defTabSz="914400" eaLnBrk="1" fontAlgn="base" hangingPunct="1">
              <a:spcBef>
                <a:spcPct val="0"/>
              </a:spcBef>
              <a:spcAft>
                <a:spcPct val="0"/>
              </a:spcAft>
              <a:defRPr/>
            </a:pPr>
            <a:endParaRPr lang="en-US" sz="2000" dirty="0" smtClean="0">
              <a:solidFill>
                <a:srgbClr val="FFFFFF"/>
              </a:solidFill>
              <a:cs typeface="ＭＳ Ｐゴシック" charset="0"/>
            </a:endParaRP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1225612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1959786157"/>
              </p:ext>
            </p:extLst>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79924"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 name="Content Placeholder 2"/>
          <p:cNvSpPr>
            <a:spLocks noGrp="1"/>
          </p:cNvSpPr>
          <p:nvPr>
            <p:ph idx="1"/>
          </p:nvPr>
        </p:nvSpPr>
        <p:spPr>
          <a:xfrm>
            <a:off x="386640" y="271541"/>
            <a:ext cx="8686800" cy="4525963"/>
          </a:xfrm>
        </p:spPr>
        <p:txBody>
          <a:bodyPr>
            <a:normAutofit lnSpcReduction="10000"/>
          </a:bodyPr>
          <a:lstStyle/>
          <a:p>
            <a:pPr marL="0" indent="0" algn="ctr">
              <a:buNone/>
            </a:pPr>
            <a:endParaRPr lang="en-US" sz="2800" dirty="0" smtClean="0">
              <a:solidFill>
                <a:schemeClr val="bg1"/>
              </a:solidFill>
              <a:latin typeface="Arial"/>
              <a:cs typeface="Arial"/>
            </a:endParaRPr>
          </a:p>
          <a:p>
            <a:pPr marL="0" indent="0" algn="ctr">
              <a:buNone/>
            </a:pPr>
            <a:r>
              <a:rPr lang="en-US" sz="2800" dirty="0" smtClean="0">
                <a:solidFill>
                  <a:schemeClr val="bg1"/>
                </a:solidFill>
                <a:latin typeface="Arial"/>
                <a:cs typeface="Arial"/>
              </a:rPr>
              <a:t>what if ???</a:t>
            </a:r>
            <a:endParaRPr lang="en-US" sz="2800" dirty="0">
              <a:solidFill>
                <a:schemeClr val="bg1"/>
              </a:solidFill>
              <a:latin typeface="Arial"/>
              <a:cs typeface="Arial"/>
            </a:endParaRPr>
          </a:p>
          <a:p>
            <a:pPr marL="0" indent="0" algn="ctr">
              <a:buNone/>
            </a:pPr>
            <a:endParaRPr lang="en-US" sz="2800" dirty="0" smtClean="0">
              <a:solidFill>
                <a:schemeClr val="bg1"/>
              </a:solidFill>
              <a:latin typeface="Arial"/>
              <a:cs typeface="Arial"/>
            </a:endParaRPr>
          </a:p>
          <a:p>
            <a:pPr marL="0" indent="0" algn="ctr">
              <a:buNone/>
            </a:pPr>
            <a:r>
              <a:rPr lang="en-US" sz="2800" dirty="0" smtClean="0">
                <a:solidFill>
                  <a:schemeClr val="bg1"/>
                </a:solidFill>
                <a:latin typeface="Arial"/>
                <a:cs typeface="Arial"/>
              </a:rPr>
              <a:t>a next-generation </a:t>
            </a:r>
            <a:r>
              <a:rPr lang="en-US" sz="2800" dirty="0" err="1" smtClean="0">
                <a:solidFill>
                  <a:schemeClr val="bg1"/>
                </a:solidFill>
                <a:latin typeface="Arial"/>
                <a:cs typeface="Arial"/>
              </a:rPr>
              <a:t>IceCube</a:t>
            </a:r>
            <a:r>
              <a:rPr lang="en-US" sz="2800" dirty="0" smtClean="0">
                <a:solidFill>
                  <a:schemeClr val="bg1"/>
                </a:solidFill>
                <a:latin typeface="Arial"/>
                <a:cs typeface="Arial"/>
              </a:rPr>
              <a:t> with a volume of 10 km</a:t>
            </a:r>
            <a:r>
              <a:rPr lang="en-US" sz="2800" baseline="30000" dirty="0" smtClean="0">
                <a:solidFill>
                  <a:schemeClr val="bg1"/>
                </a:solidFill>
                <a:latin typeface="Arial"/>
                <a:cs typeface="Arial"/>
              </a:rPr>
              <a:t>3</a:t>
            </a:r>
            <a:r>
              <a:rPr lang="en-US" sz="2800" dirty="0" smtClean="0">
                <a:solidFill>
                  <a:schemeClr val="bg1"/>
                </a:solidFill>
                <a:latin typeface="Arial"/>
                <a:cs typeface="Arial"/>
              </a:rPr>
              <a:t> </a:t>
            </a:r>
          </a:p>
          <a:p>
            <a:pPr marL="0" indent="0" algn="ctr">
              <a:buNone/>
            </a:pPr>
            <a:r>
              <a:rPr lang="en-US" sz="2800" dirty="0" smtClean="0">
                <a:solidFill>
                  <a:schemeClr val="bg1"/>
                </a:solidFill>
                <a:latin typeface="Arial"/>
                <a:cs typeface="Arial"/>
              </a:rPr>
              <a:t>and an angular resolution of 0.3 degrees will </a:t>
            </a:r>
          </a:p>
          <a:p>
            <a:pPr marL="0" indent="0" algn="ctr">
              <a:buNone/>
            </a:pPr>
            <a:r>
              <a:rPr lang="en-US" sz="2800" dirty="0">
                <a:solidFill>
                  <a:schemeClr val="bg1"/>
                </a:solidFill>
                <a:latin typeface="Arial"/>
                <a:cs typeface="Arial"/>
              </a:rPr>
              <a:t>i</a:t>
            </a:r>
            <a:r>
              <a:rPr lang="en-US" sz="2800" dirty="0" smtClean="0">
                <a:solidFill>
                  <a:schemeClr val="bg1"/>
                </a:solidFill>
                <a:latin typeface="Arial"/>
                <a:cs typeface="Arial"/>
              </a:rPr>
              <a:t>dentify the sources of a “diffuse” flux in several years</a:t>
            </a:r>
          </a:p>
          <a:p>
            <a:pPr marL="0" indent="0" algn="ctr">
              <a:buNone/>
            </a:pPr>
            <a:r>
              <a:rPr lang="en-US" sz="2800" dirty="0" smtClean="0">
                <a:solidFill>
                  <a:schemeClr val="bg1"/>
                </a:solidFill>
                <a:latin typeface="Arial"/>
                <a:cs typeface="Arial"/>
              </a:rPr>
              <a:t>and guarantee astronomy</a:t>
            </a:r>
          </a:p>
          <a:p>
            <a:pPr marL="0" indent="0" algn="ctr">
              <a:buNone/>
            </a:pPr>
            <a:endParaRPr lang="en-US" sz="2800" dirty="0">
              <a:solidFill>
                <a:schemeClr val="bg1"/>
              </a:solidFill>
              <a:latin typeface="Arial"/>
              <a:cs typeface="Arial"/>
            </a:endParaRPr>
          </a:p>
          <a:p>
            <a:pPr marL="0" indent="0" algn="ctr">
              <a:buNone/>
            </a:pPr>
            <a:r>
              <a:rPr lang="en-US" sz="2800" dirty="0" smtClean="0">
                <a:solidFill>
                  <a:schemeClr val="bg1"/>
                </a:solidFill>
                <a:latin typeface="Arial"/>
                <a:cs typeface="Arial"/>
              </a:rPr>
              <a:t>discovery instrument </a:t>
            </a:r>
            <a:r>
              <a:rPr lang="en-US" sz="2800" dirty="0" smtClean="0">
                <a:solidFill>
                  <a:schemeClr val="bg1"/>
                </a:solidFill>
                <a:latin typeface="Arial"/>
                <a:cs typeface="Arial"/>
                <a:sym typeface="Wingdings"/>
              </a:rPr>
              <a:t> astronomical telescope</a:t>
            </a:r>
            <a:endParaRPr lang="en-US" sz="2800" dirty="0">
              <a:solidFill>
                <a:schemeClr val="bg1"/>
              </a:solidFill>
              <a:latin typeface="Arial"/>
              <a:cs typeface="Arial"/>
            </a:endParaRPr>
          </a:p>
        </p:txBody>
      </p:sp>
    </p:spTree>
    <p:extLst>
      <p:ext uri="{BB962C8B-B14F-4D97-AF65-F5344CB8AC3E}">
        <p14:creationId xmlns:p14="http://schemas.microsoft.com/office/powerpoint/2010/main" val="2400776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0" y="88900"/>
            <a:ext cx="9144000" cy="6662821"/>
          </a:xfrm>
          <a:prstGeom prst="rect">
            <a:avLst/>
          </a:prstGeom>
        </p:spPr>
      </p:pic>
      <p:sp>
        <p:nvSpPr>
          <p:cNvPr id="3" name="TextBox 2"/>
          <p:cNvSpPr txBox="1"/>
          <p:nvPr/>
        </p:nvSpPr>
        <p:spPr>
          <a:xfrm>
            <a:off x="-69587" y="123493"/>
            <a:ext cx="9265775" cy="523220"/>
          </a:xfrm>
          <a:prstGeom prst="rect">
            <a:avLst/>
          </a:prstGeom>
          <a:solidFill>
            <a:schemeClr val="bg1">
              <a:lumMod val="65000"/>
            </a:schemeClr>
          </a:solidFill>
        </p:spPr>
        <p:txBody>
          <a:bodyPr wrap="square" rtlCol="0">
            <a:spAutoFit/>
          </a:bodyPr>
          <a:lstStyle/>
          <a:p>
            <a:pPr algn="ctr"/>
            <a:r>
              <a:rPr lang="en-US" sz="2800" dirty="0">
                <a:solidFill>
                  <a:prstClr val="black"/>
                </a:solidFill>
                <a:latin typeface="Arial"/>
                <a:cs typeface="Arial"/>
              </a:rPr>
              <a:t>auto correlation: multiple neutrinos from the same source</a:t>
            </a:r>
          </a:p>
        </p:txBody>
      </p:sp>
      <p:sp>
        <p:nvSpPr>
          <p:cNvPr id="4" name="TextBox 3"/>
          <p:cNvSpPr txBox="1"/>
          <p:nvPr/>
        </p:nvSpPr>
        <p:spPr>
          <a:xfrm>
            <a:off x="937129" y="793859"/>
            <a:ext cx="7056589" cy="3785652"/>
          </a:xfrm>
          <a:prstGeom prst="rect">
            <a:avLst/>
          </a:prstGeom>
          <a:solidFill>
            <a:schemeClr val="bg1">
              <a:lumMod val="65000"/>
              <a:alpha val="47000"/>
            </a:schemeClr>
          </a:solidFill>
        </p:spPr>
        <p:txBody>
          <a:bodyPr wrap="none" rtlCol="0">
            <a:spAutoFit/>
          </a:bodyPr>
          <a:lstStyle/>
          <a:p>
            <a:pPr algn="ctr"/>
            <a:r>
              <a:rPr lang="en-US" sz="2400" dirty="0">
                <a:solidFill>
                  <a:prstClr val="black"/>
                </a:solidFill>
                <a:latin typeface="Arial"/>
                <a:cs typeface="Arial"/>
              </a:rPr>
              <a:t>total number of events required to observe</a:t>
            </a:r>
          </a:p>
          <a:p>
            <a:pPr algn="ctr"/>
            <a:r>
              <a:rPr lang="en-US" sz="2400" dirty="0">
                <a:solidFill>
                  <a:prstClr val="black"/>
                </a:solidFill>
                <a:latin typeface="Arial"/>
                <a:cs typeface="Arial"/>
              </a:rPr>
              <a:t>n-events </a:t>
            </a:r>
            <a:r>
              <a:rPr lang="en-US" sz="2400" dirty="0" err="1">
                <a:solidFill>
                  <a:prstClr val="black"/>
                </a:solidFill>
                <a:latin typeface="Arial"/>
                <a:cs typeface="Arial"/>
              </a:rPr>
              <a:t>multiplets</a:t>
            </a:r>
            <a:r>
              <a:rPr lang="en-US" sz="2400" dirty="0">
                <a:solidFill>
                  <a:prstClr val="black"/>
                </a:solidFill>
                <a:latin typeface="Arial"/>
                <a:cs typeface="Arial"/>
              </a:rPr>
              <a:t> from the closest sources is</a:t>
            </a:r>
          </a:p>
          <a:p>
            <a:pPr algn="ctr"/>
            <a:endParaRPr lang="en-US" sz="2400" dirty="0">
              <a:solidFill>
                <a:prstClr val="black"/>
              </a:solidFill>
              <a:latin typeface="Arial"/>
              <a:cs typeface="Arial"/>
            </a:endParaRPr>
          </a:p>
          <a:p>
            <a:pPr algn="ctr"/>
            <a:endParaRPr lang="en-US" sz="2400" dirty="0">
              <a:solidFill>
                <a:prstClr val="black"/>
              </a:solidFill>
              <a:latin typeface="Arial"/>
              <a:cs typeface="Arial"/>
            </a:endParaRPr>
          </a:p>
          <a:p>
            <a:pPr algn="ctr"/>
            <a:endParaRPr lang="en-US" sz="2400" dirty="0">
              <a:solidFill>
                <a:prstClr val="black"/>
              </a:solidFill>
              <a:latin typeface="Arial"/>
              <a:cs typeface="Arial"/>
            </a:endParaRPr>
          </a:p>
          <a:p>
            <a:pPr algn="ctr"/>
            <a:endParaRPr lang="en-US" sz="2400" dirty="0">
              <a:solidFill>
                <a:prstClr val="black"/>
              </a:solidFill>
              <a:latin typeface="Arial"/>
              <a:cs typeface="Arial"/>
            </a:endParaRPr>
          </a:p>
          <a:p>
            <a:pPr algn="ctr"/>
            <a:r>
              <a:rPr lang="en-US" sz="2400" dirty="0">
                <a:solidFill>
                  <a:prstClr val="black"/>
                </a:solidFill>
                <a:latin typeface="Arial"/>
                <a:cs typeface="Arial"/>
              </a:rPr>
              <a:t>for a observed diffuse cosmic flux and 0.4 degrees</a:t>
            </a:r>
          </a:p>
          <a:p>
            <a:pPr algn="ctr"/>
            <a:r>
              <a:rPr lang="en-US" sz="2400" dirty="0">
                <a:solidFill>
                  <a:prstClr val="black"/>
                </a:solidFill>
                <a:latin typeface="Arial"/>
                <a:cs typeface="Arial"/>
              </a:rPr>
              <a:t>angular resolution </a:t>
            </a:r>
          </a:p>
          <a:p>
            <a:pPr algn="ctr"/>
            <a:endParaRPr lang="en-US" sz="2400" dirty="0">
              <a:solidFill>
                <a:prstClr val="black"/>
              </a:solidFill>
              <a:latin typeface="Arial"/>
              <a:cs typeface="Arial"/>
            </a:endParaRPr>
          </a:p>
          <a:p>
            <a:pPr algn="ctr"/>
            <a:r>
              <a:rPr lang="en-US" sz="2400" dirty="0">
                <a:solidFill>
                  <a:prstClr val="black"/>
                </a:solidFill>
                <a:latin typeface="Arial"/>
                <a:cs typeface="Arial"/>
              </a:rPr>
              <a:t>examples of local source densities (per Mpc</a:t>
            </a:r>
            <a:r>
              <a:rPr lang="en-US" sz="2400" baseline="30000" dirty="0">
                <a:solidFill>
                  <a:prstClr val="black"/>
                </a:solidFill>
                <a:latin typeface="Arial"/>
                <a:cs typeface="Arial"/>
              </a:rPr>
              <a:t>3</a:t>
            </a:r>
            <a:r>
              <a:rPr lang="en-US" sz="2400" dirty="0">
                <a:solidFill>
                  <a:prstClr val="black"/>
                </a:solidFill>
                <a:latin typeface="Arial"/>
                <a:cs typeface="Arial"/>
              </a:rPr>
              <a:t>): </a:t>
            </a:r>
          </a:p>
        </p:txBody>
      </p:sp>
      <p:graphicFrame>
        <p:nvGraphicFramePr>
          <p:cNvPr id="5" name="Object 4"/>
          <p:cNvGraphicFramePr>
            <a:graphicFrameLocks noChangeAspect="1"/>
          </p:cNvGraphicFramePr>
          <p:nvPr>
            <p:extLst>
              <p:ext uri="{D42A27DB-BD31-4B8C-83A1-F6EECF244321}">
                <p14:modId xmlns:p14="http://schemas.microsoft.com/office/powerpoint/2010/main" val="3949954480"/>
              </p:ext>
            </p:extLst>
          </p:nvPr>
        </p:nvGraphicFramePr>
        <p:xfrm>
          <a:off x="2689225" y="1865313"/>
          <a:ext cx="3640138" cy="1003300"/>
        </p:xfrm>
        <a:graphic>
          <a:graphicData uri="http://schemas.openxmlformats.org/presentationml/2006/ole">
            <mc:AlternateContent xmlns:mc="http://schemas.openxmlformats.org/markup-compatibility/2006">
              <mc:Choice xmlns:v="urn:schemas-microsoft-com:vml" Requires="v">
                <p:oleObj spid="_x0000_s80948" name="Equation" r:id="rId5" imgW="1612900" imgH="444500" progId="Equation.3">
                  <p:embed/>
                </p:oleObj>
              </mc:Choice>
              <mc:Fallback>
                <p:oleObj name="Equation" r:id="rId5" imgW="1612900" imgH="444500" progId="Equation.3">
                  <p:embed/>
                  <p:pic>
                    <p:nvPicPr>
                      <p:cNvPr id="0" name=""/>
                      <p:cNvPicPr/>
                      <p:nvPr/>
                    </p:nvPicPr>
                    <p:blipFill>
                      <a:blip r:embed="rId6"/>
                      <a:stretch>
                        <a:fillRect/>
                      </a:stretch>
                    </p:blipFill>
                    <p:spPr>
                      <a:xfrm>
                        <a:off x="2689225" y="1865313"/>
                        <a:ext cx="3640138" cy="1003300"/>
                      </a:xfrm>
                      <a:prstGeom prst="rect">
                        <a:avLst/>
                      </a:prstGeom>
                      <a:solidFill>
                        <a:schemeClr val="bg1">
                          <a:lumMod val="65000"/>
                        </a:schemeClr>
                      </a:solidFill>
                      <a:ln>
                        <a:solidFill>
                          <a:schemeClr val="tx1"/>
                        </a:solidFill>
                      </a:ln>
                    </p:spPr>
                  </p:pic>
                </p:oleObj>
              </mc:Fallback>
            </mc:AlternateContent>
          </a:graphicData>
        </a:graphic>
      </p:graphicFrame>
      <p:pic>
        <p:nvPicPr>
          <p:cNvPr id="6" name="Picture 5"/>
          <p:cNvPicPr>
            <a:picLocks noChangeAspect="1"/>
          </p:cNvPicPr>
          <p:nvPr/>
        </p:nvPicPr>
        <p:blipFill>
          <a:blip r:embed="rId7">
            <a:alphaModFix amt="80000"/>
          </a:blip>
          <a:stretch>
            <a:fillRect/>
          </a:stretch>
        </p:blipFill>
        <p:spPr>
          <a:xfrm>
            <a:off x="1803400" y="4731730"/>
            <a:ext cx="5524500" cy="1981200"/>
          </a:xfrm>
          <a:prstGeom prst="rect">
            <a:avLst/>
          </a:prstGeom>
          <a:solidFill>
            <a:schemeClr val="bg1">
              <a:lumMod val="65000"/>
            </a:schemeClr>
          </a:solidFill>
        </p:spPr>
      </p:pic>
    </p:spTree>
    <p:extLst>
      <p:ext uri="{BB962C8B-B14F-4D97-AF65-F5344CB8AC3E}">
        <p14:creationId xmlns:p14="http://schemas.microsoft.com/office/powerpoint/2010/main" val="1117082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3153" name="Object 4"/>
          <p:cNvGraphicFramePr>
            <a:graphicFrameLocks noChangeAspect="1"/>
          </p:cNvGraphicFramePr>
          <p:nvPr/>
        </p:nvGraphicFramePr>
        <p:xfrm>
          <a:off x="0" y="-1588"/>
          <a:ext cx="9144000" cy="6859588"/>
        </p:xfrm>
        <a:graphic>
          <a:graphicData uri="http://schemas.openxmlformats.org/presentationml/2006/ole">
            <mc:AlternateContent xmlns:mc="http://schemas.openxmlformats.org/markup-compatibility/2006">
              <mc:Choice xmlns:v="urn:schemas-microsoft-com:vml" Requires="v">
                <p:oleObj spid="_x0000_s58420"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blurRad="63500" dist="38097" dir="2700000" algn="ctr" rotWithShape="0">
                                <a:srgbClr val="1F497D">
                                  <a:alpha val="74997"/>
                                </a:srgbClr>
                              </a:outerShdw>
                            </a:effectLst>
                          </a14:hiddenEffects>
                        </a:ext>
                      </a:extLst>
                    </p:spPr>
                  </p:pic>
                </p:oleObj>
              </mc:Fallback>
            </mc:AlternateContent>
          </a:graphicData>
        </a:graphic>
      </p:graphicFrame>
      <p:sp>
        <p:nvSpPr>
          <p:cNvPr id="433154" name="Title 1"/>
          <p:cNvSpPr>
            <a:spLocks noGrp="1"/>
          </p:cNvSpPr>
          <p:nvPr>
            <p:ph type="title" idx="4294967295"/>
          </p:nvPr>
        </p:nvSpPr>
        <p:spPr>
          <a:xfrm>
            <a:off x="457200" y="-228600"/>
            <a:ext cx="8229600" cy="1143000"/>
          </a:xfrm>
        </p:spPr>
        <p:txBody>
          <a:bodyPr/>
          <a:lstStyle/>
          <a:p>
            <a:pPr algn="l" eaLnBrk="1" hangingPunct="1"/>
            <a:r>
              <a:rPr lang="en-US" sz="4000" dirty="0">
                <a:solidFill>
                  <a:schemeClr val="bg1"/>
                </a:solidFill>
                <a:latin typeface="Arial" charset="0"/>
                <a:ea typeface="ＭＳ Ｐゴシック" charset="0"/>
                <a:cs typeface="ＭＳ Ｐゴシック" charset="0"/>
              </a:rPr>
              <a:t>absorption length           </a:t>
            </a:r>
            <a:r>
              <a:rPr lang="en-US" sz="4000" dirty="0">
                <a:solidFill>
                  <a:schemeClr val="bg1"/>
                </a:solidFill>
                <a:latin typeface="Arial" charset="0"/>
                <a:ea typeface="ＭＳ Ｐゴシック" charset="0"/>
                <a:cs typeface="ＭＳ Ｐゴシック" charset="0"/>
                <a:sym typeface="Wingdings" charset="0"/>
              </a:rPr>
              <a:t> 220m </a:t>
            </a:r>
            <a:endParaRPr lang="en-US" sz="4000" dirty="0">
              <a:solidFill>
                <a:schemeClr val="bg1"/>
              </a:solidFill>
              <a:latin typeface="Arial" charset="0"/>
              <a:ea typeface="ＭＳ Ｐゴシック" charset="0"/>
              <a:cs typeface="ＭＳ Ｐゴシック" charset="0"/>
            </a:endParaRPr>
          </a:p>
        </p:txBody>
      </p:sp>
      <p:pic>
        <p:nvPicPr>
          <p:cNvPr id="433155"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838200"/>
            <a:ext cx="8229600" cy="580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3156" name="TextBox 4"/>
          <p:cNvSpPr txBox="1">
            <a:spLocks noChangeArrowheads="1"/>
          </p:cNvSpPr>
          <p:nvPr/>
        </p:nvSpPr>
        <p:spPr bwMode="auto">
          <a:xfrm>
            <a:off x="1685925" y="4876800"/>
            <a:ext cx="35036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a:solidFill>
                  <a:srgbClr val="000000"/>
                </a:solidFill>
              </a:rPr>
              <a:t>most transparent solid</a:t>
            </a:r>
          </a:p>
          <a:p>
            <a:pPr algn="ctr" defTabSz="914400" eaLnBrk="1" fontAlgn="base" hangingPunct="1">
              <a:spcBef>
                <a:spcPct val="0"/>
              </a:spcBef>
              <a:spcAft>
                <a:spcPct val="0"/>
              </a:spcAft>
            </a:pPr>
            <a:r>
              <a:rPr lang="en-US">
                <a:solidFill>
                  <a:srgbClr val="000000"/>
                </a:solidFill>
              </a:rPr>
              <a:t>in Nature...or laboratory</a:t>
            </a:r>
          </a:p>
        </p:txBody>
      </p:sp>
    </p:spTree>
    <p:extLst>
      <p:ext uri="{BB962C8B-B14F-4D97-AF65-F5344CB8AC3E}">
        <p14:creationId xmlns:p14="http://schemas.microsoft.com/office/powerpoint/2010/main" val="8905056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7889" name="Picture 1" descr="image2_rbay_nsf.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19138"/>
            <a:ext cx="9144000" cy="541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77890" name="Straight Arrow Connector 3"/>
          <p:cNvCxnSpPr>
            <a:cxnSpLocks noChangeShapeType="1"/>
          </p:cNvCxnSpPr>
          <p:nvPr/>
        </p:nvCxnSpPr>
        <p:spPr bwMode="auto">
          <a:xfrm flipH="1" flipV="1">
            <a:off x="4165600" y="5648325"/>
            <a:ext cx="7938" cy="763588"/>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 name="TextBox 4"/>
          <p:cNvSpPr txBox="1"/>
          <p:nvPr/>
        </p:nvSpPr>
        <p:spPr>
          <a:xfrm>
            <a:off x="4279900" y="5949950"/>
            <a:ext cx="2360667" cy="523220"/>
          </a:xfrm>
          <a:prstGeom prst="rect">
            <a:avLst/>
          </a:prstGeom>
          <a:solidFill>
            <a:schemeClr val="bg1">
              <a:lumMod val="65000"/>
            </a:schemeClr>
          </a:solidFill>
        </p:spPr>
        <p:txBody>
          <a:bodyPr wrap="none">
            <a:spAutoFit/>
          </a:bodyPr>
          <a:lstStyle/>
          <a:p>
            <a:pPr defTabSz="914400" fontAlgn="base">
              <a:spcBef>
                <a:spcPct val="0"/>
              </a:spcBef>
              <a:spcAft>
                <a:spcPct val="0"/>
              </a:spcAft>
              <a:defRPr/>
            </a:pPr>
            <a:r>
              <a:rPr lang="en-US" sz="2800" dirty="0">
                <a:solidFill>
                  <a:srgbClr val="000000"/>
                </a:solidFill>
                <a:latin typeface="Arial"/>
                <a:ea typeface="ＭＳ Ｐゴシック" charset="0"/>
                <a:cs typeface="Arial"/>
              </a:rPr>
              <a:t>Toba eruption</a:t>
            </a:r>
          </a:p>
        </p:txBody>
      </p:sp>
      <p:sp>
        <p:nvSpPr>
          <p:cNvPr id="2" name="TextBox 1"/>
          <p:cNvSpPr txBox="1"/>
          <p:nvPr/>
        </p:nvSpPr>
        <p:spPr>
          <a:xfrm>
            <a:off x="918995" y="267381"/>
            <a:ext cx="7348486" cy="461665"/>
          </a:xfrm>
          <a:prstGeom prst="rect">
            <a:avLst/>
          </a:prstGeom>
          <a:solidFill>
            <a:schemeClr val="bg1">
              <a:lumMod val="65000"/>
            </a:schemeClr>
          </a:solidFill>
        </p:spPr>
        <p:txBody>
          <a:bodyPr wrap="none" rtlCol="0">
            <a:spAutoFit/>
          </a:bodyPr>
          <a:lstStyle/>
          <a:p>
            <a:pPr defTabSz="914400" fontAlgn="base">
              <a:spcBef>
                <a:spcPct val="0"/>
              </a:spcBef>
              <a:spcAft>
                <a:spcPct val="0"/>
              </a:spcAft>
              <a:defRPr/>
            </a:pPr>
            <a:r>
              <a:rPr lang="en-US" sz="2400" dirty="0">
                <a:solidFill>
                  <a:srgbClr val="000000"/>
                </a:solidFill>
                <a:latin typeface="Arial"/>
                <a:ea typeface="ＭＳ Ｐゴシック" charset="0"/>
                <a:cs typeface="Arial"/>
              </a:rPr>
              <a:t>we are limited by computing, not the optics of the ice</a:t>
            </a:r>
          </a:p>
        </p:txBody>
      </p:sp>
    </p:spTree>
    <p:extLst>
      <p:ext uri="{BB962C8B-B14F-4D97-AF65-F5344CB8AC3E}">
        <p14:creationId xmlns:p14="http://schemas.microsoft.com/office/powerpoint/2010/main" val="3522701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1"/>
          <p:cNvPicPr>
            <a:picLocks noChangeAspect="1" noChangeArrowheads="1"/>
          </p:cNvPicPr>
          <p:nvPr/>
        </p:nvPicPr>
        <p:blipFill>
          <a:blip r:embed="rId2">
            <a:extLst>
              <a:ext uri="{28A0092B-C50C-407E-A947-70E740481C1C}">
                <a14:useLocalDpi xmlns:a14="http://schemas.microsoft.com/office/drawing/2010/main" val="0"/>
              </a:ext>
            </a:extLst>
          </a:blip>
          <a:srcRect t="6561" r="6487" b="1564"/>
          <a:stretch>
            <a:fillRect/>
          </a:stretch>
        </p:blipFill>
        <p:spPr bwMode="auto">
          <a:xfrm>
            <a:off x="179388" y="2325190"/>
            <a:ext cx="5961062"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feld 5"/>
          <p:cNvSpPr txBox="1">
            <a:spLocks noChangeArrowheads="1"/>
          </p:cNvSpPr>
          <p:nvPr/>
        </p:nvSpPr>
        <p:spPr bwMode="auto">
          <a:xfrm>
            <a:off x="4859338" y="1875749"/>
            <a:ext cx="1219200" cy="400050"/>
          </a:xfrm>
          <a:prstGeom prst="rect">
            <a:avLst/>
          </a:prstGeom>
          <a:noFill/>
          <a:ln w="9525">
            <a:noFill/>
            <a:miter lim="800000"/>
            <a:headEnd/>
            <a:tailEnd/>
          </a:ln>
        </p:spPr>
        <p:txBody>
          <a:bodyPr wrap="none">
            <a:spAutoFit/>
          </a:bodyPr>
          <a:lstStyle/>
          <a:p>
            <a:pPr defTabSz="914400" fontAlgn="base">
              <a:spcBef>
                <a:spcPct val="0"/>
              </a:spcBef>
              <a:spcAft>
                <a:spcPct val="0"/>
              </a:spcAft>
              <a:defRPr/>
            </a:pPr>
            <a:r>
              <a:rPr lang="de-DE" sz="2000" dirty="0" err="1">
                <a:solidFill>
                  <a:prstClr val="black"/>
                </a:solidFill>
                <a:latin typeface="Calibri" pitchFamily="34" charset="0"/>
                <a:ea typeface="ＭＳ Ｐゴシック" charset="0"/>
                <a:cs typeface="Arial" charset="0"/>
              </a:rPr>
              <a:t>DeepCore</a:t>
            </a:r>
            <a:endParaRPr lang="de-DE" sz="2000" dirty="0">
              <a:solidFill>
                <a:prstClr val="black"/>
              </a:solidFill>
              <a:latin typeface="Calibri" pitchFamily="34" charset="0"/>
              <a:ea typeface="ＭＳ Ｐゴシック" charset="0"/>
              <a:cs typeface="Arial" charset="0"/>
            </a:endParaRPr>
          </a:p>
        </p:txBody>
      </p:sp>
      <p:sp>
        <p:nvSpPr>
          <p:cNvPr id="6149" name="Textfeld 6"/>
          <p:cNvSpPr txBox="1">
            <a:spLocks noChangeArrowheads="1"/>
          </p:cNvSpPr>
          <p:nvPr/>
        </p:nvSpPr>
        <p:spPr bwMode="auto">
          <a:xfrm>
            <a:off x="3419475" y="1858108"/>
            <a:ext cx="1020763" cy="400050"/>
          </a:xfrm>
          <a:prstGeom prst="rect">
            <a:avLst/>
          </a:prstGeom>
          <a:noFill/>
          <a:ln w="9525">
            <a:noFill/>
            <a:miter lim="800000"/>
            <a:headEnd/>
            <a:tailEnd/>
          </a:ln>
        </p:spPr>
        <p:txBody>
          <a:bodyPr wrap="none">
            <a:spAutoFit/>
          </a:bodyPr>
          <a:lstStyle/>
          <a:p>
            <a:pPr defTabSz="914400" fontAlgn="base">
              <a:spcBef>
                <a:spcPct val="0"/>
              </a:spcBef>
              <a:spcAft>
                <a:spcPct val="0"/>
              </a:spcAft>
              <a:defRPr/>
            </a:pPr>
            <a:r>
              <a:rPr lang="de-DE" sz="2000" dirty="0" err="1">
                <a:solidFill>
                  <a:prstClr val="black"/>
                </a:solidFill>
                <a:latin typeface="Calibri" pitchFamily="34" charset="0"/>
                <a:ea typeface="ＭＳ Ｐゴシック" charset="0"/>
                <a:cs typeface="Arial" charset="0"/>
              </a:rPr>
              <a:t>IceCube</a:t>
            </a:r>
            <a:endParaRPr lang="de-DE" sz="2000" dirty="0">
              <a:solidFill>
                <a:prstClr val="black"/>
              </a:solidFill>
              <a:latin typeface="Calibri" pitchFamily="34" charset="0"/>
              <a:ea typeface="ＭＳ Ｐゴシック" charset="0"/>
              <a:cs typeface="Arial" charset="0"/>
            </a:endParaRPr>
          </a:p>
        </p:txBody>
      </p:sp>
      <p:sp>
        <p:nvSpPr>
          <p:cNvPr id="6150" name="Textfeld 7"/>
          <p:cNvSpPr txBox="1">
            <a:spLocks noChangeArrowheads="1"/>
          </p:cNvSpPr>
          <p:nvPr/>
        </p:nvSpPr>
        <p:spPr bwMode="auto">
          <a:xfrm>
            <a:off x="1042988" y="1854576"/>
            <a:ext cx="2148219" cy="400110"/>
          </a:xfrm>
          <a:prstGeom prst="rect">
            <a:avLst/>
          </a:prstGeom>
          <a:noFill/>
          <a:ln w="9525">
            <a:noFill/>
            <a:miter lim="800000"/>
            <a:headEnd/>
            <a:tailEnd/>
          </a:ln>
        </p:spPr>
        <p:txBody>
          <a:bodyPr wrap="none">
            <a:spAutoFit/>
          </a:bodyPr>
          <a:lstStyle/>
          <a:p>
            <a:pPr defTabSz="914400" fontAlgn="base">
              <a:spcBef>
                <a:spcPct val="0"/>
              </a:spcBef>
              <a:spcAft>
                <a:spcPct val="0"/>
              </a:spcAft>
              <a:defRPr/>
            </a:pPr>
            <a:r>
              <a:rPr lang="de-DE" sz="2000" dirty="0" err="1">
                <a:solidFill>
                  <a:prstClr val="black"/>
                </a:solidFill>
                <a:latin typeface="Calibri" pitchFamily="34" charset="0"/>
                <a:ea typeface="ＭＳ Ｐゴシック" charset="0"/>
                <a:cs typeface="Arial" charset="0"/>
              </a:rPr>
              <a:t>NGIceCube</a:t>
            </a:r>
            <a:r>
              <a:rPr lang="de-DE" sz="2000" dirty="0">
                <a:solidFill>
                  <a:prstClr val="black"/>
                </a:solidFill>
                <a:latin typeface="Calibri" pitchFamily="34" charset="0"/>
                <a:ea typeface="ＭＳ Ｐゴシック" charset="0"/>
                <a:cs typeface="Arial" charset="0"/>
              </a:rPr>
              <a:t> (1/2/3)</a:t>
            </a:r>
          </a:p>
        </p:txBody>
      </p:sp>
      <p:cxnSp>
        <p:nvCxnSpPr>
          <p:cNvPr id="10" name="Gerade Verbindung mit Pfeil 9"/>
          <p:cNvCxnSpPr>
            <a:stCxn id="6148" idx="2"/>
          </p:cNvCxnSpPr>
          <p:nvPr/>
        </p:nvCxnSpPr>
        <p:spPr>
          <a:xfrm rot="5400000">
            <a:off x="4716463" y="2418674"/>
            <a:ext cx="895350" cy="609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Gerade Verbindung mit Pfeil 11"/>
          <p:cNvCxnSpPr/>
          <p:nvPr/>
        </p:nvCxnSpPr>
        <p:spPr>
          <a:xfrm rot="16200000" flipH="1">
            <a:off x="1575594" y="2520156"/>
            <a:ext cx="1152525" cy="23336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a:off x="3835400" y="1989138"/>
            <a:ext cx="881063" cy="6477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154" name="Rectangle 1"/>
          <p:cNvSpPr>
            <a:spLocks noChangeArrowheads="1"/>
          </p:cNvSpPr>
          <p:nvPr/>
        </p:nvSpPr>
        <p:spPr bwMode="auto">
          <a:xfrm>
            <a:off x="6084888" y="2460128"/>
            <a:ext cx="2987675" cy="3970337"/>
          </a:xfrm>
          <a:prstGeom prst="rect">
            <a:avLst/>
          </a:prstGeom>
          <a:noFill/>
          <a:ln w="9525">
            <a:noFill/>
            <a:miter lim="800000"/>
            <a:headEnd/>
            <a:tailEnd/>
          </a:ln>
        </p:spPr>
        <p:txBody>
          <a:bodyPr anchor="ctr">
            <a:spAutoFit/>
          </a:bodyPr>
          <a:lstStyle/>
          <a:p>
            <a:pPr marL="342900" indent="-342900" defTabSz="914400" fontAlgn="base">
              <a:spcBef>
                <a:spcPct val="0"/>
              </a:spcBef>
              <a:spcAft>
                <a:spcPct val="0"/>
              </a:spcAft>
              <a:defRPr/>
            </a:pPr>
            <a:r>
              <a:rPr lang="de-DE" b="1" dirty="0" err="1">
                <a:solidFill>
                  <a:prstClr val="black"/>
                </a:solidFill>
                <a:latin typeface="Arial Unicode MS" pitchFamily="34" charset="-128"/>
                <a:ea typeface="ＭＳ Ｐゴシック" charset="0"/>
                <a:cs typeface="Arial" charset="0"/>
              </a:rPr>
              <a:t>Spacing</a:t>
            </a:r>
            <a:r>
              <a:rPr lang="de-DE" b="1" dirty="0">
                <a:solidFill>
                  <a:prstClr val="black"/>
                </a:solidFill>
                <a:latin typeface="Arial Unicode MS" pitchFamily="34" charset="-128"/>
                <a:ea typeface="ＭＳ Ｐゴシック" charset="0"/>
                <a:cs typeface="Arial" charset="0"/>
              </a:rPr>
              <a:t> 1  </a:t>
            </a:r>
            <a:r>
              <a:rPr lang="de-DE" dirty="0">
                <a:solidFill>
                  <a:prstClr val="black"/>
                </a:solidFill>
                <a:latin typeface="Arial Unicode MS" pitchFamily="34" charset="-128"/>
                <a:ea typeface="ＭＳ Ｐゴシック" charset="0"/>
                <a:cs typeface="Arial" charset="0"/>
              </a:rPr>
              <a:t>(</a:t>
            </a:r>
            <a:r>
              <a:rPr lang="de-DE" dirty="0">
                <a:solidFill>
                  <a:srgbClr val="0070C0"/>
                </a:solidFill>
                <a:latin typeface="Arial Unicode MS" pitchFamily="34" charset="-128"/>
                <a:ea typeface="ＭＳ Ｐゴシック" charset="0"/>
                <a:cs typeface="Arial" charset="0"/>
              </a:rPr>
              <a:t>120m</a:t>
            </a:r>
            <a:r>
              <a:rPr lang="de-DE" dirty="0">
                <a:solidFill>
                  <a:prstClr val="black"/>
                </a:solidFill>
                <a:latin typeface="Arial Unicode MS" pitchFamily="34" charset="-128"/>
                <a:ea typeface="ＭＳ Ｐゴシック" charset="0"/>
                <a:cs typeface="Arial" charset="0"/>
              </a:rPr>
              <a:t>): </a:t>
            </a:r>
            <a:r>
              <a:rPr lang="de-DE" dirty="0" err="1">
                <a:solidFill>
                  <a:prstClr val="black"/>
                </a:solidFill>
                <a:latin typeface="Arial Unicode MS" pitchFamily="34" charset="-128"/>
                <a:ea typeface="ＭＳ Ｐゴシック" charset="0"/>
                <a:cs typeface="Arial" charset="0"/>
              </a:rPr>
              <a:t>IceCube</a:t>
            </a:r>
            <a:r>
              <a:rPr lang="de-DE" dirty="0">
                <a:solidFill>
                  <a:prstClr val="black"/>
                </a:solidFill>
                <a:latin typeface="Arial Unicode MS" pitchFamily="34" charset="-128"/>
                <a:ea typeface="ＭＳ Ｐゴシック" charset="0"/>
                <a:cs typeface="Arial" charset="0"/>
              </a:rPr>
              <a:t> (1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prstClr val="black"/>
                </a:solidFill>
                <a:latin typeface="Arial Unicode MS" pitchFamily="34" charset="-128"/>
                <a:ea typeface="ＭＳ Ｐゴシック" charset="0"/>
                <a:cs typeface="Arial" charset="0"/>
              </a:rPr>
              <a:t>+ 98 </a:t>
            </a:r>
            <a:r>
              <a:rPr lang="de-DE" dirty="0" err="1">
                <a:solidFill>
                  <a:prstClr val="black"/>
                </a:solidFill>
                <a:latin typeface="Arial Unicode MS" pitchFamily="34" charset="-128"/>
                <a:ea typeface="ＭＳ Ｐゴシック" charset="0"/>
                <a:cs typeface="Arial" charset="0"/>
              </a:rPr>
              <a:t>strings</a:t>
            </a:r>
            <a:r>
              <a:rPr lang="de-DE" dirty="0">
                <a:solidFill>
                  <a:prstClr val="black"/>
                </a:solidFill>
                <a:latin typeface="Arial Unicode MS" pitchFamily="34" charset="-128"/>
                <a:ea typeface="ＭＳ Ｐゴシック" charset="0"/>
                <a:cs typeface="Arial" charset="0"/>
              </a:rPr>
              <a:t> (1,3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srgbClr val="FF0000"/>
                </a:solidFill>
                <a:latin typeface="Arial Unicode MS" pitchFamily="34" charset="-128"/>
                <a:ea typeface="ＭＳ Ｐゴシック" charset="0"/>
                <a:cs typeface="Arial" charset="0"/>
              </a:rPr>
              <a:t>= 2,3 km</a:t>
            </a:r>
            <a:r>
              <a:rPr lang="de-DE" baseline="30000" dirty="0">
                <a:solidFill>
                  <a:srgbClr val="FF0000"/>
                </a:solidFill>
                <a:latin typeface="Arial Unicode MS" pitchFamily="34" charset="-128"/>
                <a:ea typeface="ＭＳ Ｐゴシック" charset="0"/>
                <a:cs typeface="Arial" charset="0"/>
              </a:rPr>
              <a:t>3</a:t>
            </a:r>
            <a:r>
              <a:rPr lang="de-DE" dirty="0">
                <a:solidFill>
                  <a:srgbClr val="FF0000"/>
                </a:solidFill>
                <a:latin typeface="Arial Unicode MS" pitchFamily="34" charset="-128"/>
                <a:ea typeface="ＭＳ Ｐゴシック" charset="0"/>
                <a:cs typeface="Arial" charset="0"/>
              </a:rPr>
              <a:t> </a:t>
            </a:r>
          </a:p>
          <a:p>
            <a:pPr marL="342900" indent="-342900" defTabSz="914400" fontAlgn="base">
              <a:spcBef>
                <a:spcPct val="0"/>
              </a:spcBef>
              <a:spcAft>
                <a:spcPct val="0"/>
              </a:spcAft>
              <a:defRPr/>
            </a:pPr>
            <a:endParaRPr lang="de-DE" dirty="0">
              <a:solidFill>
                <a:prstClr val="black"/>
              </a:solidFill>
              <a:latin typeface="Arial Unicode MS" pitchFamily="34" charset="-128"/>
              <a:ea typeface="ＭＳ Ｐゴシック" charset="0"/>
              <a:cs typeface="Arial" charset="0"/>
            </a:endParaRPr>
          </a:p>
          <a:p>
            <a:pPr marL="342900" indent="-342900" defTabSz="914400" fontAlgn="base">
              <a:spcBef>
                <a:spcPct val="0"/>
              </a:spcBef>
              <a:spcAft>
                <a:spcPct val="0"/>
              </a:spcAft>
              <a:defRPr/>
            </a:pPr>
            <a:r>
              <a:rPr lang="de-DE" b="1" dirty="0" err="1">
                <a:solidFill>
                  <a:prstClr val="black"/>
                </a:solidFill>
                <a:latin typeface="Arial Unicode MS" pitchFamily="34" charset="-128"/>
                <a:ea typeface="ＭＳ Ｐゴシック" charset="0"/>
                <a:cs typeface="Arial" charset="0"/>
              </a:rPr>
              <a:t>Spacing</a:t>
            </a:r>
            <a:r>
              <a:rPr lang="de-DE" b="1" dirty="0">
                <a:solidFill>
                  <a:prstClr val="black"/>
                </a:solidFill>
                <a:latin typeface="Arial Unicode MS" pitchFamily="34" charset="-128"/>
                <a:ea typeface="ＭＳ Ｐゴシック" charset="0"/>
                <a:cs typeface="Arial" charset="0"/>
              </a:rPr>
              <a:t> 2</a:t>
            </a:r>
            <a:r>
              <a:rPr lang="de-DE" dirty="0">
                <a:solidFill>
                  <a:prstClr val="black"/>
                </a:solidFill>
                <a:latin typeface="Arial Unicode MS" pitchFamily="34" charset="-128"/>
                <a:ea typeface="ＭＳ Ｐゴシック" charset="0"/>
                <a:cs typeface="Arial" charset="0"/>
              </a:rPr>
              <a:t> (</a:t>
            </a:r>
            <a:r>
              <a:rPr lang="de-DE" dirty="0">
                <a:solidFill>
                  <a:srgbClr val="0070C0"/>
                </a:solidFill>
                <a:latin typeface="Arial Unicode MS" pitchFamily="34" charset="-128"/>
                <a:ea typeface="ＭＳ Ｐゴシック" charset="0"/>
                <a:cs typeface="Arial" charset="0"/>
              </a:rPr>
              <a:t>240m</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err="1">
                <a:solidFill>
                  <a:prstClr val="black"/>
                </a:solidFill>
                <a:latin typeface="Arial Unicode MS" pitchFamily="34" charset="-128"/>
                <a:ea typeface="ＭＳ Ｐゴシック" charset="0"/>
                <a:cs typeface="Arial" charset="0"/>
              </a:rPr>
              <a:t>IceCube</a:t>
            </a:r>
            <a:r>
              <a:rPr lang="de-DE" dirty="0">
                <a:solidFill>
                  <a:prstClr val="black"/>
                </a:solidFill>
                <a:latin typeface="Arial Unicode MS" pitchFamily="34" charset="-128"/>
                <a:ea typeface="ＭＳ Ｐゴシック" charset="0"/>
                <a:cs typeface="Arial" charset="0"/>
              </a:rPr>
              <a:t>  (1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prstClr val="black"/>
                </a:solidFill>
                <a:latin typeface="Arial Unicode MS" pitchFamily="34" charset="-128"/>
                <a:ea typeface="ＭＳ Ｐゴシック" charset="0"/>
                <a:cs typeface="Arial" charset="0"/>
              </a:rPr>
              <a:t>+ 99 </a:t>
            </a:r>
            <a:r>
              <a:rPr lang="de-DE" dirty="0" err="1">
                <a:solidFill>
                  <a:prstClr val="black"/>
                </a:solidFill>
                <a:latin typeface="Arial Unicode MS" pitchFamily="34" charset="-128"/>
                <a:ea typeface="ＭＳ Ｐゴシック" charset="0"/>
                <a:cs typeface="Arial" charset="0"/>
              </a:rPr>
              <a:t>strings</a:t>
            </a:r>
            <a:r>
              <a:rPr lang="de-DE" dirty="0">
                <a:solidFill>
                  <a:prstClr val="black"/>
                </a:solidFill>
                <a:latin typeface="Arial Unicode MS" pitchFamily="34" charset="-128"/>
                <a:ea typeface="ＭＳ Ｐゴシック" charset="0"/>
                <a:cs typeface="Arial" charset="0"/>
              </a:rPr>
              <a:t> (5,3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srgbClr val="FF0000"/>
                </a:solidFill>
                <a:latin typeface="Arial Unicode MS" pitchFamily="34" charset="-128"/>
                <a:ea typeface="ＭＳ Ｐゴシック" charset="0"/>
                <a:cs typeface="Arial" charset="0"/>
              </a:rPr>
              <a:t>= 6,3 km</a:t>
            </a:r>
            <a:r>
              <a:rPr lang="de-DE" baseline="30000" dirty="0">
                <a:solidFill>
                  <a:srgbClr val="FF0000"/>
                </a:solidFill>
                <a:latin typeface="Arial Unicode MS" pitchFamily="34" charset="-128"/>
                <a:ea typeface="ＭＳ Ｐゴシック" charset="0"/>
                <a:cs typeface="Arial" charset="0"/>
              </a:rPr>
              <a:t>3</a:t>
            </a:r>
            <a:r>
              <a:rPr lang="de-DE" dirty="0">
                <a:solidFill>
                  <a:srgbClr val="FF0000"/>
                </a:solidFill>
                <a:latin typeface="Arial Unicode MS" pitchFamily="34" charset="-128"/>
                <a:ea typeface="ＭＳ Ｐゴシック" charset="0"/>
                <a:cs typeface="Arial" charset="0"/>
              </a:rPr>
              <a:t> </a:t>
            </a:r>
          </a:p>
          <a:p>
            <a:pPr marL="342900" indent="-342900" defTabSz="914400" fontAlgn="base">
              <a:spcBef>
                <a:spcPct val="0"/>
              </a:spcBef>
              <a:spcAft>
                <a:spcPct val="0"/>
              </a:spcAft>
              <a:defRPr/>
            </a:pPr>
            <a:endParaRPr lang="de-DE" dirty="0">
              <a:solidFill>
                <a:prstClr val="black"/>
              </a:solidFill>
              <a:latin typeface="Arial Unicode MS" pitchFamily="34" charset="-128"/>
              <a:ea typeface="ＭＳ Ｐゴシック" charset="0"/>
              <a:cs typeface="Arial" charset="0"/>
            </a:endParaRPr>
          </a:p>
          <a:p>
            <a:pPr marL="342900" indent="-342900" defTabSz="914400" fontAlgn="base">
              <a:spcBef>
                <a:spcPct val="0"/>
              </a:spcBef>
              <a:spcAft>
                <a:spcPct val="0"/>
              </a:spcAft>
              <a:defRPr/>
            </a:pPr>
            <a:r>
              <a:rPr lang="de-DE" b="1" dirty="0" err="1">
                <a:solidFill>
                  <a:prstClr val="black"/>
                </a:solidFill>
                <a:latin typeface="Arial Unicode MS" pitchFamily="34" charset="-128"/>
                <a:ea typeface="ＭＳ Ｐゴシック" charset="0"/>
                <a:cs typeface="Arial" charset="0"/>
              </a:rPr>
              <a:t>Spacing</a:t>
            </a:r>
            <a:r>
              <a:rPr lang="de-DE" b="1" dirty="0">
                <a:solidFill>
                  <a:prstClr val="black"/>
                </a:solidFill>
                <a:latin typeface="Arial Unicode MS" pitchFamily="34" charset="-128"/>
                <a:ea typeface="ＭＳ Ｐゴシック" charset="0"/>
                <a:cs typeface="Arial" charset="0"/>
              </a:rPr>
              <a:t> 3</a:t>
            </a:r>
            <a:r>
              <a:rPr lang="de-DE" dirty="0">
                <a:solidFill>
                  <a:prstClr val="black"/>
                </a:solidFill>
                <a:latin typeface="Arial Unicode MS" pitchFamily="34" charset="-128"/>
                <a:ea typeface="ＭＳ Ｐゴシック" charset="0"/>
                <a:cs typeface="Arial" charset="0"/>
              </a:rPr>
              <a:t> (</a:t>
            </a:r>
            <a:r>
              <a:rPr lang="de-DE" dirty="0">
                <a:solidFill>
                  <a:srgbClr val="0070C0"/>
                </a:solidFill>
                <a:latin typeface="Arial Unicode MS" pitchFamily="34" charset="-128"/>
                <a:ea typeface="ＭＳ Ｐゴシック" charset="0"/>
                <a:cs typeface="Arial" charset="0"/>
              </a:rPr>
              <a:t>360m</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err="1">
                <a:solidFill>
                  <a:prstClr val="black"/>
                </a:solidFill>
                <a:latin typeface="Arial Unicode MS" pitchFamily="34" charset="-128"/>
                <a:ea typeface="ＭＳ Ｐゴシック" charset="0"/>
                <a:cs typeface="Arial" charset="0"/>
              </a:rPr>
              <a:t>IceCube</a:t>
            </a:r>
            <a:r>
              <a:rPr lang="de-DE" dirty="0">
                <a:solidFill>
                  <a:prstClr val="black"/>
                </a:solidFill>
                <a:latin typeface="Arial Unicode MS" pitchFamily="34" charset="-128"/>
                <a:ea typeface="ＭＳ Ｐゴシック" charset="0"/>
                <a:cs typeface="Arial" charset="0"/>
              </a:rPr>
              <a:t>  (1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prstClr val="black"/>
                </a:solidFill>
                <a:latin typeface="Arial Unicode MS" pitchFamily="34" charset="-128"/>
                <a:ea typeface="ＭＳ Ｐゴシック" charset="0"/>
                <a:cs typeface="Arial" charset="0"/>
              </a:rPr>
              <a:t>+ 95 </a:t>
            </a:r>
            <a:r>
              <a:rPr lang="de-DE" dirty="0" err="1">
                <a:solidFill>
                  <a:prstClr val="black"/>
                </a:solidFill>
                <a:latin typeface="Arial Unicode MS" pitchFamily="34" charset="-128"/>
                <a:ea typeface="ＭＳ Ｐゴシック" charset="0"/>
                <a:cs typeface="Arial" charset="0"/>
              </a:rPr>
              <a:t>strings</a:t>
            </a:r>
            <a:r>
              <a:rPr lang="de-DE" dirty="0">
                <a:solidFill>
                  <a:prstClr val="black"/>
                </a:solidFill>
                <a:latin typeface="Arial Unicode MS" pitchFamily="34" charset="-128"/>
                <a:ea typeface="ＭＳ Ｐゴシック" charset="0"/>
                <a:cs typeface="Arial" charset="0"/>
              </a:rPr>
              <a:t> (11,6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srgbClr val="FF0000"/>
                </a:solidFill>
                <a:latin typeface="Arial Unicode MS" pitchFamily="34" charset="-128"/>
                <a:ea typeface="ＭＳ Ｐゴシック" charset="0"/>
                <a:cs typeface="Arial" charset="0"/>
              </a:rPr>
              <a:t>= 12,6 km</a:t>
            </a:r>
            <a:r>
              <a:rPr lang="de-DE" baseline="30000" dirty="0">
                <a:solidFill>
                  <a:srgbClr val="FF0000"/>
                </a:solidFill>
                <a:latin typeface="Arial Unicode MS" pitchFamily="34" charset="-128"/>
                <a:ea typeface="ＭＳ Ｐゴシック" charset="0"/>
                <a:cs typeface="Arial" charset="0"/>
              </a:rPr>
              <a:t>3</a:t>
            </a:r>
            <a:r>
              <a:rPr lang="de-DE" dirty="0">
                <a:solidFill>
                  <a:srgbClr val="FF0000"/>
                </a:solidFill>
                <a:latin typeface="Arial Unicode MS" pitchFamily="34" charset="-128"/>
                <a:ea typeface="ＭＳ Ｐゴシック" charset="0"/>
                <a:cs typeface="Arial" charset="0"/>
              </a:rPr>
              <a:t> </a:t>
            </a:r>
            <a:endParaRPr lang="de-DE" sz="4000" dirty="0">
              <a:solidFill>
                <a:srgbClr val="FF0000"/>
              </a:solidFill>
              <a:latin typeface="Arial" pitchFamily="34" charset="0"/>
              <a:ea typeface="ＭＳ Ｐゴシック" charset="0"/>
              <a:cs typeface="Arial" charset="0"/>
            </a:endParaRPr>
          </a:p>
        </p:txBody>
      </p:sp>
      <p:cxnSp>
        <p:nvCxnSpPr>
          <p:cNvPr id="11" name="Gerade Verbindung mit Pfeil 10"/>
          <p:cNvCxnSpPr/>
          <p:nvPr/>
        </p:nvCxnSpPr>
        <p:spPr>
          <a:xfrm>
            <a:off x="2051050" y="2060575"/>
            <a:ext cx="1152525" cy="1081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a:stCxn id="6150" idx="2"/>
          </p:cNvCxnSpPr>
          <p:nvPr/>
        </p:nvCxnSpPr>
        <p:spPr>
          <a:xfrm>
            <a:off x="2117098" y="2254686"/>
            <a:ext cx="1734177" cy="57620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3244" name="TextBox 14"/>
          <p:cNvSpPr txBox="1">
            <a:spLocks noChangeArrowheads="1"/>
          </p:cNvSpPr>
          <p:nvPr/>
        </p:nvSpPr>
        <p:spPr bwMode="auto">
          <a:xfrm>
            <a:off x="376080" y="657620"/>
            <a:ext cx="8061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defTabSz="914400" eaLnBrk="1" fontAlgn="base" hangingPunct="1">
              <a:spcBef>
                <a:spcPct val="0"/>
              </a:spcBef>
              <a:spcAft>
                <a:spcPct val="0"/>
              </a:spcAft>
            </a:pPr>
            <a:r>
              <a:rPr lang="en-US" sz="2400" dirty="0" smtClean="0">
                <a:solidFill>
                  <a:prstClr val="black"/>
                </a:solidFill>
              </a:rPr>
              <a:t>(increase in threshold not important: only eliminates</a:t>
            </a:r>
            <a:r>
              <a:rPr lang="en-US" sz="2400" dirty="0">
                <a:solidFill>
                  <a:prstClr val="black"/>
                </a:solidFill>
              </a:rPr>
              <a:t> </a:t>
            </a:r>
            <a:r>
              <a:rPr lang="en-US" sz="2400" dirty="0" smtClean="0">
                <a:solidFill>
                  <a:prstClr val="black"/>
                </a:solidFill>
              </a:rPr>
              <a:t>energies where atmospheric background dominates)</a:t>
            </a:r>
          </a:p>
        </p:txBody>
      </p:sp>
      <p:cxnSp>
        <p:nvCxnSpPr>
          <p:cNvPr id="18" name="Straight Arrow Connector 17"/>
          <p:cNvCxnSpPr/>
          <p:nvPr/>
        </p:nvCxnSpPr>
        <p:spPr>
          <a:xfrm flipH="1">
            <a:off x="1008240" y="1712415"/>
            <a:ext cx="49530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31000" y="93108"/>
            <a:ext cx="8899016" cy="523220"/>
          </a:xfrm>
          <a:prstGeom prst="rect">
            <a:avLst/>
          </a:prstGeom>
          <a:solidFill>
            <a:schemeClr val="bg1">
              <a:lumMod val="65000"/>
            </a:schemeClr>
          </a:solidFill>
        </p:spPr>
        <p:txBody>
          <a:bodyPr wrap="none" rtlCol="0">
            <a:spAutoFit/>
          </a:bodyPr>
          <a:lstStyle/>
          <a:p>
            <a:r>
              <a:rPr lang="en-US" sz="2800" dirty="0">
                <a:solidFill>
                  <a:prstClr val="black"/>
                </a:solidFill>
                <a:latin typeface="Arial"/>
                <a:cs typeface="Arial"/>
              </a:rPr>
              <a:t>measured optical properties </a:t>
            </a:r>
            <a:r>
              <a:rPr lang="en-US" sz="2800" dirty="0">
                <a:solidFill>
                  <a:prstClr val="black"/>
                </a:solidFill>
                <a:latin typeface="Arial"/>
                <a:cs typeface="Arial"/>
                <a:sym typeface="Wingdings"/>
              </a:rPr>
              <a:t> twice the string spacing</a:t>
            </a:r>
            <a:endParaRPr lang="en-US" sz="2800" dirty="0">
              <a:solidFill>
                <a:prstClr val="black"/>
              </a:solidFill>
              <a:latin typeface="Arial"/>
              <a:cs typeface="Arial"/>
            </a:endParaRPr>
          </a:p>
        </p:txBody>
      </p:sp>
    </p:spTree>
    <p:extLst>
      <p:ext uri="{BB962C8B-B14F-4D97-AF65-F5344CB8AC3E}">
        <p14:creationId xmlns:p14="http://schemas.microsoft.com/office/powerpoint/2010/main" val="3944736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2204" y="348269"/>
            <a:ext cx="8738807" cy="6321914"/>
          </a:xfrm>
          <a:prstGeom prst="rect">
            <a:avLst/>
          </a:prstGeom>
        </p:spPr>
      </p:pic>
      <p:sp>
        <p:nvSpPr>
          <p:cNvPr id="3" name="Rectangle 2"/>
          <p:cNvSpPr/>
          <p:nvPr/>
        </p:nvSpPr>
        <p:spPr>
          <a:xfrm>
            <a:off x="6419281" y="2171134"/>
            <a:ext cx="2293886" cy="1273088"/>
          </a:xfrm>
          <a:prstGeom prst="rect">
            <a:avLst/>
          </a:prstGeom>
          <a:solidFill>
            <a:schemeClr val="bg1">
              <a:lumMod val="65000"/>
              <a:alpha val="2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4" name="TextBox 3"/>
          <p:cNvSpPr txBox="1"/>
          <p:nvPr/>
        </p:nvSpPr>
        <p:spPr>
          <a:xfrm>
            <a:off x="8220828" y="6049580"/>
            <a:ext cx="903153" cy="451212"/>
          </a:xfrm>
          <a:prstGeom prst="rect">
            <a:avLst/>
          </a:prstGeom>
          <a:solidFill>
            <a:schemeClr val="bg1"/>
          </a:solidFill>
          <a:ln>
            <a:noFill/>
          </a:ln>
        </p:spPr>
        <p:txBody>
          <a:bodyPr wrap="square" rtlCol="0">
            <a:spAutoFit/>
          </a:bodyPr>
          <a:lstStyle/>
          <a:p>
            <a:endParaRPr lang="en-US" dirty="0">
              <a:solidFill>
                <a:prstClr val="black"/>
              </a:solidFill>
              <a:latin typeface="Calibri"/>
            </a:endParaRPr>
          </a:p>
        </p:txBody>
      </p:sp>
      <p:sp>
        <p:nvSpPr>
          <p:cNvPr id="5" name="TextBox 4"/>
          <p:cNvSpPr txBox="1"/>
          <p:nvPr/>
        </p:nvSpPr>
        <p:spPr>
          <a:xfrm>
            <a:off x="5500230" y="5693870"/>
            <a:ext cx="3557134" cy="830997"/>
          </a:xfrm>
          <a:prstGeom prst="rect">
            <a:avLst/>
          </a:prstGeom>
          <a:solidFill>
            <a:schemeClr val="bg1">
              <a:lumMod val="85000"/>
            </a:schemeClr>
          </a:solidFill>
        </p:spPr>
        <p:txBody>
          <a:bodyPr wrap="none" rtlCol="0">
            <a:spAutoFit/>
          </a:bodyPr>
          <a:lstStyle/>
          <a:p>
            <a:r>
              <a:rPr lang="en-US" sz="2400" dirty="0">
                <a:solidFill>
                  <a:prstClr val="black"/>
                </a:solidFill>
                <a:latin typeface="Calibri"/>
              </a:rPr>
              <a:t>instrumented volume: x 10</a:t>
            </a:r>
          </a:p>
          <a:p>
            <a:r>
              <a:rPr lang="en-US" sz="2400" dirty="0">
                <a:solidFill>
                  <a:prstClr val="black"/>
                </a:solidFill>
                <a:latin typeface="Calibri"/>
              </a:rPr>
              <a:t>same budget as </a:t>
            </a:r>
            <a:r>
              <a:rPr lang="en-US" sz="2400" dirty="0" err="1">
                <a:solidFill>
                  <a:prstClr val="black"/>
                </a:solidFill>
                <a:latin typeface="Calibri"/>
              </a:rPr>
              <a:t>IceCube</a:t>
            </a:r>
            <a:endParaRPr lang="en-US" sz="2400" dirty="0">
              <a:solidFill>
                <a:prstClr val="black"/>
              </a:solidFill>
              <a:latin typeface="Calibri"/>
            </a:endParaRPr>
          </a:p>
        </p:txBody>
      </p:sp>
      <p:sp>
        <p:nvSpPr>
          <p:cNvPr id="6" name="TextBox 5"/>
          <p:cNvSpPr txBox="1"/>
          <p:nvPr/>
        </p:nvSpPr>
        <p:spPr>
          <a:xfrm>
            <a:off x="-17397" y="6583208"/>
            <a:ext cx="8889577" cy="369332"/>
          </a:xfrm>
          <a:prstGeom prst="rect">
            <a:avLst/>
          </a:prstGeom>
          <a:solidFill>
            <a:schemeClr val="bg1"/>
          </a:solidFill>
        </p:spPr>
        <p:txBody>
          <a:bodyPr wrap="square" rtlCol="0">
            <a:spAutoFit/>
          </a:bodyPr>
          <a:lstStyle/>
          <a:p>
            <a:endParaRPr lang="en-US" dirty="0">
              <a:solidFill>
                <a:prstClr val="black"/>
              </a:solidFill>
              <a:latin typeface="Calibri"/>
            </a:endParaRPr>
          </a:p>
        </p:txBody>
      </p:sp>
    </p:spTree>
    <p:extLst>
      <p:ext uri="{BB962C8B-B14F-4D97-AF65-F5344CB8AC3E}">
        <p14:creationId xmlns:p14="http://schemas.microsoft.com/office/powerpoint/2010/main" val="3153266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1020729802"/>
              </p:ext>
            </p:extLst>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115734"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 name="Content Placeholder 2"/>
          <p:cNvSpPr>
            <a:spLocks noGrp="1"/>
          </p:cNvSpPr>
          <p:nvPr>
            <p:ph idx="1"/>
          </p:nvPr>
        </p:nvSpPr>
        <p:spPr>
          <a:xfrm>
            <a:off x="299456" y="335745"/>
            <a:ext cx="8686800" cy="2672333"/>
          </a:xfrm>
        </p:spPr>
        <p:txBody>
          <a:bodyPr>
            <a:normAutofit/>
          </a:bodyPr>
          <a:lstStyle/>
          <a:p>
            <a:pPr marL="0" indent="0">
              <a:buNone/>
            </a:pPr>
            <a:r>
              <a:rPr lang="en-US" sz="3000" dirty="0">
                <a:solidFill>
                  <a:schemeClr val="bg1"/>
                </a:solidFill>
                <a:latin typeface="Arial"/>
                <a:cs typeface="Arial"/>
              </a:rPr>
              <a:t>We have observed a flux of neutrinos from the cosmos of </a:t>
            </a:r>
            <a:r>
              <a:rPr lang="en-US" sz="3000" dirty="0" err="1">
                <a:solidFill>
                  <a:schemeClr val="bg1"/>
                </a:solidFill>
                <a:latin typeface="Arial"/>
                <a:cs typeface="Arial"/>
              </a:rPr>
              <a:t>PeV</a:t>
            </a:r>
            <a:r>
              <a:rPr lang="en-US" sz="3000" dirty="0">
                <a:solidFill>
                  <a:schemeClr val="bg1"/>
                </a:solidFill>
                <a:latin typeface="Arial"/>
                <a:cs typeface="Arial"/>
              </a:rPr>
              <a:t> (1,000 </a:t>
            </a:r>
            <a:r>
              <a:rPr lang="en-US" sz="3000" dirty="0" err="1">
                <a:solidFill>
                  <a:schemeClr val="bg1"/>
                </a:solidFill>
                <a:latin typeface="Arial"/>
                <a:cs typeface="Arial"/>
              </a:rPr>
              <a:t>TeV</a:t>
            </a:r>
            <a:r>
              <a:rPr lang="en-US" sz="3000" dirty="0">
                <a:solidFill>
                  <a:schemeClr val="bg1"/>
                </a:solidFill>
                <a:latin typeface="Arial"/>
                <a:cs typeface="Arial"/>
              </a:rPr>
              <a:t>) neutrinos that is at the level of the astronomical gamma ray flux. We thus established that neutrinos play a role similar to photons in the high-energy non-thermal universe</a:t>
            </a:r>
            <a:r>
              <a:rPr lang="en-US" sz="3000" dirty="0" smtClean="0">
                <a:solidFill>
                  <a:schemeClr val="bg1"/>
                </a:solidFill>
                <a:latin typeface="Arial"/>
                <a:cs typeface="Arial"/>
              </a:rPr>
              <a:t>.</a:t>
            </a:r>
            <a:endParaRPr lang="en-US" sz="3000" dirty="0">
              <a:solidFill>
                <a:prstClr val="white"/>
              </a:solidFill>
              <a:latin typeface="Arial"/>
              <a:cs typeface="Arial"/>
            </a:endParaRPr>
          </a:p>
        </p:txBody>
      </p:sp>
      <p:sp>
        <p:nvSpPr>
          <p:cNvPr id="2" name="TextBox 1"/>
          <p:cNvSpPr txBox="1"/>
          <p:nvPr/>
        </p:nvSpPr>
        <p:spPr>
          <a:xfrm>
            <a:off x="924230" y="3008844"/>
            <a:ext cx="7421348" cy="3625608"/>
          </a:xfrm>
          <a:prstGeom prst="rect">
            <a:avLst/>
          </a:prstGeom>
          <a:noFill/>
        </p:spPr>
        <p:txBody>
          <a:bodyPr wrap="none" rtlCol="0">
            <a:spAutoFit/>
          </a:bodyPr>
          <a:lstStyle/>
          <a:p>
            <a:pPr>
              <a:spcBef>
                <a:spcPct val="20000"/>
              </a:spcBef>
            </a:pPr>
            <a:r>
              <a:rPr lang="en-US" sz="2800" dirty="0" smtClean="0">
                <a:solidFill>
                  <a:prstClr val="white"/>
                </a:solidFill>
                <a:latin typeface="Arial"/>
                <a:cs typeface="Arial"/>
                <a:sym typeface="Wingdings"/>
              </a:rPr>
              <a:t> </a:t>
            </a:r>
            <a:r>
              <a:rPr lang="en-US" sz="2800" dirty="0" smtClean="0">
                <a:solidFill>
                  <a:prstClr val="white"/>
                </a:solidFill>
                <a:latin typeface="Arial"/>
                <a:cs typeface="Arial"/>
              </a:rPr>
              <a:t>from </a:t>
            </a:r>
            <a:r>
              <a:rPr lang="en-US" sz="2800" dirty="0">
                <a:solidFill>
                  <a:prstClr val="white"/>
                </a:solidFill>
                <a:latin typeface="Arial"/>
                <a:cs typeface="Arial"/>
              </a:rPr>
              <a:t>discovery to astronomical telescopes:</a:t>
            </a:r>
          </a:p>
          <a:p>
            <a:pPr>
              <a:spcBef>
                <a:spcPct val="20000"/>
              </a:spcBef>
            </a:pPr>
            <a:r>
              <a:rPr lang="en-US" sz="2800" dirty="0">
                <a:solidFill>
                  <a:prstClr val="white"/>
                </a:solidFill>
                <a:latin typeface="Arial"/>
                <a:cs typeface="Arial"/>
              </a:rPr>
              <a:t> </a:t>
            </a:r>
          </a:p>
          <a:p>
            <a:pPr>
              <a:spcBef>
                <a:spcPct val="20000"/>
              </a:spcBef>
            </a:pPr>
            <a:r>
              <a:rPr lang="en-US" sz="2800" dirty="0">
                <a:solidFill>
                  <a:prstClr val="white"/>
                </a:solidFill>
                <a:latin typeface="Arial"/>
                <a:cs typeface="Arial"/>
              </a:rPr>
              <a:t>parallel development in the Mediterranean</a:t>
            </a:r>
          </a:p>
          <a:p>
            <a:pPr>
              <a:spcBef>
                <a:spcPct val="20000"/>
              </a:spcBef>
            </a:pPr>
            <a:r>
              <a:rPr lang="en-US" sz="2800" dirty="0">
                <a:solidFill>
                  <a:prstClr val="white"/>
                </a:solidFill>
                <a:latin typeface="Arial"/>
                <a:cs typeface="Arial"/>
              </a:rPr>
              <a:t>ANTARES </a:t>
            </a:r>
            <a:r>
              <a:rPr lang="en-US" sz="2800" dirty="0">
                <a:solidFill>
                  <a:prstClr val="white"/>
                </a:solidFill>
                <a:latin typeface="Arial"/>
                <a:cs typeface="Arial"/>
                <a:sym typeface="Wingdings"/>
              </a:rPr>
              <a:t></a:t>
            </a:r>
            <a:r>
              <a:rPr lang="en-US" sz="2800" dirty="0">
                <a:solidFill>
                  <a:prstClr val="white"/>
                </a:solidFill>
                <a:latin typeface="Arial"/>
                <a:cs typeface="Arial"/>
              </a:rPr>
              <a:t>  </a:t>
            </a:r>
            <a:r>
              <a:rPr lang="en-US" sz="2800" dirty="0" smtClean="0">
                <a:solidFill>
                  <a:prstClr val="white"/>
                </a:solidFill>
                <a:latin typeface="Arial"/>
                <a:cs typeface="Arial"/>
              </a:rPr>
              <a:t>KM3NeT</a:t>
            </a:r>
          </a:p>
          <a:p>
            <a:pPr>
              <a:spcBef>
                <a:spcPct val="20000"/>
              </a:spcBef>
            </a:pPr>
            <a:endParaRPr lang="en-US" sz="2800" dirty="0">
              <a:solidFill>
                <a:prstClr val="white"/>
              </a:solidFill>
              <a:latin typeface="Arial"/>
              <a:cs typeface="Arial"/>
            </a:endParaRPr>
          </a:p>
          <a:p>
            <a:pPr>
              <a:spcBef>
                <a:spcPct val="20000"/>
              </a:spcBef>
            </a:pPr>
            <a:r>
              <a:rPr lang="en-US" sz="2800" dirty="0" smtClean="0">
                <a:solidFill>
                  <a:prstClr val="white"/>
                </a:solidFill>
                <a:latin typeface="Arial"/>
                <a:cs typeface="Arial"/>
                <a:sym typeface="Wingdings"/>
              </a:rPr>
              <a:t> an infrastructure for particle physics </a:t>
            </a:r>
          </a:p>
          <a:p>
            <a:pPr>
              <a:spcBef>
                <a:spcPct val="20000"/>
              </a:spcBef>
            </a:pPr>
            <a:r>
              <a:rPr lang="en-US" sz="2800" dirty="0" smtClean="0">
                <a:solidFill>
                  <a:prstClr val="white"/>
                </a:solidFill>
                <a:latin typeface="Arial"/>
                <a:cs typeface="Arial"/>
                <a:sym typeface="Wingdings"/>
              </a:rPr>
              <a:t>                                                 and astronomy</a:t>
            </a:r>
            <a:endParaRPr lang="en-US" sz="2800" dirty="0">
              <a:solidFill>
                <a:prstClr val="white"/>
              </a:solidFill>
              <a:latin typeface="Arial"/>
              <a:cs typeface="Arial"/>
            </a:endParaRPr>
          </a:p>
        </p:txBody>
      </p:sp>
    </p:spTree>
    <p:extLst>
      <p:ext uri="{BB962C8B-B14F-4D97-AF65-F5344CB8AC3E}">
        <p14:creationId xmlns:p14="http://schemas.microsoft.com/office/powerpoint/2010/main" val="1716299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3672" y="114300"/>
            <a:ext cx="9144000" cy="6624084"/>
          </a:xfrm>
          <a:prstGeom prst="rect">
            <a:avLst/>
          </a:prstGeom>
        </p:spPr>
      </p:pic>
      <p:sp>
        <p:nvSpPr>
          <p:cNvPr id="3" name="TextBox 2"/>
          <p:cNvSpPr txBox="1"/>
          <p:nvPr/>
        </p:nvSpPr>
        <p:spPr>
          <a:xfrm>
            <a:off x="66836" y="66837"/>
            <a:ext cx="5693836" cy="461665"/>
          </a:xfrm>
          <a:prstGeom prst="rect">
            <a:avLst/>
          </a:prstGeom>
          <a:solidFill>
            <a:schemeClr val="bg1"/>
          </a:solidFill>
        </p:spPr>
        <p:txBody>
          <a:bodyPr wrap="none" rtlCol="0">
            <a:spAutoFit/>
          </a:bodyPr>
          <a:lstStyle/>
          <a:p>
            <a:r>
              <a:rPr lang="en-US" sz="2400" dirty="0" smtClean="0">
                <a:latin typeface="Arial"/>
                <a:cs typeface="Arial"/>
              </a:rPr>
              <a:t>one of many things I did not talk about…</a:t>
            </a:r>
            <a:endParaRPr lang="en-US" sz="2400" dirty="0">
              <a:latin typeface="Arial"/>
              <a:cs typeface="Arial"/>
            </a:endParaRPr>
          </a:p>
        </p:txBody>
      </p:sp>
      <p:sp>
        <p:nvSpPr>
          <p:cNvPr id="4" name="Rectangle 3"/>
          <p:cNvSpPr/>
          <p:nvPr/>
        </p:nvSpPr>
        <p:spPr>
          <a:xfrm>
            <a:off x="66836" y="66837"/>
            <a:ext cx="5564097" cy="461665"/>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7913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392451"/>
            <a:ext cx="9144000" cy="3445223"/>
          </a:xfrm>
          <a:prstGeom prst="rect">
            <a:avLst/>
          </a:prstGeom>
        </p:spPr>
      </p:pic>
      <p:pic>
        <p:nvPicPr>
          <p:cNvPr id="4" name="Imag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1662" y="-316298"/>
            <a:ext cx="5477423" cy="383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045905" y="3394742"/>
            <a:ext cx="3161442" cy="461665"/>
          </a:xfrm>
          <a:prstGeom prst="rect">
            <a:avLst/>
          </a:prstGeom>
          <a:solidFill>
            <a:schemeClr val="bg1">
              <a:lumMod val="65000"/>
            </a:schemeClr>
          </a:solidFill>
        </p:spPr>
        <p:txBody>
          <a:bodyPr wrap="none">
            <a:spAutoFit/>
          </a:bodyPr>
          <a:lstStyle/>
          <a:p>
            <a:r>
              <a:rPr lang="en-US" sz="2400" dirty="0">
                <a:solidFill>
                  <a:prstClr val="black"/>
                </a:solidFill>
                <a:latin typeface="Arial"/>
                <a:cs typeface="Arial"/>
              </a:rPr>
              <a:t>oscillations at 20 </a:t>
            </a:r>
            <a:r>
              <a:rPr lang="en-US" sz="2400" dirty="0" err="1">
                <a:solidFill>
                  <a:prstClr val="black"/>
                </a:solidFill>
                <a:latin typeface="Arial"/>
                <a:cs typeface="Arial"/>
              </a:rPr>
              <a:t>GeV</a:t>
            </a:r>
            <a:endParaRPr lang="en-US" sz="2400" dirty="0">
              <a:solidFill>
                <a:prstClr val="black"/>
              </a:solidFill>
              <a:latin typeface="Arial"/>
              <a:cs typeface="Arial"/>
            </a:endParaRPr>
          </a:p>
        </p:txBody>
      </p:sp>
      <p:sp>
        <p:nvSpPr>
          <p:cNvPr id="3" name="TextBox 2"/>
          <p:cNvSpPr txBox="1"/>
          <p:nvPr/>
        </p:nvSpPr>
        <p:spPr>
          <a:xfrm>
            <a:off x="150381" y="167105"/>
            <a:ext cx="1821357" cy="2246769"/>
          </a:xfrm>
          <a:prstGeom prst="rect">
            <a:avLst/>
          </a:prstGeom>
          <a:solidFill>
            <a:schemeClr val="bg1">
              <a:lumMod val="65000"/>
            </a:schemeClr>
          </a:solidFill>
        </p:spPr>
        <p:txBody>
          <a:bodyPr wrap="none" rtlCol="0">
            <a:spAutoFit/>
          </a:bodyPr>
          <a:lstStyle/>
          <a:p>
            <a:r>
              <a:rPr lang="en-US" sz="2800" dirty="0" smtClean="0">
                <a:latin typeface="Arial"/>
                <a:cs typeface="Arial"/>
              </a:rPr>
              <a:t>  </a:t>
            </a:r>
            <a:r>
              <a:rPr lang="en-US" sz="2800" dirty="0" err="1" smtClean="0">
                <a:latin typeface="Arial"/>
                <a:cs typeface="Arial"/>
              </a:rPr>
              <a:t>IceCube</a:t>
            </a:r>
            <a:endParaRPr lang="en-US" sz="2800" dirty="0" smtClean="0">
              <a:latin typeface="Arial"/>
              <a:cs typeface="Arial"/>
            </a:endParaRPr>
          </a:p>
          <a:p>
            <a:endParaRPr lang="en-US" sz="2800" dirty="0">
              <a:latin typeface="Arial"/>
              <a:cs typeface="Arial"/>
            </a:endParaRPr>
          </a:p>
          <a:p>
            <a:r>
              <a:rPr lang="en-US" sz="2800" dirty="0" err="1" smtClean="0">
                <a:latin typeface="Arial"/>
                <a:cs typeface="Arial"/>
              </a:rPr>
              <a:t>DeepCore</a:t>
            </a:r>
            <a:endParaRPr lang="en-US" sz="2800" dirty="0" smtClean="0">
              <a:latin typeface="Arial"/>
              <a:cs typeface="Arial"/>
            </a:endParaRPr>
          </a:p>
          <a:p>
            <a:endParaRPr lang="en-US" sz="2800" dirty="0">
              <a:latin typeface="Arial"/>
              <a:cs typeface="Arial"/>
            </a:endParaRPr>
          </a:p>
          <a:p>
            <a:r>
              <a:rPr lang="en-US" sz="2800" dirty="0" smtClean="0">
                <a:latin typeface="Arial"/>
                <a:cs typeface="Arial"/>
              </a:rPr>
              <a:t>   PINGU</a:t>
            </a:r>
            <a:endParaRPr lang="en-US" sz="2800" dirty="0">
              <a:latin typeface="Arial"/>
              <a:cs typeface="Arial"/>
            </a:endParaRPr>
          </a:p>
        </p:txBody>
      </p:sp>
      <p:sp>
        <p:nvSpPr>
          <p:cNvPr id="6" name="Down Arrow 5"/>
          <p:cNvSpPr/>
          <p:nvPr/>
        </p:nvSpPr>
        <p:spPr>
          <a:xfrm>
            <a:off x="835450" y="685154"/>
            <a:ext cx="484632" cy="426927"/>
          </a:xfrm>
          <a:prstGeom prst="down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Down Arrow 6"/>
          <p:cNvSpPr/>
          <p:nvPr/>
        </p:nvSpPr>
        <p:spPr>
          <a:xfrm>
            <a:off x="820760" y="1539458"/>
            <a:ext cx="484632" cy="426927"/>
          </a:xfrm>
          <a:prstGeom prst="down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1353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614185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r_Halzen.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204060"/>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avyD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2539" y="0"/>
            <a:ext cx="7089569" cy="6858000"/>
          </a:xfrm>
          <a:prstGeom prst="rect">
            <a:avLst/>
          </a:prstGeom>
        </p:spPr>
      </p:pic>
    </p:spTree>
    <p:extLst>
      <p:ext uri="{BB962C8B-B14F-4D97-AF65-F5344CB8AC3E}">
        <p14:creationId xmlns:p14="http://schemas.microsoft.com/office/powerpoint/2010/main" val="189775948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5_Office Theme">
  <a:themeElements>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fontScheme name="3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kallen_halzen">
  <a:themeElements>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llen_halze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allen_halze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allen_halze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allen_halze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allen_halze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allen_halze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allen_halze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1_Default Design">
  <a:themeElements>
    <a:clrScheme name="9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9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9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2_kallen_halzen">
  <a:themeElements>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llen_halze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kallen_halze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allen_halze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allen_halze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allen_halze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allen_halze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allen_halze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7_Default Design">
  <a:themeElements>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18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4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3_Default Design">
  <a:themeElements>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lnDef>
  </a:objectDefaults>
  <a:extraClrSchemeLst>
    <a:extraClrScheme>
      <a:clrScheme name="3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3.xml><?xml version="1.0" encoding="utf-8"?>
<a:theme xmlns:a="http://schemas.openxmlformats.org/drawingml/2006/main" name="Thème Office">
  <a:themeElements>
    <a:clrScheme name="Thème Offic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Thème Office">
      <a:majorFont>
        <a:latin typeface="Calibri"/>
        <a:ea typeface="ＭＳ Ｐゴシック"/>
        <a:cs typeface="ＭＳ Ｐゴシック"/>
      </a:majorFont>
      <a:minorFont>
        <a:latin typeface="Calibri"/>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hème Offic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9_Default Design">
  <a:themeElements>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33_Default Design">
  <a:themeElements>
    <a:clrScheme name="10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0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0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_Title, Bullets &amp; Photo">
  <a:themeElements>
    <a:clrScheme name="">
      <a:dk1>
        <a:srgbClr val="000000"/>
      </a:dk1>
      <a:lt1>
        <a:srgbClr val="FFFFFF"/>
      </a:lt1>
      <a:dk2>
        <a:srgbClr val="000000"/>
      </a:dk2>
      <a:lt2>
        <a:srgbClr val="00000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Title, Bullets &amp; Photo">
      <a:majorFont>
        <a:latin typeface="Gill Sans Light"/>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2_Default Design">
  <a:themeElements>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3_Title - Top">
  <a:themeElements>
    <a:clrScheme name="">
      <a:dk1>
        <a:srgbClr val="000000"/>
      </a:dk1>
      <a:lt1>
        <a:srgbClr val="FFFFFF"/>
      </a:lt1>
      <a:dk2>
        <a:srgbClr val="000000"/>
      </a:dk2>
      <a:lt2>
        <a:srgbClr val="000000"/>
      </a:lt2>
      <a:accent1>
        <a:srgbClr val="FFFFFF"/>
      </a:accent1>
      <a:accent2>
        <a:srgbClr val="333399"/>
      </a:accent2>
      <a:accent3>
        <a:srgbClr val="AAAAAA"/>
      </a:accent3>
      <a:accent4>
        <a:srgbClr val="DADADA"/>
      </a:accent4>
      <a:accent5>
        <a:srgbClr val="FFFFFF"/>
      </a:accent5>
      <a:accent6>
        <a:srgbClr val="2D2D8A"/>
      </a:accent6>
      <a:hlink>
        <a:srgbClr val="009999"/>
      </a:hlink>
      <a:folHlink>
        <a:srgbClr val="99CC00"/>
      </a:folHlink>
    </a:clrScheme>
    <a:fontScheme name="2_Title - Top">
      <a:majorFont>
        <a:latin typeface="Gill Sans"/>
        <a:ea typeface="ヒラギノ角ゴ ProN W3"/>
        <a:cs typeface=""/>
      </a:majorFont>
      <a:minorFont>
        <a:latin typeface="Gill Sans"/>
        <a:ea typeface="ヒラギノ角ゴ ProN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2_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5_Default Design">
  <a:themeElements>
    <a:clrScheme name="5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5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3.xml><?xml version="1.0" encoding="utf-8"?>
<a:theme xmlns:a="http://schemas.openxmlformats.org/drawingml/2006/main" name="11_Office Theme">
  <a:themeElements>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fontScheme name="3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2_Default Design">
  <a:themeElements>
    <a:clrScheme name="10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0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0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237</TotalTime>
  <Words>1801</Words>
  <Application>Microsoft Macintosh PowerPoint</Application>
  <PresentationFormat>On-screen Show (4:3)</PresentationFormat>
  <Paragraphs>488</Paragraphs>
  <Slides>78</Slides>
  <Notes>23</Notes>
  <HiddenSlides>1</HiddenSlides>
  <MMClips>6</MMClips>
  <ScaleCrop>false</ScaleCrop>
  <HeadingPairs>
    <vt:vector size="8" baseType="variant">
      <vt:variant>
        <vt:lpstr>Theme</vt:lpstr>
      </vt:variant>
      <vt:variant>
        <vt:i4>34</vt:i4>
      </vt:variant>
      <vt:variant>
        <vt:lpstr>Links</vt:lpstr>
      </vt:variant>
      <vt:variant>
        <vt:i4>1</vt:i4>
      </vt:variant>
      <vt:variant>
        <vt:lpstr>Embedded OLE Servers</vt:lpstr>
      </vt:variant>
      <vt:variant>
        <vt:i4>2</vt:i4>
      </vt:variant>
      <vt:variant>
        <vt:lpstr>Slide Titles</vt:lpstr>
      </vt:variant>
      <vt:variant>
        <vt:i4>78</vt:i4>
      </vt:variant>
    </vt:vector>
  </HeadingPairs>
  <TitlesOfParts>
    <vt:vector size="115" baseType="lpstr">
      <vt:lpstr>Office Theme</vt:lpstr>
      <vt:lpstr>5_Office Theme</vt:lpstr>
      <vt:lpstr>1_kallen_halzen</vt:lpstr>
      <vt:lpstr>11_Default Design</vt:lpstr>
      <vt:lpstr>Default Design</vt:lpstr>
      <vt:lpstr>6_Blank Presentation</vt:lpstr>
      <vt:lpstr>11_Blank Presentation</vt:lpstr>
      <vt:lpstr>6_Default Design</vt:lpstr>
      <vt:lpstr>Custom Design</vt:lpstr>
      <vt:lpstr>13_Office Theme</vt:lpstr>
      <vt:lpstr>1_Office Theme</vt:lpstr>
      <vt:lpstr>4_Office Theme</vt:lpstr>
      <vt:lpstr>2_kallen_halzen</vt:lpstr>
      <vt:lpstr>Standarddesign</vt:lpstr>
      <vt:lpstr>7_Default Design</vt:lpstr>
      <vt:lpstr>10_Office Theme</vt:lpstr>
      <vt:lpstr>18_Default Design</vt:lpstr>
      <vt:lpstr>12_Office Theme</vt:lpstr>
      <vt:lpstr>4_Default Design</vt:lpstr>
      <vt:lpstr>3_Default Design</vt:lpstr>
      <vt:lpstr>8_Default Design</vt:lpstr>
      <vt:lpstr>7_Office Theme</vt:lpstr>
      <vt:lpstr>Thème Office</vt:lpstr>
      <vt:lpstr>19_Default Design</vt:lpstr>
      <vt:lpstr>33_Default Design</vt:lpstr>
      <vt:lpstr>2_Title, Bullets &amp; Photo</vt:lpstr>
      <vt:lpstr>22_Default Design</vt:lpstr>
      <vt:lpstr>3_Title - Top</vt:lpstr>
      <vt:lpstr>5_Default Design</vt:lpstr>
      <vt:lpstr>21_Office Theme</vt:lpstr>
      <vt:lpstr> Black </vt:lpstr>
      <vt:lpstr>6_Office Theme</vt:lpstr>
      <vt:lpstr>11_Office Theme</vt:lpstr>
      <vt:lpstr>12_Default Design</vt:lpstr>
      <vt:lpstr>???</vt:lpstr>
      <vt:lpstr>Equation</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sun constructs an accelerator</vt:lpstr>
      <vt:lpstr>PowerPoint Presentation</vt:lpstr>
      <vt:lpstr>PowerPoint Presentation</vt:lpstr>
      <vt:lpstr>supernova remnants      HESS</vt:lpstr>
      <vt:lpstr>PowerPoint Presentation</vt:lpstr>
      <vt:lpstr>PowerPoint Presentation</vt:lpstr>
      <vt:lpstr>active galaxy  particle flows near supermassive black hole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energy measurement ( &gt; 1 TeV ) </vt:lpstr>
      <vt:lpstr>PowerPoint Presentation</vt:lpstr>
      <vt:lpstr>PowerPoint Presentation</vt:lpstr>
      <vt:lpstr>IceCube / Deep Core</vt:lpstr>
      <vt:lpstr>PowerPoint Presentation</vt:lpstr>
      <vt:lpstr>IceCube Site</vt:lpstr>
      <vt:lpstr>architecture of independent DOMs      10 inch pmt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they come from?</vt:lpstr>
      <vt:lpstr>PowerPoint Presentation</vt:lpstr>
      <vt:lpstr>PowerPoint Presentation</vt:lpstr>
      <vt:lpstr>PowerPoint Presentation</vt:lpstr>
      <vt:lpstr>absorption length            220m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Francis Halzen</dc:creator>
  <cp:lastModifiedBy>Francis Halzen</cp:lastModifiedBy>
  <cp:revision>36</cp:revision>
  <dcterms:created xsi:type="dcterms:W3CDTF">2014-10-07T07:05:44Z</dcterms:created>
  <dcterms:modified xsi:type="dcterms:W3CDTF">2014-10-23T01:37:44Z</dcterms:modified>
</cp:coreProperties>
</file>