
<file path=[Content_Types].xml><?xml version="1.0" encoding="utf-8"?>
<Types xmlns="http://schemas.openxmlformats.org/package/2006/content-types">
  <Default Extension="jpg" ContentType="image/jpeg"/>
  <Default Extension="emf" ContentType="image/x-emf"/>
  <Default Extension="jpeg" ContentType="image/jpeg"/>
  <Default Extension="xml" ContentType="application/xml"/>
  <Default Extension="mpeg" ContentType="video/unknown"/>
  <Default Extension="mp4" ContentType="video/unknown"/>
  <Default Extension="vml" ContentType="application/vnd.openxmlformats-officedocument.vmlDrawing"/>
  <Default Extension="bin" ContentType="application/vnd.openxmlformats-officedocument.presentationml.printerSettings"/>
  <Default Extension="png" ContentType="image/png"/>
  <Default Extension="wmf" ContentType="image/x-wmf"/>
  <Default Extension="rels" ContentType="application/vnd.openxmlformats-package.relationships+xml"/>
  <Default Extension="mov" ContentType="video/unknown"/>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4.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6.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7.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8.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9.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10.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theme/theme11.xml" ContentType="application/vnd.openxmlformats-officedocument.theme+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theme/theme12.xml" ContentType="application/vnd.openxmlformats-officedocument.theme+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theme/theme13.xml" ContentType="application/vnd.openxmlformats-officedocument.theme+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theme/theme14.xml" ContentType="application/vnd.openxmlformats-officedocument.theme+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theme/theme15.xml" ContentType="application/vnd.openxmlformats-officedocument.theme+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theme/theme16.xml" ContentType="application/vnd.openxmlformats-officedocument.theme+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theme/theme17.xml" ContentType="application/vnd.openxmlformats-officedocument.theme+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theme/theme18.xml" ContentType="application/vnd.openxmlformats-officedocument.theme+xml"/>
  <Override PartName="/ppt/slideLayouts/slideLayout198.xml" ContentType="application/vnd.openxmlformats-officedocument.presentationml.slideLayout+xml"/>
  <Override PartName="/ppt/theme/theme19.xml" ContentType="application/vnd.openxmlformats-officedocument.theme+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theme/theme20.xml" ContentType="application/vnd.openxmlformats-officedocument.theme+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theme/theme21.xml" ContentType="application/vnd.openxmlformats-officedocument.theme+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theme/theme22.xml" ContentType="application/vnd.openxmlformats-officedocument.theme+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theme/theme23.xml" ContentType="application/vnd.openxmlformats-officedocument.theme+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theme/theme24.xml" ContentType="application/vnd.openxmlformats-officedocument.theme+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theme/theme25.xml" ContentType="application/vnd.openxmlformats-officedocument.theme+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theme/theme26.xml" ContentType="application/vnd.openxmlformats-officedocument.theme+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theme/theme27.xml" ContentType="application/vnd.openxmlformats-officedocument.theme+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theme/theme28.xml" ContentType="application/vnd.openxmlformats-officedocument.theme+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theme/theme29.xml" ContentType="application/vnd.openxmlformats-officedocument.theme+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theme/theme30.xml" ContentType="application/vnd.openxmlformats-officedocument.theme+xml"/>
  <Override PartName="/ppt/theme/theme31.xml" ContentType="application/vnd.openxmlformats-officedocument.theme+xml"/>
  <Override PartName="/ppt/embeddings/oleObject1.bin" ContentType="application/vnd.openxmlformats-officedocument.oleObject"/>
  <Override PartName="/ppt/embeddings/oleObject2.bin" ContentType="application/vnd.openxmlformats-officedocument.oleObject"/>
  <Override PartName="/ppt/embeddings/oleObject3.bin" ContentType="application/vnd.openxmlformats-officedocument.oleObject"/>
  <Override PartName="/ppt/notesSlides/notesSlide1.xml" ContentType="application/vnd.openxmlformats-officedocument.presentationml.notesSlide+xml"/>
  <Override PartName="/ppt/embeddings/oleObject4.bin" ContentType="application/vnd.openxmlformats-officedocument.oleObject"/>
  <Override PartName="/ppt/notesSlides/notesSlide2.xml" ContentType="application/vnd.openxmlformats-officedocument.presentationml.notesSlide+xml"/>
  <Override PartName="/ppt/embeddings/oleObject5.bin" ContentType="application/vnd.openxmlformats-officedocument.oleObject"/>
  <Override PartName="/ppt/notesSlides/notesSlide3.xml" ContentType="application/vnd.openxmlformats-officedocument.presentationml.notesSlide+xml"/>
  <Override PartName="/ppt/embeddings/oleObject6.bin" ContentType="application/vnd.openxmlformats-officedocument.oleObject"/>
  <Override PartName="/ppt/embeddings/oleObject7.bin" ContentType="application/vnd.openxmlformats-officedocument.oleObject"/>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embeddings/oleObject8.bin" ContentType="application/vnd.openxmlformats-officedocument.oleObject"/>
  <Override PartName="/ppt/embeddings/oleObject9.bin" ContentType="application/vnd.openxmlformats-officedocument.oleObject"/>
  <Override PartName="/ppt/notesSlides/notesSlide8.xml" ContentType="application/vnd.openxmlformats-officedocument.presentationml.notesSlide+xml"/>
  <Override PartName="/ppt/embeddings/oleObject10.bin" ContentType="application/vnd.openxmlformats-officedocument.oleObject"/>
  <Override PartName="/ppt/embeddings/oleObject11.bin" ContentType="application/vnd.openxmlformats-officedocument.oleObject"/>
  <Override PartName="/ppt/embeddings/oleObject12.bin" ContentType="application/vnd.openxmlformats-officedocument.oleObject"/>
  <Override PartName="/ppt/embeddings/oleObject13.bin" ContentType="application/vnd.openxmlformats-officedocument.oleObject"/>
  <Override PartName="/ppt/notesSlides/notesSlide9.xml" ContentType="application/vnd.openxmlformats-officedocument.presentationml.notesSlide+xml"/>
  <Override PartName="/ppt/embeddings/oleObject14.bin" ContentType="application/vnd.openxmlformats-officedocument.oleObject"/>
  <Override PartName="/ppt/embeddings/oleObject15.bin" ContentType="application/vnd.openxmlformats-officedocument.oleObject"/>
  <Override PartName="/ppt/embeddings/oleObject16.bin" ContentType="application/vnd.openxmlformats-officedocument.oleObject"/>
  <Override PartName="/ppt/embeddings/oleObject17.bin" ContentType="application/vnd.openxmlformats-officedocument.oleObject"/>
  <Override PartName="/ppt/embeddings/oleObject18.bin" ContentType="application/vnd.openxmlformats-officedocument.oleObject"/>
  <Override PartName="/ppt/embeddings/oleObject19.bin" ContentType="application/vnd.openxmlformats-officedocument.oleObject"/>
  <Override PartName="/ppt/embeddings/oleObject20.bin" ContentType="application/vnd.openxmlformats-officedocument.oleObject"/>
  <Override PartName="/ppt/embeddings/oleObject21.bin" ContentType="application/vnd.openxmlformats-officedocument.oleObject"/>
  <Override PartName="/ppt/embeddings/oleObject22.bin" ContentType="application/vnd.openxmlformats-officedocument.oleObject"/>
  <Override PartName="/ppt/embeddings/oleObject23.bin" ContentType="application/vnd.openxmlformats-officedocument.oleObject"/>
  <Override PartName="/ppt/notesSlides/notesSlide10.xml" ContentType="application/vnd.openxmlformats-officedocument.presentationml.notesSlide+xml"/>
  <Override PartName="/ppt/embeddings/oleObject24.bin" ContentType="application/vnd.openxmlformats-officedocument.oleObject"/>
  <Override PartName="/ppt/embeddings/oleObject25.bin" ContentType="application/vnd.openxmlformats-officedocument.oleObject"/>
  <Override PartName="/ppt/notesSlides/notesSlide11.xml" ContentType="application/vnd.openxmlformats-officedocument.presentationml.notesSlide+xml"/>
  <Override PartName="/ppt/embeddings/oleObject26.bin" ContentType="application/vnd.openxmlformats-officedocument.oleObject"/>
  <Override PartName="/ppt/embeddings/oleObject27.bin" ContentType="application/vnd.openxmlformats-officedocument.oleObject"/>
  <Override PartName="/ppt/embeddings/oleObject28.bin" ContentType="application/vnd.openxmlformats-officedocument.oleObject"/>
  <Override PartName="/ppt/embeddings/oleObject29.bin" ContentType="application/vnd.openxmlformats-officedocument.oleObject"/>
  <Override PartName="/ppt/embeddings/oleObject30.bin" ContentType="application/vnd.openxmlformats-officedocument.oleObject"/>
  <Override PartName="/ppt/embeddings/oleObject31.bin" ContentType="application/vnd.openxmlformats-officedocument.oleObject"/>
  <Override PartName="/ppt/embeddings/oleObject32.bin" ContentType="application/vnd.openxmlformats-officedocument.oleObject"/>
  <Override PartName="/ppt/embeddings/oleObject33.bin" ContentType="application/vnd.openxmlformats-officedocument.oleObject"/>
  <Override PartName="/ppt/embeddings/oleObject34.bin" ContentType="application/vnd.openxmlformats-officedocument.oleObject"/>
  <Override PartName="/ppt/embeddings/oleObject35.bin" ContentType="application/vnd.openxmlformats-officedocument.oleObject"/>
  <Override PartName="/ppt/notesSlides/notesSlide12.xml" ContentType="application/vnd.openxmlformats-officedocument.presentationml.notesSlide+xml"/>
  <Override PartName="/ppt/embeddings/oleObject36.bin" ContentType="application/vnd.openxmlformats-officedocument.oleObject"/>
  <Override PartName="/ppt/embeddings/oleObject37.bin" ContentType="application/vnd.openxmlformats-officedocument.oleObject"/>
  <Override PartName="/ppt/notesSlides/notesSlide13.xml" ContentType="application/vnd.openxmlformats-officedocument.presentationml.notesSlide+xml"/>
  <Override PartName="/ppt/embeddings/oleObject38.bin" ContentType="application/vnd.openxmlformats-officedocument.oleObject"/>
  <Override PartName="/ppt/notesSlides/notesSlide14.xml" ContentType="application/vnd.openxmlformats-officedocument.presentationml.notesSlide+xml"/>
  <Override PartName="/ppt/embeddings/oleObject39.bin" ContentType="application/vnd.openxmlformats-officedocument.oleObject"/>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63" r:id="rId3"/>
    <p:sldMasterId id="2147483687" r:id="rId4"/>
    <p:sldMasterId id="2147483700" r:id="rId5"/>
    <p:sldMasterId id="2147483713" r:id="rId6"/>
    <p:sldMasterId id="2147483726" r:id="rId7"/>
    <p:sldMasterId id="2147483738" r:id="rId8"/>
    <p:sldMasterId id="2147483750" r:id="rId9"/>
    <p:sldMasterId id="2147483762" r:id="rId10"/>
    <p:sldMasterId id="2147483774" r:id="rId11"/>
    <p:sldMasterId id="2147483788" r:id="rId12"/>
    <p:sldMasterId id="2147483800" r:id="rId13"/>
    <p:sldMasterId id="2147483814" r:id="rId14"/>
    <p:sldMasterId id="2147483826" r:id="rId15"/>
    <p:sldMasterId id="2147483838" r:id="rId16"/>
    <p:sldMasterId id="2147483850" r:id="rId17"/>
    <p:sldMasterId id="2147483863" r:id="rId18"/>
    <p:sldMasterId id="2147483876" r:id="rId19"/>
    <p:sldMasterId id="2147483878" r:id="rId20"/>
    <p:sldMasterId id="2147483890" r:id="rId21"/>
    <p:sldMasterId id="2147483902" r:id="rId22"/>
    <p:sldMasterId id="2147483905" r:id="rId23"/>
    <p:sldMasterId id="2147483917" r:id="rId24"/>
    <p:sldMasterId id="2147483931" r:id="rId25"/>
    <p:sldMasterId id="2147483944" r:id="rId26"/>
    <p:sldMasterId id="2147483956" r:id="rId27"/>
    <p:sldMasterId id="2147483959" r:id="rId28"/>
    <p:sldMasterId id="2147483971" r:id="rId29"/>
    <p:sldMasterId id="2147483983" r:id="rId30"/>
  </p:sldMasterIdLst>
  <p:notesMasterIdLst>
    <p:notesMasterId r:id="rId99"/>
  </p:notesMasterIdLst>
  <p:sldIdLst>
    <p:sldId id="257" r:id="rId31"/>
    <p:sldId id="304" r:id="rId32"/>
    <p:sldId id="258" r:id="rId33"/>
    <p:sldId id="302" r:id="rId34"/>
    <p:sldId id="273" r:id="rId35"/>
    <p:sldId id="274" r:id="rId36"/>
    <p:sldId id="275" r:id="rId37"/>
    <p:sldId id="276" r:id="rId38"/>
    <p:sldId id="277" r:id="rId39"/>
    <p:sldId id="278" r:id="rId40"/>
    <p:sldId id="305" r:id="rId41"/>
    <p:sldId id="306" r:id="rId42"/>
    <p:sldId id="307" r:id="rId43"/>
    <p:sldId id="308" r:id="rId44"/>
    <p:sldId id="309" r:id="rId45"/>
    <p:sldId id="286" r:id="rId46"/>
    <p:sldId id="314" r:id="rId47"/>
    <p:sldId id="315" r:id="rId48"/>
    <p:sldId id="281" r:id="rId49"/>
    <p:sldId id="282" r:id="rId50"/>
    <p:sldId id="319" r:id="rId51"/>
    <p:sldId id="322" r:id="rId52"/>
    <p:sldId id="283" r:id="rId53"/>
    <p:sldId id="284" r:id="rId54"/>
    <p:sldId id="287" r:id="rId55"/>
    <p:sldId id="310" r:id="rId56"/>
    <p:sldId id="288" r:id="rId57"/>
    <p:sldId id="289" r:id="rId58"/>
    <p:sldId id="323" r:id="rId59"/>
    <p:sldId id="291" r:id="rId60"/>
    <p:sldId id="292" r:id="rId61"/>
    <p:sldId id="293" r:id="rId62"/>
    <p:sldId id="294" r:id="rId63"/>
    <p:sldId id="324" r:id="rId64"/>
    <p:sldId id="295" r:id="rId65"/>
    <p:sldId id="296" r:id="rId66"/>
    <p:sldId id="297" r:id="rId67"/>
    <p:sldId id="316" r:id="rId68"/>
    <p:sldId id="298" r:id="rId69"/>
    <p:sldId id="303" r:id="rId70"/>
    <p:sldId id="299" r:id="rId71"/>
    <p:sldId id="300" r:id="rId72"/>
    <p:sldId id="301" r:id="rId73"/>
    <p:sldId id="326" r:id="rId74"/>
    <p:sldId id="280" r:id="rId75"/>
    <p:sldId id="311" r:id="rId76"/>
    <p:sldId id="290" r:id="rId77"/>
    <p:sldId id="317" r:id="rId78"/>
    <p:sldId id="312" r:id="rId79"/>
    <p:sldId id="269" r:id="rId80"/>
    <p:sldId id="270" r:id="rId81"/>
    <p:sldId id="279" r:id="rId82"/>
    <p:sldId id="271" r:id="rId83"/>
    <p:sldId id="318" r:id="rId84"/>
    <p:sldId id="272" r:id="rId85"/>
    <p:sldId id="320" r:id="rId86"/>
    <p:sldId id="321" r:id="rId87"/>
    <p:sldId id="325" r:id="rId88"/>
    <p:sldId id="262" r:id="rId89"/>
    <p:sldId id="263" r:id="rId90"/>
    <p:sldId id="267" r:id="rId91"/>
    <p:sldId id="261" r:id="rId92"/>
    <p:sldId id="313" r:id="rId93"/>
    <p:sldId id="285" r:id="rId94"/>
    <p:sldId id="268" r:id="rId95"/>
    <p:sldId id="264" r:id="rId96"/>
    <p:sldId id="265" r:id="rId97"/>
    <p:sldId id="266" r:id="rId9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snapToObjects="1">
      <p:cViewPr varScale="1">
        <p:scale>
          <a:sx n="97" d="100"/>
          <a:sy n="97" d="100"/>
        </p:scale>
        <p:origin x="-1720" y="-96"/>
      </p:cViewPr>
      <p:guideLst>
        <p:guide orient="horz" pos="2160"/>
        <p:guide pos="2880"/>
      </p:guideLst>
    </p:cSldViewPr>
  </p:slideViewPr>
  <p:notesTextViewPr>
    <p:cViewPr>
      <p:scale>
        <a:sx n="100" d="100"/>
        <a:sy n="100" d="100"/>
      </p:scale>
      <p:origin x="0" y="0"/>
    </p:cViewPr>
  </p:notesTextViewPr>
  <p:sorterViewPr>
    <p:cViewPr>
      <p:scale>
        <a:sx n="171" d="100"/>
        <a:sy n="171" d="100"/>
      </p:scale>
      <p:origin x="0" y="32112"/>
    </p:cViewPr>
  </p:sorterViewPr>
  <p:gridSpacing cx="76200" cy="76200"/>
</p:viewPr>
</file>

<file path=ppt/_rels/presentation.xml.rels><?xml version="1.0" encoding="UTF-8" standalone="yes"?>
<Relationships xmlns="http://schemas.openxmlformats.org/package/2006/relationships"><Relationship Id="rId101" Type="http://schemas.openxmlformats.org/officeDocument/2006/relationships/presProps" Target="presProps.xml"/><Relationship Id="rId102" Type="http://schemas.openxmlformats.org/officeDocument/2006/relationships/viewProps" Target="viewProps.xml"/><Relationship Id="rId103" Type="http://schemas.openxmlformats.org/officeDocument/2006/relationships/theme" Target="theme/theme1.xml"/><Relationship Id="rId10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Master" Target="slideMasters/slideMaster5.xml"/><Relationship Id="rId6" Type="http://schemas.openxmlformats.org/officeDocument/2006/relationships/slideMaster" Target="slideMasters/slideMaster6.xml"/><Relationship Id="rId7" Type="http://schemas.openxmlformats.org/officeDocument/2006/relationships/slideMaster" Target="slideMasters/slideMaster7.xml"/><Relationship Id="rId8" Type="http://schemas.openxmlformats.org/officeDocument/2006/relationships/slideMaster" Target="slideMasters/slideMaster8.xml"/><Relationship Id="rId9" Type="http://schemas.openxmlformats.org/officeDocument/2006/relationships/slideMaster" Target="slideMasters/slideMaster9.xml"/><Relationship Id="rId10" Type="http://schemas.openxmlformats.org/officeDocument/2006/relationships/slideMaster" Target="slideMasters/slideMaster10.xml"/><Relationship Id="rId11" Type="http://schemas.openxmlformats.org/officeDocument/2006/relationships/slideMaster" Target="slideMasters/slideMaster11.xml"/><Relationship Id="rId12" Type="http://schemas.openxmlformats.org/officeDocument/2006/relationships/slideMaster" Target="slideMasters/slideMaster12.xml"/><Relationship Id="rId13" Type="http://schemas.openxmlformats.org/officeDocument/2006/relationships/slideMaster" Target="slideMasters/slideMaster13.xml"/><Relationship Id="rId14" Type="http://schemas.openxmlformats.org/officeDocument/2006/relationships/slideMaster" Target="slideMasters/slideMaster14.xml"/><Relationship Id="rId15" Type="http://schemas.openxmlformats.org/officeDocument/2006/relationships/slideMaster" Target="slideMasters/slideMaster15.xml"/><Relationship Id="rId16" Type="http://schemas.openxmlformats.org/officeDocument/2006/relationships/slideMaster" Target="slideMasters/slideMaster16.xml"/><Relationship Id="rId17" Type="http://schemas.openxmlformats.org/officeDocument/2006/relationships/slideMaster" Target="slideMasters/slideMaster17.xml"/><Relationship Id="rId18" Type="http://schemas.openxmlformats.org/officeDocument/2006/relationships/slideMaster" Target="slideMasters/slideMaster18.xml"/><Relationship Id="rId19" Type="http://schemas.openxmlformats.org/officeDocument/2006/relationships/slideMaster" Target="slideMasters/slideMaster19.xml"/><Relationship Id="rId30" Type="http://schemas.openxmlformats.org/officeDocument/2006/relationships/slideMaster" Target="slideMasters/slideMaster30.xml"/><Relationship Id="rId31" Type="http://schemas.openxmlformats.org/officeDocument/2006/relationships/slide" Target="slides/slide1.xml"/><Relationship Id="rId32" Type="http://schemas.openxmlformats.org/officeDocument/2006/relationships/slide" Target="slides/slide2.xml"/><Relationship Id="rId33" Type="http://schemas.openxmlformats.org/officeDocument/2006/relationships/slide" Target="slides/slide3.xml"/><Relationship Id="rId34" Type="http://schemas.openxmlformats.org/officeDocument/2006/relationships/slide" Target="slides/slide4.xml"/><Relationship Id="rId35" Type="http://schemas.openxmlformats.org/officeDocument/2006/relationships/slide" Target="slides/slide5.xml"/><Relationship Id="rId36" Type="http://schemas.openxmlformats.org/officeDocument/2006/relationships/slide" Target="slides/slide6.xml"/><Relationship Id="rId37" Type="http://schemas.openxmlformats.org/officeDocument/2006/relationships/slide" Target="slides/slide7.xml"/><Relationship Id="rId38" Type="http://schemas.openxmlformats.org/officeDocument/2006/relationships/slide" Target="slides/slide8.xml"/><Relationship Id="rId39" Type="http://schemas.openxmlformats.org/officeDocument/2006/relationships/slide" Target="slides/slide9.xml"/><Relationship Id="rId50" Type="http://schemas.openxmlformats.org/officeDocument/2006/relationships/slide" Target="slides/slide20.xml"/><Relationship Id="rId51" Type="http://schemas.openxmlformats.org/officeDocument/2006/relationships/slide" Target="slides/slide21.xml"/><Relationship Id="rId52" Type="http://schemas.openxmlformats.org/officeDocument/2006/relationships/slide" Target="slides/slide22.xml"/><Relationship Id="rId53" Type="http://schemas.openxmlformats.org/officeDocument/2006/relationships/slide" Target="slides/slide23.xml"/><Relationship Id="rId54" Type="http://schemas.openxmlformats.org/officeDocument/2006/relationships/slide" Target="slides/slide24.xml"/><Relationship Id="rId55" Type="http://schemas.openxmlformats.org/officeDocument/2006/relationships/slide" Target="slides/slide25.xml"/><Relationship Id="rId56" Type="http://schemas.openxmlformats.org/officeDocument/2006/relationships/slide" Target="slides/slide26.xml"/><Relationship Id="rId57" Type="http://schemas.openxmlformats.org/officeDocument/2006/relationships/slide" Target="slides/slide27.xml"/><Relationship Id="rId58" Type="http://schemas.openxmlformats.org/officeDocument/2006/relationships/slide" Target="slides/slide28.xml"/><Relationship Id="rId59" Type="http://schemas.openxmlformats.org/officeDocument/2006/relationships/slide" Target="slides/slide29.xml"/><Relationship Id="rId70" Type="http://schemas.openxmlformats.org/officeDocument/2006/relationships/slide" Target="slides/slide40.xml"/><Relationship Id="rId71" Type="http://schemas.openxmlformats.org/officeDocument/2006/relationships/slide" Target="slides/slide41.xml"/><Relationship Id="rId72" Type="http://schemas.openxmlformats.org/officeDocument/2006/relationships/slide" Target="slides/slide42.xml"/><Relationship Id="rId73" Type="http://schemas.openxmlformats.org/officeDocument/2006/relationships/slide" Target="slides/slide43.xml"/><Relationship Id="rId74" Type="http://schemas.openxmlformats.org/officeDocument/2006/relationships/slide" Target="slides/slide44.xml"/><Relationship Id="rId75" Type="http://schemas.openxmlformats.org/officeDocument/2006/relationships/slide" Target="slides/slide45.xml"/><Relationship Id="rId76" Type="http://schemas.openxmlformats.org/officeDocument/2006/relationships/slide" Target="slides/slide46.xml"/><Relationship Id="rId77" Type="http://schemas.openxmlformats.org/officeDocument/2006/relationships/slide" Target="slides/slide47.xml"/><Relationship Id="rId78" Type="http://schemas.openxmlformats.org/officeDocument/2006/relationships/slide" Target="slides/slide48.xml"/><Relationship Id="rId79" Type="http://schemas.openxmlformats.org/officeDocument/2006/relationships/slide" Target="slides/slide49.xml"/><Relationship Id="rId90" Type="http://schemas.openxmlformats.org/officeDocument/2006/relationships/slide" Target="slides/slide60.xml"/><Relationship Id="rId91" Type="http://schemas.openxmlformats.org/officeDocument/2006/relationships/slide" Target="slides/slide61.xml"/><Relationship Id="rId92" Type="http://schemas.openxmlformats.org/officeDocument/2006/relationships/slide" Target="slides/slide62.xml"/><Relationship Id="rId93" Type="http://schemas.openxmlformats.org/officeDocument/2006/relationships/slide" Target="slides/slide63.xml"/><Relationship Id="rId94" Type="http://schemas.openxmlformats.org/officeDocument/2006/relationships/slide" Target="slides/slide64.xml"/><Relationship Id="rId95" Type="http://schemas.openxmlformats.org/officeDocument/2006/relationships/slide" Target="slides/slide65.xml"/><Relationship Id="rId96" Type="http://schemas.openxmlformats.org/officeDocument/2006/relationships/slide" Target="slides/slide66.xml"/><Relationship Id="rId97" Type="http://schemas.openxmlformats.org/officeDocument/2006/relationships/slide" Target="slides/slide67.xml"/><Relationship Id="rId98" Type="http://schemas.openxmlformats.org/officeDocument/2006/relationships/slide" Target="slides/slide68.xml"/><Relationship Id="rId99" Type="http://schemas.openxmlformats.org/officeDocument/2006/relationships/notesMaster" Target="notesMasters/notesMaster1.xml"/><Relationship Id="rId20" Type="http://schemas.openxmlformats.org/officeDocument/2006/relationships/slideMaster" Target="slideMasters/slideMaster20.xml"/><Relationship Id="rId21" Type="http://schemas.openxmlformats.org/officeDocument/2006/relationships/slideMaster" Target="slideMasters/slideMaster21.xml"/><Relationship Id="rId22" Type="http://schemas.openxmlformats.org/officeDocument/2006/relationships/slideMaster" Target="slideMasters/slideMaster22.xml"/><Relationship Id="rId23" Type="http://schemas.openxmlformats.org/officeDocument/2006/relationships/slideMaster" Target="slideMasters/slideMaster23.xml"/><Relationship Id="rId24" Type="http://schemas.openxmlformats.org/officeDocument/2006/relationships/slideMaster" Target="slideMasters/slideMaster24.xml"/><Relationship Id="rId25" Type="http://schemas.openxmlformats.org/officeDocument/2006/relationships/slideMaster" Target="slideMasters/slideMaster25.xml"/><Relationship Id="rId26" Type="http://schemas.openxmlformats.org/officeDocument/2006/relationships/slideMaster" Target="slideMasters/slideMaster26.xml"/><Relationship Id="rId27" Type="http://schemas.openxmlformats.org/officeDocument/2006/relationships/slideMaster" Target="slideMasters/slideMaster27.xml"/><Relationship Id="rId28" Type="http://schemas.openxmlformats.org/officeDocument/2006/relationships/slideMaster" Target="slideMasters/slideMaster28.xml"/><Relationship Id="rId29" Type="http://schemas.openxmlformats.org/officeDocument/2006/relationships/slideMaster" Target="slideMasters/slideMaster29.xml"/><Relationship Id="rId40" Type="http://schemas.openxmlformats.org/officeDocument/2006/relationships/slide" Target="slides/slide10.xml"/><Relationship Id="rId41" Type="http://schemas.openxmlformats.org/officeDocument/2006/relationships/slide" Target="slides/slide11.xml"/><Relationship Id="rId42" Type="http://schemas.openxmlformats.org/officeDocument/2006/relationships/slide" Target="slides/slide12.xml"/><Relationship Id="rId43" Type="http://schemas.openxmlformats.org/officeDocument/2006/relationships/slide" Target="slides/slide13.xml"/><Relationship Id="rId44" Type="http://schemas.openxmlformats.org/officeDocument/2006/relationships/slide" Target="slides/slide14.xml"/><Relationship Id="rId45" Type="http://schemas.openxmlformats.org/officeDocument/2006/relationships/slide" Target="slides/slide15.xml"/><Relationship Id="rId46" Type="http://schemas.openxmlformats.org/officeDocument/2006/relationships/slide" Target="slides/slide16.xml"/><Relationship Id="rId47" Type="http://schemas.openxmlformats.org/officeDocument/2006/relationships/slide" Target="slides/slide17.xml"/><Relationship Id="rId48" Type="http://schemas.openxmlformats.org/officeDocument/2006/relationships/slide" Target="slides/slide18.xml"/><Relationship Id="rId49" Type="http://schemas.openxmlformats.org/officeDocument/2006/relationships/slide" Target="slides/slide19.xml"/><Relationship Id="rId60" Type="http://schemas.openxmlformats.org/officeDocument/2006/relationships/slide" Target="slides/slide30.xml"/><Relationship Id="rId61" Type="http://schemas.openxmlformats.org/officeDocument/2006/relationships/slide" Target="slides/slide31.xml"/><Relationship Id="rId62" Type="http://schemas.openxmlformats.org/officeDocument/2006/relationships/slide" Target="slides/slide32.xml"/><Relationship Id="rId63" Type="http://schemas.openxmlformats.org/officeDocument/2006/relationships/slide" Target="slides/slide33.xml"/><Relationship Id="rId64" Type="http://schemas.openxmlformats.org/officeDocument/2006/relationships/slide" Target="slides/slide34.xml"/><Relationship Id="rId65" Type="http://schemas.openxmlformats.org/officeDocument/2006/relationships/slide" Target="slides/slide35.xml"/><Relationship Id="rId66" Type="http://schemas.openxmlformats.org/officeDocument/2006/relationships/slide" Target="slides/slide36.xml"/><Relationship Id="rId67" Type="http://schemas.openxmlformats.org/officeDocument/2006/relationships/slide" Target="slides/slide37.xml"/><Relationship Id="rId68" Type="http://schemas.openxmlformats.org/officeDocument/2006/relationships/slide" Target="slides/slide38.xml"/><Relationship Id="rId69" Type="http://schemas.openxmlformats.org/officeDocument/2006/relationships/slide" Target="slides/slide39.xml"/><Relationship Id="rId100" Type="http://schemas.openxmlformats.org/officeDocument/2006/relationships/printerSettings" Target="printerSettings/printerSettings1.bin"/><Relationship Id="rId80" Type="http://schemas.openxmlformats.org/officeDocument/2006/relationships/slide" Target="slides/slide50.xml"/><Relationship Id="rId81" Type="http://schemas.openxmlformats.org/officeDocument/2006/relationships/slide" Target="slides/slide51.xml"/><Relationship Id="rId82" Type="http://schemas.openxmlformats.org/officeDocument/2006/relationships/slide" Target="slides/slide52.xml"/><Relationship Id="rId83" Type="http://schemas.openxmlformats.org/officeDocument/2006/relationships/slide" Target="slides/slide53.xml"/><Relationship Id="rId84" Type="http://schemas.openxmlformats.org/officeDocument/2006/relationships/slide" Target="slides/slide54.xml"/><Relationship Id="rId85" Type="http://schemas.openxmlformats.org/officeDocument/2006/relationships/slide" Target="slides/slide55.xml"/><Relationship Id="rId86" Type="http://schemas.openxmlformats.org/officeDocument/2006/relationships/slide" Target="slides/slide56.xml"/><Relationship Id="rId87" Type="http://schemas.openxmlformats.org/officeDocument/2006/relationships/slide" Target="slides/slide57.xml"/><Relationship Id="rId88" Type="http://schemas.openxmlformats.org/officeDocument/2006/relationships/slide" Target="slides/slide58.xml"/><Relationship Id="rId89" Type="http://schemas.openxmlformats.org/officeDocument/2006/relationships/slide" Target="slides/slide59.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36.e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36.e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36.emf"/></Relationships>
</file>

<file path=ppt/drawings/_rels/vmlDrawing2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49.emf"/></Relationships>
</file>

<file path=ppt/drawings/_rels/vmlDrawing24.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26.vml.rels><?xml version="1.0" encoding="UTF-8" standalone="yes"?>
<Relationships xmlns="http://schemas.openxmlformats.org/package/2006/relationships"><Relationship Id="rId1" Type="http://schemas.openxmlformats.org/officeDocument/2006/relationships/image" Target="../media/image62.wmf"/><Relationship Id="rId2" Type="http://schemas.openxmlformats.org/officeDocument/2006/relationships/image" Target="../media/image63.wmf"/></Relationships>
</file>

<file path=ppt/drawings/_rels/vmlDrawing27.vml.rels><?xml version="1.0" encoding="UTF-8" standalone="yes"?>
<Relationships xmlns="http://schemas.openxmlformats.org/package/2006/relationships"><Relationship Id="rId1" Type="http://schemas.openxmlformats.org/officeDocument/2006/relationships/image" Target="../media/image66.png"/><Relationship Id="rId2" Type="http://schemas.openxmlformats.org/officeDocument/2006/relationships/image" Target="../media/image67.wmf"/><Relationship Id="rId3" Type="http://schemas.openxmlformats.org/officeDocument/2006/relationships/image" Target="../media/image68.wmf"/></Relationships>
</file>

<file path=ppt/drawings/_rels/vmlDrawing28.vml.rels><?xml version="1.0" encoding="UTF-8" standalone="yes"?>
<Relationships xmlns="http://schemas.openxmlformats.org/package/2006/relationships"><Relationship Id="rId1" Type="http://schemas.openxmlformats.org/officeDocument/2006/relationships/image" Target="../media/image69.wmf"/></Relationships>
</file>

<file path=ppt/drawings/_rels/vmlDrawing29.v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72.wmf"/><Relationship Id="rId3" Type="http://schemas.openxmlformats.org/officeDocument/2006/relationships/image" Target="../media/image73.wmf"/></Relationships>
</file>

<file path=ppt/drawings/_rels/vmlDrawing30.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1.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3.vml.rels><?xml version="1.0" encoding="UTF-8" standalone="yes"?>
<Relationships xmlns="http://schemas.openxmlformats.org/package/2006/relationships"><Relationship Id="rId1" Type="http://schemas.openxmlformats.org/officeDocument/2006/relationships/image" Target="../media/image66.png"/><Relationship Id="rId2" Type="http://schemas.openxmlformats.org/officeDocument/2006/relationships/image" Target="../media/image76.wmf"/></Relationships>
</file>

<file path=ppt/drawings/_rels/vmlDrawing34.vml.rels><?xml version="1.0" encoding="UTF-8" standalone="yes"?>
<Relationships xmlns="http://schemas.openxmlformats.org/package/2006/relationships"><Relationship Id="rId1" Type="http://schemas.openxmlformats.org/officeDocument/2006/relationships/image" Target="../media/image77.wmf"/></Relationships>
</file>

<file path=ppt/drawings/_rels/vmlDrawing35.vml.rels><?xml version="1.0" encoding="UTF-8" standalone="yes"?>
<Relationships xmlns="http://schemas.openxmlformats.org/package/2006/relationships"><Relationship Id="rId1" Type="http://schemas.openxmlformats.org/officeDocument/2006/relationships/image" Target="../media/image78.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B5DD29-E513-2A49-A3D2-4DCF355A4302}" type="datetimeFigureOut">
              <a:rPr lang="en-US" smtClean="0"/>
              <a:t>6/9/16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D1E2DEB-B9AB-CF40-8F83-0AE1CACB4C2E}" type="slidenum">
              <a:rPr lang="en-US" smtClean="0"/>
              <a:t>‹#›</a:t>
            </a:fld>
            <a:endParaRPr lang="en-US"/>
          </a:p>
        </p:txBody>
      </p:sp>
    </p:spTree>
    <p:extLst>
      <p:ext uri="{BB962C8B-B14F-4D97-AF65-F5344CB8AC3E}">
        <p14:creationId xmlns:p14="http://schemas.microsoft.com/office/powerpoint/2010/main" val="218739047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0.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D1E2DEB-B9AB-CF40-8F83-0AE1CACB4C2E}" type="slidenum">
              <a:rPr lang="en-US" smtClean="0"/>
              <a:t>4</a:t>
            </a:fld>
            <a:endParaRPr lang="en-US"/>
          </a:p>
        </p:txBody>
      </p:sp>
    </p:spTree>
    <p:extLst>
      <p:ext uri="{BB962C8B-B14F-4D97-AF65-F5344CB8AC3E}">
        <p14:creationId xmlns:p14="http://schemas.microsoft.com/office/powerpoint/2010/main" val="1314031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2417"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2245453-3C58-AC4E-9C31-0D6E5D24F934}" type="slidenum">
              <a:rPr lang="en-US" sz="1200">
                <a:solidFill>
                  <a:srgbClr val="000000"/>
                </a:solidFill>
                <a:latin typeface="Calibri" charset="0"/>
              </a:rPr>
              <a:pPr eaLnBrk="1" hangingPunct="1"/>
              <a:t>6</a:t>
            </a:fld>
            <a:endParaRPr lang="en-US" sz="1200">
              <a:solidFill>
                <a:srgbClr val="000000"/>
              </a:solidFill>
              <a:latin typeface="Calibri" charset="0"/>
            </a:endParaRPr>
          </a:p>
        </p:txBody>
      </p:sp>
      <p:sp>
        <p:nvSpPr>
          <p:cNvPr id="57241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7241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US">
              <a:latin typeface="Calibri" charset="0"/>
            </a:endParaRPr>
          </a:p>
        </p:txBody>
      </p:sp>
    </p:spTree>
    <p:extLst>
      <p:ext uri="{BB962C8B-B14F-4D97-AF65-F5344CB8AC3E}">
        <p14:creationId xmlns:p14="http://schemas.microsoft.com/office/powerpoint/2010/main" val="1623539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F2AF208-45AF-6F4E-83E3-53F30ABE3241}" type="slidenum">
              <a:rPr lang="en-US">
                <a:solidFill>
                  <a:prstClr val="black"/>
                </a:solidFill>
                <a:latin typeface="Calibri"/>
              </a:rPr>
              <a:pPr/>
              <a:t>9</a:t>
            </a:fld>
            <a:endParaRPr lang="en-US">
              <a:solidFill>
                <a:prstClr val="black"/>
              </a:solidFill>
              <a:latin typeface="Calibri"/>
            </a:endParaRPr>
          </a:p>
        </p:txBody>
      </p:sp>
      <p:sp>
        <p:nvSpPr>
          <p:cNvPr id="25395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53955" name="Rectangle 3"/>
          <p:cNvSpPr>
            <a:spLocks noGrp="1" noChangeArrowheads="1"/>
          </p:cNvSpPr>
          <p:nvPr>
            <p:ph type="body" idx="1"/>
          </p:nvPr>
        </p:nvSpPr>
        <p:spPr>
          <a:xfrm>
            <a:off x="914400" y="4343400"/>
            <a:ext cx="5029200" cy="4114800"/>
          </a:xfrm>
        </p:spPr>
        <p:txBody>
          <a:bodyPr/>
          <a:lstStyle/>
          <a:p>
            <a:endParaRPr lang="en-US"/>
          </a:p>
        </p:txBody>
      </p:sp>
    </p:spTree>
    <p:extLst>
      <p:ext uri="{BB962C8B-B14F-4D97-AF65-F5344CB8AC3E}">
        <p14:creationId xmlns:p14="http://schemas.microsoft.com/office/powerpoint/2010/main" val="4250870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10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010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atin typeface="Calibri" charset="0"/>
              </a:rPr>
              <a:t>cherenkov.mp4</a:t>
            </a:r>
          </a:p>
        </p:txBody>
      </p:sp>
      <p:sp>
        <p:nvSpPr>
          <p:cNvPr id="60109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DC19BFA-4C53-3445-82CA-F8F2C0468B22}" type="slidenum">
              <a:rPr lang="en-US" sz="1200">
                <a:solidFill>
                  <a:srgbClr val="000000"/>
                </a:solidFill>
                <a:latin typeface="Calibri" charset="0"/>
              </a:rPr>
              <a:pPr eaLnBrk="1" hangingPunct="1"/>
              <a:t>12</a:t>
            </a:fld>
            <a:endParaRPr lang="en-US" sz="1200">
              <a:solidFill>
                <a:srgbClr val="000000"/>
              </a:solidFill>
              <a:latin typeface="Calibri" charset="0"/>
            </a:endParaRPr>
          </a:p>
        </p:txBody>
      </p:sp>
    </p:spTree>
    <p:extLst>
      <p:ext uri="{BB962C8B-B14F-4D97-AF65-F5344CB8AC3E}">
        <p14:creationId xmlns:p14="http://schemas.microsoft.com/office/powerpoint/2010/main" val="3539958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054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2054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atin typeface="Calibri" charset="0"/>
              </a:rPr>
              <a:t>Ernie-2.mp4</a:t>
            </a:r>
          </a:p>
        </p:txBody>
      </p:sp>
      <p:sp>
        <p:nvSpPr>
          <p:cNvPr id="62054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4178FE9-1873-F144-B6A5-175449292620}" type="slidenum">
              <a:rPr lang="en-US" sz="1200">
                <a:solidFill>
                  <a:srgbClr val="000000"/>
                </a:solidFill>
                <a:latin typeface="Calibri" charset="0"/>
              </a:rPr>
              <a:pPr eaLnBrk="1" hangingPunct="1"/>
              <a:t>13</a:t>
            </a:fld>
            <a:endParaRPr lang="en-US" sz="1200">
              <a:solidFill>
                <a:srgbClr val="000000"/>
              </a:solidFill>
              <a:latin typeface="Calibri" charset="0"/>
            </a:endParaRPr>
          </a:p>
        </p:txBody>
      </p:sp>
    </p:spTree>
    <p:extLst>
      <p:ext uri="{BB962C8B-B14F-4D97-AF65-F5344CB8AC3E}">
        <p14:creationId xmlns:p14="http://schemas.microsoft.com/office/powerpoint/2010/main" val="24113285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err="1" smtClean="0">
                <a:solidFill>
                  <a:schemeClr val="tx1"/>
                </a:solidFill>
                <a:latin typeface="+mn-lt"/>
                <a:ea typeface="+mn-ea"/>
                <a:cs typeface="+mn-cs"/>
              </a:rPr>
              <a:t>IceCube</a:t>
            </a:r>
            <a:r>
              <a:rPr lang="en-US" sz="1200" kern="1200" dirty="0" smtClean="0">
                <a:solidFill>
                  <a:schemeClr val="tx1"/>
                </a:solidFill>
                <a:latin typeface="+mn-lt"/>
                <a:ea typeface="+mn-ea"/>
                <a:cs typeface="+mn-cs"/>
              </a:rPr>
              <a:t> has allowed scientists to launch a hunt for some of the most elusive particles in our universe, neutrinos. These high-energy neutrinos give us an exclusive way to study powerful cosmic engines like exploding stars and black holes. This illustration shows one of the highest energy neutrino events ever measured super-imposed on the Mendota lakefront to give a sense of the enormous size of the </a:t>
            </a:r>
            <a:r>
              <a:rPr lang="en-US" sz="1200" kern="1200" dirty="0" err="1" smtClean="0">
                <a:solidFill>
                  <a:schemeClr val="tx1"/>
                </a:solidFill>
                <a:latin typeface="+mn-lt"/>
                <a:ea typeface="+mn-ea"/>
                <a:cs typeface="+mn-cs"/>
              </a:rPr>
              <a:t>IceCube</a:t>
            </a:r>
            <a:r>
              <a:rPr lang="en-US" sz="1200" kern="1200" dirty="0" smtClean="0">
                <a:solidFill>
                  <a:schemeClr val="tx1"/>
                </a:solidFill>
                <a:latin typeface="+mn-lt"/>
                <a:ea typeface="+mn-ea"/>
                <a:cs typeface="+mn-cs"/>
              </a:rPr>
              <a:t> detector.</a:t>
            </a:r>
          </a:p>
          <a:p>
            <a:endParaRPr lang="en-US" dirty="0"/>
          </a:p>
        </p:txBody>
      </p:sp>
      <p:sp>
        <p:nvSpPr>
          <p:cNvPr id="4" name="Slide Number Placeholder 3"/>
          <p:cNvSpPr>
            <a:spLocks noGrp="1"/>
          </p:cNvSpPr>
          <p:nvPr>
            <p:ph type="sldNum" sz="quarter" idx="10"/>
          </p:nvPr>
        </p:nvSpPr>
        <p:spPr/>
        <p:txBody>
          <a:bodyPr/>
          <a:lstStyle/>
          <a:p>
            <a:fld id="{10D50334-36CF-4944-96E4-EE8C04B1E969}" type="slidenum">
              <a:rPr lang="en-US" smtClean="0">
                <a:solidFill>
                  <a:prstClr val="black"/>
                </a:solidFill>
                <a:latin typeface="Calibri"/>
              </a:rPr>
              <a:pPr/>
              <a:t>15</a:t>
            </a:fld>
            <a:endParaRPr lang="en-US">
              <a:solidFill>
                <a:prstClr val="black"/>
              </a:solidFill>
              <a:latin typeface="Calibri"/>
            </a:endParaRPr>
          </a:p>
        </p:txBody>
      </p:sp>
    </p:spTree>
    <p:extLst>
      <p:ext uri="{BB962C8B-B14F-4D97-AF65-F5344CB8AC3E}">
        <p14:creationId xmlns:p14="http://schemas.microsoft.com/office/powerpoint/2010/main" val="960482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634D55A-A39F-624C-AF12-6D1547FFE6F3}" type="slidenum">
              <a:rPr lang="en-US" smtClean="0">
                <a:solidFill>
                  <a:prstClr val="black"/>
                </a:solidFill>
                <a:latin typeface="Calibri"/>
              </a:rPr>
              <a:pPr/>
              <a:t>16</a:t>
            </a:fld>
            <a:endParaRPr lang="en-US">
              <a:solidFill>
                <a:prstClr val="black"/>
              </a:solidFill>
              <a:latin typeface="Calibri"/>
            </a:endParaRPr>
          </a:p>
        </p:txBody>
      </p:sp>
    </p:spTree>
    <p:extLst>
      <p:ext uri="{BB962C8B-B14F-4D97-AF65-F5344CB8AC3E}">
        <p14:creationId xmlns:p14="http://schemas.microsoft.com/office/powerpoint/2010/main" val="3440394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3857"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9BAD74D-37CB-0B47-9FF6-07886F6EF873}" type="slidenum">
              <a:rPr lang="en-US" sz="1200">
                <a:solidFill>
                  <a:srgbClr val="000000"/>
                </a:solidFill>
                <a:latin typeface="Calibri" charset="0"/>
              </a:rPr>
              <a:pPr eaLnBrk="1" hangingPunct="1"/>
              <a:t>19</a:t>
            </a:fld>
            <a:endParaRPr lang="en-US" sz="1200">
              <a:solidFill>
                <a:srgbClr val="000000"/>
              </a:solidFill>
              <a:latin typeface="Calibri" charset="0"/>
            </a:endParaRPr>
          </a:p>
        </p:txBody>
      </p:sp>
      <p:sp>
        <p:nvSpPr>
          <p:cNvPr id="63385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3385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atin typeface="Arial"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F2AF208-45AF-6F4E-83E3-53F30ABE3241}" type="slidenum">
              <a:rPr lang="en-US">
                <a:solidFill>
                  <a:prstClr val="black"/>
                </a:solidFill>
                <a:latin typeface="Calibri"/>
              </a:rPr>
              <a:pPr/>
              <a:t>31</a:t>
            </a:fld>
            <a:endParaRPr lang="en-US">
              <a:solidFill>
                <a:prstClr val="black"/>
              </a:solidFill>
              <a:latin typeface="Calibri"/>
            </a:endParaRPr>
          </a:p>
        </p:txBody>
      </p:sp>
      <p:sp>
        <p:nvSpPr>
          <p:cNvPr id="25395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53955" name="Rectangle 3"/>
          <p:cNvSpPr>
            <a:spLocks noGrp="1" noChangeArrowheads="1"/>
          </p:cNvSpPr>
          <p:nvPr>
            <p:ph type="body" idx="1"/>
          </p:nvPr>
        </p:nvSpPr>
        <p:spPr>
          <a:xfrm>
            <a:off x="914400" y="4343400"/>
            <a:ext cx="5029200" cy="4114800"/>
          </a:xfrm>
        </p:spPr>
        <p:txBody>
          <a:bodyPr/>
          <a:lstStyle/>
          <a:p>
            <a:endParaRPr lang="en-US"/>
          </a:p>
        </p:txBody>
      </p:sp>
    </p:spTree>
    <p:extLst>
      <p:ext uri="{BB962C8B-B14F-4D97-AF65-F5344CB8AC3E}">
        <p14:creationId xmlns:p14="http://schemas.microsoft.com/office/powerpoint/2010/main" val="4250870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7779AA05-C1A1-4640-B179-F311B98A6248}" type="slidenum">
              <a:rPr lang="en-US">
                <a:solidFill>
                  <a:prstClr val="black"/>
                </a:solidFill>
                <a:latin typeface="Calibri"/>
              </a:rPr>
              <a:pPr/>
              <a:t>59</a:t>
            </a:fld>
            <a:endParaRPr lang="en-US">
              <a:solidFill>
                <a:prstClr val="black"/>
              </a:solidFill>
              <a:latin typeface="Calibri"/>
            </a:endParaRPr>
          </a:p>
        </p:txBody>
      </p:sp>
      <p:sp>
        <p:nvSpPr>
          <p:cNvPr id="874498"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defTabSz="914400" fontAlgn="base">
              <a:spcBef>
                <a:spcPct val="0"/>
              </a:spcBef>
              <a:spcAft>
                <a:spcPct val="0"/>
              </a:spcAft>
            </a:pPr>
            <a:fld id="{C9716321-4F32-4B5E-BF4B-6272C13BBB11}" type="slidenum">
              <a:rPr lang="en-US" sz="1200">
                <a:solidFill>
                  <a:prstClr val="black"/>
                </a:solidFill>
                <a:latin typeface="Arial" pitchFamily="34" charset="0"/>
                <a:ea typeface="ＭＳ Ｐゴシック" pitchFamily="34" charset="-128"/>
              </a:rPr>
              <a:pPr algn="r" defTabSz="914400" fontAlgn="base">
                <a:spcBef>
                  <a:spcPct val="0"/>
                </a:spcBef>
                <a:spcAft>
                  <a:spcPct val="0"/>
                </a:spcAft>
              </a:pPr>
              <a:t>59</a:t>
            </a:fld>
            <a:endParaRPr lang="en-US" sz="1200">
              <a:solidFill>
                <a:prstClr val="black"/>
              </a:solidFill>
              <a:latin typeface="Arial" pitchFamily="34" charset="0"/>
              <a:ea typeface="ＭＳ Ｐゴシック" pitchFamily="34" charset="-128"/>
            </a:endParaRPr>
          </a:p>
        </p:txBody>
      </p:sp>
      <p:sp>
        <p:nvSpPr>
          <p:cNvPr id="874499" name="Rectangle 2"/>
          <p:cNvSpPr>
            <a:spLocks noGrp="1" noRot="1" noChangeAspect="1" noChangeArrowheads="1" noTextEdit="1"/>
          </p:cNvSpPr>
          <p:nvPr>
            <p:ph type="sldImg"/>
          </p:nvPr>
        </p:nvSpPr>
        <p:spPr>
          <a:ln/>
        </p:spPr>
      </p:sp>
      <p:sp>
        <p:nvSpPr>
          <p:cNvPr id="874500" name="Rectangle 3"/>
          <p:cNvSpPr>
            <a:spLocks noGrp="1" noChangeArrowheads="1"/>
          </p:cNvSpPr>
          <p:nvPr>
            <p:ph type="body" idx="1"/>
          </p:nvPr>
        </p:nvSpPr>
        <p:spPr>
          <a:xfrm>
            <a:off x="914400" y="4343400"/>
            <a:ext cx="5029200" cy="4114800"/>
          </a:xfrm>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92867C-9789-4358-8CF2-A185388821B1}" type="slidenum">
              <a:rPr lang="en-US">
                <a:solidFill>
                  <a:prstClr val="black"/>
                </a:solidFill>
                <a:latin typeface="Calibri"/>
              </a:rPr>
              <a:pPr/>
              <a:t>60</a:t>
            </a:fld>
            <a:endParaRPr lang="en-US">
              <a:solidFill>
                <a:prstClr val="black"/>
              </a:solidFill>
              <a:latin typeface="Calibri"/>
            </a:endParaRPr>
          </a:p>
        </p:txBody>
      </p:sp>
      <p:sp>
        <p:nvSpPr>
          <p:cNvPr id="868354" name="Rectangle 2"/>
          <p:cNvSpPr>
            <a:spLocks noGrp="1" noRot="1" noChangeAspect="1" noChangeArrowheads="1" noTextEdit="1"/>
          </p:cNvSpPr>
          <p:nvPr>
            <p:ph type="sldImg"/>
          </p:nvPr>
        </p:nvSpPr>
        <p:spPr>
          <a:ln/>
        </p:spPr>
      </p:sp>
      <p:sp>
        <p:nvSpPr>
          <p:cNvPr id="868355" name="Rectangle 3"/>
          <p:cNvSpPr>
            <a:spLocks noGrp="1" noChangeArrowheads="1"/>
          </p:cNvSpPr>
          <p:nvPr>
            <p:ph type="body" idx="1"/>
          </p:nvPr>
        </p:nvSpPr>
        <p:spPr>
          <a:xfrm>
            <a:off x="914400" y="4343400"/>
            <a:ext cx="5029200" cy="4114800"/>
          </a:xfrm>
        </p:spPr>
        <p:txBody>
          <a:bodyPr/>
          <a:lstStyle/>
          <a:p>
            <a:r>
              <a:rPr lang="en-US"/>
              <a:t>Fly in the 3 items in filled-in colored boxes please.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F5DD09-A755-4428-B462-B31B71D3E1C0}" type="slidenum">
              <a:rPr lang="en-US">
                <a:solidFill>
                  <a:prstClr val="black"/>
                </a:solidFill>
                <a:latin typeface="Calibri"/>
              </a:rPr>
              <a:pPr/>
              <a:t>66</a:t>
            </a:fld>
            <a:endParaRPr lang="en-US">
              <a:solidFill>
                <a:prstClr val="black"/>
              </a:solidFill>
              <a:latin typeface="Calibri"/>
            </a:endParaRPr>
          </a:p>
        </p:txBody>
      </p:sp>
      <p:sp>
        <p:nvSpPr>
          <p:cNvPr id="870402" name="Rectangle 2"/>
          <p:cNvSpPr>
            <a:spLocks noGrp="1" noRot="1" noChangeAspect="1" noChangeArrowheads="1" noTextEdit="1"/>
          </p:cNvSpPr>
          <p:nvPr>
            <p:ph type="sldImg"/>
          </p:nvPr>
        </p:nvSpPr>
        <p:spPr>
          <a:ln/>
        </p:spPr>
      </p:sp>
      <p:sp>
        <p:nvSpPr>
          <p:cNvPr id="870403" name="Rectangle 3"/>
          <p:cNvSpPr>
            <a:spLocks noGrp="1" noChangeArrowheads="1"/>
          </p:cNvSpPr>
          <p:nvPr>
            <p:ph type="body" idx="1"/>
          </p:nvPr>
        </p:nvSpPr>
        <p:spPr>
          <a:xfrm>
            <a:off x="914400" y="4343400"/>
            <a:ext cx="5029200" cy="4114800"/>
          </a:xfrm>
        </p:spPr>
        <p:txBody>
          <a:bodyPr/>
          <a:lstStyle/>
          <a:p>
            <a:r>
              <a:rPr lang="en-US"/>
              <a:t>Fly in the 3 items in filled-in colored boxes please.</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AC93BF-D0F0-42BA-A871-72F1DBFB192B}" type="slidenum">
              <a:rPr lang="en-US">
                <a:solidFill>
                  <a:prstClr val="black"/>
                </a:solidFill>
                <a:latin typeface="Calibri"/>
              </a:rPr>
              <a:pPr/>
              <a:t>67</a:t>
            </a:fld>
            <a:endParaRPr lang="en-US">
              <a:solidFill>
                <a:prstClr val="black"/>
              </a:solidFill>
              <a:latin typeface="Calibri"/>
            </a:endParaRPr>
          </a:p>
        </p:txBody>
      </p:sp>
      <p:sp>
        <p:nvSpPr>
          <p:cNvPr id="894978" name="Rectangle 2"/>
          <p:cNvSpPr>
            <a:spLocks noGrp="1" noRot="1" noChangeAspect="1" noChangeArrowheads="1" noTextEdit="1"/>
          </p:cNvSpPr>
          <p:nvPr>
            <p:ph type="sldImg"/>
          </p:nvPr>
        </p:nvSpPr>
        <p:spPr>
          <a:ln/>
        </p:spPr>
      </p:sp>
      <p:sp>
        <p:nvSpPr>
          <p:cNvPr id="894979" name="Rectangle 3"/>
          <p:cNvSpPr>
            <a:spLocks noGrp="1" noChangeArrowheads="1"/>
          </p:cNvSpPr>
          <p:nvPr>
            <p:ph type="body" idx="1"/>
          </p:nvPr>
        </p:nvSpPr>
        <p:spPr>
          <a:xfrm>
            <a:off x="914400" y="4343400"/>
            <a:ext cx="5029200" cy="4114800"/>
          </a:xfrm>
        </p:spPr>
        <p:txBody>
          <a:bodyPr/>
          <a:lstStyle/>
          <a:p>
            <a:r>
              <a:rPr lang="en-US"/>
              <a:t>Fly in the 3 items in filled-in colored boxes please.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A568664-59D9-40AB-BAE0-E283B32A39BA}" type="slidenum">
              <a:rPr lang="en-US">
                <a:solidFill>
                  <a:prstClr val="black"/>
                </a:solidFill>
                <a:latin typeface="Calibri"/>
              </a:rPr>
              <a:pPr/>
              <a:t>68</a:t>
            </a:fld>
            <a:endParaRPr lang="en-US">
              <a:solidFill>
                <a:prstClr val="black"/>
              </a:solidFill>
              <a:latin typeface="Calibri"/>
            </a:endParaRPr>
          </a:p>
        </p:txBody>
      </p:sp>
      <p:sp>
        <p:nvSpPr>
          <p:cNvPr id="890882" name="Rectangle 2"/>
          <p:cNvSpPr>
            <a:spLocks noGrp="1" noRot="1" noChangeAspect="1" noChangeArrowheads="1" noTextEdit="1"/>
          </p:cNvSpPr>
          <p:nvPr>
            <p:ph type="sldImg"/>
          </p:nvPr>
        </p:nvSpPr>
        <p:spPr>
          <a:ln/>
        </p:spPr>
      </p:sp>
      <p:sp>
        <p:nvSpPr>
          <p:cNvPr id="890883" name="Rectangle 3"/>
          <p:cNvSpPr>
            <a:spLocks noGrp="1" noChangeArrowheads="1"/>
          </p:cNvSpPr>
          <p:nvPr>
            <p:ph type="body" idx="1"/>
          </p:nvPr>
        </p:nvSpPr>
        <p:spPr>
          <a:xfrm>
            <a:off x="914400" y="4343400"/>
            <a:ext cx="5029200" cy="4114800"/>
          </a:xfrm>
        </p:spPr>
        <p:txBody>
          <a:bodyPr/>
          <a:lstStyle/>
          <a:p>
            <a:r>
              <a:rPr lang="en-US"/>
              <a:t>Fly in the 3 items in filled-in colored boxes please.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3387243-B605-4F4D-AD27-FF40F0801D1C}" type="datetimeFigureOut">
              <a:rPr lang="en-US" smtClean="0"/>
              <a:t>6/9/16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B79B1D-AB8C-F24C-B822-16368C5D27DC}" type="slidenum">
              <a:rPr lang="en-US" smtClean="0"/>
              <a:t>‹#›</a:t>
            </a:fld>
            <a:endParaRPr lang="en-US"/>
          </a:p>
        </p:txBody>
      </p:sp>
    </p:spTree>
    <p:extLst>
      <p:ext uri="{BB962C8B-B14F-4D97-AF65-F5344CB8AC3E}">
        <p14:creationId xmlns:p14="http://schemas.microsoft.com/office/powerpoint/2010/main" val="3727310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3387243-B605-4F4D-AD27-FF40F0801D1C}" type="datetimeFigureOut">
              <a:rPr lang="en-US" smtClean="0"/>
              <a:t>6/9/16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B79B1D-AB8C-F24C-B822-16368C5D27DC}" type="slidenum">
              <a:rPr lang="en-US" smtClean="0"/>
              <a:t>‹#›</a:t>
            </a:fld>
            <a:endParaRPr lang="en-US"/>
          </a:p>
        </p:txBody>
      </p:sp>
    </p:spTree>
    <p:extLst>
      <p:ext uri="{BB962C8B-B14F-4D97-AF65-F5344CB8AC3E}">
        <p14:creationId xmlns:p14="http://schemas.microsoft.com/office/powerpoint/2010/main" val="3504034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3387243-B605-4F4D-AD27-FF40F0801D1C}" type="datetimeFigureOut">
              <a:rPr lang="en-US" smtClean="0"/>
              <a:t>6/9/16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B79B1D-AB8C-F24C-B822-16368C5D27DC}" type="slidenum">
              <a:rPr lang="en-US" smtClean="0"/>
              <a:t>‹#›</a:t>
            </a:fld>
            <a:endParaRPr lang="en-US"/>
          </a:p>
        </p:txBody>
      </p:sp>
    </p:spTree>
    <p:extLst>
      <p:ext uri="{BB962C8B-B14F-4D97-AF65-F5344CB8AC3E}">
        <p14:creationId xmlns:p14="http://schemas.microsoft.com/office/powerpoint/2010/main" val="3306272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3387243-B605-4F4D-AD27-FF40F0801D1C}" type="datetimeFigureOut">
              <a:rPr lang="en-US" smtClean="0"/>
              <a:t>6/9/16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B79B1D-AB8C-F24C-B822-16368C5D27DC}" type="slidenum">
              <a:rPr lang="en-US" smtClean="0"/>
              <a:t>‹#›</a:t>
            </a:fld>
            <a:endParaRPr lang="en-US"/>
          </a:p>
        </p:txBody>
      </p:sp>
    </p:spTree>
    <p:extLst>
      <p:ext uri="{BB962C8B-B14F-4D97-AF65-F5344CB8AC3E}">
        <p14:creationId xmlns:p14="http://schemas.microsoft.com/office/powerpoint/2010/main" val="2887582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3387243-B605-4F4D-AD27-FF40F0801D1C}" type="datetimeFigureOut">
              <a:rPr lang="en-US" smtClean="0"/>
              <a:t>6/9/16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B79B1D-AB8C-F24C-B822-16368C5D27DC}" type="slidenum">
              <a:rPr lang="en-US" smtClean="0"/>
              <a:t>‹#›</a:t>
            </a:fld>
            <a:endParaRPr lang="en-US"/>
          </a:p>
        </p:txBody>
      </p:sp>
    </p:spTree>
    <p:extLst>
      <p:ext uri="{BB962C8B-B14F-4D97-AF65-F5344CB8AC3E}">
        <p14:creationId xmlns:p14="http://schemas.microsoft.com/office/powerpoint/2010/main" val="2109200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3387243-B605-4F4D-AD27-FF40F0801D1C}" type="datetimeFigureOut">
              <a:rPr lang="en-US" smtClean="0"/>
              <a:t>6/9/16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B79B1D-AB8C-F24C-B822-16368C5D27DC}" type="slidenum">
              <a:rPr lang="en-US" smtClean="0"/>
              <a:t>‹#›</a:t>
            </a:fld>
            <a:endParaRPr lang="en-US"/>
          </a:p>
        </p:txBody>
      </p:sp>
    </p:spTree>
    <p:extLst>
      <p:ext uri="{BB962C8B-B14F-4D97-AF65-F5344CB8AC3E}">
        <p14:creationId xmlns:p14="http://schemas.microsoft.com/office/powerpoint/2010/main" val="4197620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387243-B605-4F4D-AD27-FF40F0801D1C}" type="datetimeFigureOut">
              <a:rPr lang="en-US" smtClean="0"/>
              <a:t>6/9/16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B79B1D-AB8C-F24C-B822-16368C5D27DC}" type="slidenum">
              <a:rPr lang="en-US" smtClean="0"/>
              <a:t>‹#›</a:t>
            </a:fld>
            <a:endParaRPr lang="en-US"/>
          </a:p>
        </p:txBody>
      </p:sp>
    </p:spTree>
    <p:extLst>
      <p:ext uri="{BB962C8B-B14F-4D97-AF65-F5344CB8AC3E}">
        <p14:creationId xmlns:p14="http://schemas.microsoft.com/office/powerpoint/2010/main" val="1958445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3387243-B605-4F4D-AD27-FF40F0801D1C}" type="datetimeFigureOut">
              <a:rPr lang="en-US" smtClean="0"/>
              <a:t>6/9/16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B79B1D-AB8C-F24C-B822-16368C5D27DC}" type="slidenum">
              <a:rPr lang="en-US" smtClean="0"/>
              <a:t>‹#›</a:t>
            </a:fld>
            <a:endParaRPr lang="en-US"/>
          </a:p>
        </p:txBody>
      </p:sp>
    </p:spTree>
    <p:extLst>
      <p:ext uri="{BB962C8B-B14F-4D97-AF65-F5344CB8AC3E}">
        <p14:creationId xmlns:p14="http://schemas.microsoft.com/office/powerpoint/2010/main" val="3506214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3387243-B605-4F4D-AD27-FF40F0801D1C}" type="datetimeFigureOut">
              <a:rPr lang="en-US" smtClean="0"/>
              <a:t>6/9/16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B79B1D-AB8C-F24C-B822-16368C5D27DC}" type="slidenum">
              <a:rPr lang="en-US" smtClean="0"/>
              <a:t>‹#›</a:t>
            </a:fld>
            <a:endParaRPr lang="en-US"/>
          </a:p>
        </p:txBody>
      </p:sp>
    </p:spTree>
    <p:extLst>
      <p:ext uri="{BB962C8B-B14F-4D97-AF65-F5344CB8AC3E}">
        <p14:creationId xmlns:p14="http://schemas.microsoft.com/office/powerpoint/2010/main" val="1400070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3387243-B605-4F4D-AD27-FF40F0801D1C}" type="datetimeFigureOut">
              <a:rPr lang="en-US" smtClean="0"/>
              <a:t>6/9/16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B79B1D-AB8C-F24C-B822-16368C5D27DC}" type="slidenum">
              <a:rPr lang="en-US" smtClean="0"/>
              <a:t>‹#›</a:t>
            </a:fld>
            <a:endParaRPr lang="en-US"/>
          </a:p>
        </p:txBody>
      </p:sp>
    </p:spTree>
    <p:extLst>
      <p:ext uri="{BB962C8B-B14F-4D97-AF65-F5344CB8AC3E}">
        <p14:creationId xmlns:p14="http://schemas.microsoft.com/office/powerpoint/2010/main" val="2564040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3387243-B605-4F4D-AD27-FF40F0801D1C}" type="datetimeFigureOut">
              <a:rPr lang="en-US" smtClean="0"/>
              <a:t>6/9/16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B79B1D-AB8C-F24C-B822-16368C5D27DC}" type="slidenum">
              <a:rPr lang="en-US" smtClean="0"/>
              <a:t>‹#›</a:t>
            </a:fld>
            <a:endParaRPr lang="en-US"/>
          </a:p>
        </p:txBody>
      </p:sp>
    </p:spTree>
    <p:extLst>
      <p:ext uri="{BB962C8B-B14F-4D97-AF65-F5344CB8AC3E}">
        <p14:creationId xmlns:p14="http://schemas.microsoft.com/office/powerpoint/2010/main" val="3006597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4" name="Slide Number Placeholder 3"/>
          <p:cNvSpPr>
            <a:spLocks noGrp="1"/>
          </p:cNvSpPr>
          <p:nvPr>
            <p:ph type="sldNum" sz="quarter" idx="12"/>
          </p:nvPr>
        </p:nvSpPr>
        <p:spPr/>
        <p:txBody>
          <a:bodyPr/>
          <a:lstStyle>
            <a:lvl1pPr>
              <a:defRPr smtClean="0"/>
            </a:lvl1pPr>
          </a:lstStyle>
          <a:p>
            <a:fld id="{E0A6A7A3-90DB-B848-9422-04DE10FC5F3B}"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694721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704111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9707368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9785466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5785470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6502667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3747545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9602734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803834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2211066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1297774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6221887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97206DB1-3A42-41E3-BC7E-62AC44BBD927}"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857620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5BEA37C7-B098-4BE5-A76C-B118CCA87E70}"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9283650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02BE888B-4958-408B-83D2-0F6290DED1EC}"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2422974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27DD74DD-102C-47CF-8D54-3C407787D3A4}"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575973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9" name="Slide Number Placeholder 8"/>
          <p:cNvSpPr>
            <a:spLocks noGrp="1"/>
          </p:cNvSpPr>
          <p:nvPr>
            <p:ph type="sldNum" sz="quarter" idx="12"/>
          </p:nvPr>
        </p:nvSpPr>
        <p:spPr/>
        <p:txBody>
          <a:bodyPr/>
          <a:lstStyle>
            <a:lvl1pPr>
              <a:defRPr/>
            </a:lvl1pPr>
          </a:lstStyle>
          <a:p>
            <a:fld id="{5A28BBA3-AFAE-4B9D-B58A-29662C29B3CE}"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7077049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5" name="Slide Number Placeholder 4"/>
          <p:cNvSpPr>
            <a:spLocks noGrp="1"/>
          </p:cNvSpPr>
          <p:nvPr>
            <p:ph type="sldNum" sz="quarter" idx="12"/>
          </p:nvPr>
        </p:nvSpPr>
        <p:spPr/>
        <p:txBody>
          <a:bodyPr/>
          <a:lstStyle>
            <a:lvl1pPr>
              <a:defRPr/>
            </a:lvl1pPr>
          </a:lstStyle>
          <a:p>
            <a:fld id="{75827F10-A8AD-4856-8601-93305CD16D30}"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183650344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4" name="Slide Number Placeholder 3"/>
          <p:cNvSpPr>
            <a:spLocks noGrp="1"/>
          </p:cNvSpPr>
          <p:nvPr>
            <p:ph type="sldNum" sz="quarter" idx="12"/>
          </p:nvPr>
        </p:nvSpPr>
        <p:spPr/>
        <p:txBody>
          <a:bodyPr/>
          <a:lstStyle>
            <a:lvl1pPr>
              <a:defRPr/>
            </a:lvl1pPr>
          </a:lstStyle>
          <a:p>
            <a:fld id="{D8A6E9B0-C367-40B8-9B07-1598D9472493}"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18466426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14E0FFD6-5D48-4104-A045-033E69C6557B}"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698671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68DDD55E-BE96-4D00-81FA-20B9773D6068}"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3514951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4BC178C1-1A37-4EAE-84B1-8AC12986F437}"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40345644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CCE644DF-2D3F-4816-BB61-463B619C1C1A}"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42002261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685800" y="6248400"/>
            <a:ext cx="1905000" cy="457200"/>
          </a:xfrm>
        </p:spPr>
        <p:txBody>
          <a:bodyPr/>
          <a:lstStyle>
            <a:lvl1pPr>
              <a:defRPr/>
            </a:lvl1pPr>
          </a:lstStyle>
          <a:p>
            <a:endParaRPr lang="en-US">
              <a:solidFill>
                <a:srgbClr val="000000"/>
              </a:solidFill>
              <a:latin typeface="Times New Roman"/>
              <a:ea typeface="ＭＳ Ｐゴシック"/>
            </a:endParaRPr>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latin typeface="Times New Roman"/>
              <a:ea typeface="ＭＳ Ｐゴシック"/>
            </a:endParaRPr>
          </a:p>
        </p:txBody>
      </p:sp>
      <p:sp>
        <p:nvSpPr>
          <p:cNvPr id="5" name="Slide Number Placeholder 4"/>
          <p:cNvSpPr>
            <a:spLocks noGrp="1"/>
          </p:cNvSpPr>
          <p:nvPr>
            <p:ph type="sldNum" sz="quarter" idx="12"/>
          </p:nvPr>
        </p:nvSpPr>
        <p:spPr>
          <a:xfrm>
            <a:off x="6553200" y="6248400"/>
            <a:ext cx="1905000" cy="457200"/>
          </a:xfrm>
        </p:spPr>
        <p:txBody>
          <a:bodyPr/>
          <a:lstStyle>
            <a:lvl1pPr>
              <a:defRPr/>
            </a:lvl1pPr>
          </a:lstStyle>
          <a:p>
            <a:fld id="{753CDB39-9978-420C-A4A3-CBCCCE49F9B5}"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6560648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6" name="Slide Number Placeholder 5"/>
          <p:cNvSpPr>
            <a:spLocks noGrp="1"/>
          </p:cNvSpPr>
          <p:nvPr>
            <p:ph type="sldNum" sz="quarter" idx="12"/>
          </p:nvPr>
        </p:nvSpPr>
        <p:spPr/>
        <p:txBody>
          <a:bodyPr/>
          <a:lstStyle>
            <a:lvl1pPr>
              <a:defRPr/>
            </a:lvl1pPr>
          </a:lstStyle>
          <a:p>
            <a:fld id="{C4E245AB-B70F-4D9E-8DD2-A237F1261FD9}"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2845483335"/>
      </p:ext>
    </p:extLst>
  </p:cSld>
  <p:clrMapOvr>
    <a:masterClrMapping/>
  </p:clrMapOvr>
  <p:transition xmlns:p14="http://schemas.microsoft.com/office/powerpoint/2010/main"/>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6" name="Slide Number Placeholder 5"/>
          <p:cNvSpPr>
            <a:spLocks noGrp="1"/>
          </p:cNvSpPr>
          <p:nvPr>
            <p:ph type="sldNum" sz="quarter" idx="12"/>
          </p:nvPr>
        </p:nvSpPr>
        <p:spPr/>
        <p:txBody>
          <a:bodyPr/>
          <a:lstStyle>
            <a:lvl1pPr>
              <a:defRPr/>
            </a:lvl1pPr>
          </a:lstStyle>
          <a:p>
            <a:fld id="{B6121D9D-FC52-425E-9053-004568492AD3}"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1223243041"/>
      </p:ext>
    </p:extLst>
  </p:cSld>
  <p:clrMapOvr>
    <a:masterClrMapping/>
  </p:clrMapOvr>
  <p:transition xmlns:p14="http://schemas.microsoft.com/office/powerpoint/2010/main"/>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6" name="Slide Number Placeholder 5"/>
          <p:cNvSpPr>
            <a:spLocks noGrp="1"/>
          </p:cNvSpPr>
          <p:nvPr>
            <p:ph type="sldNum" sz="quarter" idx="12"/>
          </p:nvPr>
        </p:nvSpPr>
        <p:spPr/>
        <p:txBody>
          <a:bodyPr/>
          <a:lstStyle>
            <a:lvl1pPr>
              <a:defRPr/>
            </a:lvl1pPr>
          </a:lstStyle>
          <a:p>
            <a:fld id="{55EDEEE5-8960-4A14-80DA-1BFB4E94120F}"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733956566"/>
      </p:ext>
    </p:extLst>
  </p:cSld>
  <p:clrMapOvr>
    <a:masterClrMapping/>
  </p:clrMapOvr>
  <p:transition xmlns:p14="http://schemas.microsoft.com/office/powerpoint/2010/main"/>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7" name="Slide Number Placeholder 6"/>
          <p:cNvSpPr>
            <a:spLocks noGrp="1"/>
          </p:cNvSpPr>
          <p:nvPr>
            <p:ph type="sldNum" sz="quarter" idx="12"/>
          </p:nvPr>
        </p:nvSpPr>
        <p:spPr/>
        <p:txBody>
          <a:bodyPr/>
          <a:lstStyle>
            <a:lvl1pPr>
              <a:defRPr/>
            </a:lvl1pPr>
          </a:lstStyle>
          <a:p>
            <a:fld id="{40F37B12-0D6D-4484-9EF4-72A8345D816C}"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2267572865"/>
      </p:ext>
    </p:extLst>
  </p:cSld>
  <p:clrMapOvr>
    <a:masterClrMapping/>
  </p:clrMapOvr>
  <p:transition xmlns:p14="http://schemas.microsoft.com/office/powerpoint/2010/main"/>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9" name="Slide Number Placeholder 8"/>
          <p:cNvSpPr>
            <a:spLocks noGrp="1"/>
          </p:cNvSpPr>
          <p:nvPr>
            <p:ph type="sldNum" sz="quarter" idx="12"/>
          </p:nvPr>
        </p:nvSpPr>
        <p:spPr/>
        <p:txBody>
          <a:bodyPr/>
          <a:lstStyle>
            <a:lvl1pPr>
              <a:defRPr/>
            </a:lvl1pPr>
          </a:lstStyle>
          <a:p>
            <a:fld id="{76CAD178-23A6-4FF3-96F9-1F42311D466D}"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275382429"/>
      </p:ext>
    </p:extLst>
  </p:cSld>
  <p:clrMapOvr>
    <a:masterClrMapping/>
  </p:clrMapOvr>
  <p:transition xmlns:p14="http://schemas.microsoft.com/office/powerpoint/2010/mai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5" name="Slide Number Placeholder 4"/>
          <p:cNvSpPr>
            <a:spLocks noGrp="1"/>
          </p:cNvSpPr>
          <p:nvPr>
            <p:ph type="sldNum" sz="quarter" idx="12"/>
          </p:nvPr>
        </p:nvSpPr>
        <p:spPr/>
        <p:txBody>
          <a:bodyPr/>
          <a:lstStyle>
            <a:lvl1pPr>
              <a:defRPr/>
            </a:lvl1pPr>
          </a:lstStyle>
          <a:p>
            <a:fld id="{F7B1778E-5C82-4478-A018-C7475A4B3063}"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1410840135"/>
      </p:ext>
    </p:extLst>
  </p:cSld>
  <p:clrMapOvr>
    <a:masterClrMapping/>
  </p:clrMapOvr>
  <p:transition xmlns:p14="http://schemas.microsoft.com/office/powerpoint/2010/main"/>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4" name="Slide Number Placeholder 3"/>
          <p:cNvSpPr>
            <a:spLocks noGrp="1"/>
          </p:cNvSpPr>
          <p:nvPr>
            <p:ph type="sldNum" sz="quarter" idx="12"/>
          </p:nvPr>
        </p:nvSpPr>
        <p:spPr/>
        <p:txBody>
          <a:bodyPr/>
          <a:lstStyle>
            <a:lvl1pPr>
              <a:defRPr/>
            </a:lvl1pPr>
          </a:lstStyle>
          <a:p>
            <a:fld id="{537BB64A-4441-4D34-B886-58C69D49129B}"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1392088022"/>
      </p:ext>
    </p:extLst>
  </p:cSld>
  <p:clrMapOvr>
    <a:masterClrMapping/>
  </p:clrMapOvr>
  <p:transition xmlns:p14="http://schemas.microsoft.com/office/powerpoint/2010/main"/>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7" name="Slide Number Placeholder 6"/>
          <p:cNvSpPr>
            <a:spLocks noGrp="1"/>
          </p:cNvSpPr>
          <p:nvPr>
            <p:ph type="sldNum" sz="quarter" idx="12"/>
          </p:nvPr>
        </p:nvSpPr>
        <p:spPr/>
        <p:txBody>
          <a:bodyPr/>
          <a:lstStyle>
            <a:lvl1pPr>
              <a:defRPr/>
            </a:lvl1pPr>
          </a:lstStyle>
          <a:p>
            <a:fld id="{A4797A39-5EA0-402B-96B1-3CCE0DD70D27}"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3279377723"/>
      </p:ext>
    </p:extLst>
  </p:cSld>
  <p:clrMapOvr>
    <a:masterClrMapping/>
  </p:clrMapOvr>
  <p:transition xmlns:p14="http://schemas.microsoft.com/office/powerpoint/2010/main"/>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7" name="Slide Number Placeholder 6"/>
          <p:cNvSpPr>
            <a:spLocks noGrp="1"/>
          </p:cNvSpPr>
          <p:nvPr>
            <p:ph type="sldNum" sz="quarter" idx="12"/>
          </p:nvPr>
        </p:nvSpPr>
        <p:spPr/>
        <p:txBody>
          <a:bodyPr/>
          <a:lstStyle>
            <a:lvl1pPr>
              <a:defRPr/>
            </a:lvl1pPr>
          </a:lstStyle>
          <a:p>
            <a:fld id="{ED5FF6D4-C774-4392-BD48-5B7467C07875}"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4264768141"/>
      </p:ext>
    </p:extLst>
  </p:cSld>
  <p:clrMapOvr>
    <a:masterClrMapping/>
  </p:clrMapOvr>
  <p:transition xmlns:p14="http://schemas.microsoft.com/office/powerpoint/2010/main"/>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6" name="Slide Number Placeholder 5"/>
          <p:cNvSpPr>
            <a:spLocks noGrp="1"/>
          </p:cNvSpPr>
          <p:nvPr>
            <p:ph type="sldNum" sz="quarter" idx="12"/>
          </p:nvPr>
        </p:nvSpPr>
        <p:spPr/>
        <p:txBody>
          <a:bodyPr/>
          <a:lstStyle>
            <a:lvl1pPr>
              <a:defRPr/>
            </a:lvl1pPr>
          </a:lstStyle>
          <a:p>
            <a:fld id="{5E4379A7-FF3E-4DA1-8715-3D622EAFC8A7}"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4247050403"/>
      </p:ext>
    </p:extLst>
  </p:cSld>
  <p:clrMapOvr>
    <a:masterClrMapping/>
  </p:clrMapOvr>
  <p:transition xmlns:p14="http://schemas.microsoft.com/office/powerpoint/2010/main"/>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6" name="Slide Number Placeholder 5"/>
          <p:cNvSpPr>
            <a:spLocks noGrp="1"/>
          </p:cNvSpPr>
          <p:nvPr>
            <p:ph type="sldNum" sz="quarter" idx="12"/>
          </p:nvPr>
        </p:nvSpPr>
        <p:spPr/>
        <p:txBody>
          <a:bodyPr/>
          <a:lstStyle>
            <a:lvl1pPr>
              <a:defRPr/>
            </a:lvl1pPr>
          </a:lstStyle>
          <a:p>
            <a:fld id="{9531F04C-355F-4D8B-806E-CB5B69CBED4C}"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1675750120"/>
      </p:ext>
    </p:extLst>
  </p:cSld>
  <p:clrMapOvr>
    <a:masterClrMapping/>
  </p:clrMapOvr>
  <p:transition xmlns:p14="http://schemas.microsoft.com/office/powerpoint/2010/main"/>
</p:sldLayout>
</file>

<file path=ppt/slideLayouts/slideLayout47.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685800" y="6248400"/>
            <a:ext cx="1905000" cy="457200"/>
          </a:xfrm>
        </p:spPr>
        <p:txBody>
          <a:bodyPr/>
          <a:lstStyle>
            <a:lvl1pPr>
              <a:defRPr/>
            </a:lvl1pPr>
          </a:lstStyle>
          <a:p>
            <a:endParaRPr lang="en-US">
              <a:solidFill>
                <a:srgbClr val="000000"/>
              </a:solidFill>
              <a:latin typeface="Times New Roman"/>
            </a:endParaRPr>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latin typeface="Times New Roman"/>
            </a:endParaRPr>
          </a:p>
        </p:txBody>
      </p:sp>
      <p:sp>
        <p:nvSpPr>
          <p:cNvPr id="5" name="Slide Number Placeholder 4"/>
          <p:cNvSpPr>
            <a:spLocks noGrp="1"/>
          </p:cNvSpPr>
          <p:nvPr>
            <p:ph type="sldNum" sz="quarter" idx="12"/>
          </p:nvPr>
        </p:nvSpPr>
        <p:spPr>
          <a:xfrm>
            <a:off x="6553200" y="6248400"/>
            <a:ext cx="1905000" cy="457200"/>
          </a:xfrm>
        </p:spPr>
        <p:txBody>
          <a:bodyPr/>
          <a:lstStyle>
            <a:lvl1pPr>
              <a:defRPr/>
            </a:lvl1pPr>
          </a:lstStyle>
          <a:p>
            <a:fld id="{A5B184E1-D164-40B4-9988-DC1DCE18F8B4}"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1656579629"/>
      </p:ext>
    </p:extLst>
  </p:cSld>
  <p:clrMapOvr>
    <a:masterClrMapping/>
  </p:clrMapOvr>
  <p:transition xmlns:p14="http://schemas.microsoft.com/office/powerpoint/2010/main"/>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6" name="Slide Number Placeholder 5"/>
          <p:cNvSpPr>
            <a:spLocks noGrp="1"/>
          </p:cNvSpPr>
          <p:nvPr>
            <p:ph type="sldNum" sz="quarter" idx="12"/>
          </p:nvPr>
        </p:nvSpPr>
        <p:spPr/>
        <p:txBody>
          <a:bodyPr/>
          <a:lstStyle>
            <a:lvl1pPr>
              <a:defRPr/>
            </a:lvl1pPr>
          </a:lstStyle>
          <a:p>
            <a:fld id="{C27E0DF0-E833-465D-A7A9-FFCA110C6150}"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132093731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6" name="Slide Number Placeholder 5"/>
          <p:cNvSpPr>
            <a:spLocks noGrp="1"/>
          </p:cNvSpPr>
          <p:nvPr>
            <p:ph type="sldNum" sz="quarter" idx="12"/>
          </p:nvPr>
        </p:nvSpPr>
        <p:spPr/>
        <p:txBody>
          <a:bodyPr/>
          <a:lstStyle>
            <a:lvl1pPr>
              <a:defRPr/>
            </a:lvl1pPr>
          </a:lstStyle>
          <a:p>
            <a:fld id="{C25F96F5-8853-4496-982B-404420590167}"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179535760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6" name="Slide Number Placeholder 5"/>
          <p:cNvSpPr>
            <a:spLocks noGrp="1"/>
          </p:cNvSpPr>
          <p:nvPr>
            <p:ph type="sldNum" sz="quarter" idx="12"/>
          </p:nvPr>
        </p:nvSpPr>
        <p:spPr/>
        <p:txBody>
          <a:bodyPr/>
          <a:lstStyle>
            <a:lvl1pPr>
              <a:defRPr/>
            </a:lvl1pPr>
          </a:lstStyle>
          <a:p>
            <a:fld id="{76CB9B6D-1D9A-4178-99A9-4EE8A500CE88}"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296125096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7" name="Slide Number Placeholder 6"/>
          <p:cNvSpPr>
            <a:spLocks noGrp="1"/>
          </p:cNvSpPr>
          <p:nvPr>
            <p:ph type="sldNum" sz="quarter" idx="12"/>
          </p:nvPr>
        </p:nvSpPr>
        <p:spPr/>
        <p:txBody>
          <a:bodyPr/>
          <a:lstStyle>
            <a:lvl1pPr>
              <a:defRPr/>
            </a:lvl1pPr>
          </a:lstStyle>
          <a:p>
            <a:fld id="{F12049C0-3163-4779-86E9-93C11BC87A4A}"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33713242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9" name="Slide Number Placeholder 8"/>
          <p:cNvSpPr>
            <a:spLocks noGrp="1"/>
          </p:cNvSpPr>
          <p:nvPr>
            <p:ph type="sldNum" sz="quarter" idx="12"/>
          </p:nvPr>
        </p:nvSpPr>
        <p:spPr/>
        <p:txBody>
          <a:bodyPr/>
          <a:lstStyle>
            <a:lvl1pPr>
              <a:defRPr/>
            </a:lvl1pPr>
          </a:lstStyle>
          <a:p>
            <a:fld id="{936B7CE1-6D21-40B4-B493-B59F3601C6A0}"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241285752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5" name="Slide Number Placeholder 4"/>
          <p:cNvSpPr>
            <a:spLocks noGrp="1"/>
          </p:cNvSpPr>
          <p:nvPr>
            <p:ph type="sldNum" sz="quarter" idx="12"/>
          </p:nvPr>
        </p:nvSpPr>
        <p:spPr/>
        <p:txBody>
          <a:bodyPr/>
          <a:lstStyle>
            <a:lvl1pPr>
              <a:defRPr/>
            </a:lvl1pPr>
          </a:lstStyle>
          <a:p>
            <a:fld id="{A5FA4D3A-4966-479B-A9B1-04D4B12ED9B6}"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143097919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4" name="Slide Number Placeholder 3"/>
          <p:cNvSpPr>
            <a:spLocks noGrp="1"/>
          </p:cNvSpPr>
          <p:nvPr>
            <p:ph type="sldNum" sz="quarter" idx="12"/>
          </p:nvPr>
        </p:nvSpPr>
        <p:spPr/>
        <p:txBody>
          <a:bodyPr/>
          <a:lstStyle>
            <a:lvl1pPr>
              <a:defRPr/>
            </a:lvl1pPr>
          </a:lstStyle>
          <a:p>
            <a:fld id="{F6534B6F-E1CD-4045-B2FE-996545E0B451}"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343742203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7" name="Slide Number Placeholder 6"/>
          <p:cNvSpPr>
            <a:spLocks noGrp="1"/>
          </p:cNvSpPr>
          <p:nvPr>
            <p:ph type="sldNum" sz="quarter" idx="12"/>
          </p:nvPr>
        </p:nvSpPr>
        <p:spPr/>
        <p:txBody>
          <a:bodyPr/>
          <a:lstStyle>
            <a:lvl1pPr>
              <a:defRPr/>
            </a:lvl1pPr>
          </a:lstStyle>
          <a:p>
            <a:fld id="{8183F8A5-B36B-438E-A454-B0A6F5FFA8C4}"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23139291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7" name="Slide Number Placeholder 6"/>
          <p:cNvSpPr>
            <a:spLocks noGrp="1"/>
          </p:cNvSpPr>
          <p:nvPr>
            <p:ph type="sldNum" sz="quarter" idx="12"/>
          </p:nvPr>
        </p:nvSpPr>
        <p:spPr/>
        <p:txBody>
          <a:bodyPr/>
          <a:lstStyle>
            <a:lvl1pPr>
              <a:defRPr/>
            </a:lvl1pPr>
          </a:lstStyle>
          <a:p>
            <a:fld id="{F0EEF6C3-B702-484E-A66D-F04AE236CFA2}"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158629108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6" name="Slide Number Placeholder 5"/>
          <p:cNvSpPr>
            <a:spLocks noGrp="1"/>
          </p:cNvSpPr>
          <p:nvPr>
            <p:ph type="sldNum" sz="quarter" idx="12"/>
          </p:nvPr>
        </p:nvSpPr>
        <p:spPr/>
        <p:txBody>
          <a:bodyPr/>
          <a:lstStyle>
            <a:lvl1pPr>
              <a:defRPr/>
            </a:lvl1pPr>
          </a:lstStyle>
          <a:p>
            <a:fld id="{D659A757-67AF-4901-8B55-3D01E8422CE0}"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36709210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ndParaRPr>
          </a:p>
        </p:txBody>
      </p:sp>
      <p:sp>
        <p:nvSpPr>
          <p:cNvPr id="6" name="Slide Number Placeholder 5"/>
          <p:cNvSpPr>
            <a:spLocks noGrp="1"/>
          </p:cNvSpPr>
          <p:nvPr>
            <p:ph type="sldNum" sz="quarter" idx="12"/>
          </p:nvPr>
        </p:nvSpPr>
        <p:spPr/>
        <p:txBody>
          <a:bodyPr/>
          <a:lstStyle>
            <a:lvl1pPr>
              <a:defRPr/>
            </a:lvl1pPr>
          </a:lstStyle>
          <a:p>
            <a:fld id="{75DE3EC2-6408-45D0-82C3-DF2D501915C0}"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199730438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685800" y="6248400"/>
            <a:ext cx="1905000" cy="457200"/>
          </a:xfrm>
        </p:spPr>
        <p:txBody>
          <a:bodyPr/>
          <a:lstStyle>
            <a:lvl1pPr>
              <a:defRPr/>
            </a:lvl1pPr>
          </a:lstStyle>
          <a:p>
            <a:endParaRPr lang="en-US">
              <a:solidFill>
                <a:srgbClr val="000000"/>
              </a:solidFill>
              <a:latin typeface="Times New Roman"/>
            </a:endParaRPr>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latin typeface="Times New Roman"/>
            </a:endParaRPr>
          </a:p>
        </p:txBody>
      </p:sp>
      <p:sp>
        <p:nvSpPr>
          <p:cNvPr id="5" name="Slide Number Placeholder 4"/>
          <p:cNvSpPr>
            <a:spLocks noGrp="1"/>
          </p:cNvSpPr>
          <p:nvPr>
            <p:ph type="sldNum" sz="quarter" idx="12"/>
          </p:nvPr>
        </p:nvSpPr>
        <p:spPr>
          <a:xfrm>
            <a:off x="6553200" y="6248400"/>
            <a:ext cx="1905000" cy="457200"/>
          </a:xfrm>
        </p:spPr>
        <p:txBody>
          <a:bodyPr/>
          <a:lstStyle>
            <a:lvl1pPr>
              <a:defRPr/>
            </a:lvl1pPr>
          </a:lstStyle>
          <a:p>
            <a:fld id="{9751FA74-780C-4CB5-BFB3-2443D2C91D0E}" type="slidenum">
              <a:rPr lang="en-US">
                <a:solidFill>
                  <a:srgbClr val="000000"/>
                </a:solidFill>
                <a:latin typeface="Times New Roman"/>
              </a:rPr>
              <a:pPr/>
              <a:t>‹#›</a:t>
            </a:fld>
            <a:endParaRPr lang="en-US">
              <a:solidFill>
                <a:srgbClr val="000000"/>
              </a:solidFill>
              <a:latin typeface="Times New Roman"/>
            </a:endParaRPr>
          </a:p>
        </p:txBody>
      </p:sp>
    </p:spTree>
    <p:extLst>
      <p:ext uri="{BB962C8B-B14F-4D97-AF65-F5344CB8AC3E}">
        <p14:creationId xmlns:p14="http://schemas.microsoft.com/office/powerpoint/2010/main" val="24739094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90738018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55328388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75203676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86706977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26425077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07889217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58752097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12389194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42085097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87471291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40914569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a:endParaRPr>
          </a:p>
        </p:txBody>
      </p:sp>
      <p:sp>
        <p:nvSpPr>
          <p:cNvPr id="6" name="Slide Number Placeholder 5"/>
          <p:cNvSpPr>
            <a:spLocks noGrp="1"/>
          </p:cNvSpPr>
          <p:nvPr>
            <p:ph type="sldNum" sz="quarter" idx="12"/>
          </p:nvPr>
        </p:nvSpPr>
        <p:spPr/>
        <p:txBody>
          <a:bodyPr/>
          <a:lstStyle>
            <a:lvl1pPr>
              <a:defRPr/>
            </a:lvl1pPr>
          </a:lstStyle>
          <a:p>
            <a:fld id="{88265E5D-335C-4AB7-AF2F-3316A914AC21}" type="slidenum">
              <a:rPr lang="en-US">
                <a:solidFill>
                  <a:srgbClr val="000000"/>
                </a:solidFill>
                <a:latin typeface="Times"/>
              </a:rPr>
              <a:pPr/>
              <a:t>‹#›</a:t>
            </a:fld>
            <a:endParaRPr lang="en-US">
              <a:solidFill>
                <a:srgbClr val="000000"/>
              </a:solidFill>
              <a:latin typeface="Times"/>
            </a:endParaRPr>
          </a:p>
        </p:txBody>
      </p:sp>
    </p:spTree>
    <p:extLst>
      <p:ext uri="{BB962C8B-B14F-4D97-AF65-F5344CB8AC3E}">
        <p14:creationId xmlns:p14="http://schemas.microsoft.com/office/powerpoint/2010/main" val="127420556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a:endParaRPr>
          </a:p>
        </p:txBody>
      </p:sp>
      <p:sp>
        <p:nvSpPr>
          <p:cNvPr id="6" name="Slide Number Placeholder 5"/>
          <p:cNvSpPr>
            <a:spLocks noGrp="1"/>
          </p:cNvSpPr>
          <p:nvPr>
            <p:ph type="sldNum" sz="quarter" idx="12"/>
          </p:nvPr>
        </p:nvSpPr>
        <p:spPr/>
        <p:txBody>
          <a:bodyPr/>
          <a:lstStyle>
            <a:lvl1pPr>
              <a:defRPr/>
            </a:lvl1pPr>
          </a:lstStyle>
          <a:p>
            <a:fld id="{64275E3D-E981-4118-9792-D68F4C547C79}" type="slidenum">
              <a:rPr lang="en-US">
                <a:solidFill>
                  <a:srgbClr val="000000"/>
                </a:solidFill>
                <a:latin typeface="Times"/>
              </a:rPr>
              <a:pPr/>
              <a:t>‹#›</a:t>
            </a:fld>
            <a:endParaRPr lang="en-US">
              <a:solidFill>
                <a:srgbClr val="000000"/>
              </a:solidFill>
              <a:latin typeface="Times"/>
            </a:endParaRPr>
          </a:p>
        </p:txBody>
      </p:sp>
    </p:spTree>
    <p:extLst>
      <p:ext uri="{BB962C8B-B14F-4D97-AF65-F5344CB8AC3E}">
        <p14:creationId xmlns:p14="http://schemas.microsoft.com/office/powerpoint/2010/main" val="343685846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a:endParaRPr>
          </a:p>
        </p:txBody>
      </p:sp>
      <p:sp>
        <p:nvSpPr>
          <p:cNvPr id="6" name="Slide Number Placeholder 5"/>
          <p:cNvSpPr>
            <a:spLocks noGrp="1"/>
          </p:cNvSpPr>
          <p:nvPr>
            <p:ph type="sldNum" sz="quarter" idx="12"/>
          </p:nvPr>
        </p:nvSpPr>
        <p:spPr/>
        <p:txBody>
          <a:bodyPr/>
          <a:lstStyle>
            <a:lvl1pPr>
              <a:defRPr/>
            </a:lvl1pPr>
          </a:lstStyle>
          <a:p>
            <a:fld id="{0E9FED30-7B7E-4FEE-9280-C1E669940F3F}" type="slidenum">
              <a:rPr lang="en-US">
                <a:solidFill>
                  <a:srgbClr val="000000"/>
                </a:solidFill>
                <a:latin typeface="Times"/>
              </a:rPr>
              <a:pPr/>
              <a:t>‹#›</a:t>
            </a:fld>
            <a:endParaRPr lang="en-US">
              <a:solidFill>
                <a:srgbClr val="000000"/>
              </a:solidFill>
              <a:latin typeface="Times"/>
            </a:endParaRPr>
          </a:p>
        </p:txBody>
      </p:sp>
    </p:spTree>
    <p:extLst>
      <p:ext uri="{BB962C8B-B14F-4D97-AF65-F5344CB8AC3E}">
        <p14:creationId xmlns:p14="http://schemas.microsoft.com/office/powerpoint/2010/main" val="413763480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a:endParaRPr>
          </a:p>
        </p:txBody>
      </p:sp>
      <p:sp>
        <p:nvSpPr>
          <p:cNvPr id="7" name="Slide Number Placeholder 6"/>
          <p:cNvSpPr>
            <a:spLocks noGrp="1"/>
          </p:cNvSpPr>
          <p:nvPr>
            <p:ph type="sldNum" sz="quarter" idx="12"/>
          </p:nvPr>
        </p:nvSpPr>
        <p:spPr/>
        <p:txBody>
          <a:bodyPr/>
          <a:lstStyle>
            <a:lvl1pPr>
              <a:defRPr/>
            </a:lvl1pPr>
          </a:lstStyle>
          <a:p>
            <a:fld id="{0486F1B1-1778-4CFD-AFCF-409DB95345C3}" type="slidenum">
              <a:rPr lang="en-US">
                <a:solidFill>
                  <a:srgbClr val="000000"/>
                </a:solidFill>
                <a:latin typeface="Times"/>
              </a:rPr>
              <a:pPr/>
              <a:t>‹#›</a:t>
            </a:fld>
            <a:endParaRPr lang="en-US">
              <a:solidFill>
                <a:srgbClr val="000000"/>
              </a:solidFill>
              <a:latin typeface="Times"/>
            </a:endParaRPr>
          </a:p>
        </p:txBody>
      </p:sp>
    </p:spTree>
    <p:extLst>
      <p:ext uri="{BB962C8B-B14F-4D97-AF65-F5344CB8AC3E}">
        <p14:creationId xmlns:p14="http://schemas.microsoft.com/office/powerpoint/2010/main" val="62705868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latin typeface="Times"/>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latin typeface="Times"/>
            </a:endParaRPr>
          </a:p>
        </p:txBody>
      </p:sp>
      <p:sp>
        <p:nvSpPr>
          <p:cNvPr id="9" name="Slide Number Placeholder 8"/>
          <p:cNvSpPr>
            <a:spLocks noGrp="1"/>
          </p:cNvSpPr>
          <p:nvPr>
            <p:ph type="sldNum" sz="quarter" idx="12"/>
          </p:nvPr>
        </p:nvSpPr>
        <p:spPr/>
        <p:txBody>
          <a:bodyPr/>
          <a:lstStyle>
            <a:lvl1pPr>
              <a:defRPr/>
            </a:lvl1pPr>
          </a:lstStyle>
          <a:p>
            <a:fld id="{CB06EC5F-561D-4ADA-95D0-7914E79FE288}" type="slidenum">
              <a:rPr lang="en-US">
                <a:solidFill>
                  <a:srgbClr val="000000"/>
                </a:solidFill>
                <a:latin typeface="Times"/>
              </a:rPr>
              <a:pPr/>
              <a:t>‹#›</a:t>
            </a:fld>
            <a:endParaRPr lang="en-US">
              <a:solidFill>
                <a:srgbClr val="000000"/>
              </a:solidFill>
              <a:latin typeface="Times"/>
            </a:endParaRPr>
          </a:p>
        </p:txBody>
      </p:sp>
    </p:spTree>
    <p:extLst>
      <p:ext uri="{BB962C8B-B14F-4D97-AF65-F5344CB8AC3E}">
        <p14:creationId xmlns:p14="http://schemas.microsoft.com/office/powerpoint/2010/main" val="49850435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latin typeface="Times"/>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latin typeface="Times"/>
            </a:endParaRPr>
          </a:p>
        </p:txBody>
      </p:sp>
      <p:sp>
        <p:nvSpPr>
          <p:cNvPr id="5" name="Slide Number Placeholder 4"/>
          <p:cNvSpPr>
            <a:spLocks noGrp="1"/>
          </p:cNvSpPr>
          <p:nvPr>
            <p:ph type="sldNum" sz="quarter" idx="12"/>
          </p:nvPr>
        </p:nvSpPr>
        <p:spPr/>
        <p:txBody>
          <a:bodyPr/>
          <a:lstStyle>
            <a:lvl1pPr>
              <a:defRPr/>
            </a:lvl1pPr>
          </a:lstStyle>
          <a:p>
            <a:fld id="{D845CEF6-45A3-43BC-9E42-7FA6BAB4AE54}" type="slidenum">
              <a:rPr lang="en-US">
                <a:solidFill>
                  <a:srgbClr val="000000"/>
                </a:solidFill>
                <a:latin typeface="Times"/>
              </a:rPr>
              <a:pPr/>
              <a:t>‹#›</a:t>
            </a:fld>
            <a:endParaRPr lang="en-US">
              <a:solidFill>
                <a:srgbClr val="000000"/>
              </a:solidFill>
              <a:latin typeface="Times"/>
            </a:endParaRPr>
          </a:p>
        </p:txBody>
      </p:sp>
    </p:spTree>
    <p:extLst>
      <p:ext uri="{BB962C8B-B14F-4D97-AF65-F5344CB8AC3E}">
        <p14:creationId xmlns:p14="http://schemas.microsoft.com/office/powerpoint/2010/main" val="189516497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latin typeface="Times"/>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latin typeface="Times"/>
            </a:endParaRPr>
          </a:p>
        </p:txBody>
      </p:sp>
      <p:sp>
        <p:nvSpPr>
          <p:cNvPr id="4" name="Slide Number Placeholder 3"/>
          <p:cNvSpPr>
            <a:spLocks noGrp="1"/>
          </p:cNvSpPr>
          <p:nvPr>
            <p:ph type="sldNum" sz="quarter" idx="12"/>
          </p:nvPr>
        </p:nvSpPr>
        <p:spPr/>
        <p:txBody>
          <a:bodyPr/>
          <a:lstStyle>
            <a:lvl1pPr>
              <a:defRPr/>
            </a:lvl1pPr>
          </a:lstStyle>
          <a:p>
            <a:fld id="{6DAE6D0B-EDB0-4BE1-9A3C-44684950459D}" type="slidenum">
              <a:rPr lang="en-US">
                <a:solidFill>
                  <a:srgbClr val="000000"/>
                </a:solidFill>
                <a:latin typeface="Times"/>
              </a:rPr>
              <a:pPr/>
              <a:t>‹#›</a:t>
            </a:fld>
            <a:endParaRPr lang="en-US">
              <a:solidFill>
                <a:srgbClr val="000000"/>
              </a:solidFill>
              <a:latin typeface="Times"/>
            </a:endParaRPr>
          </a:p>
        </p:txBody>
      </p:sp>
    </p:spTree>
    <p:extLst>
      <p:ext uri="{BB962C8B-B14F-4D97-AF65-F5344CB8AC3E}">
        <p14:creationId xmlns:p14="http://schemas.microsoft.com/office/powerpoint/2010/main" val="336376704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a:endParaRPr>
          </a:p>
        </p:txBody>
      </p:sp>
      <p:sp>
        <p:nvSpPr>
          <p:cNvPr id="7" name="Slide Number Placeholder 6"/>
          <p:cNvSpPr>
            <a:spLocks noGrp="1"/>
          </p:cNvSpPr>
          <p:nvPr>
            <p:ph type="sldNum" sz="quarter" idx="12"/>
          </p:nvPr>
        </p:nvSpPr>
        <p:spPr/>
        <p:txBody>
          <a:bodyPr/>
          <a:lstStyle>
            <a:lvl1pPr>
              <a:defRPr/>
            </a:lvl1pPr>
          </a:lstStyle>
          <a:p>
            <a:fld id="{68123C21-1401-4B1C-A96D-6A7000A64911}" type="slidenum">
              <a:rPr lang="en-US">
                <a:solidFill>
                  <a:srgbClr val="000000"/>
                </a:solidFill>
                <a:latin typeface="Times"/>
              </a:rPr>
              <a:pPr/>
              <a:t>‹#›</a:t>
            </a:fld>
            <a:endParaRPr lang="en-US">
              <a:solidFill>
                <a:srgbClr val="000000"/>
              </a:solidFill>
              <a:latin typeface="Times"/>
            </a:endParaRPr>
          </a:p>
        </p:txBody>
      </p:sp>
    </p:spTree>
    <p:extLst>
      <p:ext uri="{BB962C8B-B14F-4D97-AF65-F5344CB8AC3E}">
        <p14:creationId xmlns:p14="http://schemas.microsoft.com/office/powerpoint/2010/main" val="193008699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a:endParaRPr>
          </a:p>
        </p:txBody>
      </p:sp>
      <p:sp>
        <p:nvSpPr>
          <p:cNvPr id="7" name="Slide Number Placeholder 6"/>
          <p:cNvSpPr>
            <a:spLocks noGrp="1"/>
          </p:cNvSpPr>
          <p:nvPr>
            <p:ph type="sldNum" sz="quarter" idx="12"/>
          </p:nvPr>
        </p:nvSpPr>
        <p:spPr/>
        <p:txBody>
          <a:bodyPr/>
          <a:lstStyle>
            <a:lvl1pPr>
              <a:defRPr/>
            </a:lvl1pPr>
          </a:lstStyle>
          <a:p>
            <a:fld id="{F1F05DBE-6CE0-4FBF-9516-394E278299C2}" type="slidenum">
              <a:rPr lang="en-US">
                <a:solidFill>
                  <a:srgbClr val="000000"/>
                </a:solidFill>
                <a:latin typeface="Times"/>
              </a:rPr>
              <a:pPr/>
              <a:t>‹#›</a:t>
            </a:fld>
            <a:endParaRPr lang="en-US">
              <a:solidFill>
                <a:srgbClr val="000000"/>
              </a:solidFill>
              <a:latin typeface="Times"/>
            </a:endParaRPr>
          </a:p>
        </p:txBody>
      </p:sp>
    </p:spTree>
    <p:extLst>
      <p:ext uri="{BB962C8B-B14F-4D97-AF65-F5344CB8AC3E}">
        <p14:creationId xmlns:p14="http://schemas.microsoft.com/office/powerpoint/2010/main" val="187526351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a:endParaRPr>
          </a:p>
        </p:txBody>
      </p:sp>
      <p:sp>
        <p:nvSpPr>
          <p:cNvPr id="6" name="Slide Number Placeholder 5"/>
          <p:cNvSpPr>
            <a:spLocks noGrp="1"/>
          </p:cNvSpPr>
          <p:nvPr>
            <p:ph type="sldNum" sz="quarter" idx="12"/>
          </p:nvPr>
        </p:nvSpPr>
        <p:spPr/>
        <p:txBody>
          <a:bodyPr/>
          <a:lstStyle>
            <a:lvl1pPr>
              <a:defRPr/>
            </a:lvl1pPr>
          </a:lstStyle>
          <a:p>
            <a:fld id="{2659A11D-B0EF-4031-A916-A7C466C74C2D}" type="slidenum">
              <a:rPr lang="en-US">
                <a:solidFill>
                  <a:srgbClr val="000000"/>
                </a:solidFill>
                <a:latin typeface="Times"/>
              </a:rPr>
              <a:pPr/>
              <a:t>‹#›</a:t>
            </a:fld>
            <a:endParaRPr lang="en-US">
              <a:solidFill>
                <a:srgbClr val="000000"/>
              </a:solidFill>
              <a:latin typeface="Times"/>
            </a:endParaRPr>
          </a:p>
        </p:txBody>
      </p:sp>
    </p:spTree>
    <p:extLst>
      <p:ext uri="{BB962C8B-B14F-4D97-AF65-F5344CB8AC3E}">
        <p14:creationId xmlns:p14="http://schemas.microsoft.com/office/powerpoint/2010/main" val="371909267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a:endParaRPr>
          </a:p>
        </p:txBody>
      </p:sp>
      <p:sp>
        <p:nvSpPr>
          <p:cNvPr id="6" name="Slide Number Placeholder 5"/>
          <p:cNvSpPr>
            <a:spLocks noGrp="1"/>
          </p:cNvSpPr>
          <p:nvPr>
            <p:ph type="sldNum" sz="quarter" idx="12"/>
          </p:nvPr>
        </p:nvSpPr>
        <p:spPr/>
        <p:txBody>
          <a:bodyPr/>
          <a:lstStyle>
            <a:lvl1pPr>
              <a:defRPr/>
            </a:lvl1pPr>
          </a:lstStyle>
          <a:p>
            <a:fld id="{651145DF-4183-4E89-9457-59270148B37E}" type="slidenum">
              <a:rPr lang="en-US">
                <a:solidFill>
                  <a:srgbClr val="000000"/>
                </a:solidFill>
                <a:latin typeface="Times"/>
              </a:rPr>
              <a:pPr/>
              <a:t>‹#›</a:t>
            </a:fld>
            <a:endParaRPr lang="en-US">
              <a:solidFill>
                <a:srgbClr val="000000"/>
              </a:solidFill>
              <a:latin typeface="Times"/>
            </a:endParaRPr>
          </a:p>
        </p:txBody>
      </p:sp>
    </p:spTree>
    <p:extLst>
      <p:ext uri="{BB962C8B-B14F-4D97-AF65-F5344CB8AC3E}">
        <p14:creationId xmlns:p14="http://schemas.microsoft.com/office/powerpoint/2010/main" val="201011184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43"/>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18BAF38A-918D-9A49-821C-322A9E7CCFD2}"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2880214964"/>
      </p:ext>
    </p:extLst>
  </p:cSld>
  <p:clrMapOvr>
    <a:masterClrMapping/>
  </p:clrMapOvr>
  <p:transition xmlns:p14="http://schemas.microsoft.com/office/powerpoint/2010/main" spd="slow">
    <p:randomBar dir="vert"/>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9AB3C057-49A0-2947-ADAD-77FD12763FF7}"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982364956"/>
      </p:ext>
    </p:extLst>
  </p:cSld>
  <p:clrMapOvr>
    <a:masterClrMapping/>
  </p:clrMapOvr>
  <p:transition xmlns:p14="http://schemas.microsoft.com/office/powerpoint/2010/main" spd="slow">
    <p:randomBar dir="vert"/>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8"/>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AB4CBECC-8424-2347-A1E1-F3A08C542A32}"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2307459677"/>
      </p:ext>
    </p:extLst>
  </p:cSld>
  <p:clrMapOvr>
    <a:masterClrMapping/>
  </p:clrMapOvr>
  <p:transition xmlns:p14="http://schemas.microsoft.com/office/powerpoint/2010/main" spd="slow">
    <p:randomBar dir="vert"/>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15381DB5-AB67-F54A-92C9-B4105A1FDDBC}"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1815723076"/>
      </p:ext>
    </p:extLst>
  </p:cSld>
  <p:clrMapOvr>
    <a:masterClrMapping/>
  </p:clrMapOvr>
  <p:transition xmlns:p14="http://schemas.microsoft.com/office/powerpoint/2010/main" spd="slow">
    <p:randomBar dir="vert"/>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3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9" name="Rectangle 6"/>
          <p:cNvSpPr>
            <a:spLocks noGrp="1" noChangeArrowheads="1"/>
          </p:cNvSpPr>
          <p:nvPr>
            <p:ph type="sldNum" sz="quarter" idx="12"/>
          </p:nvPr>
        </p:nvSpPr>
        <p:spPr>
          <a:ln/>
        </p:spPr>
        <p:txBody>
          <a:bodyPr/>
          <a:lstStyle>
            <a:lvl1pPr>
              <a:defRPr/>
            </a:lvl1pPr>
          </a:lstStyle>
          <a:p>
            <a:pPr>
              <a:defRPr/>
            </a:pPr>
            <a:fld id="{C65C41D7-291B-E543-BDD8-6DAA46E89E8E}"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2517316396"/>
      </p:ext>
    </p:extLst>
  </p:cSld>
  <p:clrMapOvr>
    <a:masterClrMapping/>
  </p:clrMapOvr>
  <p:transition xmlns:p14="http://schemas.microsoft.com/office/powerpoint/2010/main" spd="slow">
    <p:randomBar dir="vert"/>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5" name="Rectangle 6"/>
          <p:cNvSpPr>
            <a:spLocks noGrp="1" noChangeArrowheads="1"/>
          </p:cNvSpPr>
          <p:nvPr>
            <p:ph type="sldNum" sz="quarter" idx="12"/>
          </p:nvPr>
        </p:nvSpPr>
        <p:spPr>
          <a:ln/>
        </p:spPr>
        <p:txBody>
          <a:bodyPr/>
          <a:lstStyle>
            <a:lvl1pPr>
              <a:defRPr/>
            </a:lvl1pPr>
          </a:lstStyle>
          <a:p>
            <a:pPr>
              <a:defRPr/>
            </a:pPr>
            <a:fld id="{6773F38D-CC74-D84B-B139-93E376EC8683}"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4170352311"/>
      </p:ext>
    </p:extLst>
  </p:cSld>
  <p:clrMapOvr>
    <a:masterClrMapping/>
  </p:clrMapOvr>
  <p:transition xmlns:p14="http://schemas.microsoft.com/office/powerpoint/2010/main" spd="slow">
    <p:randomBar dir="vert"/>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4" name="Rectangle 6"/>
          <p:cNvSpPr>
            <a:spLocks noGrp="1" noChangeArrowheads="1"/>
          </p:cNvSpPr>
          <p:nvPr>
            <p:ph type="sldNum" sz="quarter" idx="12"/>
          </p:nvPr>
        </p:nvSpPr>
        <p:spPr>
          <a:ln/>
        </p:spPr>
        <p:txBody>
          <a:bodyPr/>
          <a:lstStyle>
            <a:lvl1pPr>
              <a:defRPr/>
            </a:lvl1pPr>
          </a:lstStyle>
          <a:p>
            <a:pPr>
              <a:defRPr/>
            </a:pPr>
            <a:fld id="{A1969450-2694-3649-9D3A-A160FACE426E}"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1805004217"/>
      </p:ext>
    </p:extLst>
  </p:cSld>
  <p:clrMapOvr>
    <a:masterClrMapping/>
  </p:clrMapOvr>
  <p:transition xmlns:p14="http://schemas.microsoft.com/office/powerpoint/2010/main" spd="slow">
    <p:randomBar dir="vert"/>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6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5FCDA12A-099D-CF4C-AD27-5C5EC60BBA6E}"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3669605768"/>
      </p:ext>
    </p:extLst>
  </p:cSld>
  <p:clrMapOvr>
    <a:masterClrMapping/>
  </p:clrMapOvr>
  <p:transition xmlns:p14="http://schemas.microsoft.com/office/powerpoint/2010/main" spd="slow">
    <p:randomBar dir="vert"/>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78536646-2332-2A43-A1B0-66DA142B3792}"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2802053050"/>
      </p:ext>
    </p:extLst>
  </p:cSld>
  <p:clrMapOvr>
    <a:masterClrMapping/>
  </p:clrMapOvr>
  <p:transition xmlns:p14="http://schemas.microsoft.com/office/powerpoint/2010/main" spd="slow">
    <p:randomBar dir="vert"/>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21C7DDC6-8C16-4647-8F0B-15AF4E149A66}"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177368519"/>
      </p:ext>
    </p:extLst>
  </p:cSld>
  <p:clrMapOvr>
    <a:masterClrMapping/>
  </p:clrMapOvr>
  <p:transition xmlns:p14="http://schemas.microsoft.com/office/powerpoint/2010/main" spd="slow">
    <p:randomBar dir="vert"/>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56"/>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56"/>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BFDB121E-40D1-5843-9361-521EF038700A}"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3610689215"/>
      </p:ext>
    </p:extLst>
  </p:cSld>
  <p:clrMapOvr>
    <a:masterClrMapping/>
  </p:clrMapOvr>
  <p:transition xmlns:p14="http://schemas.microsoft.com/office/powerpoint/2010/main" spd="slow">
    <p:randomBar dir="vert"/>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99231847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61403176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20827849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281644193"/>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54965179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42725839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002046428"/>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000329765"/>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960780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886010054"/>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77210178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a:prstGeom prst="rect">
            <a:avLst/>
          </a:prstGeom>
        </p:spPr>
        <p:txBody>
          <a:bodyPr lIns="64291" tIns="32146" rIns="64291" bIns="32146"/>
          <a:lstStyle/>
          <a:p>
            <a:r>
              <a:rPr lang="en-US" smtClean="0"/>
              <a:t>Click to edit Master title style</a:t>
            </a:r>
            <a:endParaRPr lang="de-DE"/>
          </a:p>
        </p:txBody>
      </p:sp>
      <p:sp>
        <p:nvSpPr>
          <p:cNvPr id="3" name="Subtitle 2"/>
          <p:cNvSpPr>
            <a:spLocks noGrp="1"/>
          </p:cNvSpPr>
          <p:nvPr>
            <p:ph type="subTitle" idx="1"/>
          </p:nvPr>
        </p:nvSpPr>
        <p:spPr>
          <a:xfrm>
            <a:off x="1371824" y="3886647"/>
            <a:ext cx="6400354" cy="1752451"/>
          </a:xfrm>
          <a:prstGeom prst="rect">
            <a:avLst/>
          </a:prstGeom>
        </p:spPr>
        <p:txBody>
          <a:bodyPr lIns="64291" tIns="32146" rIns="64291" bIns="32146"/>
          <a:lstStyle>
            <a:lvl1pPr marL="0" indent="0" algn="ctr">
              <a:buNone/>
              <a:defRPr/>
            </a:lvl1pPr>
            <a:lvl2pPr marL="321457" indent="0" algn="ctr">
              <a:buNone/>
              <a:defRPr/>
            </a:lvl2pPr>
            <a:lvl3pPr marL="642915" indent="0" algn="ctr">
              <a:buNone/>
              <a:defRPr/>
            </a:lvl3pPr>
            <a:lvl4pPr marL="964372" indent="0" algn="ctr">
              <a:buNone/>
              <a:defRPr/>
            </a:lvl4pPr>
            <a:lvl5pPr marL="1285829" indent="0" algn="ctr">
              <a:buNone/>
              <a:defRPr/>
            </a:lvl5pPr>
            <a:lvl6pPr marL="1607287" indent="0" algn="ctr">
              <a:buNone/>
              <a:defRPr/>
            </a:lvl6pPr>
            <a:lvl7pPr marL="1928744" indent="0" algn="ctr">
              <a:buNone/>
              <a:defRPr/>
            </a:lvl7pPr>
            <a:lvl8pPr marL="2250201" indent="0" algn="ctr">
              <a:buNone/>
              <a:defRPr/>
            </a:lvl8pPr>
            <a:lvl9pPr marL="2571659" indent="0" algn="ctr">
              <a:buNone/>
              <a:defRPr/>
            </a:lvl9pPr>
          </a:lstStyle>
          <a:p>
            <a:r>
              <a:rPr lang="en-US" smtClean="0"/>
              <a:t>Click to edit Master subtitle style</a:t>
            </a:r>
            <a:endParaRPr lang="de-DE"/>
          </a:p>
        </p:txBody>
      </p:sp>
    </p:spTree>
    <p:extLst>
      <p:ext uri="{BB962C8B-B14F-4D97-AF65-F5344CB8AC3E}">
        <p14:creationId xmlns:p14="http://schemas.microsoft.com/office/powerpoint/2010/main" val="301866377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Rectangle 3"/>
          <p:cNvSpPr/>
          <p:nvPr userDrawn="1"/>
        </p:nvSpPr>
        <p:spPr bwMode="auto">
          <a:xfrm>
            <a:off x="0" y="0"/>
            <a:ext cx="9144000" cy="857250"/>
          </a:xfrm>
          <a:prstGeom prst="rect">
            <a:avLst/>
          </a:prstGeom>
          <a:solidFill>
            <a:schemeClr val="accent1"/>
          </a:solidFill>
          <a:ln w="254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4291" tIns="32146" rIns="64291" bIns="32146" numCol="1" rtlCol="0" anchor="t" anchorCtr="0" compatLnSpc="1">
            <a:prstTxWarp prst="textNoShape">
              <a:avLst/>
            </a:prstTxWarp>
          </a:bodyPr>
          <a:lstStyle/>
          <a:p>
            <a:pPr algn="ctr" defTabSz="642915" fontAlgn="base">
              <a:spcBef>
                <a:spcPct val="0"/>
              </a:spcBef>
              <a:spcAft>
                <a:spcPct val="0"/>
              </a:spcAft>
            </a:pPr>
            <a:endParaRPr lang="en-US" sz="4100">
              <a:solidFill>
                <a:srgbClr val="000000"/>
              </a:solidFill>
              <a:latin typeface="Gill Sans" charset="0"/>
              <a:ea typeface="ヒラギノ角ゴ ProN W3" charset="0"/>
              <a:cs typeface="ヒラギノ角ゴ ProN W3" charset="0"/>
              <a:sym typeface="Gill Sans" charset="0"/>
            </a:endParaRPr>
          </a:p>
        </p:txBody>
      </p:sp>
      <p:sp>
        <p:nvSpPr>
          <p:cNvPr id="2" name="Title 1"/>
          <p:cNvSpPr>
            <a:spLocks noGrp="1"/>
          </p:cNvSpPr>
          <p:nvPr>
            <p:ph type="title" hasCustomPrompt="1"/>
          </p:nvPr>
        </p:nvSpPr>
        <p:spPr>
          <a:xfrm>
            <a:off x="125016" y="160735"/>
            <a:ext cx="9018984" cy="535781"/>
          </a:xfrm>
          <a:prstGeom prst="rect">
            <a:avLst/>
          </a:prstGeom>
          <a:solidFill>
            <a:schemeClr val="accent1"/>
          </a:solidFill>
          <a:ln>
            <a:solidFill>
              <a:schemeClr val="accent1"/>
            </a:solidFill>
          </a:ln>
        </p:spPr>
        <p:txBody>
          <a:bodyPr lIns="64291" tIns="32146" rIns="64291" bIns="32146"/>
          <a:lstStyle>
            <a:lvl1pPr>
              <a:defRPr b="1">
                <a:latin typeface="Calibri" pitchFamily="34" charset="0"/>
                <a:cs typeface="Calibri" pitchFamily="34" charset="0"/>
              </a:defRPr>
            </a:lvl1pPr>
          </a:lstStyle>
          <a:p>
            <a:r>
              <a:rPr lang="en-US" dirty="0" smtClean="0"/>
              <a:t> Click to edit Master title style</a:t>
            </a:r>
            <a:endParaRPr lang="de-DE" dirty="0"/>
          </a:p>
        </p:txBody>
      </p:sp>
      <p:sp>
        <p:nvSpPr>
          <p:cNvPr id="3" name="Content Placeholder 2"/>
          <p:cNvSpPr>
            <a:spLocks noGrp="1"/>
          </p:cNvSpPr>
          <p:nvPr>
            <p:ph idx="1"/>
          </p:nvPr>
        </p:nvSpPr>
        <p:spPr>
          <a:xfrm>
            <a:off x="285750" y="1178719"/>
            <a:ext cx="8228707" cy="5250656"/>
          </a:xfrm>
          <a:prstGeom prst="rect">
            <a:avLst/>
          </a:prstGeom>
        </p:spPr>
        <p:txBody>
          <a:bodyPr lIns="64291" tIns="32146" rIns="64291" bIns="32146"/>
          <a:lstStyle>
            <a:lvl1pPr marL="321457" indent="-321457">
              <a:buClr>
                <a:srgbClr val="FFC000"/>
              </a:buClr>
              <a:buSzPct val="120000"/>
              <a:buFont typeface="Wingdings" pitchFamily="2" charset="2"/>
              <a:buChar char="§"/>
              <a:defRPr sz="2200" b="1">
                <a:solidFill>
                  <a:schemeClr val="accent1">
                    <a:lumMod val="75000"/>
                  </a:schemeClr>
                </a:solidFill>
                <a:latin typeface="Calibri" pitchFamily="34" charset="0"/>
                <a:cs typeface="Calibri" pitchFamily="34" charset="0"/>
              </a:defRPr>
            </a:lvl1pPr>
            <a:lvl2pPr>
              <a:defRPr sz="2000" b="1">
                <a:solidFill>
                  <a:schemeClr val="accent1">
                    <a:lumMod val="75000"/>
                  </a:schemeClr>
                </a:solidFill>
                <a:latin typeface="Calibri" pitchFamily="34" charset="0"/>
                <a:cs typeface="Calibri" pitchFamily="34" charset="0"/>
              </a:defRPr>
            </a:lvl2pPr>
            <a:lvl3pPr>
              <a:defRPr>
                <a:latin typeface="Calibri" pitchFamily="34" charset="0"/>
                <a:cs typeface="Calibri" pitchFamily="34" charset="0"/>
              </a:defRPr>
            </a:lvl3pPr>
            <a:lvl4pPr>
              <a:defRPr>
                <a:latin typeface="Calibri" pitchFamily="34" charset="0"/>
                <a:cs typeface="Calibri" pitchFamily="34" charset="0"/>
              </a:defRPr>
            </a:lvl4pPr>
            <a:lvl5pPr>
              <a:defRPr>
                <a:latin typeface="Calibri" pitchFamily="34" charset="0"/>
                <a:cs typeface="Calibri" pitchFamily="34" charset="0"/>
              </a:defRPr>
            </a:lvl5pPr>
          </a:lstStyle>
          <a:p>
            <a:pPr lvl="0"/>
            <a:r>
              <a:rPr lang="en-US" dirty="0" smtClean="0"/>
              <a:t>Click to edit Master text styles</a:t>
            </a:r>
          </a:p>
          <a:p>
            <a:pPr lvl="1"/>
            <a:r>
              <a:rPr lang="en-US" dirty="0" smtClean="0"/>
              <a:t>   Second level</a:t>
            </a:r>
          </a:p>
        </p:txBody>
      </p:sp>
    </p:spTree>
    <p:extLst>
      <p:ext uri="{BB962C8B-B14F-4D97-AF65-F5344CB8AC3E}">
        <p14:creationId xmlns:p14="http://schemas.microsoft.com/office/powerpoint/2010/main" val="363943039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14375" y="2786063"/>
            <a:ext cx="7772176" cy="1361777"/>
          </a:xfrm>
          <a:prstGeom prst="rect">
            <a:avLst/>
          </a:prstGeom>
        </p:spPr>
        <p:txBody>
          <a:bodyPr lIns="64291" tIns="32146" rIns="64291" bIns="32146" anchor="t"/>
          <a:lstStyle>
            <a:lvl1pPr algn="l">
              <a:defRPr sz="3800" b="1" cap="all">
                <a:solidFill>
                  <a:schemeClr val="accent1"/>
                </a:solidFill>
              </a:defRPr>
            </a:lvl1pPr>
          </a:lstStyle>
          <a:p>
            <a:r>
              <a:rPr lang="en-US" dirty="0" smtClean="0"/>
              <a:t>Click to edit Master title style</a:t>
            </a:r>
            <a:endParaRPr lang="de-DE" dirty="0"/>
          </a:p>
        </p:txBody>
      </p:sp>
    </p:spTree>
    <p:extLst>
      <p:ext uri="{BB962C8B-B14F-4D97-AF65-F5344CB8AC3E}">
        <p14:creationId xmlns:p14="http://schemas.microsoft.com/office/powerpoint/2010/main" val="209167983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91" tIns="32146" rIns="64291" bIns="32146"/>
          <a:lstStyle/>
          <a:p>
            <a:r>
              <a:rPr lang="en-US" smtClean="0"/>
              <a:t>Click to edit Master title style</a:t>
            </a:r>
            <a:endParaRPr lang="de-DE"/>
          </a:p>
        </p:txBody>
      </p:sp>
      <p:sp>
        <p:nvSpPr>
          <p:cNvPr id="3" name="Content Placeholder 2"/>
          <p:cNvSpPr>
            <a:spLocks noGrp="1"/>
          </p:cNvSpPr>
          <p:nvPr>
            <p:ph sz="half" idx="1"/>
          </p:nvPr>
        </p:nvSpPr>
        <p:spPr>
          <a:xfrm>
            <a:off x="457647" y="1600647"/>
            <a:ext cx="4060775" cy="4525119"/>
          </a:xfrm>
          <a:prstGeom prst="rect">
            <a:avLst/>
          </a:prstGeom>
        </p:spPr>
        <p:txBody>
          <a:bodyPr lIns="64291" tIns="32146" rIns="64291" bIns="32146"/>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25579" y="1600647"/>
            <a:ext cx="4060775" cy="4525119"/>
          </a:xfrm>
          <a:prstGeom prst="rect">
            <a:avLst/>
          </a:prstGeom>
        </p:spPr>
        <p:txBody>
          <a:bodyPr lIns="64291" tIns="32146" rIns="64291" bIns="32146"/>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Tree>
    <p:extLst>
      <p:ext uri="{BB962C8B-B14F-4D97-AF65-F5344CB8AC3E}">
        <p14:creationId xmlns:p14="http://schemas.microsoft.com/office/powerpoint/2010/main" val="79628855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91" tIns="32146" rIns="64291" bIns="32146"/>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647" y="1534791"/>
            <a:ext cx="4039568" cy="639589"/>
          </a:xfrm>
          <a:prstGeom prst="rect">
            <a:avLst/>
          </a:prstGeom>
        </p:spPr>
        <p:txBody>
          <a:bodyPr lIns="64291" tIns="32146" rIns="64291" bIns="32146" anchor="b"/>
          <a:lstStyle>
            <a:lvl1pPr marL="0" indent="0">
              <a:buNone/>
              <a:defRPr sz="1700" b="1"/>
            </a:lvl1pPr>
            <a:lvl2pPr marL="321457" indent="0">
              <a:buNone/>
              <a:defRPr sz="1400" b="1"/>
            </a:lvl2pPr>
            <a:lvl3pPr marL="642915" indent="0">
              <a:buNone/>
              <a:defRPr sz="1300" b="1"/>
            </a:lvl3pPr>
            <a:lvl4pPr marL="964372" indent="0">
              <a:buNone/>
              <a:defRPr sz="1100" b="1"/>
            </a:lvl4pPr>
            <a:lvl5pPr marL="1285829" indent="0">
              <a:buNone/>
              <a:defRPr sz="1100" b="1"/>
            </a:lvl5pPr>
            <a:lvl6pPr marL="1607287" indent="0">
              <a:buNone/>
              <a:defRPr sz="1100" b="1"/>
            </a:lvl6pPr>
            <a:lvl7pPr marL="1928744" indent="0">
              <a:buNone/>
              <a:defRPr sz="1100" b="1"/>
            </a:lvl7pPr>
            <a:lvl8pPr marL="2250201" indent="0">
              <a:buNone/>
              <a:defRPr sz="1100" b="1"/>
            </a:lvl8pPr>
            <a:lvl9pPr marL="2571659"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a:prstGeom prst="rect">
            <a:avLst/>
          </a:prstGeom>
        </p:spPr>
        <p:txBody>
          <a:bodyPr lIns="64291" tIns="32146" rIns="64291" bIns="32146"/>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4555" y="1534791"/>
            <a:ext cx="4041799" cy="639589"/>
          </a:xfrm>
          <a:prstGeom prst="rect">
            <a:avLst/>
          </a:prstGeom>
        </p:spPr>
        <p:txBody>
          <a:bodyPr lIns="64291" tIns="32146" rIns="64291" bIns="32146" anchor="b"/>
          <a:lstStyle>
            <a:lvl1pPr marL="0" indent="0">
              <a:buNone/>
              <a:defRPr sz="1700" b="1"/>
            </a:lvl1pPr>
            <a:lvl2pPr marL="321457" indent="0">
              <a:buNone/>
              <a:defRPr sz="1400" b="1"/>
            </a:lvl2pPr>
            <a:lvl3pPr marL="642915" indent="0">
              <a:buNone/>
              <a:defRPr sz="1300" b="1"/>
            </a:lvl3pPr>
            <a:lvl4pPr marL="964372" indent="0">
              <a:buNone/>
              <a:defRPr sz="1100" b="1"/>
            </a:lvl4pPr>
            <a:lvl5pPr marL="1285829" indent="0">
              <a:buNone/>
              <a:defRPr sz="1100" b="1"/>
            </a:lvl5pPr>
            <a:lvl6pPr marL="1607287" indent="0">
              <a:buNone/>
              <a:defRPr sz="1100" b="1"/>
            </a:lvl6pPr>
            <a:lvl7pPr marL="1928744" indent="0">
              <a:buNone/>
              <a:defRPr sz="1100" b="1"/>
            </a:lvl7pPr>
            <a:lvl8pPr marL="2250201" indent="0">
              <a:buNone/>
              <a:defRPr sz="1100" b="1"/>
            </a:lvl8pPr>
            <a:lvl9pPr marL="2571659"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a:prstGeom prst="rect">
            <a:avLst/>
          </a:prstGeom>
        </p:spPr>
        <p:txBody>
          <a:bodyPr lIns="64291" tIns="32146" rIns="64291" bIns="32146"/>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Tree>
    <p:extLst>
      <p:ext uri="{BB962C8B-B14F-4D97-AF65-F5344CB8AC3E}">
        <p14:creationId xmlns:p14="http://schemas.microsoft.com/office/powerpoint/2010/main" val="257629543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91" tIns="32146" rIns="64291" bIns="32146"/>
          <a:lstStyle/>
          <a:p>
            <a:r>
              <a:rPr lang="en-US" smtClean="0"/>
              <a:t>Click to edit Master title style</a:t>
            </a:r>
            <a:endParaRPr lang="de-DE"/>
          </a:p>
        </p:txBody>
      </p:sp>
    </p:spTree>
    <p:extLst>
      <p:ext uri="{BB962C8B-B14F-4D97-AF65-F5344CB8AC3E}">
        <p14:creationId xmlns:p14="http://schemas.microsoft.com/office/powerpoint/2010/main" val="241118201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xmlns:p14="http://schemas.microsoft.com/office/powerpoint/2010/main" id="1" dur="indefinite" restart="never" nodeType="tmRoot"/>
      </p:par>
    </p:tnLst>
  </p:timing>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539608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xmlns:p14="http://schemas.microsoft.com/office/powerpoint/2010/main" id="1" dur="indefinite" restart="never" nodeType="tmRoot"/>
      </p:par>
    </p:tnLst>
  </p:timing>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3473"/>
            <a:ext cx="3008189" cy="1161975"/>
          </a:xfrm>
          <a:prstGeom prst="rect">
            <a:avLst/>
          </a:prstGeom>
        </p:spPr>
        <p:txBody>
          <a:bodyPr lIns="64291" tIns="32146" rIns="64291" bIns="32146" anchor="b"/>
          <a:lstStyle>
            <a:lvl1pPr algn="l">
              <a:defRPr sz="1400" b="1"/>
            </a:lvl1pPr>
          </a:lstStyle>
          <a:p>
            <a:r>
              <a:rPr lang="en-US" smtClean="0"/>
              <a:t>Click to edit Master title style</a:t>
            </a:r>
            <a:endParaRPr lang="de-DE"/>
          </a:p>
        </p:txBody>
      </p:sp>
      <p:sp>
        <p:nvSpPr>
          <p:cNvPr id="3" name="Content Placeholder 2"/>
          <p:cNvSpPr>
            <a:spLocks noGrp="1"/>
          </p:cNvSpPr>
          <p:nvPr>
            <p:ph idx="1"/>
          </p:nvPr>
        </p:nvSpPr>
        <p:spPr>
          <a:xfrm>
            <a:off x="3575224" y="273472"/>
            <a:ext cx="5111130" cy="5852294"/>
          </a:xfrm>
          <a:prstGeom prst="rect">
            <a:avLst/>
          </a:prstGeom>
        </p:spPr>
        <p:txBody>
          <a:bodyPr lIns="64291" tIns="32146" rIns="64291" bIns="32146"/>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647" y="1435448"/>
            <a:ext cx="3008189" cy="4690318"/>
          </a:xfrm>
          <a:prstGeom prst="rect">
            <a:avLst/>
          </a:prstGeom>
        </p:spPr>
        <p:txBody>
          <a:bodyPr lIns="64291" tIns="32146" rIns="64291" bIns="32146"/>
          <a:lstStyle>
            <a:lvl1pPr marL="0" indent="0">
              <a:buNone/>
              <a:defRPr sz="1000"/>
            </a:lvl1pPr>
            <a:lvl2pPr marL="321457" indent="0">
              <a:buNone/>
              <a:defRPr sz="800"/>
            </a:lvl2pPr>
            <a:lvl3pPr marL="642915" indent="0">
              <a:buNone/>
              <a:defRPr sz="700"/>
            </a:lvl3pPr>
            <a:lvl4pPr marL="964372" indent="0">
              <a:buNone/>
              <a:defRPr sz="600"/>
            </a:lvl4pPr>
            <a:lvl5pPr marL="1285829" indent="0">
              <a:buNone/>
              <a:defRPr sz="600"/>
            </a:lvl5pPr>
            <a:lvl6pPr marL="1607287" indent="0">
              <a:buNone/>
              <a:defRPr sz="600"/>
            </a:lvl6pPr>
            <a:lvl7pPr marL="1928744" indent="0">
              <a:buNone/>
              <a:defRPr sz="600"/>
            </a:lvl7pPr>
            <a:lvl8pPr marL="2250201" indent="0">
              <a:buNone/>
              <a:defRPr sz="600"/>
            </a:lvl8pPr>
            <a:lvl9pPr marL="2571659" indent="0">
              <a:buNone/>
              <a:defRPr sz="600"/>
            </a:lvl9pPr>
          </a:lstStyle>
          <a:p>
            <a:pPr lvl="0"/>
            <a:r>
              <a:rPr lang="en-US" smtClean="0"/>
              <a:t>Click to edit Master text styles</a:t>
            </a:r>
          </a:p>
        </p:txBody>
      </p:sp>
    </p:spTree>
    <p:extLst>
      <p:ext uri="{BB962C8B-B14F-4D97-AF65-F5344CB8AC3E}">
        <p14:creationId xmlns:p14="http://schemas.microsoft.com/office/powerpoint/2010/main" val="324327447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xmlns:p14="http://schemas.microsoft.com/office/powerpoint/2010/main" id="1" dur="indefinite" restart="never" nodeType="tmRoot"/>
      </p:par>
    </p:tnLst>
  </p:timing>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35" y="4800824"/>
            <a:ext cx="5486177" cy="567035"/>
          </a:xfrm>
          <a:prstGeom prst="rect">
            <a:avLst/>
          </a:prstGeom>
        </p:spPr>
        <p:txBody>
          <a:bodyPr lIns="64291" tIns="32146" rIns="64291" bIns="32146" anchor="b"/>
          <a:lstStyle>
            <a:lvl1pPr algn="l">
              <a:defRPr sz="1400" b="1"/>
            </a:lvl1pPr>
          </a:lstStyle>
          <a:p>
            <a:r>
              <a:rPr lang="en-US" smtClean="0"/>
              <a:t>Click to edit Master title style</a:t>
            </a:r>
            <a:endParaRPr lang="de-DE"/>
          </a:p>
        </p:txBody>
      </p:sp>
      <p:sp>
        <p:nvSpPr>
          <p:cNvPr id="3" name="Picture Placeholder 2"/>
          <p:cNvSpPr>
            <a:spLocks noGrp="1"/>
          </p:cNvSpPr>
          <p:nvPr>
            <p:ph type="pic" idx="1"/>
          </p:nvPr>
        </p:nvSpPr>
        <p:spPr>
          <a:xfrm>
            <a:off x="1792635" y="612800"/>
            <a:ext cx="5486177" cy="4114354"/>
          </a:xfrm>
          <a:prstGeom prst="rect">
            <a:avLst/>
          </a:prstGeom>
        </p:spPr>
        <p:txBody>
          <a:bodyPr lIns="64291" tIns="32146" rIns="64291" bIns="32146"/>
          <a:lstStyle>
            <a:lvl1pPr marL="0" indent="0">
              <a:buNone/>
              <a:defRPr sz="2200"/>
            </a:lvl1pPr>
            <a:lvl2pPr marL="321457" indent="0">
              <a:buNone/>
              <a:defRPr sz="2000"/>
            </a:lvl2pPr>
            <a:lvl3pPr marL="642915" indent="0">
              <a:buNone/>
              <a:defRPr sz="1700"/>
            </a:lvl3pPr>
            <a:lvl4pPr marL="964372" indent="0">
              <a:buNone/>
              <a:defRPr sz="1400"/>
            </a:lvl4pPr>
            <a:lvl5pPr marL="1285829" indent="0">
              <a:buNone/>
              <a:defRPr sz="1400"/>
            </a:lvl5pPr>
            <a:lvl6pPr marL="1607287" indent="0">
              <a:buNone/>
              <a:defRPr sz="1400"/>
            </a:lvl6pPr>
            <a:lvl7pPr marL="1928744" indent="0">
              <a:buNone/>
              <a:defRPr sz="1400"/>
            </a:lvl7pPr>
            <a:lvl8pPr marL="2250201" indent="0">
              <a:buNone/>
              <a:defRPr sz="1400"/>
            </a:lvl8pPr>
            <a:lvl9pPr marL="2571659" indent="0">
              <a:buNone/>
              <a:defRPr sz="1400"/>
            </a:lvl9pPr>
          </a:lstStyle>
          <a:p>
            <a:pPr lvl="0"/>
            <a:endParaRPr lang="de-DE" noProof="0" smtClean="0">
              <a:sym typeface="Arial Bold" charset="0"/>
            </a:endParaRPr>
          </a:p>
        </p:txBody>
      </p:sp>
      <p:sp>
        <p:nvSpPr>
          <p:cNvPr id="4" name="Text Placeholder 3"/>
          <p:cNvSpPr>
            <a:spLocks noGrp="1"/>
          </p:cNvSpPr>
          <p:nvPr>
            <p:ph type="body" sz="half" idx="2"/>
          </p:nvPr>
        </p:nvSpPr>
        <p:spPr>
          <a:xfrm>
            <a:off x="1792635" y="5367859"/>
            <a:ext cx="5486177" cy="804788"/>
          </a:xfrm>
          <a:prstGeom prst="rect">
            <a:avLst/>
          </a:prstGeom>
        </p:spPr>
        <p:txBody>
          <a:bodyPr lIns="64291" tIns="32146" rIns="64291" bIns="32146"/>
          <a:lstStyle>
            <a:lvl1pPr marL="0" indent="0">
              <a:buNone/>
              <a:defRPr sz="1000"/>
            </a:lvl1pPr>
            <a:lvl2pPr marL="321457" indent="0">
              <a:buNone/>
              <a:defRPr sz="800"/>
            </a:lvl2pPr>
            <a:lvl3pPr marL="642915" indent="0">
              <a:buNone/>
              <a:defRPr sz="700"/>
            </a:lvl3pPr>
            <a:lvl4pPr marL="964372" indent="0">
              <a:buNone/>
              <a:defRPr sz="600"/>
            </a:lvl4pPr>
            <a:lvl5pPr marL="1285829" indent="0">
              <a:buNone/>
              <a:defRPr sz="600"/>
            </a:lvl5pPr>
            <a:lvl6pPr marL="1607287" indent="0">
              <a:buNone/>
              <a:defRPr sz="600"/>
            </a:lvl6pPr>
            <a:lvl7pPr marL="1928744" indent="0">
              <a:buNone/>
              <a:defRPr sz="600"/>
            </a:lvl7pPr>
            <a:lvl8pPr marL="2250201" indent="0">
              <a:buNone/>
              <a:defRPr sz="600"/>
            </a:lvl8pPr>
            <a:lvl9pPr marL="2571659" indent="0">
              <a:buNone/>
              <a:defRPr sz="600"/>
            </a:lvl9pPr>
          </a:lstStyle>
          <a:p>
            <a:pPr lvl="0"/>
            <a:r>
              <a:rPr lang="en-US" smtClean="0"/>
              <a:t>Click to edit Master text styles</a:t>
            </a:r>
          </a:p>
        </p:txBody>
      </p:sp>
    </p:spTree>
    <p:extLst>
      <p:ext uri="{BB962C8B-B14F-4D97-AF65-F5344CB8AC3E}">
        <p14:creationId xmlns:p14="http://schemas.microsoft.com/office/powerpoint/2010/main" val="341355532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xmlns:p14="http://schemas.microsoft.com/office/powerpoint/2010/main" id="1" dur="indefinite" restart="never" nodeType="tmRoot"/>
      </p:par>
    </p:tnLst>
  </p:timing>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91" tIns="32146" rIns="64291" bIns="32146"/>
          <a:lstStyle/>
          <a:p>
            <a:r>
              <a:rPr lang="en-US" smtClean="0"/>
              <a:t>Click to edit Master title style</a:t>
            </a:r>
            <a:endParaRPr lang="de-DE"/>
          </a:p>
        </p:txBody>
      </p:sp>
      <p:sp>
        <p:nvSpPr>
          <p:cNvPr id="3" name="Vertical Text Placeholder 2"/>
          <p:cNvSpPr>
            <a:spLocks noGrp="1"/>
          </p:cNvSpPr>
          <p:nvPr>
            <p:ph type="body" orient="vert" idx="1"/>
          </p:nvPr>
        </p:nvSpPr>
        <p:spPr>
          <a:xfrm>
            <a:off x="457647" y="1600647"/>
            <a:ext cx="8228707" cy="4525119"/>
          </a:xfrm>
          <a:prstGeom prst="rect">
            <a:avLst/>
          </a:prstGeom>
        </p:spPr>
        <p:txBody>
          <a:bodyPr vert="eaVert" lIns="64291" tIns="32146" rIns="64291" bIns="32146"/>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Tree>
    <p:extLst>
      <p:ext uri="{BB962C8B-B14F-4D97-AF65-F5344CB8AC3E}">
        <p14:creationId xmlns:p14="http://schemas.microsoft.com/office/powerpoint/2010/main" val="301861717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xmlns:p14="http://schemas.microsoft.com/office/powerpoint/2010/main" id="1" dur="indefinite" restart="never" nodeType="tmRoot"/>
      </p:par>
    </p:tnLst>
  </p:timing>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177" y="274588"/>
            <a:ext cx="2057176" cy="5851178"/>
          </a:xfrm>
          <a:prstGeom prst="rect">
            <a:avLst/>
          </a:prstGeom>
        </p:spPr>
        <p:txBody>
          <a:bodyPr vert="eaVert" lIns="64291" tIns="32146" rIns="64291" bIns="32146"/>
          <a:lstStyle/>
          <a:p>
            <a:r>
              <a:rPr lang="en-US" smtClean="0"/>
              <a:t>Click to edit Master title style</a:t>
            </a:r>
            <a:endParaRPr lang="de-DE"/>
          </a:p>
        </p:txBody>
      </p:sp>
      <p:sp>
        <p:nvSpPr>
          <p:cNvPr id="3" name="Vertical Text Placeholder 2"/>
          <p:cNvSpPr>
            <a:spLocks noGrp="1"/>
          </p:cNvSpPr>
          <p:nvPr>
            <p:ph type="body" orient="vert" idx="1"/>
          </p:nvPr>
        </p:nvSpPr>
        <p:spPr>
          <a:xfrm>
            <a:off x="457647" y="274588"/>
            <a:ext cx="6064374" cy="5851178"/>
          </a:xfrm>
          <a:prstGeom prst="rect">
            <a:avLst/>
          </a:prstGeom>
        </p:spPr>
        <p:txBody>
          <a:bodyPr vert="eaVert" lIns="64291" tIns="32146" rIns="64291" bIns="32146"/>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Tree>
    <p:extLst>
      <p:ext uri="{BB962C8B-B14F-4D97-AF65-F5344CB8AC3E}">
        <p14:creationId xmlns:p14="http://schemas.microsoft.com/office/powerpoint/2010/main" val="197797568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xmlns:p14="http://schemas.microsoft.com/office/powerpoint/2010/main" id="1" dur="indefinite" restart="never" nodeType="tmRoot"/>
      </p:par>
    </p:tnLst>
  </p:timing>
</p:sldLayout>
</file>

<file path=ppt/slideLayouts/slideLayout115.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178763" y="0"/>
            <a:ext cx="8965238" cy="6334433"/>
          </a:xfrm>
          <a:prstGeom prst="rect">
            <a:avLst/>
          </a:prstGeom>
        </p:spPr>
        <p:txBody>
          <a:bodyPr lIns="82473" tIns="41237" rIns="82473" bIns="41237"/>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48912727"/>
      </p:ext>
    </p:extLst>
  </p:cSld>
  <p:clrMapOvr>
    <a:masterClrMapping/>
  </p:clrMapOvr>
  <p:transition xmlns:p14="http://schemas.microsoft.com/office/powerpoint/2010/main" spd="slow">
    <p:wipe dir="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403350" y="260350"/>
            <a:ext cx="7543800" cy="531813"/>
          </a:xfrm>
          <a:prstGeom prst="rect">
            <a:avLst/>
          </a:prstGeom>
        </p:spPr>
        <p:txBody>
          <a:bodyPr lIns="91435" tIns="45718" rIns="91435" bIns="45718"/>
          <a:lstStyle/>
          <a:p>
            <a:r>
              <a:rPr lang="en-US" smtClean="0"/>
              <a:t>Click to edit Master title style</a:t>
            </a:r>
            <a:endParaRPr lang="en-US"/>
          </a:p>
        </p:txBody>
      </p:sp>
      <p:sp>
        <p:nvSpPr>
          <p:cNvPr id="3" name="Content Placeholder 2"/>
          <p:cNvSpPr>
            <a:spLocks noGrp="1"/>
          </p:cNvSpPr>
          <p:nvPr>
            <p:ph sz="half" idx="1"/>
          </p:nvPr>
        </p:nvSpPr>
        <p:spPr>
          <a:xfrm>
            <a:off x="1187450" y="1341439"/>
            <a:ext cx="3703638" cy="5183187"/>
          </a:xfrm>
          <a:prstGeom prst="rect">
            <a:avLst/>
          </a:prstGeom>
        </p:spPr>
        <p:txBody>
          <a:bodyPr lIns="91435" tIns="45718" rIns="91435" bIns="45718"/>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5043489" y="1341438"/>
            <a:ext cx="3705225" cy="2514600"/>
          </a:xfrm>
          <a:prstGeom prst="rect">
            <a:avLst/>
          </a:prstGeom>
        </p:spPr>
        <p:txBody>
          <a:bodyPr lIns="91435" tIns="45718" rIns="91435" bIns="45718"/>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5043489" y="4008439"/>
            <a:ext cx="3705225" cy="2516187"/>
          </a:xfrm>
          <a:prstGeom prst="rect">
            <a:avLst/>
          </a:prstGeom>
        </p:spPr>
        <p:txBody>
          <a:bodyPr lIns="91435" tIns="45718" rIns="91435" bIns="45718"/>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5"/>
          <p:cNvSpPr>
            <a:spLocks noGrp="1"/>
          </p:cNvSpPr>
          <p:nvPr>
            <p:ph type="sldNum" sz="quarter" idx="10"/>
          </p:nvPr>
        </p:nvSpPr>
        <p:spPr>
          <a:xfrm>
            <a:off x="8388351" y="6237288"/>
            <a:ext cx="582613" cy="457200"/>
          </a:xfrm>
          <a:prstGeom prst="rect">
            <a:avLst/>
          </a:prstGeom>
        </p:spPr>
        <p:txBody>
          <a:bodyPr lIns="91435" tIns="45718" rIns="91435" bIns="45718"/>
          <a:lstStyle>
            <a:lvl1pPr>
              <a:defRPr/>
            </a:lvl1pPr>
          </a:lstStyle>
          <a:p>
            <a:pPr algn="ctr" defTabSz="914400" fontAlgn="base">
              <a:spcBef>
                <a:spcPct val="0"/>
              </a:spcBef>
              <a:spcAft>
                <a:spcPct val="0"/>
              </a:spcAft>
            </a:pPr>
            <a:fld id="{077548C6-38C1-4725-A1CD-7D1AB020CEB6}" type="slidenum">
              <a:rPr lang="en-US" sz="4100">
                <a:solidFill>
                  <a:srgbClr val="000000"/>
                </a:solidFill>
                <a:latin typeface="Gill Sans" charset="0"/>
                <a:ea typeface="ヒラギノ角ゴ ProN W3" charset="0"/>
                <a:cs typeface="ヒラギノ角ゴ ProN W3" charset="0"/>
                <a:sym typeface="Gill Sans" charset="0"/>
              </a:rPr>
              <a:pPr algn="ctr" defTabSz="914400" fontAlgn="base">
                <a:spcBef>
                  <a:spcPct val="0"/>
                </a:spcBef>
                <a:spcAft>
                  <a:spcPct val="0"/>
                </a:spcAft>
              </a:pPr>
              <a:t>‹#›</a:t>
            </a:fld>
            <a:endParaRPr lang="en-US" sz="4100">
              <a:solidFill>
                <a:srgbClr val="000000"/>
              </a:solidFill>
              <a:latin typeface="Gill Sans" charset="0"/>
              <a:ea typeface="ヒラギノ角ゴ ProN W3" charset="0"/>
              <a:cs typeface="ヒラギノ角ゴ ProN W3" charset="0"/>
              <a:sym typeface="Gill Sans" charset="0"/>
            </a:endParaRPr>
          </a:p>
        </p:txBody>
      </p:sp>
    </p:spTree>
    <p:extLst>
      <p:ext uri="{BB962C8B-B14F-4D97-AF65-F5344CB8AC3E}">
        <p14:creationId xmlns:p14="http://schemas.microsoft.com/office/powerpoint/2010/main" val="3223340340"/>
      </p:ext>
    </p:extLst>
  </p:cSld>
  <p:clrMapOvr>
    <a:masterClrMapping/>
  </p:clrMapOvr>
  <p:transition xmlns:p14="http://schemas.microsoft.com/office/powerpoint/2010/main" spd="slow">
    <p:wipe dir="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296859270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703635599"/>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1460322641"/>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573988699"/>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4027923928"/>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4185313854"/>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510649630"/>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1575702657"/>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4031293201"/>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3888712987"/>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409022035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Footer Placeholder 4"/>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E25EEA8F-4B72-8A4C-850F-27C452F5F131}"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398775282"/>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Footer Placeholder 4"/>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56E5BA3B-7E7D-B645-95EA-0231039032F0}"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458660566"/>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Footer Placeholder 4"/>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1563D565-14DD-214B-829A-911E5E4C3376}"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590013079"/>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Footer Placeholder 5"/>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pPr>
              <a:defRPr/>
            </a:pPr>
            <a:fld id="{159B675A-2CA4-354C-8ACE-00855F45876C}"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863746983"/>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8" name="Footer Placeholder 7"/>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9" name="Slide Number Placeholder 8"/>
          <p:cNvSpPr>
            <a:spLocks noGrp="1"/>
          </p:cNvSpPr>
          <p:nvPr>
            <p:ph type="sldNum" sz="quarter" idx="12"/>
          </p:nvPr>
        </p:nvSpPr>
        <p:spPr/>
        <p:txBody>
          <a:bodyPr/>
          <a:lstStyle>
            <a:lvl1pPr>
              <a:defRPr/>
            </a:lvl1pPr>
          </a:lstStyle>
          <a:p>
            <a:pPr>
              <a:defRPr/>
            </a:pPr>
            <a:fld id="{B669BD4B-6B41-B543-B912-4D188EE6B25A}"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357145486"/>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Footer Placeholder 3"/>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Slide Number Placeholder 4"/>
          <p:cNvSpPr>
            <a:spLocks noGrp="1"/>
          </p:cNvSpPr>
          <p:nvPr>
            <p:ph type="sldNum" sz="quarter" idx="12"/>
          </p:nvPr>
        </p:nvSpPr>
        <p:spPr/>
        <p:txBody>
          <a:bodyPr/>
          <a:lstStyle>
            <a:lvl1pPr>
              <a:defRPr/>
            </a:lvl1pPr>
          </a:lstStyle>
          <a:p>
            <a:pPr>
              <a:defRPr/>
            </a:pPr>
            <a:fld id="{F181627D-F1C5-1349-B86C-FC61D603A69C}"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298371572"/>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3" name="Footer Placeholder 2"/>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Slide Number Placeholder 3"/>
          <p:cNvSpPr>
            <a:spLocks noGrp="1"/>
          </p:cNvSpPr>
          <p:nvPr>
            <p:ph type="sldNum" sz="quarter" idx="12"/>
          </p:nvPr>
        </p:nvSpPr>
        <p:spPr/>
        <p:txBody>
          <a:bodyPr/>
          <a:lstStyle>
            <a:lvl1pPr>
              <a:defRPr/>
            </a:lvl1pPr>
          </a:lstStyle>
          <a:p>
            <a:pPr>
              <a:defRPr/>
            </a:pPr>
            <a:fld id="{2120C2E4-6835-0342-B58E-F2E0269595EF}"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390387571"/>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Footer Placeholder 5"/>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pPr>
              <a:defRPr/>
            </a:pPr>
            <a:fld id="{D01D0730-4758-B345-903C-DF356708E123}"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831760566"/>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Footer Placeholder 5"/>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pPr>
              <a:defRPr/>
            </a:pPr>
            <a:fld id="{86F8149B-631D-F44A-BB84-B6742EDE7B6E}"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973348542"/>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Footer Placeholder 4"/>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BCB575BA-33E2-F34A-8971-04E109C302DD}"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156816226"/>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Footer Placeholder 4"/>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E0A1F104-C651-1D4C-B08C-82BFB556DA43}"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363852901"/>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Footer Placeholder 6"/>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8" name="Slide Number Placeholder 7"/>
          <p:cNvSpPr>
            <a:spLocks noGrp="1"/>
          </p:cNvSpPr>
          <p:nvPr>
            <p:ph type="sldNum" sz="quarter" idx="12"/>
          </p:nvPr>
        </p:nvSpPr>
        <p:spPr/>
        <p:txBody>
          <a:bodyPr/>
          <a:lstStyle>
            <a:lvl1pPr>
              <a:defRPr/>
            </a:lvl1pPr>
          </a:lstStyle>
          <a:p>
            <a:pPr>
              <a:defRPr/>
            </a:pPr>
            <a:fld id="{A5CD1E3C-7E1D-2440-B755-73B257933A22}"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92986376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Footer Placeholder 3"/>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Slide Number Placeholder 4"/>
          <p:cNvSpPr>
            <a:spLocks noGrp="1"/>
          </p:cNvSpPr>
          <p:nvPr>
            <p:ph type="sldNum" sz="quarter" idx="12"/>
          </p:nvPr>
        </p:nvSpPr>
        <p:spPr/>
        <p:txBody>
          <a:bodyPr/>
          <a:lstStyle>
            <a:lvl1pPr>
              <a:defRPr/>
            </a:lvl1pPr>
          </a:lstStyle>
          <a:p>
            <a:pPr>
              <a:defRPr/>
            </a:pPr>
            <a:fld id="{BDC0F3C3-EF77-004F-8CEB-0A87B58C8293}"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079194989"/>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730159487"/>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810980992"/>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636285458"/>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53665372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708925638"/>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433496547"/>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585583763"/>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644114885"/>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80240758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573521729"/>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116685451"/>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AC1F0EB2-3AC0-7D40-B91D-7988739087F9}"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139082401"/>
      </p:ext>
    </p:extLst>
  </p:cSld>
  <p:clrMapOvr>
    <a:masterClrMapping/>
  </p:clrMapOvr>
  <p:transition xmlns:p14="http://schemas.microsoft.com/office/powerpoint/2010/main"/>
</p:sldLayout>
</file>

<file path=ppt/slideLayouts/slideLayout1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CFFA30F0-F2E4-CE4C-975F-C1397FE1F26F}"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460946462"/>
      </p:ext>
    </p:extLst>
  </p:cSld>
  <p:clrMapOvr>
    <a:masterClrMapping/>
  </p:clrMapOvr>
  <p:transition xmlns:p14="http://schemas.microsoft.com/office/powerpoint/2010/main"/>
</p:sldLayout>
</file>

<file path=ppt/slideLayouts/slideLayout1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952ECFE3-0ED3-6841-B19F-B61C36D31C66}"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214243386"/>
      </p:ext>
    </p:extLst>
  </p:cSld>
  <p:clrMapOvr>
    <a:masterClrMapping/>
  </p:clrMapOvr>
  <p:transition xmlns:p14="http://schemas.microsoft.com/office/powerpoint/2010/main"/>
</p:sldLayout>
</file>

<file path=ppt/slideLayouts/slideLayout1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7" name="Slide Number Placeholder 5"/>
          <p:cNvSpPr>
            <a:spLocks noGrp="1"/>
          </p:cNvSpPr>
          <p:nvPr>
            <p:ph type="sldNum" sz="quarter" idx="12"/>
          </p:nvPr>
        </p:nvSpPr>
        <p:spPr/>
        <p:txBody>
          <a:bodyPr/>
          <a:lstStyle>
            <a:lvl1pPr>
              <a:defRPr/>
            </a:lvl1pPr>
          </a:lstStyle>
          <a:p>
            <a:pPr>
              <a:defRPr/>
            </a:pPr>
            <a:fld id="{15304FCF-D7CE-9F42-852E-0CA0D4BC83CF}"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479461323"/>
      </p:ext>
    </p:extLst>
  </p:cSld>
  <p:clrMapOvr>
    <a:masterClrMapping/>
  </p:clrMapOvr>
  <p:transition xmlns:p14="http://schemas.microsoft.com/office/powerpoint/2010/main"/>
</p:sldLayout>
</file>

<file path=ppt/slideLayouts/slideLayout1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9" name="Slide Number Placeholder 5"/>
          <p:cNvSpPr>
            <a:spLocks noGrp="1"/>
          </p:cNvSpPr>
          <p:nvPr>
            <p:ph type="sldNum" sz="quarter" idx="12"/>
          </p:nvPr>
        </p:nvSpPr>
        <p:spPr/>
        <p:txBody>
          <a:bodyPr/>
          <a:lstStyle>
            <a:lvl1pPr>
              <a:defRPr/>
            </a:lvl1pPr>
          </a:lstStyle>
          <a:p>
            <a:pPr>
              <a:defRPr/>
            </a:pPr>
            <a:fld id="{63C6F740-0826-B64A-BE3A-5F4861C21FA5}"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860307829"/>
      </p:ext>
    </p:extLst>
  </p:cSld>
  <p:clrMapOvr>
    <a:masterClrMapping/>
  </p:clrMapOvr>
  <p:transition xmlns:p14="http://schemas.microsoft.com/office/powerpoint/2010/main"/>
</p:sldLayout>
</file>

<file path=ppt/slideLayouts/slideLayout1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5" name="Slide Number Placeholder 5"/>
          <p:cNvSpPr>
            <a:spLocks noGrp="1"/>
          </p:cNvSpPr>
          <p:nvPr>
            <p:ph type="sldNum" sz="quarter" idx="12"/>
          </p:nvPr>
        </p:nvSpPr>
        <p:spPr/>
        <p:txBody>
          <a:bodyPr/>
          <a:lstStyle>
            <a:lvl1pPr>
              <a:defRPr/>
            </a:lvl1pPr>
          </a:lstStyle>
          <a:p>
            <a:pPr>
              <a:defRPr/>
            </a:pPr>
            <a:fld id="{4BEB9027-FC1E-3648-ADB2-BB8D999DF62D}"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680429577"/>
      </p:ext>
    </p:extLst>
  </p:cSld>
  <p:clrMapOvr>
    <a:masterClrMapping/>
  </p:clrMapOvr>
  <p:transition xmlns:p14="http://schemas.microsoft.com/office/powerpoint/2010/main"/>
</p:sldLayout>
</file>

<file path=ppt/slideLayouts/slideLayout1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4" name="Slide Number Placeholder 5"/>
          <p:cNvSpPr>
            <a:spLocks noGrp="1"/>
          </p:cNvSpPr>
          <p:nvPr>
            <p:ph type="sldNum" sz="quarter" idx="12"/>
          </p:nvPr>
        </p:nvSpPr>
        <p:spPr/>
        <p:txBody>
          <a:bodyPr/>
          <a:lstStyle>
            <a:lvl1pPr>
              <a:defRPr/>
            </a:lvl1pPr>
          </a:lstStyle>
          <a:p>
            <a:pPr>
              <a:defRPr/>
            </a:pPr>
            <a:fld id="{3A22B0FC-6D3E-BB44-841C-BE0C33C81FBB}"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635379612"/>
      </p:ext>
    </p:extLst>
  </p:cSld>
  <p:clrMapOvr>
    <a:masterClrMapping/>
  </p:clrMapOvr>
  <p:transition xmlns:p14="http://schemas.microsoft.com/office/powerpoint/2010/main"/>
</p:sldLayout>
</file>

<file path=ppt/slideLayouts/slideLayout1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7" name="Slide Number Placeholder 5"/>
          <p:cNvSpPr>
            <a:spLocks noGrp="1"/>
          </p:cNvSpPr>
          <p:nvPr>
            <p:ph type="sldNum" sz="quarter" idx="12"/>
          </p:nvPr>
        </p:nvSpPr>
        <p:spPr/>
        <p:txBody>
          <a:bodyPr/>
          <a:lstStyle>
            <a:lvl1pPr>
              <a:defRPr/>
            </a:lvl1pPr>
          </a:lstStyle>
          <a:p>
            <a:pPr>
              <a:defRPr/>
            </a:pPr>
            <a:fld id="{440DC9A5-5055-0D40-B067-6150BBFCEE63}"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569499814"/>
      </p:ext>
    </p:extLst>
  </p:cSld>
  <p:clrMapOvr>
    <a:masterClrMapping/>
  </p:clrMapOvr>
  <p:transition xmlns:p14="http://schemas.microsoft.com/office/powerpoint/2010/main"/>
</p:sldLayout>
</file>

<file path=ppt/slideLayouts/slideLayout1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7" name="Slide Number Placeholder 5"/>
          <p:cNvSpPr>
            <a:spLocks noGrp="1"/>
          </p:cNvSpPr>
          <p:nvPr>
            <p:ph type="sldNum" sz="quarter" idx="12"/>
          </p:nvPr>
        </p:nvSpPr>
        <p:spPr/>
        <p:txBody>
          <a:bodyPr/>
          <a:lstStyle>
            <a:lvl1pPr>
              <a:defRPr/>
            </a:lvl1pPr>
          </a:lstStyle>
          <a:p>
            <a:pPr>
              <a:defRPr/>
            </a:pPr>
            <a:fld id="{3F647432-0061-D24F-B838-B0D2873F6188}"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954861317"/>
      </p:ext>
    </p:extLst>
  </p:cSld>
  <p:clrMapOvr>
    <a:masterClrMapping/>
  </p:clrMapOvr>
  <p:transition xmlns:p14="http://schemas.microsoft.com/office/powerpoint/2010/main"/>
</p:sldLayout>
</file>

<file path=ppt/slideLayouts/slideLayout1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05C773EC-7313-264D-BE6E-D192BCBB6E13}"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721308043"/>
      </p:ext>
    </p:extLst>
  </p:cSld>
  <p:clrMapOvr>
    <a:masterClrMapping/>
  </p:clrMapOvr>
  <p:transition xmlns:p14="http://schemas.microsoft.com/office/powerpoint/2010/main"/>
</p:sldLayout>
</file>

<file path=ppt/slideLayouts/slideLayout1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621C3110-2FF3-9F4C-97FB-31201714BCDE}"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4154046823"/>
      </p:ext>
    </p:extLst>
  </p:cSld>
  <p:clrMapOvr>
    <a:masterClrMapping/>
  </p:clrMapOvr>
  <p:transition xmlns:p14="http://schemas.microsoft.com/office/powerpoint/2010/main"/>
</p:sldLayout>
</file>

<file path=ppt/slideLayouts/slideLayout1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E412DEDC-9E14-884A-AA78-D6B80BB0E98E}" type="datetimeFigureOut">
              <a:rPr lang="en-US"/>
              <a:pPr>
                <a:defRPr/>
              </a:pPr>
              <a:t>6/9/16</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2AA0D87C-A017-D84E-8A44-026254F39372}" type="slidenum">
              <a:rPr lang="en-US"/>
              <a:pPr>
                <a:defRPr/>
              </a:pPr>
              <a:t>‹#›</a:t>
            </a:fld>
            <a:endParaRPr lang="en-US"/>
          </a:p>
        </p:txBody>
      </p:sp>
    </p:spTree>
    <p:extLst>
      <p:ext uri="{BB962C8B-B14F-4D97-AF65-F5344CB8AC3E}">
        <p14:creationId xmlns:p14="http://schemas.microsoft.com/office/powerpoint/2010/main" val="3931898123"/>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DF8BF5DE-1C5E-FF4E-ACAF-F0B08A8E17F4}" type="datetimeFigureOut">
              <a:rPr lang="en-US"/>
              <a:pPr>
                <a:defRPr/>
              </a:pPr>
              <a:t>6/9/16</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A2ADCC26-2BB3-1A41-BABB-972C64CE30A1}" type="slidenum">
              <a:rPr lang="en-US"/>
              <a:pPr>
                <a:defRPr/>
              </a:pPr>
              <a:t>‹#›</a:t>
            </a:fld>
            <a:endParaRPr lang="en-US"/>
          </a:p>
        </p:txBody>
      </p:sp>
    </p:spTree>
    <p:extLst>
      <p:ext uri="{BB962C8B-B14F-4D97-AF65-F5344CB8AC3E}">
        <p14:creationId xmlns:p14="http://schemas.microsoft.com/office/powerpoint/2010/main" val="3846915685"/>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12408E94-9238-8C4E-9992-BFCE00FEE22B}" type="datetimeFigureOut">
              <a:rPr lang="en-US"/>
              <a:pPr>
                <a:defRPr/>
              </a:pPr>
              <a:t>6/9/16</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D20ED69A-3DD8-794C-B637-FBB7E0A0E494}" type="slidenum">
              <a:rPr lang="en-US"/>
              <a:pPr>
                <a:defRPr/>
              </a:pPr>
              <a:t>‹#›</a:t>
            </a:fld>
            <a:endParaRPr lang="en-US"/>
          </a:p>
        </p:txBody>
      </p:sp>
    </p:spTree>
    <p:extLst>
      <p:ext uri="{BB962C8B-B14F-4D97-AF65-F5344CB8AC3E}">
        <p14:creationId xmlns:p14="http://schemas.microsoft.com/office/powerpoint/2010/main" val="1767865452"/>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defTabSz="914400">
              <a:defRPr>
                <a:latin typeface="Arial" charset="0"/>
              </a:defRPr>
            </a:lvl1pPr>
          </a:lstStyle>
          <a:p>
            <a:pPr>
              <a:defRPr/>
            </a:pPr>
            <a:fld id="{7236E2ED-8DBB-084A-B274-B2A5A5AC9AC7}" type="datetimeFigureOut">
              <a:rPr lang="en-US"/>
              <a:pPr>
                <a:defRPr/>
              </a:pPr>
              <a:t>6/9/16</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a:defRPr>
                <a:latin typeface="Arial" charset="0"/>
              </a:defRPr>
            </a:lvl1pPr>
          </a:lstStyle>
          <a:p>
            <a:pPr>
              <a:defRPr/>
            </a:pPr>
            <a:fld id="{DC7174D5-9B07-0042-BF24-34E06AB99F64}" type="slidenum">
              <a:rPr lang="en-US"/>
              <a:pPr>
                <a:defRPr/>
              </a:pPr>
              <a:t>‹#›</a:t>
            </a:fld>
            <a:endParaRPr lang="en-US"/>
          </a:p>
        </p:txBody>
      </p:sp>
    </p:spTree>
    <p:extLst>
      <p:ext uri="{BB962C8B-B14F-4D97-AF65-F5344CB8AC3E}">
        <p14:creationId xmlns:p14="http://schemas.microsoft.com/office/powerpoint/2010/main" val="1013922962"/>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defTabSz="914400">
              <a:defRPr>
                <a:latin typeface="Arial" charset="0"/>
              </a:defRPr>
            </a:lvl1pPr>
          </a:lstStyle>
          <a:p>
            <a:pPr>
              <a:defRPr/>
            </a:pPr>
            <a:fld id="{0FC910F5-1511-6144-AAB2-37FA17226553}" type="datetimeFigureOut">
              <a:rPr lang="en-US"/>
              <a:pPr>
                <a:defRPr/>
              </a:pPr>
              <a:t>6/9/16</a:t>
            </a:fld>
            <a:endParaRPr lang="en-US"/>
          </a:p>
        </p:txBody>
      </p:sp>
      <p:sp>
        <p:nvSpPr>
          <p:cNvPr id="8" name="Footer Placeholder 7"/>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9" name="Slide Number Placeholder 8"/>
          <p:cNvSpPr>
            <a:spLocks noGrp="1"/>
          </p:cNvSpPr>
          <p:nvPr>
            <p:ph type="sldNum" sz="quarter" idx="12"/>
          </p:nvPr>
        </p:nvSpPr>
        <p:spPr/>
        <p:txBody>
          <a:bodyPr/>
          <a:lstStyle>
            <a:lvl1pPr defTabSz="914400">
              <a:defRPr>
                <a:latin typeface="Arial" charset="0"/>
              </a:defRPr>
            </a:lvl1pPr>
          </a:lstStyle>
          <a:p>
            <a:pPr>
              <a:defRPr/>
            </a:pPr>
            <a:fld id="{778293E5-CBE2-5D45-8AE7-59EB055B1003}" type="slidenum">
              <a:rPr lang="en-US"/>
              <a:pPr>
                <a:defRPr/>
              </a:pPr>
              <a:t>‹#›</a:t>
            </a:fld>
            <a:endParaRPr lang="en-US"/>
          </a:p>
        </p:txBody>
      </p:sp>
    </p:spTree>
    <p:extLst>
      <p:ext uri="{BB962C8B-B14F-4D97-AF65-F5344CB8AC3E}">
        <p14:creationId xmlns:p14="http://schemas.microsoft.com/office/powerpoint/2010/main" val="802937682"/>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defTabSz="914400">
              <a:defRPr>
                <a:latin typeface="Arial" charset="0"/>
              </a:defRPr>
            </a:lvl1pPr>
          </a:lstStyle>
          <a:p>
            <a:pPr>
              <a:defRPr/>
            </a:pPr>
            <a:fld id="{15700262-BD72-4C42-984E-B4624A123F76}" type="datetimeFigureOut">
              <a:rPr lang="en-US"/>
              <a:pPr>
                <a:defRPr/>
              </a:pPr>
              <a:t>6/9/16</a:t>
            </a:fld>
            <a:endParaRPr lang="en-US"/>
          </a:p>
        </p:txBody>
      </p:sp>
      <p:sp>
        <p:nvSpPr>
          <p:cNvPr id="4" name="Footer Placeholder 3"/>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5" name="Slide Number Placeholder 4"/>
          <p:cNvSpPr>
            <a:spLocks noGrp="1"/>
          </p:cNvSpPr>
          <p:nvPr>
            <p:ph type="sldNum" sz="quarter" idx="12"/>
          </p:nvPr>
        </p:nvSpPr>
        <p:spPr/>
        <p:txBody>
          <a:bodyPr/>
          <a:lstStyle>
            <a:lvl1pPr defTabSz="914400">
              <a:defRPr>
                <a:latin typeface="Arial" charset="0"/>
              </a:defRPr>
            </a:lvl1pPr>
          </a:lstStyle>
          <a:p>
            <a:pPr>
              <a:defRPr/>
            </a:pPr>
            <a:fld id="{260E7A5D-6CD2-B84B-ACB6-F80AD8299EFF}" type="slidenum">
              <a:rPr lang="en-US"/>
              <a:pPr>
                <a:defRPr/>
              </a:pPr>
              <a:t>‹#›</a:t>
            </a:fld>
            <a:endParaRPr lang="en-US"/>
          </a:p>
        </p:txBody>
      </p:sp>
    </p:spTree>
    <p:extLst>
      <p:ext uri="{BB962C8B-B14F-4D97-AF65-F5344CB8AC3E}">
        <p14:creationId xmlns:p14="http://schemas.microsoft.com/office/powerpoint/2010/main" val="800627390"/>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defTabSz="914400">
              <a:defRPr>
                <a:latin typeface="Arial" charset="0"/>
              </a:defRPr>
            </a:lvl1pPr>
          </a:lstStyle>
          <a:p>
            <a:pPr>
              <a:defRPr/>
            </a:pPr>
            <a:fld id="{9BA39A76-47E5-5E43-B7BA-3F415707FF1A}" type="datetimeFigureOut">
              <a:rPr lang="en-US"/>
              <a:pPr>
                <a:defRPr/>
              </a:pPr>
              <a:t>6/9/16</a:t>
            </a:fld>
            <a:endParaRPr lang="en-US"/>
          </a:p>
        </p:txBody>
      </p:sp>
      <p:sp>
        <p:nvSpPr>
          <p:cNvPr id="3" name="Footer Placeholder 2"/>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4" name="Slide Number Placeholder 3"/>
          <p:cNvSpPr>
            <a:spLocks noGrp="1"/>
          </p:cNvSpPr>
          <p:nvPr>
            <p:ph type="sldNum" sz="quarter" idx="12"/>
          </p:nvPr>
        </p:nvSpPr>
        <p:spPr/>
        <p:txBody>
          <a:bodyPr/>
          <a:lstStyle>
            <a:lvl1pPr defTabSz="914400">
              <a:defRPr>
                <a:latin typeface="Arial" charset="0"/>
              </a:defRPr>
            </a:lvl1pPr>
          </a:lstStyle>
          <a:p>
            <a:pPr>
              <a:defRPr/>
            </a:pPr>
            <a:fld id="{F7307A39-1A88-5B4B-BD26-CAF3E71556EE}" type="slidenum">
              <a:rPr lang="en-US"/>
              <a:pPr>
                <a:defRPr/>
              </a:pPr>
              <a:t>‹#›</a:t>
            </a:fld>
            <a:endParaRPr lang="en-US"/>
          </a:p>
        </p:txBody>
      </p:sp>
    </p:spTree>
    <p:extLst>
      <p:ext uri="{BB962C8B-B14F-4D97-AF65-F5344CB8AC3E}">
        <p14:creationId xmlns:p14="http://schemas.microsoft.com/office/powerpoint/2010/main" val="786225644"/>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defTabSz="914400">
              <a:defRPr>
                <a:latin typeface="Arial" charset="0"/>
              </a:defRPr>
            </a:lvl1pPr>
          </a:lstStyle>
          <a:p>
            <a:pPr>
              <a:defRPr/>
            </a:pPr>
            <a:fld id="{0A49CC9F-2B21-AA46-9C3F-03575BA2E77A}" type="datetimeFigureOut">
              <a:rPr lang="en-US"/>
              <a:pPr>
                <a:defRPr/>
              </a:pPr>
              <a:t>6/9/16</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a:defRPr>
                <a:latin typeface="Arial" charset="0"/>
              </a:defRPr>
            </a:lvl1pPr>
          </a:lstStyle>
          <a:p>
            <a:pPr>
              <a:defRPr/>
            </a:pPr>
            <a:fld id="{2B6EA728-4119-5D40-922E-508BF89D8518}" type="slidenum">
              <a:rPr lang="en-US"/>
              <a:pPr>
                <a:defRPr/>
              </a:pPr>
              <a:t>‹#›</a:t>
            </a:fld>
            <a:endParaRPr lang="en-US"/>
          </a:p>
        </p:txBody>
      </p:sp>
    </p:spTree>
    <p:extLst>
      <p:ext uri="{BB962C8B-B14F-4D97-AF65-F5344CB8AC3E}">
        <p14:creationId xmlns:p14="http://schemas.microsoft.com/office/powerpoint/2010/main" val="2557953873"/>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defTabSz="914400">
              <a:defRPr>
                <a:latin typeface="Arial" charset="0"/>
              </a:defRPr>
            </a:lvl1pPr>
          </a:lstStyle>
          <a:p>
            <a:pPr>
              <a:defRPr/>
            </a:pPr>
            <a:fld id="{6B507FCC-8BFC-4E40-9395-1F853E46AA88}" type="datetimeFigureOut">
              <a:rPr lang="en-US"/>
              <a:pPr>
                <a:defRPr/>
              </a:pPr>
              <a:t>6/9/16</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a:defRPr>
                <a:latin typeface="Arial" charset="0"/>
              </a:defRPr>
            </a:lvl1pPr>
          </a:lstStyle>
          <a:p>
            <a:pPr>
              <a:defRPr/>
            </a:pPr>
            <a:fld id="{E8888E81-4448-814B-9CCB-B7643AA7A674}" type="slidenum">
              <a:rPr lang="en-US"/>
              <a:pPr>
                <a:defRPr/>
              </a:pPr>
              <a:t>‹#›</a:t>
            </a:fld>
            <a:endParaRPr lang="en-US"/>
          </a:p>
        </p:txBody>
      </p:sp>
    </p:spTree>
    <p:extLst>
      <p:ext uri="{BB962C8B-B14F-4D97-AF65-F5344CB8AC3E}">
        <p14:creationId xmlns:p14="http://schemas.microsoft.com/office/powerpoint/2010/main" val="291038491"/>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2B26DF4E-A1F5-F546-8617-CD0450B49C5E}" type="datetimeFigureOut">
              <a:rPr lang="en-US"/>
              <a:pPr>
                <a:defRPr/>
              </a:pPr>
              <a:t>6/9/16</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7D18BAAB-7081-3043-A0FF-5CE81498F710}" type="slidenum">
              <a:rPr lang="en-US"/>
              <a:pPr>
                <a:defRPr/>
              </a:pPr>
              <a:t>‹#›</a:t>
            </a:fld>
            <a:endParaRPr lang="en-US"/>
          </a:p>
        </p:txBody>
      </p:sp>
    </p:spTree>
    <p:extLst>
      <p:ext uri="{BB962C8B-B14F-4D97-AF65-F5344CB8AC3E}">
        <p14:creationId xmlns:p14="http://schemas.microsoft.com/office/powerpoint/2010/main" val="3613256772"/>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404DF633-43ED-DF4C-844F-CE0A3B159B19}" type="datetimeFigureOut">
              <a:rPr lang="en-US"/>
              <a:pPr>
                <a:defRPr/>
              </a:pPr>
              <a:t>6/9/16</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73F218AD-CE27-DB49-B69C-5087693BA344}" type="slidenum">
              <a:rPr lang="en-US"/>
              <a:pPr>
                <a:defRPr/>
              </a:pPr>
              <a:t>‹#›</a:t>
            </a:fld>
            <a:endParaRPr lang="en-US"/>
          </a:p>
        </p:txBody>
      </p:sp>
    </p:spTree>
    <p:extLst>
      <p:ext uri="{BB962C8B-B14F-4D97-AF65-F5344CB8AC3E}">
        <p14:creationId xmlns:p14="http://schemas.microsoft.com/office/powerpoint/2010/main" val="251451708"/>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2169057A-3176-D844-9F8D-6064EBACB5C0}"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606893127"/>
      </p:ext>
    </p:extLst>
  </p:cSld>
  <p:clrMapOvr>
    <a:masterClrMapping/>
  </p:clrMapOvr>
  <p:transition xmlns:p14="http://schemas.microsoft.com/office/powerpoint/2010/main"/>
</p:sldLayout>
</file>

<file path=ppt/slideLayouts/slideLayout1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5B9E5219-0BC6-3549-A44F-4E71E1DD2AC9}"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560478844"/>
      </p:ext>
    </p:extLst>
  </p:cSld>
  <p:clrMapOvr>
    <a:masterClrMapping/>
  </p:clrMapOvr>
  <p:transition xmlns:p14="http://schemas.microsoft.com/office/powerpoint/2010/main"/>
</p:sldLayout>
</file>

<file path=ppt/slideLayouts/slideLayout1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FF5EEDCA-E3CB-1A4D-B834-F23BFED2BD1F}"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484630708"/>
      </p:ext>
    </p:extLst>
  </p:cSld>
  <p:clrMapOvr>
    <a:masterClrMapping/>
  </p:clrMapOvr>
  <p:transition xmlns:p14="http://schemas.microsoft.com/office/powerpoint/2010/main"/>
</p:sldLayout>
</file>

<file path=ppt/slideLayouts/slideLayout1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0F4D7859-1128-0143-ABA6-4C0621C9F5EB}"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850298842"/>
      </p:ext>
    </p:extLst>
  </p:cSld>
  <p:clrMapOvr>
    <a:masterClrMapping/>
  </p:clrMapOvr>
  <p:transition xmlns:p14="http://schemas.microsoft.com/office/powerpoint/2010/main"/>
</p:sldLayout>
</file>

<file path=ppt/slideLayouts/slideLayout1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8"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9" name="Rectangle 6"/>
          <p:cNvSpPr>
            <a:spLocks noGrp="1" noChangeArrowheads="1"/>
          </p:cNvSpPr>
          <p:nvPr>
            <p:ph type="sldNum" sz="quarter" idx="12"/>
          </p:nvPr>
        </p:nvSpPr>
        <p:spPr/>
        <p:txBody>
          <a:bodyPr/>
          <a:lstStyle>
            <a:lvl1pPr>
              <a:defRPr/>
            </a:lvl1pPr>
          </a:lstStyle>
          <a:p>
            <a:pPr>
              <a:defRPr/>
            </a:pPr>
            <a:fld id="{68BDE773-12BC-1842-9A9B-C83C83A3DD3C}"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939546903"/>
      </p:ext>
    </p:extLst>
  </p:cSld>
  <p:clrMapOvr>
    <a:masterClrMapping/>
  </p:clrMapOvr>
  <p:transition xmlns:p14="http://schemas.microsoft.com/office/powerpoint/2010/main"/>
</p:sldLayout>
</file>

<file path=ppt/slideLayouts/slideLayout1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5" name="Rectangle 6"/>
          <p:cNvSpPr>
            <a:spLocks noGrp="1" noChangeArrowheads="1"/>
          </p:cNvSpPr>
          <p:nvPr>
            <p:ph type="sldNum" sz="quarter" idx="12"/>
          </p:nvPr>
        </p:nvSpPr>
        <p:spPr/>
        <p:txBody>
          <a:bodyPr/>
          <a:lstStyle>
            <a:lvl1pPr>
              <a:defRPr/>
            </a:lvl1pPr>
          </a:lstStyle>
          <a:p>
            <a:pPr>
              <a:defRPr/>
            </a:pPr>
            <a:fld id="{C76C47B0-241B-D542-99EC-998330361625}"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479915484"/>
      </p:ext>
    </p:extLst>
  </p:cSld>
  <p:clrMapOvr>
    <a:masterClrMapping/>
  </p:clrMapOvr>
  <p:transition xmlns:p14="http://schemas.microsoft.com/office/powerpoint/2010/main"/>
</p:sldLayout>
</file>

<file path=ppt/slideLayouts/slideLayout1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4" name="Rectangle 6"/>
          <p:cNvSpPr>
            <a:spLocks noGrp="1" noChangeArrowheads="1"/>
          </p:cNvSpPr>
          <p:nvPr>
            <p:ph type="sldNum" sz="quarter" idx="12"/>
          </p:nvPr>
        </p:nvSpPr>
        <p:spPr/>
        <p:txBody>
          <a:bodyPr/>
          <a:lstStyle>
            <a:lvl1pPr>
              <a:defRPr/>
            </a:lvl1pPr>
          </a:lstStyle>
          <a:p>
            <a:pPr>
              <a:defRPr/>
            </a:pPr>
            <a:fld id="{8D230D9E-9A04-8C48-AE9A-BF5AB91C7488}"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691479959"/>
      </p:ext>
    </p:extLst>
  </p:cSld>
  <p:clrMapOvr>
    <a:masterClrMapping/>
  </p:clrMapOvr>
  <p:transition xmlns:p14="http://schemas.microsoft.com/office/powerpoint/2010/main"/>
</p:sldLayout>
</file>

<file path=ppt/slideLayouts/slideLayout1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D1068E9A-C2CB-0647-869D-7437497D9D61}"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744103990"/>
      </p:ext>
    </p:extLst>
  </p:cSld>
  <p:clrMapOvr>
    <a:masterClrMapping/>
  </p:clrMapOvr>
  <p:transition xmlns:p14="http://schemas.microsoft.com/office/powerpoint/2010/main"/>
</p:sldLayout>
</file>

<file path=ppt/slideLayouts/slideLayout1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FCDF39C4-12EE-6A49-BD66-9F798AAA0A56}"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927263905"/>
      </p:ext>
    </p:extLst>
  </p:cSld>
  <p:clrMapOvr>
    <a:masterClrMapping/>
  </p:clrMapOvr>
  <p:transition xmlns:p14="http://schemas.microsoft.com/office/powerpoint/2010/main"/>
</p:sldLayout>
</file>

<file path=ppt/slideLayouts/slideLayout18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688B7543-0F75-6040-BE67-A3EA2CF0B447}"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755382822"/>
      </p:ext>
    </p:extLst>
  </p:cSld>
  <p:clrMapOvr>
    <a:masterClrMapping/>
  </p:clrMapOvr>
  <p:transition xmlns:p14="http://schemas.microsoft.com/office/powerpoint/2010/main"/>
</p:sldLayout>
</file>

<file path=ppt/slideLayouts/slideLayout18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49A6DCAF-2C49-0247-A758-1C006559604B}"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368945135"/>
      </p:ext>
    </p:extLst>
  </p:cSld>
  <p:clrMapOvr>
    <a:masterClrMapping/>
  </p:clrMapOvr>
  <p:transition xmlns:p14="http://schemas.microsoft.com/office/powerpoint/2010/main"/>
</p:sldLayout>
</file>

<file path=ppt/slideLayouts/slideLayout185.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5" name="Rectangle 6"/>
          <p:cNvSpPr>
            <a:spLocks noGrp="1" noChangeArrowheads="1"/>
          </p:cNvSpPr>
          <p:nvPr>
            <p:ph type="sldNum" sz="quarter" idx="12"/>
          </p:nvPr>
        </p:nvSpPr>
        <p:spPr/>
        <p:txBody>
          <a:bodyPr/>
          <a:lstStyle>
            <a:lvl1pPr>
              <a:defRPr/>
            </a:lvl1pPr>
          </a:lstStyle>
          <a:p>
            <a:pPr>
              <a:defRPr/>
            </a:pPr>
            <a:fld id="{90D94CE2-5122-4F46-971C-0A8508547D98}"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794994938"/>
      </p:ext>
    </p:extLst>
  </p:cSld>
  <p:clrMapOvr>
    <a:masterClrMapping/>
  </p:clrMapOvr>
  <p:transition xmlns:p14="http://schemas.microsoft.com/office/powerpoint/2010/main"/>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4105DE70-E079-1A4B-B0A1-C2F7138FB5B9}" type="slidenum">
              <a:rPr lang="en-US"/>
              <a:pPr>
                <a:defRPr/>
              </a:pPr>
              <a:t>‹#›</a:t>
            </a:fld>
            <a:endParaRPr lang="en-US"/>
          </a:p>
        </p:txBody>
      </p:sp>
    </p:spTree>
    <p:extLst>
      <p:ext uri="{BB962C8B-B14F-4D97-AF65-F5344CB8AC3E}">
        <p14:creationId xmlns:p14="http://schemas.microsoft.com/office/powerpoint/2010/main" val="2256480016"/>
      </p:ext>
    </p:extLst>
  </p:cSld>
  <p:clrMapOvr>
    <a:masterClrMapping/>
  </p:clrMapOvr>
  <p:transition xmlns:p14="http://schemas.microsoft.com/office/powerpoint/2010/main" spd="slow">
    <p:randomBar dir="vert"/>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74C9FEC6-D73F-7B47-884C-37929BA74B2A}" type="slidenum">
              <a:rPr lang="en-US"/>
              <a:pPr>
                <a:defRPr/>
              </a:pPr>
              <a:t>‹#›</a:t>
            </a:fld>
            <a:endParaRPr lang="en-US"/>
          </a:p>
        </p:txBody>
      </p:sp>
    </p:spTree>
    <p:extLst>
      <p:ext uri="{BB962C8B-B14F-4D97-AF65-F5344CB8AC3E}">
        <p14:creationId xmlns:p14="http://schemas.microsoft.com/office/powerpoint/2010/main" val="2281936912"/>
      </p:ext>
    </p:extLst>
  </p:cSld>
  <p:clrMapOvr>
    <a:masterClrMapping/>
  </p:clrMapOvr>
  <p:transition xmlns:p14="http://schemas.microsoft.com/office/powerpoint/2010/main" spd="slow">
    <p:randomBar dir="vert"/>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101C114F-BA8D-8C43-8DF5-1260233D3828}" type="slidenum">
              <a:rPr lang="en-US"/>
              <a:pPr>
                <a:defRPr/>
              </a:pPr>
              <a:t>‹#›</a:t>
            </a:fld>
            <a:endParaRPr lang="en-US"/>
          </a:p>
        </p:txBody>
      </p:sp>
    </p:spTree>
    <p:extLst>
      <p:ext uri="{BB962C8B-B14F-4D97-AF65-F5344CB8AC3E}">
        <p14:creationId xmlns:p14="http://schemas.microsoft.com/office/powerpoint/2010/main" val="2571496362"/>
      </p:ext>
    </p:extLst>
  </p:cSld>
  <p:clrMapOvr>
    <a:masterClrMapping/>
  </p:clrMapOvr>
  <p:transition xmlns:p14="http://schemas.microsoft.com/office/powerpoint/2010/main" spd="slow">
    <p:randomBar dir="vert"/>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2AF6AC47-0D93-9746-9AEB-D449F75D851F}" type="slidenum">
              <a:rPr lang="en-US"/>
              <a:pPr>
                <a:defRPr/>
              </a:pPr>
              <a:t>‹#›</a:t>
            </a:fld>
            <a:endParaRPr lang="en-US"/>
          </a:p>
        </p:txBody>
      </p:sp>
    </p:spTree>
    <p:extLst>
      <p:ext uri="{BB962C8B-B14F-4D97-AF65-F5344CB8AC3E}">
        <p14:creationId xmlns:p14="http://schemas.microsoft.com/office/powerpoint/2010/main" val="97999314"/>
      </p:ext>
    </p:extLst>
  </p:cSld>
  <p:clrMapOvr>
    <a:masterClrMapping/>
  </p:clrMapOvr>
  <p:transition xmlns:p14="http://schemas.microsoft.com/office/powerpoint/2010/main" spd="slow">
    <p:randomBar dir="vert"/>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8"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9" name="Rectangle 6"/>
          <p:cNvSpPr>
            <a:spLocks noGrp="1" noChangeArrowheads="1"/>
          </p:cNvSpPr>
          <p:nvPr>
            <p:ph type="sldNum" sz="quarter" idx="12"/>
          </p:nvPr>
        </p:nvSpPr>
        <p:spPr/>
        <p:txBody>
          <a:bodyPr/>
          <a:lstStyle>
            <a:lvl1pPr>
              <a:defRPr>
                <a:cs typeface="Arial" charset="0"/>
              </a:defRPr>
            </a:lvl1pPr>
          </a:lstStyle>
          <a:p>
            <a:pPr>
              <a:defRPr/>
            </a:pPr>
            <a:fld id="{23E25C0B-16DD-B64B-B80B-9A9B96C5C4A6}" type="slidenum">
              <a:rPr lang="en-US"/>
              <a:pPr>
                <a:defRPr/>
              </a:pPr>
              <a:t>‹#›</a:t>
            </a:fld>
            <a:endParaRPr lang="en-US"/>
          </a:p>
        </p:txBody>
      </p:sp>
    </p:spTree>
    <p:extLst>
      <p:ext uri="{BB962C8B-B14F-4D97-AF65-F5344CB8AC3E}">
        <p14:creationId xmlns:p14="http://schemas.microsoft.com/office/powerpoint/2010/main" val="2887043279"/>
      </p:ext>
    </p:extLst>
  </p:cSld>
  <p:clrMapOvr>
    <a:masterClrMapping/>
  </p:clrMapOvr>
  <p:transition xmlns:p14="http://schemas.microsoft.com/office/powerpoint/2010/main" spd="slow">
    <p:randomBar dir="vert"/>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cs typeface="Arial" charset="0"/>
              </a:defRPr>
            </a:lvl1pPr>
          </a:lstStyle>
          <a:p>
            <a:pPr>
              <a:defRPr/>
            </a:pPr>
            <a:fld id="{F6CFCE6A-BB35-D843-B938-4B8FE14A0FF3}" type="slidenum">
              <a:rPr lang="en-US"/>
              <a:pPr>
                <a:defRPr/>
              </a:pPr>
              <a:t>‹#›</a:t>
            </a:fld>
            <a:endParaRPr lang="en-US"/>
          </a:p>
        </p:txBody>
      </p:sp>
    </p:spTree>
    <p:extLst>
      <p:ext uri="{BB962C8B-B14F-4D97-AF65-F5344CB8AC3E}">
        <p14:creationId xmlns:p14="http://schemas.microsoft.com/office/powerpoint/2010/main" val="2479215785"/>
      </p:ext>
    </p:extLst>
  </p:cSld>
  <p:clrMapOvr>
    <a:masterClrMapping/>
  </p:clrMapOvr>
  <p:transition xmlns:p14="http://schemas.microsoft.com/office/powerpoint/2010/main" spd="slow">
    <p:randomBar dir="vert"/>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6"/>
          <p:cNvSpPr>
            <a:spLocks noGrp="1" noChangeArrowheads="1"/>
          </p:cNvSpPr>
          <p:nvPr>
            <p:ph type="sldNum" sz="quarter" idx="12"/>
          </p:nvPr>
        </p:nvSpPr>
        <p:spPr/>
        <p:txBody>
          <a:bodyPr/>
          <a:lstStyle>
            <a:lvl1pPr>
              <a:defRPr>
                <a:cs typeface="Arial" charset="0"/>
              </a:defRPr>
            </a:lvl1pPr>
          </a:lstStyle>
          <a:p>
            <a:pPr>
              <a:defRPr/>
            </a:pPr>
            <a:fld id="{9D35421C-CEEB-954C-BC3C-78F877BC4581}" type="slidenum">
              <a:rPr lang="en-US"/>
              <a:pPr>
                <a:defRPr/>
              </a:pPr>
              <a:t>‹#›</a:t>
            </a:fld>
            <a:endParaRPr lang="en-US"/>
          </a:p>
        </p:txBody>
      </p:sp>
    </p:spTree>
    <p:extLst>
      <p:ext uri="{BB962C8B-B14F-4D97-AF65-F5344CB8AC3E}">
        <p14:creationId xmlns:p14="http://schemas.microsoft.com/office/powerpoint/2010/main" val="3650412576"/>
      </p:ext>
    </p:extLst>
  </p:cSld>
  <p:clrMapOvr>
    <a:masterClrMapping/>
  </p:clrMapOvr>
  <p:transition xmlns:p14="http://schemas.microsoft.com/office/powerpoint/2010/main" spd="slow">
    <p:randomBar dir="vert"/>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3FFF590A-70E6-7D4D-B454-26EAB28F5B8B}" type="slidenum">
              <a:rPr lang="en-US"/>
              <a:pPr>
                <a:defRPr/>
              </a:pPr>
              <a:t>‹#›</a:t>
            </a:fld>
            <a:endParaRPr lang="en-US"/>
          </a:p>
        </p:txBody>
      </p:sp>
    </p:spTree>
    <p:extLst>
      <p:ext uri="{BB962C8B-B14F-4D97-AF65-F5344CB8AC3E}">
        <p14:creationId xmlns:p14="http://schemas.microsoft.com/office/powerpoint/2010/main" val="1909554543"/>
      </p:ext>
    </p:extLst>
  </p:cSld>
  <p:clrMapOvr>
    <a:masterClrMapping/>
  </p:clrMapOvr>
  <p:transition xmlns:p14="http://schemas.microsoft.com/office/powerpoint/2010/main" spd="slow">
    <p:randomBar dir="vert"/>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BEC4E873-EB47-6F40-81E8-CA22AC0F1120}" type="slidenum">
              <a:rPr lang="en-US"/>
              <a:pPr>
                <a:defRPr/>
              </a:pPr>
              <a:t>‹#›</a:t>
            </a:fld>
            <a:endParaRPr lang="en-US"/>
          </a:p>
        </p:txBody>
      </p:sp>
    </p:spTree>
    <p:extLst>
      <p:ext uri="{BB962C8B-B14F-4D97-AF65-F5344CB8AC3E}">
        <p14:creationId xmlns:p14="http://schemas.microsoft.com/office/powerpoint/2010/main" val="753793558"/>
      </p:ext>
    </p:extLst>
  </p:cSld>
  <p:clrMapOvr>
    <a:masterClrMapping/>
  </p:clrMapOvr>
  <p:transition xmlns:p14="http://schemas.microsoft.com/office/powerpoint/2010/main" spd="slow">
    <p:randomBar dir="vert"/>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84840A24-B0C5-A64E-B25E-0B9690AECCFC}" type="slidenum">
              <a:rPr lang="en-US"/>
              <a:pPr>
                <a:defRPr/>
              </a:pPr>
              <a:t>‹#›</a:t>
            </a:fld>
            <a:endParaRPr lang="en-US"/>
          </a:p>
        </p:txBody>
      </p:sp>
    </p:spTree>
    <p:extLst>
      <p:ext uri="{BB962C8B-B14F-4D97-AF65-F5344CB8AC3E}">
        <p14:creationId xmlns:p14="http://schemas.microsoft.com/office/powerpoint/2010/main" val="3935214928"/>
      </p:ext>
    </p:extLst>
  </p:cSld>
  <p:clrMapOvr>
    <a:masterClrMapping/>
  </p:clrMapOvr>
  <p:transition xmlns:p14="http://schemas.microsoft.com/office/powerpoint/2010/main" spd="slow">
    <p:randomBar dir="vert"/>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A6BB79BF-1699-2E45-A90E-BAB39FDCA106}" type="slidenum">
              <a:rPr lang="en-US"/>
              <a:pPr>
                <a:defRPr/>
              </a:pPr>
              <a:t>‹#›</a:t>
            </a:fld>
            <a:endParaRPr lang="en-US"/>
          </a:p>
        </p:txBody>
      </p:sp>
    </p:spTree>
    <p:extLst>
      <p:ext uri="{BB962C8B-B14F-4D97-AF65-F5344CB8AC3E}">
        <p14:creationId xmlns:p14="http://schemas.microsoft.com/office/powerpoint/2010/main" val="743901092"/>
      </p:ext>
    </p:extLst>
  </p:cSld>
  <p:clrMapOvr>
    <a:masterClrMapping/>
  </p:clrMapOvr>
  <p:transition xmlns:p14="http://schemas.microsoft.com/office/powerpoint/2010/main" spd="slow">
    <p:randomBar dir="vert"/>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lvl1pPr>
          </a:lstStyle>
          <a:p>
            <a:pPr>
              <a:defRPr/>
            </a:pPr>
            <a:fld id="{8FB9DC6C-CBFA-EF41-8356-9BF021059E73}" type="slidenum">
              <a:rPr lang="en-US"/>
              <a:pPr>
                <a:defRPr/>
              </a:pPr>
              <a:t>‹#›</a:t>
            </a:fld>
            <a:endParaRPr lang="en-US"/>
          </a:p>
        </p:txBody>
      </p:sp>
    </p:spTree>
    <p:extLst>
      <p:ext uri="{BB962C8B-B14F-4D97-AF65-F5344CB8AC3E}">
        <p14:creationId xmlns:p14="http://schemas.microsoft.com/office/powerpoint/2010/main" val="2882561503"/>
      </p:ext>
    </p:extLst>
  </p:cSld>
  <p:clrMapOvr>
    <a:masterClrMapping/>
  </p:clrMapOvr>
  <p:transition xmlns:p14="http://schemas.microsoft.com/office/powerpoint/2010/main" spd="slow">
    <p:randomBar dir="vert"/>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Slide Number Placeholder 3"/>
          <p:cNvSpPr>
            <a:spLocks noGrp="1"/>
          </p:cNvSpPr>
          <p:nvPr>
            <p:ph type="sldNum" sz="quarter" idx="10"/>
          </p:nvPr>
        </p:nvSpPr>
        <p:spPr/>
        <p:txBody>
          <a:bodyPr/>
          <a:lstStyle>
            <a:lvl1pPr>
              <a:defRPr>
                <a:latin typeface="Gill Sans" charset="0"/>
                <a:ea typeface="ヒラギノ角ゴ ProN W3" charset="0"/>
                <a:cs typeface="ヒラギノ角ゴ ProN W3" charset="0"/>
              </a:defRPr>
            </a:lvl1pPr>
          </a:lstStyle>
          <a:p>
            <a:pPr>
              <a:defRPr/>
            </a:pPr>
            <a:fld id="{48741A50-CA3B-1348-99D9-626713A09742}" type="slidenum">
              <a:rPr lang="en-US"/>
              <a:pPr>
                <a:defRPr/>
              </a:pPr>
              <a:t>‹#›</a:t>
            </a:fld>
            <a:endParaRPr lang="en-US"/>
          </a:p>
        </p:txBody>
      </p:sp>
    </p:spTree>
    <p:extLst>
      <p:ext uri="{BB962C8B-B14F-4D97-AF65-F5344CB8AC3E}">
        <p14:creationId xmlns:p14="http://schemas.microsoft.com/office/powerpoint/2010/main" val="4103427010"/>
      </p:ext>
    </p:extLst>
  </p:cSld>
  <p:clrMapOvr>
    <a:masterClrMapping/>
  </p:clrMapOvr>
  <p:transition xmlns:p14="http://schemas.microsoft.com/office/powerpoint/2010/main"/>
</p:sldLayout>
</file>

<file path=ppt/slideLayouts/slideLayout1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atin typeface="Arial" charset="0"/>
                <a:cs typeface="Arial" charset="0"/>
              </a:defRPr>
            </a:lvl1pPr>
          </a:lstStyle>
          <a:p>
            <a:pPr>
              <a:defRPr/>
            </a:pPr>
            <a:fld id="{5A65DD47-3F76-B64F-AA88-5F4839DD2DB0}" type="datetimeFigureOut">
              <a:rPr lang="en-US"/>
              <a:pPr>
                <a:defRPr/>
              </a:pPr>
              <a:t>6/9/16</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Arial" pitchFamily="34" charset="0"/>
                <a:ea typeface="ＭＳ Ｐゴシック" pitchFamily="34" charset="-128"/>
                <a:cs typeface="+mn-cs"/>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cs typeface="Arial" charset="0"/>
              </a:defRPr>
            </a:lvl1pPr>
          </a:lstStyle>
          <a:p>
            <a:pPr>
              <a:defRPr/>
            </a:pPr>
            <a:fld id="{46EFB316-6145-9C42-8B92-7E1C63498C82}" type="slidenum">
              <a:rPr lang="en-US"/>
              <a:pPr>
                <a:defRPr/>
              </a:pPr>
              <a:t>‹#›</a:t>
            </a:fld>
            <a:endParaRPr lang="en-US"/>
          </a:p>
        </p:txBody>
      </p:sp>
    </p:spTree>
    <p:extLst>
      <p:ext uri="{BB962C8B-B14F-4D97-AF65-F5344CB8AC3E}">
        <p14:creationId xmlns:p14="http://schemas.microsoft.com/office/powerpoint/2010/main" val="727206664"/>
      </p:ext>
    </p:extLst>
  </p:cSld>
  <p:clrMapOvr>
    <a:masterClrMapping/>
  </p:clrMapOvr>
  <p:transition xmlns:p14="http://schemas.microsoft.com/office/powerpoint/2010/main"/>
</p:sldLayout>
</file>

<file path=ppt/slideLayouts/slideLayout2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cs typeface="Arial" charset="0"/>
              </a:defRPr>
            </a:lvl1pPr>
          </a:lstStyle>
          <a:p>
            <a:pPr>
              <a:defRPr/>
            </a:pPr>
            <a:fld id="{7B280304-C447-7A40-81EB-FB7FD238B8BB}" type="datetimeFigureOut">
              <a:rPr lang="en-US"/>
              <a:pPr>
                <a:defRPr/>
              </a:pPr>
              <a:t>6/9/16</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Arial" pitchFamily="34" charset="0"/>
                <a:ea typeface="ＭＳ Ｐゴシック" pitchFamily="34" charset="-128"/>
                <a:cs typeface="+mn-cs"/>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cs typeface="Arial" charset="0"/>
              </a:defRPr>
            </a:lvl1pPr>
          </a:lstStyle>
          <a:p>
            <a:pPr>
              <a:defRPr/>
            </a:pPr>
            <a:fld id="{0AE10D63-7F8A-E343-AD39-546C0F406A0C}" type="slidenum">
              <a:rPr lang="en-US"/>
              <a:pPr>
                <a:defRPr/>
              </a:pPr>
              <a:t>‹#›</a:t>
            </a:fld>
            <a:endParaRPr lang="en-US"/>
          </a:p>
        </p:txBody>
      </p:sp>
    </p:spTree>
    <p:extLst>
      <p:ext uri="{BB962C8B-B14F-4D97-AF65-F5344CB8AC3E}">
        <p14:creationId xmlns:p14="http://schemas.microsoft.com/office/powerpoint/2010/main" val="751567692"/>
      </p:ext>
    </p:extLst>
  </p:cSld>
  <p:clrMapOvr>
    <a:masterClrMapping/>
  </p:clrMapOvr>
  <p:transition xmlns:p14="http://schemas.microsoft.com/office/powerpoint/2010/main"/>
</p:sldLayout>
</file>

<file path=ppt/slideLayouts/slideLayout2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atin typeface="Arial" charset="0"/>
                <a:cs typeface="Arial" charset="0"/>
              </a:defRPr>
            </a:lvl1pPr>
          </a:lstStyle>
          <a:p>
            <a:pPr>
              <a:defRPr/>
            </a:pPr>
            <a:fld id="{824CB729-157D-1D48-9127-A1F7454EFC7D}" type="datetimeFigureOut">
              <a:rPr lang="en-US"/>
              <a:pPr>
                <a:defRPr/>
              </a:pPr>
              <a:t>6/9/16</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Arial" pitchFamily="34" charset="0"/>
                <a:ea typeface="ＭＳ Ｐゴシック" pitchFamily="34" charset="-128"/>
                <a:cs typeface="+mn-cs"/>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cs typeface="Arial" charset="0"/>
              </a:defRPr>
            </a:lvl1pPr>
          </a:lstStyle>
          <a:p>
            <a:pPr>
              <a:defRPr/>
            </a:pPr>
            <a:fld id="{BE18F6AE-EB02-A34E-AB17-822619867BE7}" type="slidenum">
              <a:rPr lang="en-US"/>
              <a:pPr>
                <a:defRPr/>
              </a:pPr>
              <a:t>‹#›</a:t>
            </a:fld>
            <a:endParaRPr lang="en-US"/>
          </a:p>
        </p:txBody>
      </p:sp>
    </p:spTree>
    <p:extLst>
      <p:ext uri="{BB962C8B-B14F-4D97-AF65-F5344CB8AC3E}">
        <p14:creationId xmlns:p14="http://schemas.microsoft.com/office/powerpoint/2010/main" val="3209725185"/>
      </p:ext>
    </p:extLst>
  </p:cSld>
  <p:clrMapOvr>
    <a:masterClrMapping/>
  </p:clrMapOvr>
  <p:transition xmlns:p14="http://schemas.microsoft.com/office/powerpoint/2010/main"/>
</p:sldLayout>
</file>

<file path=ppt/slideLayouts/slideLayout2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atin typeface="Arial" charset="0"/>
                <a:cs typeface="Arial" charset="0"/>
              </a:defRPr>
            </a:lvl1pPr>
          </a:lstStyle>
          <a:p>
            <a:pPr>
              <a:defRPr/>
            </a:pPr>
            <a:fld id="{C05BC637-B112-1948-8371-503313CB56F1}" type="datetimeFigureOut">
              <a:rPr lang="en-US"/>
              <a:pPr>
                <a:defRPr/>
              </a:pPr>
              <a:t>6/9/16</a:t>
            </a:fld>
            <a:endParaRPr lang="en-US"/>
          </a:p>
        </p:txBody>
      </p:sp>
      <p:sp>
        <p:nvSpPr>
          <p:cNvPr id="6" name="Footer Placeholder 5"/>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Arial" pitchFamily="34" charset="0"/>
                <a:ea typeface="ＭＳ Ｐゴシック" pitchFamily="34" charset="-128"/>
                <a:cs typeface="+mn-cs"/>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cs typeface="Arial" charset="0"/>
              </a:defRPr>
            </a:lvl1pPr>
          </a:lstStyle>
          <a:p>
            <a:pPr>
              <a:defRPr/>
            </a:pPr>
            <a:fld id="{3CF97C27-CADA-9D4B-BD03-AF2C2AF7B33C}" type="slidenum">
              <a:rPr lang="en-US"/>
              <a:pPr>
                <a:defRPr/>
              </a:pPr>
              <a:t>‹#›</a:t>
            </a:fld>
            <a:endParaRPr lang="en-US"/>
          </a:p>
        </p:txBody>
      </p:sp>
    </p:spTree>
    <p:extLst>
      <p:ext uri="{BB962C8B-B14F-4D97-AF65-F5344CB8AC3E}">
        <p14:creationId xmlns:p14="http://schemas.microsoft.com/office/powerpoint/2010/main" val="4043563954"/>
      </p:ext>
    </p:extLst>
  </p:cSld>
  <p:clrMapOvr>
    <a:masterClrMapping/>
  </p:clrMapOvr>
  <p:transition xmlns:p14="http://schemas.microsoft.com/office/powerpoint/2010/main"/>
</p:sldLayout>
</file>

<file path=ppt/slideLayouts/slideLayout2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atin typeface="Arial" charset="0"/>
                <a:cs typeface="Arial" charset="0"/>
              </a:defRPr>
            </a:lvl1pPr>
          </a:lstStyle>
          <a:p>
            <a:pPr>
              <a:defRPr/>
            </a:pPr>
            <a:fld id="{73B9FC59-7E93-8842-9349-41050EB0F0A3}" type="datetimeFigureOut">
              <a:rPr lang="en-US"/>
              <a:pPr>
                <a:defRPr/>
              </a:pPr>
              <a:t>6/9/16</a:t>
            </a:fld>
            <a:endParaRPr lang="en-US"/>
          </a:p>
        </p:txBody>
      </p:sp>
      <p:sp>
        <p:nvSpPr>
          <p:cNvPr id="8" name="Footer Placeholder 7"/>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Arial" pitchFamily="34" charset="0"/>
                <a:ea typeface="ＭＳ Ｐゴシック" pitchFamily="34" charset="-128"/>
                <a:cs typeface="+mn-cs"/>
              </a:defRPr>
            </a:lvl1pPr>
          </a:lstStyle>
          <a:p>
            <a:pPr>
              <a:defRPr/>
            </a:pPr>
            <a:endParaRPr lang="en-US"/>
          </a:p>
        </p:txBody>
      </p:sp>
      <p:sp>
        <p:nvSpPr>
          <p:cNvPr id="9" name="Slide Number Placeholder 8"/>
          <p:cNvSpPr>
            <a:spLocks noGrp="1"/>
          </p:cNvSpPr>
          <p:nvPr>
            <p:ph type="sldNum" sz="quarter" idx="12"/>
          </p:nvPr>
        </p:nvSpPr>
        <p:spPr/>
        <p:txBody>
          <a:bodyPr/>
          <a:lstStyle>
            <a:lvl1pPr>
              <a:defRPr>
                <a:latin typeface="Arial" charset="0"/>
                <a:cs typeface="Arial" charset="0"/>
              </a:defRPr>
            </a:lvl1pPr>
          </a:lstStyle>
          <a:p>
            <a:pPr>
              <a:defRPr/>
            </a:pPr>
            <a:fld id="{65081843-D62E-DD49-97BA-EB4B2B5D0F45}" type="slidenum">
              <a:rPr lang="en-US"/>
              <a:pPr>
                <a:defRPr/>
              </a:pPr>
              <a:t>‹#›</a:t>
            </a:fld>
            <a:endParaRPr lang="en-US"/>
          </a:p>
        </p:txBody>
      </p:sp>
    </p:spTree>
    <p:extLst>
      <p:ext uri="{BB962C8B-B14F-4D97-AF65-F5344CB8AC3E}">
        <p14:creationId xmlns:p14="http://schemas.microsoft.com/office/powerpoint/2010/main" val="621748114"/>
      </p:ext>
    </p:extLst>
  </p:cSld>
  <p:clrMapOvr>
    <a:masterClrMapping/>
  </p:clrMapOvr>
  <p:transition xmlns:p14="http://schemas.microsoft.com/office/powerpoint/2010/main"/>
</p:sldLayout>
</file>

<file path=ppt/slideLayouts/slideLayout2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atin typeface="Arial" charset="0"/>
                <a:cs typeface="Arial" charset="0"/>
              </a:defRPr>
            </a:lvl1pPr>
          </a:lstStyle>
          <a:p>
            <a:pPr>
              <a:defRPr/>
            </a:pPr>
            <a:fld id="{5BF561B5-3283-5543-91A2-B385186FD9A4}" type="datetimeFigureOut">
              <a:rPr lang="en-US"/>
              <a:pPr>
                <a:defRPr/>
              </a:pPr>
              <a:t>6/9/16</a:t>
            </a:fld>
            <a:endParaRPr lang="en-US"/>
          </a:p>
        </p:txBody>
      </p:sp>
      <p:sp>
        <p:nvSpPr>
          <p:cNvPr id="4" name="Footer Placeholder 3"/>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Arial" pitchFamily="34" charset="0"/>
                <a:ea typeface="ＭＳ Ｐゴシック" pitchFamily="34" charset="-128"/>
                <a:cs typeface="+mn-cs"/>
              </a:defRPr>
            </a:lvl1pPr>
          </a:lstStyle>
          <a:p>
            <a:pPr>
              <a:defRPr/>
            </a:pPr>
            <a:endParaRPr lang="en-US"/>
          </a:p>
        </p:txBody>
      </p:sp>
      <p:sp>
        <p:nvSpPr>
          <p:cNvPr id="5" name="Slide Number Placeholder 4"/>
          <p:cNvSpPr>
            <a:spLocks noGrp="1"/>
          </p:cNvSpPr>
          <p:nvPr>
            <p:ph type="sldNum" sz="quarter" idx="12"/>
          </p:nvPr>
        </p:nvSpPr>
        <p:spPr/>
        <p:txBody>
          <a:bodyPr/>
          <a:lstStyle>
            <a:lvl1pPr>
              <a:defRPr>
                <a:latin typeface="Arial" charset="0"/>
                <a:cs typeface="Arial" charset="0"/>
              </a:defRPr>
            </a:lvl1pPr>
          </a:lstStyle>
          <a:p>
            <a:pPr>
              <a:defRPr/>
            </a:pPr>
            <a:fld id="{AD815890-BBEF-B34C-B980-01838D0396D2}" type="slidenum">
              <a:rPr lang="en-US"/>
              <a:pPr>
                <a:defRPr/>
              </a:pPr>
              <a:t>‹#›</a:t>
            </a:fld>
            <a:endParaRPr lang="en-US"/>
          </a:p>
        </p:txBody>
      </p:sp>
    </p:spTree>
    <p:extLst>
      <p:ext uri="{BB962C8B-B14F-4D97-AF65-F5344CB8AC3E}">
        <p14:creationId xmlns:p14="http://schemas.microsoft.com/office/powerpoint/2010/main" val="82421808"/>
      </p:ext>
    </p:extLst>
  </p:cSld>
  <p:clrMapOvr>
    <a:masterClrMapping/>
  </p:clrMapOvr>
  <p:transition xmlns:p14="http://schemas.microsoft.com/office/powerpoint/2010/main"/>
</p:sldLayout>
</file>

<file path=ppt/slideLayouts/slideLayout2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atin typeface="Arial" charset="0"/>
                <a:cs typeface="Arial" charset="0"/>
              </a:defRPr>
            </a:lvl1pPr>
          </a:lstStyle>
          <a:p>
            <a:pPr>
              <a:defRPr/>
            </a:pPr>
            <a:fld id="{4CC5479F-4E9D-CA40-BE62-B6363F2BA52E}" type="datetimeFigureOut">
              <a:rPr lang="en-US"/>
              <a:pPr>
                <a:defRPr/>
              </a:pPr>
              <a:t>6/9/16</a:t>
            </a:fld>
            <a:endParaRPr lang="en-US"/>
          </a:p>
        </p:txBody>
      </p:sp>
      <p:sp>
        <p:nvSpPr>
          <p:cNvPr id="3" name="Footer Placeholder 2"/>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Arial" pitchFamily="34" charset="0"/>
                <a:ea typeface="ＭＳ Ｐゴシック" pitchFamily="34" charset="-128"/>
                <a:cs typeface="+mn-cs"/>
              </a:defRPr>
            </a:lvl1pPr>
          </a:lstStyle>
          <a:p>
            <a:pPr>
              <a:defRPr/>
            </a:pPr>
            <a:endParaRPr lang="en-US"/>
          </a:p>
        </p:txBody>
      </p:sp>
      <p:sp>
        <p:nvSpPr>
          <p:cNvPr id="4" name="Slide Number Placeholder 3"/>
          <p:cNvSpPr>
            <a:spLocks noGrp="1"/>
          </p:cNvSpPr>
          <p:nvPr>
            <p:ph type="sldNum" sz="quarter" idx="12"/>
          </p:nvPr>
        </p:nvSpPr>
        <p:spPr/>
        <p:txBody>
          <a:bodyPr/>
          <a:lstStyle>
            <a:lvl1pPr>
              <a:defRPr>
                <a:latin typeface="Arial" charset="0"/>
                <a:cs typeface="Arial" charset="0"/>
              </a:defRPr>
            </a:lvl1pPr>
          </a:lstStyle>
          <a:p>
            <a:pPr>
              <a:defRPr/>
            </a:pPr>
            <a:fld id="{7DBC7F5A-BFDE-2F43-8723-87601773A96D}" type="slidenum">
              <a:rPr lang="en-US"/>
              <a:pPr>
                <a:defRPr/>
              </a:pPr>
              <a:t>‹#›</a:t>
            </a:fld>
            <a:endParaRPr lang="en-US"/>
          </a:p>
        </p:txBody>
      </p:sp>
    </p:spTree>
    <p:extLst>
      <p:ext uri="{BB962C8B-B14F-4D97-AF65-F5344CB8AC3E}">
        <p14:creationId xmlns:p14="http://schemas.microsoft.com/office/powerpoint/2010/main" val="976319638"/>
      </p:ext>
    </p:extLst>
  </p:cSld>
  <p:clrMapOvr>
    <a:masterClrMapping/>
  </p:clrMapOvr>
  <p:transition xmlns:p14="http://schemas.microsoft.com/office/powerpoint/2010/main"/>
</p:sldLayout>
</file>

<file path=ppt/slideLayouts/slideLayout2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atin typeface="Arial" charset="0"/>
                <a:cs typeface="Arial" charset="0"/>
              </a:defRPr>
            </a:lvl1pPr>
          </a:lstStyle>
          <a:p>
            <a:pPr>
              <a:defRPr/>
            </a:pPr>
            <a:fld id="{D4904542-61BC-A94F-96A3-145871CD7B2F}" type="datetimeFigureOut">
              <a:rPr lang="en-US"/>
              <a:pPr>
                <a:defRPr/>
              </a:pPr>
              <a:t>6/9/16</a:t>
            </a:fld>
            <a:endParaRPr lang="en-US"/>
          </a:p>
        </p:txBody>
      </p:sp>
      <p:sp>
        <p:nvSpPr>
          <p:cNvPr id="6" name="Footer Placeholder 5"/>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Arial" pitchFamily="34" charset="0"/>
                <a:ea typeface="ＭＳ Ｐゴシック" pitchFamily="34" charset="-128"/>
                <a:cs typeface="+mn-cs"/>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cs typeface="Arial" charset="0"/>
              </a:defRPr>
            </a:lvl1pPr>
          </a:lstStyle>
          <a:p>
            <a:pPr>
              <a:defRPr/>
            </a:pPr>
            <a:fld id="{7EB5AAF6-B4DE-FB49-AA2C-AD8FC036658F}" type="slidenum">
              <a:rPr lang="en-US"/>
              <a:pPr>
                <a:defRPr/>
              </a:pPr>
              <a:t>‹#›</a:t>
            </a:fld>
            <a:endParaRPr lang="en-US"/>
          </a:p>
        </p:txBody>
      </p:sp>
    </p:spTree>
    <p:extLst>
      <p:ext uri="{BB962C8B-B14F-4D97-AF65-F5344CB8AC3E}">
        <p14:creationId xmlns:p14="http://schemas.microsoft.com/office/powerpoint/2010/main" val="3515346652"/>
      </p:ext>
    </p:extLst>
  </p:cSld>
  <p:clrMapOvr>
    <a:masterClrMapping/>
  </p:clrMapOvr>
  <p:transition xmlns:p14="http://schemas.microsoft.com/office/powerpoint/2010/main"/>
</p:sldLayout>
</file>

<file path=ppt/slideLayouts/slideLayout2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atin typeface="Arial" charset="0"/>
                <a:cs typeface="Arial" charset="0"/>
              </a:defRPr>
            </a:lvl1pPr>
          </a:lstStyle>
          <a:p>
            <a:pPr>
              <a:defRPr/>
            </a:pPr>
            <a:fld id="{F2488FDB-6864-5D4F-9212-1780B19C9BA7}" type="datetimeFigureOut">
              <a:rPr lang="en-US"/>
              <a:pPr>
                <a:defRPr/>
              </a:pPr>
              <a:t>6/9/16</a:t>
            </a:fld>
            <a:endParaRPr lang="en-US"/>
          </a:p>
        </p:txBody>
      </p:sp>
      <p:sp>
        <p:nvSpPr>
          <p:cNvPr id="6" name="Footer Placeholder 5"/>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Arial" pitchFamily="34" charset="0"/>
                <a:ea typeface="ＭＳ Ｐゴシック" pitchFamily="34" charset="-128"/>
                <a:cs typeface="+mn-cs"/>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cs typeface="Arial" charset="0"/>
              </a:defRPr>
            </a:lvl1pPr>
          </a:lstStyle>
          <a:p>
            <a:pPr>
              <a:defRPr/>
            </a:pPr>
            <a:fld id="{F9EC4E07-20DB-A044-9305-5002ABCC4485}" type="slidenum">
              <a:rPr lang="en-US"/>
              <a:pPr>
                <a:defRPr/>
              </a:pPr>
              <a:t>‹#›</a:t>
            </a:fld>
            <a:endParaRPr lang="en-US"/>
          </a:p>
        </p:txBody>
      </p:sp>
    </p:spTree>
    <p:extLst>
      <p:ext uri="{BB962C8B-B14F-4D97-AF65-F5344CB8AC3E}">
        <p14:creationId xmlns:p14="http://schemas.microsoft.com/office/powerpoint/2010/main" val="1977736084"/>
      </p:ext>
    </p:extLst>
  </p:cSld>
  <p:clrMapOvr>
    <a:masterClrMapping/>
  </p:clrMapOvr>
  <p:transition xmlns:p14="http://schemas.microsoft.com/office/powerpoint/2010/main"/>
</p:sldLayout>
</file>

<file path=ppt/slideLayouts/slideLayout2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cs typeface="Arial" charset="0"/>
              </a:defRPr>
            </a:lvl1pPr>
          </a:lstStyle>
          <a:p>
            <a:pPr>
              <a:defRPr/>
            </a:pPr>
            <a:fld id="{197FF6F4-BE4D-584C-A49A-A10844CD56CC}" type="datetimeFigureOut">
              <a:rPr lang="en-US"/>
              <a:pPr>
                <a:defRPr/>
              </a:pPr>
              <a:t>6/9/16</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Arial" pitchFamily="34" charset="0"/>
                <a:ea typeface="ＭＳ Ｐゴシック" pitchFamily="34" charset="-128"/>
                <a:cs typeface="+mn-cs"/>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cs typeface="Arial" charset="0"/>
              </a:defRPr>
            </a:lvl1pPr>
          </a:lstStyle>
          <a:p>
            <a:pPr>
              <a:defRPr/>
            </a:pPr>
            <a:fld id="{55B33509-6B65-E24B-8914-226B55EC7978}" type="slidenum">
              <a:rPr lang="en-US"/>
              <a:pPr>
                <a:defRPr/>
              </a:pPr>
              <a:t>‹#›</a:t>
            </a:fld>
            <a:endParaRPr lang="en-US"/>
          </a:p>
        </p:txBody>
      </p:sp>
    </p:spTree>
    <p:extLst>
      <p:ext uri="{BB962C8B-B14F-4D97-AF65-F5344CB8AC3E}">
        <p14:creationId xmlns:p14="http://schemas.microsoft.com/office/powerpoint/2010/main" val="333482610"/>
      </p:ext>
    </p:extLst>
  </p:cSld>
  <p:clrMapOvr>
    <a:masterClrMapping/>
  </p:clrMapOvr>
  <p:transition xmlns:p14="http://schemas.microsoft.com/office/powerpoint/2010/main"/>
</p:sldLayout>
</file>

<file path=ppt/slideLayouts/slideLayout2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cs typeface="Arial" charset="0"/>
              </a:defRPr>
            </a:lvl1pPr>
          </a:lstStyle>
          <a:p>
            <a:pPr>
              <a:defRPr/>
            </a:pPr>
            <a:fld id="{D5B489AA-F3C5-E04C-9EE5-185F9704A4C3}" type="datetimeFigureOut">
              <a:rPr lang="en-US"/>
              <a:pPr>
                <a:defRPr/>
              </a:pPr>
              <a:t>6/9/16</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Arial" pitchFamily="34" charset="0"/>
                <a:ea typeface="ＭＳ Ｐゴシック" pitchFamily="34" charset="-128"/>
                <a:cs typeface="+mn-cs"/>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cs typeface="Arial" charset="0"/>
              </a:defRPr>
            </a:lvl1pPr>
          </a:lstStyle>
          <a:p>
            <a:pPr>
              <a:defRPr/>
            </a:pPr>
            <a:fld id="{2E0A175D-0021-AB4D-A298-0D31A8F4D1C4}" type="slidenum">
              <a:rPr lang="en-US"/>
              <a:pPr>
                <a:defRPr/>
              </a:pPr>
              <a:t>‹#›</a:t>
            </a:fld>
            <a:endParaRPr lang="en-US"/>
          </a:p>
        </p:txBody>
      </p:sp>
    </p:spTree>
    <p:extLst>
      <p:ext uri="{BB962C8B-B14F-4D97-AF65-F5344CB8AC3E}">
        <p14:creationId xmlns:p14="http://schemas.microsoft.com/office/powerpoint/2010/main" val="1535367668"/>
      </p:ext>
    </p:extLst>
  </p:cSld>
  <p:clrMapOvr>
    <a:masterClrMapping/>
  </p:clrMapOvr>
  <p:transition xmlns:p14="http://schemas.microsoft.com/office/powerpoint/2010/main"/>
</p:sldLayout>
</file>

<file path=ppt/slideLayouts/slideLayout2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488DF79D-01C6-8A47-B247-64BB259F253D}" type="datetimeFigureOut">
              <a:rPr lang="en-US"/>
              <a:pPr>
                <a:defRPr/>
              </a:pPr>
              <a:t>6/9/16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90731AAD-23BF-B84A-AE95-B6B3F77C38FC}" type="slidenum">
              <a:rPr lang="en-US"/>
              <a:pPr>
                <a:defRPr/>
              </a:pPr>
              <a:t>‹#›</a:t>
            </a:fld>
            <a:endParaRPr lang="en-US"/>
          </a:p>
        </p:txBody>
      </p:sp>
    </p:spTree>
    <p:extLst>
      <p:ext uri="{BB962C8B-B14F-4D97-AF65-F5344CB8AC3E}">
        <p14:creationId xmlns:p14="http://schemas.microsoft.com/office/powerpoint/2010/main" val="1840804986"/>
      </p:ext>
    </p:extLst>
  </p:cSld>
  <p:clrMapOvr>
    <a:masterClrMapping/>
  </p:clrMapOvr>
  <p:transition xmlns:p14="http://schemas.microsoft.com/office/powerpoint/2010/main"/>
</p:sldLayout>
</file>

<file path=ppt/slideLayouts/slideLayout2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FD328623-BB21-0146-9963-DFAD1278D45D}" type="datetimeFigureOut">
              <a:rPr lang="en-US"/>
              <a:pPr>
                <a:defRPr/>
              </a:pPr>
              <a:t>6/9/16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BF57E2BA-4357-6D4F-B03C-09ED5BEF8B7C}" type="slidenum">
              <a:rPr lang="en-US"/>
              <a:pPr>
                <a:defRPr/>
              </a:pPr>
              <a:t>‹#›</a:t>
            </a:fld>
            <a:endParaRPr lang="en-US"/>
          </a:p>
        </p:txBody>
      </p:sp>
    </p:spTree>
    <p:extLst>
      <p:ext uri="{BB962C8B-B14F-4D97-AF65-F5344CB8AC3E}">
        <p14:creationId xmlns:p14="http://schemas.microsoft.com/office/powerpoint/2010/main" val="2462971711"/>
      </p:ext>
    </p:extLst>
  </p:cSld>
  <p:clrMapOvr>
    <a:masterClrMapping/>
  </p:clrMapOvr>
  <p:transition xmlns:p14="http://schemas.microsoft.com/office/powerpoint/2010/main"/>
</p:sldLayout>
</file>

<file path=ppt/slideLayouts/slideLayout2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669C2206-4E96-304C-9FAD-C8635AAEF9D3}" type="datetimeFigureOut">
              <a:rPr lang="en-US"/>
              <a:pPr>
                <a:defRPr/>
              </a:pPr>
              <a:t>6/9/16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B224D79A-0283-3345-9D3B-684721D049A9}" type="slidenum">
              <a:rPr lang="en-US"/>
              <a:pPr>
                <a:defRPr/>
              </a:pPr>
              <a:t>‹#›</a:t>
            </a:fld>
            <a:endParaRPr lang="en-US"/>
          </a:p>
        </p:txBody>
      </p:sp>
    </p:spTree>
    <p:extLst>
      <p:ext uri="{BB962C8B-B14F-4D97-AF65-F5344CB8AC3E}">
        <p14:creationId xmlns:p14="http://schemas.microsoft.com/office/powerpoint/2010/main" val="414444470"/>
      </p:ext>
    </p:extLst>
  </p:cSld>
  <p:clrMapOvr>
    <a:masterClrMapping/>
  </p:clrMapOvr>
  <p:transition xmlns:p14="http://schemas.microsoft.com/office/powerpoint/2010/main"/>
</p:sldLayout>
</file>

<file path=ppt/slideLayouts/slideLayout2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E1C5D7F9-3EFE-E24B-A2BD-08632302E82C}" type="datetimeFigureOut">
              <a:rPr lang="en-US"/>
              <a:pPr>
                <a:defRPr/>
              </a:pPr>
              <a:t>6/9/16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lvl1pPr>
          </a:lstStyle>
          <a:p>
            <a:pPr>
              <a:defRPr/>
            </a:pPr>
            <a:fld id="{0464C4D5-8144-A542-A834-07FEE9CF2229}" type="slidenum">
              <a:rPr lang="en-US"/>
              <a:pPr>
                <a:defRPr/>
              </a:pPr>
              <a:t>‹#›</a:t>
            </a:fld>
            <a:endParaRPr lang="en-US"/>
          </a:p>
        </p:txBody>
      </p:sp>
    </p:spTree>
    <p:extLst>
      <p:ext uri="{BB962C8B-B14F-4D97-AF65-F5344CB8AC3E}">
        <p14:creationId xmlns:p14="http://schemas.microsoft.com/office/powerpoint/2010/main" val="3929719849"/>
      </p:ext>
    </p:extLst>
  </p:cSld>
  <p:clrMapOvr>
    <a:masterClrMapping/>
  </p:clrMapOvr>
  <p:transition xmlns:p14="http://schemas.microsoft.com/office/powerpoint/2010/main"/>
</p:sldLayout>
</file>

<file path=ppt/slideLayouts/slideLayout2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9AB84CC6-9AA0-464C-9DA0-A3FF8B2C2D77}" type="datetimeFigureOut">
              <a:rPr lang="en-US"/>
              <a:pPr>
                <a:defRPr/>
              </a:pPr>
              <a:t>6/9/16</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9" name="Slide Number Placeholder 5"/>
          <p:cNvSpPr>
            <a:spLocks noGrp="1"/>
          </p:cNvSpPr>
          <p:nvPr>
            <p:ph type="sldNum" sz="quarter" idx="12"/>
          </p:nvPr>
        </p:nvSpPr>
        <p:spPr/>
        <p:txBody>
          <a:bodyPr/>
          <a:lstStyle>
            <a:lvl1pPr>
              <a:defRPr/>
            </a:lvl1pPr>
          </a:lstStyle>
          <a:p>
            <a:pPr>
              <a:defRPr/>
            </a:pPr>
            <a:fld id="{99F6B5F7-49ED-E34C-8669-32CA451E3A5A}" type="slidenum">
              <a:rPr lang="en-US"/>
              <a:pPr>
                <a:defRPr/>
              </a:pPr>
              <a:t>‹#›</a:t>
            </a:fld>
            <a:endParaRPr lang="en-US"/>
          </a:p>
        </p:txBody>
      </p:sp>
    </p:spTree>
    <p:extLst>
      <p:ext uri="{BB962C8B-B14F-4D97-AF65-F5344CB8AC3E}">
        <p14:creationId xmlns:p14="http://schemas.microsoft.com/office/powerpoint/2010/main" val="3393472287"/>
      </p:ext>
    </p:extLst>
  </p:cSld>
  <p:clrMapOvr>
    <a:masterClrMapping/>
  </p:clrMapOvr>
  <p:transition xmlns:p14="http://schemas.microsoft.com/office/powerpoint/2010/main"/>
</p:sldLayout>
</file>

<file path=ppt/slideLayouts/slideLayout2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46A74C44-2EE1-9449-913C-B8B87F609334}" type="datetimeFigureOut">
              <a:rPr lang="en-US"/>
              <a:pPr>
                <a:defRPr/>
              </a:pPr>
              <a:t>6/9/16</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5" name="Slide Number Placeholder 5"/>
          <p:cNvSpPr>
            <a:spLocks noGrp="1"/>
          </p:cNvSpPr>
          <p:nvPr>
            <p:ph type="sldNum" sz="quarter" idx="12"/>
          </p:nvPr>
        </p:nvSpPr>
        <p:spPr/>
        <p:txBody>
          <a:bodyPr/>
          <a:lstStyle>
            <a:lvl1pPr>
              <a:defRPr/>
            </a:lvl1pPr>
          </a:lstStyle>
          <a:p>
            <a:pPr>
              <a:defRPr/>
            </a:pPr>
            <a:fld id="{9FA7A0A6-4A08-C34A-A09D-900ADE037D45}" type="slidenum">
              <a:rPr lang="en-US"/>
              <a:pPr>
                <a:defRPr/>
              </a:pPr>
              <a:t>‹#›</a:t>
            </a:fld>
            <a:endParaRPr lang="en-US"/>
          </a:p>
        </p:txBody>
      </p:sp>
    </p:spTree>
    <p:extLst>
      <p:ext uri="{BB962C8B-B14F-4D97-AF65-F5344CB8AC3E}">
        <p14:creationId xmlns:p14="http://schemas.microsoft.com/office/powerpoint/2010/main" val="231329229"/>
      </p:ext>
    </p:extLst>
  </p:cSld>
  <p:clrMapOvr>
    <a:masterClrMapping/>
  </p:clrMapOvr>
  <p:transition xmlns:p14="http://schemas.microsoft.com/office/powerpoint/2010/main"/>
</p:sldLayout>
</file>

<file path=ppt/slideLayouts/slideLayout2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7A09030-519F-F44D-8458-B9933FCE1747}" type="datetimeFigureOut">
              <a:rPr lang="en-US"/>
              <a:pPr>
                <a:defRPr/>
              </a:pPr>
              <a:t>6/9/16</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4" name="Slide Number Placeholder 5"/>
          <p:cNvSpPr>
            <a:spLocks noGrp="1"/>
          </p:cNvSpPr>
          <p:nvPr>
            <p:ph type="sldNum" sz="quarter" idx="12"/>
          </p:nvPr>
        </p:nvSpPr>
        <p:spPr/>
        <p:txBody>
          <a:bodyPr/>
          <a:lstStyle>
            <a:lvl1pPr>
              <a:defRPr/>
            </a:lvl1pPr>
          </a:lstStyle>
          <a:p>
            <a:pPr>
              <a:defRPr/>
            </a:pPr>
            <a:fld id="{C9C6F8E8-CF32-F040-AAE1-2D0941843B6F}" type="slidenum">
              <a:rPr lang="en-US"/>
              <a:pPr>
                <a:defRPr/>
              </a:pPr>
              <a:t>‹#›</a:t>
            </a:fld>
            <a:endParaRPr lang="en-US"/>
          </a:p>
        </p:txBody>
      </p:sp>
    </p:spTree>
    <p:extLst>
      <p:ext uri="{BB962C8B-B14F-4D97-AF65-F5344CB8AC3E}">
        <p14:creationId xmlns:p14="http://schemas.microsoft.com/office/powerpoint/2010/main" val="463930120"/>
      </p:ext>
    </p:extLst>
  </p:cSld>
  <p:clrMapOvr>
    <a:masterClrMapping/>
  </p:clrMapOvr>
  <p:transition xmlns:p14="http://schemas.microsoft.com/office/powerpoint/2010/main"/>
</p:sldLayout>
</file>

<file path=ppt/slideLayouts/slideLayout2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8A6359B6-2E16-9F4B-8203-19406223623A}" type="datetimeFigureOut">
              <a:rPr lang="en-US"/>
              <a:pPr>
                <a:defRPr/>
              </a:pPr>
              <a:t>6/9/16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lvl1pPr>
          </a:lstStyle>
          <a:p>
            <a:pPr>
              <a:defRPr/>
            </a:pPr>
            <a:fld id="{2697F3FB-98BE-F64E-80D0-43293E303E70}" type="slidenum">
              <a:rPr lang="en-US"/>
              <a:pPr>
                <a:defRPr/>
              </a:pPr>
              <a:t>‹#›</a:t>
            </a:fld>
            <a:endParaRPr lang="en-US"/>
          </a:p>
        </p:txBody>
      </p:sp>
    </p:spTree>
    <p:extLst>
      <p:ext uri="{BB962C8B-B14F-4D97-AF65-F5344CB8AC3E}">
        <p14:creationId xmlns:p14="http://schemas.microsoft.com/office/powerpoint/2010/main" val="500709350"/>
      </p:ext>
    </p:extLst>
  </p:cSld>
  <p:clrMapOvr>
    <a:masterClrMapping/>
  </p:clrMapOvr>
  <p:transition xmlns:p14="http://schemas.microsoft.com/office/powerpoint/2010/main"/>
</p:sldLayout>
</file>

<file path=ppt/slideLayouts/slideLayout2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067419B-633B-D646-96C7-71763467673A}" type="datetimeFigureOut">
              <a:rPr lang="en-US"/>
              <a:pPr>
                <a:defRPr/>
              </a:pPr>
              <a:t>6/9/16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lvl1pPr>
          </a:lstStyle>
          <a:p>
            <a:pPr>
              <a:defRPr/>
            </a:pPr>
            <a:fld id="{35082E5A-24A4-DD4E-AE21-C98DE4F4D4C9}" type="slidenum">
              <a:rPr lang="en-US"/>
              <a:pPr>
                <a:defRPr/>
              </a:pPr>
              <a:t>‹#›</a:t>
            </a:fld>
            <a:endParaRPr lang="en-US"/>
          </a:p>
        </p:txBody>
      </p:sp>
    </p:spTree>
    <p:extLst>
      <p:ext uri="{BB962C8B-B14F-4D97-AF65-F5344CB8AC3E}">
        <p14:creationId xmlns:p14="http://schemas.microsoft.com/office/powerpoint/2010/main" val="1096451880"/>
      </p:ext>
    </p:extLst>
  </p:cSld>
  <p:clrMapOvr>
    <a:masterClrMapping/>
  </p:clrMapOvr>
  <p:transition xmlns:p14="http://schemas.microsoft.com/office/powerpoint/2010/main"/>
</p:sldLayout>
</file>

<file path=ppt/slideLayouts/slideLayout2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DEE19B9-BA48-964E-8EB5-AB446E1A0EFC}" type="datetimeFigureOut">
              <a:rPr lang="en-US"/>
              <a:pPr>
                <a:defRPr/>
              </a:pPr>
              <a:t>6/9/16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4AE9333E-0185-9044-99B2-D39416CE8FAB}" type="slidenum">
              <a:rPr lang="en-US"/>
              <a:pPr>
                <a:defRPr/>
              </a:pPr>
              <a:t>‹#›</a:t>
            </a:fld>
            <a:endParaRPr lang="en-US"/>
          </a:p>
        </p:txBody>
      </p:sp>
    </p:spTree>
    <p:extLst>
      <p:ext uri="{BB962C8B-B14F-4D97-AF65-F5344CB8AC3E}">
        <p14:creationId xmlns:p14="http://schemas.microsoft.com/office/powerpoint/2010/main" val="1261015741"/>
      </p:ext>
    </p:extLst>
  </p:cSld>
  <p:clrMapOvr>
    <a:masterClrMapping/>
  </p:clrMapOvr>
  <p:transition xmlns:p14="http://schemas.microsoft.com/office/powerpoint/2010/main"/>
</p:sldLayout>
</file>

<file path=ppt/slideLayouts/slideLayout2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EA7BA1CC-DB56-0049-BF8F-A22DEEB56EC2}" type="datetimeFigureOut">
              <a:rPr lang="en-US"/>
              <a:pPr>
                <a:defRPr/>
              </a:pPr>
              <a:t>6/9/16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7E7BB4B0-F2B2-494A-A35A-215DDBE5780E}" type="slidenum">
              <a:rPr lang="en-US"/>
              <a:pPr>
                <a:defRPr/>
              </a:pPr>
              <a:t>‹#›</a:t>
            </a:fld>
            <a:endParaRPr lang="en-US"/>
          </a:p>
        </p:txBody>
      </p:sp>
    </p:spTree>
    <p:extLst>
      <p:ext uri="{BB962C8B-B14F-4D97-AF65-F5344CB8AC3E}">
        <p14:creationId xmlns:p14="http://schemas.microsoft.com/office/powerpoint/2010/main" val="1668610068"/>
      </p:ext>
    </p:extLst>
  </p:cSld>
  <p:clrMapOvr>
    <a:masterClrMapping/>
  </p:clrMapOvr>
  <p:transition xmlns:p14="http://schemas.microsoft.com/office/powerpoint/2010/main"/>
</p:sldLayout>
</file>

<file path=ppt/slideLayouts/slideLayout2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1" fontAlgn="auto" hangingPunct="1">
              <a:spcBef>
                <a:spcPts val="0"/>
              </a:spcBef>
              <a:spcAft>
                <a:spcPts val="0"/>
              </a:spcAft>
              <a:defRPr>
                <a:latin typeface="Arial" pitchFamily="34" charset="0"/>
                <a:ea typeface="ＭＳ Ｐゴシック" pitchFamily="34" charset="-128"/>
              </a:defRPr>
            </a:lvl1pPr>
          </a:lstStyle>
          <a:p>
            <a:pPr>
              <a:defRPr/>
            </a:pPr>
            <a:endParaRPr lang="en-US">
              <a:cs typeface="ＭＳ Ｐゴシック"/>
            </a:endParaRPr>
          </a:p>
        </p:txBody>
      </p:sp>
      <p:sp>
        <p:nvSpPr>
          <p:cNvPr id="3" name="Footer Placeholder 2"/>
          <p:cNvSpPr>
            <a:spLocks noGrp="1"/>
          </p:cNvSpPr>
          <p:nvPr>
            <p:ph type="ftr" sz="quarter" idx="11"/>
          </p:nvPr>
        </p:nvSpPr>
        <p:spPr/>
        <p:txBody>
          <a:bodyPr/>
          <a:lstStyle>
            <a:lvl1pPr eaLnBrk="1" fontAlgn="auto" hangingPunct="1">
              <a:spcBef>
                <a:spcPts val="0"/>
              </a:spcBef>
              <a:spcAft>
                <a:spcPts val="0"/>
              </a:spcAft>
              <a:defRPr>
                <a:latin typeface="Arial" pitchFamily="34" charset="0"/>
                <a:ea typeface="ＭＳ Ｐゴシック" pitchFamily="34" charset="-128"/>
              </a:defRPr>
            </a:lvl1pPr>
          </a:lstStyle>
          <a:p>
            <a:pPr>
              <a:defRPr/>
            </a:pPr>
            <a:endParaRPr lang="en-US">
              <a:cs typeface="ＭＳ Ｐゴシック"/>
            </a:endParaRPr>
          </a:p>
        </p:txBody>
      </p:sp>
      <p:sp>
        <p:nvSpPr>
          <p:cNvPr id="4" name="Slide Number Placeholder 3"/>
          <p:cNvSpPr>
            <a:spLocks noGrp="1"/>
          </p:cNvSpPr>
          <p:nvPr>
            <p:ph type="sldNum" sz="quarter" idx="12"/>
          </p:nvPr>
        </p:nvSpPr>
        <p:spPr/>
        <p:txBody>
          <a:bodyPr/>
          <a:lstStyle>
            <a:lvl1pPr eaLnBrk="1" hangingPunct="1">
              <a:defRPr/>
            </a:lvl1pPr>
          </a:lstStyle>
          <a:p>
            <a:pPr>
              <a:defRPr/>
            </a:pPr>
            <a:fld id="{704C994A-F728-9C46-93F7-E7F6BB4B5E15}"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417530298"/>
      </p:ext>
    </p:extLst>
  </p:cSld>
  <p:clrMapOvr>
    <a:masterClrMapping/>
  </p:clrMapOvr>
  <p:transition xmlns:p14="http://schemas.microsoft.com/office/powerpoint/2010/main"/>
</p:sldLayout>
</file>

<file path=ppt/slideLayouts/slideLayout2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eaLnBrk="1" fontAlgn="auto" hangingPunct="1">
              <a:spcBef>
                <a:spcPts val="0"/>
              </a:spcBef>
              <a:spcAft>
                <a:spcPts val="0"/>
              </a:spcAft>
              <a:defRPr>
                <a:latin typeface="Arial" pitchFamily="34" charset="0"/>
                <a:ea typeface="ＭＳ Ｐゴシック" pitchFamily="34" charset="-128"/>
              </a:defRPr>
            </a:lvl1pPr>
          </a:lstStyle>
          <a:p>
            <a:pPr>
              <a:defRPr/>
            </a:pPr>
            <a:endParaRPr lang="en-US">
              <a:cs typeface="ＭＳ Ｐゴシック"/>
            </a:endParaRPr>
          </a:p>
        </p:txBody>
      </p:sp>
      <p:sp>
        <p:nvSpPr>
          <p:cNvPr id="5" name="Footer Placeholder 4"/>
          <p:cNvSpPr>
            <a:spLocks noGrp="1"/>
          </p:cNvSpPr>
          <p:nvPr>
            <p:ph type="ftr" sz="quarter" idx="11"/>
          </p:nvPr>
        </p:nvSpPr>
        <p:spPr/>
        <p:txBody>
          <a:bodyPr/>
          <a:lstStyle>
            <a:lvl1pPr eaLnBrk="1" fontAlgn="auto" hangingPunct="1">
              <a:spcBef>
                <a:spcPts val="0"/>
              </a:spcBef>
              <a:spcAft>
                <a:spcPts val="0"/>
              </a:spcAft>
              <a:defRPr>
                <a:latin typeface="Arial" pitchFamily="34" charset="0"/>
                <a:ea typeface="ＭＳ Ｐゴシック" pitchFamily="34" charset="-128"/>
              </a:defRPr>
            </a:lvl1pPr>
          </a:lstStyle>
          <a:p>
            <a:pPr>
              <a:defRPr/>
            </a:pPr>
            <a:endParaRPr lang="en-US">
              <a:cs typeface="ＭＳ Ｐゴシック"/>
            </a:endParaRPr>
          </a:p>
        </p:txBody>
      </p:sp>
      <p:sp>
        <p:nvSpPr>
          <p:cNvPr id="6" name="Slide Number Placeholder 5"/>
          <p:cNvSpPr>
            <a:spLocks noGrp="1"/>
          </p:cNvSpPr>
          <p:nvPr>
            <p:ph type="sldNum" sz="quarter" idx="12"/>
          </p:nvPr>
        </p:nvSpPr>
        <p:spPr/>
        <p:txBody>
          <a:bodyPr/>
          <a:lstStyle>
            <a:lvl1pPr eaLnBrk="1" hangingPunct="1">
              <a:defRPr/>
            </a:lvl1pPr>
          </a:lstStyle>
          <a:p>
            <a:pPr>
              <a:defRPr/>
            </a:pPr>
            <a:fld id="{A273F0E4-816E-874F-99AA-B2E08AACCC98}"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3185639575"/>
      </p:ext>
    </p:extLst>
  </p:cSld>
  <p:clrMapOvr>
    <a:masterClrMapping/>
  </p:clrMapOvr>
  <p:transition xmlns:p14="http://schemas.microsoft.com/office/powerpoint/2010/main"/>
</p:sldLayout>
</file>

<file path=ppt/slideLayouts/slideLayout2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48029822"/>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135143376"/>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619363200"/>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044757165"/>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738148840"/>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836922950"/>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416210966"/>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200499224"/>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617139972"/>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333826150"/>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069702199"/>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2AEA7E7E-7239-9E42-A750-DE3649EC8CEE}"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507246068"/>
      </p:ext>
    </p:extLst>
  </p:cSld>
  <p:clrMapOvr>
    <a:masterClrMapping/>
  </p:clrMapOvr>
  <p:transition xmlns:p14="http://schemas.microsoft.com/office/powerpoint/2010/main"/>
</p:sldLayout>
</file>

<file path=ppt/slideLayouts/slideLayout2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4732F8D9-B50B-9B47-9C3B-00F4F9FB850A}"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1306205062"/>
      </p:ext>
    </p:extLst>
  </p:cSld>
  <p:clrMapOvr>
    <a:masterClrMapping/>
  </p:clrMapOvr>
  <p:transition xmlns:p14="http://schemas.microsoft.com/office/powerpoint/2010/main"/>
</p:sldLayout>
</file>

<file path=ppt/slideLayouts/slideLayout2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EBA029C0-C3CB-5841-B6E8-A2A640D0C8E9}"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4243931188"/>
      </p:ext>
    </p:extLst>
  </p:cSld>
  <p:clrMapOvr>
    <a:masterClrMapping/>
  </p:clrMapOvr>
  <p:transition xmlns:p14="http://schemas.microsoft.com/office/powerpoint/2010/main"/>
</p:sldLayout>
</file>

<file path=ppt/slideLayouts/slideLayout2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62610848-64B7-BA45-9CA8-4C26EE1CC7F2}"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1939299694"/>
      </p:ext>
    </p:extLst>
  </p:cSld>
  <p:clrMapOvr>
    <a:masterClrMapping/>
  </p:clrMapOvr>
  <p:transition xmlns:p14="http://schemas.microsoft.com/office/powerpoint/2010/main"/>
</p:sldLayout>
</file>

<file path=ppt/slideLayouts/slideLayout2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9" name="Slide Number Placeholder 8"/>
          <p:cNvSpPr>
            <a:spLocks noGrp="1"/>
          </p:cNvSpPr>
          <p:nvPr>
            <p:ph type="sldNum" sz="quarter" idx="12"/>
          </p:nvPr>
        </p:nvSpPr>
        <p:spPr/>
        <p:txBody>
          <a:bodyPr/>
          <a:lstStyle>
            <a:lvl1pPr>
              <a:defRPr/>
            </a:lvl1pPr>
          </a:lstStyle>
          <a:p>
            <a:fld id="{1BE068CA-C425-014E-9DBB-0597305D25C6}"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1632062733"/>
      </p:ext>
    </p:extLst>
  </p:cSld>
  <p:clrMapOvr>
    <a:masterClrMapping/>
  </p:clrMapOvr>
  <p:transition xmlns:p14="http://schemas.microsoft.com/office/powerpoint/2010/main"/>
</p:sldLayout>
</file>

<file path=ppt/slideLayouts/slideLayout2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5" name="Slide Number Placeholder 4"/>
          <p:cNvSpPr>
            <a:spLocks noGrp="1"/>
          </p:cNvSpPr>
          <p:nvPr>
            <p:ph type="sldNum" sz="quarter" idx="12"/>
          </p:nvPr>
        </p:nvSpPr>
        <p:spPr/>
        <p:txBody>
          <a:bodyPr/>
          <a:lstStyle>
            <a:lvl1pPr>
              <a:defRPr/>
            </a:lvl1pPr>
          </a:lstStyle>
          <a:p>
            <a:fld id="{D6A3966A-9528-8942-8DDD-AB5B0D8B27CA}"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637747894"/>
      </p:ext>
    </p:extLst>
  </p:cSld>
  <p:clrMapOvr>
    <a:masterClrMapping/>
  </p:clrMapOvr>
  <p:transition xmlns:p14="http://schemas.microsoft.com/office/powerpoint/2010/main"/>
</p:sldLayout>
</file>

<file path=ppt/slideLayouts/slideLayout2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4" name="Slide Number Placeholder 3"/>
          <p:cNvSpPr>
            <a:spLocks noGrp="1"/>
          </p:cNvSpPr>
          <p:nvPr>
            <p:ph type="sldNum" sz="quarter" idx="12"/>
          </p:nvPr>
        </p:nvSpPr>
        <p:spPr/>
        <p:txBody>
          <a:bodyPr/>
          <a:lstStyle>
            <a:lvl1pPr>
              <a:defRPr/>
            </a:lvl1pPr>
          </a:lstStyle>
          <a:p>
            <a:fld id="{CD3BF60E-3058-B74C-AA4A-F871FEF15861}"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175532433"/>
      </p:ext>
    </p:extLst>
  </p:cSld>
  <p:clrMapOvr>
    <a:masterClrMapping/>
  </p:clrMapOvr>
  <p:transition xmlns:p14="http://schemas.microsoft.com/office/powerpoint/2010/main"/>
</p:sldLayout>
</file>

<file path=ppt/slideLayouts/slideLayout2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2F83F8C0-B1D2-1B48-B4B7-F72775E176FF}"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1508405018"/>
      </p:ext>
    </p:extLst>
  </p:cSld>
  <p:clrMapOvr>
    <a:masterClrMapping/>
  </p:clrMapOvr>
  <p:transition xmlns:p14="http://schemas.microsoft.com/office/powerpoint/2010/main"/>
</p:sldLayout>
</file>

<file path=ppt/slideLayouts/slideLayout2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5962FBDF-3ECC-2A49-B822-AC3727DFBB3D}"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1732707523"/>
      </p:ext>
    </p:extLst>
  </p:cSld>
  <p:clrMapOvr>
    <a:masterClrMapping/>
  </p:clrMapOvr>
  <p:transition xmlns:p14="http://schemas.microsoft.com/office/powerpoint/2010/main"/>
</p:sldLayout>
</file>

<file path=ppt/slideLayouts/slideLayout2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CB2F5C52-3879-C74C-90E5-BB2497623959}"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1724015900"/>
      </p:ext>
    </p:extLst>
  </p:cSld>
  <p:clrMapOvr>
    <a:masterClrMapping/>
  </p:clrMapOvr>
  <p:transition xmlns:p14="http://schemas.microsoft.com/office/powerpoint/2010/main"/>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F55EE453-B557-1147-929F-E552737BC6DE}"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19685194"/>
      </p:ext>
    </p:extLst>
  </p:cSld>
  <p:clrMapOvr>
    <a:masterClrMapping/>
  </p:clrMapOvr>
  <p:transition xmlns:p14="http://schemas.microsoft.com/office/powerpoint/2010/main"/>
</p:sldLayout>
</file>

<file path=ppt/slideLayouts/slideLayout245.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685800" y="6248400"/>
            <a:ext cx="1905000" cy="457200"/>
          </a:xfrm>
        </p:spPr>
        <p:txBody>
          <a:bodyPr/>
          <a:lstStyle>
            <a:lvl1pPr>
              <a:defRPr/>
            </a:lvl1pPr>
          </a:lstStyle>
          <a:p>
            <a:endParaRPr lang="en-US">
              <a:solidFill>
                <a:srgbClr val="000000"/>
              </a:solidFill>
              <a:latin typeface="Times New Roman"/>
              <a:ea typeface="ＭＳ Ｐゴシック"/>
            </a:endParaRPr>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latin typeface="Times New Roman"/>
              <a:ea typeface="ＭＳ Ｐゴシック"/>
            </a:endParaRPr>
          </a:p>
        </p:txBody>
      </p:sp>
      <p:sp>
        <p:nvSpPr>
          <p:cNvPr id="5" name="Slide Number Placeholder 4"/>
          <p:cNvSpPr>
            <a:spLocks noGrp="1"/>
          </p:cNvSpPr>
          <p:nvPr>
            <p:ph type="sldNum" sz="quarter" idx="12"/>
          </p:nvPr>
        </p:nvSpPr>
        <p:spPr>
          <a:xfrm>
            <a:off x="6553200" y="6248400"/>
            <a:ext cx="1905000" cy="457200"/>
          </a:xfrm>
        </p:spPr>
        <p:txBody>
          <a:bodyPr/>
          <a:lstStyle>
            <a:lvl1pPr>
              <a:defRPr/>
            </a:lvl1pPr>
          </a:lstStyle>
          <a:p>
            <a:fld id="{FEB95D57-C956-DE4B-8D42-B766007FEDF4}"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404082129"/>
      </p:ext>
    </p:extLst>
  </p:cSld>
  <p:clrMapOvr>
    <a:masterClrMapping/>
  </p:clrMapOvr>
  <p:transition xmlns:p14="http://schemas.microsoft.com/office/powerpoint/2010/main"/>
</p:sldLayout>
</file>

<file path=ppt/slideLayouts/slideLayout24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a:xfrm>
            <a:off x="685800" y="6248400"/>
            <a:ext cx="1905000" cy="457200"/>
          </a:xfrm>
        </p:spPr>
        <p:txBody>
          <a:bodyPr/>
          <a:lstStyle>
            <a:lvl1pPr>
              <a:defRPr/>
            </a:lvl1pPr>
          </a:lstStyle>
          <a:p>
            <a:endParaRPr lang="en-US">
              <a:solidFill>
                <a:srgbClr val="000000"/>
              </a:solidFill>
              <a:latin typeface="Times New Roman"/>
              <a:ea typeface="ＭＳ Ｐゴシック"/>
            </a:endParaRPr>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latin typeface="Times New Roman"/>
              <a:ea typeface="ＭＳ Ｐゴシック"/>
            </a:endParaRPr>
          </a:p>
        </p:txBody>
      </p:sp>
      <p:sp>
        <p:nvSpPr>
          <p:cNvPr id="8" name="Slide Number Placeholder 7"/>
          <p:cNvSpPr>
            <a:spLocks noGrp="1"/>
          </p:cNvSpPr>
          <p:nvPr>
            <p:ph type="sldNum" sz="quarter" idx="12"/>
          </p:nvPr>
        </p:nvSpPr>
        <p:spPr>
          <a:xfrm>
            <a:off x="6553200" y="6248400"/>
            <a:ext cx="1905000" cy="457200"/>
          </a:xfrm>
        </p:spPr>
        <p:txBody>
          <a:bodyPr/>
          <a:lstStyle>
            <a:lvl1pPr>
              <a:defRPr/>
            </a:lvl1pPr>
          </a:lstStyle>
          <a:p>
            <a:fld id="{D2865287-F4B2-D841-BAE9-671873EA51FD}"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66237360"/>
      </p:ext>
    </p:extLst>
  </p:cSld>
  <p:clrMapOvr>
    <a:masterClrMapping/>
  </p:clrMapOvr>
  <p:transition xmlns:p14="http://schemas.microsoft.com/office/powerpoint/2010/main"/>
</p:sldLayout>
</file>

<file path=ppt/slideLayouts/slideLayout2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670E1B87-F11F-CC4A-A581-6835C93A6F0E}" type="slidenum">
              <a:rPr lang="en-US"/>
              <a:pPr>
                <a:defRPr/>
              </a:pPr>
              <a:t>‹#›</a:t>
            </a:fld>
            <a:endParaRPr lang="en-US"/>
          </a:p>
        </p:txBody>
      </p:sp>
    </p:spTree>
    <p:extLst>
      <p:ext uri="{BB962C8B-B14F-4D97-AF65-F5344CB8AC3E}">
        <p14:creationId xmlns:p14="http://schemas.microsoft.com/office/powerpoint/2010/main" val="2494793601"/>
      </p:ext>
    </p:extLst>
  </p:cSld>
  <p:clrMapOvr>
    <a:masterClrMapping/>
  </p:clrMapOvr>
  <p:transition xmlns:p14="http://schemas.microsoft.com/office/powerpoint/2010/main"/>
</p:sldLayout>
</file>

<file path=ppt/slideLayouts/slideLayout2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2EBD5CF5-494F-D64C-95DF-CBDF4C76D3C9}" type="slidenum">
              <a:rPr lang="en-US"/>
              <a:pPr>
                <a:defRPr/>
              </a:pPr>
              <a:t>‹#›</a:t>
            </a:fld>
            <a:endParaRPr lang="en-US"/>
          </a:p>
        </p:txBody>
      </p:sp>
    </p:spTree>
    <p:extLst>
      <p:ext uri="{BB962C8B-B14F-4D97-AF65-F5344CB8AC3E}">
        <p14:creationId xmlns:p14="http://schemas.microsoft.com/office/powerpoint/2010/main" val="1401833009"/>
      </p:ext>
    </p:extLst>
  </p:cSld>
  <p:clrMapOvr>
    <a:masterClrMapping/>
  </p:clrMapOvr>
  <p:transition xmlns:p14="http://schemas.microsoft.com/office/powerpoint/2010/main"/>
</p:sldLayout>
</file>

<file path=ppt/slideLayouts/slideLayout2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CC2B95D8-3B00-7944-8A1F-339632497B53}" type="slidenum">
              <a:rPr lang="en-US"/>
              <a:pPr>
                <a:defRPr/>
              </a:pPr>
              <a:t>‹#›</a:t>
            </a:fld>
            <a:endParaRPr lang="en-US"/>
          </a:p>
        </p:txBody>
      </p:sp>
    </p:spTree>
    <p:extLst>
      <p:ext uri="{BB962C8B-B14F-4D97-AF65-F5344CB8AC3E}">
        <p14:creationId xmlns:p14="http://schemas.microsoft.com/office/powerpoint/2010/main" val="3015122577"/>
      </p:ext>
    </p:extLst>
  </p:cSld>
  <p:clrMapOvr>
    <a:masterClrMapping/>
  </p:clrMapOvr>
  <p:transition xmlns:p14="http://schemas.microsoft.com/office/powerpoint/2010/main"/>
</p:sldLayout>
</file>

<file path=ppt/slideLayouts/slideLayout2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6" name="Footer Placeholder 5"/>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7" name="Slide Number Placeholder 6"/>
          <p:cNvSpPr>
            <a:spLocks noGrp="1"/>
          </p:cNvSpPr>
          <p:nvPr>
            <p:ph type="sldNum" sz="quarter" idx="12"/>
          </p:nvPr>
        </p:nvSpPr>
        <p:spPr/>
        <p:txBody>
          <a:bodyPr/>
          <a:lstStyle>
            <a:lvl1pPr>
              <a:defRPr b="1">
                <a:cs typeface="Arial" charset="0"/>
              </a:defRPr>
            </a:lvl1pPr>
          </a:lstStyle>
          <a:p>
            <a:pPr>
              <a:defRPr/>
            </a:pPr>
            <a:fld id="{7D26D56B-368F-684B-A4A6-EB38133246C6}" type="slidenum">
              <a:rPr lang="en-US"/>
              <a:pPr>
                <a:defRPr/>
              </a:pPr>
              <a:t>‹#›</a:t>
            </a:fld>
            <a:endParaRPr lang="en-US"/>
          </a:p>
        </p:txBody>
      </p:sp>
    </p:spTree>
    <p:extLst>
      <p:ext uri="{BB962C8B-B14F-4D97-AF65-F5344CB8AC3E}">
        <p14:creationId xmlns:p14="http://schemas.microsoft.com/office/powerpoint/2010/main" val="3529434682"/>
      </p:ext>
    </p:extLst>
  </p:cSld>
  <p:clrMapOvr>
    <a:masterClrMapping/>
  </p:clrMapOvr>
  <p:transition xmlns:p14="http://schemas.microsoft.com/office/powerpoint/2010/main"/>
</p:sldLayout>
</file>

<file path=ppt/slideLayouts/slideLayout2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8" name="Footer Placeholder 7"/>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9" name="Slide Number Placeholder 8"/>
          <p:cNvSpPr>
            <a:spLocks noGrp="1"/>
          </p:cNvSpPr>
          <p:nvPr>
            <p:ph type="sldNum" sz="quarter" idx="12"/>
          </p:nvPr>
        </p:nvSpPr>
        <p:spPr/>
        <p:txBody>
          <a:bodyPr/>
          <a:lstStyle>
            <a:lvl1pPr>
              <a:defRPr b="1">
                <a:cs typeface="Arial" charset="0"/>
              </a:defRPr>
            </a:lvl1pPr>
          </a:lstStyle>
          <a:p>
            <a:pPr>
              <a:defRPr/>
            </a:pPr>
            <a:fld id="{5C88169F-AECD-CB45-A63C-515C945F6D8E}" type="slidenum">
              <a:rPr lang="en-US"/>
              <a:pPr>
                <a:defRPr/>
              </a:pPr>
              <a:t>‹#›</a:t>
            </a:fld>
            <a:endParaRPr lang="en-US"/>
          </a:p>
        </p:txBody>
      </p:sp>
    </p:spTree>
    <p:extLst>
      <p:ext uri="{BB962C8B-B14F-4D97-AF65-F5344CB8AC3E}">
        <p14:creationId xmlns:p14="http://schemas.microsoft.com/office/powerpoint/2010/main" val="896462621"/>
      </p:ext>
    </p:extLst>
  </p:cSld>
  <p:clrMapOvr>
    <a:masterClrMapping/>
  </p:clrMapOvr>
  <p:transition xmlns:p14="http://schemas.microsoft.com/office/powerpoint/2010/main"/>
</p:sldLayout>
</file>

<file path=ppt/slideLayouts/slideLayout2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4" name="Footer Placeholder 3"/>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5" name="Slide Number Placeholder 4"/>
          <p:cNvSpPr>
            <a:spLocks noGrp="1"/>
          </p:cNvSpPr>
          <p:nvPr>
            <p:ph type="sldNum" sz="quarter" idx="12"/>
          </p:nvPr>
        </p:nvSpPr>
        <p:spPr/>
        <p:txBody>
          <a:bodyPr/>
          <a:lstStyle>
            <a:lvl1pPr>
              <a:defRPr b="1">
                <a:cs typeface="Arial" charset="0"/>
              </a:defRPr>
            </a:lvl1pPr>
          </a:lstStyle>
          <a:p>
            <a:pPr>
              <a:defRPr/>
            </a:pPr>
            <a:fld id="{58223735-4E06-E349-B79B-5C5124335E46}" type="slidenum">
              <a:rPr lang="en-US"/>
              <a:pPr>
                <a:defRPr/>
              </a:pPr>
              <a:t>‹#›</a:t>
            </a:fld>
            <a:endParaRPr lang="en-US"/>
          </a:p>
        </p:txBody>
      </p:sp>
    </p:spTree>
    <p:extLst>
      <p:ext uri="{BB962C8B-B14F-4D97-AF65-F5344CB8AC3E}">
        <p14:creationId xmlns:p14="http://schemas.microsoft.com/office/powerpoint/2010/main" val="4061736994"/>
      </p:ext>
    </p:extLst>
  </p:cSld>
  <p:clrMapOvr>
    <a:masterClrMapping/>
  </p:clrMapOvr>
  <p:transition xmlns:p14="http://schemas.microsoft.com/office/powerpoint/2010/main"/>
</p:sldLayout>
</file>

<file path=ppt/slideLayouts/slideLayout2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3" name="Footer Placeholder 2"/>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4" name="Slide Number Placeholder 3"/>
          <p:cNvSpPr>
            <a:spLocks noGrp="1"/>
          </p:cNvSpPr>
          <p:nvPr>
            <p:ph type="sldNum" sz="quarter" idx="12"/>
          </p:nvPr>
        </p:nvSpPr>
        <p:spPr/>
        <p:txBody>
          <a:bodyPr/>
          <a:lstStyle>
            <a:lvl1pPr>
              <a:defRPr b="1">
                <a:cs typeface="Arial" charset="0"/>
              </a:defRPr>
            </a:lvl1pPr>
          </a:lstStyle>
          <a:p>
            <a:pPr>
              <a:defRPr/>
            </a:pPr>
            <a:fld id="{C0FB1C56-5E6C-464F-A7C2-0D8D63A47E50}" type="slidenum">
              <a:rPr lang="en-US"/>
              <a:pPr>
                <a:defRPr/>
              </a:pPr>
              <a:t>‹#›</a:t>
            </a:fld>
            <a:endParaRPr lang="en-US"/>
          </a:p>
        </p:txBody>
      </p:sp>
    </p:spTree>
    <p:extLst>
      <p:ext uri="{BB962C8B-B14F-4D97-AF65-F5344CB8AC3E}">
        <p14:creationId xmlns:p14="http://schemas.microsoft.com/office/powerpoint/2010/main" val="3617469458"/>
      </p:ext>
    </p:extLst>
  </p:cSld>
  <p:clrMapOvr>
    <a:masterClrMapping/>
  </p:clrMapOvr>
  <p:transition xmlns:p14="http://schemas.microsoft.com/office/powerpoint/2010/main"/>
</p:sldLayout>
</file>

<file path=ppt/slideLayouts/slideLayout2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6" name="Footer Placeholder 5"/>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7" name="Slide Number Placeholder 6"/>
          <p:cNvSpPr>
            <a:spLocks noGrp="1"/>
          </p:cNvSpPr>
          <p:nvPr>
            <p:ph type="sldNum" sz="quarter" idx="12"/>
          </p:nvPr>
        </p:nvSpPr>
        <p:spPr/>
        <p:txBody>
          <a:bodyPr/>
          <a:lstStyle>
            <a:lvl1pPr>
              <a:defRPr b="1">
                <a:cs typeface="Arial" charset="0"/>
              </a:defRPr>
            </a:lvl1pPr>
          </a:lstStyle>
          <a:p>
            <a:pPr>
              <a:defRPr/>
            </a:pPr>
            <a:fld id="{D0553002-6FA5-4148-B40A-4D19E51876C7}" type="slidenum">
              <a:rPr lang="en-US"/>
              <a:pPr>
                <a:defRPr/>
              </a:pPr>
              <a:t>‹#›</a:t>
            </a:fld>
            <a:endParaRPr lang="en-US"/>
          </a:p>
        </p:txBody>
      </p:sp>
    </p:spTree>
    <p:extLst>
      <p:ext uri="{BB962C8B-B14F-4D97-AF65-F5344CB8AC3E}">
        <p14:creationId xmlns:p14="http://schemas.microsoft.com/office/powerpoint/2010/main" val="1719786516"/>
      </p:ext>
    </p:extLst>
  </p:cSld>
  <p:clrMapOvr>
    <a:masterClrMapping/>
  </p:clrMapOvr>
  <p:transition xmlns:p14="http://schemas.microsoft.com/office/powerpoint/2010/main"/>
</p:sldLayout>
</file>

<file path=ppt/slideLayouts/slideLayout2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6" name="Footer Placeholder 5"/>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7" name="Slide Number Placeholder 6"/>
          <p:cNvSpPr>
            <a:spLocks noGrp="1"/>
          </p:cNvSpPr>
          <p:nvPr>
            <p:ph type="sldNum" sz="quarter" idx="12"/>
          </p:nvPr>
        </p:nvSpPr>
        <p:spPr/>
        <p:txBody>
          <a:bodyPr/>
          <a:lstStyle>
            <a:lvl1pPr>
              <a:defRPr b="1">
                <a:cs typeface="Arial" charset="0"/>
              </a:defRPr>
            </a:lvl1pPr>
          </a:lstStyle>
          <a:p>
            <a:pPr>
              <a:defRPr/>
            </a:pPr>
            <a:fld id="{EF826A82-E5EA-E043-B805-89B99F1E139A}" type="slidenum">
              <a:rPr lang="en-US"/>
              <a:pPr>
                <a:defRPr/>
              </a:pPr>
              <a:t>‹#›</a:t>
            </a:fld>
            <a:endParaRPr lang="en-US"/>
          </a:p>
        </p:txBody>
      </p:sp>
    </p:spTree>
    <p:extLst>
      <p:ext uri="{BB962C8B-B14F-4D97-AF65-F5344CB8AC3E}">
        <p14:creationId xmlns:p14="http://schemas.microsoft.com/office/powerpoint/2010/main" val="4078006825"/>
      </p:ext>
    </p:extLst>
  </p:cSld>
  <p:clrMapOvr>
    <a:masterClrMapping/>
  </p:clrMapOvr>
  <p:transition xmlns:p14="http://schemas.microsoft.com/office/powerpoint/2010/main"/>
</p:sldLayout>
</file>

<file path=ppt/slideLayouts/slideLayout2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240AFE2F-EB25-FE4A-BE82-B2468CBBF7C9}" type="slidenum">
              <a:rPr lang="en-US"/>
              <a:pPr>
                <a:defRPr/>
              </a:pPr>
              <a:t>‹#›</a:t>
            </a:fld>
            <a:endParaRPr lang="en-US"/>
          </a:p>
        </p:txBody>
      </p:sp>
    </p:spTree>
    <p:extLst>
      <p:ext uri="{BB962C8B-B14F-4D97-AF65-F5344CB8AC3E}">
        <p14:creationId xmlns:p14="http://schemas.microsoft.com/office/powerpoint/2010/main" val="117596833"/>
      </p:ext>
    </p:extLst>
  </p:cSld>
  <p:clrMapOvr>
    <a:masterClrMapping/>
  </p:clrMapOvr>
  <p:transition xmlns:p14="http://schemas.microsoft.com/office/powerpoint/2010/main"/>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2CA5E062-4E0A-6C4B-B80E-A1ACEBAA135F}" type="slidenum">
              <a:rPr lang="en-US"/>
              <a:pPr>
                <a:defRPr/>
              </a:pPr>
              <a:t>‹#›</a:t>
            </a:fld>
            <a:endParaRPr lang="en-US"/>
          </a:p>
        </p:txBody>
      </p:sp>
    </p:spTree>
    <p:extLst>
      <p:ext uri="{BB962C8B-B14F-4D97-AF65-F5344CB8AC3E}">
        <p14:creationId xmlns:p14="http://schemas.microsoft.com/office/powerpoint/2010/main" val="2954425621"/>
      </p:ext>
    </p:extLst>
  </p:cSld>
  <p:clrMapOvr>
    <a:masterClrMapping/>
  </p:clrMapOvr>
  <p:transition xmlns:p14="http://schemas.microsoft.com/office/powerpoint/2010/main"/>
</p:sldLayout>
</file>

<file path=ppt/slideLayouts/slideLayout258.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p:txBody>
          <a:bodyPr/>
          <a:lstStyle>
            <a:lvl1pPr fontAlgn="auto">
              <a:spcBef>
                <a:spcPts val="0"/>
              </a:spcBef>
              <a:spcAft>
                <a:spcPts val="0"/>
              </a:spcAft>
              <a:defRPr b="1"/>
            </a:lvl1pPr>
          </a:lstStyle>
          <a:p>
            <a:pPr>
              <a:defRPr/>
            </a:pPr>
            <a:endParaRPr lang="en-US">
              <a:latin typeface="Times New Roman"/>
            </a:endParaRPr>
          </a:p>
        </p:txBody>
      </p:sp>
      <p:sp>
        <p:nvSpPr>
          <p:cNvPr id="4" name="Footer Placeholder 3"/>
          <p:cNvSpPr>
            <a:spLocks noGrp="1"/>
          </p:cNvSpPr>
          <p:nvPr>
            <p:ph type="ftr" sz="quarter" idx="11"/>
          </p:nvPr>
        </p:nvSpPr>
        <p:spPr/>
        <p:txBody>
          <a:bodyPr/>
          <a:lstStyle>
            <a:lvl1pPr fontAlgn="auto">
              <a:spcBef>
                <a:spcPts val="0"/>
              </a:spcBef>
              <a:spcAft>
                <a:spcPts val="0"/>
              </a:spcAft>
              <a:defRPr b="1"/>
            </a:lvl1pPr>
          </a:lstStyle>
          <a:p>
            <a:pPr>
              <a:defRPr/>
            </a:pPr>
            <a:endParaRPr lang="en-US">
              <a:latin typeface="Times New Roman"/>
            </a:endParaRPr>
          </a:p>
        </p:txBody>
      </p:sp>
      <p:sp>
        <p:nvSpPr>
          <p:cNvPr id="5" name="Slide Number Placeholder 4"/>
          <p:cNvSpPr>
            <a:spLocks noGrp="1"/>
          </p:cNvSpPr>
          <p:nvPr>
            <p:ph type="sldNum" sz="quarter" idx="12"/>
          </p:nvPr>
        </p:nvSpPr>
        <p:spPr/>
        <p:txBody>
          <a:bodyPr/>
          <a:lstStyle>
            <a:lvl1pPr>
              <a:defRPr b="1">
                <a:cs typeface="Arial" charset="0"/>
              </a:defRPr>
            </a:lvl1pPr>
          </a:lstStyle>
          <a:p>
            <a:pPr>
              <a:defRPr/>
            </a:pPr>
            <a:fld id="{CFDFC54E-E5F3-8044-A6DA-0E5D5C44DFA1}" type="slidenum">
              <a:rPr lang="en-US"/>
              <a:pPr>
                <a:defRPr/>
              </a:pPr>
              <a:t>‹#›</a:t>
            </a:fld>
            <a:endParaRPr lang="en-US"/>
          </a:p>
        </p:txBody>
      </p:sp>
    </p:spTree>
    <p:extLst>
      <p:ext uri="{BB962C8B-B14F-4D97-AF65-F5344CB8AC3E}">
        <p14:creationId xmlns:p14="http://schemas.microsoft.com/office/powerpoint/2010/main" val="849199193"/>
      </p:ext>
    </p:extLst>
  </p:cSld>
  <p:clrMapOvr>
    <a:masterClrMapping/>
  </p:clrMapOvr>
  <p:transition xmlns:p14="http://schemas.microsoft.com/office/powerpoint/2010/main"/>
</p:sldLayout>
</file>

<file path=ppt/slideLayouts/slideLayout2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2130425"/>
            <a:ext cx="6629400" cy="1470025"/>
          </a:xfrm>
        </p:spPr>
        <p:txBody>
          <a:bodyPr/>
          <a:lstStyle>
            <a:lvl1pPr>
              <a:defRPr b="0" baseline="0">
                <a:solidFill>
                  <a:srgbClr val="29B5FF"/>
                </a:solidFill>
                <a:latin typeface="Areal"/>
              </a:defRPr>
            </a:lvl1pPr>
          </a:lstStyle>
          <a:p>
            <a:r>
              <a:rPr lang="en-US" dirty="0" smtClean="0"/>
              <a:t>Click to edit Master title style</a:t>
            </a:r>
            <a:endParaRPr lang="en-US" dirty="0"/>
          </a:p>
        </p:txBody>
      </p:sp>
      <p:sp>
        <p:nvSpPr>
          <p:cNvPr id="3" name="Subtitle 2"/>
          <p:cNvSpPr>
            <a:spLocks noGrp="1"/>
          </p:cNvSpPr>
          <p:nvPr>
            <p:ph type="subTitle" idx="1" hasCustomPrompt="1"/>
          </p:nvPr>
        </p:nvSpPr>
        <p:spPr>
          <a:xfrm>
            <a:off x="1828800" y="3886200"/>
            <a:ext cx="5943600" cy="1752600"/>
          </a:xfrm>
        </p:spPr>
        <p:txBody>
          <a:bodyPr/>
          <a:lstStyle>
            <a:lvl1pPr marL="0" indent="0" algn="ctr">
              <a:buNone/>
              <a:defRPr baseline="0">
                <a:solidFill>
                  <a:schemeClr val="bg1">
                    <a:lumMod val="85000"/>
                  </a:schemeClr>
                </a:solidFill>
                <a:latin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 </a:t>
            </a:r>
            <a:endParaRPr lang="en-US" dirty="0"/>
          </a:p>
        </p:txBody>
      </p:sp>
      <p:sp>
        <p:nvSpPr>
          <p:cNvPr id="4" name="Date Placeholder 3"/>
          <p:cNvSpPr>
            <a:spLocks noGrp="1"/>
          </p:cNvSpPr>
          <p:nvPr>
            <p:ph type="dt" sz="half" idx="10"/>
          </p:nvPr>
        </p:nvSpPr>
        <p:spPr/>
        <p:txBody>
          <a:bodyPr/>
          <a:lstStyle/>
          <a:p>
            <a:endParaRPr lang="en-US" dirty="0">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r>
              <a:rPr lang="en-US" smtClean="0">
                <a:solidFill>
                  <a:prstClr val="black">
                    <a:tint val="75000"/>
                  </a:prstClr>
                </a:solidFill>
                <a:latin typeface="Calibri"/>
              </a:rPr>
              <a:t>Aya Ishihara  KPS Pioneering Symposium</a:t>
            </a:r>
            <a:endParaRPr lang="en-US" dirty="0">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spTree>
    <p:extLst>
      <p:ext uri="{BB962C8B-B14F-4D97-AF65-F5344CB8AC3E}">
        <p14:creationId xmlns:p14="http://schemas.microsoft.com/office/powerpoint/2010/main" val="1975853573"/>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aseline="0"/>
            </a:lvl1pPr>
          </a:lstStyle>
          <a:p>
            <a:r>
              <a:rPr lang="en-US" dirty="0" smtClean="0"/>
              <a:t>Click to edit Master title style</a:t>
            </a:r>
            <a:endParaRPr lang="en-US" dirty="0"/>
          </a:p>
        </p:txBody>
      </p:sp>
      <p:sp>
        <p:nvSpPr>
          <p:cNvPr id="3" name="Content Placeholder 2"/>
          <p:cNvSpPr>
            <a:spLocks noGrp="1"/>
          </p:cNvSpPr>
          <p:nvPr>
            <p:ph idx="1" hasCustomPrompt="1"/>
          </p:nvPr>
        </p:nvSpPr>
        <p:spPr/>
        <p:txBody>
          <a:bodyPr/>
          <a:lstStyle>
            <a:lvl1pPr>
              <a:defRPr baseline="0"/>
            </a:lvl1pPr>
            <a:lvl2pPr>
              <a:defRPr baseline="0"/>
            </a:lvl2pPr>
            <a:lvl3pPr>
              <a:defRPr baseline="0"/>
            </a:lvl3pPr>
            <a:lvl4pPr>
              <a:defRPr baseline="0"/>
            </a:lvl4pPr>
            <a:lvl5pPr>
              <a:defRPr baseline="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 </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r>
              <a:rPr lang="en-US" smtClean="0">
                <a:solidFill>
                  <a:prstClr val="black">
                    <a:tint val="75000"/>
                  </a:prstClr>
                </a:solidFill>
                <a:latin typeface="Calibri"/>
              </a:rPr>
              <a:t>Aya Ishihara  KPS Pioneering Symposium</a:t>
            </a:r>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500873072"/>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199" y="4406900"/>
            <a:ext cx="6894513"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600199" y="2906713"/>
            <a:ext cx="6894513"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a:xfrm>
            <a:off x="3516" y="6465898"/>
            <a:ext cx="2895600" cy="365125"/>
          </a:xfrm>
        </p:spPr>
        <p:txBody>
          <a:bodyPr/>
          <a:lstStyle>
            <a:lvl1pPr algn="l">
              <a:defRPr/>
            </a:lvl1pPr>
          </a:lstStyle>
          <a:p>
            <a:r>
              <a:rPr lang="en-US" smtClean="0">
                <a:solidFill>
                  <a:prstClr val="black">
                    <a:tint val="75000"/>
                  </a:prstClr>
                </a:solidFill>
                <a:latin typeface="Calibri"/>
              </a:rPr>
              <a:t>Aya Ishihara  KPS Pioneering Symposium</a:t>
            </a:r>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a:xfrm>
            <a:off x="7014998" y="6492875"/>
            <a:ext cx="2133600" cy="365125"/>
          </a:xfrm>
        </p:spPr>
        <p:txBody>
          <a:bodyPr/>
          <a:lstStyle>
            <a:lvl1pPr algn="r">
              <a:defRPr/>
            </a:lvl1pPr>
          </a:lstStyle>
          <a:p>
            <a:fld id="{1C111F2D-9553-4D38-9314-B653194F951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465350222"/>
      </p:ext>
    </p:extLst>
  </p:cSld>
  <p:clrMapOvr>
    <a:masterClrMapping/>
  </p:clrMapOvr>
  <p:timing>
    <p:tnLst>
      <p:par>
        <p:cTn xmlns:p14="http://schemas.microsoft.com/office/powerpoint/2010/main" id="1" dur="indefinite" restart="never" nodeType="tmRoot"/>
      </p:par>
    </p:tnLst>
  </p:timing>
</p:sldLayout>
</file>

<file path=ppt/slideLayouts/slideLayout2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219200" y="1600200"/>
            <a:ext cx="3276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r>
              <a:rPr lang="en-US" smtClean="0">
                <a:solidFill>
                  <a:prstClr val="black">
                    <a:tint val="75000"/>
                  </a:prstClr>
                </a:solidFill>
                <a:latin typeface="Calibri"/>
              </a:rPr>
              <a:t>Aya Ishihara  KPS Pioneering Symposium</a:t>
            </a:r>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1C111F2D-9553-4D38-9314-B653194F951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150160462"/>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219200" y="1535113"/>
            <a:ext cx="3278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19200" y="2174875"/>
            <a:ext cx="3278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r>
              <a:rPr lang="en-US" smtClean="0">
                <a:solidFill>
                  <a:prstClr val="black">
                    <a:tint val="75000"/>
                  </a:prstClr>
                </a:solidFill>
                <a:latin typeface="Calibri"/>
              </a:rPr>
              <a:t>Aya Ishihara  KPS Pioneering Symposium</a:t>
            </a:r>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1C111F2D-9553-4D38-9314-B653194F951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527411639"/>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r>
              <a:rPr lang="en-US" smtClean="0">
                <a:solidFill>
                  <a:prstClr val="black">
                    <a:tint val="75000"/>
                  </a:prstClr>
                </a:solidFill>
                <a:latin typeface="Calibri"/>
              </a:rPr>
              <a:t>Aya Ishihara  KPS Pioneering Symposium</a:t>
            </a:r>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1C111F2D-9553-4D38-9314-B653194F951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886111439"/>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r>
              <a:rPr lang="en-US" smtClean="0">
                <a:solidFill>
                  <a:prstClr val="black">
                    <a:tint val="75000"/>
                  </a:prstClr>
                </a:solidFill>
                <a:latin typeface="Calibri"/>
              </a:rPr>
              <a:t>Aya Ishihara  KPS Pioneering Symposium</a:t>
            </a:r>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1C111F2D-9553-4D38-9314-B653194F951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334442296"/>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r>
              <a:rPr lang="en-US" smtClean="0">
                <a:solidFill>
                  <a:prstClr val="black">
                    <a:tint val="75000"/>
                  </a:prstClr>
                </a:solidFill>
                <a:latin typeface="Calibri"/>
              </a:rPr>
              <a:t>Aya Ishihara  KPS Pioneering Symposium</a:t>
            </a:r>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1C111F2D-9553-4D38-9314-B653194F951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415041868"/>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r>
              <a:rPr lang="en-US" smtClean="0">
                <a:solidFill>
                  <a:prstClr val="black">
                    <a:tint val="75000"/>
                  </a:prstClr>
                </a:solidFill>
                <a:latin typeface="Calibri"/>
              </a:rPr>
              <a:t>Aya Ishihara  KPS Pioneering Symposium</a:t>
            </a:r>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1C111F2D-9553-4D38-9314-B653194F951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865972901"/>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r>
              <a:rPr lang="en-US" smtClean="0">
                <a:solidFill>
                  <a:prstClr val="black">
                    <a:tint val="75000"/>
                  </a:prstClr>
                </a:solidFill>
                <a:latin typeface="Calibri"/>
              </a:rPr>
              <a:t>Aya Ishihara  KPS Pioneering Symposium</a:t>
            </a:r>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56899787"/>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r>
              <a:rPr lang="en-US" smtClean="0">
                <a:solidFill>
                  <a:prstClr val="black">
                    <a:tint val="75000"/>
                  </a:prstClr>
                </a:solidFill>
                <a:latin typeface="Calibri"/>
              </a:rPr>
              <a:t>Aya Ishihara  KPS Pioneering Symposium</a:t>
            </a:r>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575777299"/>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D8695C54-0E13-3541-AF57-F6E8994CD04D}" type="datetimeFigureOut">
              <a:rPr lang="en-US"/>
              <a:pPr>
                <a:defRPr/>
              </a:pPr>
              <a:t>6/9/16</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813AE7E8-4952-494E-B6CA-45A3EFEAF9C1}" type="slidenum">
              <a:rPr lang="en-US"/>
              <a:pPr>
                <a:defRPr/>
              </a:pPr>
              <a:t>‹#›</a:t>
            </a:fld>
            <a:endParaRPr lang="en-US"/>
          </a:p>
        </p:txBody>
      </p:sp>
    </p:spTree>
    <p:extLst>
      <p:ext uri="{BB962C8B-B14F-4D97-AF65-F5344CB8AC3E}">
        <p14:creationId xmlns:p14="http://schemas.microsoft.com/office/powerpoint/2010/main" val="3691191547"/>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p:txBody>
          <a:bodyPr/>
          <a:lstStyle>
            <a:lvl1pPr>
              <a:defRPr b="1">
                <a:cs typeface="Arial" pitchFamily="34" charset="0"/>
              </a:defRPr>
            </a:lvl1pPr>
          </a:lstStyle>
          <a:p>
            <a:pPr>
              <a:defRPr/>
            </a:pPr>
            <a:endParaRPr lang="en-US">
              <a:latin typeface="Times New Roman"/>
            </a:endParaRPr>
          </a:p>
        </p:txBody>
      </p:sp>
      <p:sp>
        <p:nvSpPr>
          <p:cNvPr id="4" name="Footer Placeholder 3"/>
          <p:cNvSpPr>
            <a:spLocks noGrp="1"/>
          </p:cNvSpPr>
          <p:nvPr>
            <p:ph type="ftr" sz="quarter" idx="11"/>
          </p:nvPr>
        </p:nvSpPr>
        <p:spPr/>
        <p:txBody>
          <a:bodyPr/>
          <a:lstStyle>
            <a:lvl1pPr>
              <a:defRPr b="1">
                <a:cs typeface="Arial" pitchFamily="34" charset="0"/>
              </a:defRPr>
            </a:lvl1pPr>
          </a:lstStyle>
          <a:p>
            <a:pPr>
              <a:defRPr/>
            </a:pPr>
            <a:endParaRPr lang="en-US">
              <a:latin typeface="Times New Roman"/>
            </a:endParaRPr>
          </a:p>
        </p:txBody>
      </p:sp>
      <p:sp>
        <p:nvSpPr>
          <p:cNvPr id="5" name="Slide Number Placeholder 4"/>
          <p:cNvSpPr>
            <a:spLocks noGrp="1"/>
          </p:cNvSpPr>
          <p:nvPr>
            <p:ph type="sldNum" sz="quarter" idx="12"/>
          </p:nvPr>
        </p:nvSpPr>
        <p:spPr/>
        <p:txBody>
          <a:bodyPr/>
          <a:lstStyle>
            <a:lvl1pPr>
              <a:defRPr b="1">
                <a:cs typeface="Arial" pitchFamily="34" charset="0"/>
              </a:defRPr>
            </a:lvl1pPr>
          </a:lstStyle>
          <a:p>
            <a:pPr>
              <a:defRPr/>
            </a:pPr>
            <a:fld id="{83DCE6A9-2569-482D-B2FA-603C9013E17C}" type="slidenum">
              <a:rPr lang="en-US">
                <a:latin typeface="Times New Roman"/>
              </a:rPr>
              <a:pPr>
                <a:defRPr/>
              </a:pPr>
              <a:t>‹#›</a:t>
            </a:fld>
            <a:endParaRPr lang="en-US">
              <a:latin typeface="Times New Roman"/>
            </a:endParaRPr>
          </a:p>
        </p:txBody>
      </p:sp>
    </p:spTree>
    <p:extLst>
      <p:ext uri="{BB962C8B-B14F-4D97-AF65-F5344CB8AC3E}">
        <p14:creationId xmlns:p14="http://schemas.microsoft.com/office/powerpoint/2010/main" val="982533822"/>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7422E73F-D467-FD4D-B05B-E84E45710DCD}" type="datetimeFigureOut">
              <a:rPr lang="en-US"/>
              <a:pPr>
                <a:defRPr/>
              </a:pPr>
              <a:t>6/9/16</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A5CCD8C3-6A8A-AA40-810E-5A76A319615F}" type="slidenum">
              <a:rPr lang="en-US"/>
              <a:pPr>
                <a:defRPr/>
              </a:pPr>
              <a:t>‹#›</a:t>
            </a:fld>
            <a:endParaRPr lang="en-US"/>
          </a:p>
        </p:txBody>
      </p:sp>
    </p:spTree>
    <p:extLst>
      <p:ext uri="{BB962C8B-B14F-4D97-AF65-F5344CB8AC3E}">
        <p14:creationId xmlns:p14="http://schemas.microsoft.com/office/powerpoint/2010/main" val="1230604777"/>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69058CC7-987B-D549-91A0-4EFF62E6CEC6}" type="datetimeFigureOut">
              <a:rPr lang="en-US"/>
              <a:pPr>
                <a:defRPr/>
              </a:pPr>
              <a:t>6/9/16</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FAD4BF7A-F311-8444-B88E-9E1536B3E7CC}" type="slidenum">
              <a:rPr lang="en-US"/>
              <a:pPr>
                <a:defRPr/>
              </a:pPr>
              <a:t>‹#›</a:t>
            </a:fld>
            <a:endParaRPr lang="en-US"/>
          </a:p>
        </p:txBody>
      </p:sp>
    </p:spTree>
    <p:extLst>
      <p:ext uri="{BB962C8B-B14F-4D97-AF65-F5344CB8AC3E}">
        <p14:creationId xmlns:p14="http://schemas.microsoft.com/office/powerpoint/2010/main" val="823216987"/>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atin typeface="Arial" charset="0"/>
              </a:defRPr>
            </a:lvl1pPr>
          </a:lstStyle>
          <a:p>
            <a:pPr>
              <a:defRPr/>
            </a:pPr>
            <a:fld id="{A407857C-16AB-2F4F-BE3A-035C35BF428B}" type="datetimeFigureOut">
              <a:rPr lang="en-US"/>
              <a:pPr>
                <a:defRPr/>
              </a:pPr>
              <a:t>6/9/16</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46A62D05-AA1D-9241-B450-157CC3EC3BCF}" type="slidenum">
              <a:rPr lang="en-US"/>
              <a:pPr>
                <a:defRPr/>
              </a:pPr>
              <a:t>‹#›</a:t>
            </a:fld>
            <a:endParaRPr lang="en-US"/>
          </a:p>
        </p:txBody>
      </p:sp>
    </p:spTree>
    <p:extLst>
      <p:ext uri="{BB962C8B-B14F-4D97-AF65-F5344CB8AC3E}">
        <p14:creationId xmlns:p14="http://schemas.microsoft.com/office/powerpoint/2010/main" val="694879500"/>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atin typeface="Arial" charset="0"/>
              </a:defRPr>
            </a:lvl1pPr>
          </a:lstStyle>
          <a:p>
            <a:pPr>
              <a:defRPr/>
            </a:pPr>
            <a:fld id="{DFD6851E-479C-C14F-AD6C-49637A953BE5}" type="datetimeFigureOut">
              <a:rPr lang="en-US"/>
              <a:pPr>
                <a:defRPr/>
              </a:pPr>
              <a:t>6/9/16</a:t>
            </a:fld>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defRPr>
            </a:lvl1pPr>
          </a:lstStyle>
          <a:p>
            <a:pPr>
              <a:defRPr/>
            </a:pPr>
            <a:fld id="{FAD4B652-BC0E-4F4D-8786-76A6ADE36DD3}" type="slidenum">
              <a:rPr lang="en-US"/>
              <a:pPr>
                <a:defRPr/>
              </a:pPr>
              <a:t>‹#›</a:t>
            </a:fld>
            <a:endParaRPr lang="en-US"/>
          </a:p>
        </p:txBody>
      </p:sp>
    </p:spTree>
    <p:extLst>
      <p:ext uri="{BB962C8B-B14F-4D97-AF65-F5344CB8AC3E}">
        <p14:creationId xmlns:p14="http://schemas.microsoft.com/office/powerpoint/2010/main" val="468854746"/>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atin typeface="Arial" charset="0"/>
              </a:defRPr>
            </a:lvl1pPr>
          </a:lstStyle>
          <a:p>
            <a:pPr>
              <a:defRPr/>
            </a:pPr>
            <a:fld id="{82BD13BF-DB49-384D-AB6C-D6B16B1333C1}" type="datetimeFigureOut">
              <a:rPr lang="en-US"/>
              <a:pPr>
                <a:defRPr/>
              </a:pPr>
              <a:t>6/9/16</a:t>
            </a:fld>
            <a:endParaRPr lang="en-US"/>
          </a:p>
        </p:txBody>
      </p:sp>
      <p:sp>
        <p:nvSpPr>
          <p:cNvPr id="8" name="Footer Placeholder 7"/>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9" name="Slide Number Placeholder 8"/>
          <p:cNvSpPr>
            <a:spLocks noGrp="1"/>
          </p:cNvSpPr>
          <p:nvPr>
            <p:ph type="sldNum" sz="quarter" idx="12"/>
          </p:nvPr>
        </p:nvSpPr>
        <p:spPr/>
        <p:txBody>
          <a:bodyPr/>
          <a:lstStyle>
            <a:lvl1pPr>
              <a:defRPr>
                <a:latin typeface="Arial" charset="0"/>
              </a:defRPr>
            </a:lvl1pPr>
          </a:lstStyle>
          <a:p>
            <a:pPr>
              <a:defRPr/>
            </a:pPr>
            <a:fld id="{2FDD7442-898B-384F-A1D3-5410558B8F98}" type="slidenum">
              <a:rPr lang="en-US"/>
              <a:pPr>
                <a:defRPr/>
              </a:pPr>
              <a:t>‹#›</a:t>
            </a:fld>
            <a:endParaRPr lang="en-US"/>
          </a:p>
        </p:txBody>
      </p:sp>
    </p:spTree>
    <p:extLst>
      <p:ext uri="{BB962C8B-B14F-4D97-AF65-F5344CB8AC3E}">
        <p14:creationId xmlns:p14="http://schemas.microsoft.com/office/powerpoint/2010/main" val="4193986594"/>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atin typeface="Arial" charset="0"/>
              </a:defRPr>
            </a:lvl1pPr>
          </a:lstStyle>
          <a:p>
            <a:pPr>
              <a:defRPr/>
            </a:pPr>
            <a:fld id="{82CAFF2D-1385-3444-AF99-504D8F94D5B8}" type="datetimeFigureOut">
              <a:rPr lang="en-US"/>
              <a:pPr>
                <a:defRPr/>
              </a:pPr>
              <a:t>6/9/16</a:t>
            </a:fld>
            <a:endParaRPr lang="en-US"/>
          </a:p>
        </p:txBody>
      </p:sp>
      <p:sp>
        <p:nvSpPr>
          <p:cNvPr id="4" name="Footer Placeholder 3"/>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5" name="Slide Number Placeholder 4"/>
          <p:cNvSpPr>
            <a:spLocks noGrp="1"/>
          </p:cNvSpPr>
          <p:nvPr>
            <p:ph type="sldNum" sz="quarter" idx="12"/>
          </p:nvPr>
        </p:nvSpPr>
        <p:spPr/>
        <p:txBody>
          <a:bodyPr/>
          <a:lstStyle>
            <a:lvl1pPr>
              <a:defRPr>
                <a:latin typeface="Arial" charset="0"/>
              </a:defRPr>
            </a:lvl1pPr>
          </a:lstStyle>
          <a:p>
            <a:pPr>
              <a:defRPr/>
            </a:pPr>
            <a:fld id="{4A90A1AF-FAEC-244F-A45D-04D54C657D98}" type="slidenum">
              <a:rPr lang="en-US"/>
              <a:pPr>
                <a:defRPr/>
              </a:pPr>
              <a:t>‹#›</a:t>
            </a:fld>
            <a:endParaRPr lang="en-US"/>
          </a:p>
        </p:txBody>
      </p:sp>
    </p:spTree>
    <p:extLst>
      <p:ext uri="{BB962C8B-B14F-4D97-AF65-F5344CB8AC3E}">
        <p14:creationId xmlns:p14="http://schemas.microsoft.com/office/powerpoint/2010/main" val="3135808401"/>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atin typeface="Arial" charset="0"/>
              </a:defRPr>
            </a:lvl1pPr>
          </a:lstStyle>
          <a:p>
            <a:pPr>
              <a:defRPr/>
            </a:pPr>
            <a:fld id="{54C8ED31-A261-F643-BC33-6C7554D4989D}" type="datetimeFigureOut">
              <a:rPr lang="en-US"/>
              <a:pPr>
                <a:defRPr/>
              </a:pPr>
              <a:t>6/9/16</a:t>
            </a:fld>
            <a:endParaRPr lang="en-US"/>
          </a:p>
        </p:txBody>
      </p:sp>
      <p:sp>
        <p:nvSpPr>
          <p:cNvPr id="3" name="Footer Placeholder 2"/>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4" name="Slide Number Placeholder 3"/>
          <p:cNvSpPr>
            <a:spLocks noGrp="1"/>
          </p:cNvSpPr>
          <p:nvPr>
            <p:ph type="sldNum" sz="quarter" idx="12"/>
          </p:nvPr>
        </p:nvSpPr>
        <p:spPr/>
        <p:txBody>
          <a:bodyPr/>
          <a:lstStyle>
            <a:lvl1pPr>
              <a:defRPr>
                <a:latin typeface="Arial" charset="0"/>
              </a:defRPr>
            </a:lvl1pPr>
          </a:lstStyle>
          <a:p>
            <a:pPr>
              <a:defRPr/>
            </a:pPr>
            <a:fld id="{61B80611-FAB6-3C41-9960-C8BBB2A9442B}" type="slidenum">
              <a:rPr lang="en-US"/>
              <a:pPr>
                <a:defRPr/>
              </a:pPr>
              <a:t>‹#›</a:t>
            </a:fld>
            <a:endParaRPr lang="en-US"/>
          </a:p>
        </p:txBody>
      </p:sp>
    </p:spTree>
    <p:extLst>
      <p:ext uri="{BB962C8B-B14F-4D97-AF65-F5344CB8AC3E}">
        <p14:creationId xmlns:p14="http://schemas.microsoft.com/office/powerpoint/2010/main" val="740026849"/>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atin typeface="Arial" charset="0"/>
              </a:defRPr>
            </a:lvl1pPr>
          </a:lstStyle>
          <a:p>
            <a:pPr>
              <a:defRPr/>
            </a:pPr>
            <a:fld id="{B9A18AD8-D1B0-D943-AE4C-1E63FBCC03EE}" type="datetimeFigureOut">
              <a:rPr lang="en-US"/>
              <a:pPr>
                <a:defRPr/>
              </a:pPr>
              <a:t>6/9/16</a:t>
            </a:fld>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defRPr>
            </a:lvl1pPr>
          </a:lstStyle>
          <a:p>
            <a:pPr>
              <a:defRPr/>
            </a:pPr>
            <a:fld id="{6208F6ED-8659-5341-BA07-A09D998E3926}" type="slidenum">
              <a:rPr lang="en-US"/>
              <a:pPr>
                <a:defRPr/>
              </a:pPr>
              <a:t>‹#›</a:t>
            </a:fld>
            <a:endParaRPr lang="en-US"/>
          </a:p>
        </p:txBody>
      </p:sp>
    </p:spTree>
    <p:extLst>
      <p:ext uri="{BB962C8B-B14F-4D97-AF65-F5344CB8AC3E}">
        <p14:creationId xmlns:p14="http://schemas.microsoft.com/office/powerpoint/2010/main" val="2725610975"/>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atin typeface="Arial" charset="0"/>
              </a:defRPr>
            </a:lvl1pPr>
          </a:lstStyle>
          <a:p>
            <a:pPr>
              <a:defRPr/>
            </a:pPr>
            <a:fld id="{0399C82E-35A8-0847-B2CB-BC71929F89A4}" type="datetimeFigureOut">
              <a:rPr lang="en-US"/>
              <a:pPr>
                <a:defRPr/>
              </a:pPr>
              <a:t>6/9/16</a:t>
            </a:fld>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defRPr>
            </a:lvl1pPr>
          </a:lstStyle>
          <a:p>
            <a:pPr>
              <a:defRPr/>
            </a:pPr>
            <a:fld id="{C623277C-7E29-9943-9C1B-0875034FE8B5}" type="slidenum">
              <a:rPr lang="en-US"/>
              <a:pPr>
                <a:defRPr/>
              </a:pPr>
              <a:t>‹#›</a:t>
            </a:fld>
            <a:endParaRPr lang="en-US"/>
          </a:p>
        </p:txBody>
      </p:sp>
    </p:spTree>
    <p:extLst>
      <p:ext uri="{BB962C8B-B14F-4D97-AF65-F5344CB8AC3E}">
        <p14:creationId xmlns:p14="http://schemas.microsoft.com/office/powerpoint/2010/main" val="159821890"/>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692C14C2-B707-F441-8F90-4CB418B556BA}" type="datetimeFigureOut">
              <a:rPr lang="en-US"/>
              <a:pPr>
                <a:defRPr/>
              </a:pPr>
              <a:t>6/9/16</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7FC09097-B2FB-9C46-A075-88C65C10AD14}" type="slidenum">
              <a:rPr lang="en-US"/>
              <a:pPr>
                <a:defRPr/>
              </a:pPr>
              <a:t>‹#›</a:t>
            </a:fld>
            <a:endParaRPr lang="en-US"/>
          </a:p>
        </p:txBody>
      </p:sp>
    </p:spTree>
    <p:extLst>
      <p:ext uri="{BB962C8B-B14F-4D97-AF65-F5344CB8AC3E}">
        <p14:creationId xmlns:p14="http://schemas.microsoft.com/office/powerpoint/2010/main" val="933976856"/>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E2133CE0-9F25-E14D-9C58-14C64FE4E6F6}" type="datetimeFigureOut">
              <a:rPr lang="en-US"/>
              <a:pPr>
                <a:defRPr/>
              </a:pPr>
              <a:t>6/9/16</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5941CE42-8633-FC4C-863C-7243044245FC}" type="slidenum">
              <a:rPr lang="en-US"/>
              <a:pPr>
                <a:defRPr/>
              </a:pPr>
              <a:t>‹#›</a:t>
            </a:fld>
            <a:endParaRPr lang="en-US"/>
          </a:p>
        </p:txBody>
      </p:sp>
    </p:spTree>
    <p:extLst>
      <p:ext uri="{BB962C8B-B14F-4D97-AF65-F5344CB8AC3E}">
        <p14:creationId xmlns:p14="http://schemas.microsoft.com/office/powerpoint/2010/main" val="569544724"/>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268278514"/>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605544866"/>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740687409"/>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586131729"/>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256448041"/>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609655802"/>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795979227"/>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09503147"/>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522757895"/>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029133048"/>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259017311"/>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936010687"/>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065916312"/>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015940529"/>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574435384"/>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753620432"/>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441883029"/>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537691105"/>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582579020"/>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672048258"/>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477340598"/>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79462668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23.xml"/><Relationship Id="rId12" Type="http://schemas.openxmlformats.org/officeDocument/2006/relationships/theme" Target="../theme/theme3.xml"/><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slideLayout" Target="../slideLayouts/slideLayout15.xml"/><Relationship Id="rId4" Type="http://schemas.openxmlformats.org/officeDocument/2006/relationships/slideLayout" Target="../slideLayouts/slideLayout16.xml"/><Relationship Id="rId5" Type="http://schemas.openxmlformats.org/officeDocument/2006/relationships/slideLayout" Target="../slideLayouts/slideLayout17.xml"/><Relationship Id="rId6" Type="http://schemas.openxmlformats.org/officeDocument/2006/relationships/slideLayout" Target="../slideLayouts/slideLayout18.xml"/><Relationship Id="rId7" Type="http://schemas.openxmlformats.org/officeDocument/2006/relationships/slideLayout" Target="../slideLayouts/slideLayout19.xml"/><Relationship Id="rId8" Type="http://schemas.openxmlformats.org/officeDocument/2006/relationships/slideLayout" Target="../slideLayouts/slideLayout20.xml"/><Relationship Id="rId9" Type="http://schemas.openxmlformats.org/officeDocument/2006/relationships/slideLayout" Target="../slideLayouts/slideLayout21.xml"/><Relationship Id="rId10" Type="http://schemas.openxmlformats.org/officeDocument/2006/relationships/slideLayout" Target="../slideLayouts/slideLayout22.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theme" Target="../theme/theme4.xml"/><Relationship Id="rId1" Type="http://schemas.openxmlformats.org/officeDocument/2006/relationships/slideLayout" Target="../slideLayouts/slideLayout24.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s>
</file>

<file path=ppt/slideMasters/_rels/slideMaster5.xml.rels><?xml version="1.0" encoding="UTF-8" standalone="yes"?>
<Relationships xmlns="http://schemas.openxmlformats.org/package/2006/relationships"><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theme" Target="../theme/theme5.xml"/><Relationship Id="rId1" Type="http://schemas.openxmlformats.org/officeDocument/2006/relationships/slideLayout" Target="../slideLayouts/slideLayout36.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s>
</file>

<file path=ppt/slideMasters/_rels/slideMaster6.xml.rels><?xml version="1.0" encoding="UTF-8" standalone="yes"?>
<Relationships xmlns="http://schemas.openxmlformats.org/package/2006/relationships"><Relationship Id="rId11" Type="http://schemas.openxmlformats.org/officeDocument/2006/relationships/slideLayout" Target="../slideLayouts/slideLayout58.xml"/><Relationship Id="rId12" Type="http://schemas.openxmlformats.org/officeDocument/2006/relationships/slideLayout" Target="../slideLayouts/slideLayout59.xml"/><Relationship Id="rId13" Type="http://schemas.openxmlformats.org/officeDocument/2006/relationships/theme" Target="../theme/theme6.xml"/><Relationship Id="rId1" Type="http://schemas.openxmlformats.org/officeDocument/2006/relationships/slideLayout" Target="../slideLayouts/slideLayout48.xml"/><Relationship Id="rId2" Type="http://schemas.openxmlformats.org/officeDocument/2006/relationships/slideLayout" Target="../slideLayouts/slideLayout49.xml"/><Relationship Id="rId3" Type="http://schemas.openxmlformats.org/officeDocument/2006/relationships/slideLayout" Target="../slideLayouts/slideLayout50.xml"/><Relationship Id="rId4" Type="http://schemas.openxmlformats.org/officeDocument/2006/relationships/slideLayout" Target="../slideLayouts/slideLayout51.xml"/><Relationship Id="rId5" Type="http://schemas.openxmlformats.org/officeDocument/2006/relationships/slideLayout" Target="../slideLayouts/slideLayout52.xml"/><Relationship Id="rId6" Type="http://schemas.openxmlformats.org/officeDocument/2006/relationships/slideLayout" Target="../slideLayouts/slideLayout53.xml"/><Relationship Id="rId7" Type="http://schemas.openxmlformats.org/officeDocument/2006/relationships/slideLayout" Target="../slideLayouts/slideLayout54.xml"/><Relationship Id="rId8" Type="http://schemas.openxmlformats.org/officeDocument/2006/relationships/slideLayout" Target="../slideLayouts/slideLayout55.xml"/><Relationship Id="rId9" Type="http://schemas.openxmlformats.org/officeDocument/2006/relationships/slideLayout" Target="../slideLayouts/slideLayout56.xml"/><Relationship Id="rId10" Type="http://schemas.openxmlformats.org/officeDocument/2006/relationships/slideLayout" Target="../slideLayouts/slideLayout57.xml"/></Relationships>
</file>

<file path=ppt/slideMasters/_rels/slideMaster7.xml.rels><?xml version="1.0" encoding="UTF-8" standalone="yes"?>
<Relationships xmlns="http://schemas.openxmlformats.org/package/2006/relationships"><Relationship Id="rId11" Type="http://schemas.openxmlformats.org/officeDocument/2006/relationships/slideLayout" Target="../slideLayouts/slideLayout70.xml"/><Relationship Id="rId12" Type="http://schemas.openxmlformats.org/officeDocument/2006/relationships/theme" Target="../theme/theme7.xml"/><Relationship Id="rId1" Type="http://schemas.openxmlformats.org/officeDocument/2006/relationships/slideLayout" Target="../slideLayouts/slideLayout60.xml"/><Relationship Id="rId2" Type="http://schemas.openxmlformats.org/officeDocument/2006/relationships/slideLayout" Target="../slideLayouts/slideLayout61.xml"/><Relationship Id="rId3" Type="http://schemas.openxmlformats.org/officeDocument/2006/relationships/slideLayout" Target="../slideLayouts/slideLayout62.xml"/><Relationship Id="rId4" Type="http://schemas.openxmlformats.org/officeDocument/2006/relationships/slideLayout" Target="../slideLayouts/slideLayout63.xml"/><Relationship Id="rId5" Type="http://schemas.openxmlformats.org/officeDocument/2006/relationships/slideLayout" Target="../slideLayouts/slideLayout64.xml"/><Relationship Id="rId6" Type="http://schemas.openxmlformats.org/officeDocument/2006/relationships/slideLayout" Target="../slideLayouts/slideLayout65.xml"/><Relationship Id="rId7" Type="http://schemas.openxmlformats.org/officeDocument/2006/relationships/slideLayout" Target="../slideLayouts/slideLayout66.xml"/><Relationship Id="rId8" Type="http://schemas.openxmlformats.org/officeDocument/2006/relationships/slideLayout" Target="../slideLayouts/slideLayout67.xml"/><Relationship Id="rId9" Type="http://schemas.openxmlformats.org/officeDocument/2006/relationships/slideLayout" Target="../slideLayouts/slideLayout68.xml"/><Relationship Id="rId10" Type="http://schemas.openxmlformats.org/officeDocument/2006/relationships/slideLayout" Target="../slideLayouts/slideLayout69.xml"/></Relationships>
</file>

<file path=ppt/slideMasters/_rels/slideMaster8.xml.rels><?xml version="1.0" encoding="UTF-8" standalone="yes"?>
<Relationships xmlns="http://schemas.openxmlformats.org/package/2006/relationships"><Relationship Id="rId11" Type="http://schemas.openxmlformats.org/officeDocument/2006/relationships/slideLayout" Target="../slideLayouts/slideLayout81.xml"/><Relationship Id="rId12" Type="http://schemas.openxmlformats.org/officeDocument/2006/relationships/theme" Target="../theme/theme8.xml"/><Relationship Id="rId1" Type="http://schemas.openxmlformats.org/officeDocument/2006/relationships/slideLayout" Target="../slideLayouts/slideLayout71.xml"/><Relationship Id="rId2" Type="http://schemas.openxmlformats.org/officeDocument/2006/relationships/slideLayout" Target="../slideLayouts/slideLayout72.xml"/><Relationship Id="rId3" Type="http://schemas.openxmlformats.org/officeDocument/2006/relationships/slideLayout" Target="../slideLayouts/slideLayout73.xml"/><Relationship Id="rId4" Type="http://schemas.openxmlformats.org/officeDocument/2006/relationships/slideLayout" Target="../slideLayouts/slideLayout74.xml"/><Relationship Id="rId5" Type="http://schemas.openxmlformats.org/officeDocument/2006/relationships/slideLayout" Target="../slideLayouts/slideLayout75.xml"/><Relationship Id="rId6" Type="http://schemas.openxmlformats.org/officeDocument/2006/relationships/slideLayout" Target="../slideLayouts/slideLayout76.xml"/><Relationship Id="rId7" Type="http://schemas.openxmlformats.org/officeDocument/2006/relationships/slideLayout" Target="../slideLayouts/slideLayout77.xml"/><Relationship Id="rId8" Type="http://schemas.openxmlformats.org/officeDocument/2006/relationships/slideLayout" Target="../slideLayouts/slideLayout78.xml"/><Relationship Id="rId9" Type="http://schemas.openxmlformats.org/officeDocument/2006/relationships/slideLayout" Target="../slideLayouts/slideLayout79.xml"/><Relationship Id="rId10" Type="http://schemas.openxmlformats.org/officeDocument/2006/relationships/slideLayout" Target="../slideLayouts/slideLayout80.xml"/></Relationships>
</file>

<file path=ppt/slideMasters/_rels/slideMaster9.xml.rels><?xml version="1.0" encoding="UTF-8" standalone="yes"?>
<Relationships xmlns="http://schemas.openxmlformats.org/package/2006/relationships"><Relationship Id="rId11" Type="http://schemas.openxmlformats.org/officeDocument/2006/relationships/slideLayout" Target="../slideLayouts/slideLayout92.xml"/><Relationship Id="rId12" Type="http://schemas.openxmlformats.org/officeDocument/2006/relationships/theme" Target="../theme/theme9.xml"/><Relationship Id="rId1" Type="http://schemas.openxmlformats.org/officeDocument/2006/relationships/slideLayout" Target="../slideLayouts/slideLayout82.xml"/><Relationship Id="rId2" Type="http://schemas.openxmlformats.org/officeDocument/2006/relationships/slideLayout" Target="../slideLayouts/slideLayout83.xml"/><Relationship Id="rId3" Type="http://schemas.openxmlformats.org/officeDocument/2006/relationships/slideLayout" Target="../slideLayouts/slideLayout84.xml"/><Relationship Id="rId4" Type="http://schemas.openxmlformats.org/officeDocument/2006/relationships/slideLayout" Target="../slideLayouts/slideLayout85.xml"/><Relationship Id="rId5" Type="http://schemas.openxmlformats.org/officeDocument/2006/relationships/slideLayout" Target="../slideLayouts/slideLayout86.xml"/><Relationship Id="rId6" Type="http://schemas.openxmlformats.org/officeDocument/2006/relationships/slideLayout" Target="../slideLayouts/slideLayout87.xml"/><Relationship Id="rId7" Type="http://schemas.openxmlformats.org/officeDocument/2006/relationships/slideLayout" Target="../slideLayouts/slideLayout88.xml"/><Relationship Id="rId8" Type="http://schemas.openxmlformats.org/officeDocument/2006/relationships/slideLayout" Target="../slideLayouts/slideLayout89.xml"/><Relationship Id="rId9" Type="http://schemas.openxmlformats.org/officeDocument/2006/relationships/slideLayout" Target="../slideLayouts/slideLayout90.xml"/><Relationship Id="rId10" Type="http://schemas.openxmlformats.org/officeDocument/2006/relationships/slideLayout" Target="../slideLayouts/slideLayout91.xml"/></Relationships>
</file>

<file path=ppt/slideMasters/_rels/slideMaster10.xml.rels><?xml version="1.0" encoding="UTF-8" standalone="yes"?>
<Relationships xmlns="http://schemas.openxmlformats.org/package/2006/relationships"><Relationship Id="rId11" Type="http://schemas.openxmlformats.org/officeDocument/2006/relationships/slideLayout" Target="../slideLayouts/slideLayout103.xml"/><Relationship Id="rId12" Type="http://schemas.openxmlformats.org/officeDocument/2006/relationships/theme" Target="../theme/theme10.xml"/><Relationship Id="rId1" Type="http://schemas.openxmlformats.org/officeDocument/2006/relationships/slideLayout" Target="../slideLayouts/slideLayout93.xml"/><Relationship Id="rId2" Type="http://schemas.openxmlformats.org/officeDocument/2006/relationships/slideLayout" Target="../slideLayouts/slideLayout94.xml"/><Relationship Id="rId3" Type="http://schemas.openxmlformats.org/officeDocument/2006/relationships/slideLayout" Target="../slideLayouts/slideLayout95.xml"/><Relationship Id="rId4" Type="http://schemas.openxmlformats.org/officeDocument/2006/relationships/slideLayout" Target="../slideLayouts/slideLayout96.xml"/><Relationship Id="rId5" Type="http://schemas.openxmlformats.org/officeDocument/2006/relationships/slideLayout" Target="../slideLayouts/slideLayout97.xml"/><Relationship Id="rId6" Type="http://schemas.openxmlformats.org/officeDocument/2006/relationships/slideLayout" Target="../slideLayouts/slideLayout98.xml"/><Relationship Id="rId7" Type="http://schemas.openxmlformats.org/officeDocument/2006/relationships/slideLayout" Target="../slideLayouts/slideLayout99.xml"/><Relationship Id="rId8" Type="http://schemas.openxmlformats.org/officeDocument/2006/relationships/slideLayout" Target="../slideLayouts/slideLayout100.xml"/><Relationship Id="rId9" Type="http://schemas.openxmlformats.org/officeDocument/2006/relationships/slideLayout" Target="../slideLayouts/slideLayout101.xml"/><Relationship Id="rId10" Type="http://schemas.openxmlformats.org/officeDocument/2006/relationships/slideLayout" Target="../slideLayouts/slideLayout102.xml"/></Relationships>
</file>

<file path=ppt/slideMasters/_rels/slideMaster11.xml.rels><?xml version="1.0" encoding="UTF-8" standalone="yes"?>
<Relationships xmlns="http://schemas.openxmlformats.org/package/2006/relationships"><Relationship Id="rId11" Type="http://schemas.openxmlformats.org/officeDocument/2006/relationships/slideLayout" Target="../slideLayouts/slideLayout114.xml"/><Relationship Id="rId12" Type="http://schemas.openxmlformats.org/officeDocument/2006/relationships/slideLayout" Target="../slideLayouts/slideLayout115.xml"/><Relationship Id="rId13" Type="http://schemas.openxmlformats.org/officeDocument/2006/relationships/slideLayout" Target="../slideLayouts/slideLayout116.xml"/><Relationship Id="rId14" Type="http://schemas.openxmlformats.org/officeDocument/2006/relationships/theme" Target="../theme/theme11.xml"/><Relationship Id="rId1" Type="http://schemas.openxmlformats.org/officeDocument/2006/relationships/slideLayout" Target="../slideLayouts/slideLayout104.xml"/><Relationship Id="rId2" Type="http://schemas.openxmlformats.org/officeDocument/2006/relationships/slideLayout" Target="../slideLayouts/slideLayout105.xml"/><Relationship Id="rId3" Type="http://schemas.openxmlformats.org/officeDocument/2006/relationships/slideLayout" Target="../slideLayouts/slideLayout106.xml"/><Relationship Id="rId4" Type="http://schemas.openxmlformats.org/officeDocument/2006/relationships/slideLayout" Target="../slideLayouts/slideLayout107.xml"/><Relationship Id="rId5" Type="http://schemas.openxmlformats.org/officeDocument/2006/relationships/slideLayout" Target="../slideLayouts/slideLayout108.xml"/><Relationship Id="rId6" Type="http://schemas.openxmlformats.org/officeDocument/2006/relationships/slideLayout" Target="../slideLayouts/slideLayout109.xml"/><Relationship Id="rId7" Type="http://schemas.openxmlformats.org/officeDocument/2006/relationships/slideLayout" Target="../slideLayouts/slideLayout110.xml"/><Relationship Id="rId8" Type="http://schemas.openxmlformats.org/officeDocument/2006/relationships/slideLayout" Target="../slideLayouts/slideLayout111.xml"/><Relationship Id="rId9" Type="http://schemas.openxmlformats.org/officeDocument/2006/relationships/slideLayout" Target="../slideLayouts/slideLayout112.xml"/><Relationship Id="rId10" Type="http://schemas.openxmlformats.org/officeDocument/2006/relationships/slideLayout" Target="../slideLayouts/slideLayout113.xml"/></Relationships>
</file>

<file path=ppt/slideMasters/_rels/slideMaster12.xml.rels><?xml version="1.0" encoding="UTF-8" standalone="yes"?>
<Relationships xmlns="http://schemas.openxmlformats.org/package/2006/relationships"><Relationship Id="rId11" Type="http://schemas.openxmlformats.org/officeDocument/2006/relationships/slideLayout" Target="../slideLayouts/slideLayout127.xml"/><Relationship Id="rId12" Type="http://schemas.openxmlformats.org/officeDocument/2006/relationships/theme" Target="../theme/theme12.xml"/><Relationship Id="rId1" Type="http://schemas.openxmlformats.org/officeDocument/2006/relationships/slideLayout" Target="../slideLayouts/slideLayout117.xml"/><Relationship Id="rId2" Type="http://schemas.openxmlformats.org/officeDocument/2006/relationships/slideLayout" Target="../slideLayouts/slideLayout118.xml"/><Relationship Id="rId3" Type="http://schemas.openxmlformats.org/officeDocument/2006/relationships/slideLayout" Target="../slideLayouts/slideLayout119.xml"/><Relationship Id="rId4" Type="http://schemas.openxmlformats.org/officeDocument/2006/relationships/slideLayout" Target="../slideLayouts/slideLayout120.xml"/><Relationship Id="rId5" Type="http://schemas.openxmlformats.org/officeDocument/2006/relationships/slideLayout" Target="../slideLayouts/slideLayout121.xml"/><Relationship Id="rId6" Type="http://schemas.openxmlformats.org/officeDocument/2006/relationships/slideLayout" Target="../slideLayouts/slideLayout122.xml"/><Relationship Id="rId7" Type="http://schemas.openxmlformats.org/officeDocument/2006/relationships/slideLayout" Target="../slideLayouts/slideLayout123.xml"/><Relationship Id="rId8" Type="http://schemas.openxmlformats.org/officeDocument/2006/relationships/slideLayout" Target="../slideLayouts/slideLayout124.xml"/><Relationship Id="rId9" Type="http://schemas.openxmlformats.org/officeDocument/2006/relationships/slideLayout" Target="../slideLayouts/slideLayout125.xml"/><Relationship Id="rId10" Type="http://schemas.openxmlformats.org/officeDocument/2006/relationships/slideLayout" Target="../slideLayouts/slideLayout126.xml"/></Relationships>
</file>

<file path=ppt/slideMasters/_rels/slideMaster13.xml.rels><?xml version="1.0" encoding="UTF-8" standalone="yes"?>
<Relationships xmlns="http://schemas.openxmlformats.org/package/2006/relationships"><Relationship Id="rId11" Type="http://schemas.openxmlformats.org/officeDocument/2006/relationships/slideLayout" Target="../slideLayouts/slideLayout138.xml"/><Relationship Id="rId12" Type="http://schemas.openxmlformats.org/officeDocument/2006/relationships/slideLayout" Target="../slideLayouts/slideLayout139.xml"/><Relationship Id="rId13" Type="http://schemas.openxmlformats.org/officeDocument/2006/relationships/slideLayout" Target="../slideLayouts/slideLayout140.xml"/><Relationship Id="rId14" Type="http://schemas.openxmlformats.org/officeDocument/2006/relationships/theme" Target="../theme/theme13.xml"/><Relationship Id="rId1" Type="http://schemas.openxmlformats.org/officeDocument/2006/relationships/slideLayout" Target="../slideLayouts/slideLayout128.xml"/><Relationship Id="rId2" Type="http://schemas.openxmlformats.org/officeDocument/2006/relationships/slideLayout" Target="../slideLayouts/slideLayout129.xml"/><Relationship Id="rId3" Type="http://schemas.openxmlformats.org/officeDocument/2006/relationships/slideLayout" Target="../slideLayouts/slideLayout130.xml"/><Relationship Id="rId4" Type="http://schemas.openxmlformats.org/officeDocument/2006/relationships/slideLayout" Target="../slideLayouts/slideLayout131.xml"/><Relationship Id="rId5" Type="http://schemas.openxmlformats.org/officeDocument/2006/relationships/slideLayout" Target="../slideLayouts/slideLayout132.xml"/><Relationship Id="rId6" Type="http://schemas.openxmlformats.org/officeDocument/2006/relationships/slideLayout" Target="../slideLayouts/slideLayout133.xml"/><Relationship Id="rId7" Type="http://schemas.openxmlformats.org/officeDocument/2006/relationships/slideLayout" Target="../slideLayouts/slideLayout134.xml"/><Relationship Id="rId8" Type="http://schemas.openxmlformats.org/officeDocument/2006/relationships/slideLayout" Target="../slideLayouts/slideLayout135.xml"/><Relationship Id="rId9" Type="http://schemas.openxmlformats.org/officeDocument/2006/relationships/slideLayout" Target="../slideLayouts/slideLayout136.xml"/><Relationship Id="rId10" Type="http://schemas.openxmlformats.org/officeDocument/2006/relationships/slideLayout" Target="../slideLayouts/slideLayout137.xml"/></Relationships>
</file>

<file path=ppt/slideMasters/_rels/slideMaster14.xml.rels><?xml version="1.0" encoding="UTF-8" standalone="yes"?>
<Relationships xmlns="http://schemas.openxmlformats.org/package/2006/relationships"><Relationship Id="rId11" Type="http://schemas.openxmlformats.org/officeDocument/2006/relationships/slideLayout" Target="../slideLayouts/slideLayout151.xml"/><Relationship Id="rId12" Type="http://schemas.openxmlformats.org/officeDocument/2006/relationships/theme" Target="../theme/theme14.xml"/><Relationship Id="rId1" Type="http://schemas.openxmlformats.org/officeDocument/2006/relationships/slideLayout" Target="../slideLayouts/slideLayout141.xml"/><Relationship Id="rId2" Type="http://schemas.openxmlformats.org/officeDocument/2006/relationships/slideLayout" Target="../slideLayouts/slideLayout142.xml"/><Relationship Id="rId3" Type="http://schemas.openxmlformats.org/officeDocument/2006/relationships/slideLayout" Target="../slideLayouts/slideLayout143.xml"/><Relationship Id="rId4" Type="http://schemas.openxmlformats.org/officeDocument/2006/relationships/slideLayout" Target="../slideLayouts/slideLayout144.xml"/><Relationship Id="rId5" Type="http://schemas.openxmlformats.org/officeDocument/2006/relationships/slideLayout" Target="../slideLayouts/slideLayout145.xml"/><Relationship Id="rId6" Type="http://schemas.openxmlformats.org/officeDocument/2006/relationships/slideLayout" Target="../slideLayouts/slideLayout146.xml"/><Relationship Id="rId7" Type="http://schemas.openxmlformats.org/officeDocument/2006/relationships/slideLayout" Target="../slideLayouts/slideLayout147.xml"/><Relationship Id="rId8" Type="http://schemas.openxmlformats.org/officeDocument/2006/relationships/slideLayout" Target="../slideLayouts/slideLayout148.xml"/><Relationship Id="rId9" Type="http://schemas.openxmlformats.org/officeDocument/2006/relationships/slideLayout" Target="../slideLayouts/slideLayout149.xml"/><Relationship Id="rId10" Type="http://schemas.openxmlformats.org/officeDocument/2006/relationships/slideLayout" Target="../slideLayouts/slideLayout150.xml"/></Relationships>
</file>

<file path=ppt/slideMasters/_rels/slideMaster15.xml.rels><?xml version="1.0" encoding="UTF-8" standalone="yes"?>
<Relationships xmlns="http://schemas.openxmlformats.org/package/2006/relationships"><Relationship Id="rId11" Type="http://schemas.openxmlformats.org/officeDocument/2006/relationships/slideLayout" Target="../slideLayouts/slideLayout162.xml"/><Relationship Id="rId12" Type="http://schemas.openxmlformats.org/officeDocument/2006/relationships/theme" Target="../theme/theme15.xml"/><Relationship Id="rId1" Type="http://schemas.openxmlformats.org/officeDocument/2006/relationships/slideLayout" Target="../slideLayouts/slideLayout152.xml"/><Relationship Id="rId2" Type="http://schemas.openxmlformats.org/officeDocument/2006/relationships/slideLayout" Target="../slideLayouts/slideLayout153.xml"/><Relationship Id="rId3" Type="http://schemas.openxmlformats.org/officeDocument/2006/relationships/slideLayout" Target="../slideLayouts/slideLayout154.xml"/><Relationship Id="rId4" Type="http://schemas.openxmlformats.org/officeDocument/2006/relationships/slideLayout" Target="../slideLayouts/slideLayout155.xml"/><Relationship Id="rId5" Type="http://schemas.openxmlformats.org/officeDocument/2006/relationships/slideLayout" Target="../slideLayouts/slideLayout156.xml"/><Relationship Id="rId6" Type="http://schemas.openxmlformats.org/officeDocument/2006/relationships/slideLayout" Target="../slideLayouts/slideLayout157.xml"/><Relationship Id="rId7" Type="http://schemas.openxmlformats.org/officeDocument/2006/relationships/slideLayout" Target="../slideLayouts/slideLayout158.xml"/><Relationship Id="rId8" Type="http://schemas.openxmlformats.org/officeDocument/2006/relationships/slideLayout" Target="../slideLayouts/slideLayout159.xml"/><Relationship Id="rId9" Type="http://schemas.openxmlformats.org/officeDocument/2006/relationships/slideLayout" Target="../slideLayouts/slideLayout160.xml"/><Relationship Id="rId10" Type="http://schemas.openxmlformats.org/officeDocument/2006/relationships/slideLayout" Target="../slideLayouts/slideLayout161.xml"/></Relationships>
</file>

<file path=ppt/slideMasters/_rels/slideMaster16.xml.rels><?xml version="1.0" encoding="UTF-8" standalone="yes"?>
<Relationships xmlns="http://schemas.openxmlformats.org/package/2006/relationships"><Relationship Id="rId11" Type="http://schemas.openxmlformats.org/officeDocument/2006/relationships/slideLayout" Target="../slideLayouts/slideLayout173.xml"/><Relationship Id="rId12" Type="http://schemas.openxmlformats.org/officeDocument/2006/relationships/theme" Target="../theme/theme16.xml"/><Relationship Id="rId1" Type="http://schemas.openxmlformats.org/officeDocument/2006/relationships/slideLayout" Target="../slideLayouts/slideLayout163.xml"/><Relationship Id="rId2" Type="http://schemas.openxmlformats.org/officeDocument/2006/relationships/slideLayout" Target="../slideLayouts/slideLayout164.xml"/><Relationship Id="rId3" Type="http://schemas.openxmlformats.org/officeDocument/2006/relationships/slideLayout" Target="../slideLayouts/slideLayout165.xml"/><Relationship Id="rId4" Type="http://schemas.openxmlformats.org/officeDocument/2006/relationships/slideLayout" Target="../slideLayouts/slideLayout166.xml"/><Relationship Id="rId5" Type="http://schemas.openxmlformats.org/officeDocument/2006/relationships/slideLayout" Target="../slideLayouts/slideLayout167.xml"/><Relationship Id="rId6" Type="http://schemas.openxmlformats.org/officeDocument/2006/relationships/slideLayout" Target="../slideLayouts/slideLayout168.xml"/><Relationship Id="rId7" Type="http://schemas.openxmlformats.org/officeDocument/2006/relationships/slideLayout" Target="../slideLayouts/slideLayout169.xml"/><Relationship Id="rId8" Type="http://schemas.openxmlformats.org/officeDocument/2006/relationships/slideLayout" Target="../slideLayouts/slideLayout170.xml"/><Relationship Id="rId9" Type="http://schemas.openxmlformats.org/officeDocument/2006/relationships/slideLayout" Target="../slideLayouts/slideLayout171.xml"/><Relationship Id="rId10" Type="http://schemas.openxmlformats.org/officeDocument/2006/relationships/slideLayout" Target="../slideLayouts/slideLayout172.xml"/></Relationships>
</file>

<file path=ppt/slideMasters/_rels/slideMaster17.xml.rels><?xml version="1.0" encoding="UTF-8" standalone="yes"?>
<Relationships xmlns="http://schemas.openxmlformats.org/package/2006/relationships"><Relationship Id="rId11" Type="http://schemas.openxmlformats.org/officeDocument/2006/relationships/slideLayout" Target="../slideLayouts/slideLayout184.xml"/><Relationship Id="rId12" Type="http://schemas.openxmlformats.org/officeDocument/2006/relationships/slideLayout" Target="../slideLayouts/slideLayout185.xml"/><Relationship Id="rId13" Type="http://schemas.openxmlformats.org/officeDocument/2006/relationships/theme" Target="../theme/theme17.xml"/><Relationship Id="rId1" Type="http://schemas.openxmlformats.org/officeDocument/2006/relationships/slideLayout" Target="../slideLayouts/slideLayout174.xml"/><Relationship Id="rId2" Type="http://schemas.openxmlformats.org/officeDocument/2006/relationships/slideLayout" Target="../slideLayouts/slideLayout175.xml"/><Relationship Id="rId3" Type="http://schemas.openxmlformats.org/officeDocument/2006/relationships/slideLayout" Target="../slideLayouts/slideLayout176.xml"/><Relationship Id="rId4" Type="http://schemas.openxmlformats.org/officeDocument/2006/relationships/slideLayout" Target="../slideLayouts/slideLayout177.xml"/><Relationship Id="rId5" Type="http://schemas.openxmlformats.org/officeDocument/2006/relationships/slideLayout" Target="../slideLayouts/slideLayout178.xml"/><Relationship Id="rId6" Type="http://schemas.openxmlformats.org/officeDocument/2006/relationships/slideLayout" Target="../slideLayouts/slideLayout179.xml"/><Relationship Id="rId7" Type="http://schemas.openxmlformats.org/officeDocument/2006/relationships/slideLayout" Target="../slideLayouts/slideLayout180.xml"/><Relationship Id="rId8" Type="http://schemas.openxmlformats.org/officeDocument/2006/relationships/slideLayout" Target="../slideLayouts/slideLayout181.xml"/><Relationship Id="rId9" Type="http://schemas.openxmlformats.org/officeDocument/2006/relationships/slideLayout" Target="../slideLayouts/slideLayout182.xml"/><Relationship Id="rId10" Type="http://schemas.openxmlformats.org/officeDocument/2006/relationships/slideLayout" Target="../slideLayouts/slideLayout183.xml"/></Relationships>
</file>

<file path=ppt/slideMasters/_rels/slideMaster18.xml.rels><?xml version="1.0" encoding="UTF-8" standalone="yes"?>
<Relationships xmlns="http://schemas.openxmlformats.org/package/2006/relationships"><Relationship Id="rId11" Type="http://schemas.openxmlformats.org/officeDocument/2006/relationships/slideLayout" Target="../slideLayouts/slideLayout196.xml"/><Relationship Id="rId12" Type="http://schemas.openxmlformats.org/officeDocument/2006/relationships/slideLayout" Target="../slideLayouts/slideLayout197.xml"/><Relationship Id="rId13" Type="http://schemas.openxmlformats.org/officeDocument/2006/relationships/theme" Target="../theme/theme18.xml"/><Relationship Id="rId1" Type="http://schemas.openxmlformats.org/officeDocument/2006/relationships/slideLayout" Target="../slideLayouts/slideLayout186.xml"/><Relationship Id="rId2" Type="http://schemas.openxmlformats.org/officeDocument/2006/relationships/slideLayout" Target="../slideLayouts/slideLayout187.xml"/><Relationship Id="rId3" Type="http://schemas.openxmlformats.org/officeDocument/2006/relationships/slideLayout" Target="../slideLayouts/slideLayout188.xml"/><Relationship Id="rId4" Type="http://schemas.openxmlformats.org/officeDocument/2006/relationships/slideLayout" Target="../slideLayouts/slideLayout189.xml"/><Relationship Id="rId5" Type="http://schemas.openxmlformats.org/officeDocument/2006/relationships/slideLayout" Target="../slideLayouts/slideLayout190.xml"/><Relationship Id="rId6" Type="http://schemas.openxmlformats.org/officeDocument/2006/relationships/slideLayout" Target="../slideLayouts/slideLayout191.xml"/><Relationship Id="rId7" Type="http://schemas.openxmlformats.org/officeDocument/2006/relationships/slideLayout" Target="../slideLayouts/slideLayout192.xml"/><Relationship Id="rId8" Type="http://schemas.openxmlformats.org/officeDocument/2006/relationships/slideLayout" Target="../slideLayouts/slideLayout193.xml"/><Relationship Id="rId9" Type="http://schemas.openxmlformats.org/officeDocument/2006/relationships/slideLayout" Target="../slideLayouts/slideLayout194.xml"/><Relationship Id="rId10" Type="http://schemas.openxmlformats.org/officeDocument/2006/relationships/slideLayout" Target="../slideLayouts/slideLayout195.xml"/></Relationships>
</file>

<file path=ppt/slideMasters/_rels/slideMaster19.xml.rels><?xml version="1.0" encoding="UTF-8" standalone="yes"?>
<Relationships xmlns="http://schemas.openxmlformats.org/package/2006/relationships"><Relationship Id="rId1" Type="http://schemas.openxmlformats.org/officeDocument/2006/relationships/slideLayout" Target="../slideLayouts/slideLayout198.xml"/><Relationship Id="rId2"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11" Type="http://schemas.openxmlformats.org/officeDocument/2006/relationships/slideLayout" Target="../slideLayouts/slideLayout209.xml"/><Relationship Id="rId12" Type="http://schemas.openxmlformats.org/officeDocument/2006/relationships/theme" Target="../theme/theme20.xml"/><Relationship Id="rId1" Type="http://schemas.openxmlformats.org/officeDocument/2006/relationships/slideLayout" Target="../slideLayouts/slideLayout199.xml"/><Relationship Id="rId2" Type="http://schemas.openxmlformats.org/officeDocument/2006/relationships/slideLayout" Target="../slideLayouts/slideLayout200.xml"/><Relationship Id="rId3" Type="http://schemas.openxmlformats.org/officeDocument/2006/relationships/slideLayout" Target="../slideLayouts/slideLayout201.xml"/><Relationship Id="rId4" Type="http://schemas.openxmlformats.org/officeDocument/2006/relationships/slideLayout" Target="../slideLayouts/slideLayout202.xml"/><Relationship Id="rId5" Type="http://schemas.openxmlformats.org/officeDocument/2006/relationships/slideLayout" Target="../slideLayouts/slideLayout203.xml"/><Relationship Id="rId6" Type="http://schemas.openxmlformats.org/officeDocument/2006/relationships/slideLayout" Target="../slideLayouts/slideLayout204.xml"/><Relationship Id="rId7" Type="http://schemas.openxmlformats.org/officeDocument/2006/relationships/slideLayout" Target="../slideLayouts/slideLayout205.xml"/><Relationship Id="rId8" Type="http://schemas.openxmlformats.org/officeDocument/2006/relationships/slideLayout" Target="../slideLayouts/slideLayout206.xml"/><Relationship Id="rId9" Type="http://schemas.openxmlformats.org/officeDocument/2006/relationships/slideLayout" Target="../slideLayouts/slideLayout207.xml"/><Relationship Id="rId10" Type="http://schemas.openxmlformats.org/officeDocument/2006/relationships/slideLayout" Target="../slideLayouts/slideLayout208.xml"/></Relationships>
</file>

<file path=ppt/slideMasters/_rels/slideMaster21.xml.rels><?xml version="1.0" encoding="UTF-8" standalone="yes"?>
<Relationships xmlns="http://schemas.openxmlformats.org/package/2006/relationships"><Relationship Id="rId11" Type="http://schemas.openxmlformats.org/officeDocument/2006/relationships/slideLayout" Target="../slideLayouts/slideLayout220.xml"/><Relationship Id="rId12" Type="http://schemas.openxmlformats.org/officeDocument/2006/relationships/theme" Target="../theme/theme21.xml"/><Relationship Id="rId1" Type="http://schemas.openxmlformats.org/officeDocument/2006/relationships/slideLayout" Target="../slideLayouts/slideLayout210.xml"/><Relationship Id="rId2" Type="http://schemas.openxmlformats.org/officeDocument/2006/relationships/slideLayout" Target="../slideLayouts/slideLayout211.xml"/><Relationship Id="rId3" Type="http://schemas.openxmlformats.org/officeDocument/2006/relationships/slideLayout" Target="../slideLayouts/slideLayout212.xml"/><Relationship Id="rId4" Type="http://schemas.openxmlformats.org/officeDocument/2006/relationships/slideLayout" Target="../slideLayouts/slideLayout213.xml"/><Relationship Id="rId5" Type="http://schemas.openxmlformats.org/officeDocument/2006/relationships/slideLayout" Target="../slideLayouts/slideLayout214.xml"/><Relationship Id="rId6" Type="http://schemas.openxmlformats.org/officeDocument/2006/relationships/slideLayout" Target="../slideLayouts/slideLayout215.xml"/><Relationship Id="rId7" Type="http://schemas.openxmlformats.org/officeDocument/2006/relationships/slideLayout" Target="../slideLayouts/slideLayout216.xml"/><Relationship Id="rId8" Type="http://schemas.openxmlformats.org/officeDocument/2006/relationships/slideLayout" Target="../slideLayouts/slideLayout217.xml"/><Relationship Id="rId9" Type="http://schemas.openxmlformats.org/officeDocument/2006/relationships/slideLayout" Target="../slideLayouts/slideLayout218.xml"/><Relationship Id="rId10" Type="http://schemas.openxmlformats.org/officeDocument/2006/relationships/slideLayout" Target="../slideLayouts/slideLayout219.xml"/></Relationships>
</file>

<file path=ppt/slideMasters/_rels/slideMaster22.xml.rels><?xml version="1.0" encoding="UTF-8" standalone="yes"?>
<Relationships xmlns="http://schemas.openxmlformats.org/package/2006/relationships"><Relationship Id="rId1" Type="http://schemas.openxmlformats.org/officeDocument/2006/relationships/slideLayout" Target="../slideLayouts/slideLayout221.xml"/><Relationship Id="rId2" Type="http://schemas.openxmlformats.org/officeDocument/2006/relationships/slideLayout" Target="../slideLayouts/slideLayout222.xml"/><Relationship Id="rId3" Type="http://schemas.openxmlformats.org/officeDocument/2006/relationships/theme" Target="../theme/theme22.xml"/></Relationships>
</file>

<file path=ppt/slideMasters/_rels/slideMaster23.xml.rels><?xml version="1.0" encoding="UTF-8" standalone="yes"?>
<Relationships xmlns="http://schemas.openxmlformats.org/package/2006/relationships"><Relationship Id="rId11" Type="http://schemas.openxmlformats.org/officeDocument/2006/relationships/slideLayout" Target="../slideLayouts/slideLayout233.xml"/><Relationship Id="rId12" Type="http://schemas.openxmlformats.org/officeDocument/2006/relationships/theme" Target="../theme/theme23.xml"/><Relationship Id="rId1" Type="http://schemas.openxmlformats.org/officeDocument/2006/relationships/slideLayout" Target="../slideLayouts/slideLayout223.xml"/><Relationship Id="rId2" Type="http://schemas.openxmlformats.org/officeDocument/2006/relationships/slideLayout" Target="../slideLayouts/slideLayout224.xml"/><Relationship Id="rId3" Type="http://schemas.openxmlformats.org/officeDocument/2006/relationships/slideLayout" Target="../slideLayouts/slideLayout225.xml"/><Relationship Id="rId4" Type="http://schemas.openxmlformats.org/officeDocument/2006/relationships/slideLayout" Target="../slideLayouts/slideLayout226.xml"/><Relationship Id="rId5" Type="http://schemas.openxmlformats.org/officeDocument/2006/relationships/slideLayout" Target="../slideLayouts/slideLayout227.xml"/><Relationship Id="rId6" Type="http://schemas.openxmlformats.org/officeDocument/2006/relationships/slideLayout" Target="../slideLayouts/slideLayout228.xml"/><Relationship Id="rId7" Type="http://schemas.openxmlformats.org/officeDocument/2006/relationships/slideLayout" Target="../slideLayouts/slideLayout229.xml"/><Relationship Id="rId8" Type="http://schemas.openxmlformats.org/officeDocument/2006/relationships/slideLayout" Target="../slideLayouts/slideLayout230.xml"/><Relationship Id="rId9" Type="http://schemas.openxmlformats.org/officeDocument/2006/relationships/slideLayout" Target="../slideLayouts/slideLayout231.xml"/><Relationship Id="rId10" Type="http://schemas.openxmlformats.org/officeDocument/2006/relationships/slideLayout" Target="../slideLayouts/slideLayout232.xml"/></Relationships>
</file>

<file path=ppt/slideMasters/_rels/slideMaster24.xml.rels><?xml version="1.0" encoding="UTF-8" standalone="yes"?>
<Relationships xmlns="http://schemas.openxmlformats.org/package/2006/relationships"><Relationship Id="rId11" Type="http://schemas.openxmlformats.org/officeDocument/2006/relationships/slideLayout" Target="../slideLayouts/slideLayout244.xml"/><Relationship Id="rId12" Type="http://schemas.openxmlformats.org/officeDocument/2006/relationships/slideLayout" Target="../slideLayouts/slideLayout245.xml"/><Relationship Id="rId13" Type="http://schemas.openxmlformats.org/officeDocument/2006/relationships/slideLayout" Target="../slideLayouts/slideLayout246.xml"/><Relationship Id="rId14" Type="http://schemas.openxmlformats.org/officeDocument/2006/relationships/theme" Target="../theme/theme24.xml"/><Relationship Id="rId1" Type="http://schemas.openxmlformats.org/officeDocument/2006/relationships/slideLayout" Target="../slideLayouts/slideLayout234.xml"/><Relationship Id="rId2" Type="http://schemas.openxmlformats.org/officeDocument/2006/relationships/slideLayout" Target="../slideLayouts/slideLayout235.xml"/><Relationship Id="rId3" Type="http://schemas.openxmlformats.org/officeDocument/2006/relationships/slideLayout" Target="../slideLayouts/slideLayout236.xml"/><Relationship Id="rId4" Type="http://schemas.openxmlformats.org/officeDocument/2006/relationships/slideLayout" Target="../slideLayouts/slideLayout237.xml"/><Relationship Id="rId5" Type="http://schemas.openxmlformats.org/officeDocument/2006/relationships/slideLayout" Target="../slideLayouts/slideLayout238.xml"/><Relationship Id="rId6" Type="http://schemas.openxmlformats.org/officeDocument/2006/relationships/slideLayout" Target="../slideLayouts/slideLayout239.xml"/><Relationship Id="rId7" Type="http://schemas.openxmlformats.org/officeDocument/2006/relationships/slideLayout" Target="../slideLayouts/slideLayout240.xml"/><Relationship Id="rId8" Type="http://schemas.openxmlformats.org/officeDocument/2006/relationships/slideLayout" Target="../slideLayouts/slideLayout241.xml"/><Relationship Id="rId9" Type="http://schemas.openxmlformats.org/officeDocument/2006/relationships/slideLayout" Target="../slideLayouts/slideLayout242.xml"/><Relationship Id="rId10" Type="http://schemas.openxmlformats.org/officeDocument/2006/relationships/slideLayout" Target="../slideLayouts/slideLayout243.xml"/></Relationships>
</file>

<file path=ppt/slideMasters/_rels/slideMaster25.xml.rels><?xml version="1.0" encoding="UTF-8" standalone="yes"?>
<Relationships xmlns="http://schemas.openxmlformats.org/package/2006/relationships"><Relationship Id="rId11" Type="http://schemas.openxmlformats.org/officeDocument/2006/relationships/slideLayout" Target="../slideLayouts/slideLayout257.xml"/><Relationship Id="rId12" Type="http://schemas.openxmlformats.org/officeDocument/2006/relationships/slideLayout" Target="../slideLayouts/slideLayout258.xml"/><Relationship Id="rId13" Type="http://schemas.openxmlformats.org/officeDocument/2006/relationships/theme" Target="../theme/theme25.xml"/><Relationship Id="rId1" Type="http://schemas.openxmlformats.org/officeDocument/2006/relationships/slideLayout" Target="../slideLayouts/slideLayout247.xml"/><Relationship Id="rId2" Type="http://schemas.openxmlformats.org/officeDocument/2006/relationships/slideLayout" Target="../slideLayouts/slideLayout248.xml"/><Relationship Id="rId3" Type="http://schemas.openxmlformats.org/officeDocument/2006/relationships/slideLayout" Target="../slideLayouts/slideLayout249.xml"/><Relationship Id="rId4" Type="http://schemas.openxmlformats.org/officeDocument/2006/relationships/slideLayout" Target="../slideLayouts/slideLayout250.xml"/><Relationship Id="rId5" Type="http://schemas.openxmlformats.org/officeDocument/2006/relationships/slideLayout" Target="../slideLayouts/slideLayout251.xml"/><Relationship Id="rId6" Type="http://schemas.openxmlformats.org/officeDocument/2006/relationships/slideLayout" Target="../slideLayouts/slideLayout252.xml"/><Relationship Id="rId7" Type="http://schemas.openxmlformats.org/officeDocument/2006/relationships/slideLayout" Target="../slideLayouts/slideLayout253.xml"/><Relationship Id="rId8" Type="http://schemas.openxmlformats.org/officeDocument/2006/relationships/slideLayout" Target="../slideLayouts/slideLayout254.xml"/><Relationship Id="rId9" Type="http://schemas.openxmlformats.org/officeDocument/2006/relationships/slideLayout" Target="../slideLayouts/slideLayout255.xml"/><Relationship Id="rId10" Type="http://schemas.openxmlformats.org/officeDocument/2006/relationships/slideLayout" Target="../slideLayouts/slideLayout256.xml"/></Relationships>
</file>

<file path=ppt/slideMasters/_rels/slideMaster26.xml.rels><?xml version="1.0" encoding="UTF-8" standalone="yes"?>
<Relationships xmlns="http://schemas.openxmlformats.org/package/2006/relationships"><Relationship Id="rId11" Type="http://schemas.openxmlformats.org/officeDocument/2006/relationships/slideLayout" Target="../slideLayouts/slideLayout269.xml"/><Relationship Id="rId12" Type="http://schemas.openxmlformats.org/officeDocument/2006/relationships/theme" Target="../theme/theme26.xml"/><Relationship Id="rId13" Type="http://schemas.openxmlformats.org/officeDocument/2006/relationships/image" Target="../media/image1.tiff"/><Relationship Id="rId1" Type="http://schemas.openxmlformats.org/officeDocument/2006/relationships/slideLayout" Target="../slideLayouts/slideLayout259.xml"/><Relationship Id="rId2" Type="http://schemas.openxmlformats.org/officeDocument/2006/relationships/slideLayout" Target="../slideLayouts/slideLayout260.xml"/><Relationship Id="rId3" Type="http://schemas.openxmlformats.org/officeDocument/2006/relationships/slideLayout" Target="../slideLayouts/slideLayout261.xml"/><Relationship Id="rId4" Type="http://schemas.openxmlformats.org/officeDocument/2006/relationships/slideLayout" Target="../slideLayouts/slideLayout262.xml"/><Relationship Id="rId5" Type="http://schemas.openxmlformats.org/officeDocument/2006/relationships/slideLayout" Target="../slideLayouts/slideLayout263.xml"/><Relationship Id="rId6" Type="http://schemas.openxmlformats.org/officeDocument/2006/relationships/slideLayout" Target="../slideLayouts/slideLayout264.xml"/><Relationship Id="rId7" Type="http://schemas.openxmlformats.org/officeDocument/2006/relationships/slideLayout" Target="../slideLayouts/slideLayout265.xml"/><Relationship Id="rId8" Type="http://schemas.openxmlformats.org/officeDocument/2006/relationships/slideLayout" Target="../slideLayouts/slideLayout266.xml"/><Relationship Id="rId9" Type="http://schemas.openxmlformats.org/officeDocument/2006/relationships/slideLayout" Target="../slideLayouts/slideLayout267.xml"/><Relationship Id="rId10" Type="http://schemas.openxmlformats.org/officeDocument/2006/relationships/slideLayout" Target="../slideLayouts/slideLayout268.xml"/></Relationships>
</file>

<file path=ppt/slideMasters/_rels/slideMaster27.xml.rels><?xml version="1.0" encoding="UTF-8" standalone="yes"?>
<Relationships xmlns="http://schemas.openxmlformats.org/package/2006/relationships"><Relationship Id="rId1" Type="http://schemas.openxmlformats.org/officeDocument/2006/relationships/slideLayout" Target="../slideLayouts/slideLayout270.xml"/><Relationship Id="rId2" Type="http://schemas.openxmlformats.org/officeDocument/2006/relationships/slideLayout" Target="../slideLayouts/slideLayout271.xml"/><Relationship Id="rId3" Type="http://schemas.openxmlformats.org/officeDocument/2006/relationships/theme" Target="../theme/theme27.xml"/></Relationships>
</file>

<file path=ppt/slideMasters/_rels/slideMaster28.xml.rels><?xml version="1.0" encoding="UTF-8" standalone="yes"?>
<Relationships xmlns="http://schemas.openxmlformats.org/package/2006/relationships"><Relationship Id="rId11" Type="http://schemas.openxmlformats.org/officeDocument/2006/relationships/slideLayout" Target="../slideLayouts/slideLayout282.xml"/><Relationship Id="rId12" Type="http://schemas.openxmlformats.org/officeDocument/2006/relationships/theme" Target="../theme/theme28.xml"/><Relationship Id="rId1" Type="http://schemas.openxmlformats.org/officeDocument/2006/relationships/slideLayout" Target="../slideLayouts/slideLayout272.xml"/><Relationship Id="rId2" Type="http://schemas.openxmlformats.org/officeDocument/2006/relationships/slideLayout" Target="../slideLayouts/slideLayout273.xml"/><Relationship Id="rId3" Type="http://schemas.openxmlformats.org/officeDocument/2006/relationships/slideLayout" Target="../slideLayouts/slideLayout274.xml"/><Relationship Id="rId4" Type="http://schemas.openxmlformats.org/officeDocument/2006/relationships/slideLayout" Target="../slideLayouts/slideLayout275.xml"/><Relationship Id="rId5" Type="http://schemas.openxmlformats.org/officeDocument/2006/relationships/slideLayout" Target="../slideLayouts/slideLayout276.xml"/><Relationship Id="rId6" Type="http://schemas.openxmlformats.org/officeDocument/2006/relationships/slideLayout" Target="../slideLayouts/slideLayout277.xml"/><Relationship Id="rId7" Type="http://schemas.openxmlformats.org/officeDocument/2006/relationships/slideLayout" Target="../slideLayouts/slideLayout278.xml"/><Relationship Id="rId8" Type="http://schemas.openxmlformats.org/officeDocument/2006/relationships/slideLayout" Target="../slideLayouts/slideLayout279.xml"/><Relationship Id="rId9" Type="http://schemas.openxmlformats.org/officeDocument/2006/relationships/slideLayout" Target="../slideLayouts/slideLayout280.xml"/><Relationship Id="rId10" Type="http://schemas.openxmlformats.org/officeDocument/2006/relationships/slideLayout" Target="../slideLayouts/slideLayout281.xml"/></Relationships>
</file>

<file path=ppt/slideMasters/_rels/slideMaster29.xml.rels><?xml version="1.0" encoding="UTF-8" standalone="yes"?>
<Relationships xmlns="http://schemas.openxmlformats.org/package/2006/relationships"><Relationship Id="rId11" Type="http://schemas.openxmlformats.org/officeDocument/2006/relationships/slideLayout" Target="../slideLayouts/slideLayout293.xml"/><Relationship Id="rId12" Type="http://schemas.openxmlformats.org/officeDocument/2006/relationships/theme" Target="../theme/theme29.xml"/><Relationship Id="rId1" Type="http://schemas.openxmlformats.org/officeDocument/2006/relationships/slideLayout" Target="../slideLayouts/slideLayout283.xml"/><Relationship Id="rId2" Type="http://schemas.openxmlformats.org/officeDocument/2006/relationships/slideLayout" Target="../slideLayouts/slideLayout284.xml"/><Relationship Id="rId3" Type="http://schemas.openxmlformats.org/officeDocument/2006/relationships/slideLayout" Target="../slideLayouts/slideLayout285.xml"/><Relationship Id="rId4" Type="http://schemas.openxmlformats.org/officeDocument/2006/relationships/slideLayout" Target="../slideLayouts/slideLayout286.xml"/><Relationship Id="rId5" Type="http://schemas.openxmlformats.org/officeDocument/2006/relationships/slideLayout" Target="../slideLayouts/slideLayout287.xml"/><Relationship Id="rId6" Type="http://schemas.openxmlformats.org/officeDocument/2006/relationships/slideLayout" Target="../slideLayouts/slideLayout288.xml"/><Relationship Id="rId7" Type="http://schemas.openxmlformats.org/officeDocument/2006/relationships/slideLayout" Target="../slideLayouts/slideLayout289.xml"/><Relationship Id="rId8" Type="http://schemas.openxmlformats.org/officeDocument/2006/relationships/slideLayout" Target="../slideLayouts/slideLayout290.xml"/><Relationship Id="rId9" Type="http://schemas.openxmlformats.org/officeDocument/2006/relationships/slideLayout" Target="../slideLayouts/slideLayout291.xml"/><Relationship Id="rId10" Type="http://schemas.openxmlformats.org/officeDocument/2006/relationships/slideLayout" Target="../slideLayouts/slideLayout292.xml"/></Relationships>
</file>

<file path=ppt/slideMasters/_rels/slideMaster30.xml.rels><?xml version="1.0" encoding="UTF-8" standalone="yes"?>
<Relationships xmlns="http://schemas.openxmlformats.org/package/2006/relationships"><Relationship Id="rId11" Type="http://schemas.openxmlformats.org/officeDocument/2006/relationships/slideLayout" Target="../slideLayouts/slideLayout304.xml"/><Relationship Id="rId12" Type="http://schemas.openxmlformats.org/officeDocument/2006/relationships/theme" Target="../theme/theme30.xml"/><Relationship Id="rId1" Type="http://schemas.openxmlformats.org/officeDocument/2006/relationships/slideLayout" Target="../slideLayouts/slideLayout294.xml"/><Relationship Id="rId2" Type="http://schemas.openxmlformats.org/officeDocument/2006/relationships/slideLayout" Target="../slideLayouts/slideLayout295.xml"/><Relationship Id="rId3" Type="http://schemas.openxmlformats.org/officeDocument/2006/relationships/slideLayout" Target="../slideLayouts/slideLayout296.xml"/><Relationship Id="rId4" Type="http://schemas.openxmlformats.org/officeDocument/2006/relationships/slideLayout" Target="../slideLayouts/slideLayout297.xml"/><Relationship Id="rId5" Type="http://schemas.openxmlformats.org/officeDocument/2006/relationships/slideLayout" Target="../slideLayouts/slideLayout298.xml"/><Relationship Id="rId6" Type="http://schemas.openxmlformats.org/officeDocument/2006/relationships/slideLayout" Target="../slideLayouts/slideLayout299.xml"/><Relationship Id="rId7" Type="http://schemas.openxmlformats.org/officeDocument/2006/relationships/slideLayout" Target="../slideLayouts/slideLayout300.xml"/><Relationship Id="rId8" Type="http://schemas.openxmlformats.org/officeDocument/2006/relationships/slideLayout" Target="../slideLayouts/slideLayout301.xml"/><Relationship Id="rId9" Type="http://schemas.openxmlformats.org/officeDocument/2006/relationships/slideLayout" Target="../slideLayouts/slideLayout302.xml"/><Relationship Id="rId10" Type="http://schemas.openxmlformats.org/officeDocument/2006/relationships/slideLayout" Target="../slideLayouts/slideLayout30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387243-B605-4F4D-AD27-FF40F0801D1C}" type="datetimeFigureOut">
              <a:rPr lang="en-US" smtClean="0"/>
              <a:t>6/9/16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B79B1D-AB8C-F24C-B822-16368C5D27DC}" type="slidenum">
              <a:rPr lang="en-US" smtClean="0"/>
              <a:t>‹#›</a:t>
            </a:fld>
            <a:endParaRPr lang="en-US"/>
          </a:p>
        </p:txBody>
      </p:sp>
    </p:spTree>
    <p:extLst>
      <p:ext uri="{BB962C8B-B14F-4D97-AF65-F5344CB8AC3E}">
        <p14:creationId xmlns:p14="http://schemas.microsoft.com/office/powerpoint/2010/main" val="189463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400"/>
            </a:lvl1pPr>
          </a:lstStyle>
          <a:p>
            <a:pPr defTabSz="914400" eaLnBrk="0" fontAlgn="base" hangingPunct="0">
              <a:spcBef>
                <a:spcPct val="0"/>
              </a:spcBef>
              <a:spcAft>
                <a:spcPct val="0"/>
              </a:spcAft>
            </a:pPr>
            <a:endParaRPr lang="en-US">
              <a:solidFill>
                <a:srgbClr val="000000"/>
              </a:solidFill>
              <a:latin typeface="Arial"/>
              <a:ea typeface="ＭＳ Ｐゴシック"/>
              <a:cs typeface="ＭＳ Ｐゴシック"/>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a:defRPr sz="1400"/>
            </a:lvl1pPr>
          </a:lstStyle>
          <a:p>
            <a:pPr defTabSz="914400" eaLnBrk="0" fontAlgn="base" hangingPunct="0">
              <a:spcBef>
                <a:spcPct val="0"/>
              </a:spcBef>
              <a:spcAft>
                <a:spcPct val="0"/>
              </a:spcAft>
            </a:pPr>
            <a:endParaRPr lang="en-US">
              <a:solidFill>
                <a:srgbClr val="000000"/>
              </a:solidFill>
              <a:latin typeface="Arial"/>
              <a:ea typeface="ＭＳ Ｐゴシック"/>
              <a:cs typeface="ＭＳ Ｐゴシック"/>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400"/>
            </a:lvl1pPr>
          </a:lstStyle>
          <a:p>
            <a:pPr defTabSz="914400" eaLnBrk="0" fontAlgn="base" hangingPunct="0">
              <a:spcBef>
                <a:spcPct val="0"/>
              </a:spcBef>
              <a:spcAft>
                <a:spcPct val="0"/>
              </a:spcAft>
            </a:pPr>
            <a:fld id="{886A6291-B589-AF4E-A5E5-1FEF4A4FB21D}" type="slidenum">
              <a:rPr lang="en-US">
                <a:solidFill>
                  <a:srgbClr val="000000"/>
                </a:solidFill>
                <a:latin typeface="Arial"/>
                <a:ea typeface="ＭＳ Ｐゴシック"/>
                <a:cs typeface="ＭＳ Ｐゴシック"/>
              </a:rPr>
              <a:pPr defTabSz="914400" eaLnBrk="0" fontAlgn="base" hangingPunct="0">
                <a:spcBef>
                  <a:spcPct val="0"/>
                </a:spcBef>
                <a:spcAft>
                  <a:spcPct val="0"/>
                </a:spcAft>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692075663"/>
      </p:ext>
    </p:extLst>
  </p:cSld>
  <p:clrMap bg1="lt1" tx1="dk1" bg2="lt2" tx2="dk2" accent1="accent1" accent2="accent2" accent3="accent3" accent4="accent4" accent5="accent5" accent6="accent6" hlink="hlink" folHlink="folHlink"/>
  <p:sldLayoutIdLst>
    <p:sldLayoutId id="2147483661" r:id="rId1"/>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2pPr>
      <a:lvl3pPr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3pPr>
      <a:lvl4pPr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4pPr>
      <a:lvl5pPr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5pPr>
      <a:lvl6pPr marL="4572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6pPr>
      <a:lvl7pPr marL="9144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7pPr>
      <a:lvl8pPr marL="13716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8pPr>
      <a:lvl9pPr marL="18288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98434389"/>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8658"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20" tIns="45711" rIns="91420" bIns="45711" numCol="1" anchor="ctr" anchorCtr="0" compatLnSpc="1">
            <a:prstTxWarp prst="textNoShape">
              <a:avLst/>
            </a:prstTxWarp>
          </a:bodyPr>
          <a:lstStyle/>
          <a:p>
            <a:pPr lvl="0"/>
            <a:r>
              <a:rPr lang="en-US" smtClean="0"/>
              <a:t>Click to edit Master title style</a:t>
            </a:r>
          </a:p>
        </p:txBody>
      </p:sp>
      <p:sp>
        <p:nvSpPr>
          <p:cNvPr id="198659"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20" tIns="45711" rIns="91420" bIns="45711"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5053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defRPr sz="1400" i="0">
                <a:effectLst/>
                <a:latin typeface="+mn-lt"/>
                <a:ea typeface="+mn-ea"/>
              </a:defRPr>
            </a:lvl1pPr>
          </a:lstStyle>
          <a:p>
            <a:pPr defTabSz="914400" fontAlgn="base">
              <a:spcBef>
                <a:spcPct val="0"/>
              </a:spcBef>
              <a:spcAft>
                <a:spcPct val="0"/>
              </a:spcAft>
            </a:pPr>
            <a:endParaRPr lang="en-US" smtClean="0">
              <a:solidFill>
                <a:srgbClr val="000000"/>
              </a:solidFill>
              <a:latin typeface="Times New Roman"/>
              <a:ea typeface="ＭＳ Ｐゴシック"/>
            </a:endParaRPr>
          </a:p>
        </p:txBody>
      </p:sp>
      <p:sp>
        <p:nvSpPr>
          <p:cNvPr id="15053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lgn="ctr">
              <a:defRPr sz="1400" i="0">
                <a:effectLst/>
                <a:latin typeface="+mn-lt"/>
                <a:ea typeface="+mn-ea"/>
              </a:defRPr>
            </a:lvl1pPr>
          </a:lstStyle>
          <a:p>
            <a:pPr defTabSz="914400" fontAlgn="base">
              <a:spcBef>
                <a:spcPct val="0"/>
              </a:spcBef>
              <a:spcAft>
                <a:spcPct val="0"/>
              </a:spcAft>
            </a:pPr>
            <a:endParaRPr lang="en-US" smtClean="0">
              <a:solidFill>
                <a:srgbClr val="000000"/>
              </a:solidFill>
              <a:latin typeface="Times New Roman"/>
              <a:ea typeface="ＭＳ Ｐゴシック"/>
            </a:endParaRPr>
          </a:p>
        </p:txBody>
      </p:sp>
      <p:sp>
        <p:nvSpPr>
          <p:cNvPr id="15053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lgn="r">
              <a:defRPr sz="1400" i="0">
                <a:effectLst/>
                <a:latin typeface="+mn-lt"/>
                <a:ea typeface="+mn-ea"/>
              </a:defRPr>
            </a:lvl1pPr>
          </a:lstStyle>
          <a:p>
            <a:pPr defTabSz="914400" fontAlgn="base">
              <a:spcBef>
                <a:spcPct val="0"/>
              </a:spcBef>
              <a:spcAft>
                <a:spcPct val="0"/>
              </a:spcAft>
            </a:pPr>
            <a:fld id="{CFCE0AAE-003C-4601-8378-D6A9213E3AF6}" type="slidenum">
              <a:rPr lang="en-US" smtClean="0">
                <a:solidFill>
                  <a:srgbClr val="000000"/>
                </a:solidFill>
                <a:latin typeface="Times New Roman"/>
                <a:ea typeface="ＭＳ Ｐゴシック"/>
              </a:rPr>
              <a:pPr defTabSz="914400" fontAlgn="base">
                <a:spcBef>
                  <a:spcPct val="0"/>
                </a:spcBef>
                <a:spcAft>
                  <a:spcPct val="0"/>
                </a:spcAft>
              </a:pPr>
              <a:t>‹#›</a:t>
            </a:fld>
            <a:endParaRPr lang="en-US" smtClean="0">
              <a:solidFill>
                <a:srgbClr val="000000"/>
              </a:solidFill>
              <a:latin typeface="Times New Roman"/>
              <a:ea typeface="ＭＳ Ｐゴシック"/>
            </a:endParaRPr>
          </a:p>
        </p:txBody>
      </p:sp>
    </p:spTree>
    <p:extLst>
      <p:ext uri="{BB962C8B-B14F-4D97-AF65-F5344CB8AC3E}">
        <p14:creationId xmlns:p14="http://schemas.microsoft.com/office/powerpoint/2010/main" val="254533171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ea typeface="ＭＳ Ｐゴシック" pitchFamily="34" charset="-128"/>
        </a:defRPr>
      </a:lvl2pPr>
      <a:lvl3pPr algn="ctr" rtl="0" fontAlgn="base">
        <a:spcBef>
          <a:spcPct val="0"/>
        </a:spcBef>
        <a:spcAft>
          <a:spcPct val="0"/>
        </a:spcAft>
        <a:defRPr sz="4400">
          <a:solidFill>
            <a:schemeClr val="tx2"/>
          </a:solidFill>
          <a:latin typeface="Times New Roman" pitchFamily="18" charset="0"/>
          <a:ea typeface="ＭＳ Ｐゴシック" pitchFamily="34" charset="-128"/>
        </a:defRPr>
      </a:lvl3pPr>
      <a:lvl4pPr algn="ctr" rtl="0" fontAlgn="base">
        <a:spcBef>
          <a:spcPct val="0"/>
        </a:spcBef>
        <a:spcAft>
          <a:spcPct val="0"/>
        </a:spcAft>
        <a:defRPr sz="4400">
          <a:solidFill>
            <a:schemeClr val="tx2"/>
          </a:solidFill>
          <a:latin typeface="Times New Roman" pitchFamily="18" charset="0"/>
          <a:ea typeface="ＭＳ Ｐゴシック" pitchFamily="34" charset="-128"/>
        </a:defRPr>
      </a:lvl4pPr>
      <a:lvl5pPr algn="ctr" rtl="0" fontAlgn="base">
        <a:spcBef>
          <a:spcPct val="0"/>
        </a:spcBef>
        <a:spcAft>
          <a:spcPct val="0"/>
        </a:spcAft>
        <a:defRPr sz="4400">
          <a:solidFill>
            <a:schemeClr val="tx2"/>
          </a:solidFill>
          <a:latin typeface="Times New Roman" pitchFamily="18" charset="0"/>
          <a:ea typeface="ＭＳ Ｐゴシック" pitchFamily="34" charset="-128"/>
        </a:defRPr>
      </a:lvl5pPr>
      <a:lvl6pPr marL="457200" algn="ctr" rtl="0" fontAlgn="base">
        <a:spcBef>
          <a:spcPct val="0"/>
        </a:spcBef>
        <a:spcAft>
          <a:spcPct val="0"/>
        </a:spcAft>
        <a:defRPr sz="4400">
          <a:solidFill>
            <a:schemeClr val="tx2"/>
          </a:solidFill>
          <a:latin typeface="Times New Roman" pitchFamily="18" charset="0"/>
          <a:ea typeface="ＭＳ Ｐゴシック" pitchFamily="34" charset="-128"/>
        </a:defRPr>
      </a:lvl6pPr>
      <a:lvl7pPr marL="914400" algn="ctr" rtl="0" fontAlgn="base">
        <a:spcBef>
          <a:spcPct val="0"/>
        </a:spcBef>
        <a:spcAft>
          <a:spcPct val="0"/>
        </a:spcAft>
        <a:defRPr sz="4400">
          <a:solidFill>
            <a:schemeClr val="tx2"/>
          </a:solidFill>
          <a:latin typeface="Times New Roman" pitchFamily="18" charset="0"/>
          <a:ea typeface="ＭＳ Ｐゴシック" pitchFamily="34" charset="-128"/>
        </a:defRPr>
      </a:lvl7pPr>
      <a:lvl8pPr marL="1371600" algn="ctr" rtl="0" fontAlgn="base">
        <a:spcBef>
          <a:spcPct val="0"/>
        </a:spcBef>
        <a:spcAft>
          <a:spcPct val="0"/>
        </a:spcAft>
        <a:defRPr sz="4400">
          <a:solidFill>
            <a:schemeClr val="tx2"/>
          </a:solidFill>
          <a:latin typeface="Times New Roman" pitchFamily="18" charset="0"/>
          <a:ea typeface="ＭＳ Ｐゴシック" pitchFamily="34" charset="-128"/>
        </a:defRPr>
      </a:lvl8pPr>
      <a:lvl9pPr marL="1828800" algn="ctr" rtl="0" fontAlgn="base">
        <a:spcBef>
          <a:spcPct val="0"/>
        </a:spcBef>
        <a:spcAft>
          <a:spcPct val="0"/>
        </a:spcAft>
        <a:defRPr sz="4400">
          <a:solidFill>
            <a:schemeClr val="tx2"/>
          </a:solidFill>
          <a:latin typeface="Times New Roman" pitchFamily="18" charset="0"/>
          <a:ea typeface="ＭＳ Ｐゴシック" pitchFamily="34" charset="-128"/>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20" tIns="45711" rIns="91420" bIns="45711" numCol="1" anchor="ctr" anchorCtr="0" compatLnSpc="1">
            <a:prstTxWarp prst="textNoShape">
              <a:avLst/>
            </a:prstTxWarp>
          </a:bodyPr>
          <a:lstStyle/>
          <a:p>
            <a:pPr lvl="0"/>
            <a:r>
              <a:rPr lang="en-US" smtClean="0"/>
              <a:t>Click to edit Master title style</a:t>
            </a:r>
          </a:p>
        </p:txBody>
      </p:sp>
      <p:sp>
        <p:nvSpPr>
          <p:cNvPr id="291843"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91844"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defRPr sz="1400" i="0">
                <a:effectLst/>
                <a:latin typeface="+mn-lt"/>
              </a:defRPr>
            </a:lvl1pPr>
          </a:lstStyle>
          <a:p>
            <a:pPr defTabSz="914400" fontAlgn="base">
              <a:spcBef>
                <a:spcPct val="0"/>
              </a:spcBef>
              <a:spcAft>
                <a:spcPct val="0"/>
              </a:spcAft>
            </a:pPr>
            <a:endParaRPr lang="en-US" smtClean="0">
              <a:solidFill>
                <a:srgbClr val="000000"/>
              </a:solidFill>
              <a:latin typeface="Times New Roman"/>
            </a:endParaRPr>
          </a:p>
        </p:txBody>
      </p:sp>
      <p:sp>
        <p:nvSpPr>
          <p:cNvPr id="291845"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lgn="ctr">
              <a:defRPr sz="1400" i="0">
                <a:effectLst/>
                <a:latin typeface="+mn-lt"/>
              </a:defRPr>
            </a:lvl1pPr>
          </a:lstStyle>
          <a:p>
            <a:pPr defTabSz="914400" fontAlgn="base">
              <a:spcBef>
                <a:spcPct val="0"/>
              </a:spcBef>
              <a:spcAft>
                <a:spcPct val="0"/>
              </a:spcAft>
            </a:pPr>
            <a:endParaRPr lang="en-US" smtClean="0">
              <a:solidFill>
                <a:srgbClr val="000000"/>
              </a:solidFill>
              <a:latin typeface="Times New Roman"/>
            </a:endParaRPr>
          </a:p>
        </p:txBody>
      </p:sp>
      <p:sp>
        <p:nvSpPr>
          <p:cNvPr id="291846"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lgn="r">
              <a:defRPr sz="1400" i="0">
                <a:effectLst/>
                <a:latin typeface="+mn-lt"/>
              </a:defRPr>
            </a:lvl1pPr>
          </a:lstStyle>
          <a:p>
            <a:pPr defTabSz="914400" fontAlgn="base">
              <a:spcBef>
                <a:spcPct val="0"/>
              </a:spcBef>
              <a:spcAft>
                <a:spcPct val="0"/>
              </a:spcAft>
            </a:pPr>
            <a:fld id="{C212F0AC-CE96-4E67-9E8B-9AD75A6A7B12}" type="slidenum">
              <a:rPr lang="en-US" smtClean="0">
                <a:solidFill>
                  <a:srgbClr val="000000"/>
                </a:solidFill>
                <a:latin typeface="Times New Roman"/>
              </a:rPr>
              <a:pPr defTabSz="914400" fontAlgn="base">
                <a:spcBef>
                  <a:spcPct val="0"/>
                </a:spcBef>
                <a:spcAft>
                  <a:spcPct val="0"/>
                </a:spcAft>
              </a:pPr>
              <a:t>‹#›</a:t>
            </a:fld>
            <a:endParaRPr lang="en-US" smtClean="0">
              <a:solidFill>
                <a:srgbClr val="000000"/>
              </a:solidFill>
              <a:latin typeface="Times New Roman"/>
            </a:endParaRPr>
          </a:p>
        </p:txBody>
      </p:sp>
    </p:spTree>
    <p:extLst>
      <p:ext uri="{BB962C8B-B14F-4D97-AF65-F5344CB8AC3E}">
        <p14:creationId xmlns:p14="http://schemas.microsoft.com/office/powerpoint/2010/main" val="3945724470"/>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ransition xmlns:p14="http://schemas.microsoft.com/office/powerpoint/2010/main"/>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9922"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209923"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9924"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i="0">
                <a:effectLst/>
                <a:latin typeface="+mn-lt"/>
              </a:defRPr>
            </a:lvl1pPr>
          </a:lstStyle>
          <a:p>
            <a:pPr defTabSz="914400" fontAlgn="base">
              <a:spcBef>
                <a:spcPct val="0"/>
              </a:spcBef>
              <a:spcAft>
                <a:spcPct val="0"/>
              </a:spcAft>
            </a:pPr>
            <a:endParaRPr lang="en-US" smtClean="0">
              <a:solidFill>
                <a:srgbClr val="000000"/>
              </a:solidFill>
              <a:latin typeface="Times New Roman"/>
            </a:endParaRPr>
          </a:p>
        </p:txBody>
      </p:sp>
      <p:sp>
        <p:nvSpPr>
          <p:cNvPr id="209925"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i="0">
                <a:effectLst/>
                <a:latin typeface="+mn-lt"/>
              </a:defRPr>
            </a:lvl1pPr>
          </a:lstStyle>
          <a:p>
            <a:pPr defTabSz="914400" fontAlgn="base">
              <a:spcBef>
                <a:spcPct val="0"/>
              </a:spcBef>
              <a:spcAft>
                <a:spcPct val="0"/>
              </a:spcAft>
            </a:pPr>
            <a:endParaRPr lang="en-US" smtClean="0">
              <a:solidFill>
                <a:srgbClr val="000000"/>
              </a:solidFill>
              <a:latin typeface="Times New Roman"/>
            </a:endParaRPr>
          </a:p>
        </p:txBody>
      </p:sp>
      <p:sp>
        <p:nvSpPr>
          <p:cNvPr id="209926"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i="0">
                <a:effectLst/>
                <a:latin typeface="+mn-lt"/>
              </a:defRPr>
            </a:lvl1pPr>
          </a:lstStyle>
          <a:p>
            <a:pPr defTabSz="914400" fontAlgn="base">
              <a:spcBef>
                <a:spcPct val="0"/>
              </a:spcBef>
              <a:spcAft>
                <a:spcPct val="0"/>
              </a:spcAft>
            </a:pPr>
            <a:fld id="{9769AC17-44B5-44DA-9BB1-80EA1F85EFD5}" type="slidenum">
              <a:rPr lang="en-US" smtClean="0">
                <a:solidFill>
                  <a:srgbClr val="000000"/>
                </a:solidFill>
                <a:latin typeface="Times New Roman"/>
              </a:rPr>
              <a:pPr defTabSz="914400" fontAlgn="base">
                <a:spcBef>
                  <a:spcPct val="0"/>
                </a:spcBef>
                <a:spcAft>
                  <a:spcPct val="0"/>
                </a:spcAft>
              </a:pPr>
              <a:t>‹#›</a:t>
            </a:fld>
            <a:endParaRPr lang="en-US" smtClean="0">
              <a:solidFill>
                <a:srgbClr val="000000"/>
              </a:solidFill>
              <a:latin typeface="Times New Roman"/>
            </a:endParaRPr>
          </a:p>
        </p:txBody>
      </p:sp>
    </p:spTree>
    <p:extLst>
      <p:ext uri="{BB962C8B-B14F-4D97-AF65-F5344CB8AC3E}">
        <p14:creationId xmlns:p14="http://schemas.microsoft.com/office/powerpoint/2010/main" val="3219071479"/>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EB89FD-939D-B34F-8D89-C7F72907915E}"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0670F4-2B07-6C4A-A817-6A438EFBD25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42203020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7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897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897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i="0">
                <a:effectLst/>
                <a:latin typeface="+mn-lt"/>
              </a:defRPr>
            </a:lvl1pPr>
          </a:lstStyle>
          <a:p>
            <a:pPr defTabSz="914400" fontAlgn="base">
              <a:spcBef>
                <a:spcPct val="0"/>
              </a:spcBef>
              <a:spcAft>
                <a:spcPct val="0"/>
              </a:spcAft>
            </a:pPr>
            <a:endParaRPr lang="en-US" smtClean="0">
              <a:solidFill>
                <a:srgbClr val="000000"/>
              </a:solidFill>
              <a:latin typeface="Times"/>
            </a:endParaRPr>
          </a:p>
        </p:txBody>
      </p:sp>
      <p:sp>
        <p:nvSpPr>
          <p:cNvPr id="897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0" hangingPunct="0">
              <a:defRPr sz="1400" i="0">
                <a:effectLst/>
                <a:latin typeface="+mn-lt"/>
              </a:defRPr>
            </a:lvl1pPr>
          </a:lstStyle>
          <a:p>
            <a:pPr defTabSz="914400" fontAlgn="base">
              <a:spcBef>
                <a:spcPct val="0"/>
              </a:spcBef>
              <a:spcAft>
                <a:spcPct val="0"/>
              </a:spcAft>
            </a:pPr>
            <a:endParaRPr lang="en-US" smtClean="0">
              <a:solidFill>
                <a:srgbClr val="000000"/>
              </a:solidFill>
              <a:latin typeface="Times"/>
            </a:endParaRPr>
          </a:p>
        </p:txBody>
      </p:sp>
      <p:sp>
        <p:nvSpPr>
          <p:cNvPr id="897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i="0">
                <a:effectLst/>
                <a:latin typeface="+mn-lt"/>
              </a:defRPr>
            </a:lvl1pPr>
          </a:lstStyle>
          <a:p>
            <a:pPr defTabSz="914400" fontAlgn="base">
              <a:spcBef>
                <a:spcPct val="0"/>
              </a:spcBef>
              <a:spcAft>
                <a:spcPct val="0"/>
              </a:spcAft>
            </a:pPr>
            <a:fld id="{8354BA4B-8BAF-45A1-BA43-D1FBD112601E}" type="slidenum">
              <a:rPr lang="en-US" smtClean="0">
                <a:solidFill>
                  <a:srgbClr val="000000"/>
                </a:solidFill>
                <a:latin typeface="Times"/>
              </a:rPr>
              <a:pPr defTabSz="914400" fontAlgn="base">
                <a:spcBef>
                  <a:spcPct val="0"/>
                </a:spcBef>
                <a:spcAft>
                  <a:spcPct val="0"/>
                </a:spcAft>
              </a:pPr>
              <a:t>‹#›</a:t>
            </a:fld>
            <a:endParaRPr lang="en-US" smtClean="0">
              <a:solidFill>
                <a:srgbClr val="000000"/>
              </a:solidFill>
              <a:latin typeface="Times"/>
            </a:endParaRPr>
          </a:p>
        </p:txBody>
      </p:sp>
    </p:spTree>
    <p:extLst>
      <p:ext uri="{BB962C8B-B14F-4D97-AF65-F5344CB8AC3E}">
        <p14:creationId xmlns:p14="http://schemas.microsoft.com/office/powerpoint/2010/main" val="18099163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pitchFamily="48" charset="0"/>
        </a:defRPr>
      </a:lvl2pPr>
      <a:lvl3pPr algn="ctr" rtl="0" fontAlgn="base">
        <a:spcBef>
          <a:spcPct val="0"/>
        </a:spcBef>
        <a:spcAft>
          <a:spcPct val="0"/>
        </a:spcAft>
        <a:defRPr sz="4400">
          <a:solidFill>
            <a:schemeClr val="tx2"/>
          </a:solidFill>
          <a:latin typeface="Times" pitchFamily="48" charset="0"/>
        </a:defRPr>
      </a:lvl3pPr>
      <a:lvl4pPr algn="ctr" rtl="0" fontAlgn="base">
        <a:spcBef>
          <a:spcPct val="0"/>
        </a:spcBef>
        <a:spcAft>
          <a:spcPct val="0"/>
        </a:spcAft>
        <a:defRPr sz="4400">
          <a:solidFill>
            <a:schemeClr val="tx2"/>
          </a:solidFill>
          <a:latin typeface="Times" pitchFamily="48" charset="0"/>
        </a:defRPr>
      </a:lvl4pPr>
      <a:lvl5pPr algn="ctr" rtl="0" fontAlgn="base">
        <a:spcBef>
          <a:spcPct val="0"/>
        </a:spcBef>
        <a:spcAft>
          <a:spcPct val="0"/>
        </a:spcAft>
        <a:defRPr sz="4400">
          <a:solidFill>
            <a:schemeClr val="tx2"/>
          </a:solidFill>
          <a:latin typeface="Times" pitchFamily="48" charset="0"/>
        </a:defRPr>
      </a:lvl5pPr>
      <a:lvl6pPr marL="457200" algn="ctr" rtl="0" fontAlgn="base">
        <a:spcBef>
          <a:spcPct val="0"/>
        </a:spcBef>
        <a:spcAft>
          <a:spcPct val="0"/>
        </a:spcAft>
        <a:defRPr sz="4400">
          <a:solidFill>
            <a:schemeClr val="tx2"/>
          </a:solidFill>
          <a:latin typeface="Times" pitchFamily="48" charset="0"/>
        </a:defRPr>
      </a:lvl6pPr>
      <a:lvl7pPr marL="914400" algn="ctr" rtl="0" fontAlgn="base">
        <a:spcBef>
          <a:spcPct val="0"/>
        </a:spcBef>
        <a:spcAft>
          <a:spcPct val="0"/>
        </a:spcAft>
        <a:defRPr sz="4400">
          <a:solidFill>
            <a:schemeClr val="tx2"/>
          </a:solidFill>
          <a:latin typeface="Times" pitchFamily="48" charset="0"/>
        </a:defRPr>
      </a:lvl7pPr>
      <a:lvl8pPr marL="1371600" algn="ctr" rtl="0" fontAlgn="base">
        <a:spcBef>
          <a:spcPct val="0"/>
        </a:spcBef>
        <a:spcAft>
          <a:spcPct val="0"/>
        </a:spcAft>
        <a:defRPr sz="4400">
          <a:solidFill>
            <a:schemeClr val="tx2"/>
          </a:solidFill>
          <a:latin typeface="Times" pitchFamily="48" charset="0"/>
        </a:defRPr>
      </a:lvl8pPr>
      <a:lvl9pPr marL="1828800" algn="ctr" rtl="0" fontAlgn="base">
        <a:spcBef>
          <a:spcPct val="0"/>
        </a:spcBef>
        <a:spcAft>
          <a:spcPct val="0"/>
        </a:spcAft>
        <a:defRPr sz="4400">
          <a:solidFill>
            <a:schemeClr val="tx2"/>
          </a:solidFill>
          <a:latin typeface="Times" pitchFamily="4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7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7027" name="Rectangle 3"/>
          <p:cNvSpPr>
            <a:spLocks noGrp="1" noChangeArrowheads="1"/>
          </p:cNvSpPr>
          <p:nvPr>
            <p:ph type="body" idx="1"/>
          </p:nvPr>
        </p:nvSpPr>
        <p:spPr bwMode="auto">
          <a:xfrm>
            <a:off x="457200" y="1600206"/>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rgbClr val="000000"/>
                </a:solidFill>
                <a:latin typeface="Arial" charset="0"/>
                <a:ea typeface="+mn-ea"/>
                <a:cs typeface="Arial" pitchFamily="34" charset="0"/>
              </a:defRPr>
            </a:lvl1pPr>
          </a:lstStyle>
          <a:p>
            <a:pPr defTabSz="914400" fontAlgn="base">
              <a:spcBef>
                <a:spcPct val="0"/>
              </a:spcBef>
              <a:spcAft>
                <a:spcPct val="0"/>
              </a:spcAft>
              <a:defRPr/>
            </a:pPr>
            <a:endParaRPr lang="en-US">
              <a:ea typeface="ＭＳ Ｐゴシック"/>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Arial" charset="0"/>
                <a:ea typeface="+mn-ea"/>
                <a:cs typeface="Arial" pitchFamily="34" charset="0"/>
              </a:defRPr>
            </a:lvl1pPr>
          </a:lstStyle>
          <a:p>
            <a:pPr defTabSz="914400" fontAlgn="base">
              <a:spcBef>
                <a:spcPct val="0"/>
              </a:spcBef>
              <a:spcAft>
                <a:spcPct val="0"/>
              </a:spcAft>
              <a:defRPr/>
            </a:pPr>
            <a:endParaRPr lang="en-US">
              <a:ea typeface="ＭＳ Ｐゴシック"/>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cs typeface="ＭＳ Ｐゴシック" charset="0"/>
              </a:defRPr>
            </a:lvl1pPr>
          </a:lstStyle>
          <a:p>
            <a:pPr defTabSz="914400" fontAlgn="base">
              <a:spcBef>
                <a:spcPct val="0"/>
              </a:spcBef>
              <a:spcAft>
                <a:spcPct val="0"/>
              </a:spcAft>
              <a:defRPr/>
            </a:pPr>
            <a:fld id="{5B6000D3-67CE-6F43-B5ED-5D47A18965CA}" type="slidenum">
              <a:rPr lang="en-US">
                <a:latin typeface="Arial" charset="0"/>
                <a:ea typeface="ＭＳ Ｐゴシック" charset="0"/>
              </a:rPr>
              <a:pPr defTabSz="914400" fontAlgn="base">
                <a:spcBef>
                  <a:spcPct val="0"/>
                </a:spcBef>
                <a:spcAft>
                  <a:spcPct val="0"/>
                </a:spcAft>
                <a:defRPr/>
              </a:pPr>
              <a:t>‹#›</a:t>
            </a:fld>
            <a:endParaRPr lang="en-US">
              <a:latin typeface="Arial" charset="0"/>
              <a:ea typeface="ＭＳ Ｐゴシック" charset="0"/>
            </a:endParaRPr>
          </a:p>
        </p:txBody>
      </p:sp>
    </p:spTree>
    <p:extLst>
      <p:ext uri="{BB962C8B-B14F-4D97-AF65-F5344CB8AC3E}">
        <p14:creationId xmlns:p14="http://schemas.microsoft.com/office/powerpoint/2010/main" val="1785962202"/>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643194072"/>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2519303"/>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Lst>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xStyles>
    <p:titleStyle>
      <a:lvl1pPr algn="l" rtl="0" eaLnBrk="0" fontAlgn="base" hangingPunct="0">
        <a:lnSpc>
          <a:spcPct val="80000"/>
        </a:lnSpc>
        <a:spcBef>
          <a:spcPct val="0"/>
        </a:spcBef>
        <a:spcAft>
          <a:spcPct val="0"/>
        </a:spcAft>
        <a:defRPr sz="3900">
          <a:solidFill>
            <a:srgbClr val="FFFFFF"/>
          </a:solidFill>
          <a:latin typeface="+mj-lt"/>
          <a:ea typeface="+mj-ea"/>
          <a:cs typeface="+mj-cs"/>
          <a:sym typeface="Arial Bold" charset="0"/>
        </a:defRPr>
      </a:lvl1pPr>
      <a:lvl2pPr algn="l" rtl="0" eaLnBrk="0" fontAlgn="base" hangingPunct="0">
        <a:lnSpc>
          <a:spcPct val="80000"/>
        </a:lnSpc>
        <a:spcBef>
          <a:spcPct val="0"/>
        </a:spcBef>
        <a:spcAft>
          <a:spcPct val="0"/>
        </a:spcAft>
        <a:defRPr sz="3900">
          <a:solidFill>
            <a:srgbClr val="FFFFFF"/>
          </a:solidFill>
          <a:latin typeface="Arial Bold" charset="0"/>
          <a:ea typeface="ヒラギノ角ゴ ProN W6" charset="0"/>
          <a:cs typeface="ヒラギノ角ゴ ProN W6" charset="0"/>
          <a:sym typeface="Arial Bold" charset="0"/>
        </a:defRPr>
      </a:lvl2pPr>
      <a:lvl3pPr algn="l" rtl="0" eaLnBrk="0" fontAlgn="base" hangingPunct="0">
        <a:lnSpc>
          <a:spcPct val="80000"/>
        </a:lnSpc>
        <a:spcBef>
          <a:spcPct val="0"/>
        </a:spcBef>
        <a:spcAft>
          <a:spcPct val="0"/>
        </a:spcAft>
        <a:defRPr sz="3900">
          <a:solidFill>
            <a:srgbClr val="FFFFFF"/>
          </a:solidFill>
          <a:latin typeface="Arial Bold" charset="0"/>
          <a:ea typeface="ヒラギノ角ゴ ProN W6" charset="0"/>
          <a:cs typeface="ヒラギノ角ゴ ProN W6" charset="0"/>
          <a:sym typeface="Arial Bold" charset="0"/>
        </a:defRPr>
      </a:lvl3pPr>
      <a:lvl4pPr algn="l" rtl="0" eaLnBrk="0" fontAlgn="base" hangingPunct="0">
        <a:lnSpc>
          <a:spcPct val="80000"/>
        </a:lnSpc>
        <a:spcBef>
          <a:spcPct val="0"/>
        </a:spcBef>
        <a:spcAft>
          <a:spcPct val="0"/>
        </a:spcAft>
        <a:defRPr sz="3900">
          <a:solidFill>
            <a:srgbClr val="FFFFFF"/>
          </a:solidFill>
          <a:latin typeface="Arial Bold" charset="0"/>
          <a:ea typeface="ヒラギノ角ゴ ProN W6" charset="0"/>
          <a:cs typeface="ヒラギノ角ゴ ProN W6" charset="0"/>
          <a:sym typeface="Arial Bold" charset="0"/>
        </a:defRPr>
      </a:lvl4pPr>
      <a:lvl5pPr algn="l" rtl="0" eaLnBrk="0" fontAlgn="base" hangingPunct="0">
        <a:lnSpc>
          <a:spcPct val="80000"/>
        </a:lnSpc>
        <a:spcBef>
          <a:spcPct val="0"/>
        </a:spcBef>
        <a:spcAft>
          <a:spcPct val="0"/>
        </a:spcAft>
        <a:defRPr sz="3900">
          <a:solidFill>
            <a:srgbClr val="FFFFFF"/>
          </a:solidFill>
          <a:latin typeface="Arial Bold" charset="0"/>
          <a:ea typeface="ヒラギノ角ゴ ProN W6" charset="0"/>
          <a:cs typeface="ヒラギノ角ゴ ProN W6" charset="0"/>
          <a:sym typeface="Arial Bold" charset="0"/>
        </a:defRPr>
      </a:lvl5pPr>
      <a:lvl6pPr marL="321457" algn="l" rtl="0" fontAlgn="base">
        <a:lnSpc>
          <a:spcPct val="80000"/>
        </a:lnSpc>
        <a:spcBef>
          <a:spcPct val="0"/>
        </a:spcBef>
        <a:spcAft>
          <a:spcPct val="0"/>
        </a:spcAft>
        <a:defRPr sz="3900">
          <a:solidFill>
            <a:srgbClr val="FFFFFF"/>
          </a:solidFill>
          <a:latin typeface="Arial Bold" charset="0"/>
          <a:ea typeface="ヒラギノ角ゴ ProN W6" charset="0"/>
          <a:cs typeface="ヒラギノ角ゴ ProN W6" charset="0"/>
          <a:sym typeface="Arial Bold" charset="0"/>
        </a:defRPr>
      </a:lvl6pPr>
      <a:lvl7pPr marL="642915" algn="l" rtl="0" fontAlgn="base">
        <a:lnSpc>
          <a:spcPct val="80000"/>
        </a:lnSpc>
        <a:spcBef>
          <a:spcPct val="0"/>
        </a:spcBef>
        <a:spcAft>
          <a:spcPct val="0"/>
        </a:spcAft>
        <a:defRPr sz="3900">
          <a:solidFill>
            <a:srgbClr val="FFFFFF"/>
          </a:solidFill>
          <a:latin typeface="Arial Bold" charset="0"/>
          <a:ea typeface="ヒラギノ角ゴ ProN W6" charset="0"/>
          <a:cs typeface="ヒラギノ角ゴ ProN W6" charset="0"/>
          <a:sym typeface="Arial Bold" charset="0"/>
        </a:defRPr>
      </a:lvl7pPr>
      <a:lvl8pPr marL="964372" algn="l" rtl="0" fontAlgn="base">
        <a:lnSpc>
          <a:spcPct val="80000"/>
        </a:lnSpc>
        <a:spcBef>
          <a:spcPct val="0"/>
        </a:spcBef>
        <a:spcAft>
          <a:spcPct val="0"/>
        </a:spcAft>
        <a:defRPr sz="3900">
          <a:solidFill>
            <a:srgbClr val="FFFFFF"/>
          </a:solidFill>
          <a:latin typeface="Arial Bold" charset="0"/>
          <a:ea typeface="ヒラギノ角ゴ ProN W6" charset="0"/>
          <a:cs typeface="ヒラギノ角ゴ ProN W6" charset="0"/>
          <a:sym typeface="Arial Bold" charset="0"/>
        </a:defRPr>
      </a:lvl8pPr>
      <a:lvl9pPr marL="1285829" algn="l" rtl="0" fontAlgn="base">
        <a:lnSpc>
          <a:spcPct val="80000"/>
        </a:lnSpc>
        <a:spcBef>
          <a:spcPct val="0"/>
        </a:spcBef>
        <a:spcAft>
          <a:spcPct val="0"/>
        </a:spcAft>
        <a:defRPr sz="3900">
          <a:solidFill>
            <a:srgbClr val="FFFFFF"/>
          </a:solidFill>
          <a:latin typeface="Arial Bold" charset="0"/>
          <a:ea typeface="ヒラギノ角ゴ ProN W6" charset="0"/>
          <a:cs typeface="ヒラギノ角ゴ ProN W6" charset="0"/>
          <a:sym typeface="Arial Bold" charset="0"/>
        </a:defRPr>
      </a:lvl9pPr>
    </p:titleStyle>
    <p:bodyStyle>
      <a:lvl1pPr marL="241093" indent="-241093" algn="l" rtl="0" eaLnBrk="0" fontAlgn="base" hangingPunct="0">
        <a:spcBef>
          <a:spcPts val="1195"/>
        </a:spcBef>
        <a:spcAft>
          <a:spcPct val="0"/>
        </a:spcAft>
        <a:defRPr sz="2000">
          <a:solidFill>
            <a:srgbClr val="F28E00"/>
          </a:solidFill>
          <a:latin typeface="+mn-lt"/>
          <a:ea typeface="+mn-ea"/>
          <a:cs typeface="+mn-cs"/>
          <a:sym typeface="Arial Bold" charset="0"/>
        </a:defRPr>
      </a:lvl1pPr>
      <a:lvl2pPr marL="442004" indent="-129476" algn="l" rtl="0" eaLnBrk="0" fontAlgn="base" hangingPunct="0">
        <a:spcBef>
          <a:spcPts val="984"/>
        </a:spcBef>
        <a:spcAft>
          <a:spcPct val="0"/>
        </a:spcAft>
        <a:buClr>
          <a:srgbClr val="808080"/>
        </a:buClr>
        <a:buSzPct val="100000"/>
        <a:buFont typeface="Wingdings" pitchFamily="2" charset="2"/>
        <a:buChar char="§"/>
        <a:defRPr sz="1500">
          <a:solidFill>
            <a:schemeClr val="tx1"/>
          </a:solidFill>
          <a:latin typeface="Arial" charset="0"/>
          <a:ea typeface="ヒラギノ角ゴ ProN W3" charset="0"/>
          <a:cs typeface="ヒラギノ角ゴ ProN W3" charset="0"/>
          <a:sym typeface="Arial" pitchFamily="34" charset="0"/>
        </a:defRPr>
      </a:lvl2pPr>
      <a:lvl3pPr marL="1007903" indent="-364988" algn="l" rtl="0" eaLnBrk="0" fontAlgn="base" hangingPunct="0">
        <a:spcBef>
          <a:spcPct val="0"/>
        </a:spcBef>
        <a:spcAft>
          <a:spcPct val="0"/>
        </a:spcAft>
        <a:buClr>
          <a:srgbClr val="808080"/>
        </a:buClr>
        <a:buSzPct val="100000"/>
        <a:buFont typeface="Wingdings" pitchFamily="2" charset="2"/>
        <a:defRPr sz="1100">
          <a:solidFill>
            <a:schemeClr val="tx1"/>
          </a:solidFill>
          <a:latin typeface="Arial" charset="0"/>
          <a:ea typeface="ヒラギノ角ゴ ProN W3" charset="0"/>
          <a:cs typeface="ヒラギノ角ゴ ProN W3" charset="0"/>
          <a:sym typeface="Arial" pitchFamily="34" charset="0"/>
        </a:defRPr>
      </a:lvl3pPr>
      <a:lvl4pPr marL="1156353" indent="-160729" algn="l" rtl="0" eaLnBrk="0" fontAlgn="base" hangingPunct="0">
        <a:spcBef>
          <a:spcPct val="0"/>
        </a:spcBef>
        <a:spcAft>
          <a:spcPct val="0"/>
        </a:spcAft>
        <a:buClr>
          <a:srgbClr val="000000"/>
        </a:buClr>
        <a:buSzPct val="100000"/>
        <a:buFont typeface="Wingdings" pitchFamily="2" charset="2"/>
        <a:buChar char="§"/>
        <a:defRPr>
          <a:solidFill>
            <a:schemeClr val="tx1"/>
          </a:solidFill>
          <a:latin typeface="Arial" charset="0"/>
          <a:ea typeface="ヒラギノ角ゴ ProN W3" charset="0"/>
          <a:cs typeface="ヒラギノ角ゴ ProN W3" charset="0"/>
          <a:sym typeface="Arial" pitchFamily="34" charset="0"/>
        </a:defRPr>
      </a:lvl4pPr>
      <a:lvl5pPr marL="1830521" indent="-544692" algn="l" rtl="0" eaLnBrk="0" fontAlgn="base" hangingPunct="0">
        <a:spcBef>
          <a:spcPts val="492"/>
        </a:spcBef>
        <a:spcAft>
          <a:spcPct val="0"/>
        </a:spcAft>
        <a:buClr>
          <a:srgbClr val="000000"/>
        </a:buClr>
        <a:buSzPct val="100000"/>
        <a:buFont typeface="Wingdings" pitchFamily="2" charset="2"/>
        <a:defRPr sz="2000">
          <a:solidFill>
            <a:schemeClr val="tx1"/>
          </a:solidFill>
          <a:latin typeface="Arial" charset="0"/>
          <a:ea typeface="ヒラギノ角ゴ ProN W3" charset="0"/>
          <a:cs typeface="ヒラギノ角ゴ ProN W3" charset="0"/>
          <a:sym typeface="Arial" pitchFamily="34" charset="0"/>
        </a:defRPr>
      </a:lvl5pPr>
      <a:lvl6pPr marL="2151978" algn="l" rtl="0" fontAlgn="base">
        <a:spcBef>
          <a:spcPts val="492"/>
        </a:spcBef>
        <a:spcAft>
          <a:spcPct val="0"/>
        </a:spcAft>
        <a:buClr>
          <a:srgbClr val="000000"/>
        </a:buClr>
        <a:buSzPct val="100000"/>
        <a:buFont typeface="Wingdings" charset="2"/>
        <a:defRPr sz="2000">
          <a:solidFill>
            <a:schemeClr val="tx1"/>
          </a:solidFill>
          <a:latin typeface="Arial" charset="0"/>
          <a:ea typeface="ヒラギノ角ゴ ProN W3" charset="0"/>
          <a:cs typeface="ヒラギノ角ゴ ProN W3" charset="0"/>
          <a:sym typeface="Arial" charset="0"/>
        </a:defRPr>
      </a:lvl6pPr>
      <a:lvl7pPr marL="2473435" algn="l" rtl="0" fontAlgn="base">
        <a:spcBef>
          <a:spcPts val="492"/>
        </a:spcBef>
        <a:spcAft>
          <a:spcPct val="0"/>
        </a:spcAft>
        <a:buClr>
          <a:srgbClr val="000000"/>
        </a:buClr>
        <a:buSzPct val="100000"/>
        <a:buFont typeface="Wingdings" charset="2"/>
        <a:defRPr sz="2000">
          <a:solidFill>
            <a:schemeClr val="tx1"/>
          </a:solidFill>
          <a:latin typeface="Arial" charset="0"/>
          <a:ea typeface="ヒラギノ角ゴ ProN W3" charset="0"/>
          <a:cs typeface="ヒラギノ角ゴ ProN W3" charset="0"/>
          <a:sym typeface="Arial" charset="0"/>
        </a:defRPr>
      </a:lvl7pPr>
      <a:lvl8pPr marL="2794893" algn="l" rtl="0" fontAlgn="base">
        <a:spcBef>
          <a:spcPts val="492"/>
        </a:spcBef>
        <a:spcAft>
          <a:spcPct val="0"/>
        </a:spcAft>
        <a:buClr>
          <a:srgbClr val="000000"/>
        </a:buClr>
        <a:buSzPct val="100000"/>
        <a:buFont typeface="Wingdings" charset="2"/>
        <a:defRPr sz="2000">
          <a:solidFill>
            <a:schemeClr val="tx1"/>
          </a:solidFill>
          <a:latin typeface="Arial" charset="0"/>
          <a:ea typeface="ヒラギノ角ゴ ProN W3" charset="0"/>
          <a:cs typeface="ヒラギノ角ゴ ProN W3" charset="0"/>
          <a:sym typeface="Arial" charset="0"/>
        </a:defRPr>
      </a:lvl8pPr>
      <a:lvl9pPr marL="3116350" algn="l" rtl="0" fontAlgn="base">
        <a:spcBef>
          <a:spcPts val="492"/>
        </a:spcBef>
        <a:spcAft>
          <a:spcPct val="0"/>
        </a:spcAft>
        <a:buClr>
          <a:srgbClr val="000000"/>
        </a:buClr>
        <a:buSzPct val="100000"/>
        <a:buFont typeface="Wingdings" charset="2"/>
        <a:defRPr sz="2000">
          <a:solidFill>
            <a:schemeClr val="tx1"/>
          </a:solidFill>
          <a:latin typeface="Arial" charset="0"/>
          <a:ea typeface="ヒラギノ角ゴ ProN W3" charset="0"/>
          <a:cs typeface="ヒラギノ角ゴ ProN W3" charset="0"/>
          <a:sym typeface="Arial" charset="0"/>
        </a:defRPr>
      </a:lvl9pPr>
    </p:bodyStyle>
    <p:otherStyle>
      <a:defPPr>
        <a:defRPr lang="de-DE"/>
      </a:defPPr>
      <a:lvl1pPr marL="0" algn="l" defTabSz="642915" rtl="0" eaLnBrk="1" latinLnBrk="0" hangingPunct="1">
        <a:defRPr sz="1300" kern="1200">
          <a:solidFill>
            <a:schemeClr val="tx1"/>
          </a:solidFill>
          <a:latin typeface="+mn-lt"/>
          <a:ea typeface="+mn-ea"/>
          <a:cs typeface="+mn-cs"/>
        </a:defRPr>
      </a:lvl1pPr>
      <a:lvl2pPr marL="321457" algn="l" defTabSz="642915" rtl="0" eaLnBrk="1" latinLnBrk="0" hangingPunct="1">
        <a:defRPr sz="1300" kern="1200">
          <a:solidFill>
            <a:schemeClr val="tx1"/>
          </a:solidFill>
          <a:latin typeface="+mn-lt"/>
          <a:ea typeface="+mn-ea"/>
          <a:cs typeface="+mn-cs"/>
        </a:defRPr>
      </a:lvl2pPr>
      <a:lvl3pPr marL="642915" algn="l" defTabSz="642915" rtl="0" eaLnBrk="1" latinLnBrk="0" hangingPunct="1">
        <a:defRPr sz="1300" kern="1200">
          <a:solidFill>
            <a:schemeClr val="tx1"/>
          </a:solidFill>
          <a:latin typeface="+mn-lt"/>
          <a:ea typeface="+mn-ea"/>
          <a:cs typeface="+mn-cs"/>
        </a:defRPr>
      </a:lvl3pPr>
      <a:lvl4pPr marL="964372" algn="l" defTabSz="642915" rtl="0" eaLnBrk="1" latinLnBrk="0" hangingPunct="1">
        <a:defRPr sz="1300" kern="1200">
          <a:solidFill>
            <a:schemeClr val="tx1"/>
          </a:solidFill>
          <a:latin typeface="+mn-lt"/>
          <a:ea typeface="+mn-ea"/>
          <a:cs typeface="+mn-cs"/>
        </a:defRPr>
      </a:lvl4pPr>
      <a:lvl5pPr marL="1285829" algn="l" defTabSz="642915" rtl="0" eaLnBrk="1" latinLnBrk="0" hangingPunct="1">
        <a:defRPr sz="1300" kern="1200">
          <a:solidFill>
            <a:schemeClr val="tx1"/>
          </a:solidFill>
          <a:latin typeface="+mn-lt"/>
          <a:ea typeface="+mn-ea"/>
          <a:cs typeface="+mn-cs"/>
        </a:defRPr>
      </a:lvl5pPr>
      <a:lvl6pPr marL="1607287" algn="l" defTabSz="642915" rtl="0" eaLnBrk="1" latinLnBrk="0" hangingPunct="1">
        <a:defRPr sz="1300" kern="1200">
          <a:solidFill>
            <a:schemeClr val="tx1"/>
          </a:solidFill>
          <a:latin typeface="+mn-lt"/>
          <a:ea typeface="+mn-ea"/>
          <a:cs typeface="+mn-cs"/>
        </a:defRPr>
      </a:lvl6pPr>
      <a:lvl7pPr marL="1928744" algn="l" defTabSz="642915" rtl="0" eaLnBrk="1" latinLnBrk="0" hangingPunct="1">
        <a:defRPr sz="1300" kern="1200">
          <a:solidFill>
            <a:schemeClr val="tx1"/>
          </a:solidFill>
          <a:latin typeface="+mn-lt"/>
          <a:ea typeface="+mn-ea"/>
          <a:cs typeface="+mn-cs"/>
        </a:defRPr>
      </a:lvl7pPr>
      <a:lvl8pPr marL="2250201" algn="l" defTabSz="642915" rtl="0" eaLnBrk="1" latinLnBrk="0" hangingPunct="1">
        <a:defRPr sz="1300" kern="1200">
          <a:solidFill>
            <a:schemeClr val="tx1"/>
          </a:solidFill>
          <a:latin typeface="+mn-lt"/>
          <a:ea typeface="+mn-ea"/>
          <a:cs typeface="+mn-cs"/>
        </a:defRPr>
      </a:lvl8pPr>
      <a:lvl9pPr marL="2571659" algn="l" defTabSz="642915" rtl="0" eaLnBrk="1" latinLnBrk="0" hangingPunct="1">
        <a:defRPr sz="13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89123"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FFFFFF"/>
                </a:solidFill>
                <a:latin typeface="+mn-lt"/>
                <a:ea typeface="+mn-ea"/>
                <a:cs typeface="+mn-cs"/>
              </a:defRPr>
            </a:lvl1pPr>
          </a:lstStyle>
          <a:p>
            <a:pPr defTabSz="914400" fontAlgn="base">
              <a:spcBef>
                <a:spcPct val="0"/>
              </a:spcBef>
              <a:spcAft>
                <a:spcPct val="0"/>
              </a:spcAft>
              <a:defRPr/>
            </a:pPr>
            <a:endParaRPr lang="en-US">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FFFFFF"/>
                </a:solidFill>
                <a:latin typeface="+mn-lt"/>
                <a:ea typeface="+mn-ea"/>
                <a:cs typeface="+mn-cs"/>
              </a:defRPr>
            </a:lvl1pPr>
          </a:lstStyle>
          <a:p>
            <a:pPr defTabSz="914400" fontAlgn="base">
              <a:spcBef>
                <a:spcPct val="0"/>
              </a:spcBef>
              <a:spcAft>
                <a:spcPct val="0"/>
              </a:spcAft>
              <a:defRPr/>
            </a:pPr>
            <a:endParaRPr lang="en-US">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latin typeface="Calibri" charset="0"/>
                <a:cs typeface="ＭＳ Ｐゴシック" charset="0"/>
              </a:defRPr>
            </a:lvl1pPr>
          </a:lstStyle>
          <a:p>
            <a:pPr defTabSz="914400" fontAlgn="base">
              <a:spcBef>
                <a:spcPct val="0"/>
              </a:spcBef>
              <a:spcAft>
                <a:spcPct val="0"/>
              </a:spcAft>
              <a:defRPr/>
            </a:pPr>
            <a:fld id="{E8148E39-CFD8-A04F-9132-D138D5A02E79}"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593242642"/>
      </p:ext>
    </p:extLst>
  </p:cSld>
  <p:clrMap bg1="dk1" tx1="lt1" bg2="dk2" tx2="lt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ctr" defTabSz="457200" rtl="0" eaLnBrk="0" fontAlgn="base" hangingPunct="0">
        <a:spcBef>
          <a:spcPct val="0"/>
        </a:spcBef>
        <a:spcAft>
          <a:spcPct val="0"/>
        </a:spcAft>
        <a:defRPr sz="44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ＭＳ Ｐゴシック" charset="0"/>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ＭＳ Ｐゴシック" charset="0"/>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24931"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4932"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40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24933"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24934"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44454985-3AE8-F742-85D2-1BEDCE790D1F}"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1101482819"/>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Lst>
  <p:txStyles>
    <p:titleStyle>
      <a:lvl1pPr algn="ctr" rtl="0" eaLnBrk="0" fontAlgn="base" hangingPunct="0">
        <a:spcBef>
          <a:spcPct val="0"/>
        </a:spcBef>
        <a:spcAft>
          <a:spcPct val="0"/>
        </a:spcAft>
        <a:defRPr sz="4400">
          <a:solidFill>
            <a:schemeClr val="tx2"/>
          </a:solidFill>
          <a:latin typeface="+mj-lt"/>
          <a:ea typeface="+mj-ea"/>
          <a:cs typeface="ＭＳ Ｐゴシック" charset="0"/>
        </a:defRPr>
      </a:lvl1pPr>
      <a:lvl2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928987594"/>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8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71683"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898989"/>
                </a:solidFill>
                <a:latin typeface="+mn-lt"/>
                <a:ea typeface="+mn-ea"/>
                <a:cs typeface="+mn-cs"/>
              </a:defRPr>
            </a:lvl1pPr>
          </a:lstStyle>
          <a:p>
            <a:pPr defTabSz="914400" fontAlgn="base">
              <a:spcBef>
                <a:spcPct val="0"/>
              </a:spcBef>
              <a:spcAft>
                <a:spcPct val="0"/>
              </a:spcAft>
              <a:defRPr/>
            </a:pPr>
            <a:endParaRPr lang="en-US">
              <a:latin typeface="Calibri"/>
              <a:ea typeface="ＭＳ Ｐゴシック"/>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898989"/>
                </a:solidFill>
                <a:latin typeface="+mn-lt"/>
                <a:ea typeface="+mn-ea"/>
                <a:cs typeface="+mn-cs"/>
              </a:defRPr>
            </a:lvl1pPr>
          </a:lstStyle>
          <a:p>
            <a:pPr defTabSz="914400" fontAlgn="base">
              <a:spcBef>
                <a:spcPct val="0"/>
              </a:spcBef>
              <a:spcAft>
                <a:spcPct val="0"/>
              </a:spcAft>
              <a:defRPr/>
            </a:pPr>
            <a:endParaRPr lang="en-US">
              <a:latin typeface="Calibri"/>
              <a:ea typeface="ＭＳ Ｐゴシック"/>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cs typeface="ＭＳ Ｐゴシック" charset="0"/>
              </a:defRPr>
            </a:lvl1pPr>
          </a:lstStyle>
          <a:p>
            <a:pPr defTabSz="914400" fontAlgn="base">
              <a:spcBef>
                <a:spcPct val="0"/>
              </a:spcBef>
              <a:spcAft>
                <a:spcPct val="0"/>
              </a:spcAft>
              <a:defRPr/>
            </a:pPr>
            <a:fld id="{4BE15F7A-E576-A94D-B5BF-D0805C9B45AF}"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2884157860"/>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Lst>
  <p:transition xmlns:p14="http://schemas.microsoft.com/office/powerpoint/2010/main"/>
  <p:txStyles>
    <p:titleStyle>
      <a:lvl1pPr algn="ctr" defTabSz="457200" rtl="0" eaLnBrk="0" fontAlgn="base" hangingPunct="0">
        <a:spcBef>
          <a:spcPct val="0"/>
        </a:spcBef>
        <a:spcAft>
          <a:spcPct val="0"/>
        </a:spcAft>
        <a:defRPr sz="4400">
          <a:solidFill>
            <a:schemeClr val="tx1"/>
          </a:solidFill>
          <a:latin typeface="+mj-lt"/>
          <a:ea typeface="+mj-ea"/>
          <a:cs typeface="ＭＳ Ｐゴシック"/>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5pPr>
      <a:lvl6pPr marL="457200" algn="ctr" defTabSz="457200" rtl="0" fontAlgn="base">
        <a:spcBef>
          <a:spcPct val="0"/>
        </a:spcBef>
        <a:spcAft>
          <a:spcPct val="0"/>
        </a:spcAft>
        <a:defRPr sz="4400">
          <a:solidFill>
            <a:schemeClr val="tx1"/>
          </a:solidFill>
          <a:latin typeface="Calibri" pitchFamily="34" charset="0"/>
          <a:ea typeface="ＭＳ Ｐゴシック" pitchFamily="34"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pitchFamily="34"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pitchFamily="34"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pitchFamily="34" charset="-128"/>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mn-ea"/>
          <a:cs typeface="ＭＳ Ｐゴシック"/>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mn-ea"/>
          <a:cs typeface="ＭＳ Ｐゴシック"/>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mn-ea"/>
          <a:cs typeface="ＭＳ Ｐゴシック"/>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mn-ea"/>
          <a:cs typeface="ＭＳ Ｐゴシック"/>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mn-ea"/>
          <a:cs typeface="ＭＳ Ｐゴシック"/>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ea typeface="+mn-ea"/>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ea typeface="+mn-ea"/>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ea typeface="+mn-ea"/>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918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91843"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defTabSz="457200">
              <a:defRPr sz="1200">
                <a:solidFill>
                  <a:srgbClr val="898989"/>
                </a:solidFill>
                <a:latin typeface="Calibri" charset="0"/>
                <a:cs typeface="Arial" charset="0"/>
              </a:defRPr>
            </a:lvl1pPr>
          </a:lstStyle>
          <a:p>
            <a:pPr fontAlgn="base">
              <a:spcBef>
                <a:spcPct val="0"/>
              </a:spcBef>
              <a:spcAft>
                <a:spcPct val="0"/>
              </a:spcAft>
              <a:defRPr/>
            </a:pPr>
            <a:fld id="{91F231DC-4AF7-6F40-9758-20E6FB813205}" type="datetimeFigureOut">
              <a:rPr lang="en-US">
                <a:ea typeface="ＭＳ Ｐゴシック" charset="0"/>
              </a:rPr>
              <a:pPr fontAlgn="base">
                <a:spcBef>
                  <a:spcPct val="0"/>
                </a:spcBef>
                <a:spcAft>
                  <a:spcPct val="0"/>
                </a:spcAft>
                <a:defRPr/>
              </a:pPr>
              <a:t>6/9/16</a:t>
            </a:fld>
            <a:endParaRPr lang="en-US">
              <a:ea typeface="ＭＳ Ｐゴシック"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defTabSz="457200"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defTabSz="457200">
              <a:defRPr sz="1200">
                <a:solidFill>
                  <a:srgbClr val="898989"/>
                </a:solidFill>
                <a:latin typeface="Calibri" charset="0"/>
                <a:cs typeface="Arial" charset="0"/>
              </a:defRPr>
            </a:lvl1pPr>
          </a:lstStyle>
          <a:p>
            <a:pPr fontAlgn="base">
              <a:spcBef>
                <a:spcPct val="0"/>
              </a:spcBef>
              <a:spcAft>
                <a:spcPct val="0"/>
              </a:spcAft>
              <a:defRPr/>
            </a:pPr>
            <a:fld id="{DD609210-B9BB-F641-98EB-FCB45284AEDF}"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2307927341"/>
      </p:ext>
    </p:extLst>
  </p:cSld>
  <p:clrMap bg1="dk1" tx1="lt1" bg2="dk2" tx2="lt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Lst>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42"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20" tIns="45711" rIns="91420" bIns="45711" numCol="1" anchor="ctr" anchorCtr="0" compatLnSpc="1">
            <a:prstTxWarp prst="textNoShape">
              <a:avLst/>
            </a:prstTxWarp>
          </a:bodyPr>
          <a:lstStyle/>
          <a:p>
            <a:pPr lvl="0"/>
            <a:r>
              <a:rPr lang="en-US"/>
              <a:t>Click to edit Master title style</a:t>
            </a:r>
          </a:p>
        </p:txBody>
      </p:sp>
      <p:sp>
        <p:nvSpPr>
          <p:cNvPr id="215043"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20" tIns="45711" rIns="91420" bIns="45711"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053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5053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lgn="ct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5053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4B9DB187-FE8D-2545-9131-C0E8F12C0C58}"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1872451238"/>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 id="2147483862" r:id="rId12"/>
  </p:sldLayoutIdLst>
  <p:transition xmlns:p14="http://schemas.microsoft.com/office/powerpoint/2010/main"/>
  <p:txStyles>
    <p:titleStyle>
      <a:lvl1pPr algn="ctr" rtl="0" eaLnBrk="0" fontAlgn="base" hangingPunct="0">
        <a:spcBef>
          <a:spcPct val="0"/>
        </a:spcBef>
        <a:spcAft>
          <a:spcPct val="0"/>
        </a:spcAft>
        <a:defRPr sz="4400">
          <a:solidFill>
            <a:schemeClr val="tx2"/>
          </a:solidFill>
          <a:latin typeface="+mj-lt"/>
          <a:ea typeface="+mj-ea"/>
          <a:cs typeface="ＭＳ Ｐゴシック"/>
        </a:defRPr>
      </a:lvl1pPr>
      <a:lvl2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2pPr>
      <a:lvl3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3pPr>
      <a:lvl4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4pPr>
      <a:lvl5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5pPr>
      <a:lvl6pPr marL="457200" algn="ctr" rtl="0" fontAlgn="base">
        <a:spcBef>
          <a:spcPct val="0"/>
        </a:spcBef>
        <a:spcAft>
          <a:spcPct val="0"/>
        </a:spcAft>
        <a:defRPr sz="4400">
          <a:solidFill>
            <a:schemeClr val="tx2"/>
          </a:solidFill>
          <a:latin typeface="Times New Roman" pitchFamily="18" charset="0"/>
          <a:ea typeface="ＭＳ Ｐゴシック" pitchFamily="34" charset="-128"/>
        </a:defRPr>
      </a:lvl6pPr>
      <a:lvl7pPr marL="914400" algn="ctr" rtl="0" fontAlgn="base">
        <a:spcBef>
          <a:spcPct val="0"/>
        </a:spcBef>
        <a:spcAft>
          <a:spcPct val="0"/>
        </a:spcAft>
        <a:defRPr sz="4400">
          <a:solidFill>
            <a:schemeClr val="tx2"/>
          </a:solidFill>
          <a:latin typeface="Times New Roman" pitchFamily="18" charset="0"/>
          <a:ea typeface="ＭＳ Ｐゴシック" pitchFamily="34" charset="-128"/>
        </a:defRPr>
      </a:lvl7pPr>
      <a:lvl8pPr marL="1371600" algn="ctr" rtl="0" fontAlgn="base">
        <a:spcBef>
          <a:spcPct val="0"/>
        </a:spcBef>
        <a:spcAft>
          <a:spcPct val="0"/>
        </a:spcAft>
        <a:defRPr sz="4400">
          <a:solidFill>
            <a:schemeClr val="tx2"/>
          </a:solidFill>
          <a:latin typeface="Times New Roman" pitchFamily="18" charset="0"/>
          <a:ea typeface="ＭＳ Ｐゴシック" pitchFamily="34" charset="-128"/>
        </a:defRPr>
      </a:lvl8pPr>
      <a:lvl9pPr marL="1828800" algn="ctr" rtl="0" fontAlgn="base">
        <a:spcBef>
          <a:spcPct val="0"/>
        </a:spcBef>
        <a:spcAft>
          <a:spcPct val="0"/>
        </a:spcAft>
        <a:defRPr sz="4400">
          <a:solidFill>
            <a:schemeClr val="tx2"/>
          </a:solidFill>
          <a:latin typeface="Times New Roman" pitchFamily="18"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ＭＳ Ｐゴシック"/>
        </a:defRPr>
      </a:lvl1pPr>
      <a:lvl2pPr marL="742950" indent="-285750" algn="l" rtl="0" eaLnBrk="0" fontAlgn="base" hangingPunct="0">
        <a:spcBef>
          <a:spcPct val="20000"/>
        </a:spcBef>
        <a:spcAft>
          <a:spcPct val="0"/>
        </a:spcAft>
        <a:buChar char="–"/>
        <a:defRPr sz="2800">
          <a:solidFill>
            <a:schemeClr val="tx1"/>
          </a:solidFill>
          <a:latin typeface="+mn-lt"/>
          <a:ea typeface="+mn-ea"/>
          <a:cs typeface="ＭＳ Ｐゴシック"/>
        </a:defRPr>
      </a:lvl2pPr>
      <a:lvl3pPr marL="1143000" indent="-228600" algn="l" rtl="0" eaLnBrk="0" fontAlgn="base" hangingPunct="0">
        <a:spcBef>
          <a:spcPct val="20000"/>
        </a:spcBef>
        <a:spcAft>
          <a:spcPct val="0"/>
        </a:spcAft>
        <a:buChar char="•"/>
        <a:defRPr sz="2400">
          <a:solidFill>
            <a:schemeClr val="tx1"/>
          </a:solidFill>
          <a:latin typeface="+mn-lt"/>
          <a:ea typeface="+mn-ea"/>
          <a:cs typeface="ＭＳ Ｐゴシック"/>
        </a:defRPr>
      </a:lvl3pPr>
      <a:lvl4pPr marL="1600200" indent="-228600" algn="l" rtl="0" eaLnBrk="0" fontAlgn="base" hangingPunct="0">
        <a:spcBef>
          <a:spcPct val="20000"/>
        </a:spcBef>
        <a:spcAft>
          <a:spcPct val="0"/>
        </a:spcAft>
        <a:buChar char="–"/>
        <a:defRPr sz="2000">
          <a:solidFill>
            <a:schemeClr val="tx1"/>
          </a:solidFill>
          <a:latin typeface="+mn-lt"/>
          <a:ea typeface="+mn-ea"/>
          <a:cs typeface="ＭＳ Ｐゴシック"/>
        </a:defRPr>
      </a:lvl4pPr>
      <a:lvl5pPr marL="2057400" indent="-228600" algn="l" rtl="0" eaLnBrk="0" fontAlgn="base" hangingPunct="0">
        <a:spcBef>
          <a:spcPct val="20000"/>
        </a:spcBef>
        <a:spcAft>
          <a:spcPct val="0"/>
        </a:spcAft>
        <a:buChar char="»"/>
        <a:defRPr sz="2000">
          <a:solidFill>
            <a:schemeClr val="tx1"/>
          </a:solidFill>
          <a:latin typeface="+mn-lt"/>
          <a:ea typeface="+mn-ea"/>
          <a:cs typeface="ＭＳ Ｐゴシック"/>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63491"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763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mn-lt"/>
                <a:ea typeface="ＭＳ Ｐゴシック" charset="-128"/>
                <a:cs typeface="ＭＳ Ｐゴシック" charset="-128"/>
              </a:defRPr>
            </a:lvl1pPr>
          </a:lstStyle>
          <a:p>
            <a:pPr defTabSz="914400" fontAlgn="base">
              <a:spcBef>
                <a:spcPct val="0"/>
              </a:spcBef>
              <a:spcAft>
                <a:spcPct val="0"/>
              </a:spcAft>
              <a:defRPr/>
            </a:pPr>
            <a:endParaRPr lang="en-US">
              <a:latin typeface="Times New Roman"/>
            </a:endParaRPr>
          </a:p>
        </p:txBody>
      </p:sp>
      <p:sp>
        <p:nvSpPr>
          <p:cNvPr id="19763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ea typeface="ＭＳ Ｐゴシック" charset="-128"/>
                <a:cs typeface="ＭＳ Ｐゴシック" charset="-128"/>
              </a:defRPr>
            </a:lvl1pPr>
          </a:lstStyle>
          <a:p>
            <a:pPr defTabSz="914400" fontAlgn="base">
              <a:spcBef>
                <a:spcPct val="0"/>
              </a:spcBef>
              <a:spcAft>
                <a:spcPct val="0"/>
              </a:spcAft>
              <a:defRPr/>
            </a:pPr>
            <a:endParaRPr lang="en-US">
              <a:latin typeface="Times New Roman"/>
            </a:endParaRPr>
          </a:p>
        </p:txBody>
      </p:sp>
      <p:sp>
        <p:nvSpPr>
          <p:cNvPr id="19763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95A5C5D6-D77E-034D-8A3C-060E733DE7A9}"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2834974248"/>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ＭＳ Ｐゴシック" pitchFamily="34" charset="-128"/>
          <a:cs typeface="ＭＳ Ｐゴシック" charset="0"/>
        </a:defRPr>
      </a:lvl1pPr>
      <a:lvl2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2pPr>
      <a:lvl3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3pPr>
      <a:lvl4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4pPr>
      <a:lvl5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fontAlgn="base">
        <a:spcBef>
          <a:spcPct val="20000"/>
        </a:spcBef>
        <a:spcAft>
          <a:spcPct val="0"/>
        </a:spcAft>
        <a:buChar char="»"/>
        <a:defRPr sz="2000">
          <a:solidFill>
            <a:schemeClr val="tx1"/>
          </a:solidFill>
          <a:latin typeface="+mn-lt"/>
          <a:ea typeface="ＭＳ Ｐゴシック" charset="-128"/>
        </a:defRPr>
      </a:lvl6pPr>
      <a:lvl7pPr marL="2971800" indent="-228600" algn="l" rtl="0" fontAlgn="base">
        <a:spcBef>
          <a:spcPct val="20000"/>
        </a:spcBef>
        <a:spcAft>
          <a:spcPct val="0"/>
        </a:spcAft>
        <a:buChar char="»"/>
        <a:defRPr sz="2000">
          <a:solidFill>
            <a:schemeClr val="tx1"/>
          </a:solidFill>
          <a:latin typeface="+mn-lt"/>
          <a:ea typeface="ＭＳ Ｐゴシック" charset="-128"/>
        </a:defRPr>
      </a:lvl7pPr>
      <a:lvl8pPr marL="3429000" indent="-228600" algn="l" rtl="0" fontAlgn="base">
        <a:spcBef>
          <a:spcPct val="20000"/>
        </a:spcBef>
        <a:spcAft>
          <a:spcPct val="0"/>
        </a:spcAft>
        <a:buChar char="»"/>
        <a:defRPr sz="2000">
          <a:solidFill>
            <a:schemeClr val="tx1"/>
          </a:solidFill>
          <a:latin typeface="+mn-lt"/>
          <a:ea typeface="ＭＳ Ｐゴシック" charset="-128"/>
        </a:defRPr>
      </a:lvl8pPr>
      <a:lvl9pPr marL="3886200" indent="-228600"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5106" name="Rectangle 1"/>
          <p:cNvSpPr>
            <a:spLocks noGrp="1" noChangeArrowheads="1"/>
          </p:cNvSpPr>
          <p:nvPr>
            <p:ph type="title"/>
          </p:nvPr>
        </p:nvSpPr>
        <p:spPr bwMode="auto">
          <a:xfrm>
            <a:off x="893763" y="179388"/>
            <a:ext cx="7358062"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35717" tIns="35717" rIns="35717" bIns="35717" numCol="1" anchor="ctr" anchorCtr="0" compatLnSpc="1">
            <a:prstTxWarp prst="textNoShape">
              <a:avLst/>
            </a:prstTxWarp>
          </a:bodyPr>
          <a:lstStyle/>
          <a:p>
            <a:pPr lvl="0"/>
            <a:r>
              <a:rPr lang="en-US">
                <a:sym typeface="Gill Sans" charset="0"/>
              </a:rPr>
              <a:t>Click to edit Master title style</a:t>
            </a:r>
          </a:p>
        </p:txBody>
      </p:sp>
      <p:sp>
        <p:nvSpPr>
          <p:cNvPr id="4" name="Slide Number Placeholder 3"/>
          <p:cNvSpPr>
            <a:spLocks noGrp="1"/>
          </p:cNvSpPr>
          <p:nvPr>
            <p:ph type="sldNum" sz="quarter" idx="4"/>
          </p:nvPr>
        </p:nvSpPr>
        <p:spPr bwMode="auto">
          <a:xfrm>
            <a:off x="4446588" y="6510338"/>
            <a:ext cx="241300" cy="258762"/>
          </a:xfrm>
          <a:prstGeom prst="rect">
            <a:avLst/>
          </a:prstGeom>
          <a:ln w="12700">
            <a:miter lim="800000"/>
            <a:headEnd/>
            <a:tailEnd/>
          </a:ln>
        </p:spPr>
        <p:txBody>
          <a:bodyPr vert="horz" wrap="none" lIns="64291" tIns="32146" rIns="64291" bIns="32146" numCol="1" anchor="t" anchorCtr="0" compatLnSpc="1">
            <a:prstTxWarp prst="textNoShape">
              <a:avLst/>
            </a:prstTxWarp>
          </a:bodyPr>
          <a:lstStyle>
            <a:lvl1pPr>
              <a:defRPr sz="1300">
                <a:solidFill>
                  <a:srgbClr val="FFFFFF"/>
                </a:solidFill>
                <a:cs typeface="ＭＳ Ｐゴシック" charset="0"/>
                <a:sym typeface="Gill Sans" charset="0"/>
              </a:defRPr>
            </a:lvl1pPr>
          </a:lstStyle>
          <a:p>
            <a:pPr defTabSz="914400" fontAlgn="base">
              <a:spcBef>
                <a:spcPct val="0"/>
              </a:spcBef>
              <a:spcAft>
                <a:spcPct val="0"/>
              </a:spcAft>
              <a:defRPr/>
            </a:pPr>
            <a:fld id="{B5129DF0-0EEB-794C-A71A-7FE5465EDCE4}" type="slidenum">
              <a:rPr lang="en-US">
                <a:latin typeface="Arial" charset="0"/>
                <a:ea typeface="ＭＳ Ｐゴシック" charset="0"/>
              </a:rPr>
              <a:pPr defTabSz="914400" fontAlgn="base">
                <a:spcBef>
                  <a:spcPct val="0"/>
                </a:spcBef>
                <a:spcAft>
                  <a:spcPct val="0"/>
                </a:spcAft>
                <a:defRPr/>
              </a:pPr>
              <a:t>‹#›</a:t>
            </a:fld>
            <a:endParaRPr lang="en-US">
              <a:latin typeface="Arial" charset="0"/>
              <a:ea typeface="ＭＳ Ｐゴシック" charset="0"/>
            </a:endParaRPr>
          </a:p>
        </p:txBody>
      </p:sp>
    </p:spTree>
    <p:extLst>
      <p:ext uri="{BB962C8B-B14F-4D97-AF65-F5344CB8AC3E}">
        <p14:creationId xmlns:p14="http://schemas.microsoft.com/office/powerpoint/2010/main" val="3295148739"/>
      </p:ext>
    </p:extLst>
  </p:cSld>
  <p:clrMap bg1="lt1" tx1="dk1" bg2="lt2" tx2="dk2" accent1="accent1" accent2="accent2" accent3="accent3" accent4="accent4" accent5="accent5" accent6="accent6" hlink="hlink" folHlink="folHlink"/>
  <p:sldLayoutIdLst>
    <p:sldLayoutId id="2147483877" r:id="rId1"/>
  </p:sldLayoutIdLst>
  <p:transition xmlns:p14="http://schemas.microsoft.com/office/powerpoint/2010/main"/>
  <p:hf hdr="0" ftr="0" dt="0"/>
  <p:txStyles>
    <p:titleStyle>
      <a:lvl1pPr algn="ctr" rtl="0" eaLnBrk="0" fontAlgn="base" hangingPunct="0">
        <a:spcBef>
          <a:spcPct val="0"/>
        </a:spcBef>
        <a:spcAft>
          <a:spcPct val="0"/>
        </a:spcAft>
        <a:defRPr sz="5900">
          <a:solidFill>
            <a:schemeClr val="tx1"/>
          </a:solidFill>
          <a:latin typeface="+mj-lt"/>
          <a:ea typeface="+mj-ea"/>
          <a:cs typeface="ヒラギノ角ゴ ProN W3" charset="-128"/>
          <a:sym typeface="Gill Sans" charset="0"/>
        </a:defRPr>
      </a:lvl1pPr>
      <a:lvl2pPr algn="ctr" rtl="0" eaLnBrk="0" fontAlgn="base" hangingPunct="0">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2pPr>
      <a:lvl3pPr algn="ctr" rtl="0" eaLnBrk="0" fontAlgn="base" hangingPunct="0">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3pPr>
      <a:lvl4pPr algn="ctr" rtl="0" eaLnBrk="0" fontAlgn="base" hangingPunct="0">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4pPr>
      <a:lvl5pPr algn="ctr" rtl="0" eaLnBrk="0" fontAlgn="base" hangingPunct="0">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5pPr>
      <a:lvl6pPr marL="457200" algn="ctr" rtl="0" fontAlgn="base">
        <a:spcBef>
          <a:spcPct val="0"/>
        </a:spcBef>
        <a:spcAft>
          <a:spcPct val="0"/>
        </a:spcAft>
        <a:defRPr sz="5900">
          <a:solidFill>
            <a:schemeClr val="tx1"/>
          </a:solidFill>
          <a:latin typeface="Gill Sans" charset="0"/>
          <a:ea typeface="ヒラギノ角ゴ ProN W3" charset="-128"/>
          <a:sym typeface="Gill Sans" charset="0"/>
        </a:defRPr>
      </a:lvl6pPr>
      <a:lvl7pPr marL="914400" algn="ctr" rtl="0" fontAlgn="base">
        <a:spcBef>
          <a:spcPct val="0"/>
        </a:spcBef>
        <a:spcAft>
          <a:spcPct val="0"/>
        </a:spcAft>
        <a:defRPr sz="5900">
          <a:solidFill>
            <a:schemeClr val="tx1"/>
          </a:solidFill>
          <a:latin typeface="Gill Sans" charset="0"/>
          <a:ea typeface="ヒラギノ角ゴ ProN W3" charset="-128"/>
          <a:sym typeface="Gill Sans" charset="0"/>
        </a:defRPr>
      </a:lvl7pPr>
      <a:lvl8pPr marL="1371600" algn="ctr" rtl="0" fontAlgn="base">
        <a:spcBef>
          <a:spcPct val="0"/>
        </a:spcBef>
        <a:spcAft>
          <a:spcPct val="0"/>
        </a:spcAft>
        <a:defRPr sz="5900">
          <a:solidFill>
            <a:schemeClr val="tx1"/>
          </a:solidFill>
          <a:latin typeface="Gill Sans" charset="0"/>
          <a:ea typeface="ヒラギノ角ゴ ProN W3" charset="-128"/>
          <a:sym typeface="Gill Sans" charset="0"/>
        </a:defRPr>
      </a:lvl8pPr>
      <a:lvl9pPr marL="1828800" algn="ctr" rtl="0" fontAlgn="base">
        <a:spcBef>
          <a:spcPct val="0"/>
        </a:spcBef>
        <a:spcAft>
          <a:spcPct val="0"/>
        </a:spcAft>
        <a:defRPr sz="5900">
          <a:solidFill>
            <a:schemeClr val="tx1"/>
          </a:solidFill>
          <a:latin typeface="Gill Sans" charset="0"/>
          <a:ea typeface="ヒラギノ角ゴ ProN W3" charset="-128"/>
          <a:sym typeface="Gill Sans" charset="0"/>
        </a:defRPr>
      </a:lvl9pPr>
    </p:titleStyle>
    <p:bodyStyle>
      <a:lvl1pPr marL="623888" indent="-401638" algn="l" rtl="0" eaLnBrk="0" fontAlgn="base" hangingPunct="0">
        <a:spcBef>
          <a:spcPts val="1688"/>
        </a:spcBef>
        <a:spcAft>
          <a:spcPct val="0"/>
        </a:spcAft>
        <a:buSzPct val="171000"/>
        <a:buFont typeface="Gill Sans" charset="0"/>
        <a:buChar char="•"/>
        <a:defRPr sz="3000">
          <a:solidFill>
            <a:schemeClr val="tx1"/>
          </a:solidFill>
          <a:latin typeface="+mn-lt"/>
          <a:ea typeface="+mn-ea"/>
          <a:cs typeface="ヒラギノ角ゴ ProN W3" charset="-128"/>
          <a:sym typeface="Gill Sans" charset="0"/>
        </a:defRPr>
      </a:lvl1pPr>
      <a:lvl2pPr marL="936625" indent="-401638" algn="l" rtl="0" eaLnBrk="0" fontAlgn="base" hangingPunct="0">
        <a:spcBef>
          <a:spcPts val="1688"/>
        </a:spcBef>
        <a:spcAft>
          <a:spcPct val="0"/>
        </a:spcAft>
        <a:buSzPct val="171000"/>
        <a:buFont typeface="Gill Sans" charset="0"/>
        <a:buChar char="•"/>
        <a:defRPr sz="3000">
          <a:solidFill>
            <a:schemeClr val="tx1"/>
          </a:solidFill>
          <a:latin typeface="+mn-lt"/>
          <a:ea typeface="+mn-ea"/>
          <a:cs typeface="ヒラギノ角ゴ ProN W3" charset="-128"/>
          <a:sym typeface="Gill Sans" charset="0"/>
        </a:defRPr>
      </a:lvl2pPr>
      <a:lvl3pPr marL="1249363" indent="-401638" algn="l" rtl="0" eaLnBrk="0" fontAlgn="base" hangingPunct="0">
        <a:spcBef>
          <a:spcPts val="1688"/>
        </a:spcBef>
        <a:spcAft>
          <a:spcPct val="0"/>
        </a:spcAft>
        <a:buSzPct val="171000"/>
        <a:buFont typeface="Gill Sans" charset="0"/>
        <a:buChar char="•"/>
        <a:defRPr sz="3000">
          <a:solidFill>
            <a:schemeClr val="tx1"/>
          </a:solidFill>
          <a:latin typeface="+mn-lt"/>
          <a:ea typeface="+mn-ea"/>
          <a:cs typeface="ヒラギノ角ゴ ProN W3" charset="-128"/>
          <a:sym typeface="Gill Sans" charset="0"/>
        </a:defRPr>
      </a:lvl3pPr>
      <a:lvl4pPr marL="1562100" indent="-401638" algn="l" rtl="0" eaLnBrk="0" fontAlgn="base" hangingPunct="0">
        <a:spcBef>
          <a:spcPts val="1688"/>
        </a:spcBef>
        <a:spcAft>
          <a:spcPct val="0"/>
        </a:spcAft>
        <a:buSzPct val="171000"/>
        <a:buFont typeface="Gill Sans" charset="0"/>
        <a:buChar char="•"/>
        <a:defRPr sz="3000">
          <a:solidFill>
            <a:schemeClr val="tx1"/>
          </a:solidFill>
          <a:latin typeface="+mn-lt"/>
          <a:ea typeface="+mn-ea"/>
          <a:cs typeface="ヒラギノ角ゴ ProN W3" charset="-128"/>
          <a:sym typeface="Gill Sans" charset="0"/>
        </a:defRPr>
      </a:lvl4pPr>
      <a:lvl5pPr marL="1874838" indent="-401638" algn="l" rtl="0" eaLnBrk="0" fontAlgn="base" hangingPunct="0">
        <a:spcBef>
          <a:spcPts val="1688"/>
        </a:spcBef>
        <a:spcAft>
          <a:spcPct val="0"/>
        </a:spcAft>
        <a:buSzPct val="171000"/>
        <a:buFont typeface="Gill Sans" charset="0"/>
        <a:buChar char="•"/>
        <a:defRPr sz="3000">
          <a:solidFill>
            <a:schemeClr val="tx1"/>
          </a:solidFill>
          <a:latin typeface="+mn-lt"/>
          <a:ea typeface="+mn-ea"/>
          <a:cs typeface="ヒラギノ角ゴ ProN W3" charset="-128"/>
          <a:sym typeface="Gill Sans" charset="0"/>
        </a:defRPr>
      </a:lvl5pPr>
      <a:lvl6pPr marL="2332038" indent="-401638" algn="l" rtl="0" fontAlgn="base">
        <a:spcBef>
          <a:spcPts val="1688"/>
        </a:spcBef>
        <a:spcAft>
          <a:spcPct val="0"/>
        </a:spcAft>
        <a:buSzPct val="171000"/>
        <a:buFont typeface="Gill Sans" charset="0"/>
        <a:buChar char="•"/>
        <a:defRPr sz="3000">
          <a:solidFill>
            <a:schemeClr val="tx1"/>
          </a:solidFill>
          <a:latin typeface="+mn-lt"/>
          <a:ea typeface="+mn-ea"/>
          <a:sym typeface="Gill Sans" charset="0"/>
        </a:defRPr>
      </a:lvl6pPr>
      <a:lvl7pPr marL="2789238" indent="-401638" algn="l" rtl="0" fontAlgn="base">
        <a:spcBef>
          <a:spcPts val="1688"/>
        </a:spcBef>
        <a:spcAft>
          <a:spcPct val="0"/>
        </a:spcAft>
        <a:buSzPct val="171000"/>
        <a:buFont typeface="Gill Sans" charset="0"/>
        <a:buChar char="•"/>
        <a:defRPr sz="3000">
          <a:solidFill>
            <a:schemeClr val="tx1"/>
          </a:solidFill>
          <a:latin typeface="+mn-lt"/>
          <a:ea typeface="+mn-ea"/>
          <a:sym typeface="Gill Sans" charset="0"/>
        </a:defRPr>
      </a:lvl7pPr>
      <a:lvl8pPr marL="3246438" indent="-401638" algn="l" rtl="0" fontAlgn="base">
        <a:spcBef>
          <a:spcPts val="1688"/>
        </a:spcBef>
        <a:spcAft>
          <a:spcPct val="0"/>
        </a:spcAft>
        <a:buSzPct val="171000"/>
        <a:buFont typeface="Gill Sans" charset="0"/>
        <a:buChar char="•"/>
        <a:defRPr sz="3000">
          <a:solidFill>
            <a:schemeClr val="tx1"/>
          </a:solidFill>
          <a:latin typeface="+mn-lt"/>
          <a:ea typeface="+mn-ea"/>
          <a:sym typeface="Gill Sans" charset="0"/>
        </a:defRPr>
      </a:lvl8pPr>
      <a:lvl9pPr marL="3703638" indent="-401638" algn="l" rtl="0" fontAlgn="base">
        <a:spcBef>
          <a:spcPts val="1688"/>
        </a:spcBef>
        <a:spcAft>
          <a:spcPct val="0"/>
        </a:spcAft>
        <a:buSzPct val="171000"/>
        <a:buFont typeface="Gill Sans" charset="0"/>
        <a:buChar char="•"/>
        <a:defRPr sz="3000">
          <a:solidFill>
            <a:schemeClr val="tx1"/>
          </a:solidFill>
          <a:latin typeface="+mn-lt"/>
          <a:ea typeface="+mn-ea"/>
          <a:sym typeface="Gill Sans"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728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97283"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latin typeface="Calibri" charset="0"/>
                <a:cs typeface="ＭＳ Ｐゴシック" charset="0"/>
              </a:defRPr>
            </a:lvl1pPr>
          </a:lstStyle>
          <a:p>
            <a:pPr defTabSz="914400" fontAlgn="base">
              <a:spcBef>
                <a:spcPct val="0"/>
              </a:spcBef>
              <a:spcAft>
                <a:spcPct val="0"/>
              </a:spcAft>
              <a:defRPr/>
            </a:pPr>
            <a:fld id="{1022D30C-4E48-9145-8DBE-F876E00E4E72}" type="datetimeFigureOut">
              <a:rPr lang="en-US">
                <a:ea typeface="ＭＳ Ｐゴシック" charset="0"/>
              </a:rPr>
              <a:pPr defTabSz="914400" fontAlgn="base">
                <a:spcBef>
                  <a:spcPct val="0"/>
                </a:spcBef>
                <a:spcAft>
                  <a:spcPct val="0"/>
                </a:spcAft>
                <a:defRPr/>
              </a:pPr>
              <a:t>6/9/16</a:t>
            </a:fld>
            <a:endParaRPr lang="en-US">
              <a:ea typeface="ＭＳ Ｐゴシック"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latin typeface="Calibri" charset="0"/>
                <a:ea typeface="ＭＳ Ｐゴシック" charset="0"/>
                <a:cs typeface="ＭＳ Ｐゴシック" charset="0"/>
              </a:defRPr>
            </a:lvl1pPr>
          </a:lstStyle>
          <a:p>
            <a:pPr defTabSz="914400"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cs typeface="ＭＳ Ｐゴシック" charset="0"/>
              </a:defRPr>
            </a:lvl1pPr>
          </a:lstStyle>
          <a:p>
            <a:pPr defTabSz="914400" fontAlgn="base">
              <a:spcBef>
                <a:spcPct val="0"/>
              </a:spcBef>
              <a:spcAft>
                <a:spcPct val="0"/>
              </a:spcAft>
              <a:defRPr/>
            </a:pPr>
            <a:fld id="{8BFD571C-CCD8-3345-B278-2D5CF6FED85E}"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1591382629"/>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Lst>
  <p:transition xmlns:p14="http://schemas.microsoft.com/office/powerpoint/2010/main"/>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charset="0"/>
          <a:ea typeface="ＭＳ Ｐゴシック" charset="0"/>
        </a:defRPr>
      </a:lvl6pPr>
      <a:lvl7pPr marL="914400" algn="ctr" defTabSz="457200" rtl="0" fontAlgn="base">
        <a:spcBef>
          <a:spcPct val="0"/>
        </a:spcBef>
        <a:spcAft>
          <a:spcPct val="0"/>
        </a:spcAft>
        <a:defRPr sz="4400">
          <a:solidFill>
            <a:schemeClr val="tx1"/>
          </a:solidFill>
          <a:latin typeface="Calibri" charset="0"/>
          <a:ea typeface="ＭＳ Ｐゴシック" charset="0"/>
        </a:defRPr>
      </a:lvl7pPr>
      <a:lvl8pPr marL="1371600" algn="ctr" defTabSz="457200" rtl="0" fontAlgn="base">
        <a:spcBef>
          <a:spcPct val="0"/>
        </a:spcBef>
        <a:spcAft>
          <a:spcPct val="0"/>
        </a:spcAft>
        <a:defRPr sz="4400">
          <a:solidFill>
            <a:schemeClr val="tx1"/>
          </a:solidFill>
          <a:latin typeface="Calibri" charset="0"/>
          <a:ea typeface="ＭＳ Ｐゴシック" charset="0"/>
        </a:defRPr>
      </a:lvl8pPr>
      <a:lvl9pPr marL="1828800" algn="ctr" defTabSz="457200" rtl="0" fontAlgn="base">
        <a:spcBef>
          <a:spcPct val="0"/>
        </a:spcBef>
        <a:spcAft>
          <a:spcPct val="0"/>
        </a:spcAft>
        <a:defRPr sz="4400">
          <a:solidFill>
            <a:schemeClr val="tx1"/>
          </a:solidFill>
          <a:latin typeface="Calibri" charset="0"/>
          <a:ea typeface="ＭＳ Ｐゴシック"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406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40643"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FFFFFF"/>
                </a:solidFill>
                <a:latin typeface="Calibri" charset="0"/>
                <a:cs typeface="Arial" charset="0"/>
              </a:defRPr>
            </a:lvl1pPr>
          </a:lstStyle>
          <a:p>
            <a:pPr defTabSz="914400" fontAlgn="base">
              <a:spcBef>
                <a:spcPct val="0"/>
              </a:spcBef>
              <a:spcAft>
                <a:spcPct val="0"/>
              </a:spcAft>
              <a:defRPr/>
            </a:pPr>
            <a:fld id="{0A5464F8-2C4F-134D-8236-AB96F7E46F60}" type="datetimeFigureOut">
              <a:rPr lang="en-US">
                <a:ea typeface="ＭＳ Ｐゴシック" charset="0"/>
              </a:rPr>
              <a:pPr defTabSz="914400" fontAlgn="base">
                <a:spcBef>
                  <a:spcPct val="0"/>
                </a:spcBef>
                <a:spcAft>
                  <a:spcPct val="0"/>
                </a:spcAft>
                <a:defRPr/>
              </a:pPr>
              <a:t>6/9/16</a:t>
            </a:fld>
            <a:endParaRPr lang="en-US">
              <a:ea typeface="ＭＳ Ｐゴシック"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ea typeface="+mn-ea"/>
                <a:cs typeface="+mn-cs"/>
              </a:defRPr>
            </a:lvl1pPr>
          </a:lstStyle>
          <a:p>
            <a:pPr defTabSz="914400">
              <a:defRPr/>
            </a:pPr>
            <a:endParaRPr lang="en-US">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latin typeface="Calibri" charset="0"/>
                <a:cs typeface="Arial" charset="0"/>
              </a:defRPr>
            </a:lvl1pPr>
          </a:lstStyle>
          <a:p>
            <a:pPr defTabSz="914400" fontAlgn="base">
              <a:spcBef>
                <a:spcPct val="0"/>
              </a:spcBef>
              <a:spcAft>
                <a:spcPct val="0"/>
              </a:spcAft>
              <a:defRPr/>
            </a:pPr>
            <a:fld id="{090CC1E9-3A6B-A149-9B26-F4DF996A6D3A}"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190128409"/>
      </p:ext>
    </p:extLst>
  </p:cSld>
  <p:clrMap bg1="dk1" tx1="lt1" bg2="dk2" tx2="lt2" accent1="accent1" accent2="accent2" accent3="accent3" accent4="accent4" accent5="accent5" accent6="accent6" hlink="hlink" folHlink="folHlink"/>
  <p:sldLayoutIdLst>
    <p:sldLayoutId id="2147483891" r:id="rId1"/>
    <p:sldLayoutId id="2147483892" r:id="rId2"/>
    <p:sldLayoutId id="2147483893" r:id="rId3"/>
    <p:sldLayoutId id="2147483894" r:id="rId4"/>
    <p:sldLayoutId id="2147483895" r:id="rId5"/>
    <p:sldLayoutId id="2147483896" r:id="rId6"/>
    <p:sldLayoutId id="2147483897" r:id="rId7"/>
    <p:sldLayoutId id="2147483898" r:id="rId8"/>
    <p:sldLayoutId id="2147483899" r:id="rId9"/>
    <p:sldLayoutId id="2147483900" r:id="rId10"/>
    <p:sldLayoutId id="2147483901" r:id="rId11"/>
  </p:sldLayoutIdLst>
  <p:transition xmlns:p14="http://schemas.microsoft.com/office/powerpoint/2010/main"/>
  <p:txStyles>
    <p:titleStyle>
      <a:lvl1pPr algn="ctr"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9699"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a:solidFill>
                  <a:srgbClr val="000000"/>
                </a:solidFill>
                <a:latin typeface="Arial"/>
                <a:ea typeface="ＭＳ Ｐゴシック"/>
                <a:cs typeface="+mn-cs"/>
              </a:defRPr>
            </a:lvl1pPr>
          </a:lstStyle>
          <a:p>
            <a:pPr defTabSz="914400" fontAlgn="base">
              <a:spcBef>
                <a:spcPct val="0"/>
              </a:spcBef>
              <a:spcAft>
                <a:spcPct val="0"/>
              </a:spcAft>
              <a:defRPr/>
            </a:pPr>
            <a:endParaRPr lang="en-US">
              <a:cs typeface="ＭＳ Ｐゴシック"/>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1400">
                <a:solidFill>
                  <a:srgbClr val="000000"/>
                </a:solidFill>
                <a:latin typeface="Arial"/>
                <a:ea typeface="ＭＳ Ｐゴシック"/>
                <a:cs typeface="+mn-cs"/>
              </a:defRPr>
            </a:lvl1pPr>
          </a:lstStyle>
          <a:p>
            <a:pPr defTabSz="914400" fontAlgn="base">
              <a:spcBef>
                <a:spcPct val="0"/>
              </a:spcBef>
              <a:spcAft>
                <a:spcPct val="0"/>
              </a:spcAft>
              <a:defRPr/>
            </a:pPr>
            <a:endParaRPr lang="en-US">
              <a:cs typeface="ＭＳ Ｐゴシック"/>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a:solidFill>
                  <a:srgbClr val="000000"/>
                </a:solidFill>
                <a:cs typeface="ＭＳ Ｐゴシック" charset="0"/>
              </a:defRPr>
            </a:lvl1pPr>
          </a:lstStyle>
          <a:p>
            <a:pPr defTabSz="914400" fontAlgn="base">
              <a:spcBef>
                <a:spcPct val="0"/>
              </a:spcBef>
              <a:spcAft>
                <a:spcPct val="0"/>
              </a:spcAft>
              <a:defRPr/>
            </a:pPr>
            <a:fld id="{394D0FED-A3C9-934D-A6E4-0DB81186B6B4}" type="slidenum">
              <a:rPr lang="en-US">
                <a:latin typeface="Arial" charset="0"/>
                <a:ea typeface="ＭＳ Ｐゴシック" charset="0"/>
              </a:rPr>
              <a:pPr defTabSz="914400" fontAlgn="base">
                <a:spcBef>
                  <a:spcPct val="0"/>
                </a:spcBef>
                <a:spcAft>
                  <a:spcPct val="0"/>
                </a:spcAft>
                <a:defRPr/>
              </a:pPr>
              <a:t>‹#›</a:t>
            </a:fld>
            <a:endParaRPr lang="en-US">
              <a:latin typeface="Arial" charset="0"/>
              <a:ea typeface="ＭＳ Ｐゴシック" charset="0"/>
            </a:endParaRPr>
          </a:p>
        </p:txBody>
      </p:sp>
    </p:spTree>
    <p:extLst>
      <p:ext uri="{BB962C8B-B14F-4D97-AF65-F5344CB8AC3E}">
        <p14:creationId xmlns:p14="http://schemas.microsoft.com/office/powerpoint/2010/main" val="4012412317"/>
      </p:ext>
    </p:extLst>
  </p:cSld>
  <p:clrMap bg1="lt1" tx1="dk1" bg2="lt2" tx2="dk2" accent1="accent1" accent2="accent2" accent3="accent3" accent4="accent4" accent5="accent5" accent6="accent6" hlink="hlink" folHlink="folHlink"/>
  <p:sldLayoutIdLst>
    <p:sldLayoutId id="2147483903" r:id="rId1"/>
    <p:sldLayoutId id="2147483904" r:id="rId2"/>
  </p:sldLayoutIdLst>
  <p:transition xmlns:p14="http://schemas.microsoft.com/office/powerpoint/2010/main"/>
  <p:hf hdr="0" ft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2pPr>
      <a:lvl3pPr algn="ctr" rtl="0" eaLnBrk="0" fontAlgn="base" hangingPunct="0">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3pPr>
      <a:lvl4pPr algn="ctr" rtl="0" eaLnBrk="0" fontAlgn="base" hangingPunct="0">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4pPr>
      <a:lvl5pPr algn="ctr" rtl="0" eaLnBrk="0" fontAlgn="base" hangingPunct="0">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5pPr>
      <a:lvl6pPr marL="4572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6pPr>
      <a:lvl7pPr marL="9144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7pPr>
      <a:lvl8pPr marL="13716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8pPr>
      <a:lvl9pPr marL="18288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285789705"/>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20" tIns="45711" rIns="91420" bIns="45711" numCol="1" anchor="ctr" anchorCtr="0" compatLnSpc="1">
            <a:prstTxWarp prst="textNoShape">
              <a:avLst/>
            </a:prstTxWarp>
          </a:bodyPr>
          <a:lstStyle/>
          <a:p>
            <a:pPr lvl="0"/>
            <a:r>
              <a:rPr lang="en-US"/>
              <a:t>Click to edit Master title style</a:t>
            </a:r>
          </a:p>
        </p:txBody>
      </p:sp>
      <p:sp>
        <p:nvSpPr>
          <p:cNvPr id="275459"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20" tIns="45711" rIns="91420" bIns="45711"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75460"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20" tIns="45711" rIns="91420" bIns="45711" numCol="1" anchor="t" anchorCtr="0" compatLnSpc="1">
            <a:prstTxWarp prst="textNoShape">
              <a:avLst/>
            </a:prstTxWarp>
          </a:bodyPr>
          <a:lstStyle>
            <a:lvl1pPr>
              <a:defRPr sz="1400" i="0">
                <a:effectLst/>
                <a:latin typeface="+mn-lt"/>
                <a:cs typeface="ＭＳ Ｐゴシック" charset="0"/>
              </a:defRPr>
            </a:lvl1pPr>
          </a:lstStyle>
          <a:p>
            <a:pPr defTabSz="914400" fontAlgn="base">
              <a:spcBef>
                <a:spcPct val="0"/>
              </a:spcBef>
              <a:spcAft>
                <a:spcPct val="0"/>
              </a:spcAft>
            </a:pPr>
            <a:endParaRPr lang="en-US" smtClean="0">
              <a:solidFill>
                <a:srgbClr val="000000"/>
              </a:solidFill>
              <a:latin typeface="Times New Roman"/>
              <a:ea typeface="ＭＳ Ｐゴシック" charset="0"/>
            </a:endParaRPr>
          </a:p>
        </p:txBody>
      </p:sp>
      <p:sp>
        <p:nvSpPr>
          <p:cNvPr id="275461"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20" tIns="45711" rIns="91420" bIns="45711" numCol="1" anchor="t" anchorCtr="0" compatLnSpc="1">
            <a:prstTxWarp prst="textNoShape">
              <a:avLst/>
            </a:prstTxWarp>
          </a:bodyPr>
          <a:lstStyle>
            <a:lvl1pPr algn="ctr">
              <a:defRPr sz="1400" i="0">
                <a:effectLst/>
                <a:latin typeface="+mn-lt"/>
                <a:cs typeface="ＭＳ Ｐゴシック" charset="0"/>
              </a:defRPr>
            </a:lvl1pPr>
          </a:lstStyle>
          <a:p>
            <a:pPr defTabSz="914400" fontAlgn="base">
              <a:spcBef>
                <a:spcPct val="0"/>
              </a:spcBef>
              <a:spcAft>
                <a:spcPct val="0"/>
              </a:spcAft>
            </a:pPr>
            <a:endParaRPr lang="en-US" smtClean="0">
              <a:solidFill>
                <a:srgbClr val="000000"/>
              </a:solidFill>
              <a:latin typeface="Times New Roman"/>
              <a:ea typeface="ＭＳ Ｐゴシック" charset="0"/>
            </a:endParaRPr>
          </a:p>
        </p:txBody>
      </p:sp>
      <p:sp>
        <p:nvSpPr>
          <p:cNvPr id="275462"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20" tIns="45711" rIns="91420" bIns="45711" numCol="1" anchor="t" anchorCtr="0" compatLnSpc="1">
            <a:prstTxWarp prst="textNoShape">
              <a:avLst/>
            </a:prstTxWarp>
          </a:bodyPr>
          <a:lstStyle>
            <a:lvl1pPr algn="r">
              <a:defRPr sz="1400" i="0">
                <a:effectLst/>
                <a:latin typeface="+mn-lt"/>
                <a:cs typeface="ＭＳ Ｐゴシック" charset="0"/>
              </a:defRPr>
            </a:lvl1pPr>
          </a:lstStyle>
          <a:p>
            <a:pPr defTabSz="914400" fontAlgn="base">
              <a:spcBef>
                <a:spcPct val="0"/>
              </a:spcBef>
              <a:spcAft>
                <a:spcPct val="0"/>
              </a:spcAft>
            </a:pPr>
            <a:fld id="{B0C41275-1FF7-F641-B1A1-D37101B1EEAD}" type="slidenum">
              <a:rPr lang="en-US" smtClean="0">
                <a:solidFill>
                  <a:srgbClr val="000000"/>
                </a:solidFill>
                <a:latin typeface="Times New Roman"/>
                <a:ea typeface="ＭＳ Ｐゴシック" charset="0"/>
              </a:rPr>
              <a:pPr defTabSz="914400" fontAlgn="base">
                <a:spcBef>
                  <a:spcPct val="0"/>
                </a:spcBef>
                <a:spcAft>
                  <a:spcPct val="0"/>
                </a:spcAft>
              </a:pPr>
              <a:t>‹#›</a:t>
            </a:fld>
            <a:endParaRPr lang="en-US" smtClean="0">
              <a:solidFill>
                <a:srgbClr val="000000"/>
              </a:solidFill>
              <a:latin typeface="Times New Roman"/>
              <a:ea typeface="ＭＳ Ｐゴシック" charset="0"/>
            </a:endParaRPr>
          </a:p>
        </p:txBody>
      </p:sp>
    </p:spTree>
    <p:extLst>
      <p:ext uri="{BB962C8B-B14F-4D97-AF65-F5344CB8AC3E}">
        <p14:creationId xmlns:p14="http://schemas.microsoft.com/office/powerpoint/2010/main" val="1284694582"/>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 id="2147483929" r:id="rId12"/>
    <p:sldLayoutId id="2147483930" r:id="rId13"/>
  </p:sldLayoutIdLst>
  <p:transition xmlns:p14="http://schemas.microsoft.com/office/powerpoint/2010/main"/>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58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ndParaRPr>
          </a:p>
        </p:txBody>
      </p:sp>
      <p:sp>
        <p:nvSpPr>
          <p:cNvPr id="2058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ndParaRPr>
          </a:p>
        </p:txBody>
      </p:sp>
      <p:sp>
        <p:nvSpPr>
          <p:cNvPr id="2058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73666AC4-BA7C-7044-BA09-D76930113EEF}"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579861069"/>
      </p:ext>
    </p:extLst>
  </p:cSld>
  <p:clrMap bg1="lt1" tx1="dk1" bg2="lt2" tx2="dk2" accent1="accent1" accent2="accent2" accent3="accent3" accent4="accent4" accent5="accent5" accent6="accent6" hlink="hlink" folHlink="folHlink"/>
  <p:sldLayoutIdLst>
    <p:sldLayoutId id="2147483932" r:id="rId1"/>
    <p:sldLayoutId id="2147483933"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 id="2147483943" r:id="rId12"/>
  </p:sldLayoutIdLst>
  <p:transition xmlns:p14="http://schemas.microsoft.com/office/powerpoint/2010/main"/>
  <p:txStyles>
    <p:titleStyle>
      <a:lvl1pPr algn="ctr" rtl="0" eaLnBrk="0" fontAlgn="base" hangingPunct="0">
        <a:spcBef>
          <a:spcPct val="0"/>
        </a:spcBef>
        <a:spcAft>
          <a:spcPct val="0"/>
        </a:spcAft>
        <a:defRPr sz="4400">
          <a:solidFill>
            <a:schemeClr val="tx2"/>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600200" y="1600200"/>
            <a:ext cx="7086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7" name="Picture 6" descr="glassyDOM_dec9.tif"/>
          <p:cNvPicPr>
            <a:picLocks noChangeAspect="1"/>
          </p:cNvPicPr>
          <p:nvPr/>
        </p:nvPicPr>
        <p:blipFill>
          <a:blip r:embed="rId13" cstate="print"/>
          <a:srcRect l="26122" r="37306"/>
          <a:stretch>
            <a:fillRect/>
          </a:stretch>
        </p:blipFill>
        <p:spPr>
          <a:xfrm>
            <a:off x="0" y="0"/>
            <a:ext cx="1600200" cy="6858000"/>
          </a:xfrm>
          <a:prstGeom prst="rect">
            <a:avLst/>
          </a:prstGeom>
        </p:spPr>
      </p:pic>
      <p:sp>
        <p:nvSpPr>
          <p:cNvPr id="2" name="Title Placeholder 1"/>
          <p:cNvSpPr>
            <a:spLocks noGrp="1"/>
          </p:cNvSpPr>
          <p:nvPr>
            <p:ph type="title"/>
          </p:nvPr>
        </p:nvSpPr>
        <p:spPr>
          <a:xfrm>
            <a:off x="1219200" y="274638"/>
            <a:ext cx="7467600" cy="114300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r>
              <a:rPr lang="en-US" smtClean="0">
                <a:solidFill>
                  <a:prstClr val="black">
                    <a:tint val="75000"/>
                  </a:prstClr>
                </a:solidFill>
                <a:latin typeface="Calibri"/>
              </a:rPr>
              <a:t>Aya Ishihara  KPS Pioneering Symposium</a:t>
            </a:r>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1C111F2D-9553-4D38-9314-B653194F951A}" type="slidenum">
              <a:rPr lang="en-US" smtClean="0">
                <a:solidFill>
                  <a:prstClr val="black">
                    <a:tint val="75000"/>
                  </a:prstClr>
                </a:solidFill>
                <a:latin typeface="Calibri"/>
              </a:rPr>
              <a:pPr defTabSz="914400"/>
              <a:t>‹#›</a:t>
            </a:fld>
            <a:endParaRPr lang="en-US">
              <a:solidFill>
                <a:prstClr val="black">
                  <a:tint val="75000"/>
                </a:prstClr>
              </a:solidFill>
              <a:latin typeface="Calibri"/>
            </a:endParaRPr>
          </a:p>
        </p:txBody>
      </p:sp>
    </p:spTree>
    <p:extLst>
      <p:ext uri="{BB962C8B-B14F-4D97-AF65-F5344CB8AC3E}">
        <p14:creationId xmlns:p14="http://schemas.microsoft.com/office/powerpoint/2010/main" val="3361050412"/>
      </p:ext>
    </p:extLst>
  </p:cSld>
  <p:clrMap bg1="lt1" tx1="dk1" bg2="lt2" tx2="dk2" accent1="accent1" accent2="accent2" accent3="accent3" accent4="accent4" accent5="accent5" accent6="accent6" hlink="hlink" folHlink="folHlink"/>
  <p:sldLayoutIdLst>
    <p:sldLayoutId id="2147483945" r:id="rId1"/>
    <p:sldLayoutId id="2147483946" r:id="rId2"/>
    <p:sldLayoutId id="2147483947" r:id="rId3"/>
    <p:sldLayoutId id="2147483948" r:id="rId4"/>
    <p:sldLayoutId id="2147483949" r:id="rId5"/>
    <p:sldLayoutId id="2147483950" r:id="rId6"/>
    <p:sldLayoutId id="2147483951" r:id="rId7"/>
    <p:sldLayoutId id="2147483952" r:id="rId8"/>
    <p:sldLayoutId id="2147483953" r:id="rId9"/>
    <p:sldLayoutId id="2147483954" r:id="rId10"/>
    <p:sldLayoutId id="2147483955" r:id="rId11"/>
  </p:sldLayoutIdLst>
  <p:timing>
    <p:tnLst>
      <p:par>
        <p:cTn xmlns:p14="http://schemas.microsoft.com/office/powerpoint/2010/main" id="1" dur="indefinite" restart="never" nodeType="tmRoot"/>
      </p:par>
    </p:tnLst>
  </p:timing>
  <p:hf sldNum="0" hdr="0" dt="0"/>
  <p:txStyles>
    <p:titleStyle>
      <a:lvl1pPr algn="l" defTabSz="914400" rtl="0" eaLnBrk="1" latinLnBrk="0" hangingPunct="1">
        <a:spcBef>
          <a:spcPct val="0"/>
        </a:spcBef>
        <a:buNone/>
        <a:defRPr sz="4400" kern="1200" baseline="0">
          <a:solidFill>
            <a:srgbClr val="29B5FF"/>
          </a:solidFill>
          <a:latin typeface="Arial"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baseline="0">
          <a:solidFill>
            <a:schemeClr val="bg1">
              <a:lumMod val="85000"/>
            </a:schemeClr>
          </a:solidFill>
          <a:latin typeface="Arial" pitchFamily="34" charset="0"/>
          <a:ea typeface="+mn-ea"/>
          <a:cs typeface="+mn-cs"/>
        </a:defRPr>
      </a:lvl1pPr>
      <a:lvl2pPr marL="742950" indent="-285750" algn="l" defTabSz="914400" rtl="0" eaLnBrk="1" latinLnBrk="0" hangingPunct="1">
        <a:spcBef>
          <a:spcPct val="20000"/>
        </a:spcBef>
        <a:buFont typeface="Arial" pitchFamily="34" charset="0"/>
        <a:buChar char="–"/>
        <a:defRPr sz="2800" kern="1200" baseline="0">
          <a:solidFill>
            <a:schemeClr val="bg1">
              <a:lumMod val="85000"/>
            </a:schemeClr>
          </a:solidFill>
          <a:latin typeface="Arial" pitchFamily="34" charset="0"/>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bg1">
              <a:lumMod val="85000"/>
            </a:schemeClr>
          </a:solidFill>
          <a:latin typeface="Arial" pitchFamily="34" charset="0"/>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bg1">
              <a:lumMod val="85000"/>
            </a:schemeClr>
          </a:solidFill>
          <a:latin typeface="Arial" pitchFamily="34" charset="0"/>
          <a:ea typeface="+mn-ea"/>
          <a:cs typeface="+mn-cs"/>
        </a:defRPr>
      </a:lvl4pPr>
      <a:lvl5pPr marL="2057400" indent="-228600" algn="l" defTabSz="914400" rtl="0" eaLnBrk="1" latinLnBrk="0" hangingPunct="1">
        <a:spcBef>
          <a:spcPct val="20000"/>
        </a:spcBef>
        <a:buFont typeface="Arial" pitchFamily="34" charset="0"/>
        <a:buChar char="»"/>
        <a:defRPr sz="2000" kern="1200" baseline="0">
          <a:solidFill>
            <a:schemeClr val="bg1">
              <a:lumMod val="85000"/>
            </a:schemeClr>
          </a:solidFill>
          <a:latin typeface="Arial"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1379"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5053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rgbClr val="000000"/>
                </a:solidFill>
                <a:latin typeface="+mn-lt"/>
                <a:cs typeface="+mn-cs"/>
              </a:defRPr>
            </a:lvl1pPr>
          </a:lstStyle>
          <a:p>
            <a:pPr defTabSz="914400" fontAlgn="base">
              <a:spcBef>
                <a:spcPct val="0"/>
              </a:spcBef>
              <a:spcAft>
                <a:spcPct val="0"/>
              </a:spcAft>
              <a:defRPr/>
            </a:pPr>
            <a:endParaRPr lang="en-US">
              <a:latin typeface="Times New Roman"/>
              <a:ea typeface="ＭＳ Ｐゴシック" charset="0"/>
            </a:endParaRPr>
          </a:p>
        </p:txBody>
      </p:sp>
      <p:sp>
        <p:nvSpPr>
          <p:cNvPr id="15053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mn-lt"/>
                <a:cs typeface="+mn-cs"/>
              </a:defRPr>
            </a:lvl1pPr>
          </a:lstStyle>
          <a:p>
            <a:pPr defTabSz="914400" fontAlgn="base">
              <a:spcBef>
                <a:spcPct val="0"/>
              </a:spcBef>
              <a:spcAft>
                <a:spcPct val="0"/>
              </a:spcAft>
              <a:defRPr/>
            </a:pPr>
            <a:endParaRPr lang="en-US">
              <a:latin typeface="Times New Roman"/>
              <a:ea typeface="ＭＳ Ｐゴシック" charset="0"/>
            </a:endParaRPr>
          </a:p>
        </p:txBody>
      </p:sp>
      <p:sp>
        <p:nvSpPr>
          <p:cNvPr id="15053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b="0">
                <a:solidFill>
                  <a:srgbClr val="000000"/>
                </a:solidFill>
                <a:latin typeface="+mn-lt"/>
                <a:cs typeface="+mn-cs"/>
              </a:defRPr>
            </a:lvl1pPr>
          </a:lstStyle>
          <a:p>
            <a:pPr defTabSz="914400" fontAlgn="base">
              <a:spcBef>
                <a:spcPct val="0"/>
              </a:spcBef>
              <a:spcAft>
                <a:spcPct val="0"/>
              </a:spcAft>
              <a:defRPr/>
            </a:pPr>
            <a:fld id="{C3774AD8-C73F-4BAC-B983-40345A7B3F2E}" type="slidenum">
              <a:rPr lang="en-US">
                <a:latin typeface="Times New Roman"/>
                <a:ea typeface="ＭＳ Ｐゴシック" charset="0"/>
              </a:rPr>
              <a:pPr defTabSz="914400" fontAlgn="base">
                <a:spcBef>
                  <a:spcPct val="0"/>
                </a:spcBef>
                <a:spcAft>
                  <a:spcPct val="0"/>
                </a:spcAft>
                <a:defRPr/>
              </a:pPr>
              <a:t>‹#›</a:t>
            </a:fld>
            <a:endParaRPr lang="en-US">
              <a:latin typeface="Times New Roman"/>
              <a:ea typeface="ＭＳ Ｐゴシック" charset="0"/>
            </a:endParaRPr>
          </a:p>
        </p:txBody>
      </p:sp>
    </p:spTree>
    <p:extLst>
      <p:ext uri="{BB962C8B-B14F-4D97-AF65-F5344CB8AC3E}">
        <p14:creationId xmlns:p14="http://schemas.microsoft.com/office/powerpoint/2010/main" val="2504708387"/>
      </p:ext>
    </p:extLst>
  </p:cSld>
  <p:clrMap bg1="lt1" tx1="dk1" bg2="lt2" tx2="dk2" accent1="accent1" accent2="accent2" accent3="accent3" accent4="accent4" accent5="accent5" accent6="accent6" hlink="hlink" folHlink="folHlink"/>
  <p:sldLayoutIdLst>
    <p:sldLayoutId id="2147483957" r:id="rId1"/>
    <p:sldLayoutId id="2147483958" r:id="rId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charset="0"/>
        </a:defRPr>
      </a:lvl2pPr>
      <a:lvl3pPr algn="ctr" rtl="0" eaLnBrk="0" fontAlgn="base" hangingPunct="0">
        <a:spcBef>
          <a:spcPct val="0"/>
        </a:spcBef>
        <a:spcAft>
          <a:spcPct val="0"/>
        </a:spcAft>
        <a:defRPr sz="4400">
          <a:solidFill>
            <a:schemeClr val="tx2"/>
          </a:solidFill>
          <a:latin typeface="Times New Roman" charset="0"/>
        </a:defRPr>
      </a:lvl3pPr>
      <a:lvl4pPr algn="ctr" rtl="0" eaLnBrk="0" fontAlgn="base" hangingPunct="0">
        <a:spcBef>
          <a:spcPct val="0"/>
        </a:spcBef>
        <a:spcAft>
          <a:spcPct val="0"/>
        </a:spcAft>
        <a:defRPr sz="4400">
          <a:solidFill>
            <a:schemeClr val="tx2"/>
          </a:solidFill>
          <a:latin typeface="Times New Roman" charset="0"/>
        </a:defRPr>
      </a:lvl4pPr>
      <a:lvl5pPr algn="ctr" rtl="0" eaLnBrk="0" fontAlgn="base" hangingPunct="0">
        <a:spcBef>
          <a:spcPct val="0"/>
        </a:spcBef>
        <a:spcAft>
          <a:spcPct val="0"/>
        </a:spcAft>
        <a:defRPr sz="4400">
          <a:solidFill>
            <a:schemeClr val="tx2"/>
          </a:solidFill>
          <a:latin typeface="Times New Roman"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fontAlgn="base">
        <a:spcBef>
          <a:spcPct val="20000"/>
        </a:spcBef>
        <a:spcAft>
          <a:spcPct val="0"/>
        </a:spcAft>
        <a:buChar char="»"/>
        <a:defRPr sz="2000">
          <a:solidFill>
            <a:schemeClr val="tx1"/>
          </a:solidFill>
          <a:latin typeface="+mn-lt"/>
          <a:ea typeface="ＭＳ Ｐゴシック" charset="-128"/>
        </a:defRPr>
      </a:lvl6pPr>
      <a:lvl7pPr marL="2971800" indent="-228600" algn="l" rtl="0" fontAlgn="base">
        <a:spcBef>
          <a:spcPct val="20000"/>
        </a:spcBef>
        <a:spcAft>
          <a:spcPct val="0"/>
        </a:spcAft>
        <a:buChar char="»"/>
        <a:defRPr sz="2000">
          <a:solidFill>
            <a:schemeClr val="tx1"/>
          </a:solidFill>
          <a:latin typeface="+mn-lt"/>
          <a:ea typeface="ＭＳ Ｐゴシック" charset="-128"/>
        </a:defRPr>
      </a:lvl7pPr>
      <a:lvl8pPr marL="3429000" indent="-228600" algn="l" rtl="0" fontAlgn="base">
        <a:spcBef>
          <a:spcPct val="20000"/>
        </a:spcBef>
        <a:spcAft>
          <a:spcPct val="0"/>
        </a:spcAft>
        <a:buChar char="»"/>
        <a:defRPr sz="2000">
          <a:solidFill>
            <a:schemeClr val="tx1"/>
          </a:solidFill>
          <a:latin typeface="+mn-lt"/>
          <a:ea typeface="ＭＳ Ｐゴシック" charset="-128"/>
        </a:defRPr>
      </a:lvl8pPr>
      <a:lvl9pPr marL="3886200" indent="-228600"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75138"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75139"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latin typeface="Calibri" charset="0"/>
                <a:cs typeface="Arial" charset="0"/>
              </a:defRPr>
            </a:lvl1pPr>
          </a:lstStyle>
          <a:p>
            <a:pPr defTabSz="914400" fontAlgn="base">
              <a:spcBef>
                <a:spcPct val="0"/>
              </a:spcBef>
              <a:spcAft>
                <a:spcPct val="0"/>
              </a:spcAft>
              <a:defRPr/>
            </a:pPr>
            <a:fld id="{B9C62510-1BA4-8D45-90B7-016B3E491283}" type="datetimeFigureOut">
              <a:rPr lang="en-US">
                <a:ea typeface="ＭＳ Ｐゴシック" charset="0"/>
              </a:rPr>
              <a:pPr defTabSz="914400" fontAlgn="base">
                <a:spcBef>
                  <a:spcPct val="0"/>
                </a:spcBef>
                <a:spcAft>
                  <a:spcPct val="0"/>
                </a:spcAft>
                <a:defRPr/>
              </a:pPr>
              <a:t>6/9/16</a:t>
            </a:fld>
            <a:endParaRPr lang="en-US">
              <a:ea typeface="ＭＳ Ｐゴシック"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ea typeface="+mn-ea"/>
                <a:cs typeface="+mn-cs"/>
              </a:defRPr>
            </a:lvl1pPr>
          </a:lstStyle>
          <a:p>
            <a:pPr defTabSz="914400">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cs typeface="Arial" charset="0"/>
              </a:defRPr>
            </a:lvl1pPr>
          </a:lstStyle>
          <a:p>
            <a:pPr defTabSz="914400" fontAlgn="base">
              <a:spcBef>
                <a:spcPct val="0"/>
              </a:spcBef>
              <a:spcAft>
                <a:spcPct val="0"/>
              </a:spcAft>
              <a:defRPr/>
            </a:pPr>
            <a:fld id="{0FB313FE-EC0E-A147-8614-A15FF4D3FDD7}"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2076344532"/>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Lst>
  <p:txStyles>
    <p:titleStyle>
      <a:lvl1pPr algn="ctr"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186113016"/>
      </p:ext>
    </p:extLst>
  </p:cSld>
  <p:clrMap bg1="lt1" tx1="dk1" bg2="lt2" tx2="dk2" accent1="accent1" accent2="accent2" accent3="accent3" accent4="accent4" accent5="accent5" accent6="accent6" hlink="hlink" folHlink="folHlink"/>
  <p:sldLayoutIdLst>
    <p:sldLayoutId id="2147483972" r:id="rId1"/>
    <p:sldLayoutId id="2147483973" r:id="rId2"/>
    <p:sldLayoutId id="2147483974" r:id="rId3"/>
    <p:sldLayoutId id="2147483975" r:id="rId4"/>
    <p:sldLayoutId id="2147483976" r:id="rId5"/>
    <p:sldLayoutId id="2147483977" r:id="rId6"/>
    <p:sldLayoutId id="2147483978" r:id="rId7"/>
    <p:sldLayoutId id="2147483979" r:id="rId8"/>
    <p:sldLayoutId id="2147483980" r:id="rId9"/>
    <p:sldLayoutId id="2147483981" r:id="rId10"/>
    <p:sldLayoutId id="214748398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70C4F4-934C-9B4A-8BBA-F13120A32663}" type="datetimeFigureOut">
              <a:rPr lang="en-US" smtClean="0">
                <a:solidFill>
                  <a:prstClr val="black">
                    <a:tint val="75000"/>
                  </a:prstClr>
                </a:solidFill>
                <a:latin typeface="Calibri"/>
              </a:rPr>
              <a:pPr/>
              <a:t>6/9/16</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EF3B9C-9624-6D49-B41F-5ABAC5FA2392}"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118059081"/>
      </p:ext>
    </p:extLst>
  </p:cSld>
  <p:clrMap bg1="lt1" tx1="dk1" bg2="lt2" tx2="dk2" accent1="accent1" accent2="accent2" accent3="accent3" accent4="accent4" accent5="accent5" accent6="accent6" hlink="hlink" folHlink="folHlink"/>
  <p:sldLayoutIdLst>
    <p:sldLayoutId id="2147483984" r:id="rId1"/>
    <p:sldLayoutId id="2147483985" r:id="rId2"/>
    <p:sldLayoutId id="2147483986" r:id="rId3"/>
    <p:sldLayoutId id="2147483987" r:id="rId4"/>
    <p:sldLayoutId id="2147483988" r:id="rId5"/>
    <p:sldLayoutId id="2147483989" r:id="rId6"/>
    <p:sldLayoutId id="2147483990" r:id="rId7"/>
    <p:sldLayoutId id="2147483991" r:id="rId8"/>
    <p:sldLayoutId id="2147483992" r:id="rId9"/>
    <p:sldLayoutId id="2147483993" r:id="rId10"/>
    <p:sldLayoutId id="2147483994"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4" Type="http://schemas.openxmlformats.org/officeDocument/2006/relationships/image" Target="../media/image2.png"/><Relationship Id="rId5" Type="http://schemas.openxmlformats.org/officeDocument/2006/relationships/image" Target="../media/image3.png"/><Relationship Id="rId1" Type="http://schemas.openxmlformats.org/officeDocument/2006/relationships/vmlDrawing" Target="../drawings/vmlDrawing1.vml"/><Relationship Id="rId2"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oleObject" Target="../embeddings/oleObject2.bin"/><Relationship Id="rId4" Type="http://schemas.openxmlformats.org/officeDocument/2006/relationships/image" Target="../media/image2.png"/><Relationship Id="rId1" Type="http://schemas.openxmlformats.org/officeDocument/2006/relationships/vmlDrawing" Target="../drawings/vmlDrawing2.vml"/><Relationship Id="rId2" Type="http://schemas.openxmlformats.org/officeDocument/2006/relationships/slideLayout" Target="../slideLayouts/slideLayout253.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3.bin"/><Relationship Id="rId4" Type="http://schemas.openxmlformats.org/officeDocument/2006/relationships/image" Target="../media/image4.png"/><Relationship Id="rId1" Type="http://schemas.openxmlformats.org/officeDocument/2006/relationships/vmlDrawing" Target="../drawings/vmlDrawing3.vml"/><Relationship Id="rId2"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4" Type="http://schemas.openxmlformats.org/officeDocument/2006/relationships/oleObject" Target="../embeddings/oleObject4.bin"/><Relationship Id="rId5" Type="http://schemas.openxmlformats.org/officeDocument/2006/relationships/image" Target="../media/image2.png"/><Relationship Id="rId6" Type="http://schemas.openxmlformats.org/officeDocument/2006/relationships/image" Target="../media/image5.png"/><Relationship Id="rId1" Type="http://schemas.openxmlformats.org/officeDocument/2006/relationships/vmlDrawing" Target="../drawings/vmlDrawing4.vml"/><Relationship Id="rId2"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3.xml"/><Relationship Id="rId2" Type="http://schemas.openxmlformats.org/officeDocument/2006/relationships/image" Target="../media/image6.emf"/></Relationships>
</file>

<file path=ppt/slides/_rels/slide6.xml.rels><?xml version="1.0" encoding="UTF-8" standalone="yes"?>
<Relationships xmlns="http://schemas.openxmlformats.org/package/2006/relationships"><Relationship Id="rId3" Type="http://schemas.openxmlformats.org/officeDocument/2006/relationships/video" Target="../media/media1.mpeg"/><Relationship Id="rId4" Type="http://schemas.openxmlformats.org/officeDocument/2006/relationships/slideLayout" Target="../slideLayouts/slideLayout129.xml"/><Relationship Id="rId5" Type="http://schemas.openxmlformats.org/officeDocument/2006/relationships/notesSlide" Target="../notesSlides/notesSlide2.xml"/><Relationship Id="rId6" Type="http://schemas.openxmlformats.org/officeDocument/2006/relationships/oleObject" Target="../embeddings/oleObject5.bin"/><Relationship Id="rId7" Type="http://schemas.openxmlformats.org/officeDocument/2006/relationships/image" Target="../media/image7.png"/><Relationship Id="rId8" Type="http://schemas.openxmlformats.org/officeDocument/2006/relationships/image" Target="../media/image8.png"/><Relationship Id="rId1" Type="http://schemas.openxmlformats.org/officeDocument/2006/relationships/vmlDrawing" Target="../drawings/vmlDrawing5.vml"/><Relationship Id="rId2" Type="http://schemas.microsoft.com/office/2007/relationships/media" Target="../media/media1.m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7.xml"/><Relationship Id="rId2"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oleObject" Target="???" TargetMode="External"/><Relationship Id="rId4" Type="http://schemas.openxmlformats.org/officeDocument/2006/relationships/image" Target="../media/image10.png"/><Relationship Id="rId1" Type="http://schemas.openxmlformats.org/officeDocument/2006/relationships/vmlDrawing" Target="../drawings/vmlDrawing6.vml"/><Relationship Id="rId2" Type="http://schemas.openxmlformats.org/officeDocument/2006/relationships/slideLayout" Target="../slideLayouts/slideLayout15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4" Type="http://schemas.openxmlformats.org/officeDocument/2006/relationships/oleObject" Target="../embeddings/oleObject6.bin"/><Relationship Id="rId5" Type="http://schemas.openxmlformats.org/officeDocument/2006/relationships/image" Target="../media/image2.png"/><Relationship Id="rId6" Type="http://schemas.openxmlformats.org/officeDocument/2006/relationships/image" Target="../media/image11.jpeg"/><Relationship Id="rId1" Type="http://schemas.openxmlformats.org/officeDocument/2006/relationships/vmlDrawing" Target="../drawings/vmlDrawing7.vml"/><Relationship Id="rId2" Type="http://schemas.openxmlformats.org/officeDocument/2006/relationships/slideLayout" Target="../slideLayouts/slideLayout169.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oleObject" Target="../embeddings/oleObject7.bin"/><Relationship Id="rId5" Type="http://schemas.openxmlformats.org/officeDocument/2006/relationships/image" Target="../media/image12.emf"/><Relationship Id="rId1" Type="http://schemas.openxmlformats.org/officeDocument/2006/relationships/vmlDrawing" Target="../drawings/vmlDrawing8.vml"/><Relationship Id="rId2" Type="http://schemas.openxmlformats.org/officeDocument/2006/relationships/slideLayout" Target="../slideLayouts/slideLayout18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64.xml"/><Relationship Id="rId2"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70.xml"/><Relationship Id="rId4" Type="http://schemas.openxmlformats.org/officeDocument/2006/relationships/notesSlide" Target="../notesSlides/notesSlide4.xml"/><Relationship Id="rId5" Type="http://schemas.openxmlformats.org/officeDocument/2006/relationships/image" Target="../media/image15.png"/><Relationship Id="rId1" Type="http://schemas.microsoft.com/office/2007/relationships/media" Target="../media/media2.mp4"/><Relationship Id="rId2" Type="http://schemas.openxmlformats.org/officeDocument/2006/relationships/video" Target="../media/media2.mp4"/></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73.xml"/><Relationship Id="rId4" Type="http://schemas.openxmlformats.org/officeDocument/2006/relationships/notesSlide" Target="../notesSlides/notesSlide5.xml"/><Relationship Id="rId5" Type="http://schemas.openxmlformats.org/officeDocument/2006/relationships/image" Target="../media/image16.png"/><Relationship Id="rId1" Type="http://schemas.microsoft.com/office/2007/relationships/media" Target="../media/media3.mov"/><Relationship Id="rId2" Type="http://schemas.openxmlformats.org/officeDocument/2006/relationships/video" Target="../media/media3.mov"/></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4" Type="http://schemas.openxmlformats.org/officeDocument/2006/relationships/image" Target="../media/image19.jpeg"/><Relationship Id="rId1" Type="http://schemas.openxmlformats.org/officeDocument/2006/relationships/slideLayout" Target="../slideLayouts/slideLayout205.xml"/><Relationship Id="rId2" Type="http://schemas.openxmlformats.org/officeDocument/2006/relationships/image" Target="../media/image1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84.xml"/><Relationship Id="rId2" Type="http://schemas.openxmlformats.org/officeDocument/2006/relationships/notesSlide" Target="../notesSlides/notesSlide6.xml"/><Relationship Id="rId3" Type="http://schemas.openxmlformats.org/officeDocument/2006/relationships/image" Target="../media/image20.jp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7.xml"/><Relationship Id="rId4" Type="http://schemas.openxmlformats.org/officeDocument/2006/relationships/oleObject" Target="../embeddings/oleObject8.bin"/><Relationship Id="rId5" Type="http://schemas.openxmlformats.org/officeDocument/2006/relationships/image" Target="../media/image2.png"/><Relationship Id="rId6" Type="http://schemas.openxmlformats.org/officeDocument/2006/relationships/image" Target="../media/image21.png"/><Relationship Id="rId1" Type="http://schemas.openxmlformats.org/officeDocument/2006/relationships/vmlDrawing" Target="../drawings/vmlDrawing9.vml"/><Relationship Id="rId2" Type="http://schemas.openxmlformats.org/officeDocument/2006/relationships/slideLayout" Target="../slideLayouts/slideLayout2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6.xml"/><Relationship Id="rId2"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oleObject" Target="../embeddings/oleObject9.bin"/><Relationship Id="rId5" Type="http://schemas.openxmlformats.org/officeDocument/2006/relationships/image" Target="../media/image12.emf"/><Relationship Id="rId1" Type="http://schemas.openxmlformats.org/officeDocument/2006/relationships/vmlDrawing" Target="../drawings/vmlDrawing10.vml"/><Relationship Id="rId2" Type="http://schemas.openxmlformats.org/officeDocument/2006/relationships/slideLayout" Target="../slideLayouts/slideLayout18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7.xml"/><Relationship Id="rId2" Type="http://schemas.openxmlformats.org/officeDocument/2006/relationships/notesSlide" Target="../notesSlides/notesSlide8.xml"/><Relationship Id="rId3" Type="http://schemas.openxmlformats.org/officeDocument/2006/relationships/image" Target="../media/image23.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8.xml"/><Relationship Id="rId2" Type="http://schemas.openxmlformats.org/officeDocument/2006/relationships/image" Target="../media/image2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0.xml"/><Relationship Id="rId2" Type="http://schemas.openxmlformats.org/officeDocument/2006/relationships/image" Target="../media/image2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0.xml"/><Relationship Id="rId2"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10.bin"/><Relationship Id="rId4" Type="http://schemas.openxmlformats.org/officeDocument/2006/relationships/image" Target="../media/image2.png"/><Relationship Id="rId5" Type="http://schemas.openxmlformats.org/officeDocument/2006/relationships/image" Target="../media/image27.png"/><Relationship Id="rId6" Type="http://schemas.openxmlformats.org/officeDocument/2006/relationships/image" Target="../media/image28.png"/><Relationship Id="rId1" Type="http://schemas.openxmlformats.org/officeDocument/2006/relationships/vmlDrawing" Target="../drawings/vmlDrawing11.vml"/><Relationship Id="rId2" Type="http://schemas.openxmlformats.org/officeDocument/2006/relationships/slideLayout" Target="../slideLayouts/slideLayout198.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9.xml"/><Relationship Id="rId4" Type="http://schemas.openxmlformats.org/officeDocument/2006/relationships/image" Target="../media/image29.png"/><Relationship Id="rId1" Type="http://schemas.microsoft.com/office/2007/relationships/media" Target="../media/media4.mov"/><Relationship Id="rId2" Type="http://schemas.openxmlformats.org/officeDocument/2006/relationships/video" Target="../media/media4.mov"/></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1.bin"/><Relationship Id="rId4" Type="http://schemas.openxmlformats.org/officeDocument/2006/relationships/image" Target="../media/image2.png"/><Relationship Id="rId5" Type="http://schemas.openxmlformats.org/officeDocument/2006/relationships/image" Target="../media/image24.png"/><Relationship Id="rId6" Type="http://schemas.openxmlformats.org/officeDocument/2006/relationships/image" Target="../media/image30.png"/><Relationship Id="rId1" Type="http://schemas.openxmlformats.org/officeDocument/2006/relationships/vmlDrawing" Target="../drawings/vmlDrawing12.vml"/><Relationship Id="rId2" Type="http://schemas.openxmlformats.org/officeDocument/2006/relationships/slideLayout" Target="../slideLayouts/slideLayout123.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12.bin"/><Relationship Id="rId4" Type="http://schemas.openxmlformats.org/officeDocument/2006/relationships/image" Target="../media/image2.png"/><Relationship Id="rId5" Type="http://schemas.openxmlformats.org/officeDocument/2006/relationships/image" Target="../media/image3.png"/><Relationship Id="rId1" Type="http://schemas.openxmlformats.org/officeDocument/2006/relationships/vmlDrawing" Target="../drawings/vmlDrawing13.vml"/><Relationship Id="rId2" Type="http://schemas.openxmlformats.org/officeDocument/2006/relationships/slideLayout" Target="../slideLayouts/slideLayout24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21.xml"/><Relationship Id="rId2" Type="http://schemas.openxmlformats.org/officeDocument/2006/relationships/image" Target="../media/image31.em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22.xml"/><Relationship Id="rId2" Type="http://schemas.openxmlformats.org/officeDocument/2006/relationships/image" Target="../media/image32.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33.png"/></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13.bin"/><Relationship Id="rId4" Type="http://schemas.openxmlformats.org/officeDocument/2006/relationships/image" Target="../media/image2.png"/><Relationship Id="rId1" Type="http://schemas.openxmlformats.org/officeDocument/2006/relationships/vmlDrawing" Target="../drawings/vmlDrawing14.vml"/><Relationship Id="rId2" Type="http://schemas.openxmlformats.org/officeDocument/2006/relationships/slideLayout" Target="../slideLayouts/slideLayout224.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9.xml"/><Relationship Id="rId4" Type="http://schemas.openxmlformats.org/officeDocument/2006/relationships/oleObject" Target="../embeddings/oleObject14.bin"/><Relationship Id="rId5" Type="http://schemas.openxmlformats.org/officeDocument/2006/relationships/image" Target="../media/image2.png"/><Relationship Id="rId6" Type="http://schemas.openxmlformats.org/officeDocument/2006/relationships/image" Target="../media/image11.jpeg"/><Relationship Id="rId1" Type="http://schemas.openxmlformats.org/officeDocument/2006/relationships/vmlDrawing" Target="../drawings/vmlDrawing15.vml"/><Relationship Id="rId2" Type="http://schemas.openxmlformats.org/officeDocument/2006/relationships/slideLayout" Target="../slideLayouts/slideLayout16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9.xml"/><Relationship Id="rId2" Type="http://schemas.openxmlformats.org/officeDocument/2006/relationships/image" Target="../media/image34.em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29.xml"/><Relationship Id="rId2" Type="http://schemas.openxmlformats.org/officeDocument/2006/relationships/image" Target="../media/image35.emf"/></Relationships>
</file>

<file path=ppt/slides/_rels/slide34.xml.rels><?xml version="1.0" encoding="UTF-8" standalone="yes"?>
<Relationships xmlns="http://schemas.openxmlformats.org/package/2006/relationships"><Relationship Id="rId3" Type="http://schemas.openxmlformats.org/officeDocument/2006/relationships/image" Target="../media/image37.jpeg"/><Relationship Id="rId4" Type="http://schemas.openxmlformats.org/officeDocument/2006/relationships/oleObject" Target="../embeddings/oleObject15.bin"/><Relationship Id="rId5" Type="http://schemas.openxmlformats.org/officeDocument/2006/relationships/image" Target="../media/image36.emf"/><Relationship Id="rId1" Type="http://schemas.openxmlformats.org/officeDocument/2006/relationships/vmlDrawing" Target="../drawings/vmlDrawing16.vml"/><Relationship Id="rId2" Type="http://schemas.openxmlformats.org/officeDocument/2006/relationships/slideLayout" Target="../slideLayouts/slideLayout240.xml"/></Relationships>
</file>

<file path=ppt/slides/_rels/slide35.xml.rels><?xml version="1.0" encoding="UTF-8" standalone="yes"?>
<Relationships xmlns="http://schemas.openxmlformats.org/package/2006/relationships"><Relationship Id="rId3" Type="http://schemas.openxmlformats.org/officeDocument/2006/relationships/image" Target="../media/image38.jpeg"/><Relationship Id="rId4" Type="http://schemas.openxmlformats.org/officeDocument/2006/relationships/oleObject" Target="../embeddings/oleObject16.bin"/><Relationship Id="rId5" Type="http://schemas.openxmlformats.org/officeDocument/2006/relationships/image" Target="../media/image36.emf"/><Relationship Id="rId1" Type="http://schemas.openxmlformats.org/officeDocument/2006/relationships/vmlDrawing" Target="../drawings/vmlDrawing17.vml"/><Relationship Id="rId2" Type="http://schemas.openxmlformats.org/officeDocument/2006/relationships/slideLayout" Target="../slideLayouts/slideLayout24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0.xml"/><Relationship Id="rId2" Type="http://schemas.openxmlformats.org/officeDocument/2006/relationships/image" Target="../media/image39.png"/></Relationships>
</file>

<file path=ppt/slides/_rels/slide37.xml.rels><?xml version="1.0" encoding="UTF-8" standalone="yes"?>
<Relationships xmlns="http://schemas.openxmlformats.org/package/2006/relationships"><Relationship Id="rId3" Type="http://schemas.openxmlformats.org/officeDocument/2006/relationships/oleObject" Target="../embeddings/oleObject17.bin"/><Relationship Id="rId4" Type="http://schemas.openxmlformats.org/officeDocument/2006/relationships/image" Target="../media/image2.png"/><Relationship Id="rId1" Type="http://schemas.openxmlformats.org/officeDocument/2006/relationships/vmlDrawing" Target="../drawings/vmlDrawing18.vml"/><Relationship Id="rId2" Type="http://schemas.openxmlformats.org/officeDocument/2006/relationships/slideLayout" Target="../slideLayouts/slideLayout240.xml"/></Relationships>
</file>

<file path=ppt/slides/_rels/slide38.xml.rels><?xml version="1.0" encoding="UTF-8" standalone="yes"?>
<Relationships xmlns="http://schemas.openxmlformats.org/package/2006/relationships"><Relationship Id="rId3" Type="http://schemas.openxmlformats.org/officeDocument/2006/relationships/oleObject" Target="???" TargetMode="External"/><Relationship Id="rId4" Type="http://schemas.openxmlformats.org/officeDocument/2006/relationships/image" Target="../media/image10.png"/><Relationship Id="rId1" Type="http://schemas.openxmlformats.org/officeDocument/2006/relationships/vmlDrawing" Target="../drawings/vmlDrawing19.vml"/><Relationship Id="rId2" Type="http://schemas.openxmlformats.org/officeDocument/2006/relationships/slideLayout" Target="../slideLayouts/slideLayout158.xml"/></Relationships>
</file>

<file path=ppt/slides/_rels/slide39.xml.rels><?xml version="1.0" encoding="UTF-8" standalone="yes"?>
<Relationships xmlns="http://schemas.openxmlformats.org/package/2006/relationships"><Relationship Id="rId3" Type="http://schemas.openxmlformats.org/officeDocument/2006/relationships/oleObject" Target="../embeddings/oleObject18.bin"/><Relationship Id="rId4" Type="http://schemas.openxmlformats.org/officeDocument/2006/relationships/image" Target="../media/image2.png"/><Relationship Id="rId1" Type="http://schemas.openxmlformats.org/officeDocument/2006/relationships/vmlDrawing" Target="../drawings/vmlDrawing20.vml"/><Relationship Id="rId2" Type="http://schemas.openxmlformats.org/officeDocument/2006/relationships/slideLayout" Target="../slideLayouts/slideLayout224.xml"/></Relationships>
</file>

<file path=ppt/slides/_rels/slide40.xml.rels><?xml version="1.0" encoding="UTF-8" standalone="yes"?>
<Relationships xmlns="http://schemas.openxmlformats.org/package/2006/relationships"><Relationship Id="rId3" Type="http://schemas.openxmlformats.org/officeDocument/2006/relationships/image" Target="../media/image38.jpeg"/><Relationship Id="rId4" Type="http://schemas.openxmlformats.org/officeDocument/2006/relationships/oleObject" Target="../embeddings/oleObject19.bin"/><Relationship Id="rId5" Type="http://schemas.openxmlformats.org/officeDocument/2006/relationships/image" Target="../media/image36.emf"/><Relationship Id="rId1" Type="http://schemas.openxmlformats.org/officeDocument/2006/relationships/vmlDrawing" Target="../drawings/vmlDrawing21.vml"/><Relationship Id="rId2" Type="http://schemas.openxmlformats.org/officeDocument/2006/relationships/slideLayout" Target="../slideLayouts/slideLayout2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29.xml"/><Relationship Id="rId2" Type="http://schemas.openxmlformats.org/officeDocument/2006/relationships/image" Target="../media/image40.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29.xml"/><Relationship Id="rId2" Type="http://schemas.openxmlformats.org/officeDocument/2006/relationships/image" Target="../media/image41.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29.xml"/><Relationship Id="rId2" Type="http://schemas.openxmlformats.org/officeDocument/2006/relationships/image" Target="../media/image42.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29.xml"/><Relationship Id="rId2" Type="http://schemas.openxmlformats.org/officeDocument/2006/relationships/image" Target="../media/image43.png"/><Relationship Id="rId3" Type="http://schemas.openxmlformats.org/officeDocument/2006/relationships/image" Target="../media/image44.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45.png"/><Relationship Id="rId3" Type="http://schemas.openxmlformats.org/officeDocument/2006/relationships/image" Target="../media/image46.png"/></Relationships>
</file>

<file path=ppt/slides/_rels/slide46.xml.rels><?xml version="1.0" encoding="UTF-8" standalone="yes"?>
<Relationships xmlns="http://schemas.openxmlformats.org/package/2006/relationships"><Relationship Id="rId3" Type="http://schemas.openxmlformats.org/officeDocument/2006/relationships/oleObject" Target="../embeddings/oleObject20.bin"/><Relationship Id="rId4" Type="http://schemas.openxmlformats.org/officeDocument/2006/relationships/image" Target="../media/image2.png"/><Relationship Id="rId5" Type="http://schemas.openxmlformats.org/officeDocument/2006/relationships/image" Target="../media/image3.png"/><Relationship Id="rId1" Type="http://schemas.openxmlformats.org/officeDocument/2006/relationships/vmlDrawing" Target="../drawings/vmlDrawing22.vml"/><Relationship Id="rId2"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29.xml"/><Relationship Id="rId2" Type="http://schemas.openxmlformats.org/officeDocument/2006/relationships/image" Target="../media/image47.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48.png"/></Relationships>
</file>

<file path=ppt/slides/_rels/slide49.xml.rels><?xml version="1.0" encoding="UTF-8" standalone="yes"?>
<Relationships xmlns="http://schemas.openxmlformats.org/package/2006/relationships"><Relationship Id="rId3" Type="http://schemas.openxmlformats.org/officeDocument/2006/relationships/image" Target="../media/image50.png"/><Relationship Id="rId4" Type="http://schemas.openxmlformats.org/officeDocument/2006/relationships/oleObject" Target="../embeddings/oleObject21.bin"/><Relationship Id="rId5" Type="http://schemas.openxmlformats.org/officeDocument/2006/relationships/image" Target="../media/image49.emf"/><Relationship Id="rId1" Type="http://schemas.openxmlformats.org/officeDocument/2006/relationships/vmlDrawing" Target="../drawings/vmlDrawing23.vml"/><Relationship Id="rId2" Type="http://schemas.openxmlformats.org/officeDocument/2006/relationships/slideLayout" Target="../slideLayouts/slideLayout22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88.xml"/><Relationship Id="rId2" Type="http://schemas.openxmlformats.org/officeDocument/2006/relationships/image" Target="../media/image51.png"/><Relationship Id="rId3" Type="http://schemas.openxmlformats.org/officeDocument/2006/relationships/image" Target="../media/image52.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99.xml"/><Relationship Id="rId2" Type="http://schemas.openxmlformats.org/officeDocument/2006/relationships/image" Target="../media/image53.png"/><Relationship Id="rId3" Type="http://schemas.openxmlformats.org/officeDocument/2006/relationships/image" Target="../media/image54.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5.png"/><Relationship Id="rId3" Type="http://schemas.openxmlformats.org/officeDocument/2006/relationships/image" Target="../media/image56.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10.xml"/><Relationship Id="rId2" Type="http://schemas.openxmlformats.org/officeDocument/2006/relationships/image" Target="../media/image57.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10.xml"/><Relationship Id="rId2" Type="http://schemas.openxmlformats.org/officeDocument/2006/relationships/image" Target="../media/image58.png"/><Relationship Id="rId3" Type="http://schemas.openxmlformats.org/officeDocument/2006/relationships/image" Target="../media/image59.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10.xml"/><Relationship Id="rId2" Type="http://schemas.openxmlformats.org/officeDocument/2006/relationships/image" Target="../media/image60.emf"/></Relationships>
</file>

<file path=ppt/slides/_rels/slide56.xml.rels><?xml version="1.0" encoding="UTF-8" standalone="yes"?>
<Relationships xmlns="http://schemas.openxmlformats.org/package/2006/relationships"><Relationship Id="rId3" Type="http://schemas.openxmlformats.org/officeDocument/2006/relationships/oleObject" Target="../embeddings/oleObject22.bin"/><Relationship Id="rId4" Type="http://schemas.openxmlformats.org/officeDocument/2006/relationships/image" Target="../media/image2.png"/><Relationship Id="rId5" Type="http://schemas.openxmlformats.org/officeDocument/2006/relationships/image" Target="../media/image3.png"/><Relationship Id="rId1" Type="http://schemas.openxmlformats.org/officeDocument/2006/relationships/vmlDrawing" Target="../drawings/vmlDrawing24.vml"/><Relationship Id="rId2" Type="http://schemas.openxmlformats.org/officeDocument/2006/relationships/slideLayout" Target="../slideLayouts/slideLayout110.xml"/></Relationships>
</file>

<file path=ppt/slides/_rels/slide57.xml.rels><?xml version="1.0" encoding="UTF-8" standalone="yes"?>
<Relationships xmlns="http://schemas.openxmlformats.org/package/2006/relationships"><Relationship Id="rId3" Type="http://schemas.openxmlformats.org/officeDocument/2006/relationships/oleObject" Target="../embeddings/oleObject23.bin"/><Relationship Id="rId4" Type="http://schemas.openxmlformats.org/officeDocument/2006/relationships/image" Target="../media/image2.png"/><Relationship Id="rId5" Type="http://schemas.openxmlformats.org/officeDocument/2006/relationships/image" Target="../media/image3.png"/><Relationship Id="rId1" Type="http://schemas.openxmlformats.org/officeDocument/2006/relationships/vmlDrawing" Target="../drawings/vmlDrawing25.vml"/><Relationship Id="rId2" Type="http://schemas.openxmlformats.org/officeDocument/2006/relationships/slideLayout" Target="../slideLayouts/slideLayout11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00.xml"/><Relationship Id="rId2" Type="http://schemas.openxmlformats.org/officeDocument/2006/relationships/image" Target="../media/image61.png"/></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10.xml"/><Relationship Id="rId4" Type="http://schemas.openxmlformats.org/officeDocument/2006/relationships/image" Target="../media/image64.jpeg"/><Relationship Id="rId5" Type="http://schemas.openxmlformats.org/officeDocument/2006/relationships/oleObject" Target="../embeddings/oleObject24.bin"/><Relationship Id="rId6" Type="http://schemas.openxmlformats.org/officeDocument/2006/relationships/image" Target="../media/image62.wmf"/><Relationship Id="rId7" Type="http://schemas.openxmlformats.org/officeDocument/2006/relationships/image" Target="../media/image65.png"/><Relationship Id="rId8" Type="http://schemas.openxmlformats.org/officeDocument/2006/relationships/oleObject" Target="../embeddings/oleObject25.bin"/><Relationship Id="rId9" Type="http://schemas.openxmlformats.org/officeDocument/2006/relationships/image" Target="../media/image63.wmf"/><Relationship Id="rId1" Type="http://schemas.openxmlformats.org/officeDocument/2006/relationships/vmlDrawing" Target="../drawings/vmlDrawing26.vml"/><Relationship Id="rId2" Type="http://schemas.openxmlformats.org/officeDocument/2006/relationships/slideLayout" Target="../slideLayouts/slideLayout30.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11.xml"/><Relationship Id="rId4" Type="http://schemas.openxmlformats.org/officeDocument/2006/relationships/oleObject" Target="../embeddings/oleObject26.bin"/><Relationship Id="rId5" Type="http://schemas.openxmlformats.org/officeDocument/2006/relationships/image" Target="../media/image66.png"/><Relationship Id="rId6" Type="http://schemas.openxmlformats.org/officeDocument/2006/relationships/oleObject" Target="../embeddings/oleObject27.bin"/><Relationship Id="rId7" Type="http://schemas.openxmlformats.org/officeDocument/2006/relationships/image" Target="../media/image67.wmf"/><Relationship Id="rId8" Type="http://schemas.openxmlformats.org/officeDocument/2006/relationships/oleObject" Target="../embeddings/oleObject28.bin"/><Relationship Id="rId9" Type="http://schemas.openxmlformats.org/officeDocument/2006/relationships/image" Target="../media/image68.wmf"/><Relationship Id="rId1" Type="http://schemas.openxmlformats.org/officeDocument/2006/relationships/vmlDrawing" Target="../drawings/vmlDrawing27.vml"/><Relationship Id="rId2" Type="http://schemas.openxmlformats.org/officeDocument/2006/relationships/slideLayout" Target="../slideLayouts/slideLayout42.xml"/></Relationships>
</file>

<file path=ppt/slides/_rels/slide61.xml.rels><?xml version="1.0" encoding="UTF-8" standalone="yes"?>
<Relationships xmlns="http://schemas.openxmlformats.org/package/2006/relationships"><Relationship Id="rId3" Type="http://schemas.openxmlformats.org/officeDocument/2006/relationships/image" Target="../media/image70.png"/><Relationship Id="rId4" Type="http://schemas.openxmlformats.org/officeDocument/2006/relationships/image" Target="../media/image71.png"/><Relationship Id="rId5" Type="http://schemas.openxmlformats.org/officeDocument/2006/relationships/oleObject" Target="../embeddings/oleObject29.bin"/><Relationship Id="rId6" Type="http://schemas.openxmlformats.org/officeDocument/2006/relationships/image" Target="../media/image69.wmf"/><Relationship Id="rId1" Type="http://schemas.openxmlformats.org/officeDocument/2006/relationships/vmlDrawing" Target="../drawings/vmlDrawing28.vml"/><Relationship Id="rId2" Type="http://schemas.openxmlformats.org/officeDocument/2006/relationships/slideLayout" Target="../slideLayouts/slideLayout66.xml"/></Relationships>
</file>

<file path=ppt/slides/_rels/slide62.xml.rels><?xml version="1.0" encoding="UTF-8" standalone="yes"?>
<Relationships xmlns="http://schemas.openxmlformats.org/package/2006/relationships"><Relationship Id="rId3" Type="http://schemas.openxmlformats.org/officeDocument/2006/relationships/oleObject" Target="../embeddings/oleObject30.bin"/><Relationship Id="rId4" Type="http://schemas.openxmlformats.org/officeDocument/2006/relationships/image" Target="../media/image2.png"/><Relationship Id="rId5" Type="http://schemas.openxmlformats.org/officeDocument/2006/relationships/oleObject" Target="../embeddings/oleObject31.bin"/><Relationship Id="rId6" Type="http://schemas.openxmlformats.org/officeDocument/2006/relationships/image" Target="../media/image72.wmf"/><Relationship Id="rId7" Type="http://schemas.openxmlformats.org/officeDocument/2006/relationships/oleObject" Target="../embeddings/oleObject32.bin"/><Relationship Id="rId8" Type="http://schemas.openxmlformats.org/officeDocument/2006/relationships/image" Target="../media/image73.wmf"/><Relationship Id="rId1" Type="http://schemas.openxmlformats.org/officeDocument/2006/relationships/vmlDrawing" Target="../drawings/vmlDrawing29.vml"/><Relationship Id="rId2" Type="http://schemas.openxmlformats.org/officeDocument/2006/relationships/slideLayout" Target="../slideLayouts/slideLayout19.xml"/></Relationships>
</file>

<file path=ppt/slides/_rels/slide63.xml.rels><?xml version="1.0" encoding="UTF-8" standalone="yes"?>
<Relationships xmlns="http://schemas.openxmlformats.org/package/2006/relationships"><Relationship Id="rId3" Type="http://schemas.openxmlformats.org/officeDocument/2006/relationships/oleObject" Target="../embeddings/oleObject33.bin"/><Relationship Id="rId4" Type="http://schemas.openxmlformats.org/officeDocument/2006/relationships/image" Target="../media/image2.png"/><Relationship Id="rId5" Type="http://schemas.openxmlformats.org/officeDocument/2006/relationships/image" Target="../media/image3.png"/><Relationship Id="rId1" Type="http://schemas.openxmlformats.org/officeDocument/2006/relationships/vmlDrawing" Target="../drawings/vmlDrawing30.vml"/><Relationship Id="rId2" Type="http://schemas.openxmlformats.org/officeDocument/2006/relationships/slideLayout" Target="../slideLayouts/slideLayout77.xml"/></Relationships>
</file>

<file path=ppt/slides/_rels/slide64.xml.rels><?xml version="1.0" encoding="UTF-8" standalone="yes"?>
<Relationships xmlns="http://schemas.openxmlformats.org/package/2006/relationships"><Relationship Id="rId3" Type="http://schemas.openxmlformats.org/officeDocument/2006/relationships/oleObject" Target="../embeddings/oleObject34.bin"/><Relationship Id="rId4" Type="http://schemas.openxmlformats.org/officeDocument/2006/relationships/image" Target="../media/image2.png"/><Relationship Id="rId5" Type="http://schemas.openxmlformats.org/officeDocument/2006/relationships/image" Target="../media/image74.png"/><Relationship Id="rId1" Type="http://schemas.openxmlformats.org/officeDocument/2006/relationships/vmlDrawing" Target="../drawings/vmlDrawing31.vml"/><Relationship Id="rId2" Type="http://schemas.openxmlformats.org/officeDocument/2006/relationships/slideLayout" Target="../slideLayouts/slideLayout205.xml"/></Relationships>
</file>

<file path=ppt/slides/_rels/slide65.xml.rels><?xml version="1.0" encoding="UTF-8" standalone="yes"?>
<Relationships xmlns="http://schemas.openxmlformats.org/package/2006/relationships"><Relationship Id="rId3" Type="http://schemas.openxmlformats.org/officeDocument/2006/relationships/oleObject" Target="../embeddings/oleObject35.bin"/><Relationship Id="rId4" Type="http://schemas.openxmlformats.org/officeDocument/2006/relationships/image" Target="../media/image2.png"/><Relationship Id="rId5" Type="http://schemas.openxmlformats.org/officeDocument/2006/relationships/image" Target="../media/image75.png"/><Relationship Id="rId1" Type="http://schemas.openxmlformats.org/officeDocument/2006/relationships/vmlDrawing" Target="../drawings/vmlDrawing32.vml"/><Relationship Id="rId2" Type="http://schemas.openxmlformats.org/officeDocument/2006/relationships/slideLayout" Target="../slideLayouts/slideLayout77.xml"/></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12.xml"/><Relationship Id="rId4" Type="http://schemas.openxmlformats.org/officeDocument/2006/relationships/oleObject" Target="../embeddings/oleObject36.bin"/><Relationship Id="rId5" Type="http://schemas.openxmlformats.org/officeDocument/2006/relationships/image" Target="../media/image66.png"/><Relationship Id="rId6" Type="http://schemas.openxmlformats.org/officeDocument/2006/relationships/oleObject" Target="../embeddings/oleObject37.bin"/><Relationship Id="rId7" Type="http://schemas.openxmlformats.org/officeDocument/2006/relationships/image" Target="../media/image76.wmf"/><Relationship Id="rId1" Type="http://schemas.openxmlformats.org/officeDocument/2006/relationships/vmlDrawing" Target="../drawings/vmlDrawing33.vml"/><Relationship Id="rId2" Type="http://schemas.openxmlformats.org/officeDocument/2006/relationships/slideLayout" Target="../slideLayouts/slideLayout42.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13.xml"/><Relationship Id="rId4" Type="http://schemas.openxmlformats.org/officeDocument/2006/relationships/oleObject" Target="../embeddings/oleObject38.bin"/><Relationship Id="rId5" Type="http://schemas.openxmlformats.org/officeDocument/2006/relationships/image" Target="../media/image77.wmf"/><Relationship Id="rId1" Type="http://schemas.openxmlformats.org/officeDocument/2006/relationships/vmlDrawing" Target="../drawings/vmlDrawing34.vml"/><Relationship Id="rId2" Type="http://schemas.openxmlformats.org/officeDocument/2006/relationships/slideLayout" Target="../slideLayouts/slideLayout53.xml"/></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14.xml"/><Relationship Id="rId4" Type="http://schemas.openxmlformats.org/officeDocument/2006/relationships/oleObject" Target="../embeddings/oleObject39.bin"/><Relationship Id="rId5" Type="http://schemas.openxmlformats.org/officeDocument/2006/relationships/image" Target="../media/image78.wmf"/><Relationship Id="rId1" Type="http://schemas.openxmlformats.org/officeDocument/2006/relationships/vmlDrawing" Target="../drawings/vmlDrawing35.vml"/><Relationship Id="rId2" Type="http://schemas.openxmlformats.org/officeDocument/2006/relationships/slideLayout" Target="../slideLayouts/slideLayout5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42017" name="Object 2"/>
          <p:cNvGraphicFramePr>
            <a:graphicFrameLocks noChangeAspect="1"/>
          </p:cNvGraphicFramePr>
          <p:nvPr/>
        </p:nvGraphicFramePr>
        <p:xfrm>
          <a:off x="0" y="0"/>
          <a:ext cx="9145588" cy="6862763"/>
        </p:xfrm>
        <a:graphic>
          <a:graphicData uri="http://schemas.openxmlformats.org/presentationml/2006/ole">
            <mc:AlternateContent xmlns:mc="http://schemas.openxmlformats.org/markup-compatibility/2006">
              <mc:Choice xmlns:v="urn:schemas-microsoft-com:vml" Requires="v">
                <p:oleObj spid="_x0000_s6193"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5588"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FFFF"/>
                            </a:solidFill>
                            <a:miter lim="800000"/>
                            <a:headEnd/>
                            <a:tailEnd/>
                          </a14:hiddenLine>
                        </a:ext>
                        <a:ext uri="{AF507438-7753-43e0-B8FC-AC1667EBCBE1}">
                          <a14:hiddenEffects xmlns:a14="http://schemas.microsoft.com/office/drawing/2010/main">
                            <a:effectLst>
                              <a:outerShdw blurRad="63500" dist="38099" dir="2700000" algn="ctr" rotWithShape="0">
                                <a:srgbClr val="1F497D">
                                  <a:alpha val="74998"/>
                                </a:srgbClr>
                              </a:outerShdw>
                            </a:effectLst>
                          </a14:hiddenEffects>
                        </a:ext>
                      </a:extLst>
                    </p:spPr>
                  </p:pic>
                </p:oleObj>
              </mc:Fallback>
            </mc:AlternateContent>
          </a:graphicData>
        </a:graphic>
      </p:graphicFrame>
      <p:pic>
        <p:nvPicPr>
          <p:cNvPr id="2" name="Picture 1"/>
          <p:cNvPicPr>
            <a:picLocks noChangeAspect="1"/>
          </p:cNvPicPr>
          <p:nvPr/>
        </p:nvPicPr>
        <p:blipFill>
          <a:blip r:embed="rId5"/>
          <a:stretch>
            <a:fillRect/>
          </a:stretch>
        </p:blipFill>
        <p:spPr>
          <a:xfrm>
            <a:off x="6752496" y="126612"/>
            <a:ext cx="2213592" cy="2011622"/>
          </a:xfrm>
          <a:prstGeom prst="rect">
            <a:avLst/>
          </a:prstGeom>
        </p:spPr>
      </p:pic>
      <p:sp>
        <p:nvSpPr>
          <p:cNvPr id="4" name="TextBox 3"/>
          <p:cNvSpPr txBox="1"/>
          <p:nvPr/>
        </p:nvSpPr>
        <p:spPr>
          <a:xfrm>
            <a:off x="436082" y="506346"/>
            <a:ext cx="8352318" cy="5940088"/>
          </a:xfrm>
          <a:prstGeom prst="rect">
            <a:avLst/>
          </a:prstGeom>
          <a:noFill/>
        </p:spPr>
        <p:txBody>
          <a:bodyPr wrap="square" rtlCol="0">
            <a:spAutoFit/>
          </a:bodyPr>
          <a:lstStyle/>
          <a:p>
            <a:r>
              <a:rPr lang="en-US" sz="3600" dirty="0">
                <a:solidFill>
                  <a:srgbClr val="FFFFFF"/>
                </a:solidFill>
                <a:latin typeface="Arial"/>
                <a:ea typeface="ＭＳ Ｐゴシック"/>
                <a:cs typeface="ＭＳ Ｐゴシック"/>
              </a:rPr>
              <a:t>Particle Physics</a:t>
            </a:r>
          </a:p>
          <a:p>
            <a:r>
              <a:rPr lang="en-US" sz="3600" dirty="0">
                <a:solidFill>
                  <a:srgbClr val="FFFFFF"/>
                </a:solidFill>
                <a:latin typeface="Arial"/>
                <a:ea typeface="ＭＳ Ｐゴシック"/>
                <a:cs typeface="ＭＳ Ｐゴシック"/>
              </a:rPr>
              <a:t>Beyond Laboratory Energies</a:t>
            </a:r>
          </a:p>
          <a:p>
            <a:endParaRPr lang="en-US" sz="2800" dirty="0">
              <a:solidFill>
                <a:srgbClr val="FFFFFF"/>
              </a:solidFill>
              <a:latin typeface="Arial"/>
              <a:ea typeface="ＭＳ Ｐゴシック"/>
              <a:cs typeface="ＭＳ Ｐゴシック"/>
            </a:endParaRPr>
          </a:p>
          <a:p>
            <a:r>
              <a:rPr lang="en-US" sz="2400" dirty="0">
                <a:solidFill>
                  <a:srgbClr val="FFFFFF"/>
                </a:solidFill>
                <a:latin typeface="Arial"/>
                <a:ea typeface="ＭＳ Ｐゴシック"/>
                <a:cs typeface="ＭＳ Ｐゴシック"/>
              </a:rPr>
              <a:t>Francis </a:t>
            </a:r>
            <a:r>
              <a:rPr lang="en-US" sz="2400" dirty="0" err="1">
                <a:solidFill>
                  <a:srgbClr val="FFFFFF"/>
                </a:solidFill>
                <a:latin typeface="Arial"/>
                <a:ea typeface="ＭＳ Ｐゴシック"/>
                <a:cs typeface="ＭＳ Ｐゴシック"/>
              </a:rPr>
              <a:t>Halzen</a:t>
            </a:r>
            <a:endParaRPr lang="en-US" sz="2400" dirty="0">
              <a:solidFill>
                <a:srgbClr val="FFFFFF"/>
              </a:solidFill>
              <a:latin typeface="Arial"/>
              <a:ea typeface="ＭＳ Ｐゴシック"/>
              <a:cs typeface="ＭＳ Ｐゴシック"/>
            </a:endParaRPr>
          </a:p>
          <a:p>
            <a:r>
              <a:rPr lang="en-US" sz="2400" dirty="0">
                <a:solidFill>
                  <a:srgbClr val="FFFFFF"/>
                </a:solidFill>
                <a:latin typeface="Arial"/>
                <a:ea typeface="ＭＳ Ｐゴシック"/>
                <a:cs typeface="ＭＳ Ｐゴシック"/>
              </a:rPr>
              <a:t>Wisconsin </a:t>
            </a:r>
            <a:r>
              <a:rPr lang="en-US" sz="2400" dirty="0" err="1">
                <a:solidFill>
                  <a:srgbClr val="FFFFFF"/>
                </a:solidFill>
                <a:latin typeface="Arial"/>
                <a:ea typeface="ＭＳ Ｐゴシック"/>
                <a:cs typeface="ＭＳ Ｐゴシック"/>
              </a:rPr>
              <a:t>IceCube</a:t>
            </a:r>
            <a:r>
              <a:rPr lang="en-US" sz="2400" dirty="0">
                <a:solidFill>
                  <a:srgbClr val="FFFFFF"/>
                </a:solidFill>
                <a:latin typeface="Arial"/>
                <a:ea typeface="ＭＳ Ｐゴシック"/>
                <a:cs typeface="ＭＳ Ｐゴシック"/>
              </a:rPr>
              <a:t> Particle Astrophysics Center</a:t>
            </a:r>
          </a:p>
          <a:p>
            <a:endParaRPr lang="en-US" sz="3600" dirty="0">
              <a:solidFill>
                <a:srgbClr val="FFFFFF"/>
              </a:solidFill>
              <a:latin typeface="Arial"/>
              <a:ea typeface="ＭＳ Ｐゴシック"/>
              <a:cs typeface="ＭＳ Ｐゴシック"/>
            </a:endParaRPr>
          </a:p>
          <a:p>
            <a:pPr marL="457200" indent="-457200">
              <a:buFont typeface="Arial"/>
              <a:buChar char="•"/>
            </a:pPr>
            <a:r>
              <a:rPr lang="en-US" sz="2800" dirty="0" smtClean="0">
                <a:solidFill>
                  <a:srgbClr val="FFFFFF"/>
                </a:solidFill>
                <a:latin typeface="Arial"/>
                <a:ea typeface="ＭＳ Ｐゴシック"/>
                <a:cs typeface="ＭＳ Ｐゴシック"/>
              </a:rPr>
              <a:t>Nature’s </a:t>
            </a:r>
            <a:r>
              <a:rPr lang="en-US" sz="2800" dirty="0">
                <a:solidFill>
                  <a:srgbClr val="FFFFFF"/>
                </a:solidFill>
                <a:latin typeface="Arial"/>
                <a:ea typeface="ＭＳ Ｐゴシック"/>
                <a:cs typeface="ＭＳ Ｐゴシック"/>
              </a:rPr>
              <a:t>accelerators have delivered the</a:t>
            </a:r>
          </a:p>
          <a:p>
            <a:r>
              <a:rPr lang="en-US" sz="2800" dirty="0">
                <a:solidFill>
                  <a:srgbClr val="FFFFFF"/>
                </a:solidFill>
                <a:latin typeface="Arial"/>
                <a:ea typeface="ＭＳ Ｐゴシック"/>
                <a:cs typeface="ＭＳ Ｐゴシック"/>
              </a:rPr>
              <a:t> </a:t>
            </a:r>
            <a:r>
              <a:rPr lang="en-US" sz="2800" dirty="0" smtClean="0">
                <a:solidFill>
                  <a:srgbClr val="FFFFFF"/>
                </a:solidFill>
                <a:latin typeface="Arial"/>
                <a:ea typeface="ＭＳ Ｐゴシック"/>
                <a:cs typeface="ＭＳ Ｐゴシック"/>
              </a:rPr>
              <a:t>    </a:t>
            </a:r>
            <a:r>
              <a:rPr lang="en-US" sz="2800" dirty="0">
                <a:solidFill>
                  <a:srgbClr val="FFFFFF"/>
                </a:solidFill>
                <a:latin typeface="Arial"/>
                <a:ea typeface="ＭＳ Ｐゴシック"/>
                <a:cs typeface="ＭＳ Ｐゴシック"/>
              </a:rPr>
              <a:t>highest energy protons, photons </a:t>
            </a:r>
            <a:r>
              <a:rPr lang="en-US" sz="2800" dirty="0" smtClean="0">
                <a:solidFill>
                  <a:srgbClr val="FFFFFF"/>
                </a:solidFill>
                <a:latin typeface="Arial"/>
                <a:ea typeface="ＭＳ Ｐゴシック"/>
                <a:cs typeface="ＭＳ Ｐゴシック"/>
              </a:rPr>
              <a:t>and neutrinos</a:t>
            </a:r>
          </a:p>
          <a:p>
            <a:pPr marL="457200" indent="-457200">
              <a:buFont typeface="Arial"/>
              <a:buChar char="•"/>
            </a:pPr>
            <a:r>
              <a:rPr lang="en-US" sz="2800" dirty="0" smtClean="0">
                <a:solidFill>
                  <a:srgbClr val="FFFFFF"/>
                </a:solidFill>
                <a:latin typeface="Arial"/>
                <a:ea typeface="ＭＳ Ｐゴシック"/>
                <a:cs typeface="ＭＳ Ｐゴシック"/>
              </a:rPr>
              <a:t>closing in on the cosmic ray accelerators?</a:t>
            </a:r>
          </a:p>
          <a:p>
            <a:pPr marL="457200" indent="-457200">
              <a:buFont typeface="Arial"/>
              <a:buChar char="•"/>
            </a:pPr>
            <a:r>
              <a:rPr lang="en-US" sz="2800" dirty="0" smtClean="0">
                <a:solidFill>
                  <a:srgbClr val="FFFFFF"/>
                </a:solidFill>
                <a:latin typeface="Arial"/>
                <a:ea typeface="ＭＳ Ｐゴシック"/>
                <a:cs typeface="ＭＳ Ｐゴシック"/>
              </a:rPr>
              <a:t>New tests of three-flavor neutrino framework</a:t>
            </a:r>
            <a:endParaRPr lang="en-US" sz="2800" dirty="0">
              <a:solidFill>
                <a:srgbClr val="FFFFFF"/>
              </a:solidFill>
              <a:latin typeface="Arial"/>
              <a:ea typeface="ＭＳ Ｐゴシック"/>
              <a:cs typeface="ＭＳ Ｐゴシック"/>
            </a:endParaRPr>
          </a:p>
          <a:p>
            <a:pPr marL="457200" indent="-457200">
              <a:buFont typeface="Arial"/>
              <a:buChar char="•"/>
            </a:pPr>
            <a:r>
              <a:rPr lang="en-US" sz="2800" dirty="0">
                <a:solidFill>
                  <a:srgbClr val="FFFFFF"/>
                </a:solidFill>
                <a:latin typeface="Arial"/>
                <a:ea typeface="ＭＳ Ｐゴシック"/>
                <a:cs typeface="ＭＳ Ｐゴシック"/>
              </a:rPr>
              <a:t>P</a:t>
            </a:r>
            <a:r>
              <a:rPr lang="en-US" sz="2800" dirty="0" smtClean="0">
                <a:solidFill>
                  <a:srgbClr val="FFFFFF"/>
                </a:solidFill>
                <a:latin typeface="Arial"/>
                <a:ea typeface="ＭＳ Ｐゴシック"/>
                <a:cs typeface="ＭＳ Ｐゴシック"/>
              </a:rPr>
              <a:t>robing new physics: sterile neutrinos, Lorentz invariance, quantum structure of space-time…</a:t>
            </a:r>
            <a:endParaRPr lang="en-US" sz="2800" dirty="0">
              <a:solidFill>
                <a:srgbClr val="FFFFFF"/>
              </a:solidFill>
              <a:latin typeface="Arial"/>
              <a:ea typeface="ＭＳ Ｐゴシック"/>
              <a:cs typeface="ＭＳ Ｐゴシック"/>
            </a:endParaRPr>
          </a:p>
          <a:p>
            <a:endParaRPr lang="en-US" sz="2800" dirty="0">
              <a:solidFill>
                <a:srgbClr val="FFFFFF"/>
              </a:solidFill>
              <a:latin typeface="Arial"/>
              <a:ea typeface="ＭＳ Ｐゴシック"/>
              <a:cs typeface="ＭＳ Ｐゴシック"/>
            </a:endParaRPr>
          </a:p>
        </p:txBody>
      </p:sp>
      <p:sp>
        <p:nvSpPr>
          <p:cNvPr id="5" name="Rectangle 4"/>
          <p:cNvSpPr/>
          <p:nvPr/>
        </p:nvSpPr>
        <p:spPr bwMode="auto">
          <a:xfrm>
            <a:off x="436082" y="3029765"/>
            <a:ext cx="8352318" cy="3416669"/>
          </a:xfrm>
          <a:prstGeom prst="rect">
            <a:avLst/>
          </a:prstGeom>
          <a:noFill/>
          <a:ln w="2857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US" sz="2400">
              <a:solidFill>
                <a:srgbClr val="000000"/>
              </a:solidFill>
              <a:latin typeface="Arial" pitchFamily="-65" charset="0"/>
              <a:ea typeface="ＭＳ Ｐゴシック" pitchFamily="-65" charset="-128"/>
              <a:cs typeface="ＭＳ Ｐゴシック" pitchFamily="-65" charset="-128"/>
            </a:endParaRPr>
          </a:p>
        </p:txBody>
      </p:sp>
    </p:spTree>
    <p:extLst>
      <p:ext uri="{BB962C8B-B14F-4D97-AF65-F5344CB8AC3E}">
        <p14:creationId xmlns:p14="http://schemas.microsoft.com/office/powerpoint/2010/main" val="3501920884"/>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 name="Object 2"/>
          <p:cNvGraphicFramePr>
            <a:graphicFrameLocks noChangeAspect="1"/>
          </p:cNvGraphicFramePr>
          <p:nvPr>
            <p:extLst>
              <p:ext uri="{D42A27DB-BD31-4B8C-83A1-F6EECF244321}">
                <p14:modId xmlns:p14="http://schemas.microsoft.com/office/powerpoint/2010/main" val="1467514259"/>
              </p:ext>
            </p:extLst>
          </p:nvPr>
        </p:nvGraphicFramePr>
        <p:xfrm>
          <a:off x="0" y="0"/>
          <a:ext cx="9144000" cy="6862763"/>
        </p:xfrm>
        <a:graphic>
          <a:graphicData uri="http://schemas.openxmlformats.org/presentationml/2006/ole">
            <mc:AlternateContent xmlns:mc="http://schemas.openxmlformats.org/markup-compatibility/2006">
              <mc:Choice xmlns:v="urn:schemas-microsoft-com:vml" Requires="v">
                <p:oleObj spid="_x0000_s60451"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4" name="TextBox 3"/>
          <p:cNvSpPr txBox="1"/>
          <p:nvPr/>
        </p:nvSpPr>
        <p:spPr>
          <a:xfrm>
            <a:off x="517979" y="2189249"/>
            <a:ext cx="8070447" cy="1384995"/>
          </a:xfrm>
          <a:prstGeom prst="rect">
            <a:avLst/>
          </a:prstGeom>
          <a:solidFill>
            <a:schemeClr val="bg1">
              <a:lumMod val="65000"/>
            </a:schemeClr>
          </a:solidFill>
        </p:spPr>
        <p:txBody>
          <a:bodyPr wrap="square" rtlCol="0">
            <a:spAutoFit/>
          </a:bodyPr>
          <a:lstStyle/>
          <a:p>
            <a:pPr algn="ctr"/>
            <a:r>
              <a:rPr lang="en-US" sz="2800" dirty="0">
                <a:solidFill>
                  <a:srgbClr val="000000"/>
                </a:solidFill>
                <a:latin typeface="Arial"/>
                <a:cs typeface="Arial"/>
              </a:rPr>
              <a:t>“The only thing that requires more </a:t>
            </a:r>
            <a:r>
              <a:rPr lang="en-US" sz="2800" dirty="0" smtClean="0">
                <a:solidFill>
                  <a:srgbClr val="000000"/>
                </a:solidFill>
                <a:latin typeface="Arial"/>
                <a:cs typeface="Arial"/>
              </a:rPr>
              <a:t>optimism than </a:t>
            </a:r>
            <a:r>
              <a:rPr lang="en-US" sz="2800" dirty="0">
                <a:solidFill>
                  <a:srgbClr val="000000"/>
                </a:solidFill>
                <a:latin typeface="Arial"/>
                <a:cs typeface="Arial"/>
              </a:rPr>
              <a:t>doing </a:t>
            </a:r>
            <a:r>
              <a:rPr lang="en-US" sz="2800" dirty="0" smtClean="0">
                <a:solidFill>
                  <a:srgbClr val="000000"/>
                </a:solidFill>
                <a:latin typeface="Arial"/>
                <a:cs typeface="Arial"/>
              </a:rPr>
              <a:t>particle astrophysics </a:t>
            </a:r>
            <a:r>
              <a:rPr lang="en-US" sz="2800" dirty="0">
                <a:solidFill>
                  <a:srgbClr val="000000"/>
                </a:solidFill>
                <a:latin typeface="Arial"/>
                <a:cs typeface="Arial"/>
              </a:rPr>
              <a:t>is to try </a:t>
            </a:r>
            <a:r>
              <a:rPr lang="en-US" sz="2800" dirty="0" smtClean="0">
                <a:solidFill>
                  <a:srgbClr val="000000"/>
                </a:solidFill>
                <a:latin typeface="Arial"/>
                <a:cs typeface="Arial"/>
              </a:rPr>
              <a:t>to summarize it </a:t>
            </a:r>
            <a:r>
              <a:rPr lang="en-US" sz="2800" dirty="0">
                <a:solidFill>
                  <a:srgbClr val="000000"/>
                </a:solidFill>
                <a:latin typeface="Arial"/>
                <a:cs typeface="Arial"/>
              </a:rPr>
              <a:t>in 30 </a:t>
            </a:r>
            <a:r>
              <a:rPr lang="en-US" sz="2800" dirty="0" smtClean="0">
                <a:solidFill>
                  <a:srgbClr val="000000"/>
                </a:solidFill>
                <a:latin typeface="Arial"/>
                <a:cs typeface="Arial"/>
              </a:rPr>
              <a:t>minutes”</a:t>
            </a:r>
            <a:endParaRPr lang="en-US" sz="2800" dirty="0">
              <a:solidFill>
                <a:srgbClr val="000000"/>
              </a:solidFill>
              <a:latin typeface="Arial"/>
              <a:cs typeface="Arial"/>
            </a:endParaRPr>
          </a:p>
        </p:txBody>
      </p:sp>
      <p:sp>
        <p:nvSpPr>
          <p:cNvPr id="2" name="Rectangle 1"/>
          <p:cNvSpPr/>
          <p:nvPr/>
        </p:nvSpPr>
        <p:spPr>
          <a:xfrm>
            <a:off x="4979864" y="3715718"/>
            <a:ext cx="3557284" cy="523220"/>
          </a:xfrm>
          <a:prstGeom prst="rect">
            <a:avLst/>
          </a:prstGeom>
        </p:spPr>
        <p:txBody>
          <a:bodyPr wrap="none">
            <a:spAutoFit/>
          </a:bodyPr>
          <a:lstStyle/>
          <a:p>
            <a:pPr lvl="0"/>
            <a:r>
              <a:rPr lang="en-US" sz="2800" dirty="0">
                <a:solidFill>
                  <a:schemeClr val="bg1"/>
                </a:solidFill>
                <a:latin typeface="Arial"/>
                <a:cs typeface="Arial"/>
              </a:rPr>
              <a:t>J.J. Gomez-</a:t>
            </a:r>
            <a:r>
              <a:rPr lang="en-US" sz="2800" dirty="0" err="1">
                <a:solidFill>
                  <a:schemeClr val="bg1"/>
                </a:solidFill>
                <a:latin typeface="Arial"/>
                <a:cs typeface="Arial"/>
              </a:rPr>
              <a:t>Cadenas</a:t>
            </a:r>
            <a:endParaRPr lang="en-US" sz="2800" dirty="0">
              <a:solidFill>
                <a:schemeClr val="bg1"/>
              </a:solidFill>
              <a:latin typeface="Arial"/>
              <a:cs typeface="Arial"/>
            </a:endParaRPr>
          </a:p>
        </p:txBody>
      </p:sp>
    </p:spTree>
    <p:extLst>
      <p:ext uri="{BB962C8B-B14F-4D97-AF65-F5344CB8AC3E}">
        <p14:creationId xmlns:p14="http://schemas.microsoft.com/office/powerpoint/2010/main" val="309707864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7570" name="Object 5122"/>
          <p:cNvGraphicFramePr>
            <a:graphicFrameLocks noChangeAspect="1"/>
          </p:cNvGraphicFramePr>
          <p:nvPr/>
        </p:nvGraphicFramePr>
        <p:xfrm>
          <a:off x="0" y="0"/>
          <a:ext cx="9142413" cy="6856413"/>
        </p:xfrm>
        <a:graphic>
          <a:graphicData uri="http://schemas.openxmlformats.org/presentationml/2006/ole">
            <mc:AlternateContent xmlns:mc="http://schemas.openxmlformats.org/markup-compatibility/2006">
              <mc:Choice xmlns:v="urn:schemas-microsoft-com:vml" Requires="v">
                <p:oleObj spid="_x0000_s7217" name="Image" r:id="rId3" imgW="9142857" imgH="6857143" progId="">
                  <p:embed/>
                </p:oleObj>
              </mc:Choice>
              <mc:Fallback>
                <p:oleObj name="Image" r:id="rId3" imgW="9142857" imgH="6857143"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2413" cy="685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7" dir="2700000" algn="ctr" rotWithShape="0">
                                <a:schemeClr val="bg2">
                                  <a:alpha val="74997"/>
                                </a:schemeClr>
                              </a:outerShdw>
                            </a:effectLst>
                          </a14:hiddenEffects>
                        </a:ext>
                      </a:extLst>
                    </p:spPr>
                  </p:pic>
                </p:oleObj>
              </mc:Fallback>
            </mc:AlternateContent>
          </a:graphicData>
        </a:graphic>
      </p:graphicFrame>
      <p:sp>
        <p:nvSpPr>
          <p:cNvPr id="237571" name="Rectangle 5123"/>
          <p:cNvSpPr>
            <a:spLocks noChangeArrowheads="1"/>
          </p:cNvSpPr>
          <p:nvPr/>
        </p:nvSpPr>
        <p:spPr bwMode="auto">
          <a:xfrm>
            <a:off x="4601571" y="5303838"/>
            <a:ext cx="4108817"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defTabSz="914400" eaLnBrk="0" fontAlgn="base" hangingPunct="0">
              <a:spcBef>
                <a:spcPct val="0"/>
              </a:spcBef>
              <a:spcAft>
                <a:spcPct val="0"/>
              </a:spcAft>
              <a:buFontTx/>
              <a:buChar char="•"/>
            </a:pPr>
            <a:r>
              <a:rPr lang="en-US" sz="3200" dirty="0">
                <a:solidFill>
                  <a:srgbClr val="000000"/>
                </a:solidFill>
                <a:latin typeface="Arial"/>
                <a:ea typeface="ＭＳ Ｐゴシック"/>
                <a:cs typeface="Arial"/>
              </a:rPr>
              <a:t> </a:t>
            </a:r>
            <a:r>
              <a:rPr lang="en-US" sz="3200" dirty="0" smtClean="0">
                <a:solidFill>
                  <a:srgbClr val="000000"/>
                </a:solidFill>
                <a:latin typeface="Arial"/>
                <a:ea typeface="ＭＳ Ｐゴシック"/>
                <a:cs typeface="Arial"/>
              </a:rPr>
              <a:t>     protons   </a:t>
            </a:r>
            <a:r>
              <a:rPr lang="en-US" sz="3200" dirty="0">
                <a:solidFill>
                  <a:srgbClr val="000000"/>
                </a:solidFill>
                <a:latin typeface="Arial"/>
                <a:ea typeface="ＭＳ Ｐゴシック"/>
                <a:cs typeface="Arial"/>
              </a:rPr>
              <a:t>10</a:t>
            </a:r>
            <a:r>
              <a:rPr lang="en-US" sz="3200" baseline="30000" dirty="0">
                <a:solidFill>
                  <a:srgbClr val="000000"/>
                </a:solidFill>
                <a:latin typeface="Arial"/>
                <a:ea typeface="ＭＳ Ｐゴシック"/>
                <a:cs typeface="Arial"/>
              </a:rPr>
              <a:t>8 </a:t>
            </a:r>
            <a:r>
              <a:rPr lang="en-US" sz="3200" dirty="0" err="1">
                <a:solidFill>
                  <a:srgbClr val="000000"/>
                </a:solidFill>
                <a:latin typeface="Arial"/>
                <a:ea typeface="ＭＳ Ｐゴシック"/>
                <a:cs typeface="Arial"/>
              </a:rPr>
              <a:t>TeV</a:t>
            </a:r>
            <a:endParaRPr lang="en-US" sz="3200" dirty="0">
              <a:solidFill>
                <a:srgbClr val="000000"/>
              </a:solidFill>
              <a:latin typeface="Arial"/>
              <a:ea typeface="ＭＳ Ｐゴシック"/>
              <a:cs typeface="Arial"/>
            </a:endParaRPr>
          </a:p>
          <a:p>
            <a:pPr defTabSz="914400" eaLnBrk="0" fontAlgn="base" hangingPunct="0">
              <a:spcBef>
                <a:spcPct val="0"/>
              </a:spcBef>
              <a:spcAft>
                <a:spcPct val="0"/>
              </a:spcAft>
            </a:pPr>
            <a:r>
              <a:rPr lang="en-US" sz="3200" dirty="0" smtClean="0">
                <a:solidFill>
                  <a:srgbClr val="000000"/>
                </a:solidFill>
                <a:latin typeface="Arial"/>
                <a:ea typeface="ＭＳ Ｐゴシック"/>
                <a:cs typeface="Arial"/>
              </a:rPr>
              <a:t>    </a:t>
            </a:r>
            <a:r>
              <a:rPr lang="en-US" sz="3200" dirty="0">
                <a:solidFill>
                  <a:srgbClr val="000000"/>
                </a:solidFill>
                <a:latin typeface="Arial"/>
                <a:ea typeface="ＭＳ Ｐゴシック"/>
                <a:cs typeface="Arial"/>
              </a:rPr>
              <a:t>photons </a:t>
            </a:r>
            <a:r>
              <a:rPr lang="en-US" sz="3200" dirty="0" smtClean="0">
                <a:solidFill>
                  <a:srgbClr val="000000"/>
                </a:solidFill>
                <a:latin typeface="Arial"/>
                <a:ea typeface="ＭＳ Ｐゴシック"/>
                <a:cs typeface="Arial"/>
              </a:rPr>
              <a:t> 10</a:t>
            </a:r>
            <a:r>
              <a:rPr lang="en-US" sz="3200" baseline="30000" dirty="0" smtClean="0">
                <a:solidFill>
                  <a:srgbClr val="000000"/>
                </a:solidFill>
                <a:latin typeface="Arial"/>
                <a:ea typeface="ＭＳ Ｐゴシック"/>
                <a:cs typeface="Arial"/>
              </a:rPr>
              <a:t>2 </a:t>
            </a:r>
            <a:r>
              <a:rPr lang="en-US" sz="3200" dirty="0" err="1" smtClean="0">
                <a:solidFill>
                  <a:srgbClr val="000000"/>
                </a:solidFill>
                <a:latin typeface="Arial"/>
                <a:ea typeface="ＭＳ Ｐゴシック"/>
                <a:cs typeface="Arial"/>
              </a:rPr>
              <a:t>TeV</a:t>
            </a:r>
            <a:endParaRPr lang="en-US" sz="3200" dirty="0" smtClean="0">
              <a:solidFill>
                <a:srgbClr val="000000"/>
              </a:solidFill>
              <a:latin typeface="Arial"/>
              <a:ea typeface="ＭＳ Ｐゴシック"/>
              <a:cs typeface="Arial"/>
            </a:endParaRPr>
          </a:p>
          <a:p>
            <a:pPr defTabSz="914400" eaLnBrk="0" fontAlgn="base" hangingPunct="0">
              <a:spcBef>
                <a:spcPct val="0"/>
              </a:spcBef>
              <a:spcAft>
                <a:spcPct val="0"/>
              </a:spcAft>
            </a:pPr>
            <a:r>
              <a:rPr lang="en-US" sz="3200" smtClean="0">
                <a:solidFill>
                  <a:srgbClr val="000000"/>
                </a:solidFill>
                <a:latin typeface="Arial"/>
                <a:ea typeface="ＭＳ Ｐゴシック"/>
                <a:cs typeface="Arial"/>
              </a:rPr>
              <a:t>neutrinos  </a:t>
            </a:r>
            <a:r>
              <a:rPr lang="en-US" sz="3200" dirty="0" smtClean="0">
                <a:solidFill>
                  <a:srgbClr val="000000"/>
                </a:solidFill>
                <a:latin typeface="Arial"/>
                <a:ea typeface="ＭＳ Ｐゴシック"/>
                <a:cs typeface="Arial"/>
              </a:rPr>
              <a:t>10</a:t>
            </a:r>
            <a:r>
              <a:rPr lang="en-US" sz="3200" baseline="30000" dirty="0" smtClean="0">
                <a:solidFill>
                  <a:srgbClr val="000000"/>
                </a:solidFill>
                <a:latin typeface="Arial"/>
                <a:ea typeface="ＭＳ Ｐゴシック"/>
                <a:cs typeface="Arial"/>
              </a:rPr>
              <a:t>4</a:t>
            </a:r>
            <a:r>
              <a:rPr lang="en-US" sz="3200" dirty="0" smtClean="0">
                <a:solidFill>
                  <a:srgbClr val="000000"/>
                </a:solidFill>
                <a:latin typeface="Arial"/>
                <a:ea typeface="ＭＳ Ｐゴシック"/>
                <a:cs typeface="Arial"/>
              </a:rPr>
              <a:t> </a:t>
            </a:r>
            <a:r>
              <a:rPr lang="en-US" sz="3200" dirty="0" err="1" smtClean="0">
                <a:solidFill>
                  <a:srgbClr val="000000"/>
                </a:solidFill>
                <a:latin typeface="Arial"/>
                <a:ea typeface="ＭＳ Ｐゴシック"/>
                <a:cs typeface="Arial"/>
              </a:rPr>
              <a:t>TeV</a:t>
            </a:r>
            <a:endParaRPr lang="en-US" sz="3200" dirty="0">
              <a:solidFill>
                <a:srgbClr val="000000"/>
              </a:solidFill>
              <a:latin typeface="Arial"/>
              <a:ea typeface="ＭＳ Ｐゴシック"/>
              <a:cs typeface="Arial"/>
            </a:endParaRPr>
          </a:p>
        </p:txBody>
      </p:sp>
      <p:sp>
        <p:nvSpPr>
          <p:cNvPr id="237572" name="Rectangle 5124"/>
          <p:cNvSpPr>
            <a:spLocks noChangeArrowheads="1"/>
          </p:cNvSpPr>
          <p:nvPr/>
        </p:nvSpPr>
        <p:spPr bwMode="auto">
          <a:xfrm>
            <a:off x="5128543" y="130820"/>
            <a:ext cx="507926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defTabSz="914400" fontAlgn="base">
              <a:spcBef>
                <a:spcPct val="0"/>
              </a:spcBef>
              <a:spcAft>
                <a:spcPct val="0"/>
              </a:spcAft>
            </a:pPr>
            <a:r>
              <a:rPr lang="en-US" sz="3600" dirty="0">
                <a:solidFill>
                  <a:srgbClr val="FFFFFF"/>
                </a:solidFill>
                <a:ea typeface="ＭＳ Ｐゴシック"/>
                <a:cs typeface="ＭＳ Ｐゴシック"/>
              </a:rPr>
              <a:t>Nature</a:t>
            </a:r>
            <a:r>
              <a:rPr lang="ja-JP" altLang="en-US" sz="3600" dirty="0">
                <a:solidFill>
                  <a:srgbClr val="FFFFFF"/>
                </a:solidFill>
                <a:ea typeface="ＭＳ Ｐゴシック"/>
                <a:cs typeface="ＭＳ Ｐゴシック"/>
              </a:rPr>
              <a:t>’</a:t>
            </a:r>
            <a:r>
              <a:rPr lang="en-US" sz="3600" dirty="0">
                <a:solidFill>
                  <a:srgbClr val="FFFFFF"/>
                </a:solidFill>
                <a:ea typeface="ＭＳ Ｐゴシック"/>
                <a:cs typeface="ＭＳ Ｐゴシック"/>
              </a:rPr>
              <a:t>s</a:t>
            </a:r>
          </a:p>
          <a:p>
            <a:pPr defTabSz="914400" fontAlgn="base">
              <a:spcBef>
                <a:spcPct val="0"/>
              </a:spcBef>
              <a:spcAft>
                <a:spcPct val="0"/>
              </a:spcAft>
            </a:pPr>
            <a:r>
              <a:rPr lang="en-US" sz="3600" dirty="0">
                <a:solidFill>
                  <a:srgbClr val="FFFFFF"/>
                </a:solidFill>
                <a:ea typeface="ＭＳ Ｐゴシック"/>
                <a:cs typeface="ＭＳ Ｐゴシック"/>
              </a:rPr>
              <a:t>  </a:t>
            </a:r>
            <a:r>
              <a:rPr lang="en-US" sz="3600" dirty="0" smtClean="0">
                <a:solidFill>
                  <a:srgbClr val="FFFFFF"/>
                </a:solidFill>
                <a:ea typeface="ＭＳ Ｐゴシック"/>
                <a:cs typeface="ＭＳ Ｐゴシック"/>
              </a:rPr>
              <a:t> accelerators</a:t>
            </a:r>
            <a:r>
              <a:rPr lang="en-US" sz="3600" dirty="0">
                <a:solidFill>
                  <a:srgbClr val="FFFFFF"/>
                </a:solidFill>
                <a:ea typeface="ＭＳ Ｐゴシック"/>
                <a:cs typeface="ＭＳ Ｐゴシック"/>
              </a:rPr>
              <a:t>?</a:t>
            </a:r>
            <a:endParaRPr lang="en-US" sz="3600" b="1" dirty="0">
              <a:solidFill>
                <a:srgbClr val="F4FF11"/>
              </a:solidFill>
              <a:effectLst>
                <a:outerShdw blurRad="38100" dist="38100" dir="2700000" algn="tl">
                  <a:srgbClr val="DDDDDD"/>
                </a:outerShdw>
              </a:effectLst>
              <a:ea typeface="ＭＳ Ｐゴシック"/>
              <a:cs typeface="ＭＳ Ｐゴシック"/>
            </a:endParaRPr>
          </a:p>
        </p:txBody>
      </p:sp>
    </p:spTree>
    <p:extLst>
      <p:ext uri="{BB962C8B-B14F-4D97-AF65-F5344CB8AC3E}">
        <p14:creationId xmlns:p14="http://schemas.microsoft.com/office/powerpoint/2010/main" val="1510724364"/>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2"/>
          <p:cNvGraphicFramePr>
            <a:graphicFrameLocks noChangeAspect="1"/>
          </p:cNvGraphicFramePr>
          <p:nvPr>
            <p:extLst>
              <p:ext uri="{D42A27DB-BD31-4B8C-83A1-F6EECF244321}">
                <p14:modId xmlns:p14="http://schemas.microsoft.com/office/powerpoint/2010/main" val="3161616367"/>
              </p:ext>
            </p:extLst>
          </p:nvPr>
        </p:nvGraphicFramePr>
        <p:xfrm>
          <a:off x="0" y="0"/>
          <a:ext cx="9144000" cy="6862763"/>
        </p:xfrm>
        <a:graphic>
          <a:graphicData uri="http://schemas.openxmlformats.org/presentationml/2006/ole">
            <mc:AlternateContent xmlns:mc="http://schemas.openxmlformats.org/markup-compatibility/2006">
              <mc:Choice xmlns:v="urn:schemas-microsoft-com:vml" Requires="v">
                <p:oleObj spid="_x0000_s1063" r:id="rId4" imgW="12215873" imgH="9168254" progId="">
                  <p:embed/>
                </p:oleObj>
              </mc:Choice>
              <mc:Fallback>
                <p:oleObj r:id="rId4" imgW="12215873" imgH="9168254" progId="">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2" name="Slide Number Placeholder 1"/>
          <p:cNvSpPr>
            <a:spLocks noGrp="1"/>
          </p:cNvSpPr>
          <p:nvPr>
            <p:ph type="sldNum" sz="quarter" idx="12"/>
          </p:nvPr>
        </p:nvSpPr>
        <p:spPr/>
        <p:txBody>
          <a:bodyPr/>
          <a:lstStyle/>
          <a:p>
            <a:fld id="{E0A6A7A3-90DB-B848-9422-04DE10FC5F3B}" type="slidenum">
              <a:rPr lang="en-US" smtClean="0">
                <a:solidFill>
                  <a:srgbClr val="000000"/>
                </a:solidFill>
                <a:latin typeface="Arial"/>
                <a:ea typeface="ＭＳ Ｐゴシック"/>
                <a:cs typeface="ＭＳ Ｐゴシック"/>
              </a:rPr>
              <a:pPr/>
              <a:t>4</a:t>
            </a:fld>
            <a:endParaRPr lang="en-US">
              <a:solidFill>
                <a:srgbClr val="000000"/>
              </a:solidFill>
              <a:latin typeface="Arial"/>
              <a:ea typeface="ＭＳ Ｐゴシック"/>
              <a:cs typeface="ＭＳ Ｐゴシック"/>
            </a:endParaRPr>
          </a:p>
        </p:txBody>
      </p:sp>
      <p:pic>
        <p:nvPicPr>
          <p:cNvPr id="3" name="Picture 2"/>
          <p:cNvPicPr>
            <a:picLocks noChangeAspect="1"/>
          </p:cNvPicPr>
          <p:nvPr/>
        </p:nvPicPr>
        <p:blipFill>
          <a:blip r:embed="rId6"/>
          <a:stretch>
            <a:fillRect/>
          </a:stretch>
        </p:blipFill>
        <p:spPr>
          <a:xfrm>
            <a:off x="36" y="0"/>
            <a:ext cx="5473817" cy="6858000"/>
          </a:xfrm>
          <a:prstGeom prst="rect">
            <a:avLst/>
          </a:prstGeom>
        </p:spPr>
      </p:pic>
      <p:sp>
        <p:nvSpPr>
          <p:cNvPr id="5" name="Rectangle 4"/>
          <p:cNvSpPr/>
          <p:nvPr/>
        </p:nvSpPr>
        <p:spPr>
          <a:xfrm>
            <a:off x="5537136" y="1101721"/>
            <a:ext cx="3539132" cy="4401204"/>
          </a:xfrm>
          <a:prstGeom prst="rect">
            <a:avLst/>
          </a:prstGeom>
          <a:solidFill>
            <a:schemeClr val="bg1">
              <a:lumMod val="65000"/>
            </a:schemeClr>
          </a:solidFill>
        </p:spPr>
        <p:txBody>
          <a:bodyPr wrap="square">
            <a:spAutoFit/>
          </a:bodyPr>
          <a:lstStyle/>
          <a:p>
            <a:r>
              <a:rPr lang="en-US" sz="2800" dirty="0">
                <a:cs typeface="Arial"/>
              </a:rPr>
              <a:t>cosmic </a:t>
            </a:r>
            <a:r>
              <a:rPr lang="en-US" sz="2800" dirty="0" smtClean="0">
                <a:cs typeface="Arial"/>
              </a:rPr>
              <a:t>ray accelerators</a:t>
            </a:r>
            <a:r>
              <a:rPr lang="en-US" sz="2800" dirty="0">
                <a:cs typeface="Arial"/>
              </a:rPr>
              <a:t>:</a:t>
            </a:r>
          </a:p>
          <a:p>
            <a:r>
              <a:rPr lang="en-US" sz="2800" dirty="0" smtClean="0">
                <a:cs typeface="Arial"/>
              </a:rPr>
              <a:t>		where</a:t>
            </a:r>
            <a:r>
              <a:rPr lang="en-US" sz="2800" dirty="0">
                <a:cs typeface="Arial"/>
              </a:rPr>
              <a:t>, how</a:t>
            </a:r>
            <a:r>
              <a:rPr lang="en-US" sz="2800" dirty="0" smtClean="0">
                <a:cs typeface="Arial"/>
              </a:rPr>
              <a:t>?</a:t>
            </a:r>
          </a:p>
          <a:p>
            <a:endParaRPr lang="en-US" sz="2800" dirty="0">
              <a:cs typeface="Arial"/>
            </a:endParaRPr>
          </a:p>
          <a:p>
            <a:pPr algn="ctr"/>
            <a:r>
              <a:rPr lang="en-US" sz="2400" dirty="0" smtClean="0">
                <a:cs typeface="Arial"/>
              </a:rPr>
              <a:t>gravitational energy from collapsing </a:t>
            </a:r>
            <a:r>
              <a:rPr lang="en-US" sz="2400" dirty="0">
                <a:cs typeface="Arial"/>
              </a:rPr>
              <a:t>star </a:t>
            </a:r>
            <a:r>
              <a:rPr lang="en-US" sz="2400" dirty="0">
                <a:cs typeface="Arial"/>
                <a:sym typeface="Wingdings"/>
              </a:rPr>
              <a:t>converted into</a:t>
            </a:r>
          </a:p>
          <a:p>
            <a:pPr algn="ctr"/>
            <a:r>
              <a:rPr lang="en-US" sz="2400" dirty="0">
                <a:cs typeface="Arial"/>
                <a:sym typeface="Wingdings"/>
              </a:rPr>
              <a:t>particle </a:t>
            </a:r>
            <a:r>
              <a:rPr lang="en-US" sz="2400" dirty="0" smtClean="0">
                <a:cs typeface="Arial"/>
                <a:sym typeface="Wingdings"/>
              </a:rPr>
              <a:t>acceleration</a:t>
            </a:r>
          </a:p>
          <a:p>
            <a:endParaRPr lang="en-US" sz="2400" dirty="0">
              <a:cs typeface="Arial"/>
              <a:sym typeface="Wingdings"/>
            </a:endParaRPr>
          </a:p>
          <a:p>
            <a:pPr algn="ctr"/>
            <a:r>
              <a:rPr lang="en-US" sz="2400" dirty="0" smtClean="0">
                <a:cs typeface="Arial"/>
                <a:sym typeface="Wingdings"/>
              </a:rPr>
              <a:t>LHC filling the orbit of Mercury</a:t>
            </a:r>
            <a:endParaRPr lang="en-US" sz="2400" dirty="0">
              <a:cs typeface="Arial"/>
            </a:endParaRPr>
          </a:p>
        </p:txBody>
      </p:sp>
      <p:cxnSp>
        <p:nvCxnSpPr>
          <p:cNvPr id="7" name="Straight Arrow Connector 6"/>
          <p:cNvCxnSpPr/>
          <p:nvPr/>
        </p:nvCxnSpPr>
        <p:spPr bwMode="auto">
          <a:xfrm flipH="1">
            <a:off x="4826000" y="4927600"/>
            <a:ext cx="931333" cy="931333"/>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spTree>
    <p:extLst>
      <p:ext uri="{BB962C8B-B14F-4D97-AF65-F5344CB8AC3E}">
        <p14:creationId xmlns:p14="http://schemas.microsoft.com/office/powerpoint/2010/main" val="2068616735"/>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Spectrum_PDG.pd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667" y="510974"/>
            <a:ext cx="7971873" cy="6025848"/>
          </a:xfrm>
          <a:prstGeom prst="rect">
            <a:avLst/>
          </a:prstGeom>
        </p:spPr>
      </p:pic>
      <p:sp>
        <p:nvSpPr>
          <p:cNvPr id="4" name="TextBox 3"/>
          <p:cNvSpPr txBox="1"/>
          <p:nvPr/>
        </p:nvSpPr>
        <p:spPr>
          <a:xfrm>
            <a:off x="3617466" y="3903889"/>
            <a:ext cx="3506514" cy="1754327"/>
          </a:xfrm>
          <a:prstGeom prst="rect">
            <a:avLst/>
          </a:prstGeom>
          <a:solidFill>
            <a:schemeClr val="tx1">
              <a:lumMod val="65000"/>
            </a:schemeClr>
          </a:solidFill>
          <a:ln>
            <a:noFill/>
          </a:ln>
        </p:spPr>
        <p:txBody>
          <a:bodyPr wrap="none" rtlCol="0">
            <a:spAutoFit/>
          </a:bodyPr>
          <a:lstStyle/>
          <a:p>
            <a:pPr algn="ctr"/>
            <a:r>
              <a:rPr lang="en-US" sz="2400" dirty="0" smtClean="0">
                <a:solidFill>
                  <a:srgbClr val="000000">
                    <a:lumMod val="95000"/>
                    <a:lumOff val="5000"/>
                  </a:srgbClr>
                </a:solidFill>
                <a:latin typeface="Arial"/>
                <a:cs typeface="Arial"/>
              </a:rPr>
              <a:t>cosmic</a:t>
            </a:r>
            <a:r>
              <a:rPr lang="en-US" sz="2400" dirty="0">
                <a:solidFill>
                  <a:srgbClr val="000000">
                    <a:lumMod val="95000"/>
                    <a:lumOff val="5000"/>
                  </a:srgbClr>
                </a:solidFill>
                <a:latin typeface="Arial"/>
                <a:cs typeface="Arial"/>
              </a:rPr>
              <a:t> </a:t>
            </a:r>
            <a:r>
              <a:rPr lang="en-US" sz="2400" dirty="0" smtClean="0">
                <a:solidFill>
                  <a:srgbClr val="000000">
                    <a:lumMod val="95000"/>
                    <a:lumOff val="5000"/>
                  </a:srgbClr>
                </a:solidFill>
                <a:latin typeface="Arial"/>
                <a:cs typeface="Arial"/>
              </a:rPr>
              <a:t>ray accelerators:</a:t>
            </a:r>
          </a:p>
          <a:p>
            <a:pPr algn="ctr"/>
            <a:r>
              <a:rPr lang="en-US" sz="2400" dirty="0" smtClean="0">
                <a:solidFill>
                  <a:srgbClr val="000000">
                    <a:lumMod val="95000"/>
                    <a:lumOff val="5000"/>
                  </a:srgbClr>
                </a:solidFill>
                <a:latin typeface="Arial"/>
                <a:cs typeface="Arial"/>
              </a:rPr>
              <a:t>where, how?</a:t>
            </a:r>
          </a:p>
          <a:p>
            <a:pPr algn="ctr"/>
            <a:r>
              <a:rPr lang="en-US" sz="2000" dirty="0" smtClean="0">
                <a:solidFill>
                  <a:srgbClr val="000000">
                    <a:lumMod val="95000"/>
                    <a:lumOff val="5000"/>
                  </a:srgbClr>
                </a:solidFill>
                <a:latin typeface="Arial"/>
                <a:cs typeface="Arial"/>
              </a:rPr>
              <a:t>gravitational energy from</a:t>
            </a:r>
          </a:p>
          <a:p>
            <a:pPr algn="ctr"/>
            <a:r>
              <a:rPr lang="en-US" sz="2000" dirty="0" smtClean="0">
                <a:solidFill>
                  <a:srgbClr val="000000">
                    <a:lumMod val="95000"/>
                    <a:lumOff val="5000"/>
                  </a:srgbClr>
                </a:solidFill>
                <a:latin typeface="Arial"/>
                <a:cs typeface="Arial"/>
              </a:rPr>
              <a:t>collapsing star </a:t>
            </a:r>
            <a:r>
              <a:rPr lang="en-US" sz="2000" dirty="0" smtClean="0">
                <a:solidFill>
                  <a:srgbClr val="000000">
                    <a:lumMod val="95000"/>
                    <a:lumOff val="5000"/>
                  </a:srgbClr>
                </a:solidFill>
                <a:latin typeface="Arial"/>
                <a:cs typeface="Arial"/>
                <a:sym typeface="Wingdings"/>
              </a:rPr>
              <a:t>converted into</a:t>
            </a:r>
          </a:p>
          <a:p>
            <a:pPr algn="ctr"/>
            <a:r>
              <a:rPr lang="en-US" sz="2000" dirty="0" smtClean="0">
                <a:solidFill>
                  <a:srgbClr val="000000">
                    <a:lumMod val="95000"/>
                    <a:lumOff val="5000"/>
                  </a:srgbClr>
                </a:solidFill>
                <a:latin typeface="Arial"/>
                <a:cs typeface="Arial"/>
                <a:sym typeface="Wingdings"/>
              </a:rPr>
              <a:t>particle acceleration</a:t>
            </a:r>
            <a:endParaRPr lang="en-US" sz="2000" dirty="0">
              <a:solidFill>
                <a:srgbClr val="000000">
                  <a:lumMod val="95000"/>
                  <a:lumOff val="5000"/>
                </a:srgbClr>
              </a:solidFill>
              <a:latin typeface="Arial"/>
              <a:cs typeface="Arial"/>
            </a:endParaRPr>
          </a:p>
        </p:txBody>
      </p:sp>
    </p:spTree>
    <p:extLst>
      <p:ext uri="{BB962C8B-B14F-4D97-AF65-F5344CB8AC3E}">
        <p14:creationId xmlns:p14="http://schemas.microsoft.com/office/powerpoint/2010/main" val="3692978970"/>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71393" name="Object 2"/>
          <p:cNvGraphicFramePr>
            <a:graphicFrameLocks noGrp="1" noChangeAspect="1"/>
          </p:cNvGraphicFramePr>
          <p:nvPr>
            <p:ph idx="1"/>
            <p:extLst>
              <p:ext uri="{D42A27DB-BD31-4B8C-83A1-F6EECF244321}">
                <p14:modId xmlns:p14="http://schemas.microsoft.com/office/powerpoint/2010/main" val="261549698"/>
              </p:ext>
            </p:extLst>
          </p:nvPr>
        </p:nvGraphicFramePr>
        <p:xfrm>
          <a:off x="0" y="0"/>
          <a:ext cx="9144000" cy="6862763"/>
        </p:xfrm>
        <a:graphic>
          <a:graphicData uri="http://schemas.openxmlformats.org/presentationml/2006/ole">
            <mc:AlternateContent xmlns:mc="http://schemas.openxmlformats.org/markup-compatibility/2006">
              <mc:Choice xmlns:v="urn:schemas-microsoft-com:vml" Requires="v">
                <p:oleObj spid="_x0000_s27694" r:id="rId6" imgW="12215873" imgH="9168254" progId="">
                  <p:embed/>
                </p:oleObj>
              </mc:Choice>
              <mc:Fallback>
                <p:oleObj r:id="rId6" imgW="12215873" imgH="9168254" progId="">
                  <p:embed/>
                  <p:pic>
                    <p:nvPicPr>
                      <p:cNvPr id="0" name=""/>
                      <p:cNvPicPr>
                        <a:picLocks noGrp="1"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144000"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264195" name="Rectangle 3"/>
          <p:cNvSpPr>
            <a:spLocks noGrp="1" noChangeArrowheads="1"/>
          </p:cNvSpPr>
          <p:nvPr>
            <p:ph type="title"/>
          </p:nvPr>
        </p:nvSpPr>
        <p:spPr>
          <a:xfrm>
            <a:off x="298012" y="449840"/>
            <a:ext cx="4180000" cy="1143000"/>
          </a:xfrm>
        </p:spPr>
        <p:txBody>
          <a:bodyPr/>
          <a:lstStyle/>
          <a:p>
            <a:pPr algn="l" eaLnBrk="1" hangingPunct="1">
              <a:defRPr/>
            </a:pPr>
            <a:r>
              <a:rPr lang="en-US" sz="4000" dirty="0">
                <a:solidFill>
                  <a:schemeClr val="bg1"/>
                </a:solidFill>
                <a:latin typeface="Arial" pitchFamily="34" charset="0"/>
                <a:cs typeface="Arial" pitchFamily="34" charset="0"/>
              </a:rPr>
              <a:t>s</a:t>
            </a:r>
            <a:r>
              <a:rPr lang="en-US" sz="4000" dirty="0" smtClean="0">
                <a:solidFill>
                  <a:schemeClr val="bg1"/>
                </a:solidFill>
                <a:latin typeface="Arial" pitchFamily="34" charset="0"/>
                <a:cs typeface="Arial" pitchFamily="34" charset="0"/>
              </a:rPr>
              <a:t>upernova</a:t>
            </a:r>
            <a:br>
              <a:rPr lang="en-US" sz="4000" dirty="0" smtClean="0">
                <a:solidFill>
                  <a:schemeClr val="bg1"/>
                </a:solidFill>
                <a:latin typeface="Arial" pitchFamily="34" charset="0"/>
                <a:cs typeface="Arial" pitchFamily="34" charset="0"/>
              </a:rPr>
            </a:br>
            <a:r>
              <a:rPr lang="en-US" sz="4000" dirty="0" smtClean="0">
                <a:solidFill>
                  <a:schemeClr val="bg1"/>
                </a:solidFill>
                <a:latin typeface="Arial" pitchFamily="34" charset="0"/>
                <a:cs typeface="Arial" pitchFamily="34" charset="0"/>
              </a:rPr>
              <a:t>remnants     </a:t>
            </a:r>
            <a:endParaRPr lang="de-DE" sz="2400" dirty="0">
              <a:solidFill>
                <a:schemeClr val="bg1"/>
              </a:solidFill>
              <a:latin typeface="Arial" pitchFamily="34" charset="0"/>
              <a:cs typeface="Arial" pitchFamily="34" charset="0"/>
            </a:endParaRPr>
          </a:p>
        </p:txBody>
      </p:sp>
      <p:sp>
        <p:nvSpPr>
          <p:cNvPr id="264197" name="AutoShape 5"/>
          <p:cNvSpPr>
            <a:spLocks noChangeArrowheads="1"/>
          </p:cNvSpPr>
          <p:nvPr/>
        </p:nvSpPr>
        <p:spPr bwMode="auto">
          <a:xfrm rot="16200000">
            <a:off x="2300475" y="2142255"/>
            <a:ext cx="961015" cy="650576"/>
          </a:xfrm>
          <a:prstGeom prst="leftArrow">
            <a:avLst>
              <a:gd name="adj1" fmla="val 50000"/>
              <a:gd name="adj2" fmla="val 38814"/>
            </a:avLst>
          </a:prstGeom>
          <a:solidFill>
            <a:schemeClr val="bg1">
              <a:lumMod val="65000"/>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defTabSz="914400" fontAlgn="base">
              <a:spcBef>
                <a:spcPct val="0"/>
              </a:spcBef>
              <a:spcAft>
                <a:spcPct val="0"/>
              </a:spcAft>
              <a:defRPr/>
            </a:pPr>
            <a:endParaRPr lang="en-US">
              <a:solidFill>
                <a:srgbClr val="000000"/>
              </a:solidFill>
              <a:latin typeface="Arial" charset="0"/>
              <a:ea typeface="ＭＳ Ｐゴシック"/>
              <a:cs typeface="ＭＳ Ｐゴシック" charset="0"/>
            </a:endParaRPr>
          </a:p>
        </p:txBody>
      </p:sp>
      <p:sp>
        <p:nvSpPr>
          <p:cNvPr id="2" name="Rectangle 1"/>
          <p:cNvSpPr/>
          <p:nvPr/>
        </p:nvSpPr>
        <p:spPr>
          <a:xfrm>
            <a:off x="6549605" y="3849698"/>
            <a:ext cx="4572000" cy="1938992"/>
          </a:xfrm>
          <a:prstGeom prst="rect">
            <a:avLst/>
          </a:prstGeom>
        </p:spPr>
        <p:txBody>
          <a:bodyPr>
            <a:spAutoFit/>
          </a:bodyPr>
          <a:lstStyle/>
          <a:p>
            <a:r>
              <a:rPr lang="en-US" sz="4000" kern="0" dirty="0">
                <a:solidFill>
                  <a:srgbClr val="FFFFFF"/>
                </a:solidFill>
                <a:latin typeface="Arial" pitchFamily="34" charset="0"/>
                <a:ea typeface="ＭＳ Ｐゴシック"/>
                <a:cs typeface="Arial" pitchFamily="34" charset="0"/>
              </a:rPr>
              <a:t>gamma</a:t>
            </a:r>
          </a:p>
          <a:p>
            <a:r>
              <a:rPr lang="en-US" sz="4000" kern="0" dirty="0">
                <a:solidFill>
                  <a:srgbClr val="FFFFFF"/>
                </a:solidFill>
                <a:latin typeface="Arial" pitchFamily="34" charset="0"/>
                <a:ea typeface="ＭＳ Ｐゴシック"/>
                <a:cs typeface="Arial" pitchFamily="34" charset="0"/>
              </a:rPr>
              <a:t>ray</a:t>
            </a:r>
          </a:p>
          <a:p>
            <a:r>
              <a:rPr lang="en-US" sz="4000" kern="0" dirty="0">
                <a:solidFill>
                  <a:srgbClr val="FFFFFF"/>
                </a:solidFill>
                <a:latin typeface="Arial" pitchFamily="34" charset="0"/>
                <a:ea typeface="ＭＳ Ｐゴシック"/>
                <a:cs typeface="Arial" pitchFamily="34" charset="0"/>
              </a:rPr>
              <a:t>bursts</a:t>
            </a:r>
            <a:endParaRPr lang="en-US" dirty="0">
              <a:solidFill>
                <a:srgbClr val="000000"/>
              </a:solidFill>
              <a:latin typeface="Times New Roman"/>
              <a:ea typeface="ＭＳ Ｐゴシック"/>
            </a:endParaRPr>
          </a:p>
        </p:txBody>
      </p:sp>
      <p:pic>
        <p:nvPicPr>
          <p:cNvPr id="4" name="97790main_simulation_small.mpeg">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8"/>
          <a:stretch>
            <a:fillRect/>
          </a:stretch>
        </p:blipFill>
        <p:spPr>
          <a:xfrm>
            <a:off x="4184316" y="140376"/>
            <a:ext cx="4812636" cy="3208424"/>
          </a:xfrm>
          <a:prstGeom prst="rect">
            <a:avLst/>
          </a:prstGeom>
        </p:spPr>
      </p:pic>
    </p:spTree>
    <p:extLst>
      <p:ext uri="{BB962C8B-B14F-4D97-AF65-F5344CB8AC3E}">
        <p14:creationId xmlns:p14="http://schemas.microsoft.com/office/powerpoint/2010/main" val="678175834"/>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057400" y="0"/>
            <a:ext cx="5021230" cy="6858000"/>
          </a:xfrm>
          <a:prstGeom prst="rect">
            <a:avLst/>
          </a:prstGeom>
        </p:spPr>
      </p:pic>
      <p:sp>
        <p:nvSpPr>
          <p:cNvPr id="2" name="TextBox 1"/>
          <p:cNvSpPr txBox="1"/>
          <p:nvPr/>
        </p:nvSpPr>
        <p:spPr>
          <a:xfrm>
            <a:off x="156577" y="139162"/>
            <a:ext cx="3573514" cy="1200328"/>
          </a:xfrm>
          <a:prstGeom prst="rect">
            <a:avLst/>
          </a:prstGeom>
          <a:noFill/>
          <a:ln>
            <a:solidFill>
              <a:schemeClr val="bg1"/>
            </a:solidFill>
          </a:ln>
        </p:spPr>
        <p:txBody>
          <a:bodyPr wrap="none" rtlCol="0">
            <a:spAutoFit/>
          </a:bodyPr>
          <a:lstStyle/>
          <a:p>
            <a:pPr algn="ctr"/>
            <a:r>
              <a:rPr lang="en-US" sz="2400" dirty="0">
                <a:solidFill>
                  <a:prstClr val="white"/>
                </a:solidFill>
                <a:latin typeface="Calibri"/>
              </a:rPr>
              <a:t>flux &lt; 1% of astrophysical </a:t>
            </a:r>
          </a:p>
          <a:p>
            <a:pPr algn="ctr"/>
            <a:r>
              <a:rPr lang="en-US" sz="2400" dirty="0">
                <a:solidFill>
                  <a:prstClr val="white"/>
                </a:solidFill>
                <a:latin typeface="Calibri"/>
              </a:rPr>
              <a:t>neutrino flux observed</a:t>
            </a:r>
          </a:p>
          <a:p>
            <a:pPr algn="ctr"/>
            <a:r>
              <a:rPr lang="en-US" sz="2400" dirty="0">
                <a:solidFill>
                  <a:prstClr val="white"/>
                </a:solidFill>
                <a:latin typeface="Calibri"/>
              </a:rPr>
              <a:t>Nature 484 (2012) 351-353</a:t>
            </a:r>
          </a:p>
        </p:txBody>
      </p:sp>
    </p:spTree>
    <p:extLst>
      <p:ext uri="{BB962C8B-B14F-4D97-AF65-F5344CB8AC3E}">
        <p14:creationId xmlns:p14="http://schemas.microsoft.com/office/powerpoint/2010/main" val="15593420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574466" name="Object 2"/>
          <p:cNvGraphicFramePr>
            <a:graphicFrameLocks noChangeAspect="1"/>
          </p:cNvGraphicFramePr>
          <p:nvPr>
            <p:extLst>
              <p:ext uri="{D42A27DB-BD31-4B8C-83A1-F6EECF244321}">
                <p14:modId xmlns:p14="http://schemas.microsoft.com/office/powerpoint/2010/main" val="1271828483"/>
              </p:ext>
            </p:extLst>
          </p:nvPr>
        </p:nvGraphicFramePr>
        <p:xfrm>
          <a:off x="457200" y="0"/>
          <a:ext cx="8077200" cy="6469063"/>
        </p:xfrm>
        <a:graphic>
          <a:graphicData uri="http://schemas.openxmlformats.org/presentationml/2006/ole">
            <mc:AlternateContent xmlns:mc="http://schemas.openxmlformats.org/markup-compatibility/2006">
              <mc:Choice xmlns:v="urn:schemas-microsoft-com:vml" Requires="v">
                <p:oleObj spid="_x0000_s28718" name="Document" r:id="rId3" imgW="16461498" imgH="13184440" progId="Word.Document.12">
                  <p:link updateAutomatic="1"/>
                </p:oleObj>
              </mc:Choice>
              <mc:Fallback>
                <p:oleObj name="Document" r:id="rId3" imgW="16461498" imgH="13184440" progId="Word.Document.12">
                  <p:link updateAutomatic="1"/>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0"/>
                        <a:ext cx="8077200" cy="6469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pSp>
        <p:nvGrpSpPr>
          <p:cNvPr id="574467" name="Group 4"/>
          <p:cNvGrpSpPr>
            <a:grpSpLocks/>
          </p:cNvGrpSpPr>
          <p:nvPr/>
        </p:nvGrpSpPr>
        <p:grpSpPr bwMode="auto">
          <a:xfrm rot="-6480447">
            <a:off x="2710656" y="794544"/>
            <a:ext cx="2960688" cy="2438400"/>
            <a:chOff x="3016" y="799"/>
            <a:chExt cx="1769" cy="1543"/>
          </a:xfrm>
        </p:grpSpPr>
        <p:sp>
          <p:nvSpPr>
            <p:cNvPr id="574469" name="AutoShape 5"/>
            <p:cNvSpPr>
              <a:spLocks noChangeArrowheads="1"/>
            </p:cNvSpPr>
            <p:nvPr/>
          </p:nvSpPr>
          <p:spPr bwMode="auto">
            <a:xfrm rot="-2292378">
              <a:off x="3016" y="1933"/>
              <a:ext cx="635" cy="409"/>
            </a:xfrm>
            <a:prstGeom prst="leftArrow">
              <a:avLst>
                <a:gd name="adj1" fmla="val 50000"/>
                <a:gd name="adj2" fmla="val 38814"/>
              </a:avLst>
            </a:prstGeom>
            <a:solidFill>
              <a:schemeClr val="bg1">
                <a:lumMod val="6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rot="10800000" wrap="none" anchor="ctr"/>
            <a:lstStyle/>
            <a:p>
              <a:pPr defTabSz="914400" fontAlgn="base">
                <a:spcBef>
                  <a:spcPct val="0"/>
                </a:spcBef>
                <a:spcAft>
                  <a:spcPct val="0"/>
                </a:spcAft>
              </a:pPr>
              <a:endParaRPr lang="en-US" b="1">
                <a:solidFill>
                  <a:srgbClr val="000000"/>
                </a:solidFill>
                <a:latin typeface="Arial" charset="0"/>
                <a:ea typeface="ＭＳ Ｐゴシック" charset="0"/>
                <a:cs typeface="ＭＳ Ｐゴシック" charset="0"/>
              </a:endParaRPr>
            </a:p>
          </p:txBody>
        </p:sp>
        <p:sp>
          <p:nvSpPr>
            <p:cNvPr id="574470" name="AutoShape 6"/>
            <p:cNvSpPr>
              <a:spLocks noChangeArrowheads="1"/>
            </p:cNvSpPr>
            <p:nvPr/>
          </p:nvSpPr>
          <p:spPr bwMode="auto">
            <a:xfrm rot="-9217088">
              <a:off x="4150" y="799"/>
              <a:ext cx="635" cy="409"/>
            </a:xfrm>
            <a:prstGeom prst="leftArrow">
              <a:avLst>
                <a:gd name="adj1" fmla="val 50000"/>
                <a:gd name="adj2" fmla="val 38814"/>
              </a:avLst>
            </a:prstGeom>
            <a:solidFill>
              <a:schemeClr val="bg1">
                <a:lumMod val="65000"/>
              </a:schemeClr>
            </a:solidFill>
            <a:ln w="9525">
              <a:solidFill>
                <a:schemeClr val="tx1"/>
              </a:solidFill>
              <a:miter lim="800000"/>
              <a:headEnd/>
              <a:tailEnd/>
            </a:ln>
          </p:spPr>
          <p:txBody>
            <a:bodyPr rot="10800000" vert="eaVert" wrap="none" anchor="ctr"/>
            <a:lstStyle/>
            <a:p>
              <a:pPr defTabSz="914400" fontAlgn="base">
                <a:spcBef>
                  <a:spcPct val="0"/>
                </a:spcBef>
                <a:spcAft>
                  <a:spcPct val="0"/>
                </a:spcAft>
              </a:pPr>
              <a:endParaRPr lang="en-US" b="1">
                <a:solidFill>
                  <a:srgbClr val="000000"/>
                </a:solidFill>
                <a:latin typeface="Arial" charset="0"/>
                <a:ea typeface="ＭＳ Ｐゴシック" charset="0"/>
                <a:cs typeface="ＭＳ Ｐゴシック" charset="0"/>
              </a:endParaRPr>
            </a:p>
          </p:txBody>
        </p:sp>
      </p:grpSp>
      <p:sp>
        <p:nvSpPr>
          <p:cNvPr id="574468" name="Title 1"/>
          <p:cNvSpPr>
            <a:spLocks noGrp="1"/>
          </p:cNvSpPr>
          <p:nvPr>
            <p:ph type="title" idx="4294967295"/>
          </p:nvPr>
        </p:nvSpPr>
        <p:spPr>
          <a:xfrm>
            <a:off x="6506640" y="5139949"/>
            <a:ext cx="8229600" cy="1143000"/>
          </a:xfrm>
        </p:spPr>
        <p:txBody>
          <a:bodyPr>
            <a:normAutofit fontScale="90000"/>
          </a:bodyPr>
          <a:lstStyle/>
          <a:p>
            <a:pPr algn="l" eaLnBrk="1" hangingPunct="1"/>
            <a:r>
              <a:rPr lang="en-US" sz="3200" dirty="0">
                <a:solidFill>
                  <a:schemeClr val="bg1"/>
                </a:solidFill>
                <a:latin typeface="Arial" charset="0"/>
                <a:ea typeface="ＭＳ Ｐゴシック" charset="0"/>
                <a:cs typeface="ＭＳ Ｐゴシック" charset="0"/>
              </a:rPr>
              <a:t>active galaxy</a:t>
            </a:r>
            <a:br>
              <a:rPr lang="en-US" sz="3200" dirty="0">
                <a:solidFill>
                  <a:schemeClr val="bg1"/>
                </a:solidFill>
                <a:latin typeface="Arial" charset="0"/>
                <a:ea typeface="ＭＳ Ｐゴシック" charset="0"/>
                <a:cs typeface="ＭＳ Ｐゴシック" charset="0"/>
              </a:rPr>
            </a:br>
            <a:r>
              <a:rPr lang="en-US" sz="3200" dirty="0">
                <a:solidFill>
                  <a:schemeClr val="bg1"/>
                </a:solidFill>
                <a:latin typeface="Arial" charset="0"/>
                <a:ea typeface="ＭＳ Ｐゴシック" charset="0"/>
                <a:cs typeface="ＭＳ Ｐゴシック" charset="0"/>
              </a:rPr>
              <a:t/>
            </a:r>
            <a:br>
              <a:rPr lang="en-US" sz="3200" dirty="0">
                <a:solidFill>
                  <a:schemeClr val="bg1"/>
                </a:solidFill>
                <a:latin typeface="Arial" charset="0"/>
                <a:ea typeface="ＭＳ Ｐゴシック" charset="0"/>
                <a:cs typeface="ＭＳ Ｐゴシック" charset="0"/>
              </a:rPr>
            </a:br>
            <a:r>
              <a:rPr lang="en-US" sz="2400" dirty="0">
                <a:solidFill>
                  <a:schemeClr val="bg1"/>
                </a:solidFill>
                <a:latin typeface="Arial" charset="0"/>
                <a:ea typeface="ＭＳ Ｐゴシック" charset="0"/>
                <a:cs typeface="ＭＳ Ｐゴシック" charset="0"/>
              </a:rPr>
              <a:t>particle flows near</a:t>
            </a:r>
            <a:br>
              <a:rPr lang="en-US" sz="2400" dirty="0">
                <a:solidFill>
                  <a:schemeClr val="bg1"/>
                </a:solidFill>
                <a:latin typeface="Arial" charset="0"/>
                <a:ea typeface="ＭＳ Ｐゴシック" charset="0"/>
                <a:cs typeface="ＭＳ Ｐゴシック" charset="0"/>
              </a:rPr>
            </a:br>
            <a:r>
              <a:rPr lang="en-US" sz="2400" dirty="0" smtClean="0">
                <a:solidFill>
                  <a:schemeClr val="bg1"/>
                </a:solidFill>
                <a:latin typeface="Arial" charset="0"/>
                <a:ea typeface="ＭＳ Ｐゴシック" charset="0"/>
                <a:cs typeface="ＭＳ Ｐゴシック" charset="0"/>
              </a:rPr>
              <a:t>supermassive</a:t>
            </a:r>
            <a:br>
              <a:rPr lang="en-US" sz="2400" dirty="0" smtClean="0">
                <a:solidFill>
                  <a:schemeClr val="bg1"/>
                </a:solidFill>
                <a:latin typeface="Arial" charset="0"/>
                <a:ea typeface="ＭＳ Ｐゴシック" charset="0"/>
                <a:cs typeface="ＭＳ Ｐゴシック" charset="0"/>
              </a:rPr>
            </a:br>
            <a:r>
              <a:rPr lang="en-US" sz="2400" dirty="0" smtClean="0">
                <a:solidFill>
                  <a:schemeClr val="bg1"/>
                </a:solidFill>
                <a:latin typeface="Arial" charset="0"/>
                <a:ea typeface="ＭＳ Ｐゴシック" charset="0"/>
                <a:cs typeface="ＭＳ Ｐゴシック" charset="0"/>
              </a:rPr>
              <a:t>black hole</a:t>
            </a:r>
            <a:endParaRPr lang="en-US" sz="4000" dirty="0">
              <a:latin typeface="Arial" charset="0"/>
              <a:ea typeface="ＭＳ Ｐゴシック" charset="0"/>
              <a:cs typeface="ＭＳ Ｐゴシック" charset="0"/>
            </a:endParaRPr>
          </a:p>
        </p:txBody>
      </p:sp>
    </p:spTree>
    <p:extLst>
      <p:ext uri="{BB962C8B-B14F-4D97-AF65-F5344CB8AC3E}">
        <p14:creationId xmlns:p14="http://schemas.microsoft.com/office/powerpoint/2010/main" val="263210737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2930" name="Object 2"/>
          <p:cNvGraphicFramePr>
            <a:graphicFrameLocks noChangeAspect="1"/>
          </p:cNvGraphicFramePr>
          <p:nvPr/>
        </p:nvGraphicFramePr>
        <p:xfrm>
          <a:off x="0" y="0"/>
          <a:ext cx="9144000" cy="6862763"/>
        </p:xfrm>
        <a:graphic>
          <a:graphicData uri="http://schemas.openxmlformats.org/presentationml/2006/ole">
            <mc:AlternateContent xmlns:mc="http://schemas.openxmlformats.org/markup-compatibility/2006">
              <mc:Choice xmlns:v="urn:schemas-microsoft-com:vml" Requires="v">
                <p:oleObj spid="_x0000_s29742" r:id="rId4" imgW="12215873" imgH="9168254" progId="">
                  <p:embed/>
                </p:oleObj>
              </mc:Choice>
              <mc:Fallback>
                <p:oleObj r:id="rId4" imgW="12215873" imgH="9168254" progId="">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252931" name="Rectangle 3"/>
          <p:cNvSpPr>
            <a:spLocks noChangeArrowheads="1"/>
          </p:cNvSpPr>
          <p:nvPr/>
        </p:nvSpPr>
        <p:spPr bwMode="auto">
          <a:xfrm>
            <a:off x="-88900" y="0"/>
            <a:ext cx="5084763" cy="6858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32" name="Text Box 4"/>
          <p:cNvSpPr txBox="1">
            <a:spLocks noChangeArrowheads="1"/>
          </p:cNvSpPr>
          <p:nvPr/>
        </p:nvSpPr>
        <p:spPr bwMode="auto">
          <a:xfrm>
            <a:off x="6629394" y="2708275"/>
            <a:ext cx="2274888" cy="1482725"/>
          </a:xfrm>
          <a:prstGeom prst="rect">
            <a:avLst/>
          </a:prstGeom>
          <a:noFill/>
          <a:ln>
            <a:noFill/>
          </a:ln>
          <a:effectLst/>
          <a:extLst>
            <a:ext uri="{909E8E84-426E-40dd-AFC4-6F175D3DCCD1}">
              <a14:hiddenFill xmlns:a14="http://schemas.microsoft.com/office/drawing/2010/main">
                <a:gradFill rotWithShape="0">
                  <a:gsLst>
                    <a:gs pos="0">
                      <a:srgbClr val="FFF93D"/>
                    </a:gs>
                    <a:gs pos="100000">
                      <a:schemeClr val="bg1"/>
                    </a:gs>
                  </a:gsLst>
                  <a:path path="shape">
                    <a:fillToRect l="50000" t="50000" r="50000" b="50000"/>
                  </a:path>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274320" tIns="274320" rIns="274320" bIns="274320">
            <a:spAutoFit/>
          </a:bodyPr>
          <a:lstStyle/>
          <a:p>
            <a:pPr algn="ctr" defTabSz="914400" eaLnBrk="0" fontAlgn="base" hangingPunct="0">
              <a:lnSpc>
                <a:spcPct val="85000"/>
              </a:lnSpc>
              <a:spcBef>
                <a:spcPct val="0"/>
              </a:spcBef>
              <a:spcAft>
                <a:spcPct val="0"/>
              </a:spcAft>
            </a:pPr>
            <a:r>
              <a:rPr lang="en-US" sz="3600" dirty="0">
                <a:solidFill>
                  <a:srgbClr val="FFFFFF"/>
                </a:solidFill>
                <a:latin typeface="Impact" charset="0"/>
                <a:ea typeface="ＭＳ Ｐゴシック" charset="0"/>
                <a:cs typeface="ＭＳ Ｐゴシック" charset="0"/>
              </a:rPr>
              <a:t>radiation</a:t>
            </a:r>
          </a:p>
          <a:p>
            <a:pPr algn="ctr" defTabSz="914400" eaLnBrk="0" fontAlgn="base" hangingPunct="0">
              <a:lnSpc>
                <a:spcPct val="85000"/>
              </a:lnSpc>
              <a:spcBef>
                <a:spcPct val="0"/>
              </a:spcBef>
              <a:spcAft>
                <a:spcPct val="0"/>
              </a:spcAft>
            </a:pPr>
            <a:r>
              <a:rPr lang="en-US" sz="3600" dirty="0">
                <a:solidFill>
                  <a:srgbClr val="FFFFFF"/>
                </a:solidFill>
                <a:latin typeface="Impact" charset="0"/>
                <a:ea typeface="ＭＳ Ｐゴシック" charset="0"/>
                <a:cs typeface="ＭＳ Ｐゴシック" charset="0"/>
              </a:rPr>
              <a:t>and dust</a:t>
            </a:r>
          </a:p>
        </p:txBody>
      </p:sp>
      <p:sp>
        <p:nvSpPr>
          <p:cNvPr id="252933" name="Line 5"/>
          <p:cNvSpPr>
            <a:spLocks noChangeShapeType="1"/>
          </p:cNvSpPr>
          <p:nvPr/>
        </p:nvSpPr>
        <p:spPr bwMode="auto">
          <a:xfrm>
            <a:off x="2133600" y="1676400"/>
            <a:ext cx="4343400" cy="0"/>
          </a:xfrm>
          <a:prstGeom prst="line">
            <a:avLst/>
          </a:prstGeom>
          <a:noFill/>
          <a:ln w="38100">
            <a:solidFill>
              <a:srgbClr val="FF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34" name="Line 6"/>
          <p:cNvSpPr>
            <a:spLocks noChangeShapeType="1"/>
          </p:cNvSpPr>
          <p:nvPr/>
        </p:nvSpPr>
        <p:spPr bwMode="auto">
          <a:xfrm>
            <a:off x="2514600" y="3429000"/>
            <a:ext cx="3962400" cy="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35" name="Text Box 7"/>
          <p:cNvSpPr txBox="1">
            <a:spLocks noChangeArrowheads="1"/>
          </p:cNvSpPr>
          <p:nvPr/>
        </p:nvSpPr>
        <p:spPr bwMode="auto">
          <a:xfrm>
            <a:off x="6324600" y="891121"/>
            <a:ext cx="2895600" cy="1661993"/>
          </a:xfrm>
          <a:prstGeom prst="rect">
            <a:avLst/>
          </a:prstGeom>
          <a:noFill/>
          <a:ln>
            <a:noFill/>
          </a:ln>
          <a:effectLst/>
          <a:extLst>
            <a:ext uri="{909E8E84-426E-40dd-AFC4-6F175D3DCCD1}">
              <a14:hiddenFill xmlns:a14="http://schemas.microsoft.com/office/drawing/2010/main">
                <a:gradFill rotWithShape="0">
                  <a:gsLst>
                    <a:gs pos="0">
                      <a:srgbClr val="FFF93D"/>
                    </a:gs>
                    <a:gs pos="100000">
                      <a:srgbClr val="FFFFFF"/>
                    </a:gs>
                  </a:gsLst>
                  <a:path path="shape">
                    <a:fillToRect l="50000" t="50000" r="50000" b="50000"/>
                  </a:path>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lIns="274320" tIns="274320" rIns="274320" bIns="274320">
            <a:spAutoFit/>
          </a:bodyPr>
          <a:lstStyle/>
          <a:p>
            <a:pPr algn="ctr" defTabSz="914400" eaLnBrk="0" fontAlgn="base" hangingPunct="0">
              <a:spcBef>
                <a:spcPct val="0"/>
              </a:spcBef>
              <a:spcAft>
                <a:spcPct val="0"/>
              </a:spcAft>
            </a:pPr>
            <a:r>
              <a:rPr lang="en-US" sz="3600" dirty="0">
                <a:solidFill>
                  <a:srgbClr val="FFFFFF"/>
                </a:solidFill>
                <a:latin typeface="Impact" charset="0"/>
                <a:ea typeface="ＭＳ Ｐゴシック" charset="0"/>
                <a:cs typeface="ＭＳ Ｐゴシック" charset="0"/>
              </a:rPr>
              <a:t>black hole</a:t>
            </a:r>
          </a:p>
          <a:p>
            <a:pPr algn="ctr" defTabSz="914400" eaLnBrk="0" fontAlgn="base" hangingPunct="0">
              <a:spcBef>
                <a:spcPct val="0"/>
              </a:spcBef>
              <a:spcAft>
                <a:spcPct val="0"/>
              </a:spcAft>
            </a:pPr>
            <a:r>
              <a:rPr lang="en-US" sz="3600" dirty="0">
                <a:solidFill>
                  <a:srgbClr val="FFFFFF"/>
                </a:solidFill>
                <a:latin typeface="Impact" charset="0"/>
                <a:ea typeface="ＭＳ Ｐゴシック" charset="0"/>
                <a:cs typeface="ＭＳ Ｐゴシック" charset="0"/>
              </a:rPr>
              <a:t>neutron star</a:t>
            </a:r>
            <a:endParaRPr lang="en-US" sz="3600" dirty="0">
              <a:solidFill>
                <a:srgbClr val="3333CC"/>
              </a:solidFill>
              <a:latin typeface="Times" charset="0"/>
              <a:ea typeface="ＭＳ Ｐゴシック" charset="0"/>
              <a:cs typeface="ＭＳ Ｐゴシック" charset="0"/>
            </a:endParaRPr>
          </a:p>
        </p:txBody>
      </p:sp>
      <p:sp>
        <p:nvSpPr>
          <p:cNvPr id="252936" name="Text Box 8"/>
          <p:cNvSpPr txBox="1">
            <a:spLocks noChangeArrowheads="1"/>
          </p:cNvSpPr>
          <p:nvPr/>
        </p:nvSpPr>
        <p:spPr bwMode="auto">
          <a:xfrm>
            <a:off x="5562597" y="5562600"/>
            <a:ext cx="3810000" cy="1371999"/>
          </a:xfrm>
          <a:prstGeom prst="rect">
            <a:avLst/>
          </a:prstGeom>
          <a:noFill/>
          <a:ln>
            <a:noFill/>
          </a:ln>
          <a:effectLst/>
          <a:extLst>
            <a:ext uri="{909E8E84-426E-40dd-AFC4-6F175D3DCCD1}">
              <a14:hiddenFill xmlns:a14="http://schemas.microsoft.com/office/drawing/2010/main">
                <a:gradFill rotWithShape="0">
                  <a:gsLst>
                    <a:gs pos="0">
                      <a:srgbClr val="FBFF0E"/>
                    </a:gs>
                    <a:gs pos="100000">
                      <a:srgbClr val="FFFFFF"/>
                    </a:gs>
                  </a:gsLst>
                  <a:path path="shape">
                    <a:fillToRect l="50000" t="50000" r="50000" b="50000"/>
                  </a:path>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defTabSz="914400" eaLnBrk="0" fontAlgn="base" hangingPunct="0">
              <a:spcBef>
                <a:spcPct val="0"/>
              </a:spcBef>
              <a:spcAft>
                <a:spcPct val="0"/>
              </a:spcAft>
            </a:pPr>
            <a:r>
              <a:rPr lang="en-US" sz="3200" b="1" dirty="0">
                <a:solidFill>
                  <a:srgbClr val="B2B2B2"/>
                </a:solidFill>
                <a:latin typeface="Times" charset="0"/>
                <a:ea typeface="ＭＳ Ｐゴシック" charset="0"/>
                <a:cs typeface="ＭＳ Ｐゴシック" charset="0"/>
              </a:rPr>
              <a:t>              </a:t>
            </a:r>
            <a:r>
              <a:rPr lang="en-US" sz="3200" dirty="0">
                <a:solidFill>
                  <a:srgbClr val="B2B2B2"/>
                </a:solidFill>
                <a:latin typeface="Times" charset="0"/>
                <a:ea typeface="ＭＳ Ｐゴシック" charset="0"/>
                <a:cs typeface="ＭＳ Ｐゴシック" charset="0"/>
              </a:rPr>
              <a:t>  </a:t>
            </a:r>
            <a:r>
              <a:rPr lang="en-US" sz="3200" dirty="0">
                <a:solidFill>
                  <a:srgbClr val="B2B2B2"/>
                </a:solidFill>
                <a:latin typeface="Times" charset="0"/>
                <a:ea typeface="ＭＳ Ｐゴシック" charset="0"/>
                <a:cs typeface="ＭＳ Ｐゴシック" charset="0"/>
                <a:sym typeface="Wingdings" charset="0"/>
              </a:rPr>
              <a:t></a:t>
            </a:r>
            <a:r>
              <a:rPr lang="en-US" sz="3200" dirty="0">
                <a:solidFill>
                  <a:srgbClr val="000000"/>
                </a:solidFill>
                <a:latin typeface="Times" charset="0"/>
                <a:ea typeface="ＭＳ Ｐゴシック" charset="0"/>
                <a:cs typeface="ＭＳ Ｐゴシック" charset="0"/>
              </a:rPr>
              <a:t> </a:t>
            </a:r>
            <a:r>
              <a:rPr lang="en-US" sz="3200" dirty="0">
                <a:solidFill>
                  <a:srgbClr val="B2B2B2"/>
                </a:solidFill>
                <a:latin typeface="Times" charset="0"/>
                <a:ea typeface="ＭＳ Ｐゴシック" charset="0"/>
                <a:cs typeface="ＭＳ Ｐゴシック" charset="0"/>
              </a:rPr>
              <a:t>p + </a:t>
            </a:r>
            <a:r>
              <a:rPr lang="en-US" sz="3200" dirty="0">
                <a:solidFill>
                  <a:srgbClr val="B2B2B2"/>
                </a:solidFill>
                <a:latin typeface="Symbol" charset="0"/>
                <a:ea typeface="ＭＳ Ｐゴシック" charset="0"/>
                <a:cs typeface="ＭＳ Ｐゴシック" charset="0"/>
              </a:rPr>
              <a:t>p</a:t>
            </a:r>
            <a:r>
              <a:rPr lang="en-US" sz="3200" baseline="30000" dirty="0">
                <a:solidFill>
                  <a:srgbClr val="B2B2B2"/>
                </a:solidFill>
                <a:latin typeface="Times" charset="0"/>
                <a:ea typeface="ＭＳ Ｐゴシック" charset="0"/>
                <a:cs typeface="ＭＳ Ｐゴシック" charset="0"/>
              </a:rPr>
              <a:t>0</a:t>
            </a:r>
            <a:endParaRPr lang="en-US" sz="3200" baseline="30000" dirty="0">
              <a:solidFill>
                <a:srgbClr val="B2B2B2"/>
              </a:solidFill>
              <a:effectLst>
                <a:outerShdw blurRad="38100" dist="38100" dir="2700000" algn="tl">
                  <a:srgbClr val="DDDDDD"/>
                </a:outerShdw>
              </a:effectLst>
              <a:latin typeface="Times" charset="0"/>
              <a:ea typeface="ＭＳ Ｐゴシック" charset="0"/>
              <a:cs typeface="ＭＳ Ｐゴシック" charset="0"/>
            </a:endParaRPr>
          </a:p>
          <a:p>
            <a:pPr defTabSz="914400" eaLnBrk="0" fontAlgn="base" hangingPunct="0">
              <a:lnSpc>
                <a:spcPct val="70000"/>
              </a:lnSpc>
              <a:spcBef>
                <a:spcPct val="0"/>
              </a:spcBef>
              <a:spcAft>
                <a:spcPct val="0"/>
              </a:spcAft>
            </a:pPr>
            <a:endParaRPr lang="en-US" sz="3200" baseline="30000" dirty="0">
              <a:solidFill>
                <a:srgbClr val="B2B2B2"/>
              </a:solidFill>
              <a:effectLst>
                <a:outerShdw blurRad="38100" dist="38100" dir="2700000" algn="tl">
                  <a:srgbClr val="DDDDDD"/>
                </a:outerShdw>
              </a:effectLst>
              <a:latin typeface="Times" charset="0"/>
              <a:ea typeface="ＭＳ Ｐゴシック" charset="0"/>
              <a:cs typeface="ＭＳ Ｐゴシック" charset="0"/>
            </a:endParaRPr>
          </a:p>
          <a:p>
            <a:pPr algn="ctr" defTabSz="914400" eaLnBrk="0" fontAlgn="base" hangingPunct="0">
              <a:lnSpc>
                <a:spcPct val="65000"/>
              </a:lnSpc>
              <a:spcBef>
                <a:spcPct val="0"/>
              </a:spcBef>
              <a:spcAft>
                <a:spcPct val="0"/>
              </a:spcAft>
            </a:pPr>
            <a:r>
              <a:rPr lang="en-US" sz="4000" baseline="30000" dirty="0">
                <a:solidFill>
                  <a:srgbClr val="B2B2B2"/>
                </a:solidFill>
                <a:latin typeface="Times" charset="0"/>
                <a:ea typeface="ＭＳ Ｐゴシック" charset="0"/>
                <a:cs typeface="ＭＳ Ｐゴシック" charset="0"/>
              </a:rPr>
              <a:t>~ cosmic ray + gamma</a:t>
            </a:r>
            <a:endParaRPr lang="en-US" sz="3600" baseline="30000" dirty="0">
              <a:solidFill>
                <a:srgbClr val="B2B2B2"/>
              </a:solidFill>
              <a:latin typeface="Times" charset="0"/>
              <a:ea typeface="ＭＳ Ｐゴシック" charset="0"/>
              <a:cs typeface="ＭＳ Ｐゴシック" charset="0"/>
            </a:endParaRPr>
          </a:p>
          <a:p>
            <a:pPr algn="ctr" defTabSz="914400" eaLnBrk="0" fontAlgn="base" hangingPunct="0">
              <a:lnSpc>
                <a:spcPct val="65000"/>
              </a:lnSpc>
              <a:spcBef>
                <a:spcPct val="0"/>
              </a:spcBef>
              <a:spcAft>
                <a:spcPct val="0"/>
              </a:spcAft>
            </a:pPr>
            <a:endParaRPr lang="en-US" sz="4000" b="1" baseline="30000" dirty="0">
              <a:solidFill>
                <a:srgbClr val="B2B2B2"/>
              </a:solidFill>
              <a:latin typeface="Times" charset="0"/>
              <a:ea typeface="ＭＳ Ｐゴシック" charset="0"/>
              <a:cs typeface="ＭＳ Ｐゴシック" charset="0"/>
            </a:endParaRPr>
          </a:p>
        </p:txBody>
      </p:sp>
      <p:sp>
        <p:nvSpPr>
          <p:cNvPr id="252937" name="Rectangle 9"/>
          <p:cNvSpPr>
            <a:spLocks noChangeArrowheads="1"/>
          </p:cNvSpPr>
          <p:nvPr/>
        </p:nvSpPr>
        <p:spPr bwMode="auto">
          <a:xfrm>
            <a:off x="228600" y="609600"/>
            <a:ext cx="4343400" cy="381000"/>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38" name="Text Box 10"/>
          <p:cNvSpPr txBox="1">
            <a:spLocks noChangeArrowheads="1"/>
          </p:cNvSpPr>
          <p:nvPr/>
        </p:nvSpPr>
        <p:spPr bwMode="auto">
          <a:xfrm>
            <a:off x="457200" y="579438"/>
            <a:ext cx="3611563" cy="401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defTabSz="914400" fontAlgn="base">
              <a:spcBef>
                <a:spcPct val="0"/>
              </a:spcBef>
              <a:spcAft>
                <a:spcPct val="0"/>
              </a:spcAft>
            </a:pPr>
            <a:r>
              <a:rPr lang="en-US" sz="2000">
                <a:solidFill>
                  <a:srgbClr val="000000"/>
                </a:solidFill>
                <a:latin typeface="Impact" charset="0"/>
                <a:ea typeface="ＭＳ Ｐゴシック" charset="0"/>
                <a:cs typeface="ＭＳ Ｐゴシック" charset="0"/>
              </a:rPr>
              <a:t>NEUTRINO BEAMS: HEAVEN &amp; EARTH</a:t>
            </a:r>
            <a:endParaRPr lang="en-US" sz="2000">
              <a:solidFill>
                <a:srgbClr val="000000"/>
              </a:solidFill>
              <a:latin typeface="Lucida Grande" charset="0"/>
              <a:ea typeface="ＭＳ Ｐゴシック" charset="0"/>
              <a:cs typeface="ＭＳ Ｐゴシック" charset="0"/>
            </a:endParaRPr>
          </a:p>
        </p:txBody>
      </p:sp>
      <p:sp>
        <p:nvSpPr>
          <p:cNvPr id="252939" name="Rectangle 11"/>
          <p:cNvSpPr>
            <a:spLocks noChangeArrowheads="1"/>
          </p:cNvSpPr>
          <p:nvPr/>
        </p:nvSpPr>
        <p:spPr bwMode="auto">
          <a:xfrm>
            <a:off x="457200" y="533400"/>
            <a:ext cx="3657600" cy="5334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0" name="Text Box 12"/>
          <p:cNvSpPr txBox="1">
            <a:spLocks noChangeArrowheads="1"/>
          </p:cNvSpPr>
          <p:nvPr/>
        </p:nvSpPr>
        <p:spPr bwMode="auto">
          <a:xfrm>
            <a:off x="349250" y="228600"/>
            <a:ext cx="4146550" cy="463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defTabSz="914400" fontAlgn="base">
              <a:spcBef>
                <a:spcPct val="0"/>
              </a:spcBef>
              <a:spcAft>
                <a:spcPct val="0"/>
              </a:spcAft>
            </a:pPr>
            <a:r>
              <a:rPr lang="en-US" sz="2400">
                <a:solidFill>
                  <a:srgbClr val="000055"/>
                </a:solidFill>
                <a:latin typeface="Impact" charset="0"/>
                <a:ea typeface="ＭＳ Ｐゴシック" charset="0"/>
                <a:cs typeface="ＭＳ Ｐゴシック" charset="0"/>
              </a:rPr>
              <a:t>Neutrino</a:t>
            </a:r>
            <a:r>
              <a:rPr lang="en-US" sz="2400">
                <a:solidFill>
                  <a:srgbClr val="000000"/>
                </a:solidFill>
                <a:latin typeface="Impact" charset="0"/>
                <a:ea typeface="ＭＳ Ｐゴシック" charset="0"/>
                <a:cs typeface="ＭＳ Ｐゴシック" charset="0"/>
              </a:rPr>
              <a:t> Beams: Heaven &amp; Earth</a:t>
            </a:r>
          </a:p>
        </p:txBody>
      </p:sp>
      <p:pic>
        <p:nvPicPr>
          <p:cNvPr id="252941" name="Picture 13" descr="Shingl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596" y="152400"/>
            <a:ext cx="5054600" cy="6542088"/>
          </a:xfrm>
          <a:prstGeom prst="rect">
            <a:avLst/>
          </a:prstGeom>
          <a:pattFill prst="shingle">
            <a:fgClr>
              <a:schemeClr val="accent1"/>
            </a:fgClr>
            <a:bgClr>
              <a:schemeClr val="bg1"/>
            </a:bgClr>
          </a:pattFill>
        </p:spPr>
      </p:pic>
      <p:sp>
        <p:nvSpPr>
          <p:cNvPr id="252942" name="Text Box 14"/>
          <p:cNvSpPr txBox="1">
            <a:spLocks noChangeArrowheads="1"/>
          </p:cNvSpPr>
          <p:nvPr/>
        </p:nvSpPr>
        <p:spPr bwMode="auto">
          <a:xfrm>
            <a:off x="5516563" y="4453540"/>
            <a:ext cx="3779837" cy="1260858"/>
          </a:xfrm>
          <a:prstGeom prst="rect">
            <a:avLst/>
          </a:prstGeom>
          <a:noFill/>
          <a:ln>
            <a:noFill/>
          </a:ln>
          <a:effectLst/>
          <a:extLst>
            <a:ext uri="{909E8E84-426E-40dd-AFC4-6F175D3DCCD1}">
              <a14:hiddenFill xmlns:a14="http://schemas.microsoft.com/office/drawing/2010/main">
                <a:gradFill rotWithShape="0">
                  <a:gsLst>
                    <a:gs pos="0">
                      <a:srgbClr val="FFFF00"/>
                    </a:gs>
                    <a:gs pos="100000">
                      <a:srgbClr val="FFFFFF"/>
                    </a:gs>
                  </a:gsLst>
                  <a:path path="shape">
                    <a:fillToRect l="50000" t="50000" r="50000" b="50000"/>
                  </a:path>
                </a:gradFill>
              </a14:hiddenFill>
            </a:ext>
            <a:ext uri="{91240B29-F687-4f45-9708-019B960494DF}">
              <a14:hiddenLine xmlns:a14="http://schemas.microsoft.com/office/drawing/2010/main" w="9525">
                <a:solidFill>
                  <a:srgbClr val="D42C2F"/>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nchorCtr="1">
            <a:spAutoFit/>
          </a:bodyPr>
          <a:lstStyle/>
          <a:p>
            <a:pPr algn="ctr" defTabSz="914400" eaLnBrk="0" fontAlgn="base" hangingPunct="0">
              <a:lnSpc>
                <a:spcPct val="35000"/>
              </a:lnSpc>
              <a:spcBef>
                <a:spcPct val="0"/>
              </a:spcBef>
              <a:spcAft>
                <a:spcPct val="0"/>
              </a:spcAft>
            </a:pPr>
            <a:endParaRPr lang="en-US" sz="3200" dirty="0">
              <a:solidFill>
                <a:srgbClr val="000000"/>
              </a:solidFill>
              <a:effectLst>
                <a:outerShdw blurRad="38100" dist="38100" dir="2700000" algn="tl">
                  <a:srgbClr val="DDDDDD"/>
                </a:outerShdw>
              </a:effectLst>
              <a:latin typeface="Times" charset="0"/>
              <a:ea typeface="ＭＳ Ｐゴシック" charset="0"/>
              <a:cs typeface="ＭＳ Ｐゴシック" charset="0"/>
            </a:endParaRPr>
          </a:p>
          <a:p>
            <a:pPr algn="ctr" defTabSz="914400" eaLnBrk="0" fontAlgn="base" hangingPunct="0">
              <a:lnSpc>
                <a:spcPct val="65000"/>
              </a:lnSpc>
              <a:spcBef>
                <a:spcPct val="0"/>
              </a:spcBef>
              <a:spcAft>
                <a:spcPct val="0"/>
              </a:spcAft>
            </a:pPr>
            <a:r>
              <a:rPr lang="en-US" sz="3200" dirty="0">
                <a:solidFill>
                  <a:srgbClr val="B2B2B2"/>
                </a:solidFill>
                <a:latin typeface="Times" charset="0"/>
                <a:ea typeface="ＭＳ Ｐゴシック" charset="0"/>
                <a:cs typeface="ＭＳ Ｐゴシック" charset="0"/>
              </a:rPr>
              <a:t>p + </a:t>
            </a:r>
            <a:r>
              <a:rPr lang="en-US" sz="3200" dirty="0">
                <a:solidFill>
                  <a:srgbClr val="B2B2B2"/>
                </a:solidFill>
                <a:latin typeface="Symbol" charset="0"/>
                <a:ea typeface="ＭＳ Ｐゴシック" charset="0"/>
                <a:cs typeface="ＭＳ Ｐゴシック" charset="0"/>
              </a:rPr>
              <a:t>g</a:t>
            </a:r>
            <a:r>
              <a:rPr lang="en-US" sz="3200" dirty="0">
                <a:solidFill>
                  <a:srgbClr val="B2B2B2"/>
                </a:solidFill>
                <a:latin typeface="Times" charset="0"/>
                <a:ea typeface="ＭＳ Ｐゴシック" charset="0"/>
                <a:cs typeface="ＭＳ Ｐゴシック" charset="0"/>
              </a:rPr>
              <a:t> </a:t>
            </a:r>
            <a:r>
              <a:rPr lang="en-US" sz="3200" dirty="0">
                <a:solidFill>
                  <a:srgbClr val="B2B2B2"/>
                </a:solidFill>
                <a:latin typeface="Times" charset="0"/>
                <a:ea typeface="ＭＳ Ｐゴシック" charset="0"/>
                <a:cs typeface="ＭＳ Ｐゴシック" charset="0"/>
                <a:sym typeface="Wingdings" charset="0"/>
              </a:rPr>
              <a:t></a:t>
            </a:r>
            <a:r>
              <a:rPr lang="en-US" sz="3200" dirty="0">
                <a:solidFill>
                  <a:srgbClr val="B2B2B2"/>
                </a:solidFill>
                <a:latin typeface="Times" charset="0"/>
                <a:ea typeface="ＭＳ Ｐゴシック" charset="0"/>
                <a:cs typeface="ＭＳ Ｐゴシック" charset="0"/>
              </a:rPr>
              <a:t> n + </a:t>
            </a:r>
            <a:r>
              <a:rPr lang="en-US" sz="3200" dirty="0">
                <a:solidFill>
                  <a:srgbClr val="B2B2B2"/>
                </a:solidFill>
                <a:latin typeface="Symbol" charset="0"/>
                <a:ea typeface="ＭＳ Ｐゴシック" charset="0"/>
                <a:cs typeface="ＭＳ Ｐゴシック" charset="0"/>
              </a:rPr>
              <a:t>p</a:t>
            </a:r>
            <a:r>
              <a:rPr lang="en-US" sz="3200" baseline="30000" dirty="0">
                <a:solidFill>
                  <a:srgbClr val="B2B2B2"/>
                </a:solidFill>
                <a:latin typeface="Times" charset="0"/>
                <a:ea typeface="ＭＳ Ｐゴシック" charset="0"/>
                <a:cs typeface="ＭＳ Ｐゴシック" charset="0"/>
              </a:rPr>
              <a:t>+</a:t>
            </a:r>
            <a:endParaRPr lang="en-US" sz="3200" baseline="30000" dirty="0">
              <a:solidFill>
                <a:srgbClr val="B2B2B2"/>
              </a:solidFill>
              <a:effectLst>
                <a:outerShdw blurRad="38100" dist="38100" dir="2700000" algn="tl">
                  <a:srgbClr val="DDDDDD"/>
                </a:outerShdw>
              </a:effectLst>
              <a:latin typeface="Times" charset="0"/>
              <a:ea typeface="ＭＳ Ｐゴシック" charset="0"/>
              <a:cs typeface="ＭＳ Ｐゴシック" charset="0"/>
            </a:endParaRPr>
          </a:p>
          <a:p>
            <a:pPr defTabSz="914400" eaLnBrk="0" fontAlgn="base" hangingPunct="0">
              <a:lnSpc>
                <a:spcPct val="65000"/>
              </a:lnSpc>
              <a:spcBef>
                <a:spcPct val="0"/>
              </a:spcBef>
              <a:spcAft>
                <a:spcPct val="0"/>
              </a:spcAft>
            </a:pPr>
            <a:endParaRPr lang="en-US" sz="3600" baseline="30000" dirty="0">
              <a:solidFill>
                <a:srgbClr val="B2B2B2"/>
              </a:solidFill>
              <a:latin typeface="Times" charset="0"/>
              <a:ea typeface="ＭＳ Ｐゴシック" charset="0"/>
              <a:cs typeface="ＭＳ Ｐゴシック" charset="0"/>
            </a:endParaRPr>
          </a:p>
          <a:p>
            <a:pPr defTabSz="914400" eaLnBrk="0" fontAlgn="base" hangingPunct="0">
              <a:lnSpc>
                <a:spcPct val="65000"/>
              </a:lnSpc>
              <a:spcBef>
                <a:spcPct val="0"/>
              </a:spcBef>
              <a:spcAft>
                <a:spcPct val="0"/>
              </a:spcAft>
            </a:pPr>
            <a:r>
              <a:rPr lang="en-US" sz="4000" baseline="30000" dirty="0">
                <a:solidFill>
                  <a:srgbClr val="B2B2B2"/>
                </a:solidFill>
                <a:latin typeface="Times" charset="0"/>
                <a:ea typeface="ＭＳ Ｐゴシック" charset="0"/>
                <a:cs typeface="ＭＳ Ｐゴシック" charset="0"/>
              </a:rPr>
              <a:t>~ cosmic ray + neutrino</a:t>
            </a:r>
            <a:r>
              <a:rPr lang="en-US" sz="4000" dirty="0">
                <a:solidFill>
                  <a:srgbClr val="FF8000"/>
                </a:solidFill>
                <a:latin typeface="Times" charset="0"/>
                <a:ea typeface="ＭＳ Ｐゴシック" charset="0"/>
                <a:cs typeface="ＭＳ Ｐゴシック" charset="0"/>
              </a:rPr>
              <a:t> </a:t>
            </a:r>
          </a:p>
        </p:txBody>
      </p:sp>
      <p:sp>
        <p:nvSpPr>
          <p:cNvPr id="252944" name="Oval 16"/>
          <p:cNvSpPr>
            <a:spLocks noChangeArrowheads="1"/>
          </p:cNvSpPr>
          <p:nvPr/>
        </p:nvSpPr>
        <p:spPr bwMode="auto">
          <a:xfrm>
            <a:off x="8272656" y="4572000"/>
            <a:ext cx="609600" cy="609600"/>
          </a:xfrm>
          <a:prstGeom prst="ellipse">
            <a:avLst/>
          </a:prstGeom>
          <a:noFill/>
          <a:ln w="2857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5" name="Oval 17"/>
          <p:cNvSpPr>
            <a:spLocks noChangeArrowheads="1"/>
          </p:cNvSpPr>
          <p:nvPr/>
        </p:nvSpPr>
        <p:spPr bwMode="auto">
          <a:xfrm>
            <a:off x="8305797" y="5562600"/>
            <a:ext cx="609600" cy="609600"/>
          </a:xfrm>
          <a:prstGeom prst="ellipse">
            <a:avLst/>
          </a:prstGeom>
          <a:noFill/>
          <a:ln w="2857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6" name="Line 18"/>
          <p:cNvSpPr>
            <a:spLocks noChangeShapeType="1"/>
          </p:cNvSpPr>
          <p:nvPr/>
        </p:nvSpPr>
        <p:spPr bwMode="auto">
          <a:xfrm>
            <a:off x="2912530" y="1676400"/>
            <a:ext cx="2209800" cy="0"/>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7" name="Line 19"/>
          <p:cNvSpPr>
            <a:spLocks noChangeShapeType="1"/>
          </p:cNvSpPr>
          <p:nvPr/>
        </p:nvSpPr>
        <p:spPr bwMode="auto">
          <a:xfrm>
            <a:off x="3386663" y="3429000"/>
            <a:ext cx="1752600" cy="0"/>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8" name="Rectangle 20"/>
          <p:cNvSpPr>
            <a:spLocks noChangeArrowheads="1"/>
          </p:cNvSpPr>
          <p:nvPr/>
        </p:nvSpPr>
        <p:spPr bwMode="auto">
          <a:xfrm>
            <a:off x="1489152" y="2819400"/>
            <a:ext cx="1295400" cy="2133600"/>
          </a:xfrm>
          <a:prstGeom prst="rect">
            <a:avLst/>
          </a:prstGeom>
          <a:solidFill>
            <a:srgbClr val="0033CC">
              <a:alpha val="17000"/>
            </a:srgbClr>
          </a:solidFill>
          <a:ln w="9525">
            <a:solidFill>
              <a:schemeClr val="bg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9" name="Text Box 21"/>
          <p:cNvSpPr txBox="1">
            <a:spLocks noChangeArrowheads="1"/>
          </p:cNvSpPr>
          <p:nvPr/>
        </p:nvSpPr>
        <p:spPr bwMode="auto">
          <a:xfrm>
            <a:off x="193752" y="263525"/>
            <a:ext cx="4817695" cy="461665"/>
          </a:xfrm>
          <a:prstGeom prst="rect">
            <a:avLst/>
          </a:prstGeom>
          <a:solidFill>
            <a:schemeClr val="bg1">
              <a:lumMod val="65000"/>
              <a:lumOff val="35000"/>
            </a:schemeClr>
          </a:solidFill>
          <a:ln>
            <a:noFill/>
          </a:ln>
          <a:effectLst/>
        </p:spPr>
        <p:txBody>
          <a:bodyPr wrap="none">
            <a:spAutoFit/>
          </a:bodyPr>
          <a:lstStyle/>
          <a:p>
            <a:pPr defTabSz="914400" fontAlgn="base">
              <a:spcBef>
                <a:spcPct val="0"/>
              </a:spcBef>
              <a:spcAft>
                <a:spcPct val="0"/>
              </a:spcAft>
            </a:pPr>
            <a:r>
              <a:rPr lang="en-US" sz="2400" dirty="0">
                <a:solidFill>
                  <a:prstClr val="white"/>
                </a:solidFill>
                <a:latin typeface="Symbol" charset="0"/>
                <a:ea typeface="ＭＳ Ｐゴシック" charset="0"/>
                <a:cs typeface="ＭＳ Ｐゴシック" charset="0"/>
              </a:rPr>
              <a:t>n</a:t>
            </a:r>
            <a:r>
              <a:rPr lang="en-US" sz="2400" dirty="0">
                <a:solidFill>
                  <a:prstClr val="white"/>
                </a:solidFill>
                <a:latin typeface="Arial" charset="0"/>
                <a:ea typeface="ＭＳ Ｐゴシック" charset="0"/>
                <a:cs typeface="ＭＳ Ｐゴシック" charset="0"/>
              </a:rPr>
              <a:t> and </a:t>
            </a:r>
            <a:r>
              <a:rPr lang="en-US" sz="2400" dirty="0">
                <a:solidFill>
                  <a:prstClr val="white"/>
                </a:solidFill>
                <a:latin typeface="Symbol" charset="0"/>
                <a:ea typeface="ＭＳ Ｐゴシック" charset="0"/>
                <a:cs typeface="ＭＳ Ｐゴシック" charset="0"/>
              </a:rPr>
              <a:t>g</a:t>
            </a:r>
            <a:r>
              <a:rPr lang="en-US" sz="2400" dirty="0">
                <a:solidFill>
                  <a:prstClr val="white"/>
                </a:solidFill>
                <a:latin typeface="Arial" charset="0"/>
                <a:ea typeface="ＭＳ Ｐゴシック" charset="0"/>
                <a:cs typeface="ＭＳ Ｐゴシック" charset="0"/>
              </a:rPr>
              <a:t> beams : heaven and earth</a:t>
            </a:r>
          </a:p>
        </p:txBody>
      </p:sp>
      <p:sp>
        <p:nvSpPr>
          <p:cNvPr id="2" name="TextBox 1"/>
          <p:cNvSpPr txBox="1"/>
          <p:nvPr/>
        </p:nvSpPr>
        <p:spPr>
          <a:xfrm>
            <a:off x="5470165" y="1409"/>
            <a:ext cx="3416771" cy="830997"/>
          </a:xfrm>
          <a:prstGeom prst="rect">
            <a:avLst/>
          </a:prstGeom>
          <a:noFill/>
        </p:spPr>
        <p:txBody>
          <a:bodyPr wrap="none" rtlCol="0">
            <a:spAutoFit/>
          </a:bodyPr>
          <a:lstStyle/>
          <a:p>
            <a:pPr algn="ctr"/>
            <a:r>
              <a:rPr lang="en-US" sz="2400" dirty="0">
                <a:solidFill>
                  <a:prstClr val="white"/>
                </a:solidFill>
                <a:latin typeface="Calibri"/>
              </a:rPr>
              <a:t>accelerator is powered by</a:t>
            </a:r>
          </a:p>
          <a:p>
            <a:pPr algn="ctr"/>
            <a:r>
              <a:rPr lang="en-US" sz="2400" dirty="0">
                <a:solidFill>
                  <a:prstClr val="white"/>
                </a:solidFill>
                <a:latin typeface="Calibri"/>
              </a:rPr>
              <a:t>large gravitational energy</a:t>
            </a:r>
          </a:p>
        </p:txBody>
      </p:sp>
      <p:cxnSp>
        <p:nvCxnSpPr>
          <p:cNvPr id="13" name="Straight Connector 12"/>
          <p:cNvCxnSpPr/>
          <p:nvPr/>
        </p:nvCxnSpPr>
        <p:spPr>
          <a:xfrm>
            <a:off x="5715536" y="832406"/>
            <a:ext cx="0" cy="535738"/>
          </a:xfrm>
          <a:prstGeom prst="line">
            <a:avLst/>
          </a:prstGeom>
          <a:ln w="381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34" name="Line 5"/>
          <p:cNvSpPr>
            <a:spLocks noChangeShapeType="1"/>
          </p:cNvSpPr>
          <p:nvPr/>
        </p:nvSpPr>
        <p:spPr bwMode="auto">
          <a:xfrm>
            <a:off x="5715536" y="1368144"/>
            <a:ext cx="761464" cy="0"/>
          </a:xfrm>
          <a:prstGeom prst="line">
            <a:avLst/>
          </a:prstGeom>
          <a:noFill/>
          <a:ln w="38100">
            <a:solidFill>
              <a:srgbClr val="FF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Tree>
    <p:extLst>
      <p:ext uri="{BB962C8B-B14F-4D97-AF65-F5344CB8AC3E}">
        <p14:creationId xmlns:p14="http://schemas.microsoft.com/office/powerpoint/2010/main" val="516733913"/>
      </p:ext>
    </p:extLst>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51" name="Text Box 7"/>
          <p:cNvSpPr txBox="1">
            <a:spLocks noChangeArrowheads="1"/>
          </p:cNvSpPr>
          <p:nvPr/>
        </p:nvSpPr>
        <p:spPr bwMode="auto">
          <a:xfrm>
            <a:off x="140957" y="248778"/>
            <a:ext cx="2232552" cy="3046988"/>
          </a:xfrm>
          <a:prstGeom prst="rect">
            <a:avLst/>
          </a:prstGeom>
          <a:solidFill>
            <a:schemeClr val="bg1">
              <a:lumMod val="65000"/>
            </a:schemeClr>
          </a:solidFill>
          <a:ln>
            <a:noFill/>
          </a:ln>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dirty="0" smtClean="0">
                <a:solidFill>
                  <a:srgbClr val="000000"/>
                </a:solidFill>
              </a:rPr>
              <a:t>above 100 </a:t>
            </a:r>
            <a:r>
              <a:rPr lang="en-US" dirty="0" err="1" smtClean="0">
                <a:solidFill>
                  <a:srgbClr val="000000"/>
                </a:solidFill>
              </a:rPr>
              <a:t>TeV</a:t>
            </a:r>
            <a:endParaRPr lang="en-US" dirty="0" smtClean="0">
              <a:solidFill>
                <a:srgbClr val="000000"/>
              </a:solidFill>
            </a:endParaRPr>
          </a:p>
          <a:p>
            <a:pPr defTabSz="914400" eaLnBrk="1" fontAlgn="base" hangingPunct="1">
              <a:spcBef>
                <a:spcPct val="0"/>
              </a:spcBef>
              <a:spcAft>
                <a:spcPct val="0"/>
              </a:spcAft>
              <a:buFont typeface="Arial" charset="0"/>
              <a:buChar char="•"/>
            </a:pPr>
            <a:endParaRPr lang="en-US" dirty="0">
              <a:solidFill>
                <a:srgbClr val="000000"/>
              </a:solidFill>
            </a:endParaRPr>
          </a:p>
          <a:p>
            <a:pPr defTabSz="914400" eaLnBrk="1" fontAlgn="base" hangingPunct="1">
              <a:spcBef>
                <a:spcPct val="0"/>
              </a:spcBef>
              <a:spcAft>
                <a:spcPct val="0"/>
              </a:spcAft>
              <a:buFont typeface="Arial" charset="0"/>
              <a:buChar char="•"/>
            </a:pPr>
            <a:r>
              <a:rPr lang="en-US" dirty="0" smtClean="0">
                <a:solidFill>
                  <a:srgbClr val="000000"/>
                </a:solidFill>
              </a:rPr>
              <a:t> </a:t>
            </a:r>
            <a:r>
              <a:rPr lang="en-US" dirty="0">
                <a:solidFill>
                  <a:srgbClr val="000000"/>
                </a:solidFill>
              </a:rPr>
              <a:t>cosmic </a:t>
            </a:r>
          </a:p>
          <a:p>
            <a:pPr defTabSz="914400" eaLnBrk="1" fontAlgn="base" hangingPunct="1">
              <a:spcBef>
                <a:spcPct val="0"/>
              </a:spcBef>
              <a:spcAft>
                <a:spcPct val="0"/>
              </a:spcAft>
            </a:pPr>
            <a:r>
              <a:rPr lang="en-US" dirty="0">
                <a:solidFill>
                  <a:srgbClr val="000000"/>
                </a:solidFill>
              </a:rPr>
              <a:t>  neutrinos:</a:t>
            </a:r>
          </a:p>
          <a:p>
            <a:pPr defTabSz="914400" eaLnBrk="1" fontAlgn="base" hangingPunct="1">
              <a:spcBef>
                <a:spcPct val="0"/>
              </a:spcBef>
              <a:spcAft>
                <a:spcPct val="0"/>
              </a:spcAft>
            </a:pPr>
            <a:r>
              <a:rPr lang="en-US" dirty="0">
                <a:solidFill>
                  <a:srgbClr val="000000"/>
                </a:solidFill>
              </a:rPr>
              <a:t>  </a:t>
            </a:r>
          </a:p>
          <a:p>
            <a:pPr defTabSz="914400" eaLnBrk="1" fontAlgn="base" hangingPunct="1">
              <a:spcBef>
                <a:spcPct val="0"/>
              </a:spcBef>
              <a:spcAft>
                <a:spcPct val="0"/>
              </a:spcAft>
              <a:buFont typeface="Arial" charset="0"/>
              <a:buChar char="•"/>
            </a:pPr>
            <a:r>
              <a:rPr lang="en-US" dirty="0">
                <a:solidFill>
                  <a:srgbClr val="000000"/>
                </a:solidFill>
              </a:rPr>
              <a:t> atmospheric</a:t>
            </a:r>
          </a:p>
          <a:p>
            <a:pPr defTabSz="914400" eaLnBrk="1" fontAlgn="base" hangingPunct="1">
              <a:spcBef>
                <a:spcPct val="0"/>
              </a:spcBef>
              <a:spcAft>
                <a:spcPct val="0"/>
              </a:spcAft>
            </a:pPr>
            <a:r>
              <a:rPr lang="en-US" dirty="0">
                <a:solidFill>
                  <a:srgbClr val="000000"/>
                </a:solidFill>
              </a:rPr>
              <a:t>  </a:t>
            </a:r>
            <a:r>
              <a:rPr lang="en-US" dirty="0" smtClean="0">
                <a:solidFill>
                  <a:srgbClr val="000000"/>
                </a:solidFill>
              </a:rPr>
              <a:t>background</a:t>
            </a:r>
          </a:p>
          <a:p>
            <a:pPr defTabSz="914400" eaLnBrk="1" fontAlgn="base" hangingPunct="1">
              <a:spcBef>
                <a:spcPct val="0"/>
              </a:spcBef>
              <a:spcAft>
                <a:spcPct val="0"/>
              </a:spcAft>
            </a:pPr>
            <a:r>
              <a:rPr lang="en-US" dirty="0">
                <a:solidFill>
                  <a:srgbClr val="000000"/>
                </a:solidFill>
              </a:rPr>
              <a:t> </a:t>
            </a:r>
            <a:r>
              <a:rPr lang="en-US" dirty="0" smtClean="0">
                <a:solidFill>
                  <a:srgbClr val="000000"/>
                </a:solidFill>
              </a:rPr>
              <a:t> disappears</a:t>
            </a:r>
            <a:endParaRPr lang="en-US" dirty="0">
              <a:solidFill>
                <a:srgbClr val="000000"/>
              </a:solidFill>
            </a:endParaRPr>
          </a:p>
        </p:txBody>
      </p:sp>
      <p:sp>
        <p:nvSpPr>
          <p:cNvPr id="615428" name="TextBox 7"/>
          <p:cNvSpPr txBox="1">
            <a:spLocks noChangeArrowheads="1"/>
          </p:cNvSpPr>
          <p:nvPr/>
        </p:nvSpPr>
        <p:spPr bwMode="auto">
          <a:xfrm>
            <a:off x="3640658" y="5588013"/>
            <a:ext cx="503981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800" dirty="0" smtClean="0">
                <a:solidFill>
                  <a:srgbClr val="000000"/>
                </a:solidFill>
              </a:rPr>
              <a:t>atmospheric</a:t>
            </a:r>
            <a:r>
              <a:rPr lang="en-US" sz="1800" dirty="0" smtClean="0">
                <a:solidFill>
                  <a:srgbClr val="FFFFFF"/>
                </a:solidFill>
              </a:rPr>
              <a:t>      </a:t>
            </a:r>
            <a:r>
              <a:rPr lang="en-US" sz="2800" dirty="0" smtClean="0">
                <a:solidFill>
                  <a:srgbClr val="FFFFFF"/>
                </a:solidFill>
              </a:rPr>
              <a:t>neutrino</a:t>
            </a:r>
            <a:r>
              <a:rPr lang="en-US" sz="2800" dirty="0" smtClean="0">
                <a:solidFill>
                  <a:srgbClr val="000000"/>
                </a:solidFill>
              </a:rPr>
              <a:t> cosmic</a:t>
            </a:r>
            <a:endParaRPr lang="en-US" sz="1800" dirty="0">
              <a:solidFill>
                <a:srgbClr val="000000"/>
              </a:solidFill>
            </a:endParaRPr>
          </a:p>
        </p:txBody>
      </p:sp>
      <p:sp>
        <p:nvSpPr>
          <p:cNvPr id="262149" name="AutoShape 5"/>
          <p:cNvSpPr>
            <a:spLocks noChangeArrowheads="1"/>
          </p:cNvSpPr>
          <p:nvPr/>
        </p:nvSpPr>
        <p:spPr bwMode="auto">
          <a:xfrm rot="16200000">
            <a:off x="6379706" y="5487389"/>
            <a:ext cx="761915" cy="485774"/>
          </a:xfrm>
          <a:prstGeom prst="rightArrow">
            <a:avLst>
              <a:gd name="adj1" fmla="val 50000"/>
              <a:gd name="adj2" fmla="val 50980"/>
            </a:avLst>
          </a:prstGeom>
          <a:solidFill>
            <a:schemeClr val="bg1">
              <a:lumMod val="50000"/>
            </a:schemeClr>
          </a:solidFill>
          <a:ln w="9525">
            <a:solidFill>
              <a:schemeClr val="tx1"/>
            </a:solidFill>
            <a:miter lim="800000"/>
            <a:headEnd/>
            <a:tailEnd/>
          </a:ln>
        </p:spPr>
        <p:txBody>
          <a:bodyPr wrap="none" anchor="ctr"/>
          <a:lstStyle/>
          <a:p>
            <a:pPr algn="ctr" defTabSz="914400" fontAlgn="base">
              <a:spcBef>
                <a:spcPct val="0"/>
              </a:spcBef>
              <a:spcAft>
                <a:spcPct val="0"/>
              </a:spcAft>
              <a:defRPr/>
            </a:pPr>
            <a:endParaRPr lang="en-US">
              <a:solidFill>
                <a:srgbClr val="A50021"/>
              </a:solidFill>
              <a:latin typeface="Arial" pitchFamily="34" charset="0"/>
              <a:ea typeface="ＭＳ Ｐゴシック"/>
              <a:cs typeface="ＭＳ Ｐゴシック" charset="0"/>
            </a:endParaRPr>
          </a:p>
        </p:txBody>
      </p:sp>
      <p:sp>
        <p:nvSpPr>
          <p:cNvPr id="2" name="Rectangle 1"/>
          <p:cNvSpPr/>
          <p:nvPr/>
        </p:nvSpPr>
        <p:spPr>
          <a:xfrm>
            <a:off x="5992448" y="6230348"/>
            <a:ext cx="1495772" cy="523220"/>
          </a:xfrm>
          <a:prstGeom prst="rect">
            <a:avLst/>
          </a:prstGeom>
        </p:spPr>
        <p:txBody>
          <a:bodyPr wrap="none">
            <a:spAutoFit/>
          </a:bodyPr>
          <a:lstStyle/>
          <a:p>
            <a:r>
              <a:rPr lang="en-US" sz="2800" dirty="0">
                <a:solidFill>
                  <a:srgbClr val="000000"/>
                </a:solidFill>
                <a:latin typeface="Arial"/>
                <a:ea typeface="ＭＳ Ｐゴシック"/>
                <a:cs typeface="Arial"/>
              </a:rPr>
              <a:t>100 </a:t>
            </a:r>
            <a:r>
              <a:rPr lang="en-US" sz="2800" dirty="0" err="1">
                <a:solidFill>
                  <a:srgbClr val="000000"/>
                </a:solidFill>
                <a:latin typeface="Arial"/>
                <a:ea typeface="ＭＳ Ｐゴシック"/>
                <a:cs typeface="Arial"/>
              </a:rPr>
              <a:t>TeV</a:t>
            </a:r>
            <a:r>
              <a:rPr lang="en-US" sz="2800" dirty="0">
                <a:solidFill>
                  <a:srgbClr val="FFFFFF"/>
                </a:solidFill>
                <a:latin typeface="Arial"/>
                <a:ea typeface="ＭＳ Ｐゴシック"/>
                <a:cs typeface="Arial"/>
              </a:rPr>
              <a:t> </a:t>
            </a:r>
            <a:endParaRPr lang="en-US" sz="2800" dirty="0">
              <a:solidFill>
                <a:srgbClr val="000000"/>
              </a:solidFill>
              <a:latin typeface="Arial"/>
              <a:ea typeface="ＭＳ Ｐゴシック"/>
              <a:cs typeface="Arial"/>
            </a:endParaRPr>
          </a:p>
        </p:txBody>
      </p:sp>
      <p:pic>
        <p:nvPicPr>
          <p:cNvPr id="7" name="Picture 6"/>
          <p:cNvPicPr>
            <a:picLocks noChangeAspect="1"/>
          </p:cNvPicPr>
          <p:nvPr/>
        </p:nvPicPr>
        <p:blipFill>
          <a:blip r:embed="rId3"/>
          <a:stretch>
            <a:fillRect/>
          </a:stretch>
        </p:blipFill>
        <p:spPr>
          <a:xfrm>
            <a:off x="2355851" y="57371"/>
            <a:ext cx="6767663" cy="5240330"/>
          </a:xfrm>
          <a:prstGeom prst="rect">
            <a:avLst/>
          </a:prstGeom>
        </p:spPr>
      </p:pic>
      <p:graphicFrame>
        <p:nvGraphicFramePr>
          <p:cNvPr id="3" name="Object 2"/>
          <p:cNvGraphicFramePr>
            <a:graphicFrameLocks noChangeAspect="1"/>
          </p:cNvGraphicFramePr>
          <p:nvPr>
            <p:extLst>
              <p:ext uri="{D42A27DB-BD31-4B8C-83A1-F6EECF244321}">
                <p14:modId xmlns:p14="http://schemas.microsoft.com/office/powerpoint/2010/main" val="1399365949"/>
              </p:ext>
            </p:extLst>
          </p:nvPr>
        </p:nvGraphicFramePr>
        <p:xfrm>
          <a:off x="270825" y="3906777"/>
          <a:ext cx="2038657" cy="501823"/>
        </p:xfrm>
        <a:graphic>
          <a:graphicData uri="http://schemas.openxmlformats.org/presentationml/2006/ole">
            <mc:AlternateContent xmlns:mc="http://schemas.openxmlformats.org/markup-compatibility/2006">
              <mc:Choice xmlns:v="urn:schemas-microsoft-com:vml" Requires="v">
                <p:oleObj spid="_x0000_s30766" name="Equation" r:id="rId4" imgW="825500" imgH="203200" progId="Equation.3">
                  <p:embed/>
                </p:oleObj>
              </mc:Choice>
              <mc:Fallback>
                <p:oleObj name="Equation" r:id="rId4" imgW="825500" imgH="203200" progId="Equation.3">
                  <p:embed/>
                  <p:pic>
                    <p:nvPicPr>
                      <p:cNvPr id="0" name=""/>
                      <p:cNvPicPr/>
                      <p:nvPr/>
                    </p:nvPicPr>
                    <p:blipFill>
                      <a:blip r:embed="rId5"/>
                      <a:stretch>
                        <a:fillRect/>
                      </a:stretch>
                    </p:blipFill>
                    <p:spPr>
                      <a:xfrm>
                        <a:off x="270825" y="3906777"/>
                        <a:ext cx="2038657" cy="501823"/>
                      </a:xfrm>
                      <a:prstGeom prst="rect">
                        <a:avLst/>
                      </a:prstGeom>
                      <a:solidFill>
                        <a:schemeClr val="bg1">
                          <a:lumMod val="65000"/>
                        </a:schemeClr>
                      </a:solidFill>
                    </p:spPr>
                  </p:pic>
                </p:oleObj>
              </mc:Fallback>
            </mc:AlternateContent>
          </a:graphicData>
        </a:graphic>
      </p:graphicFrame>
      <p:sp>
        <p:nvSpPr>
          <p:cNvPr id="4" name="TextBox 3"/>
          <p:cNvSpPr txBox="1"/>
          <p:nvPr/>
        </p:nvSpPr>
        <p:spPr>
          <a:xfrm>
            <a:off x="3338286" y="2449286"/>
            <a:ext cx="820964" cy="369332"/>
          </a:xfrm>
          <a:prstGeom prst="rect">
            <a:avLst/>
          </a:prstGeom>
          <a:noFill/>
        </p:spPr>
        <p:txBody>
          <a:bodyPr wrap="square" rtlCol="0">
            <a:spAutoFit/>
          </a:bodyPr>
          <a:lstStyle/>
          <a:p>
            <a:endParaRPr lang="en-US">
              <a:solidFill>
                <a:srgbClr val="000000"/>
              </a:solidFill>
              <a:latin typeface="Times New Roman"/>
              <a:ea typeface="ＭＳ Ｐゴシック"/>
            </a:endParaRPr>
          </a:p>
        </p:txBody>
      </p:sp>
      <p:cxnSp>
        <p:nvCxnSpPr>
          <p:cNvPr id="6" name="Straight Arrow Connector 5"/>
          <p:cNvCxnSpPr/>
          <p:nvPr/>
        </p:nvCxnSpPr>
        <p:spPr bwMode="auto">
          <a:xfrm>
            <a:off x="3054701" y="4227286"/>
            <a:ext cx="791585" cy="0"/>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sp>
        <p:nvSpPr>
          <p:cNvPr id="5" name="TextBox 4"/>
          <p:cNvSpPr txBox="1"/>
          <p:nvPr/>
        </p:nvSpPr>
        <p:spPr>
          <a:xfrm>
            <a:off x="260353" y="5022530"/>
            <a:ext cx="2391249" cy="1569660"/>
          </a:xfrm>
          <a:prstGeom prst="rect">
            <a:avLst/>
          </a:prstGeom>
          <a:solidFill>
            <a:schemeClr val="bg1">
              <a:lumMod val="65000"/>
            </a:schemeClr>
          </a:solidFill>
        </p:spPr>
        <p:txBody>
          <a:bodyPr wrap="none" rtlCol="0">
            <a:spAutoFit/>
          </a:bodyPr>
          <a:lstStyle/>
          <a:p>
            <a:pPr algn="ctr"/>
            <a:r>
              <a:rPr lang="en-US" sz="2400" dirty="0">
                <a:solidFill>
                  <a:srgbClr val="000000"/>
                </a:solidFill>
                <a:latin typeface="Arial"/>
                <a:ea typeface="ＭＳ Ｐゴシック"/>
                <a:cs typeface="Arial"/>
              </a:rPr>
              <a:t>10—100 events</a:t>
            </a:r>
          </a:p>
          <a:p>
            <a:pPr algn="ctr"/>
            <a:r>
              <a:rPr lang="en-US" sz="2400" dirty="0">
                <a:solidFill>
                  <a:srgbClr val="000000"/>
                </a:solidFill>
                <a:latin typeface="Arial"/>
                <a:ea typeface="ＭＳ Ｐゴシック"/>
                <a:cs typeface="Arial"/>
              </a:rPr>
              <a:t>per year for fully</a:t>
            </a:r>
          </a:p>
          <a:p>
            <a:pPr algn="ctr"/>
            <a:r>
              <a:rPr lang="en-US" sz="2400" dirty="0">
                <a:solidFill>
                  <a:srgbClr val="000000"/>
                </a:solidFill>
                <a:latin typeface="Arial"/>
                <a:ea typeface="ＭＳ Ｐゴシック"/>
                <a:cs typeface="Arial"/>
              </a:rPr>
              <a:t>efficient 1 km</a:t>
            </a:r>
            <a:r>
              <a:rPr lang="en-US" sz="2400" baseline="30000" dirty="0">
                <a:solidFill>
                  <a:srgbClr val="000000"/>
                </a:solidFill>
                <a:latin typeface="Arial"/>
                <a:ea typeface="ＭＳ Ｐゴシック"/>
                <a:cs typeface="Arial"/>
              </a:rPr>
              <a:t>3</a:t>
            </a:r>
          </a:p>
          <a:p>
            <a:pPr algn="ctr"/>
            <a:r>
              <a:rPr lang="en-US" sz="2400" dirty="0">
                <a:solidFill>
                  <a:srgbClr val="000000"/>
                </a:solidFill>
                <a:latin typeface="Arial"/>
                <a:ea typeface="ＭＳ Ｐゴシック"/>
                <a:cs typeface="Arial"/>
              </a:rPr>
              <a:t>detector</a:t>
            </a:r>
          </a:p>
        </p:txBody>
      </p:sp>
      <p:cxnSp>
        <p:nvCxnSpPr>
          <p:cNvPr id="9" name="Straight Connector 8"/>
          <p:cNvCxnSpPr>
            <a:stCxn id="5" idx="0"/>
          </p:cNvCxnSpPr>
          <p:nvPr/>
        </p:nvCxnSpPr>
        <p:spPr bwMode="auto">
          <a:xfrm flipV="1">
            <a:off x="1455978" y="4227286"/>
            <a:ext cx="1195624" cy="795244"/>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1" name="Straight Connector 10"/>
          <p:cNvCxnSpPr>
            <a:stCxn id="5" idx="0"/>
          </p:cNvCxnSpPr>
          <p:nvPr/>
        </p:nvCxnSpPr>
        <p:spPr bwMode="auto">
          <a:xfrm flipV="1">
            <a:off x="1455978" y="4635500"/>
            <a:ext cx="1195624" cy="387030"/>
          </a:xfrm>
          <a:prstGeom prst="line">
            <a:avLst/>
          </a:prstGeom>
          <a:solidFill>
            <a:schemeClr val="accent1"/>
          </a:solidFill>
          <a:ln w="9525" cap="flat" cmpd="sng" algn="ctr">
            <a:solidFill>
              <a:schemeClr val="tx1"/>
            </a:solidFill>
            <a:prstDash val="solid"/>
            <a:round/>
            <a:headEnd type="none" w="med" len="med"/>
            <a:tailEnd type="none" w="med" len="med"/>
          </a:ln>
          <a:effectLst/>
        </p:spPr>
      </p:cxnSp>
    </p:spTree>
    <p:extLst>
      <p:ext uri="{BB962C8B-B14F-4D97-AF65-F5344CB8AC3E}">
        <p14:creationId xmlns:p14="http://schemas.microsoft.com/office/powerpoint/2010/main" val="1808270209"/>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checkerboard(across)">
                                      <p:cBhvr>
                                        <p:cTn id="10" dur="500"/>
                                        <p:tgtEl>
                                          <p:spTgt spid="9"/>
                                        </p:tgtEl>
                                      </p:cBhvr>
                                    </p:animEffect>
                                  </p:childTnLst>
                                </p:cTn>
                              </p:par>
                              <p:par>
                                <p:cTn id="11" presetID="5" presetClass="entr" presetSubtype="1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checkerboard(across)">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0013"/>
          <a:stretch/>
        </p:blipFill>
        <p:spPr bwMode="auto">
          <a:xfrm>
            <a:off x="1539935" y="1051504"/>
            <a:ext cx="7620000" cy="533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タイトル 3"/>
          <p:cNvSpPr>
            <a:spLocks noGrp="1"/>
          </p:cNvSpPr>
          <p:nvPr>
            <p:ph type="title"/>
          </p:nvPr>
        </p:nvSpPr>
        <p:spPr>
          <a:xfrm>
            <a:off x="4067944" y="-90264"/>
            <a:ext cx="7467600" cy="1143000"/>
          </a:xfrm>
        </p:spPr>
        <p:txBody>
          <a:bodyPr>
            <a:normAutofit/>
          </a:bodyPr>
          <a:lstStyle/>
          <a:p>
            <a:pPr algn="ctr"/>
            <a:r>
              <a:rPr kumimoji="1" lang="en-US" altLang="ja-JP" sz="2800" dirty="0" err="1" smtClean="0">
                <a:solidFill>
                  <a:schemeClr val="bg1"/>
                </a:solidFill>
              </a:rPr>
              <a:t>IceCube</a:t>
            </a:r>
            <a:endParaRPr kumimoji="1" lang="ja-JP" altLang="en-US" sz="2800" dirty="0">
              <a:solidFill>
                <a:schemeClr val="bg1"/>
              </a:solidFill>
            </a:endParaRPr>
          </a:p>
        </p:txBody>
      </p:sp>
      <p:cxnSp>
        <p:nvCxnSpPr>
          <p:cNvPr id="7" name="直線矢印コネクタ 6"/>
          <p:cNvCxnSpPr>
            <a:stCxn id="5" idx="1"/>
          </p:cNvCxnSpPr>
          <p:nvPr/>
        </p:nvCxnSpPr>
        <p:spPr>
          <a:xfrm>
            <a:off x="1539935" y="3718504"/>
            <a:ext cx="2023953" cy="1365448"/>
          </a:xfrm>
          <a:prstGeom prst="straightConnector1">
            <a:avLst/>
          </a:prstGeom>
          <a:ln w="28575">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78966" y="5786100"/>
            <a:ext cx="1570412" cy="830997"/>
          </a:xfrm>
          <a:prstGeom prst="rect">
            <a:avLst/>
          </a:prstGeom>
        </p:spPr>
        <p:txBody>
          <a:bodyPr wrap="none">
            <a:spAutoFit/>
          </a:bodyPr>
          <a:lstStyle/>
          <a:p>
            <a:pPr algn="ctr" defTabSz="914400"/>
            <a:r>
              <a:rPr kumimoji="1" lang="en-US" sz="2400" dirty="0">
                <a:solidFill>
                  <a:prstClr val="white"/>
                </a:solidFill>
                <a:latin typeface="Arial" pitchFamily="34" charset="0"/>
              </a:rPr>
              <a:t>5160 PMs</a:t>
            </a:r>
          </a:p>
          <a:p>
            <a:pPr algn="ctr" defTabSz="914400"/>
            <a:r>
              <a:rPr kumimoji="1" lang="en-US" sz="2400" dirty="0">
                <a:solidFill>
                  <a:prstClr val="white"/>
                </a:solidFill>
                <a:latin typeface="Arial" pitchFamily="34" charset="0"/>
              </a:rPr>
              <a:t>in 1 km</a:t>
            </a:r>
            <a:r>
              <a:rPr kumimoji="1" lang="en-US" sz="2400" baseline="30000" dirty="0">
                <a:solidFill>
                  <a:prstClr val="white"/>
                </a:solidFill>
                <a:latin typeface="Arial" pitchFamily="34" charset="0"/>
              </a:rPr>
              <a:t>3</a:t>
            </a:r>
            <a:endParaRPr lang="en-US" sz="1600" baseline="30000" dirty="0">
              <a:solidFill>
                <a:prstClr val="black"/>
              </a:solidFill>
              <a:latin typeface="Calibri"/>
            </a:endParaRPr>
          </a:p>
        </p:txBody>
      </p:sp>
    </p:spTree>
    <p:extLst>
      <p:ext uri="{BB962C8B-B14F-4D97-AF65-F5344CB8AC3E}">
        <p14:creationId xmlns:p14="http://schemas.microsoft.com/office/powerpoint/2010/main" val="20745044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p:cNvSpPr txBox="1"/>
          <p:nvPr/>
        </p:nvSpPr>
        <p:spPr>
          <a:xfrm>
            <a:off x="153716" y="6195154"/>
            <a:ext cx="2060505" cy="523220"/>
          </a:xfrm>
          <a:prstGeom prst="rect">
            <a:avLst/>
          </a:prstGeom>
          <a:noFill/>
        </p:spPr>
        <p:txBody>
          <a:bodyPr wrap="none" rtlCol="0">
            <a:spAutoFit/>
          </a:bodyPr>
          <a:lstStyle/>
          <a:p>
            <a:r>
              <a:rPr lang="en-US" sz="2800" dirty="0" err="1">
                <a:solidFill>
                  <a:srgbClr val="FFFFFF"/>
                </a:solidFill>
                <a:latin typeface="Arial"/>
                <a:cs typeface="Arial"/>
              </a:rPr>
              <a:t>muon</a:t>
            </a:r>
            <a:r>
              <a:rPr lang="en-US" sz="2800" dirty="0">
                <a:solidFill>
                  <a:srgbClr val="FFFFFF"/>
                </a:solidFill>
                <a:latin typeface="Arial"/>
                <a:cs typeface="Arial"/>
              </a:rPr>
              <a:t> track:</a:t>
            </a:r>
          </a:p>
        </p:txBody>
      </p:sp>
      <p:sp>
        <p:nvSpPr>
          <p:cNvPr id="2" name="TextBox 1"/>
          <p:cNvSpPr txBox="1"/>
          <p:nvPr/>
        </p:nvSpPr>
        <p:spPr>
          <a:xfrm>
            <a:off x="2194514" y="6197669"/>
            <a:ext cx="6850653" cy="523220"/>
          </a:xfrm>
          <a:prstGeom prst="rect">
            <a:avLst/>
          </a:prstGeom>
          <a:noFill/>
        </p:spPr>
        <p:txBody>
          <a:bodyPr wrap="none" rtlCol="0">
            <a:spAutoFit/>
          </a:bodyPr>
          <a:lstStyle/>
          <a:p>
            <a:r>
              <a:rPr lang="en-US" sz="2800" dirty="0" smtClean="0">
                <a:solidFill>
                  <a:srgbClr val="FFFFFF"/>
                </a:solidFill>
                <a:latin typeface="Arial"/>
                <a:cs typeface="Arial"/>
              </a:rPr>
              <a:t>color is time; </a:t>
            </a:r>
            <a:r>
              <a:rPr lang="en-US" sz="2800" dirty="0">
                <a:solidFill>
                  <a:srgbClr val="FFFFFF"/>
                </a:solidFill>
                <a:latin typeface="Arial"/>
                <a:cs typeface="Arial"/>
              </a:rPr>
              <a:t>number of photons is energy</a:t>
            </a:r>
          </a:p>
        </p:txBody>
      </p:sp>
      <p:pic>
        <p:nvPicPr>
          <p:cNvPr id="3" name="cherenkov.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52547" y="32846"/>
            <a:ext cx="8291825" cy="6218869"/>
          </a:xfrm>
          <a:prstGeom prst="rect">
            <a:avLst/>
          </a:prstGeom>
        </p:spPr>
      </p:pic>
    </p:spTree>
    <p:extLst>
      <p:ext uri="{BB962C8B-B14F-4D97-AF65-F5344CB8AC3E}">
        <p14:creationId xmlns:p14="http://schemas.microsoft.com/office/powerpoint/2010/main" val="11995012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6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9521" name="Title 1"/>
          <p:cNvSpPr>
            <a:spLocks noGrp="1"/>
          </p:cNvSpPr>
          <p:nvPr>
            <p:ph type="title"/>
          </p:nvPr>
        </p:nvSpPr>
        <p:spPr>
          <a:xfrm>
            <a:off x="216904" y="-205870"/>
            <a:ext cx="8686800" cy="1143000"/>
          </a:xfrm>
        </p:spPr>
        <p:txBody>
          <a:bodyPr/>
          <a:lstStyle/>
          <a:p>
            <a:pPr eaLnBrk="1" hangingPunct="1"/>
            <a:r>
              <a:rPr lang="en-US" sz="2800" dirty="0" smtClean="0">
                <a:solidFill>
                  <a:schemeClr val="bg1"/>
                </a:solidFill>
                <a:latin typeface="Arial"/>
                <a:cs typeface="Arial"/>
              </a:rPr>
              <a:t>GZK neutrino search: two </a:t>
            </a:r>
            <a:r>
              <a:rPr lang="en-US" sz="2800" dirty="0">
                <a:solidFill>
                  <a:schemeClr val="bg1"/>
                </a:solidFill>
                <a:latin typeface="Arial"/>
                <a:cs typeface="Arial"/>
              </a:rPr>
              <a:t>neutrinos with &gt; 1,000 </a:t>
            </a:r>
            <a:r>
              <a:rPr lang="en-US" sz="2800" dirty="0" err="1">
                <a:solidFill>
                  <a:schemeClr val="bg1"/>
                </a:solidFill>
                <a:latin typeface="Arial"/>
                <a:cs typeface="Arial"/>
              </a:rPr>
              <a:t>TeV</a:t>
            </a:r>
            <a:r>
              <a:rPr lang="en-US" sz="2800" dirty="0">
                <a:solidFill>
                  <a:schemeClr val="bg1"/>
                </a:solidFill>
                <a:latin typeface="Arial"/>
                <a:cs typeface="Arial"/>
              </a:rPr>
              <a:t> </a:t>
            </a:r>
          </a:p>
        </p:txBody>
      </p:sp>
      <p:pic>
        <p:nvPicPr>
          <p:cNvPr id="4" name="High_energy_Bert-clip.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5676" y="766459"/>
            <a:ext cx="9083502" cy="5109919"/>
          </a:xfrm>
        </p:spPr>
      </p:pic>
    </p:spTree>
    <p:extLst>
      <p:ext uri="{BB962C8B-B14F-4D97-AF65-F5344CB8AC3E}">
        <p14:creationId xmlns:p14="http://schemas.microsoft.com/office/powerpoint/2010/main" val="4436427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6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5AC5FF">
            <a:alpha val="23137"/>
          </a:srgbClr>
        </a:solidFill>
        <a:effectLst/>
      </p:bgPr>
    </p:bg>
    <p:spTree>
      <p:nvGrpSpPr>
        <p:cNvPr id="1" name=""/>
        <p:cNvGrpSpPr/>
        <p:nvPr/>
      </p:nvGrpSpPr>
      <p:grpSpPr>
        <a:xfrm>
          <a:off x="0" y="0"/>
          <a:ext cx="0" cy="0"/>
          <a:chOff x="0" y="0"/>
          <a:chExt cx="0" cy="0"/>
        </a:xfrm>
      </p:grpSpPr>
      <p:pic>
        <p:nvPicPr>
          <p:cNvPr id="62157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9538" y="196850"/>
            <a:ext cx="8961437" cy="640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1571" name="TextBox 2"/>
          <p:cNvSpPr txBox="1">
            <a:spLocks noChangeArrowheads="1"/>
          </p:cNvSpPr>
          <p:nvPr/>
        </p:nvSpPr>
        <p:spPr bwMode="auto">
          <a:xfrm>
            <a:off x="114300" y="212725"/>
            <a:ext cx="3276600" cy="5238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eaLnBrk="0" hangingPunct="0">
              <a:defRPr sz="2400">
                <a:solidFill>
                  <a:schemeClr val="tx1"/>
                </a:solidFill>
                <a:latin typeface="Arial" charset="0"/>
                <a:ea typeface="ＭＳ Ｐゴシック" charset="0"/>
                <a:cs typeface="ＭＳ Ｐゴシック" charset="0"/>
              </a:defRPr>
            </a:lvl1pPr>
            <a:lvl2pPr marL="742950" indent="-285750" defTabSz="457200" eaLnBrk="0" hangingPunct="0">
              <a:defRPr sz="2400">
                <a:solidFill>
                  <a:schemeClr val="tx1"/>
                </a:solidFill>
                <a:latin typeface="Arial" charset="0"/>
                <a:ea typeface="ＭＳ Ｐゴシック" charset="0"/>
              </a:defRPr>
            </a:lvl2pPr>
            <a:lvl3pPr marL="1143000" indent="-228600" defTabSz="457200" eaLnBrk="0" hangingPunct="0">
              <a:defRPr sz="2400">
                <a:solidFill>
                  <a:schemeClr val="tx1"/>
                </a:solidFill>
                <a:latin typeface="Arial" charset="0"/>
                <a:ea typeface="ＭＳ Ｐゴシック" charset="0"/>
              </a:defRPr>
            </a:lvl3pPr>
            <a:lvl4pPr marL="1600200" indent="-228600" defTabSz="457200" eaLnBrk="0" hangingPunct="0">
              <a:defRPr sz="2400">
                <a:solidFill>
                  <a:schemeClr val="tx1"/>
                </a:solidFill>
                <a:latin typeface="Arial" charset="0"/>
                <a:ea typeface="ＭＳ Ｐゴシック" charset="0"/>
              </a:defRPr>
            </a:lvl4pPr>
            <a:lvl5pPr marL="2057400" indent="-228600" defTabSz="4572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r>
              <a:rPr lang="en-US" sz="2800" dirty="0">
                <a:solidFill>
                  <a:srgbClr val="000000"/>
                </a:solidFill>
              </a:rPr>
              <a:t>tracks and showers</a:t>
            </a:r>
          </a:p>
        </p:txBody>
      </p:sp>
      <p:pic>
        <p:nvPicPr>
          <p:cNvPr id="621572" name="Picture 3" descr="figure3b.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722313"/>
            <a:ext cx="3303588" cy="247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1573" name="Picture 2" descr="figure3a.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4800" y="708025"/>
            <a:ext cx="3322638" cy="249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figure3b.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91827" y="783501"/>
            <a:ext cx="7637480" cy="5729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2532128" y="5305168"/>
            <a:ext cx="2903478" cy="1200329"/>
          </a:xfrm>
          <a:prstGeom prst="rect">
            <a:avLst/>
          </a:prstGeom>
          <a:solidFill>
            <a:schemeClr val="bg1">
              <a:lumMod val="65000"/>
              <a:alpha val="63000"/>
            </a:schemeClr>
          </a:solidFill>
        </p:spPr>
        <p:txBody>
          <a:bodyPr wrap="square">
            <a:spAutoFit/>
          </a:bodyPr>
          <a:lstStyle/>
          <a:p>
            <a:r>
              <a:rPr lang="en-US" dirty="0" err="1">
                <a:solidFill>
                  <a:prstClr val="black"/>
                </a:solidFill>
                <a:latin typeface="Arial"/>
              </a:rPr>
              <a:t>PeV</a:t>
            </a:r>
            <a:r>
              <a:rPr lang="en-US" dirty="0">
                <a:solidFill>
                  <a:prstClr val="black"/>
                </a:solidFill>
                <a:latin typeface="Arial"/>
              </a:rPr>
              <a:t> </a:t>
            </a:r>
            <a:r>
              <a:rPr lang="en-US" dirty="0">
                <a:solidFill>
                  <a:prstClr val="black"/>
                </a:solidFill>
                <a:latin typeface="Symbol" charset="2"/>
                <a:cs typeface="Symbol" charset="2"/>
              </a:rPr>
              <a:t>n</a:t>
            </a:r>
            <a:r>
              <a:rPr lang="en-US" baseline="-25000" dirty="0">
                <a:solidFill>
                  <a:prstClr val="black"/>
                </a:solidFill>
                <a:latin typeface="Arial"/>
              </a:rPr>
              <a:t>e</a:t>
            </a:r>
            <a:r>
              <a:rPr lang="en-US" dirty="0">
                <a:solidFill>
                  <a:prstClr val="black"/>
                </a:solidFill>
                <a:latin typeface="Arial"/>
              </a:rPr>
              <a:t> and </a:t>
            </a:r>
            <a:r>
              <a:rPr lang="en-US" dirty="0" err="1">
                <a:solidFill>
                  <a:prstClr val="black"/>
                </a:solidFill>
                <a:latin typeface="Symbol" charset="2"/>
                <a:cs typeface="Symbol" charset="2"/>
              </a:rPr>
              <a:t>n</a:t>
            </a:r>
            <a:r>
              <a:rPr lang="en-US" baseline="-25000" dirty="0" err="1">
                <a:solidFill>
                  <a:prstClr val="black"/>
                </a:solidFill>
                <a:latin typeface="Symbol" charset="2"/>
                <a:cs typeface="Symbol" charset="2"/>
              </a:rPr>
              <a:t>t</a:t>
            </a:r>
            <a:r>
              <a:rPr lang="en-US" dirty="0">
                <a:solidFill>
                  <a:prstClr val="black"/>
                </a:solidFill>
                <a:latin typeface="Arial"/>
              </a:rPr>
              <a:t> showers:</a:t>
            </a:r>
          </a:p>
          <a:p>
            <a:pPr marL="285750" indent="-285750">
              <a:buFont typeface="Arial"/>
              <a:buChar char="•"/>
            </a:pPr>
            <a:r>
              <a:rPr lang="en-US" dirty="0">
                <a:solidFill>
                  <a:prstClr val="black"/>
                </a:solidFill>
                <a:latin typeface="Arial"/>
              </a:rPr>
              <a:t>10 m long</a:t>
            </a:r>
          </a:p>
          <a:p>
            <a:pPr marL="285750" indent="-285750">
              <a:buFont typeface="Arial"/>
              <a:buChar char="•"/>
            </a:pPr>
            <a:r>
              <a:rPr lang="en-US" dirty="0">
                <a:solidFill>
                  <a:prstClr val="black"/>
                </a:solidFill>
                <a:latin typeface="Arial"/>
              </a:rPr>
              <a:t>volume ~ 5 m</a:t>
            </a:r>
            <a:r>
              <a:rPr lang="en-US" baseline="30000" dirty="0">
                <a:solidFill>
                  <a:prstClr val="black"/>
                </a:solidFill>
                <a:latin typeface="Arial"/>
              </a:rPr>
              <a:t>3</a:t>
            </a:r>
          </a:p>
          <a:p>
            <a:pPr marL="285750" indent="-285750">
              <a:buFont typeface="Arial"/>
              <a:buChar char="•"/>
            </a:pPr>
            <a:r>
              <a:rPr lang="en-US" dirty="0">
                <a:solidFill>
                  <a:prstClr val="black"/>
                </a:solidFill>
                <a:latin typeface="Arial"/>
              </a:rPr>
              <a:t>isotropic after 25~ 50m</a:t>
            </a:r>
          </a:p>
        </p:txBody>
      </p:sp>
    </p:spTree>
    <p:extLst>
      <p:ext uri="{BB962C8B-B14F-4D97-AF65-F5344CB8AC3E}">
        <p14:creationId xmlns:p14="http://schemas.microsoft.com/office/powerpoint/2010/main" val="1676105839"/>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xit" presetSubtype="21" fill="hold" nodeType="clickEffect">
                                  <p:stCondLst>
                                    <p:cond delay="0"/>
                                  </p:stCondLst>
                                  <p:childTnLst>
                                    <p:animEffect transition="out" filter="barn(inVertic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5" presetClass="exit" presetSubtype="10" fill="hold" grpId="0" nodeType="withEffect">
                                  <p:stCondLst>
                                    <p:cond delay="0"/>
                                  </p:stCondLst>
                                  <p:childTnLst>
                                    <p:animEffect transition="out" filter="checkerboard(across)">
                                      <p:cBhvr>
                                        <p:cTn id="9" dur="500"/>
                                        <p:tgtEl>
                                          <p:spTgt spid="3"/>
                                        </p:tgtEl>
                                      </p:cBhvr>
                                    </p:animEffect>
                                    <p:set>
                                      <p:cBhvr>
                                        <p:cTn id="10"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8-Event_Scal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1200" y="0"/>
            <a:ext cx="7715250" cy="6858000"/>
          </a:xfrm>
          <a:prstGeom prst="rect">
            <a:avLst/>
          </a:prstGeom>
        </p:spPr>
      </p:pic>
    </p:spTree>
    <p:extLst>
      <p:ext uri="{BB962C8B-B14F-4D97-AF65-F5344CB8AC3E}">
        <p14:creationId xmlns:p14="http://schemas.microsoft.com/office/powerpoint/2010/main" val="12002434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29761" name="Object 2"/>
          <p:cNvGraphicFramePr>
            <a:graphicFrameLocks noChangeAspect="1"/>
          </p:cNvGraphicFramePr>
          <p:nvPr/>
        </p:nvGraphicFramePr>
        <p:xfrm>
          <a:off x="0" y="0"/>
          <a:ext cx="9144000" cy="6862763"/>
        </p:xfrm>
        <a:graphic>
          <a:graphicData uri="http://schemas.openxmlformats.org/presentationml/2006/ole">
            <mc:AlternateContent xmlns:mc="http://schemas.openxmlformats.org/markup-compatibility/2006">
              <mc:Choice xmlns:v="urn:schemas-microsoft-com:vml" Requires="v">
                <p:oleObj spid="_x0000_s42028" r:id="rId4" imgW="12215873" imgH="9168254" progId="">
                  <p:embed/>
                </p:oleObj>
              </mc:Choice>
              <mc:Fallback>
                <p:oleObj r:id="rId4" imgW="12215873" imgH="9168254" progId="">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629763" name="TextBox 3"/>
          <p:cNvSpPr txBox="1">
            <a:spLocks noChangeArrowheads="1"/>
          </p:cNvSpPr>
          <p:nvPr/>
        </p:nvSpPr>
        <p:spPr bwMode="auto">
          <a:xfrm>
            <a:off x="-35456" y="1034586"/>
            <a:ext cx="4893812" cy="5693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457200" indent="-457200" defTabSz="914400" eaLnBrk="1" fontAlgn="base" hangingPunct="1">
              <a:spcBef>
                <a:spcPct val="0"/>
              </a:spcBef>
              <a:spcAft>
                <a:spcPct val="0"/>
              </a:spcAft>
              <a:buSzPct val="100000"/>
              <a:buFont typeface="Wingdings" charset="2"/>
              <a:buChar char="ü"/>
            </a:pPr>
            <a:r>
              <a:rPr lang="en-US" sz="2800" dirty="0" smtClean="0">
                <a:solidFill>
                  <a:srgbClr val="FFFFFF"/>
                </a:solidFill>
              </a:rPr>
              <a:t> select events interacting</a:t>
            </a:r>
          </a:p>
          <a:p>
            <a:pPr defTabSz="914400" eaLnBrk="1" fontAlgn="base" hangingPunct="1">
              <a:spcBef>
                <a:spcPct val="0"/>
              </a:spcBef>
              <a:spcAft>
                <a:spcPct val="0"/>
              </a:spcAft>
              <a:buSzPct val="100000"/>
            </a:pPr>
            <a:r>
              <a:rPr lang="en-US" sz="2800" dirty="0">
                <a:solidFill>
                  <a:srgbClr val="FFFFFF"/>
                </a:solidFill>
              </a:rPr>
              <a:t> </a:t>
            </a:r>
            <a:r>
              <a:rPr lang="en-US" sz="2800" dirty="0" smtClean="0">
                <a:solidFill>
                  <a:srgbClr val="FFFFFF"/>
                </a:solidFill>
              </a:rPr>
              <a:t>     inside the detector only</a:t>
            </a:r>
          </a:p>
          <a:p>
            <a:pPr defTabSz="914400" eaLnBrk="1" fontAlgn="base" hangingPunct="1">
              <a:spcBef>
                <a:spcPct val="0"/>
              </a:spcBef>
              <a:spcAft>
                <a:spcPct val="0"/>
              </a:spcAft>
              <a:buSzPct val="100000"/>
            </a:pPr>
            <a:endParaRPr lang="en-US" sz="2800" dirty="0">
              <a:solidFill>
                <a:srgbClr val="FFFFFF"/>
              </a:solidFill>
            </a:endParaRPr>
          </a:p>
          <a:p>
            <a:pPr marL="457200" indent="-457200" defTabSz="914400" eaLnBrk="1" fontAlgn="base" hangingPunct="1">
              <a:spcBef>
                <a:spcPct val="0"/>
              </a:spcBef>
              <a:spcAft>
                <a:spcPct val="0"/>
              </a:spcAft>
              <a:buSzPct val="100000"/>
              <a:buFont typeface="Wingdings" charset="2"/>
              <a:buChar char="ü"/>
            </a:pPr>
            <a:r>
              <a:rPr lang="en-US" sz="2800" dirty="0" smtClean="0">
                <a:solidFill>
                  <a:srgbClr val="FFFFFF"/>
                </a:solidFill>
              </a:rPr>
              <a:t>no light in the veto region</a:t>
            </a:r>
          </a:p>
          <a:p>
            <a:pPr defTabSz="914400" eaLnBrk="1" fontAlgn="base" hangingPunct="1">
              <a:spcBef>
                <a:spcPct val="0"/>
              </a:spcBef>
              <a:spcAft>
                <a:spcPct val="0"/>
              </a:spcAft>
              <a:buSzPct val="100000"/>
            </a:pPr>
            <a:endParaRPr lang="en-US" sz="2800" dirty="0">
              <a:solidFill>
                <a:srgbClr val="FFFFFF"/>
              </a:solidFill>
            </a:endParaRPr>
          </a:p>
          <a:p>
            <a:pPr marL="457200" indent="-457200" defTabSz="914400" eaLnBrk="1" fontAlgn="base" hangingPunct="1">
              <a:spcBef>
                <a:spcPct val="0"/>
              </a:spcBef>
              <a:spcAft>
                <a:spcPct val="0"/>
              </a:spcAft>
              <a:buSzPct val="100000"/>
              <a:buFont typeface="Wingdings" charset="2"/>
              <a:buChar char="ü"/>
            </a:pPr>
            <a:r>
              <a:rPr lang="en-US" sz="2800" dirty="0" smtClean="0">
                <a:solidFill>
                  <a:srgbClr val="FFFFFF"/>
                </a:solidFill>
              </a:rPr>
              <a:t>veto for atmospheric</a:t>
            </a:r>
          </a:p>
          <a:p>
            <a:pPr defTabSz="914400" eaLnBrk="1" fontAlgn="base" hangingPunct="1">
              <a:spcBef>
                <a:spcPct val="0"/>
              </a:spcBef>
              <a:spcAft>
                <a:spcPct val="0"/>
              </a:spcAft>
              <a:buSzPct val="100000"/>
            </a:pPr>
            <a:r>
              <a:rPr lang="en-US" sz="2800" dirty="0">
                <a:solidFill>
                  <a:srgbClr val="FFFFFF"/>
                </a:solidFill>
              </a:rPr>
              <a:t> </a:t>
            </a:r>
            <a:r>
              <a:rPr lang="en-US" sz="2800" dirty="0" smtClean="0">
                <a:solidFill>
                  <a:srgbClr val="FFFFFF"/>
                </a:solidFill>
              </a:rPr>
              <a:t>   </a:t>
            </a:r>
            <a:r>
              <a:rPr lang="en-US" sz="2800" dirty="0" err="1" smtClean="0">
                <a:solidFill>
                  <a:srgbClr val="FFFFFF"/>
                </a:solidFill>
              </a:rPr>
              <a:t>muons</a:t>
            </a:r>
            <a:r>
              <a:rPr lang="en-US" sz="2800" dirty="0" smtClean="0">
                <a:solidFill>
                  <a:srgbClr val="FFFFFF"/>
                </a:solidFill>
              </a:rPr>
              <a:t> and neutrinos</a:t>
            </a:r>
          </a:p>
          <a:p>
            <a:pPr defTabSz="914400" eaLnBrk="1" fontAlgn="base" hangingPunct="1">
              <a:spcBef>
                <a:spcPct val="0"/>
              </a:spcBef>
              <a:spcAft>
                <a:spcPct val="0"/>
              </a:spcAft>
              <a:buSzPct val="100000"/>
            </a:pPr>
            <a:r>
              <a:rPr lang="en-US" sz="2800" dirty="0">
                <a:solidFill>
                  <a:srgbClr val="FFFFFF"/>
                </a:solidFill>
              </a:rPr>
              <a:t> </a:t>
            </a:r>
            <a:r>
              <a:rPr lang="en-US" sz="2800" dirty="0" smtClean="0">
                <a:solidFill>
                  <a:srgbClr val="FFFFFF"/>
                </a:solidFill>
              </a:rPr>
              <a:t>   (which are typically </a:t>
            </a:r>
            <a:r>
              <a:rPr lang="en-US" sz="2800" dirty="0" err="1" smtClean="0">
                <a:solidFill>
                  <a:srgbClr val="FFFFFF"/>
                </a:solidFill>
              </a:rPr>
              <a:t>accom</a:t>
            </a:r>
            <a:r>
              <a:rPr lang="en-US" sz="2800" dirty="0" smtClean="0">
                <a:solidFill>
                  <a:srgbClr val="FFFFFF"/>
                </a:solidFill>
              </a:rPr>
              <a:t>-</a:t>
            </a:r>
          </a:p>
          <a:p>
            <a:pPr defTabSz="914400" eaLnBrk="1" fontAlgn="base" hangingPunct="1">
              <a:spcBef>
                <a:spcPct val="0"/>
              </a:spcBef>
              <a:spcAft>
                <a:spcPct val="0"/>
              </a:spcAft>
              <a:buSzPct val="100000"/>
            </a:pPr>
            <a:r>
              <a:rPr lang="en-US" sz="2800" dirty="0" smtClean="0">
                <a:solidFill>
                  <a:srgbClr val="FFFFFF"/>
                </a:solidFill>
              </a:rPr>
              <a:t>    </a:t>
            </a:r>
            <a:r>
              <a:rPr lang="en-US" sz="2800" dirty="0" err="1" smtClean="0">
                <a:solidFill>
                  <a:srgbClr val="FFFFFF"/>
                </a:solidFill>
              </a:rPr>
              <a:t>panied</a:t>
            </a:r>
            <a:r>
              <a:rPr lang="en-US" sz="2800" dirty="0" smtClean="0">
                <a:solidFill>
                  <a:srgbClr val="FFFFFF"/>
                </a:solidFill>
              </a:rPr>
              <a:t> by </a:t>
            </a:r>
            <a:r>
              <a:rPr lang="en-US" sz="2800" dirty="0" err="1" smtClean="0">
                <a:solidFill>
                  <a:srgbClr val="FFFFFF"/>
                </a:solidFill>
              </a:rPr>
              <a:t>muons</a:t>
            </a:r>
            <a:r>
              <a:rPr lang="en-US" sz="2800" dirty="0" smtClean="0">
                <a:solidFill>
                  <a:srgbClr val="FFFFFF"/>
                </a:solidFill>
              </a:rPr>
              <a:t>)</a:t>
            </a:r>
          </a:p>
          <a:p>
            <a:pPr defTabSz="914400" eaLnBrk="1" fontAlgn="base" hangingPunct="1">
              <a:spcBef>
                <a:spcPct val="0"/>
              </a:spcBef>
              <a:spcAft>
                <a:spcPct val="0"/>
              </a:spcAft>
              <a:buSzPct val="100000"/>
            </a:pPr>
            <a:endParaRPr lang="en-US" sz="2800" dirty="0">
              <a:solidFill>
                <a:srgbClr val="FFFFFF"/>
              </a:solidFill>
            </a:endParaRPr>
          </a:p>
          <a:p>
            <a:pPr marL="457200" indent="-457200" defTabSz="914400" eaLnBrk="1" fontAlgn="base" hangingPunct="1">
              <a:spcBef>
                <a:spcPct val="0"/>
              </a:spcBef>
              <a:spcAft>
                <a:spcPct val="0"/>
              </a:spcAft>
              <a:buSzPct val="100000"/>
              <a:buFont typeface="Wingdings" charset="2"/>
              <a:buChar char="ü"/>
            </a:pPr>
            <a:r>
              <a:rPr lang="en-US" sz="2800" dirty="0">
                <a:solidFill>
                  <a:srgbClr val="FFFFFF"/>
                </a:solidFill>
              </a:rPr>
              <a:t>energy measurement: to-</a:t>
            </a:r>
          </a:p>
          <a:p>
            <a:pPr defTabSz="914400" eaLnBrk="1" fontAlgn="base" hangingPunct="1">
              <a:spcBef>
                <a:spcPct val="0"/>
              </a:spcBef>
              <a:spcAft>
                <a:spcPct val="0"/>
              </a:spcAft>
              <a:buSzPct val="100000"/>
            </a:pPr>
            <a:r>
              <a:rPr lang="en-US" sz="2800" dirty="0">
                <a:solidFill>
                  <a:srgbClr val="FFFFFF"/>
                </a:solidFill>
              </a:rPr>
              <a:t>     </a:t>
            </a:r>
            <a:r>
              <a:rPr lang="en-US" sz="2800" dirty="0" err="1">
                <a:solidFill>
                  <a:srgbClr val="FFFFFF"/>
                </a:solidFill>
              </a:rPr>
              <a:t>tal</a:t>
            </a:r>
            <a:r>
              <a:rPr lang="en-US" sz="2800" dirty="0">
                <a:solidFill>
                  <a:srgbClr val="FFFFFF"/>
                </a:solidFill>
              </a:rPr>
              <a:t> absorption </a:t>
            </a:r>
            <a:r>
              <a:rPr lang="en-US" sz="2800" dirty="0" err="1">
                <a:solidFill>
                  <a:srgbClr val="FFFFFF"/>
                </a:solidFill>
              </a:rPr>
              <a:t>calorimetry</a:t>
            </a:r>
            <a:endParaRPr lang="en-US" sz="2800" dirty="0">
              <a:solidFill>
                <a:srgbClr val="FFFFFF"/>
              </a:solidFill>
            </a:endParaRPr>
          </a:p>
          <a:p>
            <a:pPr defTabSz="914400" eaLnBrk="1" fontAlgn="base" hangingPunct="1">
              <a:spcBef>
                <a:spcPct val="0"/>
              </a:spcBef>
              <a:spcAft>
                <a:spcPct val="0"/>
              </a:spcAft>
              <a:buSzPct val="100000"/>
            </a:pPr>
            <a:endParaRPr lang="en-US" sz="2800" dirty="0" smtClean="0">
              <a:solidFill>
                <a:srgbClr val="FFFFFF"/>
              </a:solidFill>
            </a:endParaRPr>
          </a:p>
        </p:txBody>
      </p:sp>
      <p:pic>
        <p:nvPicPr>
          <p:cNvPr id="629764"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24400" y="849012"/>
            <a:ext cx="4545013"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83309" y="183317"/>
            <a:ext cx="4695341" cy="523220"/>
          </a:xfrm>
          <a:prstGeom prst="rect">
            <a:avLst/>
          </a:prstGeom>
          <a:solidFill>
            <a:schemeClr val="tx1">
              <a:lumMod val="65000"/>
            </a:schemeClr>
          </a:solidFill>
        </p:spPr>
        <p:txBody>
          <a:bodyPr wrap="none" rtlCol="0">
            <a:spAutoFit/>
          </a:bodyPr>
          <a:lstStyle/>
          <a:p>
            <a:r>
              <a:rPr lang="en-US" sz="2800" dirty="0" smtClean="0">
                <a:solidFill>
                  <a:schemeClr val="bg1"/>
                </a:solidFill>
                <a:latin typeface="Arial"/>
                <a:cs typeface="Arial"/>
              </a:rPr>
              <a:t>High Energy Starting Events</a:t>
            </a:r>
            <a:endParaRPr lang="en-US" sz="2800" dirty="0">
              <a:solidFill>
                <a:schemeClr val="bg1"/>
              </a:solidFill>
              <a:latin typeface="Arial"/>
              <a:cs typeface="Arial"/>
            </a:endParaRPr>
          </a:p>
        </p:txBody>
      </p:sp>
    </p:spTree>
    <p:extLst>
      <p:ext uri="{BB962C8B-B14F-4D97-AF65-F5344CB8AC3E}">
        <p14:creationId xmlns:p14="http://schemas.microsoft.com/office/powerpoint/2010/main" val="126423763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79500" y="0"/>
            <a:ext cx="6962503" cy="6858000"/>
          </a:xfrm>
          <a:prstGeom prst="rect">
            <a:avLst/>
          </a:prstGeom>
        </p:spPr>
      </p:pic>
    </p:spTree>
    <p:extLst>
      <p:ext uri="{BB962C8B-B14F-4D97-AF65-F5344CB8AC3E}">
        <p14:creationId xmlns:p14="http://schemas.microsoft.com/office/powerpoint/2010/main" val="338421160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51" name="Text Box 7"/>
          <p:cNvSpPr txBox="1">
            <a:spLocks noChangeArrowheads="1"/>
          </p:cNvSpPr>
          <p:nvPr/>
        </p:nvSpPr>
        <p:spPr bwMode="auto">
          <a:xfrm>
            <a:off x="140957" y="248778"/>
            <a:ext cx="2232552" cy="3046988"/>
          </a:xfrm>
          <a:prstGeom prst="rect">
            <a:avLst/>
          </a:prstGeom>
          <a:solidFill>
            <a:schemeClr val="bg1">
              <a:lumMod val="65000"/>
            </a:schemeClr>
          </a:solidFill>
          <a:ln>
            <a:noFill/>
          </a:ln>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dirty="0" smtClean="0">
                <a:solidFill>
                  <a:srgbClr val="000000"/>
                </a:solidFill>
              </a:rPr>
              <a:t>above 100 </a:t>
            </a:r>
            <a:r>
              <a:rPr lang="en-US" dirty="0" err="1" smtClean="0">
                <a:solidFill>
                  <a:srgbClr val="000000"/>
                </a:solidFill>
              </a:rPr>
              <a:t>TeV</a:t>
            </a:r>
            <a:endParaRPr lang="en-US" dirty="0" smtClean="0">
              <a:solidFill>
                <a:srgbClr val="000000"/>
              </a:solidFill>
            </a:endParaRPr>
          </a:p>
          <a:p>
            <a:pPr defTabSz="914400" eaLnBrk="1" fontAlgn="base" hangingPunct="1">
              <a:spcBef>
                <a:spcPct val="0"/>
              </a:spcBef>
              <a:spcAft>
                <a:spcPct val="0"/>
              </a:spcAft>
              <a:buFont typeface="Arial" charset="0"/>
              <a:buChar char="•"/>
            </a:pPr>
            <a:endParaRPr lang="en-US" dirty="0">
              <a:solidFill>
                <a:srgbClr val="000000"/>
              </a:solidFill>
            </a:endParaRPr>
          </a:p>
          <a:p>
            <a:pPr defTabSz="914400" eaLnBrk="1" fontAlgn="base" hangingPunct="1">
              <a:spcBef>
                <a:spcPct val="0"/>
              </a:spcBef>
              <a:spcAft>
                <a:spcPct val="0"/>
              </a:spcAft>
              <a:buFont typeface="Arial" charset="0"/>
              <a:buChar char="•"/>
            </a:pPr>
            <a:r>
              <a:rPr lang="en-US" dirty="0" smtClean="0">
                <a:solidFill>
                  <a:srgbClr val="000000"/>
                </a:solidFill>
              </a:rPr>
              <a:t> </a:t>
            </a:r>
            <a:r>
              <a:rPr lang="en-US" dirty="0">
                <a:solidFill>
                  <a:srgbClr val="000000"/>
                </a:solidFill>
              </a:rPr>
              <a:t>cosmic </a:t>
            </a:r>
          </a:p>
          <a:p>
            <a:pPr defTabSz="914400" eaLnBrk="1" fontAlgn="base" hangingPunct="1">
              <a:spcBef>
                <a:spcPct val="0"/>
              </a:spcBef>
              <a:spcAft>
                <a:spcPct val="0"/>
              </a:spcAft>
            </a:pPr>
            <a:r>
              <a:rPr lang="en-US" dirty="0">
                <a:solidFill>
                  <a:srgbClr val="000000"/>
                </a:solidFill>
              </a:rPr>
              <a:t>  neutrinos:</a:t>
            </a:r>
          </a:p>
          <a:p>
            <a:pPr defTabSz="914400" eaLnBrk="1" fontAlgn="base" hangingPunct="1">
              <a:spcBef>
                <a:spcPct val="0"/>
              </a:spcBef>
              <a:spcAft>
                <a:spcPct val="0"/>
              </a:spcAft>
            </a:pPr>
            <a:r>
              <a:rPr lang="en-US" dirty="0">
                <a:solidFill>
                  <a:srgbClr val="000000"/>
                </a:solidFill>
              </a:rPr>
              <a:t>  </a:t>
            </a:r>
          </a:p>
          <a:p>
            <a:pPr defTabSz="914400" eaLnBrk="1" fontAlgn="base" hangingPunct="1">
              <a:spcBef>
                <a:spcPct val="0"/>
              </a:spcBef>
              <a:spcAft>
                <a:spcPct val="0"/>
              </a:spcAft>
              <a:buFont typeface="Arial" charset="0"/>
              <a:buChar char="•"/>
            </a:pPr>
            <a:r>
              <a:rPr lang="en-US" dirty="0">
                <a:solidFill>
                  <a:srgbClr val="000000"/>
                </a:solidFill>
              </a:rPr>
              <a:t> atmospheric</a:t>
            </a:r>
          </a:p>
          <a:p>
            <a:pPr defTabSz="914400" eaLnBrk="1" fontAlgn="base" hangingPunct="1">
              <a:spcBef>
                <a:spcPct val="0"/>
              </a:spcBef>
              <a:spcAft>
                <a:spcPct val="0"/>
              </a:spcAft>
            </a:pPr>
            <a:r>
              <a:rPr lang="en-US" dirty="0">
                <a:solidFill>
                  <a:srgbClr val="000000"/>
                </a:solidFill>
              </a:rPr>
              <a:t>  </a:t>
            </a:r>
            <a:r>
              <a:rPr lang="en-US" dirty="0" smtClean="0">
                <a:solidFill>
                  <a:srgbClr val="000000"/>
                </a:solidFill>
              </a:rPr>
              <a:t>background</a:t>
            </a:r>
          </a:p>
          <a:p>
            <a:pPr defTabSz="914400" eaLnBrk="1" fontAlgn="base" hangingPunct="1">
              <a:spcBef>
                <a:spcPct val="0"/>
              </a:spcBef>
              <a:spcAft>
                <a:spcPct val="0"/>
              </a:spcAft>
            </a:pPr>
            <a:r>
              <a:rPr lang="en-US" dirty="0">
                <a:solidFill>
                  <a:srgbClr val="000000"/>
                </a:solidFill>
              </a:rPr>
              <a:t> </a:t>
            </a:r>
            <a:r>
              <a:rPr lang="en-US" dirty="0" smtClean="0">
                <a:solidFill>
                  <a:srgbClr val="000000"/>
                </a:solidFill>
              </a:rPr>
              <a:t> disappears</a:t>
            </a:r>
            <a:endParaRPr lang="en-US" dirty="0">
              <a:solidFill>
                <a:srgbClr val="000000"/>
              </a:solidFill>
            </a:endParaRPr>
          </a:p>
        </p:txBody>
      </p:sp>
      <p:sp>
        <p:nvSpPr>
          <p:cNvPr id="615428" name="TextBox 7"/>
          <p:cNvSpPr txBox="1">
            <a:spLocks noChangeArrowheads="1"/>
          </p:cNvSpPr>
          <p:nvPr/>
        </p:nvSpPr>
        <p:spPr bwMode="auto">
          <a:xfrm>
            <a:off x="3640658" y="5588013"/>
            <a:ext cx="503981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800" dirty="0" smtClean="0">
                <a:solidFill>
                  <a:srgbClr val="000000"/>
                </a:solidFill>
              </a:rPr>
              <a:t>atmospheric</a:t>
            </a:r>
            <a:r>
              <a:rPr lang="en-US" sz="1800" dirty="0" smtClean="0">
                <a:solidFill>
                  <a:srgbClr val="FFFFFF"/>
                </a:solidFill>
              </a:rPr>
              <a:t>      </a:t>
            </a:r>
            <a:r>
              <a:rPr lang="en-US" sz="2800" dirty="0" smtClean="0">
                <a:solidFill>
                  <a:srgbClr val="FFFFFF"/>
                </a:solidFill>
              </a:rPr>
              <a:t>neutrino</a:t>
            </a:r>
            <a:r>
              <a:rPr lang="en-US" sz="2800" dirty="0" smtClean="0">
                <a:solidFill>
                  <a:srgbClr val="000000"/>
                </a:solidFill>
              </a:rPr>
              <a:t> cosmic</a:t>
            </a:r>
            <a:endParaRPr lang="en-US" sz="1800" dirty="0">
              <a:solidFill>
                <a:srgbClr val="000000"/>
              </a:solidFill>
            </a:endParaRPr>
          </a:p>
        </p:txBody>
      </p:sp>
      <p:sp>
        <p:nvSpPr>
          <p:cNvPr id="262149" name="AutoShape 5"/>
          <p:cNvSpPr>
            <a:spLocks noChangeArrowheads="1"/>
          </p:cNvSpPr>
          <p:nvPr/>
        </p:nvSpPr>
        <p:spPr bwMode="auto">
          <a:xfrm rot="16200000">
            <a:off x="6379706" y="5487389"/>
            <a:ext cx="761915" cy="485774"/>
          </a:xfrm>
          <a:prstGeom prst="rightArrow">
            <a:avLst>
              <a:gd name="adj1" fmla="val 50000"/>
              <a:gd name="adj2" fmla="val 50980"/>
            </a:avLst>
          </a:prstGeom>
          <a:solidFill>
            <a:schemeClr val="bg1">
              <a:lumMod val="50000"/>
            </a:schemeClr>
          </a:solidFill>
          <a:ln w="9525">
            <a:solidFill>
              <a:schemeClr val="tx1"/>
            </a:solidFill>
            <a:miter lim="800000"/>
            <a:headEnd/>
            <a:tailEnd/>
          </a:ln>
        </p:spPr>
        <p:txBody>
          <a:bodyPr wrap="none" anchor="ctr"/>
          <a:lstStyle/>
          <a:p>
            <a:pPr algn="ctr" defTabSz="914400" fontAlgn="base">
              <a:spcBef>
                <a:spcPct val="0"/>
              </a:spcBef>
              <a:spcAft>
                <a:spcPct val="0"/>
              </a:spcAft>
              <a:defRPr/>
            </a:pPr>
            <a:endParaRPr lang="en-US">
              <a:solidFill>
                <a:srgbClr val="A50021"/>
              </a:solidFill>
              <a:latin typeface="Arial" pitchFamily="34" charset="0"/>
              <a:ea typeface="ＭＳ Ｐゴシック"/>
              <a:cs typeface="ＭＳ Ｐゴシック" charset="0"/>
            </a:endParaRPr>
          </a:p>
        </p:txBody>
      </p:sp>
      <p:sp>
        <p:nvSpPr>
          <p:cNvPr id="2" name="Rectangle 1"/>
          <p:cNvSpPr/>
          <p:nvPr/>
        </p:nvSpPr>
        <p:spPr>
          <a:xfrm>
            <a:off x="5992448" y="6230348"/>
            <a:ext cx="1495772" cy="523220"/>
          </a:xfrm>
          <a:prstGeom prst="rect">
            <a:avLst/>
          </a:prstGeom>
        </p:spPr>
        <p:txBody>
          <a:bodyPr wrap="none">
            <a:spAutoFit/>
          </a:bodyPr>
          <a:lstStyle/>
          <a:p>
            <a:r>
              <a:rPr lang="en-US" sz="2800" dirty="0">
                <a:solidFill>
                  <a:srgbClr val="000000"/>
                </a:solidFill>
                <a:latin typeface="Arial"/>
                <a:ea typeface="ＭＳ Ｐゴシック"/>
                <a:cs typeface="Arial"/>
              </a:rPr>
              <a:t>100 </a:t>
            </a:r>
            <a:r>
              <a:rPr lang="en-US" sz="2800" dirty="0" err="1">
                <a:solidFill>
                  <a:srgbClr val="000000"/>
                </a:solidFill>
                <a:latin typeface="Arial"/>
                <a:ea typeface="ＭＳ Ｐゴシック"/>
                <a:cs typeface="Arial"/>
              </a:rPr>
              <a:t>TeV</a:t>
            </a:r>
            <a:r>
              <a:rPr lang="en-US" sz="2800" dirty="0">
                <a:solidFill>
                  <a:srgbClr val="FFFFFF"/>
                </a:solidFill>
                <a:latin typeface="Arial"/>
                <a:ea typeface="ＭＳ Ｐゴシック"/>
                <a:cs typeface="Arial"/>
              </a:rPr>
              <a:t> </a:t>
            </a:r>
            <a:endParaRPr lang="en-US" sz="2800" dirty="0">
              <a:solidFill>
                <a:srgbClr val="000000"/>
              </a:solidFill>
              <a:latin typeface="Arial"/>
              <a:ea typeface="ＭＳ Ｐゴシック"/>
              <a:cs typeface="Arial"/>
            </a:endParaRPr>
          </a:p>
        </p:txBody>
      </p:sp>
      <p:pic>
        <p:nvPicPr>
          <p:cNvPr id="7" name="Picture 6"/>
          <p:cNvPicPr>
            <a:picLocks noChangeAspect="1"/>
          </p:cNvPicPr>
          <p:nvPr/>
        </p:nvPicPr>
        <p:blipFill>
          <a:blip r:embed="rId3"/>
          <a:stretch>
            <a:fillRect/>
          </a:stretch>
        </p:blipFill>
        <p:spPr>
          <a:xfrm>
            <a:off x="2355851" y="57371"/>
            <a:ext cx="6767663" cy="5240330"/>
          </a:xfrm>
          <a:prstGeom prst="rect">
            <a:avLst/>
          </a:prstGeom>
        </p:spPr>
      </p:pic>
      <p:graphicFrame>
        <p:nvGraphicFramePr>
          <p:cNvPr id="3" name="Object 2"/>
          <p:cNvGraphicFramePr>
            <a:graphicFrameLocks noChangeAspect="1"/>
          </p:cNvGraphicFramePr>
          <p:nvPr>
            <p:extLst>
              <p:ext uri="{D42A27DB-BD31-4B8C-83A1-F6EECF244321}">
                <p14:modId xmlns:p14="http://schemas.microsoft.com/office/powerpoint/2010/main" val="3423268784"/>
              </p:ext>
            </p:extLst>
          </p:nvPr>
        </p:nvGraphicFramePr>
        <p:xfrm>
          <a:off x="270825" y="3906777"/>
          <a:ext cx="2038657" cy="501823"/>
        </p:xfrm>
        <a:graphic>
          <a:graphicData uri="http://schemas.openxmlformats.org/presentationml/2006/ole">
            <mc:AlternateContent xmlns:mc="http://schemas.openxmlformats.org/markup-compatibility/2006">
              <mc:Choice xmlns:v="urn:schemas-microsoft-com:vml" Requires="v">
                <p:oleObj spid="_x0000_s89116" name="Equation" r:id="rId4" imgW="825500" imgH="203200" progId="Equation.3">
                  <p:embed/>
                </p:oleObj>
              </mc:Choice>
              <mc:Fallback>
                <p:oleObj name="Equation" r:id="rId4" imgW="825500" imgH="203200" progId="Equation.3">
                  <p:embed/>
                  <p:pic>
                    <p:nvPicPr>
                      <p:cNvPr id="0" name=""/>
                      <p:cNvPicPr/>
                      <p:nvPr/>
                    </p:nvPicPr>
                    <p:blipFill>
                      <a:blip r:embed="rId5"/>
                      <a:stretch>
                        <a:fillRect/>
                      </a:stretch>
                    </p:blipFill>
                    <p:spPr>
                      <a:xfrm>
                        <a:off x="270825" y="3906777"/>
                        <a:ext cx="2038657" cy="501823"/>
                      </a:xfrm>
                      <a:prstGeom prst="rect">
                        <a:avLst/>
                      </a:prstGeom>
                      <a:solidFill>
                        <a:schemeClr val="bg1">
                          <a:lumMod val="65000"/>
                        </a:schemeClr>
                      </a:solidFill>
                    </p:spPr>
                  </p:pic>
                </p:oleObj>
              </mc:Fallback>
            </mc:AlternateContent>
          </a:graphicData>
        </a:graphic>
      </p:graphicFrame>
      <p:sp>
        <p:nvSpPr>
          <p:cNvPr id="4" name="TextBox 3"/>
          <p:cNvSpPr txBox="1"/>
          <p:nvPr/>
        </p:nvSpPr>
        <p:spPr>
          <a:xfrm>
            <a:off x="3338286" y="2449286"/>
            <a:ext cx="820964" cy="369332"/>
          </a:xfrm>
          <a:prstGeom prst="rect">
            <a:avLst/>
          </a:prstGeom>
          <a:noFill/>
        </p:spPr>
        <p:txBody>
          <a:bodyPr wrap="square" rtlCol="0">
            <a:spAutoFit/>
          </a:bodyPr>
          <a:lstStyle/>
          <a:p>
            <a:endParaRPr lang="en-US">
              <a:solidFill>
                <a:srgbClr val="000000"/>
              </a:solidFill>
              <a:latin typeface="Times New Roman"/>
              <a:ea typeface="ＭＳ Ｐゴシック"/>
            </a:endParaRPr>
          </a:p>
        </p:txBody>
      </p:sp>
      <p:cxnSp>
        <p:nvCxnSpPr>
          <p:cNvPr id="6" name="Straight Arrow Connector 5"/>
          <p:cNvCxnSpPr/>
          <p:nvPr/>
        </p:nvCxnSpPr>
        <p:spPr bwMode="auto">
          <a:xfrm>
            <a:off x="3054701" y="4227286"/>
            <a:ext cx="791585" cy="0"/>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sp>
        <p:nvSpPr>
          <p:cNvPr id="5" name="TextBox 4"/>
          <p:cNvSpPr txBox="1"/>
          <p:nvPr/>
        </p:nvSpPr>
        <p:spPr>
          <a:xfrm>
            <a:off x="260353" y="5022530"/>
            <a:ext cx="2391249" cy="1569660"/>
          </a:xfrm>
          <a:prstGeom prst="rect">
            <a:avLst/>
          </a:prstGeom>
          <a:solidFill>
            <a:schemeClr val="bg1">
              <a:lumMod val="65000"/>
            </a:schemeClr>
          </a:solidFill>
        </p:spPr>
        <p:txBody>
          <a:bodyPr wrap="none" rtlCol="0">
            <a:spAutoFit/>
          </a:bodyPr>
          <a:lstStyle/>
          <a:p>
            <a:pPr algn="ctr"/>
            <a:r>
              <a:rPr lang="en-US" sz="2400" dirty="0">
                <a:solidFill>
                  <a:srgbClr val="000000"/>
                </a:solidFill>
                <a:latin typeface="Arial"/>
                <a:ea typeface="ＭＳ Ｐゴシック"/>
                <a:cs typeface="Arial"/>
              </a:rPr>
              <a:t>10—100 events</a:t>
            </a:r>
          </a:p>
          <a:p>
            <a:pPr algn="ctr"/>
            <a:r>
              <a:rPr lang="en-US" sz="2400" dirty="0">
                <a:solidFill>
                  <a:srgbClr val="000000"/>
                </a:solidFill>
                <a:latin typeface="Arial"/>
                <a:ea typeface="ＭＳ Ｐゴシック"/>
                <a:cs typeface="Arial"/>
              </a:rPr>
              <a:t>per year for fully</a:t>
            </a:r>
          </a:p>
          <a:p>
            <a:pPr algn="ctr"/>
            <a:r>
              <a:rPr lang="en-US" sz="2400" dirty="0">
                <a:solidFill>
                  <a:srgbClr val="000000"/>
                </a:solidFill>
                <a:latin typeface="Arial"/>
                <a:ea typeface="ＭＳ Ｐゴシック"/>
                <a:cs typeface="Arial"/>
              </a:rPr>
              <a:t>efficient 1 km</a:t>
            </a:r>
            <a:r>
              <a:rPr lang="en-US" sz="2400" baseline="30000" dirty="0">
                <a:solidFill>
                  <a:srgbClr val="000000"/>
                </a:solidFill>
                <a:latin typeface="Arial"/>
                <a:ea typeface="ＭＳ Ｐゴシック"/>
                <a:cs typeface="Arial"/>
              </a:rPr>
              <a:t>3</a:t>
            </a:r>
          </a:p>
          <a:p>
            <a:pPr algn="ctr"/>
            <a:r>
              <a:rPr lang="en-US" sz="2400" dirty="0">
                <a:solidFill>
                  <a:srgbClr val="000000"/>
                </a:solidFill>
                <a:latin typeface="Arial"/>
                <a:ea typeface="ＭＳ Ｐゴシック"/>
                <a:cs typeface="Arial"/>
              </a:rPr>
              <a:t>detector</a:t>
            </a:r>
          </a:p>
        </p:txBody>
      </p:sp>
      <p:cxnSp>
        <p:nvCxnSpPr>
          <p:cNvPr id="9" name="Straight Connector 8"/>
          <p:cNvCxnSpPr>
            <a:stCxn id="5" idx="0"/>
          </p:cNvCxnSpPr>
          <p:nvPr/>
        </p:nvCxnSpPr>
        <p:spPr bwMode="auto">
          <a:xfrm flipV="1">
            <a:off x="1455978" y="4227286"/>
            <a:ext cx="1195624" cy="795244"/>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1" name="Straight Connector 10"/>
          <p:cNvCxnSpPr>
            <a:stCxn id="5" idx="0"/>
          </p:cNvCxnSpPr>
          <p:nvPr/>
        </p:nvCxnSpPr>
        <p:spPr bwMode="auto">
          <a:xfrm flipV="1">
            <a:off x="1455978" y="4635500"/>
            <a:ext cx="1195624" cy="387030"/>
          </a:xfrm>
          <a:prstGeom prst="line">
            <a:avLst/>
          </a:prstGeom>
          <a:solidFill>
            <a:schemeClr val="accent1"/>
          </a:solidFill>
          <a:ln w="9525" cap="flat" cmpd="sng" algn="ctr">
            <a:solidFill>
              <a:schemeClr val="tx1"/>
            </a:solidFill>
            <a:prstDash val="solid"/>
            <a:round/>
            <a:headEnd type="none" w="med" len="med"/>
            <a:tailEnd type="none" w="med" len="med"/>
          </a:ln>
          <a:effectLst/>
        </p:spPr>
      </p:cxnSp>
    </p:spTree>
    <p:extLst>
      <p:ext uri="{BB962C8B-B14F-4D97-AF65-F5344CB8AC3E}">
        <p14:creationId xmlns:p14="http://schemas.microsoft.com/office/powerpoint/2010/main" val="4270161581"/>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checkerboard(across)">
                                      <p:cBhvr>
                                        <p:cTn id="10" dur="500"/>
                                        <p:tgtEl>
                                          <p:spTgt spid="9"/>
                                        </p:tgtEl>
                                      </p:cBhvr>
                                    </p:animEffect>
                                  </p:childTnLst>
                                </p:cTn>
                              </p:par>
                              <p:par>
                                <p:cTn id="11" presetID="5" presetClass="entr" presetSubtype="1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checkerboard(across)">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32834" name="Picture 2" descr="newcer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38" y="-76200"/>
            <a:ext cx="6000750" cy="656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2835" name="Freeform 3"/>
          <p:cNvSpPr>
            <a:spLocks/>
          </p:cNvSpPr>
          <p:nvPr/>
        </p:nvSpPr>
        <p:spPr bwMode="auto">
          <a:xfrm rot="-764698">
            <a:off x="5318125" y="4292600"/>
            <a:ext cx="990600" cy="990600"/>
          </a:xfrm>
          <a:custGeom>
            <a:avLst/>
            <a:gdLst>
              <a:gd name="T0" fmla="*/ 2147483647 w 912"/>
              <a:gd name="T1" fmla="*/ 2147483647 h 912"/>
              <a:gd name="T2" fmla="*/ 2147483647 w 912"/>
              <a:gd name="T3" fmla="*/ 2147483647 h 912"/>
              <a:gd name="T4" fmla="*/ 2147483647 w 912"/>
              <a:gd name="T5" fmla="*/ 2147483647 h 912"/>
              <a:gd name="T6" fmla="*/ 0 w 912"/>
              <a:gd name="T7" fmla="*/ 2147483647 h 912"/>
              <a:gd name="T8" fmla="*/ 2147483647 w 912"/>
              <a:gd name="T9" fmla="*/ 2147483647 h 912"/>
              <a:gd name="T10" fmla="*/ 2147483647 w 912"/>
              <a:gd name="T11" fmla="*/ 0 h 912"/>
              <a:gd name="T12" fmla="*/ 2147483647 w 912"/>
              <a:gd name="T13" fmla="*/ 2147483647 h 912"/>
              <a:gd name="T14" fmla="*/ 2147483647 w 912"/>
              <a:gd name="T15" fmla="*/ 2147483647 h 912"/>
              <a:gd name="T16" fmla="*/ 2147483647 w 912"/>
              <a:gd name="T17" fmla="*/ 2147483647 h 9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12"/>
              <a:gd name="T28" fmla="*/ 0 h 912"/>
              <a:gd name="T29" fmla="*/ 912 w 912"/>
              <a:gd name="T30" fmla="*/ 912 h 9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12" h="912">
                <a:moveTo>
                  <a:pt x="912" y="912"/>
                </a:moveTo>
                <a:lnTo>
                  <a:pt x="96" y="528"/>
                </a:lnTo>
                <a:lnTo>
                  <a:pt x="624" y="672"/>
                </a:lnTo>
                <a:lnTo>
                  <a:pt x="0" y="96"/>
                </a:lnTo>
                <a:lnTo>
                  <a:pt x="672" y="624"/>
                </a:lnTo>
                <a:lnTo>
                  <a:pt x="288" y="0"/>
                </a:lnTo>
                <a:lnTo>
                  <a:pt x="720" y="624"/>
                </a:lnTo>
                <a:lnTo>
                  <a:pt x="624" y="192"/>
                </a:lnTo>
                <a:lnTo>
                  <a:pt x="912" y="912"/>
                </a:lnTo>
                <a:close/>
              </a:path>
            </a:pathLst>
          </a:custGeom>
          <a:solidFill>
            <a:schemeClr val="bg1"/>
          </a:solidFill>
          <a:ln w="9525">
            <a:solidFill>
              <a:schemeClr val="bg1"/>
            </a:solidFill>
            <a:round/>
            <a:headEnd/>
            <a:tailEnd/>
          </a:ln>
        </p:spPr>
        <p:txBody>
          <a:bodyPr wrap="none" anchor="ctr"/>
          <a:lstStyle/>
          <a:p>
            <a:pPr defTabSz="914400"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32836" name="Text Box 4"/>
          <p:cNvSpPr txBox="1">
            <a:spLocks noChangeArrowheads="1"/>
          </p:cNvSpPr>
          <p:nvPr/>
        </p:nvSpPr>
        <p:spPr bwMode="auto">
          <a:xfrm>
            <a:off x="4486275" y="3124200"/>
            <a:ext cx="107632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800" smtClean="0">
                <a:solidFill>
                  <a:srgbClr val="FFFFFF"/>
                </a:solidFill>
              </a:rPr>
              <a:t>muon</a:t>
            </a:r>
          </a:p>
        </p:txBody>
      </p:sp>
      <p:sp>
        <p:nvSpPr>
          <p:cNvPr id="632837" name="Rectangle 5"/>
          <p:cNvSpPr>
            <a:spLocks noChangeArrowheads="1"/>
          </p:cNvSpPr>
          <p:nvPr/>
        </p:nvSpPr>
        <p:spPr bwMode="auto">
          <a:xfrm>
            <a:off x="0" y="5959475"/>
            <a:ext cx="792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defTabSz="914400" fontAlgn="base">
              <a:spcBef>
                <a:spcPct val="0"/>
              </a:spcBef>
              <a:spcAft>
                <a:spcPct val="0"/>
              </a:spcAft>
              <a:buFontTx/>
              <a:buChar char="•"/>
            </a:pPr>
            <a:r>
              <a:rPr lang="en-US" sz="2400">
                <a:solidFill>
                  <a:srgbClr val="FFFFFF"/>
                </a:solidFill>
                <a:latin typeface="Arial" charset="0"/>
                <a:ea typeface="ＭＳ Ｐゴシック" charset="0"/>
                <a:cs typeface="ＭＳ Ｐゴシック" charset="0"/>
              </a:rPr>
              <a:t> lattice of photomultipliers</a:t>
            </a:r>
          </a:p>
        </p:txBody>
      </p:sp>
      <p:sp>
        <p:nvSpPr>
          <p:cNvPr id="632838" name="Text Box 6"/>
          <p:cNvSpPr txBox="1">
            <a:spLocks noChangeArrowheads="1"/>
          </p:cNvSpPr>
          <p:nvPr/>
        </p:nvSpPr>
        <p:spPr bwMode="auto">
          <a:xfrm>
            <a:off x="5038854" y="76200"/>
            <a:ext cx="4057521"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buFontTx/>
              <a:buChar char="•"/>
            </a:pPr>
            <a:r>
              <a:rPr lang="en-US" dirty="0" smtClean="0">
                <a:solidFill>
                  <a:srgbClr val="FFFFFF"/>
                </a:solidFill>
              </a:rPr>
              <a:t>   shielded and optically</a:t>
            </a:r>
          </a:p>
          <a:p>
            <a:pPr defTabSz="914400" eaLnBrk="1" fontAlgn="base" hangingPunct="1">
              <a:spcBef>
                <a:spcPct val="0"/>
              </a:spcBef>
              <a:spcAft>
                <a:spcPct val="0"/>
              </a:spcAft>
            </a:pPr>
            <a:r>
              <a:rPr lang="en-US" dirty="0" smtClean="0">
                <a:solidFill>
                  <a:srgbClr val="FFFFFF"/>
                </a:solidFill>
              </a:rPr>
              <a:t>    transparent medium</a:t>
            </a:r>
          </a:p>
          <a:p>
            <a:pPr defTabSz="914400" fontAlgn="base">
              <a:spcBef>
                <a:spcPct val="0"/>
              </a:spcBef>
              <a:spcAft>
                <a:spcPct val="0"/>
              </a:spcAft>
              <a:buFontTx/>
              <a:buChar char="•"/>
            </a:pPr>
            <a:r>
              <a:rPr lang="en-US" dirty="0" smtClean="0">
                <a:solidFill>
                  <a:srgbClr val="FFFFFF"/>
                </a:solidFill>
              </a:rPr>
              <a:t>   </a:t>
            </a:r>
            <a:r>
              <a:rPr lang="en-US" dirty="0" err="1" smtClean="0">
                <a:solidFill>
                  <a:srgbClr val="FFFFFF"/>
                </a:solidFill>
              </a:rPr>
              <a:t>muon</a:t>
            </a:r>
            <a:r>
              <a:rPr lang="en-US" dirty="0" smtClean="0">
                <a:solidFill>
                  <a:srgbClr val="FFFFFF"/>
                </a:solidFill>
              </a:rPr>
              <a:t> travels </a:t>
            </a:r>
            <a:r>
              <a:rPr lang="en-US" dirty="0">
                <a:solidFill>
                  <a:srgbClr val="FFFFFF"/>
                </a:solidFill>
              </a:rPr>
              <a:t>from 50 m</a:t>
            </a:r>
          </a:p>
          <a:p>
            <a:pPr defTabSz="914400" fontAlgn="base">
              <a:spcBef>
                <a:spcPct val="0"/>
              </a:spcBef>
              <a:spcAft>
                <a:spcPct val="0"/>
              </a:spcAft>
            </a:pPr>
            <a:r>
              <a:rPr lang="en-US" dirty="0">
                <a:solidFill>
                  <a:srgbClr val="FFFFFF"/>
                </a:solidFill>
              </a:rPr>
              <a:t> </a:t>
            </a:r>
            <a:r>
              <a:rPr lang="en-US" dirty="0" smtClean="0">
                <a:solidFill>
                  <a:srgbClr val="FFFFFF"/>
                </a:solidFill>
              </a:rPr>
              <a:t>   </a:t>
            </a:r>
            <a:r>
              <a:rPr lang="en-US" dirty="0">
                <a:solidFill>
                  <a:srgbClr val="FFFFFF"/>
                </a:solidFill>
              </a:rPr>
              <a:t>to 50 km through the</a:t>
            </a:r>
          </a:p>
          <a:p>
            <a:pPr defTabSz="914400" fontAlgn="base">
              <a:spcBef>
                <a:spcPct val="0"/>
              </a:spcBef>
              <a:spcAft>
                <a:spcPct val="0"/>
              </a:spcAft>
            </a:pPr>
            <a:r>
              <a:rPr lang="en-US" dirty="0">
                <a:solidFill>
                  <a:srgbClr val="FFFFFF"/>
                </a:solidFill>
              </a:rPr>
              <a:t> </a:t>
            </a:r>
            <a:r>
              <a:rPr lang="en-US" dirty="0" smtClean="0">
                <a:solidFill>
                  <a:srgbClr val="FFFFFF"/>
                </a:solidFill>
              </a:rPr>
              <a:t>   </a:t>
            </a:r>
            <a:r>
              <a:rPr lang="en-US" dirty="0">
                <a:solidFill>
                  <a:srgbClr val="FFFFFF"/>
                </a:solidFill>
              </a:rPr>
              <a:t>water at the speed of light</a:t>
            </a:r>
          </a:p>
          <a:p>
            <a:pPr defTabSz="914400" fontAlgn="base">
              <a:spcBef>
                <a:spcPct val="0"/>
              </a:spcBef>
              <a:spcAft>
                <a:spcPct val="0"/>
              </a:spcAft>
            </a:pPr>
            <a:r>
              <a:rPr lang="en-US" dirty="0">
                <a:solidFill>
                  <a:srgbClr val="FFFFFF"/>
                </a:solidFill>
              </a:rPr>
              <a:t> </a:t>
            </a:r>
            <a:r>
              <a:rPr lang="en-US" dirty="0" smtClean="0">
                <a:solidFill>
                  <a:srgbClr val="FFFFFF"/>
                </a:solidFill>
              </a:rPr>
              <a:t>   </a:t>
            </a:r>
            <a:r>
              <a:rPr lang="en-US" dirty="0">
                <a:solidFill>
                  <a:srgbClr val="FFFFFF"/>
                </a:solidFill>
              </a:rPr>
              <a:t>emitting blue light along</a:t>
            </a:r>
          </a:p>
          <a:p>
            <a:pPr defTabSz="914400" fontAlgn="base">
              <a:spcBef>
                <a:spcPct val="0"/>
              </a:spcBef>
              <a:spcAft>
                <a:spcPct val="0"/>
              </a:spcAft>
            </a:pPr>
            <a:r>
              <a:rPr lang="en-US" dirty="0">
                <a:solidFill>
                  <a:srgbClr val="FFFFFF"/>
                </a:solidFill>
              </a:rPr>
              <a:t> </a:t>
            </a:r>
            <a:r>
              <a:rPr lang="en-US" dirty="0" smtClean="0">
                <a:solidFill>
                  <a:srgbClr val="FFFFFF"/>
                </a:solidFill>
              </a:rPr>
              <a:t>   </a:t>
            </a:r>
            <a:r>
              <a:rPr lang="en-US" dirty="0">
                <a:solidFill>
                  <a:srgbClr val="FFFFFF"/>
                </a:solidFill>
              </a:rPr>
              <a:t>its track</a:t>
            </a:r>
          </a:p>
          <a:p>
            <a:pPr defTabSz="914400" eaLnBrk="1" fontAlgn="base" hangingPunct="1">
              <a:spcBef>
                <a:spcPct val="0"/>
              </a:spcBef>
              <a:spcAft>
                <a:spcPct val="0"/>
              </a:spcAft>
            </a:pPr>
            <a:endParaRPr lang="en-US" dirty="0" smtClean="0">
              <a:solidFill>
                <a:srgbClr val="FFFFFF"/>
              </a:solidFill>
            </a:endParaRPr>
          </a:p>
        </p:txBody>
      </p:sp>
      <p:grpSp>
        <p:nvGrpSpPr>
          <p:cNvPr id="632839" name="Group 7"/>
          <p:cNvGrpSpPr>
            <a:grpSpLocks/>
          </p:cNvGrpSpPr>
          <p:nvPr/>
        </p:nvGrpSpPr>
        <p:grpSpPr bwMode="auto">
          <a:xfrm rot="1920000">
            <a:off x="1684338" y="4813300"/>
            <a:ext cx="8332787" cy="1588"/>
            <a:chOff x="-1384" y="3480"/>
            <a:chExt cx="5249" cy="1"/>
          </a:xfrm>
        </p:grpSpPr>
        <p:sp>
          <p:nvSpPr>
            <p:cNvPr id="632844" name="Line 8"/>
            <p:cNvSpPr>
              <a:spLocks noChangeShapeType="1"/>
            </p:cNvSpPr>
            <p:nvPr/>
          </p:nvSpPr>
          <p:spPr bwMode="auto">
            <a:xfrm>
              <a:off x="-1384" y="3481"/>
              <a:ext cx="2998" cy="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32845" name="Line 9"/>
            <p:cNvSpPr>
              <a:spLocks noChangeShapeType="1"/>
            </p:cNvSpPr>
            <p:nvPr/>
          </p:nvSpPr>
          <p:spPr bwMode="auto">
            <a:xfrm>
              <a:off x="1617" y="3480"/>
              <a:ext cx="2248" cy="0"/>
            </a:xfrm>
            <a:prstGeom prst="line">
              <a:avLst/>
            </a:prstGeom>
            <a:noFill/>
            <a:ln w="38100">
              <a:solidFill>
                <a:schemeClr val="bg1"/>
              </a:solidFill>
              <a:prstDash val="sysDot"/>
              <a:round/>
              <a:headEnd/>
              <a:tailEn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grpSp>
      <p:sp>
        <p:nvSpPr>
          <p:cNvPr id="632840" name="Text Box 10"/>
          <p:cNvSpPr txBox="1">
            <a:spLocks noChangeArrowheads="1"/>
          </p:cNvSpPr>
          <p:nvPr/>
        </p:nvSpPr>
        <p:spPr bwMode="auto">
          <a:xfrm>
            <a:off x="6096000" y="6086475"/>
            <a:ext cx="14732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800" smtClean="0">
                <a:solidFill>
                  <a:srgbClr val="FFFFFF"/>
                </a:solidFill>
              </a:rPr>
              <a:t>neutrino</a:t>
            </a:r>
          </a:p>
        </p:txBody>
      </p:sp>
      <p:sp>
        <p:nvSpPr>
          <p:cNvPr id="632841" name="Rectangle 11"/>
          <p:cNvSpPr>
            <a:spLocks noChangeArrowheads="1"/>
          </p:cNvSpPr>
          <p:nvPr/>
        </p:nvSpPr>
        <p:spPr bwMode="auto">
          <a:xfrm>
            <a:off x="6477000" y="3733800"/>
            <a:ext cx="1828800" cy="1068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endParaRPr lang="en-US" sz="3600">
              <a:solidFill>
                <a:srgbClr val="FFFFFF"/>
              </a:solidFill>
              <a:latin typeface="Arial" charset="0"/>
              <a:ea typeface="ＭＳ Ｐゴシック" charset="0"/>
              <a:cs typeface="ＭＳ Ｐゴシック" charset="0"/>
            </a:endParaRPr>
          </a:p>
          <a:p>
            <a:pPr defTabSz="914400" fontAlgn="base">
              <a:spcBef>
                <a:spcPct val="0"/>
              </a:spcBef>
              <a:spcAft>
                <a:spcPct val="0"/>
              </a:spcAft>
            </a:pPr>
            <a:r>
              <a:rPr lang="en-US" sz="2800">
                <a:solidFill>
                  <a:srgbClr val="FFFFFF"/>
                </a:solidFill>
                <a:latin typeface="Arial" charset="0"/>
                <a:ea typeface="ＭＳ Ｐゴシック" charset="0"/>
                <a:cs typeface="ＭＳ Ｐゴシック" charset="0"/>
              </a:rPr>
              <a:t>interaction</a:t>
            </a:r>
          </a:p>
        </p:txBody>
      </p:sp>
    </p:spTree>
    <p:extLst>
      <p:ext uri="{BB962C8B-B14F-4D97-AF65-F5344CB8AC3E}">
        <p14:creationId xmlns:p14="http://schemas.microsoft.com/office/powerpoint/2010/main" val="3356057530"/>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632838">
                                            <p:txEl>
                                              <p:pRg st="0" end="0"/>
                                            </p:txEl>
                                          </p:spTgt>
                                        </p:tgtEl>
                                        <p:attrNameLst>
                                          <p:attrName>style.visibility</p:attrName>
                                        </p:attrNameLst>
                                      </p:cBhvr>
                                      <p:to>
                                        <p:strVal val="visible"/>
                                      </p:to>
                                    </p:set>
                                    <p:animEffect transition="in" filter="checkerboard(across)">
                                      <p:cBhvr>
                                        <p:cTn id="7" dur="500"/>
                                        <p:tgtEl>
                                          <p:spTgt spid="632838">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632838">
                                            <p:txEl>
                                              <p:pRg st="1" end="1"/>
                                            </p:txEl>
                                          </p:spTgt>
                                        </p:tgtEl>
                                        <p:attrNameLst>
                                          <p:attrName>style.visibility</p:attrName>
                                        </p:attrNameLst>
                                      </p:cBhvr>
                                      <p:to>
                                        <p:strVal val="visible"/>
                                      </p:to>
                                    </p:set>
                                    <p:animEffect transition="in" filter="checkerboard(across)">
                                      <p:cBhvr>
                                        <p:cTn id="10" dur="500"/>
                                        <p:tgtEl>
                                          <p:spTgt spid="632838">
                                            <p:txEl>
                                              <p:pRg st="1" end="1"/>
                                            </p:txEl>
                                          </p:spTgt>
                                        </p:tgtEl>
                                      </p:cBhvr>
                                    </p:animEffect>
                                  </p:childTnLst>
                                </p:cTn>
                              </p:par>
                              <p:par>
                                <p:cTn id="11" presetID="5" presetClass="entr" presetSubtype="10" fill="hold" nodeType="withEffect">
                                  <p:stCondLst>
                                    <p:cond delay="0"/>
                                  </p:stCondLst>
                                  <p:childTnLst>
                                    <p:set>
                                      <p:cBhvr>
                                        <p:cTn id="12" dur="1" fill="hold">
                                          <p:stCondLst>
                                            <p:cond delay="0"/>
                                          </p:stCondLst>
                                        </p:cTn>
                                        <p:tgtEl>
                                          <p:spTgt spid="632838">
                                            <p:txEl>
                                              <p:pRg st="2" end="2"/>
                                            </p:txEl>
                                          </p:spTgt>
                                        </p:tgtEl>
                                        <p:attrNameLst>
                                          <p:attrName>style.visibility</p:attrName>
                                        </p:attrNameLst>
                                      </p:cBhvr>
                                      <p:to>
                                        <p:strVal val="visible"/>
                                      </p:to>
                                    </p:set>
                                    <p:animEffect transition="in" filter="checkerboard(across)">
                                      <p:cBhvr>
                                        <p:cTn id="13" dur="500"/>
                                        <p:tgtEl>
                                          <p:spTgt spid="632838">
                                            <p:txEl>
                                              <p:pRg st="2" end="2"/>
                                            </p:txEl>
                                          </p:spTgt>
                                        </p:tgtEl>
                                      </p:cBhvr>
                                    </p:animEffect>
                                  </p:childTnLst>
                                </p:cTn>
                              </p:par>
                              <p:par>
                                <p:cTn id="14" presetID="5" presetClass="entr" presetSubtype="10" fill="hold" nodeType="withEffect">
                                  <p:stCondLst>
                                    <p:cond delay="0"/>
                                  </p:stCondLst>
                                  <p:childTnLst>
                                    <p:set>
                                      <p:cBhvr>
                                        <p:cTn id="15" dur="1" fill="hold">
                                          <p:stCondLst>
                                            <p:cond delay="0"/>
                                          </p:stCondLst>
                                        </p:cTn>
                                        <p:tgtEl>
                                          <p:spTgt spid="632838">
                                            <p:txEl>
                                              <p:pRg st="3" end="3"/>
                                            </p:txEl>
                                          </p:spTgt>
                                        </p:tgtEl>
                                        <p:attrNameLst>
                                          <p:attrName>style.visibility</p:attrName>
                                        </p:attrNameLst>
                                      </p:cBhvr>
                                      <p:to>
                                        <p:strVal val="visible"/>
                                      </p:to>
                                    </p:set>
                                    <p:animEffect transition="in" filter="checkerboard(across)">
                                      <p:cBhvr>
                                        <p:cTn id="16" dur="500"/>
                                        <p:tgtEl>
                                          <p:spTgt spid="632838">
                                            <p:txEl>
                                              <p:pRg st="3" end="3"/>
                                            </p:txEl>
                                          </p:spTgt>
                                        </p:tgtEl>
                                      </p:cBhvr>
                                    </p:animEffect>
                                  </p:childTnLst>
                                </p:cTn>
                              </p:par>
                              <p:par>
                                <p:cTn id="17" presetID="5" presetClass="entr" presetSubtype="10" fill="hold" nodeType="withEffect">
                                  <p:stCondLst>
                                    <p:cond delay="0"/>
                                  </p:stCondLst>
                                  <p:childTnLst>
                                    <p:set>
                                      <p:cBhvr>
                                        <p:cTn id="18" dur="1" fill="hold">
                                          <p:stCondLst>
                                            <p:cond delay="0"/>
                                          </p:stCondLst>
                                        </p:cTn>
                                        <p:tgtEl>
                                          <p:spTgt spid="632838">
                                            <p:txEl>
                                              <p:pRg st="4" end="4"/>
                                            </p:txEl>
                                          </p:spTgt>
                                        </p:tgtEl>
                                        <p:attrNameLst>
                                          <p:attrName>style.visibility</p:attrName>
                                        </p:attrNameLst>
                                      </p:cBhvr>
                                      <p:to>
                                        <p:strVal val="visible"/>
                                      </p:to>
                                    </p:set>
                                    <p:animEffect transition="in" filter="checkerboard(across)">
                                      <p:cBhvr>
                                        <p:cTn id="19" dur="500"/>
                                        <p:tgtEl>
                                          <p:spTgt spid="632838">
                                            <p:txEl>
                                              <p:pRg st="4" end="4"/>
                                            </p:txEl>
                                          </p:spTgt>
                                        </p:tgtEl>
                                      </p:cBhvr>
                                    </p:animEffect>
                                  </p:childTnLst>
                                </p:cTn>
                              </p:par>
                              <p:par>
                                <p:cTn id="20" presetID="5" presetClass="entr" presetSubtype="10" fill="hold" nodeType="withEffect">
                                  <p:stCondLst>
                                    <p:cond delay="0"/>
                                  </p:stCondLst>
                                  <p:childTnLst>
                                    <p:set>
                                      <p:cBhvr>
                                        <p:cTn id="21" dur="1" fill="hold">
                                          <p:stCondLst>
                                            <p:cond delay="0"/>
                                          </p:stCondLst>
                                        </p:cTn>
                                        <p:tgtEl>
                                          <p:spTgt spid="632838">
                                            <p:txEl>
                                              <p:pRg st="5" end="5"/>
                                            </p:txEl>
                                          </p:spTgt>
                                        </p:tgtEl>
                                        <p:attrNameLst>
                                          <p:attrName>style.visibility</p:attrName>
                                        </p:attrNameLst>
                                      </p:cBhvr>
                                      <p:to>
                                        <p:strVal val="visible"/>
                                      </p:to>
                                    </p:set>
                                    <p:animEffect transition="in" filter="checkerboard(across)">
                                      <p:cBhvr>
                                        <p:cTn id="22" dur="500"/>
                                        <p:tgtEl>
                                          <p:spTgt spid="632838">
                                            <p:txEl>
                                              <p:pRg st="5" end="5"/>
                                            </p:txEl>
                                          </p:spTgt>
                                        </p:tgtEl>
                                      </p:cBhvr>
                                    </p:animEffect>
                                  </p:childTnLst>
                                </p:cTn>
                              </p:par>
                              <p:par>
                                <p:cTn id="23" presetID="5" presetClass="entr" presetSubtype="10" fill="hold" nodeType="withEffect">
                                  <p:stCondLst>
                                    <p:cond delay="0"/>
                                  </p:stCondLst>
                                  <p:childTnLst>
                                    <p:set>
                                      <p:cBhvr>
                                        <p:cTn id="24" dur="1" fill="hold">
                                          <p:stCondLst>
                                            <p:cond delay="0"/>
                                          </p:stCondLst>
                                        </p:cTn>
                                        <p:tgtEl>
                                          <p:spTgt spid="632838">
                                            <p:txEl>
                                              <p:pRg st="6" end="6"/>
                                            </p:txEl>
                                          </p:spTgt>
                                        </p:tgtEl>
                                        <p:attrNameLst>
                                          <p:attrName>style.visibility</p:attrName>
                                        </p:attrNameLst>
                                      </p:cBhvr>
                                      <p:to>
                                        <p:strVal val="visible"/>
                                      </p:to>
                                    </p:set>
                                    <p:animEffect transition="in" filter="checkerboard(across)">
                                      <p:cBhvr>
                                        <p:cTn id="25" dur="500"/>
                                        <p:tgtEl>
                                          <p:spTgt spid="63283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8741A50-CA3B-1348-99D9-626713A09742}" type="slidenum">
              <a:rPr lang="en-US" smtClean="0"/>
              <a:pPr>
                <a:defRPr/>
              </a:pPr>
              <a:t>20</a:t>
            </a:fld>
            <a:endParaRPr lang="en-US"/>
          </a:p>
        </p:txBody>
      </p:sp>
      <p:pic>
        <p:nvPicPr>
          <p:cNvPr id="3" name="Picture 2"/>
          <p:cNvPicPr>
            <a:picLocks noChangeAspect="1"/>
          </p:cNvPicPr>
          <p:nvPr/>
        </p:nvPicPr>
        <p:blipFill>
          <a:blip r:embed="rId2"/>
          <a:stretch>
            <a:fillRect/>
          </a:stretch>
        </p:blipFill>
        <p:spPr>
          <a:xfrm>
            <a:off x="-88232" y="609428"/>
            <a:ext cx="9159660" cy="6244013"/>
          </a:xfrm>
          <a:prstGeom prst="rect">
            <a:avLst/>
          </a:prstGeom>
        </p:spPr>
      </p:pic>
      <p:sp>
        <p:nvSpPr>
          <p:cNvPr id="4" name="Oval 3"/>
          <p:cNvSpPr/>
          <p:nvPr/>
        </p:nvSpPr>
        <p:spPr bwMode="auto">
          <a:xfrm>
            <a:off x="5479143" y="2540000"/>
            <a:ext cx="2431143" cy="2340429"/>
          </a:xfrm>
          <a:prstGeom prst="ellipse">
            <a:avLst/>
          </a:prstGeom>
          <a:noFill/>
          <a:ln w="38100" cap="flat" cmpd="sng" algn="ctr">
            <a:solidFill>
              <a:schemeClr val="bg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b="1">
              <a:solidFill>
                <a:srgbClr val="000000"/>
              </a:solidFill>
              <a:latin typeface="Arial" pitchFamily="34" charset="0"/>
              <a:ea typeface="ヒラギノ角ゴ ProN W3"/>
            </a:endParaRPr>
          </a:p>
        </p:txBody>
      </p:sp>
      <p:sp>
        <p:nvSpPr>
          <p:cNvPr id="5" name="TextBox 4"/>
          <p:cNvSpPr txBox="1"/>
          <p:nvPr/>
        </p:nvSpPr>
        <p:spPr>
          <a:xfrm>
            <a:off x="653145" y="181427"/>
            <a:ext cx="7788836" cy="523220"/>
          </a:xfrm>
          <a:prstGeom prst="rect">
            <a:avLst/>
          </a:prstGeom>
          <a:solidFill>
            <a:schemeClr val="bg1">
              <a:lumMod val="65000"/>
            </a:schemeClr>
          </a:solidFill>
        </p:spPr>
        <p:txBody>
          <a:bodyPr wrap="none" rtlCol="0">
            <a:spAutoFit/>
          </a:bodyPr>
          <a:lstStyle/>
          <a:p>
            <a:r>
              <a:rPr lang="en-US" sz="2800" dirty="0">
                <a:solidFill>
                  <a:srgbClr val="000000"/>
                </a:solidFill>
                <a:latin typeface="Arial"/>
                <a:ea typeface="ヒラギノ角ゴ ProN W3"/>
                <a:cs typeface="Arial"/>
              </a:rPr>
              <a:t>cosmic neutrinos in 2 years of data </a:t>
            </a:r>
            <a:r>
              <a:rPr lang="en-US" sz="2800">
                <a:solidFill>
                  <a:srgbClr val="000000"/>
                </a:solidFill>
                <a:latin typeface="Arial"/>
                <a:ea typeface="ヒラギノ角ゴ ProN W3"/>
                <a:cs typeface="Arial"/>
              </a:rPr>
              <a:t>at 3.7 </a:t>
            </a:r>
            <a:r>
              <a:rPr lang="en-US" sz="2800" dirty="0">
                <a:solidFill>
                  <a:srgbClr val="000000"/>
                </a:solidFill>
                <a:latin typeface="Arial"/>
                <a:ea typeface="ヒラギノ角ゴ ProN W3"/>
                <a:cs typeface="Arial"/>
              </a:rPr>
              <a:t>sigma</a:t>
            </a:r>
          </a:p>
        </p:txBody>
      </p:sp>
    </p:spTree>
    <p:extLst>
      <p:ext uri="{BB962C8B-B14F-4D97-AF65-F5344CB8AC3E}">
        <p14:creationId xmlns:p14="http://schemas.microsoft.com/office/powerpoint/2010/main" val="232921030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57224" y="752502"/>
            <a:ext cx="7449699" cy="5846033"/>
          </a:xfrm>
          <a:prstGeom prst="rect">
            <a:avLst/>
          </a:prstGeom>
        </p:spPr>
      </p:pic>
      <p:sp>
        <p:nvSpPr>
          <p:cNvPr id="3" name="TextBox 2"/>
          <p:cNvSpPr txBox="1"/>
          <p:nvPr/>
        </p:nvSpPr>
        <p:spPr>
          <a:xfrm>
            <a:off x="973719" y="227422"/>
            <a:ext cx="7342801" cy="523220"/>
          </a:xfrm>
          <a:prstGeom prst="rect">
            <a:avLst/>
          </a:prstGeom>
          <a:solidFill>
            <a:schemeClr val="bg1">
              <a:lumMod val="65000"/>
            </a:schemeClr>
          </a:solidFill>
        </p:spPr>
        <p:txBody>
          <a:bodyPr wrap="none" rtlCol="0">
            <a:spAutoFit/>
          </a:bodyPr>
          <a:lstStyle/>
          <a:p>
            <a:r>
              <a:rPr lang="en-US" sz="2800" dirty="0" err="1" smtClean="0">
                <a:solidFill>
                  <a:srgbClr val="000000"/>
                </a:solidFill>
                <a:latin typeface="Arial"/>
                <a:ea typeface="ＭＳ Ｐゴシック"/>
                <a:cs typeface="Arial"/>
              </a:rPr>
              <a:t>muon</a:t>
            </a:r>
            <a:r>
              <a:rPr lang="en-US" sz="2800" dirty="0" smtClean="0">
                <a:solidFill>
                  <a:srgbClr val="000000"/>
                </a:solidFill>
                <a:latin typeface="Arial"/>
                <a:ea typeface="ＭＳ Ｐゴシック"/>
                <a:cs typeface="Arial"/>
              </a:rPr>
              <a:t> neutrinos through the Earth </a:t>
            </a:r>
            <a:r>
              <a:rPr lang="en-US" sz="2800" dirty="0" smtClean="0">
                <a:solidFill>
                  <a:srgbClr val="000000"/>
                </a:solidFill>
                <a:latin typeface="Arial"/>
                <a:ea typeface="ＭＳ Ｐゴシック"/>
                <a:cs typeface="Arial"/>
                <a:sym typeface="Wingdings"/>
              </a:rPr>
              <a:t> 6 sigma</a:t>
            </a:r>
            <a:endParaRPr lang="en-US" sz="2800" dirty="0">
              <a:solidFill>
                <a:srgbClr val="000000"/>
              </a:solidFill>
              <a:latin typeface="Arial"/>
              <a:ea typeface="ＭＳ Ｐゴシック"/>
              <a:cs typeface="Arial"/>
            </a:endParaRPr>
          </a:p>
        </p:txBody>
      </p:sp>
    </p:spTree>
    <p:extLst>
      <p:ext uri="{BB962C8B-B14F-4D97-AF65-F5344CB8AC3E}">
        <p14:creationId xmlns:p14="http://schemas.microsoft.com/office/powerpoint/2010/main" val="226748779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12097" y="935778"/>
            <a:ext cx="7015904" cy="5767737"/>
          </a:xfrm>
          <a:prstGeom prst="rect">
            <a:avLst/>
          </a:prstGeom>
        </p:spPr>
      </p:pic>
      <p:sp>
        <p:nvSpPr>
          <p:cNvPr id="3" name="Rectangle 2"/>
          <p:cNvSpPr/>
          <p:nvPr/>
        </p:nvSpPr>
        <p:spPr>
          <a:xfrm>
            <a:off x="668471" y="285188"/>
            <a:ext cx="7793742" cy="523220"/>
          </a:xfrm>
          <a:prstGeom prst="rect">
            <a:avLst/>
          </a:prstGeom>
          <a:solidFill>
            <a:schemeClr val="bg1">
              <a:lumMod val="65000"/>
            </a:schemeClr>
          </a:solidFill>
        </p:spPr>
        <p:txBody>
          <a:bodyPr wrap="square">
            <a:spAutoFit/>
          </a:bodyPr>
          <a:lstStyle/>
          <a:p>
            <a:pPr algn="ctr"/>
            <a:r>
              <a:rPr lang="en-US" sz="2800" dirty="0" smtClean="0">
                <a:solidFill>
                  <a:srgbClr val="000000"/>
                </a:solidFill>
                <a:latin typeface="Arial"/>
                <a:ea typeface="ＭＳ Ｐゴシック"/>
                <a:cs typeface="Arial"/>
              </a:rPr>
              <a:t> </a:t>
            </a:r>
            <a:r>
              <a:rPr lang="en-US" sz="2800" dirty="0" err="1" smtClean="0">
                <a:solidFill>
                  <a:srgbClr val="000000"/>
                </a:solidFill>
                <a:latin typeface="Arial"/>
                <a:ea typeface="ＭＳ Ｐゴシック"/>
                <a:cs typeface="Arial"/>
              </a:rPr>
              <a:t>muon</a:t>
            </a:r>
            <a:r>
              <a:rPr lang="en-US" sz="2800" dirty="0" smtClean="0">
                <a:solidFill>
                  <a:srgbClr val="000000"/>
                </a:solidFill>
                <a:latin typeface="Arial"/>
                <a:ea typeface="ＭＳ Ｐゴシック"/>
                <a:cs typeface="Arial"/>
              </a:rPr>
              <a:t> </a:t>
            </a:r>
            <a:r>
              <a:rPr lang="en-US" sz="2800" dirty="0">
                <a:solidFill>
                  <a:srgbClr val="000000"/>
                </a:solidFill>
                <a:latin typeface="Arial"/>
                <a:ea typeface="ＭＳ Ｐゴシック"/>
                <a:cs typeface="Arial"/>
              </a:rPr>
              <a:t>neutrinos through the Earth </a:t>
            </a:r>
            <a:r>
              <a:rPr lang="en-US" sz="2800" dirty="0">
                <a:solidFill>
                  <a:srgbClr val="000000"/>
                </a:solidFill>
                <a:latin typeface="Arial"/>
                <a:ea typeface="ＭＳ Ｐゴシック"/>
                <a:cs typeface="Arial"/>
                <a:sym typeface="Wingdings"/>
              </a:rPr>
              <a:t> </a:t>
            </a:r>
            <a:r>
              <a:rPr lang="en-US" sz="2800" dirty="0" smtClean="0">
                <a:solidFill>
                  <a:srgbClr val="000000"/>
                </a:solidFill>
                <a:latin typeface="Arial"/>
                <a:ea typeface="ＭＳ Ｐゴシック"/>
                <a:cs typeface="Arial"/>
                <a:sym typeface="Wingdings"/>
              </a:rPr>
              <a:t>5.6 </a:t>
            </a:r>
            <a:r>
              <a:rPr lang="en-US" sz="2800" dirty="0">
                <a:solidFill>
                  <a:srgbClr val="000000"/>
                </a:solidFill>
                <a:latin typeface="Arial"/>
                <a:ea typeface="ＭＳ Ｐゴシック"/>
                <a:cs typeface="Arial"/>
                <a:sym typeface="Wingdings"/>
              </a:rPr>
              <a:t>sigma</a:t>
            </a:r>
            <a:endParaRPr lang="en-US" sz="2800" dirty="0">
              <a:solidFill>
                <a:srgbClr val="000000"/>
              </a:solidFill>
              <a:latin typeface="Arial"/>
              <a:ea typeface="ＭＳ Ｐゴシック"/>
              <a:cs typeface="Arial"/>
            </a:endParaRPr>
          </a:p>
        </p:txBody>
      </p:sp>
    </p:spTree>
    <p:extLst>
      <p:ext uri="{BB962C8B-B14F-4D97-AF65-F5344CB8AC3E}">
        <p14:creationId xmlns:p14="http://schemas.microsoft.com/office/powerpoint/2010/main" val="2024007534"/>
      </p:ext>
    </p:extLst>
  </p:cSld>
  <p:clrMapOvr>
    <a:masterClrMapping/>
  </p:clrMapOvr>
  <p:transition xmlns:p14="http://schemas.microsoft.com/office/powerpoint/2010/mai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8741A50-CA3B-1348-99D9-626713A09742}" type="slidenum">
              <a:rPr lang="en-US" smtClean="0"/>
              <a:pPr>
                <a:defRPr/>
              </a:pPr>
              <a:t>23</a:t>
            </a:fld>
            <a:endParaRPr lang="en-US"/>
          </a:p>
        </p:txBody>
      </p:sp>
      <p:graphicFrame>
        <p:nvGraphicFramePr>
          <p:cNvPr id="3" name="Object 2"/>
          <p:cNvGraphicFramePr>
            <a:graphicFrameLocks noChangeAspect="1"/>
          </p:cNvGraphicFramePr>
          <p:nvPr>
            <p:extLst>
              <p:ext uri="{D42A27DB-BD31-4B8C-83A1-F6EECF244321}">
                <p14:modId xmlns:p14="http://schemas.microsoft.com/office/powerpoint/2010/main" val="3612781009"/>
              </p:ext>
            </p:extLst>
          </p:nvPr>
        </p:nvGraphicFramePr>
        <p:xfrm>
          <a:off x="0" y="0"/>
          <a:ext cx="9144000" cy="6862763"/>
        </p:xfrm>
        <a:graphic>
          <a:graphicData uri="http://schemas.openxmlformats.org/presentationml/2006/ole">
            <mc:AlternateContent xmlns:mc="http://schemas.openxmlformats.org/markup-compatibility/2006">
              <mc:Choice xmlns:v="urn:schemas-microsoft-com:vml" Requires="v">
                <p:oleObj spid="_x0000_s39980"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pic>
        <p:nvPicPr>
          <p:cNvPr id="5" name="Picture 4"/>
          <p:cNvPicPr>
            <a:picLocks noChangeAspect="1"/>
          </p:cNvPicPr>
          <p:nvPr/>
        </p:nvPicPr>
        <p:blipFill>
          <a:blip r:embed="rId5"/>
          <a:stretch>
            <a:fillRect/>
          </a:stretch>
        </p:blipFill>
        <p:spPr>
          <a:xfrm>
            <a:off x="0" y="2999805"/>
            <a:ext cx="9144000" cy="3647139"/>
          </a:xfrm>
          <a:prstGeom prst="rect">
            <a:avLst/>
          </a:prstGeom>
        </p:spPr>
      </p:pic>
      <p:pic>
        <p:nvPicPr>
          <p:cNvPr id="6" name="Picture 5"/>
          <p:cNvPicPr>
            <a:picLocks noChangeAspect="1"/>
          </p:cNvPicPr>
          <p:nvPr/>
        </p:nvPicPr>
        <p:blipFill>
          <a:blip r:embed="rId6"/>
          <a:stretch>
            <a:fillRect/>
          </a:stretch>
        </p:blipFill>
        <p:spPr>
          <a:xfrm>
            <a:off x="0" y="713134"/>
            <a:ext cx="9144000" cy="2049760"/>
          </a:xfrm>
          <a:prstGeom prst="rect">
            <a:avLst/>
          </a:prstGeom>
        </p:spPr>
      </p:pic>
      <p:sp>
        <p:nvSpPr>
          <p:cNvPr id="7" name="TextBox 6"/>
          <p:cNvSpPr txBox="1"/>
          <p:nvPr/>
        </p:nvSpPr>
        <p:spPr>
          <a:xfrm>
            <a:off x="299402" y="102502"/>
            <a:ext cx="8590412" cy="461665"/>
          </a:xfrm>
          <a:prstGeom prst="rect">
            <a:avLst/>
          </a:prstGeom>
          <a:noFill/>
        </p:spPr>
        <p:txBody>
          <a:bodyPr wrap="none" rtlCol="0">
            <a:spAutoFit/>
          </a:bodyPr>
          <a:lstStyle/>
          <a:p>
            <a:r>
              <a:rPr lang="en-US" sz="2400" dirty="0" smtClean="0">
                <a:solidFill>
                  <a:srgbClr val="FFFFFF"/>
                </a:solidFill>
                <a:latin typeface="Arial"/>
                <a:ea typeface="ヒラギノ角ゴ ProN W3"/>
                <a:cs typeface="Arial"/>
              </a:rPr>
              <a:t>for 5.5 years of data: </a:t>
            </a:r>
            <a:r>
              <a:rPr lang="en-US" sz="2400" dirty="0">
                <a:solidFill>
                  <a:srgbClr val="FFFFFF"/>
                </a:solidFill>
                <a:latin typeface="Arial"/>
                <a:ea typeface="ヒラギノ角ゴ ProN W3"/>
                <a:cs typeface="Arial"/>
              </a:rPr>
              <a:t>3.7</a:t>
            </a:r>
            <a:r>
              <a:rPr lang="en-US" sz="2400" dirty="0">
                <a:solidFill>
                  <a:srgbClr val="FFFFFF"/>
                </a:solidFill>
                <a:latin typeface="Arial"/>
                <a:ea typeface="ヒラギノ角ゴ ProN W3"/>
                <a:cs typeface="Arial"/>
                <a:sym typeface="Wingdings"/>
              </a:rPr>
              <a:t> </a:t>
            </a:r>
            <a:r>
              <a:rPr lang="en-US" sz="2400" dirty="0" smtClean="0">
                <a:solidFill>
                  <a:srgbClr val="FFFFFF"/>
                </a:solidFill>
                <a:latin typeface="Arial"/>
                <a:ea typeface="ヒラギノ角ゴ ProN W3"/>
                <a:cs typeface="Arial"/>
                <a:sym typeface="Wingdings"/>
              </a:rPr>
              <a:t>5.6 sigma and E</a:t>
            </a:r>
            <a:r>
              <a:rPr lang="en-US" sz="2400" baseline="30000" dirty="0" smtClean="0">
                <a:solidFill>
                  <a:srgbClr val="FFFFFF"/>
                </a:solidFill>
                <a:latin typeface="Arial"/>
                <a:ea typeface="ヒラギノ角ゴ ProN W3"/>
                <a:cs typeface="Arial"/>
                <a:sym typeface="Wingdings"/>
              </a:rPr>
              <a:t>-2 </a:t>
            </a:r>
            <a:r>
              <a:rPr lang="en-US" sz="2400" dirty="0" smtClean="0">
                <a:solidFill>
                  <a:srgbClr val="FFFFFF"/>
                </a:solidFill>
                <a:latin typeface="Arial"/>
                <a:ea typeface="ヒラギノ角ゴ ProN W3"/>
                <a:cs typeface="Arial"/>
                <a:sym typeface="Wingdings"/>
              </a:rPr>
              <a:t>above 200 </a:t>
            </a:r>
            <a:r>
              <a:rPr lang="en-US" sz="2400" dirty="0" err="1" smtClean="0">
                <a:solidFill>
                  <a:srgbClr val="FFFFFF"/>
                </a:solidFill>
                <a:latin typeface="Arial"/>
                <a:ea typeface="ヒラギノ角ゴ ProN W3"/>
                <a:cs typeface="Arial"/>
                <a:sym typeface="Wingdings"/>
              </a:rPr>
              <a:t>TeV</a:t>
            </a:r>
            <a:r>
              <a:rPr lang="en-US" sz="2400" dirty="0" smtClean="0">
                <a:solidFill>
                  <a:srgbClr val="FFFFFF"/>
                </a:solidFill>
                <a:latin typeface="Arial"/>
                <a:ea typeface="ヒラギノ角ゴ ProN W3"/>
                <a:cs typeface="Arial"/>
                <a:sym typeface="Wingdings"/>
              </a:rPr>
              <a:t> !</a:t>
            </a:r>
            <a:endParaRPr lang="en-US" sz="2400" dirty="0">
              <a:solidFill>
                <a:srgbClr val="FFFFFF"/>
              </a:solidFill>
              <a:latin typeface="Arial"/>
              <a:ea typeface="ヒラギノ角ゴ ProN W3"/>
              <a:cs typeface="Arial"/>
            </a:endParaRPr>
          </a:p>
        </p:txBody>
      </p:sp>
    </p:spTree>
    <p:extLst>
      <p:ext uri="{BB962C8B-B14F-4D97-AF65-F5344CB8AC3E}">
        <p14:creationId xmlns:p14="http://schemas.microsoft.com/office/powerpoint/2010/main" val="208764608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High_energy_Kloppo.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356196971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p:cNvGraphicFramePr>
            <a:graphicFrameLocks noChangeAspect="1"/>
          </p:cNvGraphicFramePr>
          <p:nvPr>
            <p:extLst>
              <p:ext uri="{D42A27DB-BD31-4B8C-83A1-F6EECF244321}">
                <p14:modId xmlns:p14="http://schemas.microsoft.com/office/powerpoint/2010/main" val="6333296"/>
              </p:ext>
            </p:extLst>
          </p:nvPr>
        </p:nvGraphicFramePr>
        <p:xfrm>
          <a:off x="45767" y="0"/>
          <a:ext cx="9144000" cy="6858000"/>
        </p:xfrm>
        <a:graphic>
          <a:graphicData uri="http://schemas.openxmlformats.org/presentationml/2006/ole">
            <mc:AlternateContent xmlns:mc="http://schemas.openxmlformats.org/markup-compatibility/2006">
              <mc:Choice xmlns:v="urn:schemas-microsoft-com:vml" Requires="v">
                <p:oleObj spid="_x0000_s43052"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67"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pic>
        <p:nvPicPr>
          <p:cNvPr id="5" name="Picture 4"/>
          <p:cNvPicPr>
            <a:picLocks noChangeAspect="1"/>
          </p:cNvPicPr>
          <p:nvPr/>
        </p:nvPicPr>
        <p:blipFill>
          <a:blip r:embed="rId5"/>
          <a:stretch>
            <a:fillRect/>
          </a:stretch>
        </p:blipFill>
        <p:spPr>
          <a:xfrm>
            <a:off x="3684728" y="3041501"/>
            <a:ext cx="5373118" cy="3662780"/>
          </a:xfrm>
          <a:prstGeom prst="rect">
            <a:avLst/>
          </a:prstGeom>
        </p:spPr>
      </p:pic>
      <p:sp>
        <p:nvSpPr>
          <p:cNvPr id="4" name="Up Arrow 3"/>
          <p:cNvSpPr/>
          <p:nvPr/>
        </p:nvSpPr>
        <p:spPr bwMode="auto">
          <a:xfrm>
            <a:off x="1554538" y="4156603"/>
            <a:ext cx="484632" cy="978408"/>
          </a:xfrm>
          <a:prstGeom prst="upArrow">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b="1">
              <a:solidFill>
                <a:srgbClr val="FFFFFF"/>
              </a:solidFill>
              <a:latin typeface="Arial" pitchFamily="34" charset="0"/>
              <a:ea typeface="ＭＳ Ｐゴシック" charset="0"/>
              <a:cs typeface="ＭＳ Ｐゴシック" charset="0"/>
            </a:endParaRPr>
          </a:p>
        </p:txBody>
      </p:sp>
      <p:sp>
        <p:nvSpPr>
          <p:cNvPr id="6" name="Down Arrow 5"/>
          <p:cNvSpPr/>
          <p:nvPr/>
        </p:nvSpPr>
        <p:spPr bwMode="auto">
          <a:xfrm>
            <a:off x="6786318" y="1821559"/>
            <a:ext cx="484632" cy="978408"/>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b="1">
              <a:solidFill>
                <a:srgbClr val="FFFFFF"/>
              </a:solidFill>
              <a:latin typeface="Arial" pitchFamily="34" charset="0"/>
              <a:ea typeface="ＭＳ Ｐゴシック" charset="0"/>
              <a:cs typeface="ＭＳ Ｐゴシック" charset="0"/>
            </a:endParaRPr>
          </a:p>
        </p:txBody>
      </p:sp>
      <p:sp>
        <p:nvSpPr>
          <p:cNvPr id="8" name="Oval 7"/>
          <p:cNvSpPr/>
          <p:nvPr/>
        </p:nvSpPr>
        <p:spPr bwMode="auto">
          <a:xfrm>
            <a:off x="6382838" y="4445271"/>
            <a:ext cx="2150866" cy="1516015"/>
          </a:xfrm>
          <a:prstGeom prst="ellipse">
            <a:avLst/>
          </a:prstGeom>
          <a:noFill/>
          <a:ln w="38100" cap="flat" cmpd="sng" algn="ctr">
            <a:solidFill>
              <a:schemeClr val="bg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b="1">
              <a:solidFill>
                <a:srgbClr val="FFFFFF"/>
              </a:solidFill>
              <a:latin typeface="Arial" pitchFamily="34" charset="0"/>
              <a:ea typeface="ＭＳ Ｐゴシック" charset="0"/>
              <a:cs typeface="ＭＳ Ｐゴシック" charset="0"/>
            </a:endParaRPr>
          </a:p>
        </p:txBody>
      </p:sp>
      <p:sp>
        <p:nvSpPr>
          <p:cNvPr id="9" name="TextBox 8"/>
          <p:cNvSpPr txBox="1"/>
          <p:nvPr/>
        </p:nvSpPr>
        <p:spPr>
          <a:xfrm>
            <a:off x="101598" y="5125686"/>
            <a:ext cx="3445424" cy="1384995"/>
          </a:xfrm>
          <a:prstGeom prst="rect">
            <a:avLst/>
          </a:prstGeom>
          <a:noFill/>
        </p:spPr>
        <p:txBody>
          <a:bodyPr wrap="none" rtlCol="0">
            <a:spAutoFit/>
          </a:bodyPr>
          <a:lstStyle/>
          <a:p>
            <a:pPr algn="ctr"/>
            <a:r>
              <a:rPr lang="en-US" sz="2800" dirty="0">
                <a:solidFill>
                  <a:srgbClr val="FFFFFF"/>
                </a:solidFill>
                <a:latin typeface="Calibri"/>
                <a:ea typeface="ＭＳ Ｐゴシック" charset="0"/>
                <a:cs typeface="ＭＳ Ｐゴシック" charset="0"/>
              </a:rPr>
              <a:t>neutrinos of all flavors</a:t>
            </a:r>
          </a:p>
          <a:p>
            <a:pPr algn="ctr"/>
            <a:r>
              <a:rPr lang="en-US" sz="2800" dirty="0">
                <a:solidFill>
                  <a:srgbClr val="FFFFFF"/>
                </a:solidFill>
                <a:latin typeface="Calibri"/>
                <a:ea typeface="ＭＳ Ｐゴシック" charset="0"/>
                <a:cs typeface="ＭＳ Ｐゴシック" charset="0"/>
              </a:rPr>
              <a:t>interacting inside</a:t>
            </a:r>
          </a:p>
          <a:p>
            <a:pPr algn="ctr"/>
            <a:r>
              <a:rPr lang="en-US" sz="2800" dirty="0" err="1">
                <a:solidFill>
                  <a:srgbClr val="FFFFFF"/>
                </a:solidFill>
                <a:latin typeface="Calibri"/>
                <a:ea typeface="ＭＳ Ｐゴシック" charset="0"/>
                <a:cs typeface="ＭＳ Ｐゴシック" charset="0"/>
              </a:rPr>
              <a:t>IceCube</a:t>
            </a:r>
            <a:endParaRPr lang="en-US" sz="2800" dirty="0">
              <a:solidFill>
                <a:srgbClr val="FFFFFF"/>
              </a:solidFill>
              <a:latin typeface="Calibri"/>
              <a:ea typeface="ＭＳ Ｐゴシック" charset="0"/>
              <a:cs typeface="ＭＳ Ｐゴシック" charset="0"/>
            </a:endParaRPr>
          </a:p>
        </p:txBody>
      </p:sp>
      <p:sp>
        <p:nvSpPr>
          <p:cNvPr id="10" name="Rectangle 9"/>
          <p:cNvSpPr/>
          <p:nvPr/>
        </p:nvSpPr>
        <p:spPr>
          <a:xfrm>
            <a:off x="4711493" y="276703"/>
            <a:ext cx="4572000" cy="1384995"/>
          </a:xfrm>
          <a:prstGeom prst="rect">
            <a:avLst/>
          </a:prstGeom>
        </p:spPr>
        <p:txBody>
          <a:bodyPr>
            <a:spAutoFit/>
          </a:bodyPr>
          <a:lstStyle/>
          <a:p>
            <a:pPr algn="ctr"/>
            <a:r>
              <a:rPr lang="en-US" sz="2800" dirty="0">
                <a:solidFill>
                  <a:srgbClr val="FFFFFF"/>
                </a:solidFill>
                <a:latin typeface="Calibri"/>
                <a:ea typeface="ＭＳ Ｐゴシック" charset="0"/>
                <a:cs typeface="ＭＳ Ｐゴシック" charset="0"/>
              </a:rPr>
              <a:t>confirmation!</a:t>
            </a:r>
          </a:p>
          <a:p>
            <a:pPr algn="ctr"/>
            <a:r>
              <a:rPr lang="en-US" sz="2800" dirty="0">
                <a:solidFill>
                  <a:srgbClr val="FFFFFF"/>
                </a:solidFill>
                <a:latin typeface="Calibri"/>
                <a:ea typeface="ＭＳ Ｐゴシック" charset="0"/>
                <a:cs typeface="ＭＳ Ｐゴシック" charset="0"/>
              </a:rPr>
              <a:t>flux of </a:t>
            </a:r>
            <a:r>
              <a:rPr lang="en-US" sz="2800" dirty="0" err="1">
                <a:solidFill>
                  <a:srgbClr val="FFFFFF"/>
                </a:solidFill>
                <a:latin typeface="Calibri"/>
                <a:ea typeface="ＭＳ Ｐゴシック" charset="0"/>
                <a:cs typeface="ＭＳ Ｐゴシック" charset="0"/>
              </a:rPr>
              <a:t>muon</a:t>
            </a:r>
            <a:r>
              <a:rPr lang="en-US" sz="2800" dirty="0">
                <a:solidFill>
                  <a:srgbClr val="FFFFFF"/>
                </a:solidFill>
                <a:latin typeface="Calibri"/>
                <a:ea typeface="ＭＳ Ｐゴシック" charset="0"/>
                <a:cs typeface="ＭＳ Ｐゴシック" charset="0"/>
              </a:rPr>
              <a:t> neutrinos</a:t>
            </a:r>
          </a:p>
          <a:p>
            <a:pPr algn="ctr"/>
            <a:r>
              <a:rPr lang="en-US" sz="2800" dirty="0">
                <a:solidFill>
                  <a:srgbClr val="FFFFFF"/>
                </a:solidFill>
                <a:latin typeface="Calibri"/>
                <a:ea typeface="ＭＳ Ｐゴシック" charset="0"/>
                <a:cs typeface="ＭＳ Ｐゴシック" charset="0"/>
              </a:rPr>
              <a:t>through the Earth</a:t>
            </a:r>
          </a:p>
        </p:txBody>
      </p:sp>
      <p:sp>
        <p:nvSpPr>
          <p:cNvPr id="2" name="TextBox 1"/>
          <p:cNvSpPr txBox="1"/>
          <p:nvPr/>
        </p:nvSpPr>
        <p:spPr>
          <a:xfrm>
            <a:off x="849596" y="387045"/>
            <a:ext cx="826218" cy="646331"/>
          </a:xfrm>
          <a:prstGeom prst="rect">
            <a:avLst/>
          </a:prstGeom>
          <a:solidFill>
            <a:schemeClr val="tx1">
              <a:lumMod val="50000"/>
            </a:schemeClr>
          </a:solidFill>
        </p:spPr>
        <p:txBody>
          <a:bodyPr wrap="none" rtlCol="0">
            <a:spAutoFit/>
          </a:bodyPr>
          <a:lstStyle/>
          <a:p>
            <a:pPr algn="ctr"/>
            <a:r>
              <a:rPr lang="en-US" dirty="0">
                <a:solidFill>
                  <a:srgbClr val="000000"/>
                </a:solidFill>
                <a:latin typeface="Arial"/>
                <a:ea typeface="ＭＳ Ｐゴシック" charset="0"/>
                <a:cs typeface="Arial"/>
              </a:rPr>
              <a:t>3 year</a:t>
            </a:r>
          </a:p>
          <a:p>
            <a:pPr algn="ctr"/>
            <a:r>
              <a:rPr lang="en-US" dirty="0">
                <a:solidFill>
                  <a:srgbClr val="000000"/>
                </a:solidFill>
                <a:latin typeface="Arial"/>
                <a:ea typeface="ＭＳ Ｐゴシック" charset="0"/>
                <a:cs typeface="Arial"/>
              </a:rPr>
              <a:t>&gt; 5</a:t>
            </a:r>
            <a:r>
              <a:rPr lang="en-US" dirty="0">
                <a:solidFill>
                  <a:srgbClr val="000000"/>
                </a:solidFill>
                <a:latin typeface="Symbol" charset="2"/>
                <a:ea typeface="ＭＳ Ｐゴシック" charset="0"/>
                <a:cs typeface="Symbol" charset="2"/>
              </a:rPr>
              <a:t>s</a:t>
            </a:r>
          </a:p>
        </p:txBody>
      </p:sp>
      <p:pic>
        <p:nvPicPr>
          <p:cNvPr id="12" name="Picture 11"/>
          <p:cNvPicPr>
            <a:picLocks noChangeAspect="1"/>
          </p:cNvPicPr>
          <p:nvPr/>
        </p:nvPicPr>
        <p:blipFill>
          <a:blip r:embed="rId6"/>
          <a:stretch>
            <a:fillRect/>
          </a:stretch>
        </p:blipFill>
        <p:spPr>
          <a:xfrm>
            <a:off x="177834" y="169361"/>
            <a:ext cx="4826193" cy="3420506"/>
          </a:xfrm>
          <a:prstGeom prst="rect">
            <a:avLst/>
          </a:prstGeom>
        </p:spPr>
      </p:pic>
      <p:sp>
        <p:nvSpPr>
          <p:cNvPr id="13" name="TextBox 12"/>
          <p:cNvSpPr txBox="1"/>
          <p:nvPr/>
        </p:nvSpPr>
        <p:spPr>
          <a:xfrm>
            <a:off x="828983" y="321738"/>
            <a:ext cx="992918" cy="646331"/>
          </a:xfrm>
          <a:prstGeom prst="rect">
            <a:avLst/>
          </a:prstGeom>
          <a:solidFill>
            <a:schemeClr val="tx1">
              <a:lumMod val="65000"/>
            </a:schemeClr>
          </a:solidFill>
        </p:spPr>
        <p:txBody>
          <a:bodyPr wrap="none" rtlCol="0">
            <a:spAutoFit/>
          </a:bodyPr>
          <a:lstStyle/>
          <a:p>
            <a:pPr algn="ctr" fontAlgn="base">
              <a:spcBef>
                <a:spcPct val="0"/>
              </a:spcBef>
              <a:spcAft>
                <a:spcPct val="0"/>
              </a:spcAft>
            </a:pPr>
            <a:r>
              <a:rPr lang="en-US" dirty="0">
                <a:solidFill>
                  <a:srgbClr val="000000"/>
                </a:solidFill>
                <a:latin typeface="Arial" charset="0"/>
                <a:ea typeface="ＭＳ Ｐゴシック" charset="0"/>
                <a:cs typeface="ＭＳ Ｐゴシック" charset="0"/>
              </a:rPr>
              <a:t>4 year</a:t>
            </a:r>
          </a:p>
          <a:p>
            <a:pPr algn="ctr" fontAlgn="base">
              <a:spcBef>
                <a:spcPct val="0"/>
              </a:spcBef>
              <a:spcAft>
                <a:spcPct val="0"/>
              </a:spcAft>
            </a:pPr>
            <a:r>
              <a:rPr lang="en-US" dirty="0">
                <a:solidFill>
                  <a:srgbClr val="000000"/>
                </a:solidFill>
                <a:latin typeface="Arial" charset="0"/>
                <a:ea typeface="ＭＳ Ｐゴシック" charset="0"/>
                <a:cs typeface="ＭＳ Ｐゴシック" charset="0"/>
              </a:rPr>
              <a:t>7 sigma</a:t>
            </a:r>
          </a:p>
        </p:txBody>
      </p:sp>
      <p:sp>
        <p:nvSpPr>
          <p:cNvPr id="14" name="Oval 13"/>
          <p:cNvSpPr/>
          <p:nvPr/>
        </p:nvSpPr>
        <p:spPr bwMode="auto">
          <a:xfrm>
            <a:off x="202296" y="618416"/>
            <a:ext cx="2150866" cy="1516015"/>
          </a:xfrm>
          <a:prstGeom prst="ellipse">
            <a:avLst/>
          </a:prstGeom>
          <a:noFill/>
          <a:ln w="38100" cap="flat" cmpd="sng" algn="ctr">
            <a:solidFill>
              <a:schemeClr val="bg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b="1">
              <a:solidFill>
                <a:srgbClr val="FFFFFF"/>
              </a:solidFill>
              <a:latin typeface="Arial" pitchFamily="34" charset="0"/>
              <a:ea typeface="ＭＳ Ｐゴシック" charset="0"/>
              <a:cs typeface="ＭＳ Ｐゴシック" charset="0"/>
            </a:endParaRPr>
          </a:p>
        </p:txBody>
      </p:sp>
    </p:spTree>
    <p:extLst>
      <p:ext uri="{BB962C8B-B14F-4D97-AF65-F5344CB8AC3E}">
        <p14:creationId xmlns:p14="http://schemas.microsoft.com/office/powerpoint/2010/main" val="26841878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42017" name="Object 2"/>
          <p:cNvGraphicFramePr>
            <a:graphicFrameLocks noChangeAspect="1"/>
          </p:cNvGraphicFramePr>
          <p:nvPr/>
        </p:nvGraphicFramePr>
        <p:xfrm>
          <a:off x="0" y="0"/>
          <a:ext cx="9145588" cy="6862763"/>
        </p:xfrm>
        <a:graphic>
          <a:graphicData uri="http://schemas.openxmlformats.org/presentationml/2006/ole">
            <mc:AlternateContent xmlns:mc="http://schemas.openxmlformats.org/markup-compatibility/2006">
              <mc:Choice xmlns:v="urn:schemas-microsoft-com:vml" Requires="v">
                <p:oleObj spid="_x0000_s61475"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5588"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FFFF"/>
                            </a:solidFill>
                            <a:miter lim="800000"/>
                            <a:headEnd/>
                            <a:tailEnd/>
                          </a14:hiddenLine>
                        </a:ext>
                        <a:ext uri="{AF507438-7753-43e0-B8FC-AC1667EBCBE1}">
                          <a14:hiddenEffects xmlns:a14="http://schemas.microsoft.com/office/drawing/2010/main">
                            <a:effectLst>
                              <a:outerShdw blurRad="63500" dist="38099" dir="2700000" algn="ctr" rotWithShape="0">
                                <a:srgbClr val="1F497D">
                                  <a:alpha val="74998"/>
                                </a:srgbClr>
                              </a:outerShdw>
                            </a:effectLst>
                          </a14:hiddenEffects>
                        </a:ext>
                      </a:extLst>
                    </p:spPr>
                  </p:pic>
                </p:oleObj>
              </mc:Fallback>
            </mc:AlternateContent>
          </a:graphicData>
        </a:graphic>
      </p:graphicFrame>
      <p:pic>
        <p:nvPicPr>
          <p:cNvPr id="2" name="Picture 1"/>
          <p:cNvPicPr>
            <a:picLocks noChangeAspect="1"/>
          </p:cNvPicPr>
          <p:nvPr/>
        </p:nvPicPr>
        <p:blipFill>
          <a:blip r:embed="rId5"/>
          <a:stretch>
            <a:fillRect/>
          </a:stretch>
        </p:blipFill>
        <p:spPr>
          <a:xfrm>
            <a:off x="6752496" y="126612"/>
            <a:ext cx="2213592" cy="2011622"/>
          </a:xfrm>
          <a:prstGeom prst="rect">
            <a:avLst/>
          </a:prstGeom>
        </p:spPr>
      </p:pic>
      <p:sp>
        <p:nvSpPr>
          <p:cNvPr id="4" name="TextBox 3"/>
          <p:cNvSpPr txBox="1"/>
          <p:nvPr/>
        </p:nvSpPr>
        <p:spPr>
          <a:xfrm>
            <a:off x="436082" y="506346"/>
            <a:ext cx="8352318" cy="5940088"/>
          </a:xfrm>
          <a:prstGeom prst="rect">
            <a:avLst/>
          </a:prstGeom>
          <a:noFill/>
        </p:spPr>
        <p:txBody>
          <a:bodyPr wrap="square" rtlCol="0">
            <a:spAutoFit/>
          </a:bodyPr>
          <a:lstStyle/>
          <a:p>
            <a:r>
              <a:rPr lang="en-US" sz="3600" dirty="0">
                <a:solidFill>
                  <a:srgbClr val="FFFFFF"/>
                </a:solidFill>
                <a:latin typeface="Arial"/>
                <a:ea typeface="ＭＳ Ｐゴシック"/>
                <a:cs typeface="ＭＳ Ｐゴシック"/>
              </a:rPr>
              <a:t>Particle Physics</a:t>
            </a:r>
          </a:p>
          <a:p>
            <a:r>
              <a:rPr lang="en-US" sz="3600" dirty="0">
                <a:solidFill>
                  <a:srgbClr val="FFFFFF"/>
                </a:solidFill>
                <a:latin typeface="Arial"/>
                <a:ea typeface="ＭＳ Ｐゴシック"/>
                <a:cs typeface="ＭＳ Ｐゴシック"/>
              </a:rPr>
              <a:t>Beyond Laboratory Energies</a:t>
            </a:r>
          </a:p>
          <a:p>
            <a:endParaRPr lang="en-US" sz="2800" dirty="0">
              <a:solidFill>
                <a:srgbClr val="FFFFFF"/>
              </a:solidFill>
              <a:latin typeface="Arial"/>
              <a:ea typeface="ＭＳ Ｐゴシック"/>
              <a:cs typeface="ＭＳ Ｐゴシック"/>
            </a:endParaRPr>
          </a:p>
          <a:p>
            <a:r>
              <a:rPr lang="en-US" sz="2400" dirty="0">
                <a:solidFill>
                  <a:srgbClr val="FFFFFF"/>
                </a:solidFill>
                <a:latin typeface="Arial"/>
                <a:ea typeface="ＭＳ Ｐゴシック"/>
                <a:cs typeface="ＭＳ Ｐゴシック"/>
              </a:rPr>
              <a:t>Francis </a:t>
            </a:r>
            <a:r>
              <a:rPr lang="en-US" sz="2400" dirty="0" err="1">
                <a:solidFill>
                  <a:srgbClr val="FFFFFF"/>
                </a:solidFill>
                <a:latin typeface="Arial"/>
                <a:ea typeface="ＭＳ Ｐゴシック"/>
                <a:cs typeface="ＭＳ Ｐゴシック"/>
              </a:rPr>
              <a:t>Halzen</a:t>
            </a:r>
            <a:endParaRPr lang="en-US" sz="2400" dirty="0">
              <a:solidFill>
                <a:srgbClr val="FFFFFF"/>
              </a:solidFill>
              <a:latin typeface="Arial"/>
              <a:ea typeface="ＭＳ Ｐゴシック"/>
              <a:cs typeface="ＭＳ Ｐゴシック"/>
            </a:endParaRPr>
          </a:p>
          <a:p>
            <a:r>
              <a:rPr lang="en-US" sz="2400" dirty="0">
                <a:solidFill>
                  <a:srgbClr val="FFFFFF"/>
                </a:solidFill>
                <a:latin typeface="Arial"/>
                <a:ea typeface="ＭＳ Ｐゴシック"/>
                <a:cs typeface="ＭＳ Ｐゴシック"/>
              </a:rPr>
              <a:t>Wisconsin </a:t>
            </a:r>
            <a:r>
              <a:rPr lang="en-US" sz="2400" dirty="0" err="1">
                <a:solidFill>
                  <a:srgbClr val="FFFFFF"/>
                </a:solidFill>
                <a:latin typeface="Arial"/>
                <a:ea typeface="ＭＳ Ｐゴシック"/>
                <a:cs typeface="ＭＳ Ｐゴシック"/>
              </a:rPr>
              <a:t>IceCube</a:t>
            </a:r>
            <a:r>
              <a:rPr lang="en-US" sz="2400" dirty="0">
                <a:solidFill>
                  <a:srgbClr val="FFFFFF"/>
                </a:solidFill>
                <a:latin typeface="Arial"/>
                <a:ea typeface="ＭＳ Ｐゴシック"/>
                <a:cs typeface="ＭＳ Ｐゴシック"/>
              </a:rPr>
              <a:t> Particle Astrophysics Center</a:t>
            </a:r>
          </a:p>
          <a:p>
            <a:endParaRPr lang="en-US" sz="3600" dirty="0">
              <a:solidFill>
                <a:schemeClr val="tx1">
                  <a:lumMod val="50000"/>
                  <a:lumOff val="50000"/>
                </a:schemeClr>
              </a:solidFill>
              <a:latin typeface="Arial"/>
              <a:ea typeface="ＭＳ Ｐゴシック"/>
              <a:cs typeface="ＭＳ Ｐゴシック"/>
            </a:endParaRPr>
          </a:p>
          <a:p>
            <a:pPr marL="457200" indent="-457200">
              <a:buFont typeface="Arial"/>
              <a:buChar char="•"/>
            </a:pPr>
            <a:r>
              <a:rPr lang="en-US" sz="2800" dirty="0" smtClean="0">
                <a:solidFill>
                  <a:schemeClr val="tx1">
                    <a:lumMod val="50000"/>
                    <a:lumOff val="50000"/>
                  </a:schemeClr>
                </a:solidFill>
                <a:latin typeface="Arial"/>
                <a:ea typeface="ＭＳ Ｐゴシック"/>
                <a:cs typeface="ＭＳ Ｐゴシック"/>
              </a:rPr>
              <a:t>Nature’s </a:t>
            </a:r>
            <a:r>
              <a:rPr lang="en-US" sz="2800" dirty="0">
                <a:solidFill>
                  <a:schemeClr val="tx1">
                    <a:lumMod val="50000"/>
                    <a:lumOff val="50000"/>
                  </a:schemeClr>
                </a:solidFill>
                <a:latin typeface="Arial"/>
                <a:ea typeface="ＭＳ Ｐゴシック"/>
                <a:cs typeface="ＭＳ Ｐゴシック"/>
              </a:rPr>
              <a:t>accelerators have delivered the</a:t>
            </a:r>
          </a:p>
          <a:p>
            <a:r>
              <a:rPr lang="en-US" sz="2800" dirty="0">
                <a:solidFill>
                  <a:schemeClr val="tx1">
                    <a:lumMod val="50000"/>
                    <a:lumOff val="50000"/>
                  </a:schemeClr>
                </a:solidFill>
                <a:latin typeface="Arial"/>
                <a:ea typeface="ＭＳ Ｐゴシック"/>
                <a:cs typeface="ＭＳ Ｐゴシック"/>
              </a:rPr>
              <a:t> </a:t>
            </a:r>
            <a:r>
              <a:rPr lang="en-US" sz="2800" dirty="0" smtClean="0">
                <a:solidFill>
                  <a:schemeClr val="tx1">
                    <a:lumMod val="50000"/>
                    <a:lumOff val="50000"/>
                  </a:schemeClr>
                </a:solidFill>
                <a:latin typeface="Arial"/>
                <a:ea typeface="ＭＳ Ｐゴシック"/>
                <a:cs typeface="ＭＳ Ｐゴシック"/>
              </a:rPr>
              <a:t>    </a:t>
            </a:r>
            <a:r>
              <a:rPr lang="en-US" sz="2800" dirty="0">
                <a:solidFill>
                  <a:schemeClr val="tx1">
                    <a:lumMod val="50000"/>
                    <a:lumOff val="50000"/>
                  </a:schemeClr>
                </a:solidFill>
                <a:latin typeface="Arial"/>
                <a:ea typeface="ＭＳ Ｐゴシック"/>
                <a:cs typeface="ＭＳ Ｐゴシック"/>
              </a:rPr>
              <a:t>highest energy protons, photons </a:t>
            </a:r>
            <a:r>
              <a:rPr lang="en-US" sz="2800" dirty="0" smtClean="0">
                <a:solidFill>
                  <a:schemeClr val="tx1">
                    <a:lumMod val="50000"/>
                    <a:lumOff val="50000"/>
                  </a:schemeClr>
                </a:solidFill>
                <a:latin typeface="Arial"/>
                <a:ea typeface="ＭＳ Ｐゴシック"/>
                <a:cs typeface="ＭＳ Ｐゴシック"/>
              </a:rPr>
              <a:t>and neutrinos</a:t>
            </a:r>
          </a:p>
          <a:p>
            <a:pPr marL="457200" indent="-457200">
              <a:buFont typeface="Arial"/>
              <a:buChar char="•"/>
            </a:pPr>
            <a:r>
              <a:rPr lang="en-US" sz="2800" dirty="0" smtClean="0">
                <a:solidFill>
                  <a:srgbClr val="FFFFFF"/>
                </a:solidFill>
                <a:latin typeface="Arial"/>
                <a:ea typeface="ＭＳ Ｐゴシック"/>
                <a:cs typeface="ＭＳ Ｐゴシック"/>
              </a:rPr>
              <a:t>closing in on the cosmic ray accelerators?</a:t>
            </a:r>
          </a:p>
          <a:p>
            <a:pPr marL="457200" indent="-457200">
              <a:buFont typeface="Arial"/>
              <a:buChar char="•"/>
            </a:pPr>
            <a:r>
              <a:rPr lang="en-US" sz="2800" dirty="0" smtClean="0">
                <a:solidFill>
                  <a:schemeClr val="tx1">
                    <a:lumMod val="50000"/>
                    <a:lumOff val="50000"/>
                  </a:schemeClr>
                </a:solidFill>
                <a:latin typeface="Arial"/>
                <a:ea typeface="ＭＳ Ｐゴシック"/>
                <a:cs typeface="ＭＳ Ｐゴシック"/>
              </a:rPr>
              <a:t>New tests of three-flavor neutrino framework</a:t>
            </a:r>
            <a:endParaRPr lang="en-US" sz="2800" dirty="0">
              <a:solidFill>
                <a:schemeClr val="tx1">
                  <a:lumMod val="50000"/>
                  <a:lumOff val="50000"/>
                </a:schemeClr>
              </a:solidFill>
              <a:latin typeface="Arial"/>
              <a:ea typeface="ＭＳ Ｐゴシック"/>
              <a:cs typeface="ＭＳ Ｐゴシック"/>
            </a:endParaRPr>
          </a:p>
          <a:p>
            <a:pPr marL="457200" indent="-457200">
              <a:buFont typeface="Arial"/>
              <a:buChar char="•"/>
            </a:pPr>
            <a:r>
              <a:rPr lang="en-US" sz="2800" dirty="0">
                <a:solidFill>
                  <a:schemeClr val="tx1">
                    <a:lumMod val="50000"/>
                    <a:lumOff val="50000"/>
                  </a:schemeClr>
                </a:solidFill>
                <a:latin typeface="Arial"/>
                <a:ea typeface="ＭＳ Ｐゴシック"/>
                <a:cs typeface="ＭＳ Ｐゴシック"/>
              </a:rPr>
              <a:t>P</a:t>
            </a:r>
            <a:r>
              <a:rPr lang="en-US" sz="2800" dirty="0" smtClean="0">
                <a:solidFill>
                  <a:schemeClr val="tx1">
                    <a:lumMod val="50000"/>
                    <a:lumOff val="50000"/>
                  </a:schemeClr>
                </a:solidFill>
                <a:latin typeface="Arial"/>
                <a:ea typeface="ＭＳ Ｐゴシック"/>
                <a:cs typeface="ＭＳ Ｐゴシック"/>
              </a:rPr>
              <a:t>robing new physics: sterile neutrinos, Lorentz invariance, quantum structure of space-time…</a:t>
            </a:r>
            <a:endParaRPr lang="en-US" sz="2800" dirty="0">
              <a:solidFill>
                <a:schemeClr val="tx1">
                  <a:lumMod val="50000"/>
                  <a:lumOff val="50000"/>
                </a:schemeClr>
              </a:solidFill>
              <a:latin typeface="Arial"/>
              <a:ea typeface="ＭＳ Ｐゴシック"/>
              <a:cs typeface="ＭＳ Ｐゴシック"/>
            </a:endParaRPr>
          </a:p>
          <a:p>
            <a:endParaRPr lang="en-US" sz="2800" dirty="0">
              <a:solidFill>
                <a:srgbClr val="FFFFFF"/>
              </a:solidFill>
              <a:latin typeface="Arial"/>
              <a:ea typeface="ＭＳ Ｐゴシック"/>
              <a:cs typeface="ＭＳ Ｐゴシック"/>
            </a:endParaRPr>
          </a:p>
        </p:txBody>
      </p:sp>
      <p:sp>
        <p:nvSpPr>
          <p:cNvPr id="5" name="Rectangle 4"/>
          <p:cNvSpPr/>
          <p:nvPr/>
        </p:nvSpPr>
        <p:spPr bwMode="auto">
          <a:xfrm>
            <a:off x="436082" y="3029765"/>
            <a:ext cx="8352318" cy="3416669"/>
          </a:xfrm>
          <a:prstGeom prst="rect">
            <a:avLst/>
          </a:prstGeom>
          <a:noFill/>
          <a:ln w="2857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US" sz="2400">
              <a:solidFill>
                <a:srgbClr val="000000"/>
              </a:solidFill>
              <a:latin typeface="Arial" pitchFamily="-65" charset="0"/>
              <a:ea typeface="ＭＳ Ｐゴシック" pitchFamily="-65" charset="-128"/>
              <a:cs typeface="ＭＳ Ｐゴシック" pitchFamily="-65" charset="-128"/>
            </a:endParaRPr>
          </a:p>
        </p:txBody>
      </p:sp>
    </p:spTree>
    <p:extLst>
      <p:ext uri="{BB962C8B-B14F-4D97-AF65-F5344CB8AC3E}">
        <p14:creationId xmlns:p14="http://schemas.microsoft.com/office/powerpoint/2010/main" val="174836742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llSkyScanAll_SkyMap_Galactic.pd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57" y="697746"/>
            <a:ext cx="9096301" cy="5781799"/>
          </a:xfrm>
          <a:prstGeom prst="rect">
            <a:avLst/>
          </a:prstGeom>
        </p:spPr>
      </p:pic>
      <p:sp>
        <p:nvSpPr>
          <p:cNvPr id="4" name="TextBox 3"/>
          <p:cNvSpPr txBox="1"/>
          <p:nvPr/>
        </p:nvSpPr>
        <p:spPr>
          <a:xfrm>
            <a:off x="268550" y="193357"/>
            <a:ext cx="1518940" cy="369332"/>
          </a:xfrm>
          <a:prstGeom prst="rect">
            <a:avLst/>
          </a:prstGeom>
          <a:solidFill>
            <a:schemeClr val="bg1">
              <a:lumMod val="50000"/>
            </a:schemeClr>
          </a:solidFill>
        </p:spPr>
        <p:txBody>
          <a:bodyPr wrap="none" rtlCol="0">
            <a:spAutoFit/>
          </a:bodyPr>
          <a:lstStyle/>
          <a:p>
            <a:r>
              <a:rPr lang="en-US" dirty="0">
                <a:solidFill>
                  <a:srgbClr val="000000"/>
                </a:solidFill>
                <a:latin typeface="Arial"/>
                <a:ea typeface="ＭＳ Ｐゴシック"/>
                <a:cs typeface="ＭＳ Ｐゴシック"/>
              </a:rPr>
              <a:t>4 year HESE</a:t>
            </a:r>
          </a:p>
        </p:txBody>
      </p:sp>
      <p:sp>
        <p:nvSpPr>
          <p:cNvPr id="2" name="TextBox 1"/>
          <p:cNvSpPr txBox="1"/>
          <p:nvPr/>
        </p:nvSpPr>
        <p:spPr>
          <a:xfrm>
            <a:off x="530644" y="6260291"/>
            <a:ext cx="3233928" cy="400110"/>
          </a:xfrm>
          <a:prstGeom prst="rect">
            <a:avLst/>
          </a:prstGeom>
          <a:solidFill>
            <a:schemeClr val="bg1">
              <a:lumMod val="50000"/>
            </a:schemeClr>
          </a:solidFill>
        </p:spPr>
        <p:txBody>
          <a:bodyPr wrap="none" rtlCol="0">
            <a:spAutoFit/>
          </a:bodyPr>
          <a:lstStyle/>
          <a:p>
            <a:r>
              <a:rPr lang="en-US" sz="2000" dirty="0">
                <a:solidFill>
                  <a:srgbClr val="000000"/>
                </a:solidFill>
                <a:latin typeface="Arial"/>
                <a:ea typeface="ＭＳ Ｐゴシック"/>
                <a:cs typeface="ＭＳ Ｐゴシック"/>
              </a:rPr>
              <a:t>where do they come from?</a:t>
            </a:r>
          </a:p>
        </p:txBody>
      </p:sp>
    </p:spTree>
    <p:extLst>
      <p:ext uri="{BB962C8B-B14F-4D97-AF65-F5344CB8AC3E}">
        <p14:creationId xmlns:p14="http://schemas.microsoft.com/office/powerpoint/2010/main" val="336218161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787400"/>
            <a:ext cx="9144000" cy="5267864"/>
          </a:xfrm>
          <a:prstGeom prst="rect">
            <a:avLst/>
          </a:prstGeom>
        </p:spPr>
      </p:pic>
      <p:sp>
        <p:nvSpPr>
          <p:cNvPr id="2" name="TextBox 1"/>
          <p:cNvSpPr txBox="1"/>
          <p:nvPr/>
        </p:nvSpPr>
        <p:spPr>
          <a:xfrm>
            <a:off x="7197018" y="4939527"/>
            <a:ext cx="1481746" cy="523220"/>
          </a:xfrm>
          <a:prstGeom prst="rect">
            <a:avLst/>
          </a:prstGeom>
          <a:solidFill>
            <a:schemeClr val="bg1">
              <a:lumMod val="65000"/>
            </a:schemeClr>
          </a:solidFill>
        </p:spPr>
        <p:txBody>
          <a:bodyPr wrap="none" rtlCol="0">
            <a:spAutoFit/>
          </a:bodyPr>
          <a:lstStyle/>
          <a:p>
            <a:r>
              <a:rPr lang="en-US" sz="2800" dirty="0">
                <a:solidFill>
                  <a:prstClr val="black"/>
                </a:solidFill>
                <a:latin typeface="Arial"/>
                <a:ea typeface="ＭＳ Ｐゴシック"/>
                <a:cs typeface="Arial"/>
              </a:rPr>
              <a:t>Galactic</a:t>
            </a:r>
          </a:p>
        </p:txBody>
      </p:sp>
      <p:sp>
        <p:nvSpPr>
          <p:cNvPr id="5" name="Rectangle 4"/>
          <p:cNvSpPr/>
          <p:nvPr/>
        </p:nvSpPr>
        <p:spPr>
          <a:xfrm>
            <a:off x="113786" y="148024"/>
            <a:ext cx="8938265" cy="461665"/>
          </a:xfrm>
          <a:prstGeom prst="rect">
            <a:avLst/>
          </a:prstGeom>
          <a:solidFill>
            <a:schemeClr val="tx1">
              <a:lumMod val="65000"/>
              <a:lumOff val="35000"/>
            </a:schemeClr>
          </a:solidFill>
        </p:spPr>
        <p:txBody>
          <a:bodyPr wrap="none">
            <a:spAutoFit/>
          </a:bodyPr>
          <a:lstStyle/>
          <a:p>
            <a:pPr algn="ctr">
              <a:defRPr/>
            </a:pPr>
            <a:r>
              <a:rPr lang="en-US" sz="2400" dirty="0">
                <a:solidFill>
                  <a:prstClr val="white"/>
                </a:solidFill>
                <a:latin typeface="Arial"/>
                <a:ea typeface="ＭＳ Ｐゴシック"/>
                <a:cs typeface="Arial"/>
              </a:rPr>
              <a:t>correlation with Galactic plane: TS </a:t>
            </a:r>
            <a:r>
              <a:rPr lang="en-US" sz="2400">
                <a:solidFill>
                  <a:prstClr val="white"/>
                </a:solidFill>
                <a:latin typeface="Arial"/>
                <a:ea typeface="ＭＳ Ｐゴシック"/>
                <a:cs typeface="Arial"/>
              </a:rPr>
              <a:t>of 2.5% </a:t>
            </a:r>
            <a:r>
              <a:rPr lang="en-US" sz="2400" dirty="0">
                <a:solidFill>
                  <a:prstClr val="white"/>
                </a:solidFill>
                <a:latin typeface="Arial"/>
                <a:ea typeface="ＭＳ Ｐゴシック"/>
                <a:cs typeface="Arial"/>
              </a:rPr>
              <a:t>for a width of 7.5 </a:t>
            </a:r>
            <a:r>
              <a:rPr lang="en-US" sz="2400" dirty="0" err="1">
                <a:solidFill>
                  <a:prstClr val="white"/>
                </a:solidFill>
                <a:latin typeface="Arial"/>
                <a:ea typeface="ＭＳ Ｐゴシック"/>
                <a:cs typeface="Arial"/>
              </a:rPr>
              <a:t>deg</a:t>
            </a:r>
            <a:endParaRPr lang="en-US" sz="2400" dirty="0">
              <a:solidFill>
                <a:prstClr val="white"/>
              </a:solidFill>
              <a:latin typeface="Arial"/>
              <a:ea typeface="ＭＳ Ｐゴシック"/>
              <a:cs typeface="Arial"/>
            </a:endParaRPr>
          </a:p>
        </p:txBody>
      </p:sp>
    </p:spTree>
    <p:extLst>
      <p:ext uri="{BB962C8B-B14F-4D97-AF65-F5344CB8AC3E}">
        <p14:creationId xmlns:p14="http://schemas.microsoft.com/office/powerpoint/2010/main" val="1500657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42562"/>
          </a:xfrm>
          <a:prstGeom prst="rect">
            <a:avLst/>
          </a:prstGeom>
        </p:spPr>
      </p:pic>
    </p:spTree>
    <p:extLst>
      <p:ext uri="{BB962C8B-B14F-4D97-AF65-F5344CB8AC3E}">
        <p14:creationId xmlns:p14="http://schemas.microsoft.com/office/powerpoint/2010/main" val="42034555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2"/>
          <p:cNvGraphicFramePr>
            <a:graphicFrameLocks noChangeAspect="1"/>
          </p:cNvGraphicFramePr>
          <p:nvPr>
            <p:extLst>
              <p:ext uri="{D42A27DB-BD31-4B8C-83A1-F6EECF244321}">
                <p14:modId xmlns:p14="http://schemas.microsoft.com/office/powerpoint/2010/main" val="1672303105"/>
              </p:ext>
            </p:extLst>
          </p:nvPr>
        </p:nvGraphicFramePr>
        <p:xfrm>
          <a:off x="-31830" y="-76200"/>
          <a:ext cx="9367837" cy="7031038"/>
        </p:xfrm>
        <a:graphic>
          <a:graphicData uri="http://schemas.openxmlformats.org/presentationml/2006/ole">
            <mc:AlternateContent xmlns:mc="http://schemas.openxmlformats.org/markup-compatibility/2006">
              <mc:Choice xmlns:v="urn:schemas-microsoft-com:vml" Requires="v">
                <p:oleObj spid="_x0000_s44076"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830" y="-76200"/>
                        <a:ext cx="9367837" cy="703103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3" name="Content Placeholder 2"/>
          <p:cNvSpPr>
            <a:spLocks noGrp="1"/>
          </p:cNvSpPr>
          <p:nvPr>
            <p:ph idx="1"/>
          </p:nvPr>
        </p:nvSpPr>
        <p:spPr>
          <a:xfrm>
            <a:off x="351360" y="1556067"/>
            <a:ext cx="8686800" cy="2815922"/>
          </a:xfrm>
        </p:spPr>
        <p:txBody>
          <a:bodyPr>
            <a:noAutofit/>
          </a:bodyPr>
          <a:lstStyle/>
          <a:p>
            <a:r>
              <a:rPr lang="en-US" sz="2800" dirty="0" smtClean="0">
                <a:solidFill>
                  <a:schemeClr val="bg1"/>
                </a:solidFill>
                <a:latin typeface="Arial"/>
                <a:cs typeface="Arial"/>
              </a:rPr>
              <a:t>we observe a diffuse flux of neutrinos from extragalactic sources</a:t>
            </a:r>
          </a:p>
          <a:p>
            <a:endParaRPr lang="en-US" sz="2800" dirty="0" smtClean="0">
              <a:solidFill>
                <a:schemeClr val="bg1"/>
              </a:solidFill>
              <a:latin typeface="Arial"/>
              <a:cs typeface="Arial"/>
            </a:endParaRPr>
          </a:p>
          <a:p>
            <a:r>
              <a:rPr lang="en-US" sz="2800" dirty="0" smtClean="0">
                <a:solidFill>
                  <a:schemeClr val="bg1"/>
                </a:solidFill>
                <a:latin typeface="Arial"/>
                <a:cs typeface="Arial"/>
              </a:rPr>
              <a:t>a subdominant Galactic component cannot be excluded</a:t>
            </a:r>
          </a:p>
          <a:p>
            <a:endParaRPr lang="en-US" sz="2800" dirty="0" smtClean="0">
              <a:solidFill>
                <a:schemeClr val="bg1"/>
              </a:solidFill>
              <a:latin typeface="Arial"/>
              <a:cs typeface="Arial"/>
            </a:endParaRPr>
          </a:p>
          <a:p>
            <a:r>
              <a:rPr lang="en-US" sz="2800" dirty="0" smtClean="0">
                <a:solidFill>
                  <a:schemeClr val="bg1"/>
                </a:solidFill>
                <a:latin typeface="Arial"/>
                <a:cs typeface="Arial"/>
              </a:rPr>
              <a:t>where are the PeV gamma rays that accompany PeV neutrinos?</a:t>
            </a:r>
          </a:p>
          <a:p>
            <a:endParaRPr lang="en-US" sz="2400" dirty="0">
              <a:solidFill>
                <a:schemeClr val="bg1"/>
              </a:solidFill>
              <a:latin typeface="Arial"/>
              <a:cs typeface="Arial"/>
            </a:endParaRPr>
          </a:p>
        </p:txBody>
      </p:sp>
    </p:spTree>
    <p:extLst>
      <p:ext uri="{BB962C8B-B14F-4D97-AF65-F5344CB8AC3E}">
        <p14:creationId xmlns:p14="http://schemas.microsoft.com/office/powerpoint/2010/main" val="11199030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2930" name="Object 2"/>
          <p:cNvGraphicFramePr>
            <a:graphicFrameLocks noChangeAspect="1"/>
          </p:cNvGraphicFramePr>
          <p:nvPr/>
        </p:nvGraphicFramePr>
        <p:xfrm>
          <a:off x="0" y="0"/>
          <a:ext cx="9144000" cy="6862763"/>
        </p:xfrm>
        <a:graphic>
          <a:graphicData uri="http://schemas.openxmlformats.org/presentationml/2006/ole">
            <mc:AlternateContent xmlns:mc="http://schemas.openxmlformats.org/markup-compatibility/2006">
              <mc:Choice xmlns:v="urn:schemas-microsoft-com:vml" Requires="v">
                <p:oleObj spid="_x0000_s45100" r:id="rId4" imgW="12215873" imgH="9168254" progId="">
                  <p:embed/>
                </p:oleObj>
              </mc:Choice>
              <mc:Fallback>
                <p:oleObj r:id="rId4" imgW="12215873" imgH="9168254" progId="">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252931" name="Rectangle 3"/>
          <p:cNvSpPr>
            <a:spLocks noChangeArrowheads="1"/>
          </p:cNvSpPr>
          <p:nvPr/>
        </p:nvSpPr>
        <p:spPr bwMode="auto">
          <a:xfrm>
            <a:off x="-88900" y="0"/>
            <a:ext cx="5084763" cy="6858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32" name="Text Box 4"/>
          <p:cNvSpPr txBox="1">
            <a:spLocks noChangeArrowheads="1"/>
          </p:cNvSpPr>
          <p:nvPr/>
        </p:nvSpPr>
        <p:spPr bwMode="auto">
          <a:xfrm>
            <a:off x="6629394" y="2708275"/>
            <a:ext cx="2274888" cy="1482725"/>
          </a:xfrm>
          <a:prstGeom prst="rect">
            <a:avLst/>
          </a:prstGeom>
          <a:noFill/>
          <a:ln>
            <a:noFill/>
          </a:ln>
          <a:effectLst/>
          <a:extLst>
            <a:ext uri="{909E8E84-426E-40dd-AFC4-6F175D3DCCD1}">
              <a14:hiddenFill xmlns:a14="http://schemas.microsoft.com/office/drawing/2010/main">
                <a:gradFill rotWithShape="0">
                  <a:gsLst>
                    <a:gs pos="0">
                      <a:srgbClr val="FFF93D"/>
                    </a:gs>
                    <a:gs pos="100000">
                      <a:schemeClr val="bg1"/>
                    </a:gs>
                  </a:gsLst>
                  <a:path path="shape">
                    <a:fillToRect l="50000" t="50000" r="50000" b="50000"/>
                  </a:path>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274320" tIns="274320" rIns="274320" bIns="274320">
            <a:spAutoFit/>
          </a:bodyPr>
          <a:lstStyle/>
          <a:p>
            <a:pPr algn="ctr" defTabSz="914400" eaLnBrk="0" fontAlgn="base" hangingPunct="0">
              <a:lnSpc>
                <a:spcPct val="85000"/>
              </a:lnSpc>
              <a:spcBef>
                <a:spcPct val="0"/>
              </a:spcBef>
              <a:spcAft>
                <a:spcPct val="0"/>
              </a:spcAft>
            </a:pPr>
            <a:r>
              <a:rPr lang="en-US" sz="3600" dirty="0">
                <a:solidFill>
                  <a:srgbClr val="FFFFFF"/>
                </a:solidFill>
                <a:latin typeface="Impact" charset="0"/>
                <a:ea typeface="ＭＳ Ｐゴシック" charset="0"/>
                <a:cs typeface="ＭＳ Ｐゴシック" charset="0"/>
              </a:rPr>
              <a:t>radiation</a:t>
            </a:r>
          </a:p>
          <a:p>
            <a:pPr algn="ctr" defTabSz="914400" eaLnBrk="0" fontAlgn="base" hangingPunct="0">
              <a:lnSpc>
                <a:spcPct val="85000"/>
              </a:lnSpc>
              <a:spcBef>
                <a:spcPct val="0"/>
              </a:spcBef>
              <a:spcAft>
                <a:spcPct val="0"/>
              </a:spcAft>
            </a:pPr>
            <a:r>
              <a:rPr lang="en-US" sz="3600" dirty="0">
                <a:solidFill>
                  <a:srgbClr val="FFFFFF"/>
                </a:solidFill>
                <a:latin typeface="Impact" charset="0"/>
                <a:ea typeface="ＭＳ Ｐゴシック" charset="0"/>
                <a:cs typeface="ＭＳ Ｐゴシック" charset="0"/>
              </a:rPr>
              <a:t>and dust</a:t>
            </a:r>
          </a:p>
        </p:txBody>
      </p:sp>
      <p:sp>
        <p:nvSpPr>
          <p:cNvPr id="252933" name="Line 5"/>
          <p:cNvSpPr>
            <a:spLocks noChangeShapeType="1"/>
          </p:cNvSpPr>
          <p:nvPr/>
        </p:nvSpPr>
        <p:spPr bwMode="auto">
          <a:xfrm>
            <a:off x="2133600" y="1676400"/>
            <a:ext cx="4343400" cy="0"/>
          </a:xfrm>
          <a:prstGeom prst="line">
            <a:avLst/>
          </a:prstGeom>
          <a:noFill/>
          <a:ln w="38100">
            <a:solidFill>
              <a:srgbClr val="FF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34" name="Line 6"/>
          <p:cNvSpPr>
            <a:spLocks noChangeShapeType="1"/>
          </p:cNvSpPr>
          <p:nvPr/>
        </p:nvSpPr>
        <p:spPr bwMode="auto">
          <a:xfrm>
            <a:off x="2514600" y="3429000"/>
            <a:ext cx="3962400" cy="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35" name="Text Box 7"/>
          <p:cNvSpPr txBox="1">
            <a:spLocks noChangeArrowheads="1"/>
          </p:cNvSpPr>
          <p:nvPr/>
        </p:nvSpPr>
        <p:spPr bwMode="auto">
          <a:xfrm>
            <a:off x="6324600" y="891121"/>
            <a:ext cx="2895600" cy="1661993"/>
          </a:xfrm>
          <a:prstGeom prst="rect">
            <a:avLst/>
          </a:prstGeom>
          <a:noFill/>
          <a:ln>
            <a:noFill/>
          </a:ln>
          <a:effectLst/>
          <a:extLst>
            <a:ext uri="{909E8E84-426E-40dd-AFC4-6F175D3DCCD1}">
              <a14:hiddenFill xmlns:a14="http://schemas.microsoft.com/office/drawing/2010/main">
                <a:gradFill rotWithShape="0">
                  <a:gsLst>
                    <a:gs pos="0">
                      <a:srgbClr val="FFF93D"/>
                    </a:gs>
                    <a:gs pos="100000">
                      <a:srgbClr val="FFFFFF"/>
                    </a:gs>
                  </a:gsLst>
                  <a:path path="shape">
                    <a:fillToRect l="50000" t="50000" r="50000" b="50000"/>
                  </a:path>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lIns="274320" tIns="274320" rIns="274320" bIns="274320">
            <a:spAutoFit/>
          </a:bodyPr>
          <a:lstStyle/>
          <a:p>
            <a:pPr algn="ctr" defTabSz="914400" eaLnBrk="0" fontAlgn="base" hangingPunct="0">
              <a:spcBef>
                <a:spcPct val="0"/>
              </a:spcBef>
              <a:spcAft>
                <a:spcPct val="0"/>
              </a:spcAft>
            </a:pPr>
            <a:r>
              <a:rPr lang="en-US" sz="3600" dirty="0">
                <a:solidFill>
                  <a:srgbClr val="FFFFFF"/>
                </a:solidFill>
                <a:latin typeface="Impact" charset="0"/>
                <a:ea typeface="ＭＳ Ｐゴシック" charset="0"/>
                <a:cs typeface="ＭＳ Ｐゴシック" charset="0"/>
              </a:rPr>
              <a:t>black hole</a:t>
            </a:r>
          </a:p>
          <a:p>
            <a:pPr algn="ctr" defTabSz="914400" eaLnBrk="0" fontAlgn="base" hangingPunct="0">
              <a:spcBef>
                <a:spcPct val="0"/>
              </a:spcBef>
              <a:spcAft>
                <a:spcPct val="0"/>
              </a:spcAft>
            </a:pPr>
            <a:r>
              <a:rPr lang="en-US" sz="3600" dirty="0">
                <a:solidFill>
                  <a:srgbClr val="FFFFFF"/>
                </a:solidFill>
                <a:latin typeface="Impact" charset="0"/>
                <a:ea typeface="ＭＳ Ｐゴシック" charset="0"/>
                <a:cs typeface="ＭＳ Ｐゴシック" charset="0"/>
              </a:rPr>
              <a:t>neutron star</a:t>
            </a:r>
            <a:endParaRPr lang="en-US" sz="3600" dirty="0">
              <a:solidFill>
                <a:srgbClr val="3333CC"/>
              </a:solidFill>
              <a:latin typeface="Times" charset="0"/>
              <a:ea typeface="ＭＳ Ｐゴシック" charset="0"/>
              <a:cs typeface="ＭＳ Ｐゴシック" charset="0"/>
            </a:endParaRPr>
          </a:p>
        </p:txBody>
      </p:sp>
      <p:sp>
        <p:nvSpPr>
          <p:cNvPr id="252936" name="Text Box 8"/>
          <p:cNvSpPr txBox="1">
            <a:spLocks noChangeArrowheads="1"/>
          </p:cNvSpPr>
          <p:nvPr/>
        </p:nvSpPr>
        <p:spPr bwMode="auto">
          <a:xfrm>
            <a:off x="5562597" y="5562600"/>
            <a:ext cx="3810000" cy="1371999"/>
          </a:xfrm>
          <a:prstGeom prst="rect">
            <a:avLst/>
          </a:prstGeom>
          <a:noFill/>
          <a:ln>
            <a:noFill/>
          </a:ln>
          <a:effectLst/>
          <a:extLst>
            <a:ext uri="{909E8E84-426E-40dd-AFC4-6F175D3DCCD1}">
              <a14:hiddenFill xmlns:a14="http://schemas.microsoft.com/office/drawing/2010/main">
                <a:gradFill rotWithShape="0">
                  <a:gsLst>
                    <a:gs pos="0">
                      <a:srgbClr val="FBFF0E"/>
                    </a:gs>
                    <a:gs pos="100000">
                      <a:srgbClr val="FFFFFF"/>
                    </a:gs>
                  </a:gsLst>
                  <a:path path="shape">
                    <a:fillToRect l="50000" t="50000" r="50000" b="50000"/>
                  </a:path>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defTabSz="914400" eaLnBrk="0" fontAlgn="base" hangingPunct="0">
              <a:spcBef>
                <a:spcPct val="0"/>
              </a:spcBef>
              <a:spcAft>
                <a:spcPct val="0"/>
              </a:spcAft>
            </a:pPr>
            <a:r>
              <a:rPr lang="en-US" sz="3200" b="1" dirty="0">
                <a:solidFill>
                  <a:srgbClr val="B2B2B2"/>
                </a:solidFill>
                <a:latin typeface="Times" charset="0"/>
                <a:ea typeface="ＭＳ Ｐゴシック" charset="0"/>
                <a:cs typeface="ＭＳ Ｐゴシック" charset="0"/>
              </a:rPr>
              <a:t>              </a:t>
            </a:r>
            <a:r>
              <a:rPr lang="en-US" sz="3200" dirty="0">
                <a:solidFill>
                  <a:srgbClr val="B2B2B2"/>
                </a:solidFill>
                <a:latin typeface="Times" charset="0"/>
                <a:ea typeface="ＭＳ Ｐゴシック" charset="0"/>
                <a:cs typeface="ＭＳ Ｐゴシック" charset="0"/>
              </a:rPr>
              <a:t>  </a:t>
            </a:r>
            <a:r>
              <a:rPr lang="en-US" sz="3200" dirty="0">
                <a:solidFill>
                  <a:srgbClr val="B2B2B2"/>
                </a:solidFill>
                <a:latin typeface="Times" charset="0"/>
                <a:ea typeface="ＭＳ Ｐゴシック" charset="0"/>
                <a:cs typeface="ＭＳ Ｐゴシック" charset="0"/>
                <a:sym typeface="Wingdings" charset="0"/>
              </a:rPr>
              <a:t></a:t>
            </a:r>
            <a:r>
              <a:rPr lang="en-US" sz="3200" dirty="0">
                <a:solidFill>
                  <a:srgbClr val="000000"/>
                </a:solidFill>
                <a:latin typeface="Times" charset="0"/>
                <a:ea typeface="ＭＳ Ｐゴシック" charset="0"/>
                <a:cs typeface="ＭＳ Ｐゴシック" charset="0"/>
              </a:rPr>
              <a:t> </a:t>
            </a:r>
            <a:r>
              <a:rPr lang="en-US" sz="3200" dirty="0">
                <a:solidFill>
                  <a:srgbClr val="B2B2B2"/>
                </a:solidFill>
                <a:latin typeface="Times" charset="0"/>
                <a:ea typeface="ＭＳ Ｐゴシック" charset="0"/>
                <a:cs typeface="ＭＳ Ｐゴシック" charset="0"/>
              </a:rPr>
              <a:t>p + </a:t>
            </a:r>
            <a:r>
              <a:rPr lang="en-US" sz="3200" dirty="0">
                <a:solidFill>
                  <a:srgbClr val="B2B2B2"/>
                </a:solidFill>
                <a:latin typeface="Symbol" charset="0"/>
                <a:ea typeface="ＭＳ Ｐゴシック" charset="0"/>
                <a:cs typeface="ＭＳ Ｐゴシック" charset="0"/>
              </a:rPr>
              <a:t>p</a:t>
            </a:r>
            <a:r>
              <a:rPr lang="en-US" sz="3200" baseline="30000" dirty="0">
                <a:solidFill>
                  <a:srgbClr val="B2B2B2"/>
                </a:solidFill>
                <a:latin typeface="Times" charset="0"/>
                <a:ea typeface="ＭＳ Ｐゴシック" charset="0"/>
                <a:cs typeface="ＭＳ Ｐゴシック" charset="0"/>
              </a:rPr>
              <a:t>0</a:t>
            </a:r>
            <a:endParaRPr lang="en-US" sz="3200" baseline="30000" dirty="0">
              <a:solidFill>
                <a:srgbClr val="B2B2B2"/>
              </a:solidFill>
              <a:effectLst>
                <a:outerShdw blurRad="38100" dist="38100" dir="2700000" algn="tl">
                  <a:srgbClr val="DDDDDD"/>
                </a:outerShdw>
              </a:effectLst>
              <a:latin typeface="Times" charset="0"/>
              <a:ea typeface="ＭＳ Ｐゴシック" charset="0"/>
              <a:cs typeface="ＭＳ Ｐゴシック" charset="0"/>
            </a:endParaRPr>
          </a:p>
          <a:p>
            <a:pPr defTabSz="914400" eaLnBrk="0" fontAlgn="base" hangingPunct="0">
              <a:lnSpc>
                <a:spcPct val="70000"/>
              </a:lnSpc>
              <a:spcBef>
                <a:spcPct val="0"/>
              </a:spcBef>
              <a:spcAft>
                <a:spcPct val="0"/>
              </a:spcAft>
            </a:pPr>
            <a:endParaRPr lang="en-US" sz="3200" baseline="30000" dirty="0">
              <a:solidFill>
                <a:srgbClr val="B2B2B2"/>
              </a:solidFill>
              <a:effectLst>
                <a:outerShdw blurRad="38100" dist="38100" dir="2700000" algn="tl">
                  <a:srgbClr val="DDDDDD"/>
                </a:outerShdw>
              </a:effectLst>
              <a:latin typeface="Times" charset="0"/>
              <a:ea typeface="ＭＳ Ｐゴシック" charset="0"/>
              <a:cs typeface="ＭＳ Ｐゴシック" charset="0"/>
            </a:endParaRPr>
          </a:p>
          <a:p>
            <a:pPr algn="ctr" defTabSz="914400" eaLnBrk="0" fontAlgn="base" hangingPunct="0">
              <a:lnSpc>
                <a:spcPct val="65000"/>
              </a:lnSpc>
              <a:spcBef>
                <a:spcPct val="0"/>
              </a:spcBef>
              <a:spcAft>
                <a:spcPct val="0"/>
              </a:spcAft>
            </a:pPr>
            <a:r>
              <a:rPr lang="en-US" sz="4000" baseline="30000" dirty="0">
                <a:solidFill>
                  <a:srgbClr val="B2B2B2"/>
                </a:solidFill>
                <a:latin typeface="Times" charset="0"/>
                <a:ea typeface="ＭＳ Ｐゴシック" charset="0"/>
                <a:cs typeface="ＭＳ Ｐゴシック" charset="0"/>
              </a:rPr>
              <a:t>~ cosmic ray + gamma</a:t>
            </a:r>
            <a:endParaRPr lang="en-US" sz="3600" baseline="30000" dirty="0">
              <a:solidFill>
                <a:srgbClr val="B2B2B2"/>
              </a:solidFill>
              <a:latin typeface="Times" charset="0"/>
              <a:ea typeface="ＭＳ Ｐゴシック" charset="0"/>
              <a:cs typeface="ＭＳ Ｐゴシック" charset="0"/>
            </a:endParaRPr>
          </a:p>
          <a:p>
            <a:pPr algn="ctr" defTabSz="914400" eaLnBrk="0" fontAlgn="base" hangingPunct="0">
              <a:lnSpc>
                <a:spcPct val="65000"/>
              </a:lnSpc>
              <a:spcBef>
                <a:spcPct val="0"/>
              </a:spcBef>
              <a:spcAft>
                <a:spcPct val="0"/>
              </a:spcAft>
            </a:pPr>
            <a:endParaRPr lang="en-US" sz="4000" b="1" baseline="30000" dirty="0">
              <a:solidFill>
                <a:srgbClr val="B2B2B2"/>
              </a:solidFill>
              <a:latin typeface="Times" charset="0"/>
              <a:ea typeface="ＭＳ Ｐゴシック" charset="0"/>
              <a:cs typeface="ＭＳ Ｐゴシック" charset="0"/>
            </a:endParaRPr>
          </a:p>
        </p:txBody>
      </p:sp>
      <p:sp>
        <p:nvSpPr>
          <p:cNvPr id="252937" name="Rectangle 9"/>
          <p:cNvSpPr>
            <a:spLocks noChangeArrowheads="1"/>
          </p:cNvSpPr>
          <p:nvPr/>
        </p:nvSpPr>
        <p:spPr bwMode="auto">
          <a:xfrm>
            <a:off x="228600" y="609600"/>
            <a:ext cx="4343400" cy="381000"/>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38" name="Text Box 10"/>
          <p:cNvSpPr txBox="1">
            <a:spLocks noChangeArrowheads="1"/>
          </p:cNvSpPr>
          <p:nvPr/>
        </p:nvSpPr>
        <p:spPr bwMode="auto">
          <a:xfrm>
            <a:off x="457200" y="579438"/>
            <a:ext cx="3611563" cy="401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defTabSz="914400" fontAlgn="base">
              <a:spcBef>
                <a:spcPct val="0"/>
              </a:spcBef>
              <a:spcAft>
                <a:spcPct val="0"/>
              </a:spcAft>
            </a:pPr>
            <a:r>
              <a:rPr lang="en-US" sz="2000">
                <a:solidFill>
                  <a:srgbClr val="000000"/>
                </a:solidFill>
                <a:latin typeface="Impact" charset="0"/>
                <a:ea typeface="ＭＳ Ｐゴシック" charset="0"/>
                <a:cs typeface="ＭＳ Ｐゴシック" charset="0"/>
              </a:rPr>
              <a:t>NEUTRINO BEAMS: HEAVEN &amp; EARTH</a:t>
            </a:r>
            <a:endParaRPr lang="en-US" sz="2000">
              <a:solidFill>
                <a:srgbClr val="000000"/>
              </a:solidFill>
              <a:latin typeface="Lucida Grande" charset="0"/>
              <a:ea typeface="ＭＳ Ｐゴシック" charset="0"/>
              <a:cs typeface="ＭＳ Ｐゴシック" charset="0"/>
            </a:endParaRPr>
          </a:p>
        </p:txBody>
      </p:sp>
      <p:sp>
        <p:nvSpPr>
          <p:cNvPr id="252939" name="Rectangle 11"/>
          <p:cNvSpPr>
            <a:spLocks noChangeArrowheads="1"/>
          </p:cNvSpPr>
          <p:nvPr/>
        </p:nvSpPr>
        <p:spPr bwMode="auto">
          <a:xfrm>
            <a:off x="457200" y="533400"/>
            <a:ext cx="3657600" cy="5334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0" name="Text Box 12"/>
          <p:cNvSpPr txBox="1">
            <a:spLocks noChangeArrowheads="1"/>
          </p:cNvSpPr>
          <p:nvPr/>
        </p:nvSpPr>
        <p:spPr bwMode="auto">
          <a:xfrm>
            <a:off x="349250" y="228600"/>
            <a:ext cx="4146550" cy="463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defTabSz="914400" fontAlgn="base">
              <a:spcBef>
                <a:spcPct val="0"/>
              </a:spcBef>
              <a:spcAft>
                <a:spcPct val="0"/>
              </a:spcAft>
            </a:pPr>
            <a:r>
              <a:rPr lang="en-US" sz="2400">
                <a:solidFill>
                  <a:srgbClr val="000055"/>
                </a:solidFill>
                <a:latin typeface="Impact" charset="0"/>
                <a:ea typeface="ＭＳ Ｐゴシック" charset="0"/>
                <a:cs typeface="ＭＳ Ｐゴシック" charset="0"/>
              </a:rPr>
              <a:t>Neutrino</a:t>
            </a:r>
            <a:r>
              <a:rPr lang="en-US" sz="2400">
                <a:solidFill>
                  <a:srgbClr val="000000"/>
                </a:solidFill>
                <a:latin typeface="Impact" charset="0"/>
                <a:ea typeface="ＭＳ Ｐゴシック" charset="0"/>
                <a:cs typeface="ＭＳ Ｐゴシック" charset="0"/>
              </a:rPr>
              <a:t> Beams: Heaven &amp; Earth</a:t>
            </a:r>
          </a:p>
        </p:txBody>
      </p:sp>
      <p:pic>
        <p:nvPicPr>
          <p:cNvPr id="252941" name="Picture 13" descr="Shingl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596" y="152400"/>
            <a:ext cx="5054600" cy="6542088"/>
          </a:xfrm>
          <a:prstGeom prst="rect">
            <a:avLst/>
          </a:prstGeom>
          <a:pattFill prst="shingle">
            <a:fgClr>
              <a:schemeClr val="accent1"/>
            </a:fgClr>
            <a:bgClr>
              <a:schemeClr val="bg1"/>
            </a:bgClr>
          </a:pattFill>
        </p:spPr>
      </p:pic>
      <p:sp>
        <p:nvSpPr>
          <p:cNvPr id="252942" name="Text Box 14"/>
          <p:cNvSpPr txBox="1">
            <a:spLocks noChangeArrowheads="1"/>
          </p:cNvSpPr>
          <p:nvPr/>
        </p:nvSpPr>
        <p:spPr bwMode="auto">
          <a:xfrm>
            <a:off x="5516563" y="4453540"/>
            <a:ext cx="3779837" cy="1260858"/>
          </a:xfrm>
          <a:prstGeom prst="rect">
            <a:avLst/>
          </a:prstGeom>
          <a:noFill/>
          <a:ln>
            <a:noFill/>
          </a:ln>
          <a:effectLst/>
          <a:extLst>
            <a:ext uri="{909E8E84-426E-40dd-AFC4-6F175D3DCCD1}">
              <a14:hiddenFill xmlns:a14="http://schemas.microsoft.com/office/drawing/2010/main">
                <a:gradFill rotWithShape="0">
                  <a:gsLst>
                    <a:gs pos="0">
                      <a:srgbClr val="FFFF00"/>
                    </a:gs>
                    <a:gs pos="100000">
                      <a:srgbClr val="FFFFFF"/>
                    </a:gs>
                  </a:gsLst>
                  <a:path path="shape">
                    <a:fillToRect l="50000" t="50000" r="50000" b="50000"/>
                  </a:path>
                </a:gradFill>
              </a14:hiddenFill>
            </a:ext>
            <a:ext uri="{91240B29-F687-4f45-9708-019B960494DF}">
              <a14:hiddenLine xmlns:a14="http://schemas.microsoft.com/office/drawing/2010/main" w="9525">
                <a:solidFill>
                  <a:srgbClr val="D42C2F"/>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nchorCtr="1">
            <a:spAutoFit/>
          </a:bodyPr>
          <a:lstStyle/>
          <a:p>
            <a:pPr algn="ctr" defTabSz="914400" eaLnBrk="0" fontAlgn="base" hangingPunct="0">
              <a:lnSpc>
                <a:spcPct val="35000"/>
              </a:lnSpc>
              <a:spcBef>
                <a:spcPct val="0"/>
              </a:spcBef>
              <a:spcAft>
                <a:spcPct val="0"/>
              </a:spcAft>
            </a:pPr>
            <a:endParaRPr lang="en-US" sz="3200" dirty="0">
              <a:solidFill>
                <a:srgbClr val="000000"/>
              </a:solidFill>
              <a:effectLst>
                <a:outerShdw blurRad="38100" dist="38100" dir="2700000" algn="tl">
                  <a:srgbClr val="DDDDDD"/>
                </a:outerShdw>
              </a:effectLst>
              <a:latin typeface="Times" charset="0"/>
              <a:ea typeface="ＭＳ Ｐゴシック" charset="0"/>
              <a:cs typeface="ＭＳ Ｐゴシック" charset="0"/>
            </a:endParaRPr>
          </a:p>
          <a:p>
            <a:pPr algn="ctr" defTabSz="914400" eaLnBrk="0" fontAlgn="base" hangingPunct="0">
              <a:lnSpc>
                <a:spcPct val="65000"/>
              </a:lnSpc>
              <a:spcBef>
                <a:spcPct val="0"/>
              </a:spcBef>
              <a:spcAft>
                <a:spcPct val="0"/>
              </a:spcAft>
            </a:pPr>
            <a:r>
              <a:rPr lang="en-US" sz="3200" dirty="0">
                <a:solidFill>
                  <a:srgbClr val="B2B2B2"/>
                </a:solidFill>
                <a:latin typeface="Times" charset="0"/>
                <a:ea typeface="ＭＳ Ｐゴシック" charset="0"/>
                <a:cs typeface="ＭＳ Ｐゴシック" charset="0"/>
              </a:rPr>
              <a:t>p + </a:t>
            </a:r>
            <a:r>
              <a:rPr lang="en-US" sz="3200" dirty="0">
                <a:solidFill>
                  <a:srgbClr val="B2B2B2"/>
                </a:solidFill>
                <a:latin typeface="Symbol" charset="0"/>
                <a:ea typeface="ＭＳ Ｐゴシック" charset="0"/>
                <a:cs typeface="ＭＳ Ｐゴシック" charset="0"/>
              </a:rPr>
              <a:t>g</a:t>
            </a:r>
            <a:r>
              <a:rPr lang="en-US" sz="3200" dirty="0">
                <a:solidFill>
                  <a:srgbClr val="B2B2B2"/>
                </a:solidFill>
                <a:latin typeface="Times" charset="0"/>
                <a:ea typeface="ＭＳ Ｐゴシック" charset="0"/>
                <a:cs typeface="ＭＳ Ｐゴシック" charset="0"/>
              </a:rPr>
              <a:t> </a:t>
            </a:r>
            <a:r>
              <a:rPr lang="en-US" sz="3200" dirty="0">
                <a:solidFill>
                  <a:srgbClr val="B2B2B2"/>
                </a:solidFill>
                <a:latin typeface="Times" charset="0"/>
                <a:ea typeface="ＭＳ Ｐゴシック" charset="0"/>
                <a:cs typeface="ＭＳ Ｐゴシック" charset="0"/>
                <a:sym typeface="Wingdings" charset="0"/>
              </a:rPr>
              <a:t></a:t>
            </a:r>
            <a:r>
              <a:rPr lang="en-US" sz="3200" dirty="0">
                <a:solidFill>
                  <a:srgbClr val="B2B2B2"/>
                </a:solidFill>
                <a:latin typeface="Times" charset="0"/>
                <a:ea typeface="ＭＳ Ｐゴシック" charset="0"/>
                <a:cs typeface="ＭＳ Ｐゴシック" charset="0"/>
              </a:rPr>
              <a:t> n + </a:t>
            </a:r>
            <a:r>
              <a:rPr lang="en-US" sz="3200" dirty="0">
                <a:solidFill>
                  <a:srgbClr val="B2B2B2"/>
                </a:solidFill>
                <a:latin typeface="Symbol" charset="0"/>
                <a:ea typeface="ＭＳ Ｐゴシック" charset="0"/>
                <a:cs typeface="ＭＳ Ｐゴシック" charset="0"/>
              </a:rPr>
              <a:t>p</a:t>
            </a:r>
            <a:r>
              <a:rPr lang="en-US" sz="3200" baseline="30000" dirty="0">
                <a:solidFill>
                  <a:srgbClr val="B2B2B2"/>
                </a:solidFill>
                <a:latin typeface="Times" charset="0"/>
                <a:ea typeface="ＭＳ Ｐゴシック" charset="0"/>
                <a:cs typeface="ＭＳ Ｐゴシック" charset="0"/>
              </a:rPr>
              <a:t>+</a:t>
            </a:r>
            <a:endParaRPr lang="en-US" sz="3200" baseline="30000" dirty="0">
              <a:solidFill>
                <a:srgbClr val="B2B2B2"/>
              </a:solidFill>
              <a:effectLst>
                <a:outerShdw blurRad="38100" dist="38100" dir="2700000" algn="tl">
                  <a:srgbClr val="DDDDDD"/>
                </a:outerShdw>
              </a:effectLst>
              <a:latin typeface="Times" charset="0"/>
              <a:ea typeface="ＭＳ Ｐゴシック" charset="0"/>
              <a:cs typeface="ＭＳ Ｐゴシック" charset="0"/>
            </a:endParaRPr>
          </a:p>
          <a:p>
            <a:pPr defTabSz="914400" eaLnBrk="0" fontAlgn="base" hangingPunct="0">
              <a:lnSpc>
                <a:spcPct val="65000"/>
              </a:lnSpc>
              <a:spcBef>
                <a:spcPct val="0"/>
              </a:spcBef>
              <a:spcAft>
                <a:spcPct val="0"/>
              </a:spcAft>
            </a:pPr>
            <a:endParaRPr lang="en-US" sz="3600" baseline="30000" dirty="0">
              <a:solidFill>
                <a:srgbClr val="B2B2B2"/>
              </a:solidFill>
              <a:latin typeface="Times" charset="0"/>
              <a:ea typeface="ＭＳ Ｐゴシック" charset="0"/>
              <a:cs typeface="ＭＳ Ｐゴシック" charset="0"/>
            </a:endParaRPr>
          </a:p>
          <a:p>
            <a:pPr defTabSz="914400" eaLnBrk="0" fontAlgn="base" hangingPunct="0">
              <a:lnSpc>
                <a:spcPct val="65000"/>
              </a:lnSpc>
              <a:spcBef>
                <a:spcPct val="0"/>
              </a:spcBef>
              <a:spcAft>
                <a:spcPct val="0"/>
              </a:spcAft>
            </a:pPr>
            <a:r>
              <a:rPr lang="en-US" sz="4000" baseline="30000" dirty="0">
                <a:solidFill>
                  <a:srgbClr val="B2B2B2"/>
                </a:solidFill>
                <a:latin typeface="Times" charset="0"/>
                <a:ea typeface="ＭＳ Ｐゴシック" charset="0"/>
                <a:cs typeface="ＭＳ Ｐゴシック" charset="0"/>
              </a:rPr>
              <a:t>~ cosmic ray + neutrino</a:t>
            </a:r>
            <a:r>
              <a:rPr lang="en-US" sz="4000" dirty="0">
                <a:solidFill>
                  <a:srgbClr val="FF8000"/>
                </a:solidFill>
                <a:latin typeface="Times" charset="0"/>
                <a:ea typeface="ＭＳ Ｐゴシック" charset="0"/>
                <a:cs typeface="ＭＳ Ｐゴシック" charset="0"/>
              </a:rPr>
              <a:t> </a:t>
            </a:r>
          </a:p>
        </p:txBody>
      </p:sp>
      <p:sp>
        <p:nvSpPr>
          <p:cNvPr id="252944" name="Oval 16"/>
          <p:cNvSpPr>
            <a:spLocks noChangeArrowheads="1"/>
          </p:cNvSpPr>
          <p:nvPr/>
        </p:nvSpPr>
        <p:spPr bwMode="auto">
          <a:xfrm>
            <a:off x="8272656" y="4572000"/>
            <a:ext cx="609600" cy="609600"/>
          </a:xfrm>
          <a:prstGeom prst="ellipse">
            <a:avLst/>
          </a:prstGeom>
          <a:noFill/>
          <a:ln w="2857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5" name="Oval 17"/>
          <p:cNvSpPr>
            <a:spLocks noChangeArrowheads="1"/>
          </p:cNvSpPr>
          <p:nvPr/>
        </p:nvSpPr>
        <p:spPr bwMode="auto">
          <a:xfrm>
            <a:off x="8305797" y="5562600"/>
            <a:ext cx="609600" cy="609600"/>
          </a:xfrm>
          <a:prstGeom prst="ellipse">
            <a:avLst/>
          </a:prstGeom>
          <a:noFill/>
          <a:ln w="2857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6" name="Line 18"/>
          <p:cNvSpPr>
            <a:spLocks noChangeShapeType="1"/>
          </p:cNvSpPr>
          <p:nvPr/>
        </p:nvSpPr>
        <p:spPr bwMode="auto">
          <a:xfrm>
            <a:off x="2912530" y="1676400"/>
            <a:ext cx="2209800" cy="0"/>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7" name="Line 19"/>
          <p:cNvSpPr>
            <a:spLocks noChangeShapeType="1"/>
          </p:cNvSpPr>
          <p:nvPr/>
        </p:nvSpPr>
        <p:spPr bwMode="auto">
          <a:xfrm>
            <a:off x="3386663" y="3429000"/>
            <a:ext cx="1752600" cy="0"/>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8" name="Rectangle 20"/>
          <p:cNvSpPr>
            <a:spLocks noChangeArrowheads="1"/>
          </p:cNvSpPr>
          <p:nvPr/>
        </p:nvSpPr>
        <p:spPr bwMode="auto">
          <a:xfrm>
            <a:off x="1489152" y="2819400"/>
            <a:ext cx="1295400" cy="2133600"/>
          </a:xfrm>
          <a:prstGeom prst="rect">
            <a:avLst/>
          </a:prstGeom>
          <a:solidFill>
            <a:srgbClr val="0033CC">
              <a:alpha val="17000"/>
            </a:srgbClr>
          </a:solidFill>
          <a:ln w="9525">
            <a:solidFill>
              <a:schemeClr val="bg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
        <p:nvSpPr>
          <p:cNvPr id="252949" name="Text Box 21"/>
          <p:cNvSpPr txBox="1">
            <a:spLocks noChangeArrowheads="1"/>
          </p:cNvSpPr>
          <p:nvPr/>
        </p:nvSpPr>
        <p:spPr bwMode="auto">
          <a:xfrm>
            <a:off x="193752" y="263525"/>
            <a:ext cx="4817695" cy="461665"/>
          </a:xfrm>
          <a:prstGeom prst="rect">
            <a:avLst/>
          </a:prstGeom>
          <a:solidFill>
            <a:schemeClr val="bg1">
              <a:lumMod val="65000"/>
              <a:lumOff val="35000"/>
            </a:schemeClr>
          </a:solidFill>
          <a:ln>
            <a:noFill/>
          </a:ln>
          <a:effectLst/>
        </p:spPr>
        <p:txBody>
          <a:bodyPr wrap="none">
            <a:spAutoFit/>
          </a:bodyPr>
          <a:lstStyle/>
          <a:p>
            <a:pPr defTabSz="914400" fontAlgn="base">
              <a:spcBef>
                <a:spcPct val="0"/>
              </a:spcBef>
              <a:spcAft>
                <a:spcPct val="0"/>
              </a:spcAft>
            </a:pPr>
            <a:r>
              <a:rPr lang="en-US" sz="2400" dirty="0">
                <a:solidFill>
                  <a:prstClr val="white"/>
                </a:solidFill>
                <a:latin typeface="Symbol" charset="0"/>
                <a:ea typeface="ＭＳ Ｐゴシック" charset="0"/>
                <a:cs typeface="ＭＳ Ｐゴシック" charset="0"/>
              </a:rPr>
              <a:t>n</a:t>
            </a:r>
            <a:r>
              <a:rPr lang="en-US" sz="2400" dirty="0">
                <a:solidFill>
                  <a:prstClr val="white"/>
                </a:solidFill>
                <a:latin typeface="Arial" charset="0"/>
                <a:ea typeface="ＭＳ Ｐゴシック" charset="0"/>
                <a:cs typeface="ＭＳ Ｐゴシック" charset="0"/>
              </a:rPr>
              <a:t> and </a:t>
            </a:r>
            <a:r>
              <a:rPr lang="en-US" sz="2400" dirty="0">
                <a:solidFill>
                  <a:prstClr val="white"/>
                </a:solidFill>
                <a:latin typeface="Symbol" charset="0"/>
                <a:ea typeface="ＭＳ Ｐゴシック" charset="0"/>
                <a:cs typeface="ＭＳ Ｐゴシック" charset="0"/>
              </a:rPr>
              <a:t>g</a:t>
            </a:r>
            <a:r>
              <a:rPr lang="en-US" sz="2400" dirty="0">
                <a:solidFill>
                  <a:prstClr val="white"/>
                </a:solidFill>
                <a:latin typeface="Arial" charset="0"/>
                <a:ea typeface="ＭＳ Ｐゴシック" charset="0"/>
                <a:cs typeface="ＭＳ Ｐゴシック" charset="0"/>
              </a:rPr>
              <a:t> beams : heaven and earth</a:t>
            </a:r>
          </a:p>
        </p:txBody>
      </p:sp>
      <p:sp>
        <p:nvSpPr>
          <p:cNvPr id="2" name="TextBox 1"/>
          <p:cNvSpPr txBox="1"/>
          <p:nvPr/>
        </p:nvSpPr>
        <p:spPr>
          <a:xfrm>
            <a:off x="5470165" y="1409"/>
            <a:ext cx="3416771" cy="830997"/>
          </a:xfrm>
          <a:prstGeom prst="rect">
            <a:avLst/>
          </a:prstGeom>
          <a:noFill/>
        </p:spPr>
        <p:txBody>
          <a:bodyPr wrap="none" rtlCol="0">
            <a:spAutoFit/>
          </a:bodyPr>
          <a:lstStyle/>
          <a:p>
            <a:pPr algn="ctr"/>
            <a:r>
              <a:rPr lang="en-US" sz="2400" dirty="0">
                <a:solidFill>
                  <a:prstClr val="white"/>
                </a:solidFill>
                <a:latin typeface="Calibri"/>
              </a:rPr>
              <a:t>accelerator is powered by</a:t>
            </a:r>
          </a:p>
          <a:p>
            <a:pPr algn="ctr"/>
            <a:r>
              <a:rPr lang="en-US" sz="2400" dirty="0">
                <a:solidFill>
                  <a:prstClr val="white"/>
                </a:solidFill>
                <a:latin typeface="Calibri"/>
              </a:rPr>
              <a:t>large gravitational energy</a:t>
            </a:r>
          </a:p>
        </p:txBody>
      </p:sp>
      <p:cxnSp>
        <p:nvCxnSpPr>
          <p:cNvPr id="13" name="Straight Connector 12"/>
          <p:cNvCxnSpPr/>
          <p:nvPr/>
        </p:nvCxnSpPr>
        <p:spPr>
          <a:xfrm>
            <a:off x="5715536" y="832406"/>
            <a:ext cx="0" cy="535738"/>
          </a:xfrm>
          <a:prstGeom prst="line">
            <a:avLst/>
          </a:prstGeom>
          <a:ln w="381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34" name="Line 5"/>
          <p:cNvSpPr>
            <a:spLocks noChangeShapeType="1"/>
          </p:cNvSpPr>
          <p:nvPr/>
        </p:nvSpPr>
        <p:spPr bwMode="auto">
          <a:xfrm>
            <a:off x="5715536" y="1368144"/>
            <a:ext cx="761464" cy="0"/>
          </a:xfrm>
          <a:prstGeom prst="line">
            <a:avLst/>
          </a:prstGeom>
          <a:noFill/>
          <a:ln w="38100">
            <a:solidFill>
              <a:srgbClr val="FF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charset="0"/>
              <a:ea typeface="ＭＳ Ｐゴシック" charset="0"/>
              <a:cs typeface="ＭＳ Ｐゴシック" charset="0"/>
            </a:endParaRPr>
          </a:p>
        </p:txBody>
      </p:sp>
    </p:spTree>
    <p:extLst>
      <p:ext uri="{BB962C8B-B14F-4D97-AF65-F5344CB8AC3E}">
        <p14:creationId xmlns:p14="http://schemas.microsoft.com/office/powerpoint/2010/main" val="1307122653"/>
      </p:ext>
    </p:extLst>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cascade1.pd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5052" y="0"/>
            <a:ext cx="6858000" cy="6858000"/>
          </a:xfrm>
          <a:prstGeom prst="rect">
            <a:avLst/>
          </a:prstGeom>
        </p:spPr>
      </p:pic>
      <p:sp>
        <p:nvSpPr>
          <p:cNvPr id="3" name="TextBox 2"/>
          <p:cNvSpPr txBox="1"/>
          <p:nvPr/>
        </p:nvSpPr>
        <p:spPr>
          <a:xfrm>
            <a:off x="475312" y="344713"/>
            <a:ext cx="3936695" cy="954107"/>
          </a:xfrm>
          <a:prstGeom prst="rect">
            <a:avLst/>
          </a:prstGeom>
          <a:solidFill>
            <a:schemeClr val="tx1">
              <a:lumMod val="65000"/>
              <a:lumOff val="35000"/>
            </a:schemeClr>
          </a:solidFill>
        </p:spPr>
        <p:txBody>
          <a:bodyPr wrap="none" rtlCol="0">
            <a:spAutoFit/>
          </a:bodyPr>
          <a:lstStyle/>
          <a:p>
            <a:pPr algn="ctr"/>
            <a:r>
              <a:rPr lang="en-US" sz="2800" dirty="0" err="1">
                <a:solidFill>
                  <a:prstClr val="white"/>
                </a:solidFill>
                <a:latin typeface="Arial"/>
                <a:cs typeface="Arial"/>
              </a:rPr>
              <a:t>hadronic</a:t>
            </a:r>
            <a:r>
              <a:rPr lang="en-US" sz="2800" dirty="0">
                <a:solidFill>
                  <a:prstClr val="white"/>
                </a:solidFill>
                <a:latin typeface="Arial"/>
                <a:cs typeface="Arial"/>
              </a:rPr>
              <a:t> gamma rays ?</a:t>
            </a:r>
          </a:p>
          <a:p>
            <a:pPr algn="ctr"/>
            <a:r>
              <a:rPr lang="en-US" sz="2800" dirty="0">
                <a:solidFill>
                  <a:prstClr val="white"/>
                </a:solidFill>
                <a:latin typeface="Symbol" charset="2"/>
                <a:cs typeface="Symbol" charset="2"/>
              </a:rPr>
              <a:t>p</a:t>
            </a:r>
            <a:r>
              <a:rPr lang="en-US" sz="2800" baseline="30000" dirty="0">
                <a:solidFill>
                  <a:prstClr val="white"/>
                </a:solidFill>
                <a:latin typeface="Arial"/>
                <a:cs typeface="Arial"/>
              </a:rPr>
              <a:t>+</a:t>
            </a:r>
            <a:r>
              <a:rPr lang="en-US" sz="2800" dirty="0">
                <a:solidFill>
                  <a:prstClr val="white"/>
                </a:solidFill>
                <a:latin typeface="Arial"/>
                <a:cs typeface="Arial"/>
              </a:rPr>
              <a:t> = </a:t>
            </a:r>
            <a:r>
              <a:rPr lang="en-US" sz="2800" dirty="0">
                <a:solidFill>
                  <a:prstClr val="white"/>
                </a:solidFill>
                <a:latin typeface="Symbol" charset="2"/>
                <a:cs typeface="Symbol" charset="2"/>
              </a:rPr>
              <a:t>p</a:t>
            </a:r>
            <a:r>
              <a:rPr lang="en-US" sz="2800" baseline="30000" dirty="0">
                <a:solidFill>
                  <a:prstClr val="white"/>
                </a:solidFill>
                <a:latin typeface="Arial"/>
                <a:cs typeface="Arial"/>
              </a:rPr>
              <a:t>-</a:t>
            </a:r>
            <a:r>
              <a:rPr lang="en-US" sz="2800" dirty="0">
                <a:solidFill>
                  <a:prstClr val="white"/>
                </a:solidFill>
                <a:latin typeface="Arial"/>
                <a:cs typeface="Arial"/>
              </a:rPr>
              <a:t> = </a:t>
            </a:r>
            <a:r>
              <a:rPr lang="en-US" sz="2800" dirty="0">
                <a:solidFill>
                  <a:prstClr val="white"/>
                </a:solidFill>
                <a:latin typeface="Symbol" charset="2"/>
                <a:cs typeface="Symbol" charset="2"/>
              </a:rPr>
              <a:t>p</a:t>
            </a:r>
            <a:r>
              <a:rPr lang="en-US" sz="2800" baseline="30000" dirty="0">
                <a:solidFill>
                  <a:prstClr val="white"/>
                </a:solidFill>
                <a:latin typeface="Arial"/>
                <a:cs typeface="Arial"/>
              </a:rPr>
              <a:t>0</a:t>
            </a:r>
          </a:p>
        </p:txBody>
      </p:sp>
    </p:spTree>
    <p:extLst>
      <p:ext uri="{BB962C8B-B14F-4D97-AF65-F5344CB8AC3E}">
        <p14:creationId xmlns:p14="http://schemas.microsoft.com/office/powerpoint/2010/main" val="3904057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cascade2.pd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7562" y="0"/>
            <a:ext cx="6858000" cy="6858000"/>
          </a:xfrm>
          <a:prstGeom prst="rect">
            <a:avLst/>
          </a:prstGeom>
        </p:spPr>
      </p:pic>
    </p:spTree>
    <p:extLst>
      <p:ext uri="{BB962C8B-B14F-4D97-AF65-F5344CB8AC3E}">
        <p14:creationId xmlns:p14="http://schemas.microsoft.com/office/powerpoint/2010/main" val="17947698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ewfigure_v2.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46" y="54259"/>
            <a:ext cx="8969584" cy="6822425"/>
          </a:xfrm>
          <a:prstGeom prst="rect">
            <a:avLst/>
          </a:prstGeom>
        </p:spPr>
      </p:pic>
      <p:sp>
        <p:nvSpPr>
          <p:cNvPr id="6" name="TextBox 5"/>
          <p:cNvSpPr txBox="1"/>
          <p:nvPr/>
        </p:nvSpPr>
        <p:spPr>
          <a:xfrm>
            <a:off x="6527126" y="2106197"/>
            <a:ext cx="1239768" cy="707886"/>
          </a:xfrm>
          <a:prstGeom prst="rect">
            <a:avLst/>
          </a:prstGeom>
          <a:solidFill>
            <a:schemeClr val="bg1">
              <a:lumMod val="65000"/>
            </a:schemeClr>
          </a:solidFill>
        </p:spPr>
        <p:txBody>
          <a:bodyPr wrap="none" rtlCol="0">
            <a:spAutoFit/>
          </a:bodyPr>
          <a:lstStyle/>
          <a:p>
            <a:pPr algn="ctr"/>
            <a:r>
              <a:rPr lang="en-US" sz="2000" dirty="0">
                <a:solidFill>
                  <a:srgbClr val="000000"/>
                </a:solidFill>
                <a:latin typeface="Arial"/>
                <a:ea typeface="ＭＳ Ｐゴシック"/>
                <a:cs typeface="Arial"/>
              </a:rPr>
              <a:t>cosmic</a:t>
            </a:r>
          </a:p>
          <a:p>
            <a:pPr algn="ctr"/>
            <a:r>
              <a:rPr lang="en-US" sz="2000" dirty="0">
                <a:solidFill>
                  <a:srgbClr val="000000"/>
                </a:solidFill>
                <a:latin typeface="Arial"/>
                <a:ea typeface="ＭＳ Ｐゴシック"/>
                <a:cs typeface="Arial"/>
              </a:rPr>
              <a:t>neutrinos</a:t>
            </a:r>
          </a:p>
        </p:txBody>
      </p:sp>
      <p:sp>
        <p:nvSpPr>
          <p:cNvPr id="7" name="Rectangle 6"/>
          <p:cNvSpPr/>
          <p:nvPr/>
        </p:nvSpPr>
        <p:spPr>
          <a:xfrm>
            <a:off x="3319396" y="1255249"/>
            <a:ext cx="1759860" cy="707886"/>
          </a:xfrm>
          <a:prstGeom prst="rect">
            <a:avLst/>
          </a:prstGeom>
          <a:solidFill>
            <a:schemeClr val="bg1">
              <a:lumMod val="65000"/>
            </a:schemeClr>
          </a:solidFill>
        </p:spPr>
        <p:txBody>
          <a:bodyPr wrap="square">
            <a:spAutoFit/>
          </a:bodyPr>
          <a:lstStyle/>
          <a:p>
            <a:pPr algn="ctr"/>
            <a:r>
              <a:rPr lang="en-US" sz="2000" dirty="0">
                <a:solidFill>
                  <a:srgbClr val="000000"/>
                </a:solidFill>
                <a:latin typeface="Arial"/>
                <a:ea typeface="ＭＳ Ｐゴシック"/>
                <a:cs typeface="Arial"/>
              </a:rPr>
              <a:t>Fermi</a:t>
            </a:r>
          </a:p>
          <a:p>
            <a:pPr algn="ctr"/>
            <a:r>
              <a:rPr lang="en-US" sz="2000" dirty="0">
                <a:solidFill>
                  <a:srgbClr val="000000"/>
                </a:solidFill>
                <a:latin typeface="Arial"/>
                <a:ea typeface="ＭＳ Ｐゴシック"/>
                <a:cs typeface="Arial"/>
              </a:rPr>
              <a:t>gammas</a:t>
            </a:r>
          </a:p>
        </p:txBody>
      </p:sp>
      <p:cxnSp>
        <p:nvCxnSpPr>
          <p:cNvPr id="9" name="Straight Arrow Connector 8"/>
          <p:cNvCxnSpPr/>
          <p:nvPr/>
        </p:nvCxnSpPr>
        <p:spPr bwMode="auto">
          <a:xfrm>
            <a:off x="7145199" y="2865501"/>
            <a:ext cx="0" cy="414317"/>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cxnSp>
        <p:nvCxnSpPr>
          <p:cNvPr id="11" name="Straight Arrow Connector 10"/>
          <p:cNvCxnSpPr/>
          <p:nvPr/>
        </p:nvCxnSpPr>
        <p:spPr bwMode="auto">
          <a:xfrm flipH="1">
            <a:off x="3846293" y="2012712"/>
            <a:ext cx="247803" cy="545431"/>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sp>
        <p:nvSpPr>
          <p:cNvPr id="5" name="TextBox 4"/>
          <p:cNvSpPr txBox="1"/>
          <p:nvPr/>
        </p:nvSpPr>
        <p:spPr>
          <a:xfrm>
            <a:off x="2227999" y="2903337"/>
            <a:ext cx="969786" cy="523220"/>
          </a:xfrm>
          <a:prstGeom prst="rect">
            <a:avLst/>
          </a:prstGeom>
          <a:noFill/>
        </p:spPr>
        <p:txBody>
          <a:bodyPr wrap="none" rtlCol="0">
            <a:spAutoFit/>
          </a:bodyPr>
          <a:lstStyle/>
          <a:p>
            <a:r>
              <a:rPr lang="en-US" sz="2800" dirty="0">
                <a:solidFill>
                  <a:srgbClr val="000000"/>
                </a:solidFill>
                <a:latin typeface="Arial"/>
                <a:ea typeface="ＭＳ Ｐゴシック"/>
                <a:cs typeface="Arial"/>
              </a:rPr>
              <a:t>E</a:t>
            </a:r>
            <a:r>
              <a:rPr lang="en-US" sz="2800" baseline="30000" dirty="0">
                <a:solidFill>
                  <a:srgbClr val="000000"/>
                </a:solidFill>
                <a:latin typeface="Arial"/>
                <a:ea typeface="ＭＳ Ｐゴシック"/>
                <a:cs typeface="Arial"/>
              </a:rPr>
              <a:t>-2.15</a:t>
            </a:r>
          </a:p>
        </p:txBody>
      </p:sp>
      <p:graphicFrame>
        <p:nvGraphicFramePr>
          <p:cNvPr id="10" name="Object 9"/>
          <p:cNvGraphicFramePr>
            <a:graphicFrameLocks noChangeAspect="1"/>
          </p:cNvGraphicFramePr>
          <p:nvPr>
            <p:extLst>
              <p:ext uri="{D42A27DB-BD31-4B8C-83A1-F6EECF244321}">
                <p14:modId xmlns:p14="http://schemas.microsoft.com/office/powerpoint/2010/main" val="3280716461"/>
              </p:ext>
            </p:extLst>
          </p:nvPr>
        </p:nvGraphicFramePr>
        <p:xfrm>
          <a:off x="1323145" y="280052"/>
          <a:ext cx="2176021" cy="535636"/>
        </p:xfrm>
        <a:graphic>
          <a:graphicData uri="http://schemas.openxmlformats.org/presentationml/2006/ole">
            <mc:AlternateContent xmlns:mc="http://schemas.openxmlformats.org/markup-compatibility/2006">
              <mc:Choice xmlns:v="urn:schemas-microsoft-com:vml" Requires="v">
                <p:oleObj spid="_x0000_s141318" name="Equation" r:id="rId4" imgW="825500" imgH="203200" progId="Equation.3">
                  <p:embed/>
                </p:oleObj>
              </mc:Choice>
              <mc:Fallback>
                <p:oleObj name="Equation" r:id="rId4" imgW="825500" imgH="203200" progId="Equation.3">
                  <p:embed/>
                  <p:pic>
                    <p:nvPicPr>
                      <p:cNvPr id="0" name=""/>
                      <p:cNvPicPr/>
                      <p:nvPr/>
                    </p:nvPicPr>
                    <p:blipFill>
                      <a:blip r:embed="rId5"/>
                      <a:stretch>
                        <a:fillRect/>
                      </a:stretch>
                    </p:blipFill>
                    <p:spPr>
                      <a:xfrm>
                        <a:off x="1323145" y="280052"/>
                        <a:ext cx="2176021" cy="535636"/>
                      </a:xfrm>
                      <a:prstGeom prst="rect">
                        <a:avLst/>
                      </a:prstGeom>
                      <a:solidFill>
                        <a:schemeClr val="bg1">
                          <a:lumMod val="65000"/>
                        </a:schemeClr>
                      </a:solidFill>
                    </p:spPr>
                  </p:pic>
                </p:oleObj>
              </mc:Fallback>
            </mc:AlternateContent>
          </a:graphicData>
        </a:graphic>
      </p:graphicFrame>
    </p:spTree>
    <p:extLst>
      <p:ext uri="{BB962C8B-B14F-4D97-AF65-F5344CB8AC3E}">
        <p14:creationId xmlns:p14="http://schemas.microsoft.com/office/powerpoint/2010/main" val="12319014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newfigure.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0504" y="665041"/>
            <a:ext cx="7847256" cy="5968762"/>
          </a:xfrm>
          <a:prstGeom prst="rect">
            <a:avLst/>
          </a:prstGeom>
        </p:spPr>
      </p:pic>
      <p:sp>
        <p:nvSpPr>
          <p:cNvPr id="6" name="TextBox 5"/>
          <p:cNvSpPr txBox="1"/>
          <p:nvPr/>
        </p:nvSpPr>
        <p:spPr>
          <a:xfrm>
            <a:off x="6527126" y="2212037"/>
            <a:ext cx="1239768" cy="707886"/>
          </a:xfrm>
          <a:prstGeom prst="rect">
            <a:avLst/>
          </a:prstGeom>
          <a:solidFill>
            <a:schemeClr val="bg1">
              <a:lumMod val="65000"/>
            </a:schemeClr>
          </a:solidFill>
        </p:spPr>
        <p:txBody>
          <a:bodyPr wrap="none" rtlCol="0">
            <a:spAutoFit/>
          </a:bodyPr>
          <a:lstStyle/>
          <a:p>
            <a:pPr algn="ctr"/>
            <a:r>
              <a:rPr lang="en-US" sz="2000" dirty="0">
                <a:solidFill>
                  <a:srgbClr val="000000"/>
                </a:solidFill>
                <a:latin typeface="Arial"/>
                <a:ea typeface="ＭＳ Ｐゴシック"/>
                <a:cs typeface="Arial"/>
              </a:rPr>
              <a:t>cosmic</a:t>
            </a:r>
          </a:p>
          <a:p>
            <a:pPr algn="ctr"/>
            <a:r>
              <a:rPr lang="en-US" sz="2000" dirty="0">
                <a:solidFill>
                  <a:srgbClr val="000000"/>
                </a:solidFill>
                <a:latin typeface="Arial"/>
                <a:ea typeface="ＭＳ Ｐゴシック"/>
                <a:cs typeface="Arial"/>
              </a:rPr>
              <a:t>neutrinos</a:t>
            </a:r>
          </a:p>
        </p:txBody>
      </p:sp>
      <p:sp>
        <p:nvSpPr>
          <p:cNvPr id="7" name="Rectangle 6"/>
          <p:cNvSpPr/>
          <p:nvPr/>
        </p:nvSpPr>
        <p:spPr>
          <a:xfrm>
            <a:off x="3319396" y="1255249"/>
            <a:ext cx="1759860" cy="707886"/>
          </a:xfrm>
          <a:prstGeom prst="rect">
            <a:avLst/>
          </a:prstGeom>
          <a:solidFill>
            <a:schemeClr val="bg1">
              <a:lumMod val="65000"/>
            </a:schemeClr>
          </a:solidFill>
        </p:spPr>
        <p:txBody>
          <a:bodyPr wrap="square">
            <a:spAutoFit/>
          </a:bodyPr>
          <a:lstStyle/>
          <a:p>
            <a:pPr algn="ctr"/>
            <a:r>
              <a:rPr lang="en-US" sz="2000" dirty="0">
                <a:solidFill>
                  <a:srgbClr val="000000"/>
                </a:solidFill>
                <a:latin typeface="Arial"/>
                <a:ea typeface="ＭＳ Ｐゴシック"/>
                <a:cs typeface="Arial"/>
              </a:rPr>
              <a:t>Fermi</a:t>
            </a:r>
          </a:p>
          <a:p>
            <a:pPr algn="ctr"/>
            <a:r>
              <a:rPr lang="en-US" sz="2000" dirty="0">
                <a:solidFill>
                  <a:srgbClr val="000000"/>
                </a:solidFill>
                <a:latin typeface="Arial"/>
                <a:ea typeface="ＭＳ Ｐゴシック"/>
                <a:cs typeface="Arial"/>
              </a:rPr>
              <a:t>gammas</a:t>
            </a:r>
          </a:p>
        </p:txBody>
      </p:sp>
      <p:cxnSp>
        <p:nvCxnSpPr>
          <p:cNvPr id="9" name="Straight Arrow Connector 8"/>
          <p:cNvCxnSpPr/>
          <p:nvPr/>
        </p:nvCxnSpPr>
        <p:spPr bwMode="auto">
          <a:xfrm>
            <a:off x="7145199" y="2978397"/>
            <a:ext cx="0" cy="414317"/>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cxnSp>
        <p:nvCxnSpPr>
          <p:cNvPr id="11" name="Straight Arrow Connector 10"/>
          <p:cNvCxnSpPr/>
          <p:nvPr/>
        </p:nvCxnSpPr>
        <p:spPr bwMode="auto">
          <a:xfrm flipH="1">
            <a:off x="3846293" y="2012712"/>
            <a:ext cx="247803" cy="545431"/>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sp>
        <p:nvSpPr>
          <p:cNvPr id="5" name="TextBox 4"/>
          <p:cNvSpPr txBox="1"/>
          <p:nvPr/>
        </p:nvSpPr>
        <p:spPr>
          <a:xfrm>
            <a:off x="2227999" y="2903337"/>
            <a:ext cx="969786" cy="523220"/>
          </a:xfrm>
          <a:prstGeom prst="rect">
            <a:avLst/>
          </a:prstGeom>
          <a:noFill/>
        </p:spPr>
        <p:txBody>
          <a:bodyPr wrap="none" rtlCol="0">
            <a:spAutoFit/>
          </a:bodyPr>
          <a:lstStyle/>
          <a:p>
            <a:r>
              <a:rPr lang="en-US" sz="2800" dirty="0">
                <a:solidFill>
                  <a:srgbClr val="000000"/>
                </a:solidFill>
                <a:latin typeface="Arial"/>
                <a:ea typeface="ＭＳ Ｐゴシック"/>
                <a:cs typeface="Arial"/>
              </a:rPr>
              <a:t>E</a:t>
            </a:r>
            <a:r>
              <a:rPr lang="en-US" sz="2800" baseline="30000" dirty="0">
                <a:solidFill>
                  <a:srgbClr val="000000"/>
                </a:solidFill>
                <a:latin typeface="Arial"/>
                <a:ea typeface="ＭＳ Ｐゴシック"/>
                <a:cs typeface="Arial"/>
              </a:rPr>
              <a:t>-2.15</a:t>
            </a:r>
          </a:p>
        </p:txBody>
      </p:sp>
      <p:graphicFrame>
        <p:nvGraphicFramePr>
          <p:cNvPr id="10" name="Object 9"/>
          <p:cNvGraphicFramePr>
            <a:graphicFrameLocks noChangeAspect="1"/>
          </p:cNvGraphicFramePr>
          <p:nvPr>
            <p:extLst>
              <p:ext uri="{D42A27DB-BD31-4B8C-83A1-F6EECF244321}">
                <p14:modId xmlns:p14="http://schemas.microsoft.com/office/powerpoint/2010/main" val="2266245621"/>
              </p:ext>
            </p:extLst>
          </p:nvPr>
        </p:nvGraphicFramePr>
        <p:xfrm>
          <a:off x="109513" y="89540"/>
          <a:ext cx="2176021" cy="535636"/>
        </p:xfrm>
        <a:graphic>
          <a:graphicData uri="http://schemas.openxmlformats.org/presentationml/2006/ole">
            <mc:AlternateContent xmlns:mc="http://schemas.openxmlformats.org/markup-compatibility/2006">
              <mc:Choice xmlns:v="urn:schemas-microsoft-com:vml" Requires="v">
                <p:oleObj spid="_x0000_s46124" name="Equation" r:id="rId4" imgW="825500" imgH="203200" progId="Equation.3">
                  <p:embed/>
                </p:oleObj>
              </mc:Choice>
              <mc:Fallback>
                <p:oleObj name="Equation" r:id="rId4" imgW="825500" imgH="203200" progId="Equation.3">
                  <p:embed/>
                  <p:pic>
                    <p:nvPicPr>
                      <p:cNvPr id="0" name=""/>
                      <p:cNvPicPr/>
                      <p:nvPr/>
                    </p:nvPicPr>
                    <p:blipFill>
                      <a:blip r:embed="rId5"/>
                      <a:stretch>
                        <a:fillRect/>
                      </a:stretch>
                    </p:blipFill>
                    <p:spPr>
                      <a:xfrm>
                        <a:off x="109513" y="89540"/>
                        <a:ext cx="2176021" cy="535636"/>
                      </a:xfrm>
                      <a:prstGeom prst="rect">
                        <a:avLst/>
                      </a:prstGeom>
                      <a:solidFill>
                        <a:schemeClr val="bg1">
                          <a:lumMod val="65000"/>
                        </a:schemeClr>
                      </a:solidFill>
                    </p:spPr>
                  </p:pic>
                </p:oleObj>
              </mc:Fallback>
            </mc:AlternateContent>
          </a:graphicData>
        </a:graphic>
      </p:graphicFrame>
    </p:spTree>
    <p:extLst>
      <p:ext uri="{BB962C8B-B14F-4D97-AF65-F5344CB8AC3E}">
        <p14:creationId xmlns:p14="http://schemas.microsoft.com/office/powerpoint/2010/main" val="40618299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48104" y="439521"/>
            <a:ext cx="8017507" cy="5732202"/>
          </a:xfrm>
          <a:prstGeom prst="rect">
            <a:avLst/>
          </a:prstGeom>
        </p:spPr>
      </p:pic>
      <p:sp>
        <p:nvSpPr>
          <p:cNvPr id="3" name="TextBox 2"/>
          <p:cNvSpPr txBox="1"/>
          <p:nvPr/>
        </p:nvSpPr>
        <p:spPr>
          <a:xfrm>
            <a:off x="13512" y="6144703"/>
            <a:ext cx="9114094" cy="461665"/>
          </a:xfrm>
          <a:prstGeom prst="rect">
            <a:avLst/>
          </a:prstGeom>
          <a:solidFill>
            <a:schemeClr val="bg1">
              <a:lumMod val="65000"/>
            </a:schemeClr>
          </a:solidFill>
        </p:spPr>
        <p:txBody>
          <a:bodyPr wrap="none" rtlCol="0">
            <a:spAutoFit/>
          </a:bodyPr>
          <a:lstStyle/>
          <a:p>
            <a:r>
              <a:rPr lang="en-US" sz="2400" dirty="0" smtClean="0">
                <a:solidFill>
                  <a:srgbClr val="000000"/>
                </a:solidFill>
                <a:latin typeface="Arial"/>
                <a:ea typeface="ＭＳ Ｐゴシック"/>
                <a:cs typeface="Arial"/>
              </a:rPr>
              <a:t>energy in the Universe in gamma rays, neutrinos and cosmic rays</a:t>
            </a:r>
            <a:endParaRPr lang="en-US" sz="2400" dirty="0">
              <a:solidFill>
                <a:srgbClr val="000000"/>
              </a:solidFill>
              <a:latin typeface="Arial"/>
              <a:ea typeface="ＭＳ Ｐゴシック"/>
              <a:cs typeface="Arial"/>
            </a:endParaRPr>
          </a:p>
        </p:txBody>
      </p:sp>
      <p:cxnSp>
        <p:nvCxnSpPr>
          <p:cNvPr id="5" name="Straight Connector 4"/>
          <p:cNvCxnSpPr/>
          <p:nvPr/>
        </p:nvCxnSpPr>
        <p:spPr bwMode="auto">
          <a:xfrm>
            <a:off x="4039979" y="2972194"/>
            <a:ext cx="1688955" cy="0"/>
          </a:xfrm>
          <a:prstGeom prst="line">
            <a:avLst/>
          </a:prstGeom>
          <a:solidFill>
            <a:schemeClr val="accent1"/>
          </a:solidFill>
          <a:ln w="5715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spTree>
    <p:extLst>
      <p:ext uri="{BB962C8B-B14F-4D97-AF65-F5344CB8AC3E}">
        <p14:creationId xmlns:p14="http://schemas.microsoft.com/office/powerpoint/2010/main" val="147016708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2"/>
          <p:cNvGraphicFramePr>
            <a:graphicFrameLocks noChangeAspect="1"/>
          </p:cNvGraphicFramePr>
          <p:nvPr>
            <p:extLst>
              <p:ext uri="{D42A27DB-BD31-4B8C-83A1-F6EECF244321}">
                <p14:modId xmlns:p14="http://schemas.microsoft.com/office/powerpoint/2010/main" val="2204024896"/>
              </p:ext>
            </p:extLst>
          </p:nvPr>
        </p:nvGraphicFramePr>
        <p:xfrm>
          <a:off x="-112726" y="-161999"/>
          <a:ext cx="9482152" cy="7116837"/>
        </p:xfrm>
        <a:graphic>
          <a:graphicData uri="http://schemas.openxmlformats.org/presentationml/2006/ole">
            <mc:AlternateContent xmlns:mc="http://schemas.openxmlformats.org/markup-compatibility/2006">
              <mc:Choice xmlns:v="urn:schemas-microsoft-com:vml" Requires="v">
                <p:oleObj spid="_x0000_s47148"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726" y="-161999"/>
                        <a:ext cx="9482152" cy="7116837"/>
                      </a:xfrm>
                      <a:prstGeom prst="rect">
                        <a:avLst/>
                      </a:prstGeom>
                      <a:solidFill>
                        <a:schemeClr val="bg1"/>
                      </a:solidFill>
                      <a:ln>
                        <a:noFill/>
                      </a:ln>
                      <a:effectLst/>
                      <a:extLst/>
                    </p:spPr>
                  </p:pic>
                </p:oleObj>
              </mc:Fallback>
            </mc:AlternateContent>
          </a:graphicData>
        </a:graphic>
      </p:graphicFrame>
      <p:sp>
        <p:nvSpPr>
          <p:cNvPr id="4" name="Rectangle 3"/>
          <p:cNvSpPr/>
          <p:nvPr/>
        </p:nvSpPr>
        <p:spPr>
          <a:xfrm>
            <a:off x="307102" y="865427"/>
            <a:ext cx="8800725" cy="6124754"/>
          </a:xfrm>
          <a:prstGeom prst="rect">
            <a:avLst/>
          </a:prstGeom>
        </p:spPr>
        <p:txBody>
          <a:bodyPr wrap="square">
            <a:spAutoFit/>
          </a:bodyPr>
          <a:lstStyle/>
          <a:p>
            <a:pPr marL="457200" indent="-457200">
              <a:buFont typeface="Arial"/>
              <a:buChar char="•"/>
            </a:pPr>
            <a:r>
              <a:rPr lang="en-US" sz="2800" dirty="0">
                <a:solidFill>
                  <a:prstClr val="white"/>
                </a:solidFill>
                <a:latin typeface="Arial"/>
                <a:ea typeface="ＭＳ Ｐゴシック"/>
                <a:cs typeface="Arial"/>
              </a:rPr>
              <a:t>we observe a flux of cosmic neutrinos from the cosmos whose properties correspond in all</a:t>
            </a:r>
          </a:p>
          <a:p>
            <a:r>
              <a:rPr lang="en-US" sz="2800" dirty="0">
                <a:solidFill>
                  <a:prstClr val="white"/>
                </a:solidFill>
                <a:latin typeface="Arial"/>
                <a:ea typeface="ＭＳ Ｐゴシック"/>
                <a:cs typeface="Arial"/>
              </a:rPr>
              <a:t>     respects to the flux anticipated from </a:t>
            </a:r>
            <a:r>
              <a:rPr lang="en-US" sz="2800" dirty="0" err="1">
                <a:solidFill>
                  <a:prstClr val="white"/>
                </a:solidFill>
                <a:latin typeface="Arial"/>
                <a:ea typeface="ＭＳ Ｐゴシック"/>
                <a:cs typeface="Arial"/>
              </a:rPr>
              <a:t>PeV</a:t>
            </a:r>
            <a:r>
              <a:rPr lang="en-US" sz="2800" dirty="0">
                <a:solidFill>
                  <a:prstClr val="white"/>
                </a:solidFill>
                <a:latin typeface="Arial"/>
                <a:ea typeface="ＭＳ Ｐゴシック"/>
                <a:cs typeface="Arial"/>
              </a:rPr>
              <a:t>-energy</a:t>
            </a:r>
          </a:p>
          <a:p>
            <a:r>
              <a:rPr lang="en-US" sz="2800" dirty="0">
                <a:solidFill>
                  <a:prstClr val="white"/>
                </a:solidFill>
                <a:latin typeface="Arial"/>
                <a:ea typeface="ＭＳ Ｐゴシック"/>
                <a:cs typeface="Arial"/>
              </a:rPr>
              <a:t>     cosmic accelerators that radiate comparable </a:t>
            </a:r>
          </a:p>
          <a:p>
            <a:r>
              <a:rPr lang="en-US" sz="2800" dirty="0">
                <a:solidFill>
                  <a:prstClr val="white"/>
                </a:solidFill>
                <a:latin typeface="Arial"/>
                <a:ea typeface="ＭＳ Ｐゴシック"/>
                <a:cs typeface="Arial"/>
              </a:rPr>
              <a:t>     energies in light and neutrinos</a:t>
            </a:r>
          </a:p>
          <a:p>
            <a:endParaRPr lang="en-US" sz="2800" dirty="0">
              <a:solidFill>
                <a:prstClr val="white"/>
              </a:solidFill>
              <a:latin typeface="Arial"/>
              <a:ea typeface="ＭＳ Ｐゴシック"/>
              <a:cs typeface="Arial"/>
            </a:endParaRPr>
          </a:p>
          <a:p>
            <a:pPr marL="457200" indent="-457200">
              <a:buFont typeface="Arial"/>
              <a:buChar char="•"/>
            </a:pPr>
            <a:r>
              <a:rPr lang="en-US" sz="2800" dirty="0">
                <a:solidFill>
                  <a:prstClr val="white"/>
                </a:solidFill>
                <a:latin typeface="Arial"/>
                <a:ea typeface="ＭＳ Ｐゴシック"/>
                <a:cs typeface="Arial"/>
              </a:rPr>
              <a:t>the energy in cosmic neutrinos is also comparable to the energy observed in extragalactic cosmic rays (the Waxman-</a:t>
            </a:r>
            <a:r>
              <a:rPr lang="en-US" sz="2800" dirty="0" err="1">
                <a:solidFill>
                  <a:prstClr val="white"/>
                </a:solidFill>
                <a:latin typeface="Arial"/>
                <a:ea typeface="ＭＳ Ｐゴシック"/>
                <a:cs typeface="Arial"/>
              </a:rPr>
              <a:t>Bahcall</a:t>
            </a:r>
            <a:r>
              <a:rPr lang="en-US" sz="2800" dirty="0">
                <a:solidFill>
                  <a:prstClr val="white"/>
                </a:solidFill>
                <a:latin typeface="Arial"/>
                <a:ea typeface="ＭＳ Ｐゴシック"/>
                <a:cs typeface="Arial"/>
              </a:rPr>
              <a:t> bound)</a:t>
            </a:r>
          </a:p>
          <a:p>
            <a:pPr marL="457200" indent="-457200">
              <a:buFont typeface="Arial"/>
              <a:buChar char="•"/>
            </a:pPr>
            <a:endParaRPr lang="en-US" sz="2800" dirty="0">
              <a:solidFill>
                <a:prstClr val="white"/>
              </a:solidFill>
              <a:latin typeface="Arial"/>
              <a:ea typeface="ＭＳ Ｐゴシック"/>
              <a:cs typeface="Arial"/>
            </a:endParaRPr>
          </a:p>
          <a:p>
            <a:pPr marL="457200" indent="-457200">
              <a:buFont typeface="Arial"/>
              <a:buChar char="•"/>
            </a:pPr>
            <a:r>
              <a:rPr lang="en-US" sz="2800" dirty="0">
                <a:solidFill>
                  <a:prstClr val="white"/>
                </a:solidFill>
                <a:latin typeface="Arial"/>
                <a:ea typeface="ＭＳ Ｐゴシック"/>
                <a:cs typeface="Arial"/>
              </a:rPr>
              <a:t>at some level common Fermi-IceCube sources?</a:t>
            </a:r>
          </a:p>
          <a:p>
            <a:pPr marL="457200" indent="-457200">
              <a:buFont typeface="Arial"/>
              <a:buChar char="•"/>
            </a:pPr>
            <a:endParaRPr lang="en-US" sz="2800" dirty="0">
              <a:solidFill>
                <a:prstClr val="white"/>
              </a:solidFill>
              <a:latin typeface="Arial"/>
              <a:ea typeface="ＭＳ Ｐゴシック"/>
              <a:cs typeface="Arial"/>
            </a:endParaRPr>
          </a:p>
          <a:p>
            <a:pPr marL="457200" indent="-457200">
              <a:buFont typeface="Arial"/>
              <a:buChar char="•"/>
            </a:pPr>
            <a:endParaRPr lang="en-US" sz="2800" dirty="0">
              <a:solidFill>
                <a:prstClr val="white"/>
              </a:solidFill>
              <a:latin typeface="Arial"/>
              <a:ea typeface="ＭＳ Ｐゴシック"/>
              <a:cs typeface="Arial"/>
            </a:endParaRPr>
          </a:p>
          <a:p>
            <a:endParaRPr lang="en-US" sz="2800" dirty="0">
              <a:solidFill>
                <a:prstClr val="white"/>
              </a:solidFill>
              <a:latin typeface="Arial"/>
              <a:ea typeface="ＭＳ Ｐゴシック"/>
              <a:cs typeface="Arial"/>
            </a:endParaRPr>
          </a:p>
        </p:txBody>
      </p:sp>
    </p:spTree>
    <p:extLst>
      <p:ext uri="{BB962C8B-B14F-4D97-AF65-F5344CB8AC3E}">
        <p14:creationId xmlns:p14="http://schemas.microsoft.com/office/powerpoint/2010/main" val="10775098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574466" name="Object 2"/>
          <p:cNvGraphicFramePr>
            <a:graphicFrameLocks noChangeAspect="1"/>
          </p:cNvGraphicFramePr>
          <p:nvPr>
            <p:extLst>
              <p:ext uri="{D42A27DB-BD31-4B8C-83A1-F6EECF244321}">
                <p14:modId xmlns:p14="http://schemas.microsoft.com/office/powerpoint/2010/main" val="2460948912"/>
              </p:ext>
            </p:extLst>
          </p:nvPr>
        </p:nvGraphicFramePr>
        <p:xfrm>
          <a:off x="457200" y="0"/>
          <a:ext cx="8077200" cy="6469063"/>
        </p:xfrm>
        <a:graphic>
          <a:graphicData uri="http://schemas.openxmlformats.org/presentationml/2006/ole">
            <mc:AlternateContent xmlns:mc="http://schemas.openxmlformats.org/markup-compatibility/2006">
              <mc:Choice xmlns:v="urn:schemas-microsoft-com:vml" Requires="v">
                <p:oleObj spid="_x0000_s112664" name="Document" r:id="rId3" imgW="16461498" imgH="13184440" progId="Word.Document.12">
                  <p:link updateAutomatic="1"/>
                </p:oleObj>
              </mc:Choice>
              <mc:Fallback>
                <p:oleObj name="Document" r:id="rId3" imgW="16461498" imgH="13184440" progId="Word.Document.12">
                  <p:link updateAutomatic="1"/>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0"/>
                        <a:ext cx="8077200" cy="6469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
        <p:nvSpPr>
          <p:cNvPr id="574468" name="Title 1"/>
          <p:cNvSpPr>
            <a:spLocks noGrp="1"/>
          </p:cNvSpPr>
          <p:nvPr>
            <p:ph type="title" idx="4294967295"/>
          </p:nvPr>
        </p:nvSpPr>
        <p:spPr>
          <a:xfrm>
            <a:off x="6506640" y="5139949"/>
            <a:ext cx="8229600" cy="1143000"/>
          </a:xfrm>
        </p:spPr>
        <p:txBody>
          <a:bodyPr>
            <a:normAutofit fontScale="90000"/>
          </a:bodyPr>
          <a:lstStyle/>
          <a:p>
            <a:pPr algn="l" eaLnBrk="1" hangingPunct="1"/>
            <a:r>
              <a:rPr lang="en-US" sz="3200" dirty="0" err="1" smtClean="0">
                <a:solidFill>
                  <a:schemeClr val="bg1"/>
                </a:solidFill>
                <a:latin typeface="Arial" charset="0"/>
                <a:ea typeface="ＭＳ Ｐゴシック" charset="0"/>
                <a:cs typeface="ＭＳ Ｐゴシック" charset="0"/>
              </a:rPr>
              <a:t>blazars</a:t>
            </a:r>
            <a:r>
              <a:rPr lang="en-US" sz="3200" dirty="0">
                <a:solidFill>
                  <a:schemeClr val="bg1"/>
                </a:solidFill>
                <a:latin typeface="Arial" charset="0"/>
                <a:ea typeface="ＭＳ Ｐゴシック" charset="0"/>
                <a:cs typeface="ＭＳ Ｐゴシック" charset="0"/>
              </a:rPr>
              <a:t/>
            </a:r>
            <a:br>
              <a:rPr lang="en-US" sz="3200" dirty="0">
                <a:solidFill>
                  <a:schemeClr val="bg1"/>
                </a:solidFill>
                <a:latin typeface="Arial" charset="0"/>
                <a:ea typeface="ＭＳ Ｐゴシック" charset="0"/>
                <a:cs typeface="ＭＳ Ｐゴシック" charset="0"/>
              </a:rPr>
            </a:br>
            <a:r>
              <a:rPr lang="en-US" sz="3200" dirty="0">
                <a:solidFill>
                  <a:schemeClr val="bg1"/>
                </a:solidFill>
                <a:latin typeface="Arial" charset="0"/>
                <a:ea typeface="ＭＳ Ｐゴシック" charset="0"/>
                <a:cs typeface="ＭＳ Ｐゴシック" charset="0"/>
              </a:rPr>
              <a:t/>
            </a:r>
            <a:br>
              <a:rPr lang="en-US" sz="3200" dirty="0">
                <a:solidFill>
                  <a:schemeClr val="bg1"/>
                </a:solidFill>
                <a:latin typeface="Arial" charset="0"/>
                <a:ea typeface="ＭＳ Ｐゴシック" charset="0"/>
                <a:cs typeface="ＭＳ Ｐゴシック" charset="0"/>
              </a:rPr>
            </a:br>
            <a:r>
              <a:rPr lang="en-US" sz="2400" dirty="0">
                <a:solidFill>
                  <a:schemeClr val="bg1"/>
                </a:solidFill>
                <a:latin typeface="Arial" charset="0"/>
                <a:ea typeface="ＭＳ Ｐゴシック" charset="0"/>
                <a:cs typeface="ＭＳ Ｐゴシック" charset="0"/>
              </a:rPr>
              <a:t>particle flows near</a:t>
            </a:r>
            <a:br>
              <a:rPr lang="en-US" sz="2400" dirty="0">
                <a:solidFill>
                  <a:schemeClr val="bg1"/>
                </a:solidFill>
                <a:latin typeface="Arial" charset="0"/>
                <a:ea typeface="ＭＳ Ｐゴシック" charset="0"/>
                <a:cs typeface="ＭＳ Ｐゴシック" charset="0"/>
              </a:rPr>
            </a:br>
            <a:r>
              <a:rPr lang="en-US" sz="2400" dirty="0" smtClean="0">
                <a:solidFill>
                  <a:schemeClr val="bg1"/>
                </a:solidFill>
                <a:latin typeface="Arial" charset="0"/>
                <a:ea typeface="ＭＳ Ｐゴシック" charset="0"/>
                <a:cs typeface="ＭＳ Ｐゴシック" charset="0"/>
              </a:rPr>
              <a:t>supermassive</a:t>
            </a:r>
            <a:br>
              <a:rPr lang="en-US" sz="2400" dirty="0" smtClean="0">
                <a:solidFill>
                  <a:schemeClr val="bg1"/>
                </a:solidFill>
                <a:latin typeface="Arial" charset="0"/>
                <a:ea typeface="ＭＳ Ｐゴシック" charset="0"/>
                <a:cs typeface="ＭＳ Ｐゴシック" charset="0"/>
              </a:rPr>
            </a:br>
            <a:r>
              <a:rPr lang="en-US" sz="2400" dirty="0" smtClean="0">
                <a:solidFill>
                  <a:schemeClr val="bg1"/>
                </a:solidFill>
                <a:latin typeface="Arial" charset="0"/>
                <a:ea typeface="ＭＳ Ｐゴシック" charset="0"/>
                <a:cs typeface="ＭＳ Ｐゴシック" charset="0"/>
              </a:rPr>
              <a:t>black hole</a:t>
            </a:r>
            <a:endParaRPr lang="en-US" sz="4000" dirty="0">
              <a:latin typeface="Arial" charset="0"/>
              <a:ea typeface="ＭＳ Ｐゴシック" charset="0"/>
              <a:cs typeface="ＭＳ Ｐゴシック" charset="0"/>
            </a:endParaRPr>
          </a:p>
        </p:txBody>
      </p:sp>
      <p:sp>
        <p:nvSpPr>
          <p:cNvPr id="2" name="Up Arrow 1"/>
          <p:cNvSpPr/>
          <p:nvPr/>
        </p:nvSpPr>
        <p:spPr bwMode="auto">
          <a:xfrm rot="9305938">
            <a:off x="5319935" y="5606542"/>
            <a:ext cx="484632" cy="978408"/>
          </a:xfrm>
          <a:prstGeom prst="up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Arial" pitchFamily="34" charset="0"/>
            </a:endParaRPr>
          </a:p>
        </p:txBody>
      </p:sp>
    </p:spTree>
    <p:extLst>
      <p:ext uri="{BB962C8B-B14F-4D97-AF65-F5344CB8AC3E}">
        <p14:creationId xmlns:p14="http://schemas.microsoft.com/office/powerpoint/2010/main" val="287849117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2"/>
          <p:cNvGraphicFramePr>
            <a:graphicFrameLocks noChangeAspect="1"/>
          </p:cNvGraphicFramePr>
          <p:nvPr>
            <p:extLst>
              <p:ext uri="{D42A27DB-BD31-4B8C-83A1-F6EECF244321}">
                <p14:modId xmlns:p14="http://schemas.microsoft.com/office/powerpoint/2010/main" val="3717427678"/>
              </p:ext>
            </p:extLst>
          </p:nvPr>
        </p:nvGraphicFramePr>
        <p:xfrm>
          <a:off x="-97696" y="-150718"/>
          <a:ext cx="9467121" cy="7105556"/>
        </p:xfrm>
        <a:graphic>
          <a:graphicData uri="http://schemas.openxmlformats.org/presentationml/2006/ole">
            <mc:AlternateContent xmlns:mc="http://schemas.openxmlformats.org/markup-compatibility/2006">
              <mc:Choice xmlns:v="urn:schemas-microsoft-com:vml" Requires="v">
                <p:oleObj spid="_x0000_s48172"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696" y="-150718"/>
                        <a:ext cx="9467121" cy="7105556"/>
                      </a:xfrm>
                      <a:prstGeom prst="rect">
                        <a:avLst/>
                      </a:prstGeom>
                      <a:solidFill>
                        <a:schemeClr val="bg1"/>
                      </a:solidFill>
                      <a:ln>
                        <a:noFill/>
                      </a:ln>
                      <a:effectLst/>
                      <a:extLst/>
                    </p:spPr>
                  </p:pic>
                </p:oleObj>
              </mc:Fallback>
            </mc:AlternateContent>
          </a:graphicData>
        </a:graphic>
      </p:graphicFrame>
      <p:sp>
        <p:nvSpPr>
          <p:cNvPr id="3" name="Content Placeholder 2"/>
          <p:cNvSpPr>
            <a:spLocks noGrp="1"/>
          </p:cNvSpPr>
          <p:nvPr>
            <p:ph idx="1"/>
          </p:nvPr>
        </p:nvSpPr>
        <p:spPr>
          <a:xfrm>
            <a:off x="2507815" y="2840649"/>
            <a:ext cx="8686800" cy="2815922"/>
          </a:xfrm>
        </p:spPr>
        <p:txBody>
          <a:bodyPr>
            <a:noAutofit/>
          </a:bodyPr>
          <a:lstStyle/>
          <a:p>
            <a:r>
              <a:rPr lang="en-US" sz="4000" dirty="0" smtClean="0">
                <a:solidFill>
                  <a:schemeClr val="bg1"/>
                </a:solidFill>
                <a:latin typeface="Arial"/>
                <a:cs typeface="Arial"/>
              </a:rPr>
              <a:t>there is more</a:t>
            </a:r>
            <a:endParaRPr lang="en-US" sz="4000" dirty="0">
              <a:solidFill>
                <a:schemeClr val="bg1"/>
              </a:solidFill>
              <a:latin typeface="Arial"/>
              <a:cs typeface="Arial"/>
            </a:endParaRPr>
          </a:p>
        </p:txBody>
      </p:sp>
    </p:spTree>
    <p:extLst>
      <p:ext uri="{BB962C8B-B14F-4D97-AF65-F5344CB8AC3E}">
        <p14:creationId xmlns:p14="http://schemas.microsoft.com/office/powerpoint/2010/main" val="9030756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newfigure.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0504" y="665041"/>
            <a:ext cx="7847256" cy="5968762"/>
          </a:xfrm>
          <a:prstGeom prst="rect">
            <a:avLst/>
          </a:prstGeom>
        </p:spPr>
      </p:pic>
      <p:sp>
        <p:nvSpPr>
          <p:cNvPr id="6" name="TextBox 5"/>
          <p:cNvSpPr txBox="1"/>
          <p:nvPr/>
        </p:nvSpPr>
        <p:spPr>
          <a:xfrm>
            <a:off x="6527126" y="2212037"/>
            <a:ext cx="1239768" cy="707886"/>
          </a:xfrm>
          <a:prstGeom prst="rect">
            <a:avLst/>
          </a:prstGeom>
          <a:solidFill>
            <a:schemeClr val="bg1">
              <a:lumMod val="65000"/>
            </a:schemeClr>
          </a:solidFill>
        </p:spPr>
        <p:txBody>
          <a:bodyPr wrap="none" rtlCol="0">
            <a:spAutoFit/>
          </a:bodyPr>
          <a:lstStyle/>
          <a:p>
            <a:pPr algn="ctr"/>
            <a:r>
              <a:rPr lang="en-US" sz="2000" dirty="0">
                <a:solidFill>
                  <a:srgbClr val="000000"/>
                </a:solidFill>
                <a:latin typeface="Arial"/>
                <a:ea typeface="ＭＳ Ｐゴシック"/>
                <a:cs typeface="Arial"/>
              </a:rPr>
              <a:t>cosmic</a:t>
            </a:r>
          </a:p>
          <a:p>
            <a:pPr algn="ctr"/>
            <a:r>
              <a:rPr lang="en-US" sz="2000" dirty="0">
                <a:solidFill>
                  <a:srgbClr val="000000"/>
                </a:solidFill>
                <a:latin typeface="Arial"/>
                <a:ea typeface="ＭＳ Ｐゴシック"/>
                <a:cs typeface="Arial"/>
              </a:rPr>
              <a:t>neutrinos</a:t>
            </a:r>
          </a:p>
        </p:txBody>
      </p:sp>
      <p:sp>
        <p:nvSpPr>
          <p:cNvPr id="7" name="Rectangle 6"/>
          <p:cNvSpPr/>
          <p:nvPr/>
        </p:nvSpPr>
        <p:spPr>
          <a:xfrm>
            <a:off x="3319396" y="1255249"/>
            <a:ext cx="1759860" cy="707886"/>
          </a:xfrm>
          <a:prstGeom prst="rect">
            <a:avLst/>
          </a:prstGeom>
          <a:solidFill>
            <a:schemeClr val="bg1">
              <a:lumMod val="65000"/>
            </a:schemeClr>
          </a:solidFill>
        </p:spPr>
        <p:txBody>
          <a:bodyPr wrap="square">
            <a:spAutoFit/>
          </a:bodyPr>
          <a:lstStyle/>
          <a:p>
            <a:pPr algn="ctr"/>
            <a:r>
              <a:rPr lang="en-US" sz="2000" dirty="0">
                <a:solidFill>
                  <a:srgbClr val="000000"/>
                </a:solidFill>
                <a:latin typeface="Arial"/>
                <a:ea typeface="ＭＳ Ｐゴシック"/>
                <a:cs typeface="Arial"/>
              </a:rPr>
              <a:t>Fermi</a:t>
            </a:r>
          </a:p>
          <a:p>
            <a:pPr algn="ctr"/>
            <a:r>
              <a:rPr lang="en-US" sz="2000" dirty="0">
                <a:solidFill>
                  <a:srgbClr val="000000"/>
                </a:solidFill>
                <a:latin typeface="Arial"/>
                <a:ea typeface="ＭＳ Ｐゴシック"/>
                <a:cs typeface="Arial"/>
              </a:rPr>
              <a:t>gammas</a:t>
            </a:r>
          </a:p>
        </p:txBody>
      </p:sp>
      <p:cxnSp>
        <p:nvCxnSpPr>
          <p:cNvPr id="9" name="Straight Arrow Connector 8"/>
          <p:cNvCxnSpPr/>
          <p:nvPr/>
        </p:nvCxnSpPr>
        <p:spPr bwMode="auto">
          <a:xfrm>
            <a:off x="7145199" y="2978397"/>
            <a:ext cx="0" cy="414317"/>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cxnSp>
        <p:nvCxnSpPr>
          <p:cNvPr id="11" name="Straight Arrow Connector 10"/>
          <p:cNvCxnSpPr/>
          <p:nvPr/>
        </p:nvCxnSpPr>
        <p:spPr bwMode="auto">
          <a:xfrm flipH="1">
            <a:off x="3846293" y="2012712"/>
            <a:ext cx="247803" cy="545431"/>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sp>
        <p:nvSpPr>
          <p:cNvPr id="5" name="TextBox 4"/>
          <p:cNvSpPr txBox="1"/>
          <p:nvPr/>
        </p:nvSpPr>
        <p:spPr>
          <a:xfrm>
            <a:off x="2227999" y="2903337"/>
            <a:ext cx="969786" cy="523220"/>
          </a:xfrm>
          <a:prstGeom prst="rect">
            <a:avLst/>
          </a:prstGeom>
          <a:noFill/>
        </p:spPr>
        <p:txBody>
          <a:bodyPr wrap="none" rtlCol="0">
            <a:spAutoFit/>
          </a:bodyPr>
          <a:lstStyle/>
          <a:p>
            <a:r>
              <a:rPr lang="en-US" sz="2800" dirty="0">
                <a:solidFill>
                  <a:srgbClr val="000000"/>
                </a:solidFill>
                <a:latin typeface="Arial"/>
                <a:ea typeface="ＭＳ Ｐゴシック"/>
                <a:cs typeface="Arial"/>
              </a:rPr>
              <a:t>E</a:t>
            </a:r>
            <a:r>
              <a:rPr lang="en-US" sz="2800" baseline="30000" dirty="0">
                <a:solidFill>
                  <a:srgbClr val="000000"/>
                </a:solidFill>
                <a:latin typeface="Arial"/>
                <a:ea typeface="ＭＳ Ｐゴシック"/>
                <a:cs typeface="Arial"/>
              </a:rPr>
              <a:t>-2.15</a:t>
            </a:r>
          </a:p>
        </p:txBody>
      </p:sp>
      <p:graphicFrame>
        <p:nvGraphicFramePr>
          <p:cNvPr id="10" name="Object 9"/>
          <p:cNvGraphicFramePr>
            <a:graphicFrameLocks noChangeAspect="1"/>
          </p:cNvGraphicFramePr>
          <p:nvPr>
            <p:extLst>
              <p:ext uri="{D42A27DB-BD31-4B8C-83A1-F6EECF244321}">
                <p14:modId xmlns:p14="http://schemas.microsoft.com/office/powerpoint/2010/main" val="1702225687"/>
              </p:ext>
            </p:extLst>
          </p:nvPr>
        </p:nvGraphicFramePr>
        <p:xfrm>
          <a:off x="109513" y="89540"/>
          <a:ext cx="2176021" cy="535636"/>
        </p:xfrm>
        <a:graphic>
          <a:graphicData uri="http://schemas.openxmlformats.org/presentationml/2006/ole">
            <mc:AlternateContent xmlns:mc="http://schemas.openxmlformats.org/markup-compatibility/2006">
              <mc:Choice xmlns:v="urn:schemas-microsoft-com:vml" Requires="v">
                <p:oleObj spid="_x0000_s50213" name="Equation" r:id="rId4" imgW="825500" imgH="203200" progId="Equation.3">
                  <p:embed/>
                </p:oleObj>
              </mc:Choice>
              <mc:Fallback>
                <p:oleObj name="Equation" r:id="rId4" imgW="825500" imgH="203200" progId="Equation.3">
                  <p:embed/>
                  <p:pic>
                    <p:nvPicPr>
                      <p:cNvPr id="0" name=""/>
                      <p:cNvPicPr/>
                      <p:nvPr/>
                    </p:nvPicPr>
                    <p:blipFill>
                      <a:blip r:embed="rId5"/>
                      <a:stretch>
                        <a:fillRect/>
                      </a:stretch>
                    </p:blipFill>
                    <p:spPr>
                      <a:xfrm>
                        <a:off x="109513" y="89540"/>
                        <a:ext cx="2176021" cy="535636"/>
                      </a:xfrm>
                      <a:prstGeom prst="rect">
                        <a:avLst/>
                      </a:prstGeom>
                      <a:solidFill>
                        <a:schemeClr val="bg1">
                          <a:lumMod val="65000"/>
                        </a:schemeClr>
                      </a:solidFill>
                    </p:spPr>
                  </p:pic>
                </p:oleObj>
              </mc:Fallback>
            </mc:AlternateContent>
          </a:graphicData>
        </a:graphic>
      </p:graphicFrame>
    </p:spTree>
    <p:extLst>
      <p:ext uri="{BB962C8B-B14F-4D97-AF65-F5344CB8AC3E}">
        <p14:creationId xmlns:p14="http://schemas.microsoft.com/office/powerpoint/2010/main" val="281897098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35334" y="273544"/>
            <a:ext cx="7609825" cy="523220"/>
          </a:xfrm>
          <a:prstGeom prst="rect">
            <a:avLst/>
          </a:prstGeom>
          <a:solidFill>
            <a:schemeClr val="bg1">
              <a:lumMod val="65000"/>
            </a:schemeClr>
          </a:solidFill>
        </p:spPr>
        <p:txBody>
          <a:bodyPr wrap="none" rtlCol="0">
            <a:spAutoFit/>
          </a:bodyPr>
          <a:lstStyle/>
          <a:p>
            <a:r>
              <a:rPr lang="en-US" sz="2800" dirty="0">
                <a:solidFill>
                  <a:prstClr val="black"/>
                </a:solidFill>
                <a:latin typeface="Arial"/>
                <a:cs typeface="Arial"/>
              </a:rPr>
              <a:t>towards lower energies: a second component?</a:t>
            </a:r>
          </a:p>
        </p:txBody>
      </p:sp>
      <p:sp>
        <p:nvSpPr>
          <p:cNvPr id="4" name="TextBox 3"/>
          <p:cNvSpPr txBox="1"/>
          <p:nvPr/>
        </p:nvSpPr>
        <p:spPr>
          <a:xfrm>
            <a:off x="1680311" y="1719393"/>
            <a:ext cx="2008958" cy="523220"/>
          </a:xfrm>
          <a:prstGeom prst="rect">
            <a:avLst/>
          </a:prstGeom>
          <a:solidFill>
            <a:schemeClr val="bg1"/>
          </a:solidFill>
        </p:spPr>
        <p:txBody>
          <a:bodyPr wrap="none" rtlCol="0">
            <a:spAutoFit/>
          </a:bodyPr>
          <a:lstStyle/>
          <a:p>
            <a:r>
              <a:rPr lang="en-US" sz="2800" dirty="0">
                <a:solidFill>
                  <a:prstClr val="black"/>
                </a:solidFill>
                <a:latin typeface="Calibri"/>
              </a:rPr>
              <a:t>atmospheric</a:t>
            </a:r>
          </a:p>
        </p:txBody>
      </p:sp>
      <p:sp>
        <p:nvSpPr>
          <p:cNvPr id="5" name="TextBox 4"/>
          <p:cNvSpPr txBox="1"/>
          <p:nvPr/>
        </p:nvSpPr>
        <p:spPr>
          <a:xfrm>
            <a:off x="4414434" y="1699855"/>
            <a:ext cx="1827494" cy="523220"/>
          </a:xfrm>
          <a:prstGeom prst="rect">
            <a:avLst/>
          </a:prstGeom>
          <a:solidFill>
            <a:schemeClr val="bg1"/>
          </a:solidFill>
        </p:spPr>
        <p:txBody>
          <a:bodyPr wrap="none" rtlCol="0">
            <a:spAutoFit/>
          </a:bodyPr>
          <a:lstStyle/>
          <a:p>
            <a:r>
              <a:rPr lang="en-US" sz="2800" dirty="0">
                <a:solidFill>
                  <a:prstClr val="black"/>
                </a:solidFill>
                <a:latin typeface="Calibri"/>
              </a:rPr>
              <a:t>C.R. </a:t>
            </a:r>
            <a:r>
              <a:rPr lang="en-US" sz="2800" dirty="0" err="1">
                <a:solidFill>
                  <a:prstClr val="black"/>
                </a:solidFill>
                <a:latin typeface="Calibri"/>
              </a:rPr>
              <a:t>muons</a:t>
            </a:r>
            <a:endParaRPr lang="en-US" sz="2800" dirty="0">
              <a:solidFill>
                <a:prstClr val="black"/>
              </a:solidFill>
              <a:latin typeface="Calibri"/>
            </a:endParaRPr>
          </a:p>
        </p:txBody>
      </p:sp>
      <p:sp>
        <p:nvSpPr>
          <p:cNvPr id="6" name="TextBox 5"/>
          <p:cNvSpPr txBox="1"/>
          <p:nvPr/>
        </p:nvSpPr>
        <p:spPr>
          <a:xfrm>
            <a:off x="7033849" y="1660776"/>
            <a:ext cx="1895228" cy="584776"/>
          </a:xfrm>
          <a:prstGeom prst="rect">
            <a:avLst/>
          </a:prstGeom>
          <a:solidFill>
            <a:schemeClr val="bg1"/>
          </a:solidFill>
        </p:spPr>
        <p:txBody>
          <a:bodyPr wrap="square" rtlCol="0">
            <a:spAutoFit/>
          </a:bodyPr>
          <a:lstStyle/>
          <a:p>
            <a:r>
              <a:rPr lang="en-US" sz="2800" dirty="0">
                <a:solidFill>
                  <a:prstClr val="black"/>
                </a:solidFill>
                <a:latin typeface="Arial"/>
                <a:cs typeface="Arial"/>
              </a:rPr>
              <a:t>cosmic</a:t>
            </a:r>
            <a:r>
              <a:rPr lang="en-US" sz="2800" dirty="0">
                <a:solidFill>
                  <a:prstClr val="black"/>
                </a:solidFill>
                <a:latin typeface="Arial Narrow"/>
                <a:cs typeface="Arial Narrow"/>
              </a:rPr>
              <a:t> </a:t>
            </a:r>
            <a:r>
              <a:rPr lang="en-US" sz="3200" dirty="0">
                <a:solidFill>
                  <a:prstClr val="black"/>
                </a:solidFill>
                <a:latin typeface="Symbol" charset="2"/>
                <a:cs typeface="Symbol" charset="2"/>
              </a:rPr>
              <a:t>n</a:t>
            </a:r>
          </a:p>
        </p:txBody>
      </p:sp>
      <p:sp>
        <p:nvSpPr>
          <p:cNvPr id="7" name="TextBox 6"/>
          <p:cNvSpPr txBox="1"/>
          <p:nvPr/>
        </p:nvSpPr>
        <p:spPr>
          <a:xfrm>
            <a:off x="5642254" y="5919513"/>
            <a:ext cx="3127629" cy="830997"/>
          </a:xfrm>
          <a:prstGeom prst="rect">
            <a:avLst/>
          </a:prstGeom>
          <a:solidFill>
            <a:schemeClr val="bg1">
              <a:lumMod val="65000"/>
            </a:schemeClr>
          </a:solidFill>
        </p:spPr>
        <p:txBody>
          <a:bodyPr wrap="none" rtlCol="0">
            <a:spAutoFit/>
          </a:bodyPr>
          <a:lstStyle/>
          <a:p>
            <a:pPr algn="ctr"/>
            <a:r>
              <a:rPr lang="en-US" sz="2400" dirty="0" err="1">
                <a:solidFill>
                  <a:prstClr val="black"/>
                </a:solidFill>
                <a:latin typeface="Arial"/>
                <a:cs typeface="Arial"/>
              </a:rPr>
              <a:t>PeV</a:t>
            </a:r>
            <a:r>
              <a:rPr lang="en-US" sz="2400" dirty="0">
                <a:solidFill>
                  <a:prstClr val="black"/>
                </a:solidFill>
                <a:latin typeface="Arial"/>
                <a:cs typeface="Arial"/>
              </a:rPr>
              <a:t> neutrinos</a:t>
            </a:r>
          </a:p>
          <a:p>
            <a:pPr algn="ctr"/>
            <a:r>
              <a:rPr lang="en-US" sz="2400" dirty="0">
                <a:solidFill>
                  <a:prstClr val="black"/>
                </a:solidFill>
                <a:latin typeface="Arial"/>
                <a:cs typeface="Arial"/>
              </a:rPr>
              <a:t>absorbed in the Earth</a:t>
            </a:r>
          </a:p>
        </p:txBody>
      </p:sp>
      <p:sp>
        <p:nvSpPr>
          <p:cNvPr id="9" name="TextBox 8"/>
          <p:cNvSpPr txBox="1"/>
          <p:nvPr/>
        </p:nvSpPr>
        <p:spPr>
          <a:xfrm>
            <a:off x="133211" y="5825634"/>
            <a:ext cx="3954929" cy="923330"/>
          </a:xfrm>
          <a:prstGeom prst="rect">
            <a:avLst/>
          </a:prstGeom>
          <a:solidFill>
            <a:schemeClr val="bg1">
              <a:lumMod val="65000"/>
            </a:schemeClr>
          </a:solidFill>
        </p:spPr>
        <p:txBody>
          <a:bodyPr wrap="none" rtlCol="0">
            <a:spAutoFit/>
          </a:bodyPr>
          <a:lstStyle/>
          <a:p>
            <a:r>
              <a:rPr lang="en-US" dirty="0">
                <a:solidFill>
                  <a:prstClr val="black"/>
                </a:solidFill>
                <a:latin typeface="Calibri"/>
              </a:rPr>
              <a:t>warning:</a:t>
            </a:r>
          </a:p>
          <a:p>
            <a:pPr marL="285750" indent="-285750">
              <a:buFont typeface="Arial"/>
              <a:buChar char="•"/>
            </a:pPr>
            <a:r>
              <a:rPr lang="en-US" dirty="0">
                <a:solidFill>
                  <a:prstClr val="black"/>
                </a:solidFill>
                <a:latin typeface="Calibri"/>
              </a:rPr>
              <a:t>spectrum may not be a power law</a:t>
            </a:r>
          </a:p>
          <a:p>
            <a:pPr marL="285750" indent="-285750">
              <a:buFont typeface="Arial"/>
              <a:buChar char="•"/>
            </a:pPr>
            <a:r>
              <a:rPr lang="en-US" dirty="0">
                <a:solidFill>
                  <a:prstClr val="black"/>
                </a:solidFill>
                <a:latin typeface="Calibri"/>
              </a:rPr>
              <a:t>slope depends on energy range fitted</a:t>
            </a:r>
          </a:p>
        </p:txBody>
      </p:sp>
      <p:pic>
        <p:nvPicPr>
          <p:cNvPr id="11" name="Picture 10"/>
          <p:cNvPicPr>
            <a:picLocks noChangeAspect="1"/>
          </p:cNvPicPr>
          <p:nvPr/>
        </p:nvPicPr>
        <p:blipFill>
          <a:blip r:embed="rId2"/>
          <a:stretch>
            <a:fillRect/>
          </a:stretch>
        </p:blipFill>
        <p:spPr>
          <a:xfrm>
            <a:off x="0" y="1114223"/>
            <a:ext cx="9144000" cy="4635993"/>
          </a:xfrm>
          <a:prstGeom prst="rect">
            <a:avLst/>
          </a:prstGeom>
        </p:spPr>
      </p:pic>
      <p:sp>
        <p:nvSpPr>
          <p:cNvPr id="8" name="Up Arrow 7"/>
          <p:cNvSpPr/>
          <p:nvPr/>
        </p:nvSpPr>
        <p:spPr>
          <a:xfrm rot="16200000">
            <a:off x="2990911" y="2401137"/>
            <a:ext cx="484632" cy="685168"/>
          </a:xfrm>
          <a:prstGeom prst="up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latin typeface="Calibri"/>
            </a:endParaRPr>
          </a:p>
        </p:txBody>
      </p:sp>
      <p:sp>
        <p:nvSpPr>
          <p:cNvPr id="12" name="Up Arrow 11"/>
          <p:cNvSpPr/>
          <p:nvPr/>
        </p:nvSpPr>
        <p:spPr>
          <a:xfrm rot="16200000">
            <a:off x="6886127" y="1918481"/>
            <a:ext cx="484632" cy="685168"/>
          </a:xfrm>
          <a:prstGeom prst="up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latin typeface="Calibri"/>
            </a:endParaRPr>
          </a:p>
        </p:txBody>
      </p:sp>
    </p:spTree>
    <p:extLst>
      <p:ext uri="{BB962C8B-B14F-4D97-AF65-F5344CB8AC3E}">
        <p14:creationId xmlns:p14="http://schemas.microsoft.com/office/powerpoint/2010/main" val="1909720653"/>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58900" y="127000"/>
            <a:ext cx="6413500" cy="6591300"/>
          </a:xfrm>
          <a:prstGeom prst="rect">
            <a:avLst/>
          </a:prstGeom>
        </p:spPr>
      </p:pic>
    </p:spTree>
    <p:extLst>
      <p:ext uri="{BB962C8B-B14F-4D97-AF65-F5344CB8AC3E}">
        <p14:creationId xmlns:p14="http://schemas.microsoft.com/office/powerpoint/2010/main" val="4057798807"/>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061" y="532040"/>
            <a:ext cx="9144000" cy="5486400"/>
          </a:xfrm>
          <a:prstGeom prst="rect">
            <a:avLst/>
          </a:prstGeom>
        </p:spPr>
      </p:pic>
      <p:cxnSp>
        <p:nvCxnSpPr>
          <p:cNvPr id="4" name="Straight Connector 3"/>
          <p:cNvCxnSpPr/>
          <p:nvPr/>
        </p:nvCxnSpPr>
        <p:spPr>
          <a:xfrm>
            <a:off x="3963631" y="4168616"/>
            <a:ext cx="4242833" cy="0"/>
          </a:xfrm>
          <a:prstGeom prst="line">
            <a:avLst/>
          </a:prstGeom>
          <a:ln w="76200" cmpd="sng">
            <a:solidFill>
              <a:schemeClr val="accent2"/>
            </a:solidFill>
          </a:ln>
        </p:spPr>
        <p:style>
          <a:lnRef idx="2">
            <a:schemeClr val="accent1"/>
          </a:lnRef>
          <a:fillRef idx="0">
            <a:schemeClr val="accent1"/>
          </a:fillRef>
          <a:effectRef idx="1">
            <a:schemeClr val="accent1"/>
          </a:effectRef>
          <a:fontRef idx="minor">
            <a:schemeClr val="tx1"/>
          </a:fontRef>
        </p:style>
      </p:cxnSp>
      <p:sp>
        <p:nvSpPr>
          <p:cNvPr id="6" name="TextBox 5"/>
          <p:cNvSpPr txBox="1"/>
          <p:nvPr/>
        </p:nvSpPr>
        <p:spPr>
          <a:xfrm>
            <a:off x="2121885" y="3960331"/>
            <a:ext cx="1405407" cy="379591"/>
          </a:xfrm>
          <a:prstGeom prst="rect">
            <a:avLst/>
          </a:prstGeom>
          <a:noFill/>
        </p:spPr>
        <p:txBody>
          <a:bodyPr wrap="none" rtlCol="0">
            <a:spAutoFit/>
          </a:bodyPr>
          <a:lstStyle/>
          <a:p>
            <a:r>
              <a:rPr lang="en-US" dirty="0" smtClean="0">
                <a:solidFill>
                  <a:prstClr val="black"/>
                </a:solidFill>
                <a:latin typeface="Arial"/>
                <a:cs typeface="Arial"/>
              </a:rPr>
              <a:t>up-going </a:t>
            </a:r>
            <a:r>
              <a:rPr lang="en-US" dirty="0" smtClean="0">
                <a:solidFill>
                  <a:prstClr val="black"/>
                </a:solidFill>
                <a:latin typeface="Symbol" charset="2"/>
                <a:cs typeface="Symbol" charset="2"/>
              </a:rPr>
              <a:t>n</a:t>
            </a:r>
            <a:r>
              <a:rPr lang="en-US" sz="2800" baseline="-25000" dirty="0" smtClean="0">
                <a:solidFill>
                  <a:prstClr val="black"/>
                </a:solidFill>
                <a:latin typeface="Symbol" charset="2"/>
                <a:cs typeface="Symbol" charset="2"/>
              </a:rPr>
              <a:t>m</a:t>
            </a:r>
            <a:endParaRPr lang="en-US" sz="2800" baseline="-25000" dirty="0">
              <a:solidFill>
                <a:prstClr val="black"/>
              </a:solidFill>
              <a:latin typeface="Symbol" charset="2"/>
              <a:cs typeface="Symbol" charset="2"/>
            </a:endParaRPr>
          </a:p>
        </p:txBody>
      </p:sp>
      <p:sp>
        <p:nvSpPr>
          <p:cNvPr id="7" name="TextBox 6"/>
          <p:cNvSpPr txBox="1"/>
          <p:nvPr/>
        </p:nvSpPr>
        <p:spPr>
          <a:xfrm>
            <a:off x="406172" y="257443"/>
            <a:ext cx="3557459" cy="523220"/>
          </a:xfrm>
          <a:prstGeom prst="rect">
            <a:avLst/>
          </a:prstGeom>
          <a:solidFill>
            <a:schemeClr val="bg1">
              <a:lumMod val="65000"/>
            </a:schemeClr>
          </a:solidFill>
        </p:spPr>
        <p:txBody>
          <a:bodyPr wrap="none" rtlCol="0">
            <a:spAutoFit/>
          </a:bodyPr>
          <a:lstStyle/>
          <a:p>
            <a:r>
              <a:rPr lang="en-US" sz="2800" dirty="0" smtClean="0">
                <a:solidFill>
                  <a:prstClr val="black"/>
                </a:solidFill>
                <a:latin typeface="Arial"/>
                <a:cs typeface="Arial"/>
              </a:rPr>
              <a:t>yet lower energies….</a:t>
            </a:r>
            <a:endParaRPr lang="en-US" sz="2800" dirty="0">
              <a:solidFill>
                <a:prstClr val="black"/>
              </a:solidFill>
              <a:latin typeface="Arial"/>
              <a:cs typeface="Arial"/>
            </a:endParaRPr>
          </a:p>
        </p:txBody>
      </p:sp>
      <p:cxnSp>
        <p:nvCxnSpPr>
          <p:cNvPr id="8" name="Straight Connector 7"/>
          <p:cNvCxnSpPr>
            <a:endCxn id="6" idx="3"/>
          </p:cNvCxnSpPr>
          <p:nvPr/>
        </p:nvCxnSpPr>
        <p:spPr>
          <a:xfrm flipH="1" flipV="1">
            <a:off x="3527292" y="4150127"/>
            <a:ext cx="436339" cy="18489"/>
          </a:xfrm>
          <a:prstGeom prst="line">
            <a:avLst/>
          </a:prstGeom>
          <a:ln w="76200" cmpd="sng">
            <a:solidFill>
              <a:srgbClr val="C0504D"/>
            </a:solidFill>
            <a:prstDash val="solid"/>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flipV="1">
            <a:off x="1256680" y="4150127"/>
            <a:ext cx="865205" cy="18489"/>
          </a:xfrm>
          <a:prstGeom prst="line">
            <a:avLst/>
          </a:prstGeom>
          <a:ln w="76200" cmpd="sng">
            <a:solidFill>
              <a:schemeClr val="accent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4496977"/>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60068" y="817568"/>
            <a:ext cx="3589444" cy="1569660"/>
          </a:xfrm>
          <a:prstGeom prst="rect">
            <a:avLst/>
          </a:prstGeom>
          <a:solidFill>
            <a:schemeClr val="tx1">
              <a:lumMod val="50000"/>
              <a:lumOff val="50000"/>
            </a:schemeClr>
          </a:solidFill>
        </p:spPr>
        <p:txBody>
          <a:bodyPr wrap="none" rtlCol="0">
            <a:spAutoFit/>
          </a:bodyPr>
          <a:lstStyle/>
          <a:p>
            <a:pPr algn="ctr"/>
            <a:r>
              <a:rPr lang="en-US" sz="2400" dirty="0" smtClean="0">
                <a:solidFill>
                  <a:schemeClr val="bg1"/>
                </a:solidFill>
                <a:latin typeface="Arial"/>
                <a:cs typeface="Arial"/>
              </a:rPr>
              <a:t>upcoming events:</a:t>
            </a:r>
            <a:endParaRPr lang="en-US" sz="2400" dirty="0">
              <a:solidFill>
                <a:schemeClr val="bg1"/>
              </a:solidFill>
              <a:latin typeface="Arial"/>
              <a:cs typeface="Arial"/>
            </a:endParaRPr>
          </a:p>
          <a:p>
            <a:pPr algn="ctr"/>
            <a:r>
              <a:rPr lang="en-US" sz="2400" dirty="0" smtClean="0">
                <a:solidFill>
                  <a:schemeClr val="bg1"/>
                </a:solidFill>
                <a:latin typeface="Arial"/>
                <a:cs typeface="Arial"/>
              </a:rPr>
              <a:t>“extreme” charm model</a:t>
            </a:r>
          </a:p>
          <a:p>
            <a:pPr algn="ctr"/>
            <a:r>
              <a:rPr lang="en-US" sz="2400" dirty="0" smtClean="0">
                <a:solidFill>
                  <a:schemeClr val="bg1"/>
                </a:solidFill>
                <a:latin typeface="Arial"/>
                <a:cs typeface="Arial"/>
              </a:rPr>
              <a:t>can fit the northern, not</a:t>
            </a:r>
          </a:p>
          <a:p>
            <a:pPr algn="ctr"/>
            <a:r>
              <a:rPr lang="en-US" sz="2400" dirty="0" smtClean="0">
                <a:solidFill>
                  <a:schemeClr val="bg1"/>
                </a:solidFill>
                <a:latin typeface="Arial"/>
                <a:cs typeface="Arial"/>
              </a:rPr>
              <a:t>the southern hemisphere</a:t>
            </a:r>
            <a:endParaRPr lang="en-US" sz="2400" dirty="0">
              <a:solidFill>
                <a:schemeClr val="bg1"/>
              </a:solidFill>
              <a:latin typeface="Arial"/>
              <a:cs typeface="Arial"/>
            </a:endParaRPr>
          </a:p>
        </p:txBody>
      </p:sp>
      <p:pic>
        <p:nvPicPr>
          <p:cNvPr id="12" name="Picture 11"/>
          <p:cNvPicPr>
            <a:picLocks noChangeAspect="1"/>
          </p:cNvPicPr>
          <p:nvPr/>
        </p:nvPicPr>
        <p:blipFill>
          <a:blip r:embed="rId2"/>
          <a:stretch>
            <a:fillRect/>
          </a:stretch>
        </p:blipFill>
        <p:spPr>
          <a:xfrm>
            <a:off x="505630" y="754397"/>
            <a:ext cx="3616814" cy="2430499"/>
          </a:xfrm>
          <a:prstGeom prst="rect">
            <a:avLst/>
          </a:prstGeom>
        </p:spPr>
      </p:pic>
      <p:sp>
        <p:nvSpPr>
          <p:cNvPr id="13" name="TextBox 12"/>
          <p:cNvSpPr txBox="1"/>
          <p:nvPr/>
        </p:nvSpPr>
        <p:spPr>
          <a:xfrm>
            <a:off x="233588" y="226753"/>
            <a:ext cx="3862356" cy="461665"/>
          </a:xfrm>
          <a:prstGeom prst="rect">
            <a:avLst/>
          </a:prstGeom>
          <a:solidFill>
            <a:schemeClr val="bg1">
              <a:lumMod val="50000"/>
            </a:schemeClr>
          </a:solidFill>
        </p:spPr>
        <p:txBody>
          <a:bodyPr wrap="none" rtlCol="0">
            <a:spAutoFit/>
          </a:bodyPr>
          <a:lstStyle/>
          <a:p>
            <a:r>
              <a:rPr lang="en-US" sz="2400" dirty="0" smtClean="0">
                <a:solidFill>
                  <a:schemeClr val="bg1"/>
                </a:solidFill>
                <a:latin typeface="Arial"/>
                <a:cs typeface="Arial"/>
              </a:rPr>
              <a:t>LHC: charm pairs in proton</a:t>
            </a:r>
            <a:endParaRPr lang="en-US" sz="2400" dirty="0">
              <a:solidFill>
                <a:schemeClr val="bg1"/>
              </a:solidFill>
              <a:latin typeface="Arial"/>
              <a:cs typeface="Arial"/>
            </a:endParaRPr>
          </a:p>
        </p:txBody>
      </p:sp>
      <p:sp>
        <p:nvSpPr>
          <p:cNvPr id="14" name="Oval 13"/>
          <p:cNvSpPr/>
          <p:nvPr/>
        </p:nvSpPr>
        <p:spPr>
          <a:xfrm>
            <a:off x="2802872" y="5328732"/>
            <a:ext cx="1430632" cy="481767"/>
          </a:xfrm>
          <a:prstGeom prst="ellipse">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stretch>
            <a:fillRect/>
          </a:stretch>
        </p:blipFill>
        <p:spPr>
          <a:xfrm>
            <a:off x="1230784" y="3023696"/>
            <a:ext cx="6944334" cy="3729037"/>
          </a:xfrm>
          <a:prstGeom prst="rect">
            <a:avLst/>
          </a:prstGeom>
        </p:spPr>
      </p:pic>
      <p:cxnSp>
        <p:nvCxnSpPr>
          <p:cNvPr id="9" name="Straight Arrow Connector 8"/>
          <p:cNvCxnSpPr/>
          <p:nvPr/>
        </p:nvCxnSpPr>
        <p:spPr>
          <a:xfrm flipH="1">
            <a:off x="3967256" y="2314233"/>
            <a:ext cx="1885428" cy="1496131"/>
          </a:xfrm>
          <a:prstGeom prst="straightConnector1">
            <a:avLst/>
          </a:prstGeom>
          <a:ln w="38100" cmpd="sng">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6" name="Straight Arrow Connector 5"/>
          <p:cNvCxnSpPr/>
          <p:nvPr/>
        </p:nvCxnSpPr>
        <p:spPr>
          <a:xfrm flipH="1">
            <a:off x="6890391" y="1897902"/>
            <a:ext cx="1" cy="1912462"/>
          </a:xfrm>
          <a:prstGeom prst="straightConnector1">
            <a:avLst/>
          </a:prstGeom>
          <a:ln w="38100" cmpd="sng">
            <a:solidFill>
              <a:schemeClr val="tx1"/>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61985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97716" y="4364738"/>
            <a:ext cx="6802427" cy="2493262"/>
          </a:xfrm>
          <a:prstGeom prst="rect">
            <a:avLst/>
          </a:prstGeom>
        </p:spPr>
      </p:pic>
      <p:sp>
        <p:nvSpPr>
          <p:cNvPr id="3" name="TextBox 2"/>
          <p:cNvSpPr txBox="1"/>
          <p:nvPr/>
        </p:nvSpPr>
        <p:spPr>
          <a:xfrm>
            <a:off x="388068" y="205215"/>
            <a:ext cx="8478403" cy="523220"/>
          </a:xfrm>
          <a:prstGeom prst="rect">
            <a:avLst/>
          </a:prstGeom>
          <a:solidFill>
            <a:schemeClr val="bg1">
              <a:lumMod val="65000"/>
            </a:schemeClr>
          </a:solidFill>
        </p:spPr>
        <p:txBody>
          <a:bodyPr wrap="none" rtlCol="0">
            <a:spAutoFit/>
          </a:bodyPr>
          <a:lstStyle/>
          <a:p>
            <a:r>
              <a:rPr lang="en-US" sz="2800" dirty="0">
                <a:solidFill>
                  <a:prstClr val="black"/>
                </a:solidFill>
                <a:latin typeface="Calibri"/>
              </a:rPr>
              <a:t>expect surprises: produced by Galactic dark matter halo?</a:t>
            </a:r>
          </a:p>
        </p:txBody>
      </p:sp>
      <p:pic>
        <p:nvPicPr>
          <p:cNvPr id="4" name="Picture 3"/>
          <p:cNvPicPr>
            <a:picLocks noChangeAspect="1"/>
          </p:cNvPicPr>
          <p:nvPr/>
        </p:nvPicPr>
        <p:blipFill>
          <a:blip r:embed="rId3"/>
          <a:stretch>
            <a:fillRect/>
          </a:stretch>
        </p:blipFill>
        <p:spPr>
          <a:xfrm>
            <a:off x="72220" y="759288"/>
            <a:ext cx="6738390" cy="3605450"/>
          </a:xfrm>
          <a:prstGeom prst="rect">
            <a:avLst/>
          </a:prstGeom>
        </p:spPr>
      </p:pic>
      <p:sp>
        <p:nvSpPr>
          <p:cNvPr id="5" name="Rectangle 4"/>
          <p:cNvSpPr/>
          <p:nvPr/>
        </p:nvSpPr>
        <p:spPr>
          <a:xfrm>
            <a:off x="6934235" y="966700"/>
            <a:ext cx="2065908" cy="1569660"/>
          </a:xfrm>
          <a:prstGeom prst="rect">
            <a:avLst/>
          </a:prstGeom>
          <a:solidFill>
            <a:schemeClr val="bg1">
              <a:lumMod val="65000"/>
            </a:schemeClr>
          </a:solidFill>
        </p:spPr>
        <p:txBody>
          <a:bodyPr wrap="square">
            <a:spAutoFit/>
          </a:bodyPr>
          <a:lstStyle/>
          <a:p>
            <a:pPr algn="ctr"/>
            <a:r>
              <a:rPr lang="en-US" sz="2400" dirty="0" smtClean="0">
                <a:solidFill>
                  <a:prstClr val="black"/>
                </a:solidFill>
                <a:latin typeface="Calibri"/>
              </a:rPr>
              <a:t>decay of </a:t>
            </a:r>
            <a:r>
              <a:rPr lang="en-US" sz="2400" dirty="0" err="1" smtClean="0">
                <a:solidFill>
                  <a:prstClr val="black"/>
                </a:solidFill>
                <a:latin typeface="Calibri"/>
              </a:rPr>
              <a:t>PeV</a:t>
            </a:r>
            <a:r>
              <a:rPr lang="en-US" sz="2400" dirty="0" smtClean="0">
                <a:solidFill>
                  <a:prstClr val="black"/>
                </a:solidFill>
                <a:latin typeface="Calibri"/>
              </a:rPr>
              <a:t>-mass</a:t>
            </a:r>
          </a:p>
          <a:p>
            <a:pPr algn="ctr"/>
            <a:r>
              <a:rPr lang="en-US" sz="2400" dirty="0" smtClean="0">
                <a:solidFill>
                  <a:prstClr val="black"/>
                </a:solidFill>
                <a:latin typeface="Calibri"/>
              </a:rPr>
              <a:t>dark matter</a:t>
            </a:r>
          </a:p>
          <a:p>
            <a:pPr algn="ctr"/>
            <a:r>
              <a:rPr lang="en-US" sz="2400" dirty="0" smtClean="0">
                <a:solidFill>
                  <a:prstClr val="black"/>
                </a:solidFill>
                <a:latin typeface="Calibri"/>
              </a:rPr>
              <a:t>particle</a:t>
            </a:r>
            <a:endParaRPr lang="en-US" sz="2400" dirty="0">
              <a:solidFill>
                <a:prstClr val="black"/>
              </a:solidFill>
              <a:latin typeface="Calibri"/>
            </a:endParaRPr>
          </a:p>
        </p:txBody>
      </p:sp>
      <p:sp>
        <p:nvSpPr>
          <p:cNvPr id="6" name="Oval 5"/>
          <p:cNvSpPr/>
          <p:nvPr/>
        </p:nvSpPr>
        <p:spPr>
          <a:xfrm>
            <a:off x="4110414" y="701890"/>
            <a:ext cx="1582760" cy="2050785"/>
          </a:xfrm>
          <a:prstGeom prst="ellipse">
            <a:avLst/>
          </a:prstGeom>
          <a:noFill/>
          <a:ln w="28575" cmpd="sng">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latin typeface="Calibri"/>
            </a:endParaRPr>
          </a:p>
        </p:txBody>
      </p:sp>
    </p:spTree>
    <p:extLst>
      <p:ext uri="{BB962C8B-B14F-4D97-AF65-F5344CB8AC3E}">
        <p14:creationId xmlns:p14="http://schemas.microsoft.com/office/powerpoint/2010/main" val="36699035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42017" name="Object 2"/>
          <p:cNvGraphicFramePr>
            <a:graphicFrameLocks noChangeAspect="1"/>
          </p:cNvGraphicFramePr>
          <p:nvPr/>
        </p:nvGraphicFramePr>
        <p:xfrm>
          <a:off x="0" y="0"/>
          <a:ext cx="9145588" cy="6862763"/>
        </p:xfrm>
        <a:graphic>
          <a:graphicData uri="http://schemas.openxmlformats.org/presentationml/2006/ole">
            <mc:AlternateContent xmlns:mc="http://schemas.openxmlformats.org/markup-compatibility/2006">
              <mc:Choice xmlns:v="urn:schemas-microsoft-com:vml" Requires="v">
                <p:oleObj spid="_x0000_s62499"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5588"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FFFF"/>
                            </a:solidFill>
                            <a:miter lim="800000"/>
                            <a:headEnd/>
                            <a:tailEnd/>
                          </a14:hiddenLine>
                        </a:ext>
                        <a:ext uri="{AF507438-7753-43e0-B8FC-AC1667EBCBE1}">
                          <a14:hiddenEffects xmlns:a14="http://schemas.microsoft.com/office/drawing/2010/main">
                            <a:effectLst>
                              <a:outerShdw blurRad="63500" dist="38099" dir="2700000" algn="ctr" rotWithShape="0">
                                <a:srgbClr val="1F497D">
                                  <a:alpha val="74998"/>
                                </a:srgbClr>
                              </a:outerShdw>
                            </a:effectLst>
                          </a14:hiddenEffects>
                        </a:ext>
                      </a:extLst>
                    </p:spPr>
                  </p:pic>
                </p:oleObj>
              </mc:Fallback>
            </mc:AlternateContent>
          </a:graphicData>
        </a:graphic>
      </p:graphicFrame>
      <p:pic>
        <p:nvPicPr>
          <p:cNvPr id="2" name="Picture 1"/>
          <p:cNvPicPr>
            <a:picLocks noChangeAspect="1"/>
          </p:cNvPicPr>
          <p:nvPr/>
        </p:nvPicPr>
        <p:blipFill>
          <a:blip r:embed="rId5"/>
          <a:stretch>
            <a:fillRect/>
          </a:stretch>
        </p:blipFill>
        <p:spPr>
          <a:xfrm>
            <a:off x="6752496" y="126612"/>
            <a:ext cx="2213592" cy="2011622"/>
          </a:xfrm>
          <a:prstGeom prst="rect">
            <a:avLst/>
          </a:prstGeom>
        </p:spPr>
      </p:pic>
      <p:sp>
        <p:nvSpPr>
          <p:cNvPr id="4" name="TextBox 3"/>
          <p:cNvSpPr txBox="1"/>
          <p:nvPr/>
        </p:nvSpPr>
        <p:spPr>
          <a:xfrm>
            <a:off x="436082" y="506346"/>
            <a:ext cx="8352318" cy="5940088"/>
          </a:xfrm>
          <a:prstGeom prst="rect">
            <a:avLst/>
          </a:prstGeom>
          <a:noFill/>
        </p:spPr>
        <p:txBody>
          <a:bodyPr wrap="square" rtlCol="0">
            <a:spAutoFit/>
          </a:bodyPr>
          <a:lstStyle/>
          <a:p>
            <a:r>
              <a:rPr lang="en-US" sz="3600" dirty="0">
                <a:solidFill>
                  <a:srgbClr val="FFFFFF"/>
                </a:solidFill>
                <a:latin typeface="Arial"/>
                <a:ea typeface="ＭＳ Ｐゴシック"/>
                <a:cs typeface="ＭＳ Ｐゴシック"/>
              </a:rPr>
              <a:t>Particle Physics</a:t>
            </a:r>
          </a:p>
          <a:p>
            <a:r>
              <a:rPr lang="en-US" sz="3600" dirty="0">
                <a:solidFill>
                  <a:srgbClr val="FFFFFF"/>
                </a:solidFill>
                <a:latin typeface="Arial"/>
                <a:ea typeface="ＭＳ Ｐゴシック"/>
                <a:cs typeface="ＭＳ Ｐゴシック"/>
              </a:rPr>
              <a:t>Beyond Laboratory Energies</a:t>
            </a:r>
          </a:p>
          <a:p>
            <a:endParaRPr lang="en-US" sz="2800" dirty="0">
              <a:solidFill>
                <a:srgbClr val="FFFFFF"/>
              </a:solidFill>
              <a:latin typeface="Arial"/>
              <a:ea typeface="ＭＳ Ｐゴシック"/>
              <a:cs typeface="ＭＳ Ｐゴシック"/>
            </a:endParaRPr>
          </a:p>
          <a:p>
            <a:r>
              <a:rPr lang="en-US" sz="2400" dirty="0">
                <a:solidFill>
                  <a:srgbClr val="FFFFFF"/>
                </a:solidFill>
                <a:latin typeface="Arial"/>
                <a:ea typeface="ＭＳ Ｐゴシック"/>
                <a:cs typeface="ＭＳ Ｐゴシック"/>
              </a:rPr>
              <a:t>Francis </a:t>
            </a:r>
            <a:r>
              <a:rPr lang="en-US" sz="2400" dirty="0" err="1">
                <a:solidFill>
                  <a:srgbClr val="FFFFFF"/>
                </a:solidFill>
                <a:latin typeface="Arial"/>
                <a:ea typeface="ＭＳ Ｐゴシック"/>
                <a:cs typeface="ＭＳ Ｐゴシック"/>
              </a:rPr>
              <a:t>Halzen</a:t>
            </a:r>
            <a:endParaRPr lang="en-US" sz="2400" dirty="0">
              <a:solidFill>
                <a:srgbClr val="FFFFFF"/>
              </a:solidFill>
              <a:latin typeface="Arial"/>
              <a:ea typeface="ＭＳ Ｐゴシック"/>
              <a:cs typeface="ＭＳ Ｐゴシック"/>
            </a:endParaRPr>
          </a:p>
          <a:p>
            <a:r>
              <a:rPr lang="en-US" sz="2400" dirty="0">
                <a:solidFill>
                  <a:srgbClr val="FFFFFF"/>
                </a:solidFill>
                <a:latin typeface="Arial"/>
                <a:ea typeface="ＭＳ Ｐゴシック"/>
                <a:cs typeface="ＭＳ Ｐゴシック"/>
              </a:rPr>
              <a:t>Wisconsin </a:t>
            </a:r>
            <a:r>
              <a:rPr lang="en-US" sz="2400" dirty="0" err="1">
                <a:solidFill>
                  <a:srgbClr val="FFFFFF"/>
                </a:solidFill>
                <a:latin typeface="Arial"/>
                <a:ea typeface="ＭＳ Ｐゴシック"/>
                <a:cs typeface="ＭＳ Ｐゴシック"/>
              </a:rPr>
              <a:t>IceCube</a:t>
            </a:r>
            <a:r>
              <a:rPr lang="en-US" sz="2400" dirty="0">
                <a:solidFill>
                  <a:srgbClr val="FFFFFF"/>
                </a:solidFill>
                <a:latin typeface="Arial"/>
                <a:ea typeface="ＭＳ Ｐゴシック"/>
                <a:cs typeface="ＭＳ Ｐゴシック"/>
              </a:rPr>
              <a:t> Particle Astrophysics Center</a:t>
            </a:r>
          </a:p>
          <a:p>
            <a:endParaRPr lang="en-US" sz="3600" dirty="0">
              <a:solidFill>
                <a:srgbClr val="FFFFFF"/>
              </a:solidFill>
              <a:latin typeface="Arial"/>
              <a:ea typeface="ＭＳ Ｐゴシック"/>
              <a:cs typeface="ＭＳ Ｐゴシック"/>
            </a:endParaRPr>
          </a:p>
          <a:p>
            <a:pPr marL="457200" indent="-457200">
              <a:buFont typeface="Arial"/>
              <a:buChar char="•"/>
            </a:pPr>
            <a:r>
              <a:rPr lang="en-US" sz="2800" dirty="0" smtClean="0">
                <a:solidFill>
                  <a:schemeClr val="tx1">
                    <a:lumMod val="50000"/>
                    <a:lumOff val="50000"/>
                  </a:schemeClr>
                </a:solidFill>
                <a:latin typeface="Arial"/>
                <a:ea typeface="ＭＳ Ｐゴシック"/>
                <a:cs typeface="ＭＳ Ｐゴシック"/>
              </a:rPr>
              <a:t>Nature’s </a:t>
            </a:r>
            <a:r>
              <a:rPr lang="en-US" sz="2800" dirty="0">
                <a:solidFill>
                  <a:schemeClr val="tx1">
                    <a:lumMod val="50000"/>
                    <a:lumOff val="50000"/>
                  </a:schemeClr>
                </a:solidFill>
                <a:latin typeface="Arial"/>
                <a:ea typeface="ＭＳ Ｐゴシック"/>
                <a:cs typeface="ＭＳ Ｐゴシック"/>
              </a:rPr>
              <a:t>accelerators have delivered the</a:t>
            </a:r>
          </a:p>
          <a:p>
            <a:r>
              <a:rPr lang="en-US" sz="2800" dirty="0">
                <a:solidFill>
                  <a:schemeClr val="tx1">
                    <a:lumMod val="50000"/>
                    <a:lumOff val="50000"/>
                  </a:schemeClr>
                </a:solidFill>
                <a:latin typeface="Arial"/>
                <a:ea typeface="ＭＳ Ｐゴシック"/>
                <a:cs typeface="ＭＳ Ｐゴシック"/>
              </a:rPr>
              <a:t> </a:t>
            </a:r>
            <a:r>
              <a:rPr lang="en-US" sz="2800" dirty="0" smtClean="0">
                <a:solidFill>
                  <a:schemeClr val="tx1">
                    <a:lumMod val="50000"/>
                    <a:lumOff val="50000"/>
                  </a:schemeClr>
                </a:solidFill>
                <a:latin typeface="Arial"/>
                <a:ea typeface="ＭＳ Ｐゴシック"/>
                <a:cs typeface="ＭＳ Ｐゴシック"/>
              </a:rPr>
              <a:t>    </a:t>
            </a:r>
            <a:r>
              <a:rPr lang="en-US" sz="2800" dirty="0">
                <a:solidFill>
                  <a:schemeClr val="tx1">
                    <a:lumMod val="50000"/>
                    <a:lumOff val="50000"/>
                  </a:schemeClr>
                </a:solidFill>
                <a:latin typeface="Arial"/>
                <a:ea typeface="ＭＳ Ｐゴシック"/>
                <a:cs typeface="ＭＳ Ｐゴシック"/>
              </a:rPr>
              <a:t>highest energy protons, photons </a:t>
            </a:r>
            <a:r>
              <a:rPr lang="en-US" sz="2800" dirty="0" smtClean="0">
                <a:solidFill>
                  <a:schemeClr val="tx1">
                    <a:lumMod val="50000"/>
                    <a:lumOff val="50000"/>
                  </a:schemeClr>
                </a:solidFill>
                <a:latin typeface="Arial"/>
                <a:ea typeface="ＭＳ Ｐゴシック"/>
                <a:cs typeface="ＭＳ Ｐゴシック"/>
              </a:rPr>
              <a:t>and neutrinos</a:t>
            </a:r>
          </a:p>
          <a:p>
            <a:pPr marL="457200" indent="-457200">
              <a:buFont typeface="Arial"/>
              <a:buChar char="•"/>
            </a:pPr>
            <a:r>
              <a:rPr lang="en-US" sz="2800" dirty="0" smtClean="0">
                <a:solidFill>
                  <a:schemeClr val="tx1">
                    <a:lumMod val="50000"/>
                    <a:lumOff val="50000"/>
                  </a:schemeClr>
                </a:solidFill>
                <a:latin typeface="Arial"/>
                <a:ea typeface="ＭＳ Ｐゴシック"/>
                <a:cs typeface="ＭＳ Ｐゴシック"/>
              </a:rPr>
              <a:t>closing in on the cosmic ray accelerators?</a:t>
            </a:r>
          </a:p>
          <a:p>
            <a:pPr marL="457200" indent="-457200">
              <a:buFont typeface="Arial"/>
              <a:buChar char="•"/>
            </a:pPr>
            <a:r>
              <a:rPr lang="en-US" sz="2800" dirty="0" smtClean="0">
                <a:solidFill>
                  <a:srgbClr val="FFFFFF"/>
                </a:solidFill>
                <a:latin typeface="Arial"/>
                <a:ea typeface="ＭＳ Ｐゴシック"/>
                <a:cs typeface="ＭＳ Ｐゴシック"/>
              </a:rPr>
              <a:t>New tests of three-flavor neutrino framework</a:t>
            </a:r>
            <a:endParaRPr lang="en-US" sz="2800" dirty="0">
              <a:solidFill>
                <a:srgbClr val="FFFFFF"/>
              </a:solidFill>
              <a:latin typeface="Arial"/>
              <a:ea typeface="ＭＳ Ｐゴシック"/>
              <a:cs typeface="ＭＳ Ｐゴシック"/>
            </a:endParaRPr>
          </a:p>
          <a:p>
            <a:pPr marL="457200" indent="-457200">
              <a:buFont typeface="Arial"/>
              <a:buChar char="•"/>
            </a:pPr>
            <a:r>
              <a:rPr lang="en-US" sz="2800" dirty="0">
                <a:solidFill>
                  <a:schemeClr val="tx1">
                    <a:lumMod val="50000"/>
                    <a:lumOff val="50000"/>
                  </a:schemeClr>
                </a:solidFill>
                <a:latin typeface="Arial"/>
                <a:ea typeface="ＭＳ Ｐゴシック"/>
                <a:cs typeface="ＭＳ Ｐゴシック"/>
              </a:rPr>
              <a:t>P</a:t>
            </a:r>
            <a:r>
              <a:rPr lang="en-US" sz="2800" dirty="0" smtClean="0">
                <a:solidFill>
                  <a:schemeClr val="tx1">
                    <a:lumMod val="50000"/>
                    <a:lumOff val="50000"/>
                  </a:schemeClr>
                </a:solidFill>
                <a:latin typeface="Arial"/>
                <a:ea typeface="ＭＳ Ｐゴシック"/>
                <a:cs typeface="ＭＳ Ｐゴシック"/>
              </a:rPr>
              <a:t>robing new physics: sterile neutrinos, Lorentz invariance, quantum structure of space-time…</a:t>
            </a:r>
            <a:endParaRPr lang="en-US" sz="2800" dirty="0">
              <a:solidFill>
                <a:schemeClr val="tx1">
                  <a:lumMod val="50000"/>
                  <a:lumOff val="50000"/>
                </a:schemeClr>
              </a:solidFill>
              <a:latin typeface="Arial"/>
              <a:ea typeface="ＭＳ Ｐゴシック"/>
              <a:cs typeface="ＭＳ Ｐゴシック"/>
            </a:endParaRPr>
          </a:p>
          <a:p>
            <a:endParaRPr lang="en-US" sz="2800" dirty="0">
              <a:solidFill>
                <a:srgbClr val="FFFFFF"/>
              </a:solidFill>
              <a:latin typeface="Arial"/>
              <a:ea typeface="ＭＳ Ｐゴシック"/>
              <a:cs typeface="ＭＳ Ｐゴシック"/>
            </a:endParaRPr>
          </a:p>
        </p:txBody>
      </p:sp>
      <p:sp>
        <p:nvSpPr>
          <p:cNvPr id="5" name="Rectangle 4"/>
          <p:cNvSpPr/>
          <p:nvPr/>
        </p:nvSpPr>
        <p:spPr bwMode="auto">
          <a:xfrm>
            <a:off x="436082" y="3029765"/>
            <a:ext cx="8352318" cy="3416669"/>
          </a:xfrm>
          <a:prstGeom prst="rect">
            <a:avLst/>
          </a:prstGeom>
          <a:noFill/>
          <a:ln w="2857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US" sz="2400">
              <a:solidFill>
                <a:srgbClr val="000000"/>
              </a:solidFill>
              <a:latin typeface="Arial" pitchFamily="-65" charset="0"/>
              <a:ea typeface="ＭＳ Ｐゴシック" pitchFamily="-65" charset="-128"/>
              <a:cs typeface="ＭＳ Ｐゴシック" pitchFamily="-65" charset="-128"/>
            </a:endParaRPr>
          </a:p>
        </p:txBody>
      </p:sp>
    </p:spTree>
    <p:extLst>
      <p:ext uri="{BB962C8B-B14F-4D97-AF65-F5344CB8AC3E}">
        <p14:creationId xmlns:p14="http://schemas.microsoft.com/office/powerpoint/2010/main" val="1748367427"/>
      </p:ext>
    </p:extLst>
  </p:cSld>
  <p:clrMapOvr>
    <a:masterClrMapping/>
  </p:clrMapOvr>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1186724" y="1084822"/>
            <a:ext cx="7277225" cy="5112777"/>
          </a:xfrm>
          <a:prstGeom prst="rect">
            <a:avLst/>
          </a:prstGeom>
        </p:spPr>
      </p:pic>
      <p:sp>
        <p:nvSpPr>
          <p:cNvPr id="3" name="TextBox 2"/>
          <p:cNvSpPr txBox="1"/>
          <p:nvPr/>
        </p:nvSpPr>
        <p:spPr>
          <a:xfrm>
            <a:off x="6667147" y="5546154"/>
            <a:ext cx="498479" cy="769441"/>
          </a:xfrm>
          <a:prstGeom prst="rect">
            <a:avLst/>
          </a:prstGeom>
          <a:noFill/>
        </p:spPr>
        <p:txBody>
          <a:bodyPr wrap="none" rtlCol="0">
            <a:spAutoFit/>
          </a:bodyPr>
          <a:lstStyle/>
          <a:p>
            <a:r>
              <a:rPr lang="en-US" sz="4400" dirty="0">
                <a:solidFill>
                  <a:prstClr val="black"/>
                </a:solidFill>
                <a:latin typeface="Arial"/>
                <a:cs typeface="Arial"/>
              </a:rPr>
              <a:t>e</a:t>
            </a:r>
          </a:p>
        </p:txBody>
      </p:sp>
      <p:sp>
        <p:nvSpPr>
          <p:cNvPr id="4" name="TextBox 3"/>
          <p:cNvSpPr txBox="1"/>
          <p:nvPr/>
        </p:nvSpPr>
        <p:spPr>
          <a:xfrm>
            <a:off x="1564600" y="5490132"/>
            <a:ext cx="445179" cy="769441"/>
          </a:xfrm>
          <a:prstGeom prst="rect">
            <a:avLst/>
          </a:prstGeom>
          <a:noFill/>
        </p:spPr>
        <p:txBody>
          <a:bodyPr wrap="none" rtlCol="0">
            <a:spAutoFit/>
          </a:bodyPr>
          <a:lstStyle/>
          <a:p>
            <a:r>
              <a:rPr lang="en-US" sz="4400" dirty="0">
                <a:solidFill>
                  <a:prstClr val="black"/>
                </a:solidFill>
                <a:latin typeface="Symbol" charset="2"/>
                <a:cs typeface="Symbol" charset="2"/>
              </a:rPr>
              <a:t>t</a:t>
            </a:r>
          </a:p>
        </p:txBody>
      </p:sp>
      <p:sp>
        <p:nvSpPr>
          <p:cNvPr id="5" name="TextBox 4"/>
          <p:cNvSpPr txBox="1"/>
          <p:nvPr/>
        </p:nvSpPr>
        <p:spPr>
          <a:xfrm>
            <a:off x="4183306" y="298782"/>
            <a:ext cx="509775" cy="769441"/>
          </a:xfrm>
          <a:prstGeom prst="rect">
            <a:avLst/>
          </a:prstGeom>
          <a:noFill/>
        </p:spPr>
        <p:txBody>
          <a:bodyPr wrap="none" rtlCol="0">
            <a:spAutoFit/>
          </a:bodyPr>
          <a:lstStyle/>
          <a:p>
            <a:r>
              <a:rPr lang="en-US" sz="4400" dirty="0">
                <a:solidFill>
                  <a:prstClr val="black"/>
                </a:solidFill>
                <a:latin typeface="Symbol" charset="2"/>
                <a:cs typeface="Symbol" charset="2"/>
              </a:rPr>
              <a:t>m</a:t>
            </a:r>
          </a:p>
        </p:txBody>
      </p:sp>
      <p:sp>
        <p:nvSpPr>
          <p:cNvPr id="6" name="TextBox 5"/>
          <p:cNvSpPr txBox="1"/>
          <p:nvPr/>
        </p:nvSpPr>
        <p:spPr>
          <a:xfrm>
            <a:off x="130720" y="130716"/>
            <a:ext cx="3497146" cy="954107"/>
          </a:xfrm>
          <a:prstGeom prst="rect">
            <a:avLst/>
          </a:prstGeom>
          <a:solidFill>
            <a:schemeClr val="bg1">
              <a:lumMod val="65000"/>
            </a:schemeClr>
          </a:solidFill>
        </p:spPr>
        <p:txBody>
          <a:bodyPr wrap="none" rtlCol="0">
            <a:spAutoFit/>
          </a:bodyPr>
          <a:lstStyle/>
          <a:p>
            <a:pPr algn="ctr"/>
            <a:r>
              <a:rPr lang="en-US" sz="2800" dirty="0">
                <a:solidFill>
                  <a:prstClr val="black"/>
                </a:solidFill>
                <a:latin typeface="Arial"/>
                <a:cs typeface="Arial"/>
              </a:rPr>
              <a:t>oscillate over cosmic</a:t>
            </a:r>
          </a:p>
          <a:p>
            <a:pPr algn="ctr"/>
            <a:r>
              <a:rPr lang="en-US" sz="2800" dirty="0">
                <a:solidFill>
                  <a:prstClr val="black"/>
                </a:solidFill>
                <a:latin typeface="Arial"/>
                <a:cs typeface="Arial"/>
              </a:rPr>
              <a:t>distances to 1:1:1</a:t>
            </a:r>
          </a:p>
        </p:txBody>
      </p:sp>
    </p:spTree>
    <p:extLst>
      <p:ext uri="{BB962C8B-B14F-4D97-AF65-F5344CB8AC3E}">
        <p14:creationId xmlns:p14="http://schemas.microsoft.com/office/powerpoint/2010/main" val="26455059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29605" y="352823"/>
            <a:ext cx="8436430" cy="6174405"/>
          </a:xfrm>
          <a:prstGeom prst="rect">
            <a:avLst/>
          </a:prstGeom>
        </p:spPr>
      </p:pic>
    </p:spTree>
    <p:extLst>
      <p:ext uri="{BB962C8B-B14F-4D97-AF65-F5344CB8AC3E}">
        <p14:creationId xmlns:p14="http://schemas.microsoft.com/office/powerpoint/2010/main" val="38143140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28600" y="1727200"/>
            <a:ext cx="8674100" cy="3390900"/>
          </a:xfrm>
          <a:prstGeom prst="rect">
            <a:avLst/>
          </a:prstGeom>
        </p:spPr>
      </p:pic>
      <p:sp>
        <p:nvSpPr>
          <p:cNvPr id="4" name="TextBox 3"/>
          <p:cNvSpPr txBox="1"/>
          <p:nvPr/>
        </p:nvSpPr>
        <p:spPr>
          <a:xfrm>
            <a:off x="575122" y="377203"/>
            <a:ext cx="7943000" cy="1077218"/>
          </a:xfrm>
          <a:prstGeom prst="rect">
            <a:avLst/>
          </a:prstGeom>
          <a:solidFill>
            <a:schemeClr val="bg1">
              <a:lumMod val="65000"/>
            </a:schemeClr>
          </a:solidFill>
        </p:spPr>
        <p:txBody>
          <a:bodyPr wrap="none" rtlCol="0">
            <a:spAutoFit/>
          </a:bodyPr>
          <a:lstStyle/>
          <a:p>
            <a:pPr algn="ctr"/>
            <a:r>
              <a:rPr lang="en-US" sz="3200" dirty="0">
                <a:solidFill>
                  <a:prstClr val="black"/>
                </a:solidFill>
                <a:latin typeface="Arial"/>
                <a:cs typeface="Arial"/>
              </a:rPr>
              <a:t>Glashow </a:t>
            </a:r>
            <a:r>
              <a:rPr lang="en-US" sz="3200" dirty="0" smtClean="0">
                <a:solidFill>
                  <a:prstClr val="black"/>
                </a:solidFill>
                <a:latin typeface="Arial"/>
                <a:cs typeface="Arial"/>
              </a:rPr>
              <a:t>resonance dictates </a:t>
            </a:r>
            <a:r>
              <a:rPr lang="en-US" sz="3200" dirty="0" smtClean="0">
                <a:solidFill>
                  <a:prstClr val="black"/>
                </a:solidFill>
                <a:latin typeface="Symbol" charset="2"/>
                <a:cs typeface="Symbol" charset="2"/>
              </a:rPr>
              <a:t>n</a:t>
            </a:r>
            <a:r>
              <a:rPr lang="en-US" sz="3200" baseline="-25000" dirty="0" smtClean="0">
                <a:solidFill>
                  <a:prstClr val="black"/>
                </a:solidFill>
                <a:latin typeface="Arial"/>
                <a:cs typeface="Arial"/>
              </a:rPr>
              <a:t>e</a:t>
            </a:r>
            <a:r>
              <a:rPr lang="en-US" sz="3200" dirty="0" smtClean="0">
                <a:solidFill>
                  <a:prstClr val="black"/>
                </a:solidFill>
                <a:latin typeface="Symbol" charset="2"/>
                <a:cs typeface="Symbol" charset="2"/>
              </a:rPr>
              <a:t>- </a:t>
            </a:r>
            <a:r>
              <a:rPr lang="en-US" sz="3200" dirty="0" err="1" smtClean="0">
                <a:solidFill>
                  <a:prstClr val="black"/>
                </a:solidFill>
                <a:latin typeface="Symbol" charset="2"/>
                <a:cs typeface="Symbol" charset="2"/>
              </a:rPr>
              <a:t>n</a:t>
            </a:r>
            <a:r>
              <a:rPr lang="en-US" sz="3200" baseline="-25000" dirty="0" err="1" smtClean="0">
                <a:solidFill>
                  <a:prstClr val="black"/>
                </a:solidFill>
                <a:latin typeface="Symbol" charset="2"/>
                <a:cs typeface="Symbol" charset="2"/>
              </a:rPr>
              <a:t>t</a:t>
            </a:r>
            <a:r>
              <a:rPr lang="en-US" sz="3200" dirty="0" smtClean="0">
                <a:solidFill>
                  <a:prstClr val="black"/>
                </a:solidFill>
                <a:latin typeface="Symbol" charset="2"/>
                <a:cs typeface="Symbol" charset="2"/>
              </a:rPr>
              <a:t> </a:t>
            </a:r>
            <a:r>
              <a:rPr lang="en-US" sz="3200" dirty="0" smtClean="0">
                <a:solidFill>
                  <a:prstClr val="black"/>
                </a:solidFill>
                <a:latin typeface="Arial"/>
                <a:cs typeface="Arial"/>
              </a:rPr>
              <a:t>mixture</a:t>
            </a:r>
          </a:p>
          <a:p>
            <a:pPr algn="ctr"/>
            <a:r>
              <a:rPr lang="en-US" sz="3200" dirty="0" smtClean="0">
                <a:solidFill>
                  <a:prstClr val="black"/>
                </a:solidFill>
                <a:latin typeface="Arial"/>
                <a:cs typeface="Arial"/>
              </a:rPr>
              <a:t>events </a:t>
            </a:r>
            <a:r>
              <a:rPr lang="en-US" sz="3200" dirty="0">
                <a:solidFill>
                  <a:prstClr val="black"/>
                </a:solidFill>
                <a:latin typeface="Arial"/>
                <a:cs typeface="Arial"/>
              </a:rPr>
              <a:t>per year:</a:t>
            </a:r>
          </a:p>
        </p:txBody>
      </p:sp>
      <p:graphicFrame>
        <p:nvGraphicFramePr>
          <p:cNvPr id="5" name="Object 4"/>
          <p:cNvGraphicFramePr>
            <a:graphicFrameLocks noChangeAspect="1"/>
          </p:cNvGraphicFramePr>
          <p:nvPr>
            <p:extLst>
              <p:ext uri="{D42A27DB-BD31-4B8C-83A1-F6EECF244321}">
                <p14:modId xmlns:p14="http://schemas.microsoft.com/office/powerpoint/2010/main" val="3130946660"/>
              </p:ext>
            </p:extLst>
          </p:nvPr>
        </p:nvGraphicFramePr>
        <p:xfrm>
          <a:off x="3001290" y="5330715"/>
          <a:ext cx="3429940" cy="1055366"/>
        </p:xfrm>
        <a:graphic>
          <a:graphicData uri="http://schemas.openxmlformats.org/presentationml/2006/ole">
            <mc:AlternateContent xmlns:mc="http://schemas.openxmlformats.org/markup-compatibility/2006">
              <mc:Choice xmlns:v="urn:schemas-microsoft-com:vml" Requires="v">
                <p:oleObj spid="_x0000_s63522" name="Equation" r:id="rId4" imgW="825500" imgH="254000" progId="Equation.3">
                  <p:embed/>
                </p:oleObj>
              </mc:Choice>
              <mc:Fallback>
                <p:oleObj name="Equation" r:id="rId4" imgW="825500" imgH="254000" progId="Equation.3">
                  <p:embed/>
                  <p:pic>
                    <p:nvPicPr>
                      <p:cNvPr id="0" name=""/>
                      <p:cNvPicPr/>
                      <p:nvPr/>
                    </p:nvPicPr>
                    <p:blipFill>
                      <a:blip r:embed="rId5"/>
                      <a:stretch>
                        <a:fillRect/>
                      </a:stretch>
                    </p:blipFill>
                    <p:spPr>
                      <a:xfrm>
                        <a:off x="3001290" y="5330715"/>
                        <a:ext cx="3429940" cy="1055366"/>
                      </a:xfrm>
                      <a:prstGeom prst="rect">
                        <a:avLst/>
                      </a:prstGeom>
                      <a:solidFill>
                        <a:schemeClr val="bg1">
                          <a:lumMod val="65000"/>
                        </a:schemeClr>
                      </a:solidFill>
                    </p:spPr>
                  </p:pic>
                </p:oleObj>
              </mc:Fallback>
            </mc:AlternateContent>
          </a:graphicData>
        </a:graphic>
      </p:graphicFrame>
    </p:spTree>
    <p:extLst>
      <p:ext uri="{BB962C8B-B14F-4D97-AF65-F5344CB8AC3E}">
        <p14:creationId xmlns:p14="http://schemas.microsoft.com/office/powerpoint/2010/main" val="3185449172"/>
      </p:ext>
    </p:extLst>
  </p:cSld>
  <p:clrMapOvr>
    <a:masterClrMapping/>
  </p:clrMapOvr>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3799" y="2071384"/>
            <a:ext cx="4308818" cy="4329190"/>
          </a:xfrm>
          <a:prstGeom prst="rect">
            <a:avLst/>
          </a:prstGeom>
        </p:spPr>
      </p:pic>
      <p:sp>
        <p:nvSpPr>
          <p:cNvPr id="3" name="Rectangle 2"/>
          <p:cNvSpPr/>
          <p:nvPr/>
        </p:nvSpPr>
        <p:spPr>
          <a:xfrm>
            <a:off x="169106" y="220934"/>
            <a:ext cx="2579828" cy="1384995"/>
          </a:xfrm>
          <a:prstGeom prst="rect">
            <a:avLst/>
          </a:prstGeom>
          <a:solidFill>
            <a:schemeClr val="bg1">
              <a:lumMod val="65000"/>
            </a:schemeClr>
          </a:solidFill>
        </p:spPr>
        <p:txBody>
          <a:bodyPr wrap="none">
            <a:spAutoFit/>
          </a:bodyPr>
          <a:lstStyle/>
          <a:p>
            <a:r>
              <a:rPr lang="en-US" sz="2800" dirty="0">
                <a:solidFill>
                  <a:srgbClr val="000000"/>
                </a:solidFill>
                <a:latin typeface="Arial"/>
                <a:ea typeface="ＭＳ Ｐゴシック"/>
                <a:cs typeface="ＭＳ Ｐゴシック"/>
              </a:rPr>
              <a:t>one half million</a:t>
            </a:r>
          </a:p>
          <a:p>
            <a:r>
              <a:rPr lang="en-US" sz="2800" dirty="0">
                <a:solidFill>
                  <a:srgbClr val="000000"/>
                </a:solidFill>
                <a:latin typeface="Arial"/>
                <a:ea typeface="ＭＳ Ｐゴシック"/>
                <a:cs typeface="ＭＳ Ｐゴシック"/>
              </a:rPr>
              <a:t>atmospheric</a:t>
            </a:r>
          </a:p>
          <a:p>
            <a:r>
              <a:rPr lang="en-US" sz="2800" dirty="0">
                <a:solidFill>
                  <a:srgbClr val="000000"/>
                </a:solidFill>
                <a:latin typeface="Arial"/>
                <a:ea typeface="ＭＳ Ｐゴシック"/>
                <a:cs typeface="ＭＳ Ｐゴシック"/>
              </a:rPr>
              <a:t>neutrinos…</a:t>
            </a:r>
          </a:p>
        </p:txBody>
      </p:sp>
      <p:sp>
        <p:nvSpPr>
          <p:cNvPr id="5" name="TextBox 4"/>
          <p:cNvSpPr txBox="1"/>
          <p:nvPr/>
        </p:nvSpPr>
        <p:spPr>
          <a:xfrm>
            <a:off x="8187410" y="3509424"/>
            <a:ext cx="184666" cy="369332"/>
          </a:xfrm>
          <a:prstGeom prst="rect">
            <a:avLst/>
          </a:prstGeom>
          <a:noFill/>
        </p:spPr>
        <p:txBody>
          <a:bodyPr wrap="none" rtlCol="0">
            <a:spAutoFit/>
          </a:bodyPr>
          <a:lstStyle/>
          <a:p>
            <a:endParaRPr lang="en-US" dirty="0">
              <a:solidFill>
                <a:srgbClr val="000000"/>
              </a:solidFill>
              <a:latin typeface="Arial"/>
              <a:ea typeface="ＭＳ Ｐゴシック"/>
              <a:cs typeface="ＭＳ Ｐゴシック"/>
            </a:endParaRPr>
          </a:p>
        </p:txBody>
      </p:sp>
      <p:pic>
        <p:nvPicPr>
          <p:cNvPr id="6" name="Picture 5"/>
          <p:cNvPicPr>
            <a:picLocks noChangeAspect="1"/>
          </p:cNvPicPr>
          <p:nvPr/>
        </p:nvPicPr>
        <p:blipFill>
          <a:blip r:embed="rId3"/>
          <a:stretch>
            <a:fillRect/>
          </a:stretch>
        </p:blipFill>
        <p:spPr>
          <a:xfrm>
            <a:off x="3931471" y="0"/>
            <a:ext cx="5252224" cy="6858000"/>
          </a:xfrm>
          <a:prstGeom prst="rect">
            <a:avLst/>
          </a:prstGeom>
        </p:spPr>
      </p:pic>
      <p:sp>
        <p:nvSpPr>
          <p:cNvPr id="7" name="TextBox 6"/>
          <p:cNvSpPr txBox="1"/>
          <p:nvPr/>
        </p:nvSpPr>
        <p:spPr>
          <a:xfrm>
            <a:off x="-183799" y="2540155"/>
            <a:ext cx="537571" cy="586582"/>
          </a:xfrm>
          <a:prstGeom prst="rect">
            <a:avLst/>
          </a:prstGeom>
          <a:solidFill>
            <a:schemeClr val="bg1"/>
          </a:solidFill>
        </p:spPr>
        <p:txBody>
          <a:bodyPr wrap="square" rtlCol="0">
            <a:spAutoFit/>
          </a:bodyPr>
          <a:lstStyle/>
          <a:p>
            <a:endParaRPr lang="en-US" dirty="0">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574500728"/>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3392451"/>
            <a:ext cx="9144000" cy="3445223"/>
          </a:xfrm>
          <a:prstGeom prst="rect">
            <a:avLst/>
          </a:prstGeom>
        </p:spPr>
      </p:pic>
      <p:pic>
        <p:nvPicPr>
          <p:cNvPr id="4" name="Imag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1662" y="-316298"/>
            <a:ext cx="5477423" cy="3833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150381" y="167105"/>
            <a:ext cx="1821357" cy="2246769"/>
          </a:xfrm>
          <a:prstGeom prst="rect">
            <a:avLst/>
          </a:prstGeom>
          <a:solidFill>
            <a:schemeClr val="bg1">
              <a:lumMod val="65000"/>
            </a:schemeClr>
          </a:solidFill>
        </p:spPr>
        <p:txBody>
          <a:bodyPr wrap="none" rtlCol="0">
            <a:spAutoFit/>
          </a:bodyPr>
          <a:lstStyle/>
          <a:p>
            <a:r>
              <a:rPr lang="en-US" sz="2800" dirty="0" err="1">
                <a:solidFill>
                  <a:prstClr val="black"/>
                </a:solidFill>
                <a:latin typeface="Arial"/>
                <a:cs typeface="Arial"/>
              </a:rPr>
              <a:t>IceCube</a:t>
            </a:r>
            <a:endParaRPr lang="en-US" sz="2800" dirty="0">
              <a:solidFill>
                <a:prstClr val="black"/>
              </a:solidFill>
              <a:latin typeface="Arial"/>
              <a:cs typeface="Arial"/>
            </a:endParaRPr>
          </a:p>
          <a:p>
            <a:endParaRPr lang="en-US" sz="2800" dirty="0">
              <a:solidFill>
                <a:prstClr val="black"/>
              </a:solidFill>
              <a:latin typeface="Arial"/>
              <a:cs typeface="Arial"/>
            </a:endParaRPr>
          </a:p>
          <a:p>
            <a:r>
              <a:rPr lang="en-US" sz="2800" dirty="0" err="1">
                <a:solidFill>
                  <a:prstClr val="black"/>
                </a:solidFill>
                <a:latin typeface="Arial"/>
                <a:cs typeface="Arial"/>
              </a:rPr>
              <a:t>DeepCore</a:t>
            </a:r>
            <a:endParaRPr lang="en-US" sz="2800" dirty="0">
              <a:solidFill>
                <a:prstClr val="black"/>
              </a:solidFill>
              <a:latin typeface="Arial"/>
              <a:cs typeface="Arial"/>
            </a:endParaRPr>
          </a:p>
          <a:p>
            <a:endParaRPr lang="en-US" sz="2800" dirty="0">
              <a:solidFill>
                <a:prstClr val="black"/>
              </a:solidFill>
              <a:latin typeface="Arial"/>
              <a:cs typeface="Arial"/>
            </a:endParaRPr>
          </a:p>
          <a:p>
            <a:r>
              <a:rPr lang="en-US" sz="2800" dirty="0">
                <a:solidFill>
                  <a:prstClr val="black"/>
                </a:solidFill>
                <a:latin typeface="Arial"/>
                <a:cs typeface="Arial"/>
              </a:rPr>
              <a:t>PINGU</a:t>
            </a:r>
          </a:p>
        </p:txBody>
      </p:sp>
    </p:spTree>
    <p:extLst>
      <p:ext uri="{BB962C8B-B14F-4D97-AF65-F5344CB8AC3E}">
        <p14:creationId xmlns:p14="http://schemas.microsoft.com/office/powerpoint/2010/main" val="28966176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57500" y="3415774"/>
            <a:ext cx="6286500" cy="6858000"/>
          </a:xfrm>
          <a:prstGeom prst="rect">
            <a:avLst/>
          </a:prstGeom>
        </p:spPr>
      </p:pic>
      <p:pic>
        <p:nvPicPr>
          <p:cNvPr id="3" name="Picture 2" descr="PastedGraphic-1.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882969"/>
            <a:ext cx="6847465" cy="6858000"/>
          </a:xfrm>
          <a:prstGeom prst="rect">
            <a:avLst/>
          </a:prstGeom>
        </p:spPr>
      </p:pic>
      <p:sp>
        <p:nvSpPr>
          <p:cNvPr id="4" name="TextBox 3"/>
          <p:cNvSpPr txBox="1"/>
          <p:nvPr/>
        </p:nvSpPr>
        <p:spPr>
          <a:xfrm>
            <a:off x="6926888" y="775897"/>
            <a:ext cx="1382335" cy="1261884"/>
          </a:xfrm>
          <a:prstGeom prst="rect">
            <a:avLst/>
          </a:prstGeom>
          <a:solidFill>
            <a:schemeClr val="bg1">
              <a:lumMod val="65000"/>
            </a:schemeClr>
          </a:solidFill>
        </p:spPr>
        <p:txBody>
          <a:bodyPr wrap="none" rtlCol="0">
            <a:spAutoFit/>
          </a:bodyPr>
          <a:lstStyle/>
          <a:p>
            <a:r>
              <a:rPr lang="en-US" sz="2800" dirty="0" err="1" smtClean="0">
                <a:solidFill>
                  <a:prstClr val="black"/>
                </a:solidFill>
                <a:latin typeface="Arial"/>
                <a:cs typeface="Arial"/>
              </a:rPr>
              <a:t>SuperK</a:t>
            </a:r>
            <a:endParaRPr lang="en-US" sz="2800" dirty="0" smtClean="0">
              <a:solidFill>
                <a:prstClr val="black"/>
              </a:solidFill>
              <a:latin typeface="Arial"/>
              <a:cs typeface="Arial"/>
            </a:endParaRPr>
          </a:p>
          <a:p>
            <a:endParaRPr lang="en-US" sz="2800" dirty="0" smtClean="0">
              <a:solidFill>
                <a:prstClr val="black"/>
              </a:solidFill>
              <a:latin typeface="Arial"/>
              <a:cs typeface="Arial"/>
            </a:endParaRPr>
          </a:p>
          <a:p>
            <a:r>
              <a:rPr lang="en-US" sz="2000" dirty="0" smtClean="0">
                <a:solidFill>
                  <a:prstClr val="black"/>
                </a:solidFill>
                <a:latin typeface="Arial"/>
                <a:cs typeface="Arial"/>
              </a:rPr>
              <a:t>~ 1 </a:t>
            </a:r>
            <a:r>
              <a:rPr lang="en-US" sz="2000" dirty="0" err="1" smtClean="0">
                <a:solidFill>
                  <a:prstClr val="black"/>
                </a:solidFill>
                <a:latin typeface="Arial"/>
                <a:cs typeface="Arial"/>
              </a:rPr>
              <a:t>GeV</a:t>
            </a:r>
            <a:endParaRPr lang="en-US" sz="2000" dirty="0">
              <a:solidFill>
                <a:prstClr val="black"/>
              </a:solidFill>
              <a:latin typeface="Arial"/>
              <a:cs typeface="Arial"/>
            </a:endParaRPr>
          </a:p>
        </p:txBody>
      </p:sp>
      <p:sp>
        <p:nvSpPr>
          <p:cNvPr id="5" name="Rectangle 4"/>
          <p:cNvSpPr/>
          <p:nvPr/>
        </p:nvSpPr>
        <p:spPr>
          <a:xfrm>
            <a:off x="50126" y="4565053"/>
            <a:ext cx="2924076" cy="1261884"/>
          </a:xfrm>
          <a:prstGeom prst="rect">
            <a:avLst/>
          </a:prstGeom>
          <a:solidFill>
            <a:schemeClr val="bg1">
              <a:lumMod val="65000"/>
            </a:schemeClr>
          </a:solidFill>
        </p:spPr>
        <p:txBody>
          <a:bodyPr wrap="square">
            <a:spAutoFit/>
          </a:bodyPr>
          <a:lstStyle/>
          <a:p>
            <a:r>
              <a:rPr lang="en-US" sz="2800" dirty="0" smtClean="0">
                <a:solidFill>
                  <a:prstClr val="black"/>
                </a:solidFill>
                <a:latin typeface="Arial"/>
                <a:cs typeface="Arial"/>
              </a:rPr>
              <a:t>       IceCube</a:t>
            </a:r>
          </a:p>
          <a:p>
            <a:endParaRPr lang="en-US" sz="2800" dirty="0" smtClean="0">
              <a:solidFill>
                <a:prstClr val="black"/>
              </a:solidFill>
              <a:latin typeface="Arial"/>
              <a:cs typeface="Arial"/>
            </a:endParaRPr>
          </a:p>
          <a:p>
            <a:r>
              <a:rPr lang="en-US" sz="2000" dirty="0" smtClean="0">
                <a:solidFill>
                  <a:prstClr val="black"/>
                </a:solidFill>
                <a:latin typeface="Arial"/>
                <a:cs typeface="Arial"/>
              </a:rPr>
              <a:t>6 </a:t>
            </a:r>
            <a:r>
              <a:rPr lang="en-US" sz="2000" dirty="0" err="1" smtClean="0">
                <a:solidFill>
                  <a:prstClr val="black"/>
                </a:solidFill>
                <a:latin typeface="Arial"/>
                <a:cs typeface="Arial"/>
              </a:rPr>
              <a:t>GeV</a:t>
            </a:r>
            <a:r>
              <a:rPr lang="en-US" sz="2000" dirty="0" smtClean="0">
                <a:solidFill>
                  <a:prstClr val="black"/>
                </a:solidFill>
                <a:latin typeface="Arial"/>
                <a:cs typeface="Arial"/>
              </a:rPr>
              <a:t> &lt; </a:t>
            </a:r>
            <a:r>
              <a:rPr lang="en-US" sz="2000" dirty="0" err="1" smtClean="0">
                <a:solidFill>
                  <a:prstClr val="black"/>
                </a:solidFill>
                <a:latin typeface="Arial"/>
                <a:cs typeface="Arial"/>
              </a:rPr>
              <a:t>E</a:t>
            </a:r>
            <a:r>
              <a:rPr lang="en-US" sz="2000" baseline="-25000" dirty="0" err="1" smtClean="0">
                <a:solidFill>
                  <a:prstClr val="black"/>
                </a:solidFill>
                <a:latin typeface="Arial"/>
                <a:cs typeface="Arial"/>
              </a:rPr>
              <a:t>reco</a:t>
            </a:r>
            <a:r>
              <a:rPr lang="en-US" sz="2000" baseline="-25000" dirty="0" smtClean="0">
                <a:solidFill>
                  <a:prstClr val="black"/>
                </a:solidFill>
                <a:latin typeface="Arial"/>
                <a:cs typeface="Arial"/>
              </a:rPr>
              <a:t>  </a:t>
            </a:r>
            <a:r>
              <a:rPr lang="en-US" sz="2000" dirty="0" smtClean="0">
                <a:solidFill>
                  <a:prstClr val="black"/>
                </a:solidFill>
                <a:latin typeface="Arial"/>
                <a:cs typeface="Arial"/>
              </a:rPr>
              <a:t>&lt; 56 </a:t>
            </a:r>
            <a:r>
              <a:rPr lang="en-US" sz="2000" dirty="0" err="1" smtClean="0">
                <a:solidFill>
                  <a:prstClr val="black"/>
                </a:solidFill>
                <a:latin typeface="Arial"/>
                <a:cs typeface="Arial"/>
              </a:rPr>
              <a:t>GeV</a:t>
            </a:r>
            <a:r>
              <a:rPr lang="en-US" sz="2000" dirty="0" smtClean="0">
                <a:solidFill>
                  <a:prstClr val="black"/>
                </a:solidFill>
                <a:latin typeface="Arial"/>
                <a:cs typeface="Arial"/>
              </a:rPr>
              <a:t>  </a:t>
            </a:r>
            <a:endParaRPr lang="en-US" sz="2000" dirty="0">
              <a:solidFill>
                <a:prstClr val="black"/>
              </a:solidFill>
              <a:latin typeface="Arial"/>
              <a:cs typeface="Arial"/>
            </a:endParaRPr>
          </a:p>
        </p:txBody>
      </p:sp>
    </p:spTree>
    <p:extLst>
      <p:ext uri="{BB962C8B-B14F-4D97-AF65-F5344CB8AC3E}">
        <p14:creationId xmlns:p14="http://schemas.microsoft.com/office/powerpoint/2010/main" val="3741687993"/>
      </p:ext>
    </p:extLst>
  </p:cSld>
  <p:clrMapOvr>
    <a:masterClrMapping/>
  </p:clrMapOvr>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53250" y="689232"/>
            <a:ext cx="6803417" cy="5319965"/>
          </a:xfrm>
          <a:prstGeom prst="rect">
            <a:avLst/>
          </a:prstGeom>
        </p:spPr>
      </p:pic>
      <p:sp>
        <p:nvSpPr>
          <p:cNvPr id="3" name="TextBox 2"/>
          <p:cNvSpPr txBox="1"/>
          <p:nvPr/>
        </p:nvSpPr>
        <p:spPr>
          <a:xfrm>
            <a:off x="166315" y="6115860"/>
            <a:ext cx="8817288" cy="461665"/>
          </a:xfrm>
          <a:prstGeom prst="rect">
            <a:avLst/>
          </a:prstGeom>
          <a:solidFill>
            <a:schemeClr val="bg1">
              <a:lumMod val="65000"/>
            </a:schemeClr>
          </a:solidFill>
        </p:spPr>
        <p:txBody>
          <a:bodyPr wrap="none" rtlCol="0">
            <a:spAutoFit/>
          </a:bodyPr>
          <a:lstStyle/>
          <a:p>
            <a:r>
              <a:rPr lang="en-US" sz="2400" dirty="0" err="1">
                <a:solidFill>
                  <a:srgbClr val="000000"/>
                </a:solidFill>
                <a:latin typeface="Arial Bold"/>
                <a:ea typeface="ヒラギノ角ゴ ProN W6"/>
                <a:cs typeface="ヒラギノ角ゴ ProN W6"/>
              </a:rPr>
              <a:t>eV</a:t>
            </a:r>
            <a:r>
              <a:rPr lang="en-US" sz="2400" dirty="0">
                <a:solidFill>
                  <a:srgbClr val="000000"/>
                </a:solidFill>
                <a:latin typeface="Arial Bold"/>
                <a:ea typeface="ヒラギノ角ゴ ProN W6"/>
                <a:cs typeface="ヒラギノ角ゴ ProN W6"/>
              </a:rPr>
              <a:t> sterile neutrino </a:t>
            </a:r>
            <a:r>
              <a:rPr lang="en-US" sz="2400" dirty="0">
                <a:solidFill>
                  <a:srgbClr val="000000"/>
                </a:solidFill>
                <a:latin typeface="Arial Bold"/>
                <a:ea typeface="ヒラギノ角ゴ ProN W6"/>
                <a:cs typeface="ヒラギノ角ゴ ProN W6"/>
                <a:sym typeface="Wingdings"/>
              </a:rPr>
              <a:t> Earth MSW resonance for </a:t>
            </a:r>
            <a:r>
              <a:rPr lang="en-US" sz="2400" dirty="0" smtClean="0">
                <a:solidFill>
                  <a:srgbClr val="000000"/>
                </a:solidFill>
                <a:latin typeface="Arial Bold"/>
                <a:ea typeface="ヒラギノ角ゴ ProN W6"/>
                <a:cs typeface="ヒラギノ角ゴ ProN W6"/>
                <a:sym typeface="Wingdings"/>
              </a:rPr>
              <a:t>3 </a:t>
            </a:r>
            <a:r>
              <a:rPr lang="en-US" sz="2400" dirty="0" err="1" smtClean="0">
                <a:solidFill>
                  <a:srgbClr val="000000"/>
                </a:solidFill>
                <a:latin typeface="Arial Bold"/>
                <a:ea typeface="ヒラギノ角ゴ ProN W6"/>
                <a:cs typeface="ヒラギノ角ゴ ProN W6"/>
                <a:sym typeface="Wingdings"/>
              </a:rPr>
              <a:t>TeV</a:t>
            </a:r>
            <a:r>
              <a:rPr lang="en-US" sz="2400" dirty="0" smtClean="0">
                <a:solidFill>
                  <a:srgbClr val="000000"/>
                </a:solidFill>
                <a:latin typeface="Arial Bold"/>
                <a:ea typeface="ヒラギノ角ゴ ProN W6"/>
                <a:cs typeface="ヒラギノ角ゴ ProN W6"/>
                <a:sym typeface="Wingdings"/>
              </a:rPr>
              <a:t> </a:t>
            </a:r>
            <a:r>
              <a:rPr lang="en-US" sz="2400" dirty="0">
                <a:solidFill>
                  <a:srgbClr val="000000"/>
                </a:solidFill>
                <a:latin typeface="Arial Bold"/>
                <a:ea typeface="ヒラギノ角ゴ ProN W6"/>
                <a:cs typeface="ヒラギノ角ゴ ProN W6"/>
                <a:sym typeface="Wingdings"/>
              </a:rPr>
              <a:t>neutrinos </a:t>
            </a:r>
            <a:endParaRPr lang="en-US" sz="2400" dirty="0">
              <a:solidFill>
                <a:srgbClr val="000000"/>
              </a:solidFill>
              <a:latin typeface="Arial Bold"/>
              <a:ea typeface="ヒラギノ角ゴ ProN W6"/>
              <a:cs typeface="ヒラギノ角ゴ ProN W6"/>
            </a:endParaRPr>
          </a:p>
        </p:txBody>
      </p:sp>
      <p:sp>
        <p:nvSpPr>
          <p:cNvPr id="4" name="Rectangle 3"/>
          <p:cNvSpPr/>
          <p:nvPr/>
        </p:nvSpPr>
        <p:spPr>
          <a:xfrm>
            <a:off x="657277" y="306321"/>
            <a:ext cx="7895380" cy="1200328"/>
          </a:xfrm>
          <a:prstGeom prst="rect">
            <a:avLst/>
          </a:prstGeom>
          <a:solidFill>
            <a:schemeClr val="bg1">
              <a:lumMod val="65000"/>
            </a:schemeClr>
          </a:solidFill>
        </p:spPr>
        <p:txBody>
          <a:bodyPr wrap="square">
            <a:spAutoFit/>
          </a:bodyPr>
          <a:lstStyle/>
          <a:p>
            <a:pPr algn="ctr"/>
            <a:r>
              <a:rPr lang="en-US" sz="2400" dirty="0" smtClean="0">
                <a:solidFill>
                  <a:srgbClr val="000000"/>
                </a:solidFill>
                <a:latin typeface="Arial Bold"/>
                <a:ea typeface="ヒラギノ角ゴ ProN W6"/>
                <a:cs typeface="ヒラギノ角ゴ ProN W6"/>
              </a:rPr>
              <a:t>electron neutrino oscillates into sterile </a:t>
            </a:r>
            <a:r>
              <a:rPr lang="en-US" sz="2400" dirty="0" smtClean="0">
                <a:solidFill>
                  <a:srgbClr val="000000"/>
                </a:solidFill>
                <a:latin typeface="Arial Bold"/>
                <a:ea typeface="ヒラギノ角ゴ ProN W6"/>
                <a:cs typeface="ヒラギノ角ゴ ProN W6"/>
                <a:sym typeface="Wingdings"/>
              </a:rPr>
              <a:t></a:t>
            </a:r>
          </a:p>
          <a:p>
            <a:pPr algn="ctr"/>
            <a:r>
              <a:rPr lang="en-US" sz="2400" dirty="0" smtClean="0">
                <a:solidFill>
                  <a:srgbClr val="000000"/>
                </a:solidFill>
                <a:latin typeface="Arial Bold"/>
                <a:ea typeface="ヒラギノ角ゴ ProN W6"/>
                <a:cs typeface="ヒラギノ角ゴ ProN W6"/>
                <a:sym typeface="Wingdings"/>
              </a:rPr>
              <a:t>modifies matter effect of the atmospheric neutrino beam observed through the Earth</a:t>
            </a:r>
            <a:endParaRPr lang="en-US" sz="2400" dirty="0">
              <a:solidFill>
                <a:srgbClr val="000000"/>
              </a:solidFill>
              <a:latin typeface="Arial Bold"/>
              <a:ea typeface="ヒラギノ角ゴ ProN W6"/>
              <a:cs typeface="ヒラギノ角ゴ ProN W6"/>
            </a:endParaRPr>
          </a:p>
        </p:txBody>
      </p:sp>
    </p:spTree>
    <p:extLst>
      <p:ext uri="{BB962C8B-B14F-4D97-AF65-F5344CB8AC3E}">
        <p14:creationId xmlns:p14="http://schemas.microsoft.com/office/powerpoint/2010/main" val="398862117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9342" y="-1"/>
            <a:ext cx="4982280" cy="4883802"/>
          </a:xfrm>
          <a:prstGeom prst="rect">
            <a:avLst/>
          </a:prstGeom>
        </p:spPr>
      </p:pic>
      <p:pic>
        <p:nvPicPr>
          <p:cNvPr id="6" name="Picture 5"/>
          <p:cNvPicPr>
            <a:picLocks noChangeAspect="1"/>
          </p:cNvPicPr>
          <p:nvPr/>
        </p:nvPicPr>
        <p:blipFill>
          <a:blip r:embed="rId3"/>
          <a:stretch>
            <a:fillRect/>
          </a:stretch>
        </p:blipFill>
        <p:spPr>
          <a:xfrm>
            <a:off x="4185970" y="2121233"/>
            <a:ext cx="4937724" cy="4726946"/>
          </a:xfrm>
          <a:prstGeom prst="rect">
            <a:avLst/>
          </a:prstGeom>
        </p:spPr>
      </p:pic>
      <p:sp>
        <p:nvSpPr>
          <p:cNvPr id="7" name="TextBox 6"/>
          <p:cNvSpPr txBox="1"/>
          <p:nvPr/>
        </p:nvSpPr>
        <p:spPr>
          <a:xfrm>
            <a:off x="5433715" y="445198"/>
            <a:ext cx="3218374" cy="1384995"/>
          </a:xfrm>
          <a:prstGeom prst="rect">
            <a:avLst/>
          </a:prstGeom>
          <a:solidFill>
            <a:schemeClr val="bg1">
              <a:lumMod val="65000"/>
            </a:schemeClr>
          </a:solidFill>
        </p:spPr>
        <p:txBody>
          <a:bodyPr wrap="none" rtlCol="0">
            <a:spAutoFit/>
          </a:bodyPr>
          <a:lstStyle/>
          <a:p>
            <a:pPr algn="ctr"/>
            <a:r>
              <a:rPr lang="en-US" sz="2800" dirty="0" smtClean="0">
                <a:latin typeface="Arial"/>
                <a:cs typeface="Arial"/>
              </a:rPr>
              <a:t>no telltale structure</a:t>
            </a:r>
          </a:p>
          <a:p>
            <a:pPr algn="ctr"/>
            <a:r>
              <a:rPr lang="en-US" sz="2800" dirty="0" smtClean="0">
                <a:latin typeface="Arial"/>
                <a:cs typeface="Arial"/>
              </a:rPr>
              <a:t>in the zenith angle</a:t>
            </a:r>
          </a:p>
          <a:p>
            <a:pPr algn="ctr"/>
            <a:r>
              <a:rPr lang="en-US" sz="2800" dirty="0" smtClean="0">
                <a:latin typeface="Arial"/>
                <a:cs typeface="Arial"/>
              </a:rPr>
              <a:t>distribution</a:t>
            </a:r>
            <a:endParaRPr lang="en-US" sz="2800" dirty="0">
              <a:latin typeface="Arial"/>
              <a:cs typeface="Arial"/>
            </a:endParaRPr>
          </a:p>
        </p:txBody>
      </p:sp>
    </p:spTree>
    <p:extLst>
      <p:ext uri="{BB962C8B-B14F-4D97-AF65-F5344CB8AC3E}">
        <p14:creationId xmlns:p14="http://schemas.microsoft.com/office/powerpoint/2010/main" val="371439262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02540" y="181832"/>
            <a:ext cx="6650182" cy="6493874"/>
          </a:xfrm>
          <a:prstGeom prst="rect">
            <a:avLst/>
          </a:prstGeom>
        </p:spPr>
      </p:pic>
    </p:spTree>
    <p:extLst>
      <p:ext uri="{BB962C8B-B14F-4D97-AF65-F5344CB8AC3E}">
        <p14:creationId xmlns:p14="http://schemas.microsoft.com/office/powerpoint/2010/main" val="56826668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xmlns:p14="http://schemas.microsoft.com/office/powerpoint/2010/mai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42017" name="Object 2"/>
          <p:cNvGraphicFramePr>
            <a:graphicFrameLocks noChangeAspect="1"/>
          </p:cNvGraphicFramePr>
          <p:nvPr/>
        </p:nvGraphicFramePr>
        <p:xfrm>
          <a:off x="0" y="0"/>
          <a:ext cx="9145588" cy="6862763"/>
        </p:xfrm>
        <a:graphic>
          <a:graphicData uri="http://schemas.openxmlformats.org/presentationml/2006/ole">
            <mc:AlternateContent xmlns:mc="http://schemas.openxmlformats.org/markup-compatibility/2006">
              <mc:Choice xmlns:v="urn:schemas-microsoft-com:vml" Requires="v">
                <p:oleObj spid="_x0000_s128011"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5588"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FFFF"/>
                            </a:solidFill>
                            <a:miter lim="800000"/>
                            <a:headEnd/>
                            <a:tailEnd/>
                          </a14:hiddenLine>
                        </a:ext>
                        <a:ext uri="{AF507438-7753-43e0-B8FC-AC1667EBCBE1}">
                          <a14:hiddenEffects xmlns:a14="http://schemas.microsoft.com/office/drawing/2010/main">
                            <a:effectLst>
                              <a:outerShdw blurRad="63500" dist="38099" dir="2700000" algn="ctr" rotWithShape="0">
                                <a:srgbClr val="1F497D">
                                  <a:alpha val="74998"/>
                                </a:srgbClr>
                              </a:outerShdw>
                            </a:effectLst>
                          </a14:hiddenEffects>
                        </a:ext>
                      </a:extLst>
                    </p:spPr>
                  </p:pic>
                </p:oleObj>
              </mc:Fallback>
            </mc:AlternateContent>
          </a:graphicData>
        </a:graphic>
      </p:graphicFrame>
      <p:pic>
        <p:nvPicPr>
          <p:cNvPr id="2" name="Picture 1"/>
          <p:cNvPicPr>
            <a:picLocks noChangeAspect="1"/>
          </p:cNvPicPr>
          <p:nvPr/>
        </p:nvPicPr>
        <p:blipFill>
          <a:blip r:embed="rId5"/>
          <a:stretch>
            <a:fillRect/>
          </a:stretch>
        </p:blipFill>
        <p:spPr>
          <a:xfrm>
            <a:off x="6752496" y="126612"/>
            <a:ext cx="2213592" cy="2011622"/>
          </a:xfrm>
          <a:prstGeom prst="rect">
            <a:avLst/>
          </a:prstGeom>
        </p:spPr>
      </p:pic>
      <p:sp>
        <p:nvSpPr>
          <p:cNvPr id="4" name="TextBox 3"/>
          <p:cNvSpPr txBox="1"/>
          <p:nvPr/>
        </p:nvSpPr>
        <p:spPr>
          <a:xfrm>
            <a:off x="436082" y="506346"/>
            <a:ext cx="8352318" cy="5940088"/>
          </a:xfrm>
          <a:prstGeom prst="rect">
            <a:avLst/>
          </a:prstGeom>
          <a:noFill/>
        </p:spPr>
        <p:txBody>
          <a:bodyPr wrap="square" rtlCol="0">
            <a:spAutoFit/>
          </a:bodyPr>
          <a:lstStyle/>
          <a:p>
            <a:r>
              <a:rPr lang="en-US" sz="3600" dirty="0">
                <a:solidFill>
                  <a:srgbClr val="FFFFFF"/>
                </a:solidFill>
                <a:latin typeface="Arial"/>
                <a:ea typeface="ＭＳ Ｐゴシック"/>
                <a:cs typeface="ＭＳ Ｐゴシック"/>
              </a:rPr>
              <a:t>Particle Physics</a:t>
            </a:r>
          </a:p>
          <a:p>
            <a:r>
              <a:rPr lang="en-US" sz="3600" dirty="0">
                <a:solidFill>
                  <a:srgbClr val="FFFFFF"/>
                </a:solidFill>
                <a:latin typeface="Arial"/>
                <a:ea typeface="ＭＳ Ｐゴシック"/>
                <a:cs typeface="ＭＳ Ｐゴシック"/>
              </a:rPr>
              <a:t>Beyond Laboratory Energies</a:t>
            </a:r>
          </a:p>
          <a:p>
            <a:endParaRPr lang="en-US" sz="2800" dirty="0">
              <a:solidFill>
                <a:srgbClr val="FFFFFF"/>
              </a:solidFill>
              <a:latin typeface="Arial"/>
              <a:ea typeface="ＭＳ Ｐゴシック"/>
              <a:cs typeface="ＭＳ Ｐゴシック"/>
            </a:endParaRPr>
          </a:p>
          <a:p>
            <a:r>
              <a:rPr lang="en-US" sz="2400" dirty="0">
                <a:solidFill>
                  <a:srgbClr val="FFFFFF"/>
                </a:solidFill>
                <a:latin typeface="Arial"/>
                <a:ea typeface="ＭＳ Ｐゴシック"/>
                <a:cs typeface="ＭＳ Ｐゴシック"/>
              </a:rPr>
              <a:t>Francis </a:t>
            </a:r>
            <a:r>
              <a:rPr lang="en-US" sz="2400" dirty="0" err="1">
                <a:solidFill>
                  <a:srgbClr val="FFFFFF"/>
                </a:solidFill>
                <a:latin typeface="Arial"/>
                <a:ea typeface="ＭＳ Ｐゴシック"/>
                <a:cs typeface="ＭＳ Ｐゴシック"/>
              </a:rPr>
              <a:t>Halzen</a:t>
            </a:r>
            <a:endParaRPr lang="en-US" sz="2400" dirty="0">
              <a:solidFill>
                <a:srgbClr val="FFFFFF"/>
              </a:solidFill>
              <a:latin typeface="Arial"/>
              <a:ea typeface="ＭＳ Ｐゴシック"/>
              <a:cs typeface="ＭＳ Ｐゴシック"/>
            </a:endParaRPr>
          </a:p>
          <a:p>
            <a:r>
              <a:rPr lang="en-US" sz="2400" dirty="0">
                <a:solidFill>
                  <a:srgbClr val="FFFFFF"/>
                </a:solidFill>
                <a:latin typeface="Arial"/>
                <a:ea typeface="ＭＳ Ｐゴシック"/>
                <a:cs typeface="ＭＳ Ｐゴシック"/>
              </a:rPr>
              <a:t>Wisconsin </a:t>
            </a:r>
            <a:r>
              <a:rPr lang="en-US" sz="2400" dirty="0" err="1">
                <a:solidFill>
                  <a:srgbClr val="FFFFFF"/>
                </a:solidFill>
                <a:latin typeface="Arial"/>
                <a:ea typeface="ＭＳ Ｐゴシック"/>
                <a:cs typeface="ＭＳ Ｐゴシック"/>
              </a:rPr>
              <a:t>IceCube</a:t>
            </a:r>
            <a:r>
              <a:rPr lang="en-US" sz="2400" dirty="0">
                <a:solidFill>
                  <a:srgbClr val="FFFFFF"/>
                </a:solidFill>
                <a:latin typeface="Arial"/>
                <a:ea typeface="ＭＳ Ｐゴシック"/>
                <a:cs typeface="ＭＳ Ｐゴシック"/>
              </a:rPr>
              <a:t> Particle Astrophysics Center</a:t>
            </a:r>
          </a:p>
          <a:p>
            <a:endParaRPr lang="en-US" sz="3600" dirty="0">
              <a:solidFill>
                <a:srgbClr val="FFFFFF"/>
              </a:solidFill>
              <a:latin typeface="Arial"/>
              <a:ea typeface="ＭＳ Ｐゴシック"/>
              <a:cs typeface="ＭＳ Ｐゴシック"/>
            </a:endParaRPr>
          </a:p>
          <a:p>
            <a:pPr marL="457200" indent="-457200">
              <a:buFont typeface="Arial"/>
              <a:buChar char="•"/>
            </a:pPr>
            <a:r>
              <a:rPr lang="en-US" sz="2800" dirty="0" smtClean="0">
                <a:solidFill>
                  <a:schemeClr val="tx1">
                    <a:lumMod val="50000"/>
                    <a:lumOff val="50000"/>
                  </a:schemeClr>
                </a:solidFill>
                <a:latin typeface="Arial"/>
                <a:ea typeface="ＭＳ Ｐゴシック"/>
                <a:cs typeface="ＭＳ Ｐゴシック"/>
              </a:rPr>
              <a:t>Nature’s </a:t>
            </a:r>
            <a:r>
              <a:rPr lang="en-US" sz="2800" dirty="0">
                <a:solidFill>
                  <a:schemeClr val="tx1">
                    <a:lumMod val="50000"/>
                    <a:lumOff val="50000"/>
                  </a:schemeClr>
                </a:solidFill>
                <a:latin typeface="Arial"/>
                <a:ea typeface="ＭＳ Ｐゴシック"/>
                <a:cs typeface="ＭＳ Ｐゴシック"/>
              </a:rPr>
              <a:t>accelerators have delivered the</a:t>
            </a:r>
          </a:p>
          <a:p>
            <a:r>
              <a:rPr lang="en-US" sz="2800" dirty="0">
                <a:solidFill>
                  <a:schemeClr val="tx1">
                    <a:lumMod val="50000"/>
                    <a:lumOff val="50000"/>
                  </a:schemeClr>
                </a:solidFill>
                <a:latin typeface="Arial"/>
                <a:ea typeface="ＭＳ Ｐゴシック"/>
                <a:cs typeface="ＭＳ Ｐゴシック"/>
              </a:rPr>
              <a:t> </a:t>
            </a:r>
            <a:r>
              <a:rPr lang="en-US" sz="2800" dirty="0" smtClean="0">
                <a:solidFill>
                  <a:schemeClr val="tx1">
                    <a:lumMod val="50000"/>
                    <a:lumOff val="50000"/>
                  </a:schemeClr>
                </a:solidFill>
                <a:latin typeface="Arial"/>
                <a:ea typeface="ＭＳ Ｐゴシック"/>
                <a:cs typeface="ＭＳ Ｐゴシック"/>
              </a:rPr>
              <a:t>    </a:t>
            </a:r>
            <a:r>
              <a:rPr lang="en-US" sz="2800" dirty="0">
                <a:solidFill>
                  <a:schemeClr val="tx1">
                    <a:lumMod val="50000"/>
                    <a:lumOff val="50000"/>
                  </a:schemeClr>
                </a:solidFill>
                <a:latin typeface="Arial"/>
                <a:ea typeface="ＭＳ Ｐゴシック"/>
                <a:cs typeface="ＭＳ Ｐゴシック"/>
              </a:rPr>
              <a:t>highest energy protons, photons </a:t>
            </a:r>
            <a:r>
              <a:rPr lang="en-US" sz="2800" dirty="0" smtClean="0">
                <a:solidFill>
                  <a:schemeClr val="tx1">
                    <a:lumMod val="50000"/>
                    <a:lumOff val="50000"/>
                  </a:schemeClr>
                </a:solidFill>
                <a:latin typeface="Arial"/>
                <a:ea typeface="ＭＳ Ｐゴシック"/>
                <a:cs typeface="ＭＳ Ｐゴシック"/>
              </a:rPr>
              <a:t>and neutrinos</a:t>
            </a:r>
          </a:p>
          <a:p>
            <a:pPr marL="457200" indent="-457200">
              <a:buFont typeface="Arial"/>
              <a:buChar char="•"/>
            </a:pPr>
            <a:r>
              <a:rPr lang="en-US" sz="2800" dirty="0" smtClean="0">
                <a:solidFill>
                  <a:schemeClr val="tx1">
                    <a:lumMod val="50000"/>
                    <a:lumOff val="50000"/>
                  </a:schemeClr>
                </a:solidFill>
                <a:latin typeface="Arial"/>
                <a:ea typeface="ＭＳ Ｐゴシック"/>
                <a:cs typeface="ＭＳ Ｐゴシック"/>
              </a:rPr>
              <a:t>closing in on the cosmic ray accelerators?</a:t>
            </a:r>
          </a:p>
          <a:p>
            <a:pPr marL="457200" indent="-457200">
              <a:buFont typeface="Arial"/>
              <a:buChar char="•"/>
            </a:pPr>
            <a:r>
              <a:rPr lang="en-US" sz="2800" dirty="0" smtClean="0">
                <a:solidFill>
                  <a:schemeClr val="tx1">
                    <a:lumMod val="50000"/>
                    <a:lumOff val="50000"/>
                  </a:schemeClr>
                </a:solidFill>
                <a:latin typeface="Arial"/>
                <a:ea typeface="ＭＳ Ｐゴシック"/>
                <a:cs typeface="ＭＳ Ｐゴシック"/>
              </a:rPr>
              <a:t>New tests of three-flavor neutrino framework</a:t>
            </a:r>
            <a:endParaRPr lang="en-US" sz="2800" dirty="0">
              <a:solidFill>
                <a:schemeClr val="tx1">
                  <a:lumMod val="50000"/>
                  <a:lumOff val="50000"/>
                </a:schemeClr>
              </a:solidFill>
              <a:latin typeface="Arial"/>
              <a:ea typeface="ＭＳ Ｐゴシック"/>
              <a:cs typeface="ＭＳ Ｐゴシック"/>
            </a:endParaRPr>
          </a:p>
          <a:p>
            <a:pPr marL="457200" indent="-457200">
              <a:buFont typeface="Arial"/>
              <a:buChar char="•"/>
            </a:pPr>
            <a:r>
              <a:rPr lang="en-US" sz="2800" dirty="0">
                <a:solidFill>
                  <a:srgbClr val="FFFFFF"/>
                </a:solidFill>
                <a:latin typeface="Arial"/>
                <a:ea typeface="ＭＳ Ｐゴシック"/>
                <a:cs typeface="ＭＳ Ｐゴシック"/>
              </a:rPr>
              <a:t>P</a:t>
            </a:r>
            <a:r>
              <a:rPr lang="en-US" sz="2800" dirty="0" smtClean="0">
                <a:solidFill>
                  <a:srgbClr val="FFFFFF"/>
                </a:solidFill>
                <a:latin typeface="Arial"/>
                <a:ea typeface="ＭＳ Ｐゴシック"/>
                <a:cs typeface="ＭＳ Ｐゴシック"/>
              </a:rPr>
              <a:t>robing new physics: sterile neutrinos, Lorentz invariance, quantum structure of space-time…</a:t>
            </a:r>
            <a:endParaRPr lang="en-US" sz="2800" dirty="0">
              <a:solidFill>
                <a:srgbClr val="FFFFFF"/>
              </a:solidFill>
              <a:latin typeface="Arial"/>
              <a:ea typeface="ＭＳ Ｐゴシック"/>
              <a:cs typeface="ＭＳ Ｐゴシック"/>
            </a:endParaRPr>
          </a:p>
          <a:p>
            <a:endParaRPr lang="en-US" sz="2800" dirty="0">
              <a:solidFill>
                <a:srgbClr val="FFFFFF"/>
              </a:solidFill>
              <a:latin typeface="Arial"/>
              <a:ea typeface="ＭＳ Ｐゴシック"/>
              <a:cs typeface="ＭＳ Ｐゴシック"/>
            </a:endParaRPr>
          </a:p>
        </p:txBody>
      </p:sp>
      <p:sp>
        <p:nvSpPr>
          <p:cNvPr id="5" name="Rectangle 4"/>
          <p:cNvSpPr/>
          <p:nvPr/>
        </p:nvSpPr>
        <p:spPr bwMode="auto">
          <a:xfrm>
            <a:off x="436082" y="3029765"/>
            <a:ext cx="8352318" cy="3416669"/>
          </a:xfrm>
          <a:prstGeom prst="rect">
            <a:avLst/>
          </a:prstGeom>
          <a:noFill/>
          <a:ln w="2857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US" sz="2400">
              <a:solidFill>
                <a:srgbClr val="000000"/>
              </a:solidFill>
              <a:latin typeface="Arial" pitchFamily="-65" charset="0"/>
              <a:ea typeface="ＭＳ Ｐゴシック" pitchFamily="-65" charset="-128"/>
              <a:cs typeface="ＭＳ Ｐゴシック" pitchFamily="-65" charset="-128"/>
            </a:endParaRPr>
          </a:p>
        </p:txBody>
      </p:sp>
    </p:spTree>
    <p:extLst>
      <p:ext uri="{BB962C8B-B14F-4D97-AF65-F5344CB8AC3E}">
        <p14:creationId xmlns:p14="http://schemas.microsoft.com/office/powerpoint/2010/main" val="118190120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42017" name="Object 2"/>
          <p:cNvGraphicFramePr>
            <a:graphicFrameLocks noChangeAspect="1"/>
          </p:cNvGraphicFramePr>
          <p:nvPr/>
        </p:nvGraphicFramePr>
        <p:xfrm>
          <a:off x="0" y="0"/>
          <a:ext cx="9145588" cy="6862763"/>
        </p:xfrm>
        <a:graphic>
          <a:graphicData uri="http://schemas.openxmlformats.org/presentationml/2006/ole">
            <mc:AlternateContent xmlns:mc="http://schemas.openxmlformats.org/markup-compatibility/2006">
              <mc:Choice xmlns:v="urn:schemas-microsoft-com:vml" Requires="v">
                <p:oleObj spid="_x0000_s129032"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5588"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FFFF"/>
                            </a:solidFill>
                            <a:miter lim="800000"/>
                            <a:headEnd/>
                            <a:tailEnd/>
                          </a14:hiddenLine>
                        </a:ext>
                        <a:ext uri="{AF507438-7753-43e0-B8FC-AC1667EBCBE1}">
                          <a14:hiddenEffects xmlns:a14="http://schemas.microsoft.com/office/drawing/2010/main">
                            <a:effectLst>
                              <a:outerShdw blurRad="63500" dist="38099" dir="2700000" algn="ctr" rotWithShape="0">
                                <a:srgbClr val="1F497D">
                                  <a:alpha val="74998"/>
                                </a:srgbClr>
                              </a:outerShdw>
                            </a:effectLst>
                          </a14:hiddenEffects>
                        </a:ext>
                      </a:extLst>
                    </p:spPr>
                  </p:pic>
                </p:oleObj>
              </mc:Fallback>
            </mc:AlternateContent>
          </a:graphicData>
        </a:graphic>
      </p:graphicFrame>
      <p:pic>
        <p:nvPicPr>
          <p:cNvPr id="2" name="Picture 1"/>
          <p:cNvPicPr>
            <a:picLocks noChangeAspect="1"/>
          </p:cNvPicPr>
          <p:nvPr/>
        </p:nvPicPr>
        <p:blipFill>
          <a:blip r:embed="rId5"/>
          <a:stretch>
            <a:fillRect/>
          </a:stretch>
        </p:blipFill>
        <p:spPr>
          <a:xfrm>
            <a:off x="6752496" y="126612"/>
            <a:ext cx="2213592" cy="2011622"/>
          </a:xfrm>
          <a:prstGeom prst="rect">
            <a:avLst/>
          </a:prstGeom>
        </p:spPr>
      </p:pic>
      <p:sp>
        <p:nvSpPr>
          <p:cNvPr id="4" name="TextBox 3"/>
          <p:cNvSpPr txBox="1"/>
          <p:nvPr/>
        </p:nvSpPr>
        <p:spPr>
          <a:xfrm>
            <a:off x="383710" y="192090"/>
            <a:ext cx="8352318" cy="6432530"/>
          </a:xfrm>
          <a:prstGeom prst="rect">
            <a:avLst/>
          </a:prstGeom>
          <a:noFill/>
        </p:spPr>
        <p:txBody>
          <a:bodyPr wrap="square" rtlCol="0">
            <a:spAutoFit/>
          </a:bodyPr>
          <a:lstStyle/>
          <a:p>
            <a:r>
              <a:rPr lang="en-US" sz="3200" dirty="0" smtClean="0">
                <a:solidFill>
                  <a:srgbClr val="FFFFFF"/>
                </a:solidFill>
                <a:latin typeface="Arial"/>
                <a:ea typeface="ＭＳ Ｐゴシック"/>
                <a:cs typeface="ＭＳ Ｐゴシック"/>
              </a:rPr>
              <a:t>conclusions</a:t>
            </a:r>
            <a:endParaRPr lang="en-US" sz="3200" dirty="0">
              <a:solidFill>
                <a:srgbClr val="FFFFFF"/>
              </a:solidFill>
              <a:latin typeface="Arial"/>
              <a:ea typeface="ＭＳ Ｐゴシック"/>
              <a:cs typeface="ＭＳ Ｐゴシック"/>
            </a:endParaRPr>
          </a:p>
          <a:p>
            <a:r>
              <a:rPr lang="en-US" sz="3200" dirty="0" smtClean="0">
                <a:solidFill>
                  <a:srgbClr val="FFFFFF"/>
                </a:solidFill>
                <a:latin typeface="Arial"/>
                <a:ea typeface="ＭＳ Ｐゴシック"/>
                <a:cs typeface="ＭＳ Ｐゴシック"/>
              </a:rPr>
              <a:t>progress through instrumentation</a:t>
            </a:r>
          </a:p>
          <a:p>
            <a:endParaRPr lang="en-US" sz="3200" dirty="0" smtClean="0">
              <a:solidFill>
                <a:srgbClr val="FFFFFF"/>
              </a:solidFill>
              <a:latin typeface="Arial"/>
              <a:ea typeface="ＭＳ Ｐゴシック"/>
              <a:cs typeface="ＭＳ Ｐゴシック"/>
            </a:endParaRPr>
          </a:p>
          <a:p>
            <a:endParaRPr lang="en-US" sz="3200" dirty="0" smtClean="0">
              <a:solidFill>
                <a:srgbClr val="FFFFFF"/>
              </a:solidFill>
              <a:latin typeface="Arial"/>
              <a:ea typeface="ＭＳ Ｐゴシック"/>
              <a:cs typeface="ＭＳ Ｐゴシック"/>
            </a:endParaRPr>
          </a:p>
          <a:p>
            <a:endParaRPr lang="en-US" sz="3200" dirty="0">
              <a:solidFill>
                <a:srgbClr val="FFFFFF"/>
              </a:solidFill>
              <a:latin typeface="Arial"/>
              <a:ea typeface="ＭＳ Ｐゴシック"/>
              <a:cs typeface="ＭＳ Ｐゴシック"/>
            </a:endParaRPr>
          </a:p>
          <a:p>
            <a:pPr marL="457200" indent="-457200">
              <a:buFont typeface="Arial"/>
              <a:buChar char="•"/>
            </a:pPr>
            <a:r>
              <a:rPr lang="en-US" sz="3200" dirty="0" smtClean="0">
                <a:solidFill>
                  <a:srgbClr val="FFFFFF"/>
                </a:solidFill>
                <a:latin typeface="Arial"/>
                <a:ea typeface="ＭＳ Ｐゴシック"/>
                <a:cs typeface="ＭＳ Ｐゴシック"/>
              </a:rPr>
              <a:t>larger (TA) and improved (Auger) air </a:t>
            </a:r>
          </a:p>
          <a:p>
            <a:r>
              <a:rPr lang="en-US" sz="3200" dirty="0">
                <a:solidFill>
                  <a:srgbClr val="FFFFFF"/>
                </a:solidFill>
                <a:latin typeface="Arial"/>
                <a:ea typeface="ＭＳ Ｐゴシック"/>
                <a:cs typeface="ＭＳ Ｐゴシック"/>
              </a:rPr>
              <a:t> </a:t>
            </a:r>
            <a:r>
              <a:rPr lang="en-US" sz="3200" dirty="0" smtClean="0">
                <a:solidFill>
                  <a:srgbClr val="FFFFFF"/>
                </a:solidFill>
                <a:latin typeface="Arial"/>
                <a:ea typeface="ＭＳ Ｐゴシック"/>
                <a:cs typeface="ＭＳ Ｐゴシック"/>
              </a:rPr>
              <a:t>   shower arrays</a:t>
            </a:r>
          </a:p>
          <a:p>
            <a:pPr marL="457200" indent="-457200">
              <a:buFont typeface="Arial"/>
              <a:buChar char="•"/>
            </a:pPr>
            <a:r>
              <a:rPr lang="en-US" sz="3200" dirty="0" smtClean="0">
                <a:solidFill>
                  <a:srgbClr val="FFFFFF"/>
                </a:solidFill>
                <a:latin typeface="Arial"/>
                <a:ea typeface="ＭＳ Ｐゴシック"/>
                <a:cs typeface="ＭＳ Ｐゴシック"/>
              </a:rPr>
              <a:t>CTA giant ground based photon array</a:t>
            </a:r>
          </a:p>
          <a:p>
            <a:pPr marL="457200" indent="-457200">
              <a:buFont typeface="Arial"/>
              <a:buChar char="•"/>
            </a:pPr>
            <a:r>
              <a:rPr lang="en-US" sz="3200" dirty="0" smtClean="0">
                <a:solidFill>
                  <a:srgbClr val="FFFFFF"/>
                </a:solidFill>
                <a:latin typeface="Arial"/>
                <a:ea typeface="ＭＳ Ｐゴシック"/>
                <a:cs typeface="ＭＳ Ｐゴシック"/>
              </a:rPr>
              <a:t>more (KM3NeT, GVD, ORCA) and next generation (IceCube-Gen2, PINGU) neutrino detectors</a:t>
            </a:r>
          </a:p>
          <a:p>
            <a:pPr marL="457200" indent="-457200">
              <a:buFont typeface="Arial"/>
              <a:buChar char="•"/>
            </a:pPr>
            <a:r>
              <a:rPr lang="en-US" sz="3200" dirty="0" smtClean="0">
                <a:solidFill>
                  <a:srgbClr val="FFFFFF"/>
                </a:solidFill>
                <a:latin typeface="Arial"/>
                <a:ea typeface="ＭＳ Ｐゴシック"/>
                <a:cs typeface="ＭＳ Ｐゴシック"/>
              </a:rPr>
              <a:t>gravitational waves!</a:t>
            </a:r>
            <a:endParaRPr lang="en-US" sz="3200" dirty="0">
              <a:solidFill>
                <a:srgbClr val="FFFFFF"/>
              </a:solidFill>
              <a:latin typeface="Arial"/>
              <a:ea typeface="ＭＳ Ｐゴシック"/>
              <a:cs typeface="ＭＳ Ｐゴシック"/>
            </a:endParaRPr>
          </a:p>
          <a:p>
            <a:endParaRPr lang="en-US" sz="2800" dirty="0">
              <a:solidFill>
                <a:srgbClr val="FFFFFF"/>
              </a:solidFill>
              <a:latin typeface="Arial"/>
              <a:ea typeface="ＭＳ Ｐゴシック"/>
              <a:cs typeface="ＭＳ Ｐゴシック"/>
            </a:endParaRPr>
          </a:p>
        </p:txBody>
      </p:sp>
      <p:sp>
        <p:nvSpPr>
          <p:cNvPr id="5" name="Rectangle 4"/>
          <p:cNvSpPr/>
          <p:nvPr/>
        </p:nvSpPr>
        <p:spPr bwMode="auto">
          <a:xfrm>
            <a:off x="436082" y="2553337"/>
            <a:ext cx="8352318" cy="3757987"/>
          </a:xfrm>
          <a:prstGeom prst="rect">
            <a:avLst/>
          </a:prstGeom>
          <a:noFill/>
          <a:ln w="2857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US" sz="2400">
              <a:solidFill>
                <a:srgbClr val="000000"/>
              </a:solidFill>
              <a:latin typeface="Arial" pitchFamily="-65" charset="0"/>
              <a:ea typeface="ＭＳ Ｐゴシック" pitchFamily="-65" charset="-128"/>
              <a:cs typeface="ＭＳ Ｐゴシック" pitchFamily="-65" charset="-128"/>
            </a:endParaRPr>
          </a:p>
        </p:txBody>
      </p:sp>
    </p:spTree>
    <p:extLst>
      <p:ext uri="{BB962C8B-B14F-4D97-AF65-F5344CB8AC3E}">
        <p14:creationId xmlns:p14="http://schemas.microsoft.com/office/powerpoint/2010/main" val="43287471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9141023" cy="6858000"/>
          </a:xfrm>
          <a:prstGeom prst="rect">
            <a:avLst/>
          </a:prstGeom>
        </p:spPr>
      </p:pic>
    </p:spTree>
    <p:extLst>
      <p:ext uri="{BB962C8B-B14F-4D97-AF65-F5344CB8AC3E}">
        <p14:creationId xmlns:p14="http://schemas.microsoft.com/office/powerpoint/2010/main" val="11366713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3474" name="Picture 2" descr="crys"/>
          <p:cNvPicPr>
            <a:picLocks noChangeAspect="1" noChangeArrowheads="1"/>
          </p:cNvPicPr>
          <p:nvPr/>
        </p:nvPicPr>
        <p:blipFill>
          <a:blip r:embed="rId4"/>
          <a:srcRect/>
          <a:stretch>
            <a:fillRect/>
          </a:stretch>
        </p:blipFill>
        <p:spPr bwMode="auto">
          <a:xfrm>
            <a:off x="-504825" y="-381000"/>
            <a:ext cx="10153650" cy="7620000"/>
          </a:xfrm>
          <a:prstGeom prst="rect">
            <a:avLst/>
          </a:prstGeom>
          <a:noFill/>
          <a:ln w="9525">
            <a:noFill/>
            <a:miter lim="800000"/>
            <a:headEnd/>
            <a:tailEnd/>
          </a:ln>
        </p:spPr>
      </p:pic>
      <p:graphicFrame>
        <p:nvGraphicFramePr>
          <p:cNvPr id="737283" name="Object 3"/>
          <p:cNvGraphicFramePr>
            <a:graphicFrameLocks noChangeAspect="1"/>
          </p:cNvGraphicFramePr>
          <p:nvPr/>
        </p:nvGraphicFramePr>
        <p:xfrm>
          <a:off x="381000" y="5029200"/>
          <a:ext cx="4343400" cy="1285875"/>
        </p:xfrm>
        <a:graphic>
          <a:graphicData uri="http://schemas.openxmlformats.org/presentationml/2006/ole">
            <mc:AlternateContent xmlns:mc="http://schemas.openxmlformats.org/markup-compatibility/2006">
              <mc:Choice xmlns:v="urn:schemas-microsoft-com:vml" Requires="v">
                <p:oleObj spid="_x0000_s17493" name="Equation" r:id="rId5" imgW="1930320" imgH="571320" progId="Equation.3">
                  <p:embed/>
                </p:oleObj>
              </mc:Choice>
              <mc:Fallback>
                <p:oleObj name="Equation" r:id="rId5" imgW="1930320" imgH="571320" progId="Equation.3">
                  <p:embed/>
                  <p:pic>
                    <p:nvPicPr>
                      <p:cNvPr id="0" name=""/>
                      <p:cNvPicPr>
                        <a:picLocks noChangeAspect="1" noChangeArrowheads="1"/>
                      </p:cNvPicPr>
                      <p:nvPr/>
                    </p:nvPicPr>
                    <p:blipFill>
                      <a:blip r:embed="rId6">
                        <a:alphaModFix amt="50000"/>
                        <a:extLst>
                          <a:ext uri="{28A0092B-C50C-407E-A947-70E740481C1C}">
                            <a14:useLocalDpi xmlns:a14="http://schemas.microsoft.com/office/drawing/2010/main" val="0"/>
                          </a:ext>
                        </a:extLst>
                      </a:blip>
                      <a:srcRect/>
                      <a:stretch>
                        <a:fillRect/>
                      </a:stretch>
                    </p:blipFill>
                    <p:spPr bwMode="auto">
                      <a:xfrm>
                        <a:off x="381000" y="5029200"/>
                        <a:ext cx="4343400" cy="1285875"/>
                      </a:xfrm>
                      <a:prstGeom prst="rect">
                        <a:avLst/>
                      </a:prstGeom>
                      <a:solidFill>
                        <a:srgbClr val="EAEAEA">
                          <a:alpha val="50000"/>
                        </a:srgbClr>
                      </a:solidFill>
                      <a:ln>
                        <a:noFill/>
                      </a:ln>
                      <a:extLs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pSp>
        <p:nvGrpSpPr>
          <p:cNvPr id="2" name="Group 4"/>
          <p:cNvGrpSpPr>
            <a:grpSpLocks/>
          </p:cNvGrpSpPr>
          <p:nvPr/>
        </p:nvGrpSpPr>
        <p:grpSpPr bwMode="auto">
          <a:xfrm>
            <a:off x="6356373" y="4764481"/>
            <a:ext cx="2840167" cy="2283867"/>
            <a:chOff x="3717" y="3057"/>
            <a:chExt cx="1334" cy="1235"/>
          </a:xfrm>
        </p:grpSpPr>
        <p:pic>
          <p:nvPicPr>
            <p:cNvPr id="873477" name="Picture 5"/>
            <p:cNvPicPr>
              <a:picLocks noChangeAspect="1" noChangeArrowheads="1"/>
            </p:cNvPicPr>
            <p:nvPr/>
          </p:nvPicPr>
          <p:blipFill>
            <a:blip r:embed="rId7"/>
            <a:srcRect/>
            <a:stretch>
              <a:fillRect/>
            </a:stretch>
          </p:blipFill>
          <p:spPr bwMode="auto">
            <a:xfrm>
              <a:off x="3717" y="3057"/>
              <a:ext cx="1334" cy="852"/>
            </a:xfrm>
            <a:prstGeom prst="rect">
              <a:avLst/>
            </a:prstGeom>
            <a:noFill/>
            <a:ln w="9525">
              <a:noFill/>
              <a:miter lim="800000"/>
              <a:headEnd/>
              <a:tailEnd/>
            </a:ln>
          </p:spPr>
        </p:pic>
        <p:graphicFrame>
          <p:nvGraphicFramePr>
            <p:cNvPr id="873478" name="Object 6"/>
            <p:cNvGraphicFramePr>
              <a:graphicFrameLocks noChangeAspect="1"/>
            </p:cNvGraphicFramePr>
            <p:nvPr>
              <p:extLst>
                <p:ext uri="{D42A27DB-BD31-4B8C-83A1-F6EECF244321}">
                  <p14:modId xmlns:p14="http://schemas.microsoft.com/office/powerpoint/2010/main" val="336162980"/>
                </p:ext>
              </p:extLst>
            </p:nvPr>
          </p:nvGraphicFramePr>
          <p:xfrm>
            <a:off x="3967" y="3987"/>
            <a:ext cx="831" cy="305"/>
          </p:xfrm>
          <a:graphic>
            <a:graphicData uri="http://schemas.openxmlformats.org/presentationml/2006/ole">
              <mc:AlternateContent xmlns:mc="http://schemas.openxmlformats.org/markup-compatibility/2006">
                <mc:Choice xmlns:v="urn:schemas-microsoft-com:vml" Requires="v">
                  <p:oleObj spid="_x0000_s17494" name="Equation" r:id="rId8" imgW="444240" imgH="164880" progId="Equation.3">
                    <p:embed/>
                  </p:oleObj>
                </mc:Choice>
                <mc:Fallback>
                  <p:oleObj name="Equation" r:id="rId8" imgW="444240" imgH="164880" progId="Equation.3">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67" y="3987"/>
                          <a:ext cx="831" cy="305"/>
                        </a:xfrm>
                        <a:prstGeom prst="rect">
                          <a:avLst/>
                        </a:prstGeom>
                        <a:solidFill>
                          <a:schemeClr val="tx1">
                            <a:lumMod val="50000"/>
                            <a:lumOff val="50000"/>
                          </a:schemeClr>
                        </a:solidFill>
                        <a:extLst/>
                      </p:spPr>
                    </p:pic>
                  </p:oleObj>
                </mc:Fallback>
              </mc:AlternateContent>
            </a:graphicData>
          </a:graphic>
        </p:graphicFrame>
      </p:grpSp>
      <p:sp>
        <p:nvSpPr>
          <p:cNvPr id="873479" name="Text Box 7"/>
          <p:cNvSpPr txBox="1">
            <a:spLocks noChangeArrowheads="1"/>
          </p:cNvSpPr>
          <p:nvPr/>
        </p:nvSpPr>
        <p:spPr bwMode="auto">
          <a:xfrm>
            <a:off x="-29552" y="3440164"/>
            <a:ext cx="9201518" cy="523202"/>
          </a:xfrm>
          <a:prstGeom prst="rect">
            <a:avLst/>
          </a:prstGeom>
          <a:noFill/>
          <a:ln w="9525">
            <a:noFill/>
            <a:miter lim="800000"/>
            <a:headEnd/>
            <a:tailEnd/>
          </a:ln>
        </p:spPr>
        <p:txBody>
          <a:bodyPr wrap="none" lIns="91420" tIns="45711" rIns="91420" bIns="45711">
            <a:spAutoFit/>
          </a:bodyPr>
          <a:lstStyle/>
          <a:p>
            <a:pPr algn="ctr" defTabSz="914400" eaLnBrk="0" fontAlgn="base" hangingPunct="0">
              <a:spcBef>
                <a:spcPct val="0"/>
              </a:spcBef>
              <a:spcAft>
                <a:spcPct val="0"/>
              </a:spcAft>
            </a:pPr>
            <a:r>
              <a:rPr lang="en-US" sz="2800" dirty="0">
                <a:solidFill>
                  <a:srgbClr val="FFFFFF"/>
                </a:solidFill>
                <a:latin typeface="Arial" pitchFamily="34" charset="0"/>
                <a:ea typeface="ＭＳ Ｐゴシック"/>
                <a:cs typeface="Arial" pitchFamily="34" charset="0"/>
              </a:rPr>
              <a:t>quantized space: matter where the geometry is activated</a:t>
            </a:r>
          </a:p>
        </p:txBody>
      </p:sp>
    </p:spTree>
    <p:extLst>
      <p:ext uri="{BB962C8B-B14F-4D97-AF65-F5344CB8AC3E}">
        <p14:creationId xmlns:p14="http://schemas.microsoft.com/office/powerpoint/2010/main" val="219895075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gradFill rotWithShape="0">
          <a:gsLst>
            <a:gs pos="0">
              <a:srgbClr val="DDDDDD">
                <a:gamma/>
                <a:shade val="46275"/>
                <a:invGamma/>
              </a:srgbClr>
            </a:gs>
            <a:gs pos="100000">
              <a:srgbClr val="DDDDDD"/>
            </a:gs>
          </a:gsLst>
          <a:lin ang="5400000" scaled="1"/>
        </a:gradFill>
        <a:effectLst/>
      </p:bgPr>
    </p:bg>
    <p:spTree>
      <p:nvGrpSpPr>
        <p:cNvPr id="1" name=""/>
        <p:cNvGrpSpPr/>
        <p:nvPr/>
      </p:nvGrpSpPr>
      <p:grpSpPr>
        <a:xfrm>
          <a:off x="0" y="0"/>
          <a:ext cx="0" cy="0"/>
          <a:chOff x="0" y="0"/>
          <a:chExt cx="0" cy="0"/>
        </a:xfrm>
      </p:grpSpPr>
      <p:graphicFrame>
        <p:nvGraphicFramePr>
          <p:cNvPr id="867330" name="Object 2"/>
          <p:cNvGraphicFramePr>
            <a:graphicFrameLocks noChangeAspect="1"/>
          </p:cNvGraphicFramePr>
          <p:nvPr/>
        </p:nvGraphicFramePr>
        <p:xfrm>
          <a:off x="0" y="0"/>
          <a:ext cx="9145588" cy="6862763"/>
        </p:xfrm>
        <a:graphic>
          <a:graphicData uri="http://schemas.openxmlformats.org/presentationml/2006/ole">
            <mc:AlternateContent xmlns:mc="http://schemas.openxmlformats.org/markup-compatibility/2006">
              <mc:Choice xmlns:v="urn:schemas-microsoft-com:vml" Requires="v">
                <p:oleObj spid="_x0000_s18553" r:id="rId4" imgW="12215873" imgH="9168254" progId="">
                  <p:embed/>
                </p:oleObj>
              </mc:Choice>
              <mc:Fallback>
                <p:oleObj r:id="rId4" imgW="12215873" imgH="9168254" progId="">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5588"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867331" name="AutoShape 3"/>
          <p:cNvSpPr>
            <a:spLocks noChangeArrowheads="1"/>
          </p:cNvSpPr>
          <p:nvPr/>
        </p:nvSpPr>
        <p:spPr bwMode="auto">
          <a:xfrm>
            <a:off x="-1600200" y="1447800"/>
            <a:ext cx="10363200" cy="6705600"/>
          </a:xfrm>
          <a:prstGeom prst="roundRect">
            <a:avLst>
              <a:gd name="adj" fmla="val 16667"/>
            </a:avLst>
          </a:prstGeom>
          <a:solidFill>
            <a:schemeClr val="bg1"/>
          </a:solidFill>
          <a:ln w="9525">
            <a:solidFill>
              <a:schemeClr val="tx1"/>
            </a:solidFill>
            <a:round/>
            <a:headEnd/>
            <a:tailEnd/>
          </a:ln>
          <a:effectLst/>
        </p:spPr>
        <p:txBody>
          <a:bodyPr wrap="none" lIns="91420" tIns="45711" rIns="91420" bIns="45711" anchor="ctr"/>
          <a:lstStyle/>
          <a:p>
            <a:pPr defTabSz="914400" fontAlgn="base">
              <a:spcBef>
                <a:spcPct val="0"/>
              </a:spcBef>
              <a:spcAft>
                <a:spcPct val="0"/>
              </a:spcAft>
            </a:pPr>
            <a:endParaRPr lang="en-US" sz="2400">
              <a:solidFill>
                <a:srgbClr val="000000"/>
              </a:solidFill>
              <a:latin typeface="Times New Roman"/>
            </a:endParaRPr>
          </a:p>
        </p:txBody>
      </p:sp>
      <p:sp>
        <p:nvSpPr>
          <p:cNvPr id="867332" name="Rectangle 4"/>
          <p:cNvSpPr>
            <a:spLocks noGrp="1" noChangeArrowheads="1"/>
          </p:cNvSpPr>
          <p:nvPr>
            <p:ph type="title" idx="4294967295"/>
          </p:nvPr>
        </p:nvSpPr>
        <p:spPr>
          <a:xfrm>
            <a:off x="76200" y="76200"/>
            <a:ext cx="8915400" cy="1219200"/>
          </a:xfrm>
        </p:spPr>
        <p:txBody>
          <a:bodyPr/>
          <a:lstStyle/>
          <a:p>
            <a:r>
              <a:rPr lang="en-US" dirty="0">
                <a:solidFill>
                  <a:schemeClr val="bg1"/>
                </a:solidFill>
                <a:latin typeface="Arial" pitchFamily="34" charset="0"/>
                <a:cs typeface="Arial" pitchFamily="34" charset="0"/>
              </a:rPr>
              <a:t>Lorentz violation from Planck scale</a:t>
            </a:r>
          </a:p>
        </p:txBody>
      </p:sp>
      <p:sp>
        <p:nvSpPr>
          <p:cNvPr id="867333" name="Text Box 5"/>
          <p:cNvSpPr txBox="1">
            <a:spLocks noChangeArrowheads="1"/>
          </p:cNvSpPr>
          <p:nvPr/>
        </p:nvSpPr>
        <p:spPr bwMode="auto">
          <a:xfrm>
            <a:off x="1981200" y="830263"/>
            <a:ext cx="304800" cy="457200"/>
          </a:xfrm>
          <a:prstGeom prst="rect">
            <a:avLst/>
          </a:prstGeom>
          <a:noFill/>
          <a:ln w="9525">
            <a:noFill/>
            <a:miter lim="800000"/>
            <a:headEnd/>
            <a:tailEnd/>
          </a:ln>
          <a:effectLst/>
        </p:spPr>
        <p:txBody>
          <a:bodyPr lIns="91420" tIns="45711" rIns="91420" bIns="45711">
            <a:spAutoFit/>
          </a:bodyPr>
          <a:lstStyle/>
          <a:p>
            <a:pPr defTabSz="914400" fontAlgn="base">
              <a:spcBef>
                <a:spcPct val="50000"/>
              </a:spcBef>
              <a:spcAft>
                <a:spcPct val="0"/>
              </a:spcAft>
            </a:pPr>
            <a:endParaRPr lang="en-US" sz="2400">
              <a:solidFill>
                <a:srgbClr val="000000"/>
              </a:solidFill>
              <a:latin typeface="Times New Roman"/>
            </a:endParaRPr>
          </a:p>
        </p:txBody>
      </p:sp>
      <p:sp>
        <p:nvSpPr>
          <p:cNvPr id="867334" name="Rectangle 6"/>
          <p:cNvSpPr>
            <a:spLocks noChangeArrowheads="1"/>
          </p:cNvSpPr>
          <p:nvPr/>
        </p:nvSpPr>
        <p:spPr bwMode="auto">
          <a:xfrm>
            <a:off x="838200" y="-188913"/>
            <a:ext cx="7086600" cy="2101851"/>
          </a:xfrm>
          <a:prstGeom prst="rect">
            <a:avLst/>
          </a:prstGeom>
          <a:noFill/>
          <a:ln w="9525">
            <a:noFill/>
            <a:miter lim="800000"/>
            <a:headEnd/>
            <a:tailEnd/>
          </a:ln>
          <a:effectLst/>
        </p:spPr>
        <p:txBody>
          <a:bodyPr lIns="91420" tIns="45711" rIns="91420" bIns="45711">
            <a:spAutoFit/>
          </a:bodyPr>
          <a:lstStyle/>
          <a:p>
            <a:pPr defTabSz="914400" fontAlgn="base">
              <a:spcBef>
                <a:spcPct val="0"/>
              </a:spcBef>
              <a:spcAft>
                <a:spcPct val="0"/>
              </a:spcAft>
              <a:buFont typeface="Wingdings" pitchFamily="2" charset="2"/>
              <a:buNone/>
            </a:pPr>
            <a:endParaRPr lang="en-US" sz="3200">
              <a:solidFill>
                <a:srgbClr val="000000"/>
              </a:solidFill>
              <a:latin typeface="Comic Sans MS" pitchFamily="66" charset="0"/>
            </a:endParaRPr>
          </a:p>
          <a:p>
            <a:pPr defTabSz="914400" fontAlgn="base">
              <a:spcBef>
                <a:spcPct val="0"/>
              </a:spcBef>
              <a:spcAft>
                <a:spcPct val="0"/>
              </a:spcAft>
            </a:pPr>
            <a:endParaRPr lang="en-US" sz="3200" b="1">
              <a:solidFill>
                <a:srgbClr val="000000"/>
              </a:solidFill>
              <a:latin typeface="Arial" pitchFamily="34" charset="0"/>
            </a:endParaRPr>
          </a:p>
          <a:p>
            <a:pPr defTabSz="914400" fontAlgn="base">
              <a:spcBef>
                <a:spcPct val="0"/>
              </a:spcBef>
              <a:spcAft>
                <a:spcPct val="0"/>
              </a:spcAft>
            </a:pPr>
            <a:endParaRPr lang="en-US" sz="4400" b="1">
              <a:solidFill>
                <a:srgbClr val="000000"/>
              </a:solidFill>
              <a:effectLst>
                <a:outerShdw blurRad="38100" dist="38100" dir="2700000" algn="tl">
                  <a:srgbClr val="FFFFFF"/>
                </a:outerShdw>
              </a:effectLst>
              <a:latin typeface="Arial" pitchFamily="34" charset="0"/>
            </a:endParaRPr>
          </a:p>
          <a:p>
            <a:pPr defTabSz="914400" fontAlgn="base">
              <a:spcBef>
                <a:spcPct val="0"/>
              </a:spcBef>
              <a:spcAft>
                <a:spcPct val="0"/>
              </a:spcAft>
            </a:pPr>
            <a:endParaRPr lang="en-US" sz="2400" b="1">
              <a:solidFill>
                <a:srgbClr val="000000"/>
              </a:solidFill>
              <a:effectLst>
                <a:outerShdw blurRad="38100" dist="38100" dir="2700000" algn="tl">
                  <a:srgbClr val="FFFFFF"/>
                </a:outerShdw>
              </a:effectLst>
              <a:latin typeface="Arial" pitchFamily="34" charset="0"/>
            </a:endParaRPr>
          </a:p>
        </p:txBody>
      </p:sp>
      <p:sp>
        <p:nvSpPr>
          <p:cNvPr id="867335" name="Text Box 7"/>
          <p:cNvSpPr txBox="1">
            <a:spLocks noChangeArrowheads="1"/>
          </p:cNvSpPr>
          <p:nvPr/>
        </p:nvSpPr>
        <p:spPr bwMode="auto">
          <a:xfrm>
            <a:off x="304800" y="1745913"/>
            <a:ext cx="7620000" cy="5447627"/>
          </a:xfrm>
          <a:prstGeom prst="rect">
            <a:avLst/>
          </a:prstGeom>
          <a:noFill/>
          <a:ln w="9525">
            <a:noFill/>
            <a:miter lim="800000"/>
            <a:headEnd/>
            <a:tailEnd/>
          </a:ln>
          <a:effectLst/>
        </p:spPr>
        <p:txBody>
          <a:bodyPr lIns="91420" tIns="45711" rIns="91420" bIns="45711">
            <a:spAutoFit/>
          </a:bodyPr>
          <a:lstStyle/>
          <a:p>
            <a:pPr defTabSz="914400" fontAlgn="base">
              <a:spcBef>
                <a:spcPct val="50000"/>
              </a:spcBef>
              <a:spcAft>
                <a:spcPct val="0"/>
              </a:spcAft>
              <a:buFont typeface="Arial" pitchFamily="34" charset="0"/>
              <a:buChar char="•"/>
            </a:pPr>
            <a:r>
              <a:rPr lang="en-US" sz="2400" dirty="0">
                <a:solidFill>
                  <a:srgbClr val="000000"/>
                </a:solidFill>
                <a:latin typeface="Arial" pitchFamily="34" charset="0"/>
              </a:rPr>
              <a:t> speed of photons and neutrinos depends on their</a:t>
            </a:r>
          </a:p>
          <a:p>
            <a:pPr defTabSz="914400" fontAlgn="base">
              <a:spcBef>
                <a:spcPct val="50000"/>
              </a:spcBef>
              <a:spcAft>
                <a:spcPct val="0"/>
              </a:spcAft>
            </a:pPr>
            <a:r>
              <a:rPr lang="en-US" sz="2400" dirty="0">
                <a:solidFill>
                  <a:srgbClr val="000000"/>
                </a:solidFill>
                <a:latin typeface="Arial" pitchFamily="34" charset="0"/>
              </a:rPr>
              <a:t>  energy, like photons in a crystal	</a:t>
            </a:r>
            <a:endParaRPr lang="en-US" sz="2400" dirty="0">
              <a:solidFill>
                <a:srgbClr val="000000"/>
              </a:solidFill>
              <a:latin typeface="Arial" pitchFamily="34" charset="0"/>
              <a:sym typeface="Wingdings" pitchFamily="2" charset="2"/>
            </a:endParaRPr>
          </a:p>
          <a:p>
            <a:pPr defTabSz="914400" fontAlgn="base">
              <a:spcBef>
                <a:spcPct val="50000"/>
              </a:spcBef>
              <a:spcAft>
                <a:spcPct val="0"/>
              </a:spcAft>
              <a:buFont typeface="Arial" pitchFamily="34" charset="0"/>
              <a:buChar char="•"/>
            </a:pPr>
            <a:r>
              <a:rPr lang="en-US" sz="2400" dirty="0">
                <a:solidFill>
                  <a:srgbClr val="000000"/>
                </a:solidFill>
                <a:latin typeface="Arial" pitchFamily="34" charset="0"/>
                <a:sym typeface="Wingdings" pitchFamily="2" charset="2"/>
              </a:rPr>
              <a:t> Planck scale vacuum fluctuations probed by high  </a:t>
            </a:r>
          </a:p>
          <a:p>
            <a:pPr defTabSz="914400" fontAlgn="base">
              <a:spcBef>
                <a:spcPct val="50000"/>
              </a:spcBef>
              <a:spcAft>
                <a:spcPct val="0"/>
              </a:spcAft>
            </a:pPr>
            <a:r>
              <a:rPr lang="en-US" sz="2400" dirty="0">
                <a:solidFill>
                  <a:srgbClr val="000000"/>
                </a:solidFill>
                <a:latin typeface="Arial" pitchFamily="34" charset="0"/>
                <a:sym typeface="Wingdings" pitchFamily="2" charset="2"/>
              </a:rPr>
              <a:t>  energy particles</a:t>
            </a:r>
            <a:endParaRPr lang="en-US" sz="2400" dirty="0">
              <a:solidFill>
                <a:srgbClr val="000000"/>
              </a:solidFill>
              <a:latin typeface="Arial" pitchFamily="34" charset="0"/>
            </a:endParaRPr>
          </a:p>
          <a:p>
            <a:pPr defTabSz="914400" fontAlgn="base">
              <a:spcBef>
                <a:spcPct val="50000"/>
              </a:spcBef>
              <a:spcAft>
                <a:spcPct val="0"/>
              </a:spcAft>
            </a:pPr>
            <a:r>
              <a:rPr lang="en-US" sz="2400" dirty="0">
                <a:solidFill>
                  <a:srgbClr val="000000"/>
                </a:solidFill>
                <a:latin typeface="Arial" pitchFamily="34" charset="0"/>
              </a:rPr>
              <a:t> </a:t>
            </a:r>
          </a:p>
          <a:p>
            <a:pPr algn="ctr" defTabSz="914400" fontAlgn="base">
              <a:spcBef>
                <a:spcPct val="50000"/>
              </a:spcBef>
              <a:spcAft>
                <a:spcPct val="0"/>
              </a:spcAft>
            </a:pPr>
            <a:endParaRPr lang="en-US" sz="2400" dirty="0">
              <a:solidFill>
                <a:srgbClr val="000000"/>
              </a:solidFill>
              <a:latin typeface="Arial" pitchFamily="34" charset="0"/>
            </a:endParaRPr>
          </a:p>
          <a:p>
            <a:pPr defTabSz="914400" fontAlgn="base">
              <a:spcBef>
                <a:spcPct val="50000"/>
              </a:spcBef>
              <a:spcAft>
                <a:spcPct val="0"/>
              </a:spcAft>
              <a:buFont typeface="Arial" pitchFamily="34" charset="0"/>
              <a:buChar char="•"/>
            </a:pPr>
            <a:endParaRPr lang="en-US" sz="2400" dirty="0">
              <a:solidFill>
                <a:srgbClr val="000000"/>
              </a:solidFill>
              <a:latin typeface="Arial" pitchFamily="34" charset="0"/>
            </a:endParaRPr>
          </a:p>
          <a:p>
            <a:pPr defTabSz="914400" fontAlgn="base">
              <a:spcBef>
                <a:spcPct val="50000"/>
              </a:spcBef>
              <a:spcAft>
                <a:spcPct val="0"/>
              </a:spcAft>
              <a:buFont typeface="Arial" pitchFamily="34" charset="0"/>
              <a:buChar char="•"/>
            </a:pPr>
            <a:r>
              <a:rPr lang="en-US" sz="2400" dirty="0">
                <a:solidFill>
                  <a:srgbClr val="000000"/>
                </a:solidFill>
                <a:latin typeface="Arial" pitchFamily="34" charset="0"/>
              </a:rPr>
              <a:t> modification to dispersion relation leads to an energy</a:t>
            </a:r>
          </a:p>
          <a:p>
            <a:pPr defTabSz="914400" fontAlgn="base">
              <a:spcBef>
                <a:spcPct val="50000"/>
              </a:spcBef>
              <a:spcAft>
                <a:spcPct val="0"/>
              </a:spcAft>
            </a:pPr>
            <a:r>
              <a:rPr lang="en-US" sz="2400" dirty="0">
                <a:solidFill>
                  <a:srgbClr val="000000"/>
                </a:solidFill>
                <a:latin typeface="Arial" pitchFamily="34" charset="0"/>
              </a:rPr>
              <a:t>  dependent speed of light:</a:t>
            </a:r>
            <a:r>
              <a:rPr lang="en-US" sz="2400" dirty="0">
                <a:solidFill>
                  <a:srgbClr val="000000"/>
                </a:solidFill>
                <a:latin typeface="Arial" pitchFamily="34" charset="0"/>
                <a:sym typeface="Wingdings" pitchFamily="2" charset="2"/>
              </a:rPr>
              <a:t> Lorentz invariance violation</a:t>
            </a:r>
            <a:endParaRPr lang="en-US" sz="2400" dirty="0">
              <a:solidFill>
                <a:srgbClr val="000000"/>
              </a:solidFill>
              <a:latin typeface="Arial" pitchFamily="34" charset="0"/>
            </a:endParaRPr>
          </a:p>
          <a:p>
            <a:pPr defTabSz="914400" fontAlgn="base">
              <a:spcBef>
                <a:spcPct val="50000"/>
              </a:spcBef>
              <a:spcAft>
                <a:spcPct val="0"/>
              </a:spcAft>
            </a:pPr>
            <a:r>
              <a:rPr lang="en-US" sz="2400" dirty="0">
                <a:solidFill>
                  <a:srgbClr val="000000"/>
                </a:solidFill>
                <a:latin typeface="Arial" pitchFamily="34" charset="0"/>
              </a:rPr>
              <a:t> </a:t>
            </a:r>
          </a:p>
        </p:txBody>
      </p:sp>
      <p:graphicFrame>
        <p:nvGraphicFramePr>
          <p:cNvPr id="867336" name="Object 8"/>
          <p:cNvGraphicFramePr>
            <a:graphicFrameLocks noChangeAspect="1"/>
          </p:cNvGraphicFramePr>
          <p:nvPr/>
        </p:nvGraphicFramePr>
        <p:xfrm>
          <a:off x="1518258" y="4082443"/>
          <a:ext cx="5287962" cy="1250950"/>
        </p:xfrm>
        <a:graphic>
          <a:graphicData uri="http://schemas.openxmlformats.org/presentationml/2006/ole">
            <mc:AlternateContent xmlns:mc="http://schemas.openxmlformats.org/markup-compatibility/2006">
              <mc:Choice xmlns:v="urn:schemas-microsoft-com:vml" Requires="v">
                <p:oleObj spid="_x0000_s18554" name="Equation" r:id="rId6" imgW="1879560" imgH="444240" progId="Equation.3">
                  <p:embed/>
                </p:oleObj>
              </mc:Choice>
              <mc:Fallback>
                <p:oleObj name="Equation" r:id="rId6" imgW="1879560" imgH="444240" progId="Equation.3">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18258" y="4082443"/>
                        <a:ext cx="5287962" cy="12509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67337" name="Object 9"/>
          <p:cNvGraphicFramePr>
            <a:graphicFrameLocks noChangeAspect="1"/>
          </p:cNvGraphicFramePr>
          <p:nvPr/>
        </p:nvGraphicFramePr>
        <p:xfrm>
          <a:off x="4518025" y="3321050"/>
          <a:ext cx="114300" cy="215900"/>
        </p:xfrm>
        <a:graphic>
          <a:graphicData uri="http://schemas.openxmlformats.org/presentationml/2006/ole">
            <mc:AlternateContent xmlns:mc="http://schemas.openxmlformats.org/markup-compatibility/2006">
              <mc:Choice xmlns:v="urn:schemas-microsoft-com:vml" Requires="v">
                <p:oleObj spid="_x0000_s18555" name="Equation" r:id="rId8" imgW="114120" imgH="215640" progId="Equation.3">
                  <p:embed/>
                </p:oleObj>
              </mc:Choice>
              <mc:Fallback>
                <p:oleObj name="Equation" r:id="rId8" imgW="114120" imgH="215640" progId="Equation.3">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18025" y="3321050"/>
                        <a:ext cx="114300" cy="215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Rectangle 1"/>
          <p:cNvSpPr/>
          <p:nvPr/>
        </p:nvSpPr>
        <p:spPr bwMode="auto">
          <a:xfrm>
            <a:off x="76200" y="1745913"/>
            <a:ext cx="7391400" cy="1065020"/>
          </a:xfrm>
          <a:prstGeom prst="rect">
            <a:avLst/>
          </a:prstGeom>
          <a:solidFill>
            <a:schemeClr val="bg1">
              <a:lumMod val="65000"/>
              <a:alpha val="32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1" u="none" strike="noStrike" cap="none" normalizeH="0" baseline="0" smtClean="0">
              <a:ln>
                <a:noFill/>
              </a:ln>
              <a:solidFill>
                <a:schemeClr val="tx1">
                  <a:alpha val="8000"/>
                </a:schemeClr>
              </a:solidFill>
              <a:effectLst>
                <a:outerShdw blurRad="38100" dist="38100" dir="2700000" algn="tl">
                  <a:srgbClr val="000000">
                    <a:alpha val="43137"/>
                  </a:srgbClr>
                </a:outerShdw>
              </a:effectLst>
              <a:latin typeface="Arial" pitchFamily="34" charset="0"/>
            </a:endParaRPr>
          </a:p>
        </p:txBody>
      </p:sp>
    </p:spTree>
    <p:extLst>
      <p:ext uri="{BB962C8B-B14F-4D97-AF65-F5344CB8AC3E}">
        <p14:creationId xmlns:p14="http://schemas.microsoft.com/office/powerpoint/2010/main" val="251293280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7291766" cy="6858000"/>
          </a:xfrm>
          <a:prstGeom prst="rect">
            <a:avLst/>
          </a:prstGeom>
        </p:spPr>
      </p:pic>
      <p:pic>
        <p:nvPicPr>
          <p:cNvPr id="3" name="Picture 2"/>
          <p:cNvPicPr>
            <a:picLocks noChangeAspect="1"/>
          </p:cNvPicPr>
          <p:nvPr/>
        </p:nvPicPr>
        <p:blipFill>
          <a:blip r:embed="rId4"/>
          <a:stretch>
            <a:fillRect/>
          </a:stretch>
        </p:blipFill>
        <p:spPr>
          <a:xfrm rot="5400000">
            <a:off x="4639069" y="2341658"/>
            <a:ext cx="6858000" cy="2174687"/>
          </a:xfrm>
          <a:prstGeom prst="rect">
            <a:avLst/>
          </a:prstGeom>
        </p:spPr>
      </p:pic>
      <p:sp>
        <p:nvSpPr>
          <p:cNvPr id="5" name="TextBox 4"/>
          <p:cNvSpPr txBox="1"/>
          <p:nvPr/>
        </p:nvSpPr>
        <p:spPr>
          <a:xfrm>
            <a:off x="4276578" y="154736"/>
            <a:ext cx="1965603" cy="830997"/>
          </a:xfrm>
          <a:prstGeom prst="rect">
            <a:avLst/>
          </a:prstGeom>
          <a:noFill/>
        </p:spPr>
        <p:txBody>
          <a:bodyPr wrap="none" rtlCol="0">
            <a:spAutoFit/>
          </a:bodyPr>
          <a:lstStyle/>
          <a:p>
            <a:r>
              <a:rPr lang="en-US" sz="2400" dirty="0">
                <a:solidFill>
                  <a:prstClr val="black"/>
                </a:solidFill>
                <a:latin typeface="Arial" pitchFamily="34" charset="0"/>
                <a:cs typeface="Arial" pitchFamily="34" charset="0"/>
              </a:rPr>
              <a:t>Fermi</a:t>
            </a:r>
          </a:p>
          <a:p>
            <a:r>
              <a:rPr lang="en-US" sz="2400" dirty="0">
                <a:solidFill>
                  <a:prstClr val="black"/>
                </a:solidFill>
                <a:latin typeface="Arial" pitchFamily="34" charset="0"/>
                <a:cs typeface="Arial" pitchFamily="34" charset="0"/>
              </a:rPr>
              <a:t>GRB 090510</a:t>
            </a:r>
          </a:p>
        </p:txBody>
      </p:sp>
      <p:graphicFrame>
        <p:nvGraphicFramePr>
          <p:cNvPr id="7" name="Object 6"/>
          <p:cNvGraphicFramePr>
            <a:graphicFrameLocks noChangeAspect="1"/>
          </p:cNvGraphicFramePr>
          <p:nvPr/>
        </p:nvGraphicFramePr>
        <p:xfrm>
          <a:off x="3871664" y="2859316"/>
          <a:ext cx="2254250" cy="603250"/>
        </p:xfrm>
        <a:graphic>
          <a:graphicData uri="http://schemas.openxmlformats.org/presentationml/2006/ole">
            <mc:AlternateContent xmlns:mc="http://schemas.openxmlformats.org/markup-compatibility/2006">
              <mc:Choice xmlns:v="urn:schemas-microsoft-com:vml" Requires="v">
                <p:oleObj spid="_x0000_s22577" name="Equation" r:id="rId5" imgW="901440" imgH="241200" progId="Equation.3">
                  <p:embed/>
                </p:oleObj>
              </mc:Choice>
              <mc:Fallback>
                <p:oleObj name="Equation" r:id="rId5" imgW="901440" imgH="2412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71664" y="2859316"/>
                        <a:ext cx="2254250" cy="6032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413255212"/>
      </p:ext>
    </p:extLst>
  </p:cSld>
  <p:clrMapOvr>
    <a:masterClrMapping/>
  </p:clrMapOvr>
  <p:timing>
    <p:tnLst>
      <p:par>
        <p:cTn xmlns:p14="http://schemas.microsoft.com/office/powerpoint/2010/mai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35874" name="Object 2"/>
          <p:cNvGraphicFramePr>
            <a:graphicFrameLocks noChangeAspect="1"/>
          </p:cNvGraphicFramePr>
          <p:nvPr/>
        </p:nvGraphicFramePr>
        <p:xfrm>
          <a:off x="0" y="0"/>
          <a:ext cx="9144000" cy="6862763"/>
        </p:xfrm>
        <a:graphic>
          <a:graphicData uri="http://schemas.openxmlformats.org/presentationml/2006/ole">
            <mc:AlternateContent xmlns:mc="http://schemas.openxmlformats.org/markup-compatibility/2006">
              <mc:Choice xmlns:v="urn:schemas-microsoft-com:vml" Requires="v">
                <p:oleObj spid="_x0000_s10361"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6276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5" name="TextBox 4"/>
          <p:cNvSpPr txBox="1"/>
          <p:nvPr/>
        </p:nvSpPr>
        <p:spPr>
          <a:xfrm>
            <a:off x="653148" y="280906"/>
            <a:ext cx="7784503" cy="4401205"/>
          </a:xfrm>
          <a:prstGeom prst="rect">
            <a:avLst/>
          </a:prstGeom>
          <a:noFill/>
        </p:spPr>
        <p:txBody>
          <a:bodyPr wrap="none" rtlCol="0">
            <a:spAutoFit/>
          </a:bodyPr>
          <a:lstStyle/>
          <a:p>
            <a:pPr>
              <a:buFont typeface="Arial" pitchFamily="34" charset="0"/>
              <a:buChar char="•"/>
            </a:pPr>
            <a:r>
              <a:rPr lang="en-US" sz="2800" dirty="0">
                <a:solidFill>
                  <a:prstClr val="white"/>
                </a:solidFill>
                <a:latin typeface="Arial" pitchFamily="34" charset="0"/>
                <a:cs typeface="Arial" pitchFamily="34" charset="0"/>
              </a:rPr>
              <a:t> the existence of PeV neutrino events </a:t>
            </a:r>
            <a:r>
              <a:rPr lang="en-US" sz="2800" dirty="0" smtClean="0">
                <a:solidFill>
                  <a:prstClr val="white"/>
                </a:solidFill>
                <a:latin typeface="Arial" pitchFamily="34" charset="0"/>
                <a:cs typeface="Arial" pitchFamily="34" charset="0"/>
              </a:rPr>
              <a:t>yields</a:t>
            </a:r>
            <a:endParaRPr lang="en-US" sz="2800" dirty="0">
              <a:solidFill>
                <a:prstClr val="white"/>
              </a:solidFill>
              <a:latin typeface="Arial" pitchFamily="34" charset="0"/>
              <a:cs typeface="Arial" pitchFamily="34" charset="0"/>
            </a:endParaRPr>
          </a:p>
          <a:p>
            <a:r>
              <a:rPr lang="en-US" sz="2800" dirty="0">
                <a:solidFill>
                  <a:prstClr val="white"/>
                </a:solidFill>
                <a:latin typeface="Arial" pitchFamily="34" charset="0"/>
                <a:cs typeface="Arial" pitchFamily="34" charset="0"/>
              </a:rPr>
              <a:t>  dramatic limits on any possible Lorentz</a:t>
            </a:r>
          </a:p>
          <a:p>
            <a:r>
              <a:rPr lang="en-US" sz="2800" dirty="0">
                <a:solidFill>
                  <a:prstClr val="white"/>
                </a:solidFill>
                <a:latin typeface="Arial" pitchFamily="34" charset="0"/>
                <a:cs typeface="Arial" pitchFamily="34" charset="0"/>
              </a:rPr>
              <a:t>  invariance violation: superluminal particles</a:t>
            </a:r>
          </a:p>
          <a:p>
            <a:r>
              <a:rPr lang="en-US" sz="2800" dirty="0">
                <a:solidFill>
                  <a:prstClr val="white"/>
                </a:solidFill>
                <a:latin typeface="Arial" pitchFamily="34" charset="0"/>
                <a:cs typeface="Arial" pitchFamily="34" charset="0"/>
              </a:rPr>
              <a:t>  lose their energy to Cherenkov radiation, even</a:t>
            </a:r>
          </a:p>
          <a:p>
            <a:r>
              <a:rPr lang="en-US" sz="2800" dirty="0">
                <a:solidFill>
                  <a:prstClr val="white"/>
                </a:solidFill>
                <a:latin typeface="Arial" pitchFamily="34" charset="0"/>
                <a:cs typeface="Arial" pitchFamily="34" charset="0"/>
              </a:rPr>
              <a:t>  in vacuum</a:t>
            </a:r>
          </a:p>
          <a:p>
            <a:endParaRPr lang="en-US" sz="2800" dirty="0">
              <a:solidFill>
                <a:prstClr val="white"/>
              </a:solidFill>
              <a:latin typeface="Arial" pitchFamily="34" charset="0"/>
              <a:cs typeface="Arial" pitchFamily="34" charset="0"/>
            </a:endParaRPr>
          </a:p>
          <a:p>
            <a:endParaRPr lang="en-US" sz="2800" dirty="0">
              <a:solidFill>
                <a:prstClr val="white"/>
              </a:solidFill>
              <a:latin typeface="Arial" pitchFamily="34" charset="0"/>
              <a:cs typeface="Arial" pitchFamily="34" charset="0"/>
            </a:endParaRPr>
          </a:p>
          <a:p>
            <a:endParaRPr lang="en-US" sz="2800" dirty="0">
              <a:solidFill>
                <a:prstClr val="white"/>
              </a:solidFill>
              <a:latin typeface="Arial" pitchFamily="34" charset="0"/>
              <a:cs typeface="Arial" pitchFamily="34" charset="0"/>
            </a:endParaRPr>
          </a:p>
          <a:p>
            <a:pPr>
              <a:buFont typeface="Arial" pitchFamily="34" charset="0"/>
              <a:buChar char="•"/>
            </a:pPr>
            <a:r>
              <a:rPr lang="en-US" sz="2800" dirty="0">
                <a:solidFill>
                  <a:prstClr val="white"/>
                </a:solidFill>
                <a:latin typeface="Arial" pitchFamily="34" charset="0"/>
                <a:cs typeface="Arial" pitchFamily="34" charset="0"/>
              </a:rPr>
              <a:t> sensitivity </a:t>
            </a:r>
            <a:r>
              <a:rPr lang="en-US" sz="2800" dirty="0">
                <a:solidFill>
                  <a:prstClr val="white"/>
                </a:solidFill>
                <a:latin typeface="Symbol" pitchFamily="18" charset="2"/>
                <a:cs typeface="Arial" pitchFamily="34" charset="0"/>
              </a:rPr>
              <a:t>d</a:t>
            </a:r>
            <a:r>
              <a:rPr lang="en-US" sz="2800" dirty="0">
                <a:solidFill>
                  <a:prstClr val="white"/>
                </a:solidFill>
                <a:latin typeface="Arial" pitchFamily="34" charset="0"/>
                <a:cs typeface="Arial" pitchFamily="34" charset="0"/>
              </a:rPr>
              <a:t> increases dramatically with</a:t>
            </a:r>
          </a:p>
          <a:p>
            <a:r>
              <a:rPr lang="en-US" sz="2800" dirty="0">
                <a:solidFill>
                  <a:prstClr val="white"/>
                </a:solidFill>
                <a:latin typeface="Arial" pitchFamily="34" charset="0"/>
                <a:cs typeface="Arial" pitchFamily="34" charset="0"/>
              </a:rPr>
              <a:t>  distance d and observed energy E</a:t>
            </a:r>
          </a:p>
        </p:txBody>
      </p:sp>
      <p:graphicFrame>
        <p:nvGraphicFramePr>
          <p:cNvPr id="11" name="Object 10"/>
          <p:cNvGraphicFramePr>
            <a:graphicFrameLocks noChangeAspect="1"/>
          </p:cNvGraphicFramePr>
          <p:nvPr>
            <p:extLst>
              <p:ext uri="{D42A27DB-BD31-4B8C-83A1-F6EECF244321}">
                <p14:modId xmlns:p14="http://schemas.microsoft.com/office/powerpoint/2010/main" val="407873602"/>
              </p:ext>
            </p:extLst>
          </p:nvPr>
        </p:nvGraphicFramePr>
        <p:xfrm>
          <a:off x="3006424" y="2624446"/>
          <a:ext cx="2990375" cy="977458"/>
        </p:xfrm>
        <a:graphic>
          <a:graphicData uri="http://schemas.openxmlformats.org/presentationml/2006/ole">
            <mc:AlternateContent xmlns:mc="http://schemas.openxmlformats.org/markup-compatibility/2006">
              <mc:Choice xmlns:v="urn:schemas-microsoft-com:vml" Requires="v">
                <p:oleObj spid="_x0000_s10362" name="Equation" r:id="rId5" imgW="698400" imgH="228600" progId="Equation.3">
                  <p:embed/>
                </p:oleObj>
              </mc:Choice>
              <mc:Fallback>
                <p:oleObj name="Equation" r:id="rId5" imgW="698400" imgH="2286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06424" y="2624446"/>
                        <a:ext cx="2990375" cy="977458"/>
                      </a:xfrm>
                      <a:prstGeom prst="rect">
                        <a:avLst/>
                      </a:prstGeom>
                      <a:solidFill>
                        <a:schemeClr val="bg1">
                          <a:lumMod val="65000"/>
                        </a:schemeClr>
                      </a:solidFill>
                    </p:spPr>
                  </p:pic>
                </p:oleObj>
              </mc:Fallback>
            </mc:AlternateContent>
          </a:graphicData>
        </a:graphic>
      </p:graphicFrame>
      <p:graphicFrame>
        <p:nvGraphicFramePr>
          <p:cNvPr id="7" name="Object 6"/>
          <p:cNvGraphicFramePr>
            <a:graphicFrameLocks noChangeAspect="1"/>
          </p:cNvGraphicFramePr>
          <p:nvPr>
            <p:extLst>
              <p:ext uri="{D42A27DB-BD31-4B8C-83A1-F6EECF244321}">
                <p14:modId xmlns:p14="http://schemas.microsoft.com/office/powerpoint/2010/main" val="4075306632"/>
              </p:ext>
            </p:extLst>
          </p:nvPr>
        </p:nvGraphicFramePr>
        <p:xfrm>
          <a:off x="1923200" y="4893131"/>
          <a:ext cx="5263816" cy="1509794"/>
        </p:xfrm>
        <a:graphic>
          <a:graphicData uri="http://schemas.openxmlformats.org/presentationml/2006/ole">
            <mc:AlternateContent xmlns:mc="http://schemas.openxmlformats.org/markup-compatibility/2006">
              <mc:Choice xmlns:v="urn:schemas-microsoft-com:vml" Requires="v">
                <p:oleObj spid="_x0000_s10363" name="Equation" r:id="rId7" imgW="1460160" imgH="419040" progId="Equation.3">
                  <p:embed/>
                </p:oleObj>
              </mc:Choice>
              <mc:Fallback>
                <p:oleObj name="Equation" r:id="rId7" imgW="1460160" imgH="419040" progId="Equation.3">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23200" y="4893131"/>
                        <a:ext cx="5263816" cy="1509794"/>
                      </a:xfrm>
                      <a:prstGeom prst="rect">
                        <a:avLst/>
                      </a:prstGeom>
                      <a:solidFill>
                        <a:schemeClr val="bg1">
                          <a:lumMod val="65000"/>
                        </a:schemeClr>
                      </a:solidFill>
                    </p:spPr>
                  </p:pic>
                </p:oleObj>
              </mc:Fallback>
            </mc:AlternateContent>
          </a:graphicData>
        </a:graphic>
      </p:graphicFrame>
    </p:spTree>
    <p:extLst>
      <p:ext uri="{BB962C8B-B14F-4D97-AF65-F5344CB8AC3E}">
        <p14:creationId xmlns:p14="http://schemas.microsoft.com/office/powerpoint/2010/main" val="895006822"/>
      </p:ext>
    </p:extLst>
  </p:cSld>
  <p:clrMapOvr>
    <a:masterClrMapping/>
  </p:clrMapOvr>
  <p:timing>
    <p:tnLst>
      <p:par>
        <p:cTn xmlns:p14="http://schemas.microsoft.com/office/powerpoint/2010/mai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42017" name="Object 2"/>
          <p:cNvGraphicFramePr>
            <a:graphicFrameLocks noChangeAspect="1"/>
          </p:cNvGraphicFramePr>
          <p:nvPr/>
        </p:nvGraphicFramePr>
        <p:xfrm>
          <a:off x="0" y="0"/>
          <a:ext cx="9145588" cy="6862763"/>
        </p:xfrm>
        <a:graphic>
          <a:graphicData uri="http://schemas.openxmlformats.org/presentationml/2006/ole">
            <mc:AlternateContent xmlns:mc="http://schemas.openxmlformats.org/markup-compatibility/2006">
              <mc:Choice xmlns:v="urn:schemas-microsoft-com:vml" Requires="v">
                <p:oleObj spid="_x0000_s64546"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5588"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FFFF"/>
                            </a:solidFill>
                            <a:miter lim="800000"/>
                            <a:headEnd/>
                            <a:tailEnd/>
                          </a14:hiddenLine>
                        </a:ext>
                        <a:ext uri="{AF507438-7753-43e0-B8FC-AC1667EBCBE1}">
                          <a14:hiddenEffects xmlns:a14="http://schemas.microsoft.com/office/drawing/2010/main">
                            <a:effectLst>
                              <a:outerShdw blurRad="63500" dist="38099" dir="2700000" algn="ctr" rotWithShape="0">
                                <a:srgbClr val="1F497D">
                                  <a:alpha val="74998"/>
                                </a:srgbClr>
                              </a:outerShdw>
                            </a:effectLst>
                          </a14:hiddenEffects>
                        </a:ext>
                      </a:extLst>
                    </p:spPr>
                  </p:pic>
                </p:oleObj>
              </mc:Fallback>
            </mc:AlternateContent>
          </a:graphicData>
        </a:graphic>
      </p:graphicFrame>
      <p:pic>
        <p:nvPicPr>
          <p:cNvPr id="2" name="Picture 1"/>
          <p:cNvPicPr>
            <a:picLocks noChangeAspect="1"/>
          </p:cNvPicPr>
          <p:nvPr/>
        </p:nvPicPr>
        <p:blipFill>
          <a:blip r:embed="rId5"/>
          <a:stretch>
            <a:fillRect/>
          </a:stretch>
        </p:blipFill>
        <p:spPr>
          <a:xfrm>
            <a:off x="6752496" y="126612"/>
            <a:ext cx="2213592" cy="2011622"/>
          </a:xfrm>
          <a:prstGeom prst="rect">
            <a:avLst/>
          </a:prstGeom>
        </p:spPr>
      </p:pic>
      <p:sp>
        <p:nvSpPr>
          <p:cNvPr id="4" name="TextBox 3"/>
          <p:cNvSpPr txBox="1"/>
          <p:nvPr/>
        </p:nvSpPr>
        <p:spPr>
          <a:xfrm>
            <a:off x="383710" y="192090"/>
            <a:ext cx="8352318" cy="6432530"/>
          </a:xfrm>
          <a:prstGeom prst="rect">
            <a:avLst/>
          </a:prstGeom>
          <a:noFill/>
        </p:spPr>
        <p:txBody>
          <a:bodyPr wrap="square" rtlCol="0">
            <a:spAutoFit/>
          </a:bodyPr>
          <a:lstStyle/>
          <a:p>
            <a:r>
              <a:rPr lang="en-US" sz="3200" dirty="0" smtClean="0">
                <a:solidFill>
                  <a:srgbClr val="FFFFFF"/>
                </a:solidFill>
                <a:latin typeface="Arial"/>
                <a:ea typeface="ＭＳ Ｐゴシック"/>
                <a:cs typeface="ＭＳ Ｐゴシック"/>
              </a:rPr>
              <a:t>conclusions</a:t>
            </a:r>
            <a:endParaRPr lang="en-US" sz="3200" dirty="0">
              <a:solidFill>
                <a:srgbClr val="FFFFFF"/>
              </a:solidFill>
              <a:latin typeface="Arial"/>
              <a:ea typeface="ＭＳ Ｐゴシック"/>
              <a:cs typeface="ＭＳ Ｐゴシック"/>
            </a:endParaRPr>
          </a:p>
          <a:p>
            <a:r>
              <a:rPr lang="en-US" sz="3200" dirty="0" smtClean="0">
                <a:solidFill>
                  <a:srgbClr val="FFFFFF"/>
                </a:solidFill>
                <a:latin typeface="Arial"/>
                <a:ea typeface="ＭＳ Ｐゴシック"/>
                <a:cs typeface="ＭＳ Ｐゴシック"/>
              </a:rPr>
              <a:t>progress through instrumentation</a:t>
            </a:r>
          </a:p>
          <a:p>
            <a:endParaRPr lang="en-US" sz="3200" dirty="0" smtClean="0">
              <a:solidFill>
                <a:srgbClr val="FFFFFF"/>
              </a:solidFill>
              <a:latin typeface="Arial"/>
              <a:ea typeface="ＭＳ Ｐゴシック"/>
              <a:cs typeface="ＭＳ Ｐゴシック"/>
            </a:endParaRPr>
          </a:p>
          <a:p>
            <a:endParaRPr lang="en-US" sz="3200" dirty="0" smtClean="0">
              <a:solidFill>
                <a:srgbClr val="FFFFFF"/>
              </a:solidFill>
              <a:latin typeface="Arial"/>
              <a:ea typeface="ＭＳ Ｐゴシック"/>
              <a:cs typeface="ＭＳ Ｐゴシック"/>
            </a:endParaRPr>
          </a:p>
          <a:p>
            <a:endParaRPr lang="en-US" sz="3200" dirty="0">
              <a:solidFill>
                <a:srgbClr val="FFFFFF"/>
              </a:solidFill>
              <a:latin typeface="Arial"/>
              <a:ea typeface="ＭＳ Ｐゴシック"/>
              <a:cs typeface="ＭＳ Ｐゴシック"/>
            </a:endParaRPr>
          </a:p>
          <a:p>
            <a:pPr marL="457200" indent="-457200">
              <a:buFont typeface="Arial"/>
              <a:buChar char="•"/>
            </a:pPr>
            <a:r>
              <a:rPr lang="en-US" sz="3200" dirty="0" smtClean="0">
                <a:solidFill>
                  <a:srgbClr val="FFFFFF"/>
                </a:solidFill>
                <a:latin typeface="Arial"/>
                <a:ea typeface="ＭＳ Ｐゴシック"/>
                <a:cs typeface="ＭＳ Ｐゴシック"/>
              </a:rPr>
              <a:t>larger (TA) and improved (Auger) air </a:t>
            </a:r>
          </a:p>
          <a:p>
            <a:r>
              <a:rPr lang="en-US" sz="3200" dirty="0">
                <a:solidFill>
                  <a:srgbClr val="FFFFFF"/>
                </a:solidFill>
                <a:latin typeface="Arial"/>
                <a:ea typeface="ＭＳ Ｐゴシック"/>
                <a:cs typeface="ＭＳ Ｐゴシック"/>
              </a:rPr>
              <a:t> </a:t>
            </a:r>
            <a:r>
              <a:rPr lang="en-US" sz="3200" dirty="0" smtClean="0">
                <a:solidFill>
                  <a:srgbClr val="FFFFFF"/>
                </a:solidFill>
                <a:latin typeface="Arial"/>
                <a:ea typeface="ＭＳ Ｐゴシック"/>
                <a:cs typeface="ＭＳ Ｐゴシック"/>
              </a:rPr>
              <a:t>   shower arrays</a:t>
            </a:r>
          </a:p>
          <a:p>
            <a:pPr marL="457200" indent="-457200">
              <a:buFont typeface="Arial"/>
              <a:buChar char="•"/>
            </a:pPr>
            <a:r>
              <a:rPr lang="en-US" sz="3200" dirty="0" smtClean="0">
                <a:solidFill>
                  <a:srgbClr val="FFFFFF"/>
                </a:solidFill>
                <a:latin typeface="Arial"/>
                <a:ea typeface="ＭＳ Ｐゴシック"/>
                <a:cs typeface="ＭＳ Ｐゴシック"/>
              </a:rPr>
              <a:t>CTA giant ground based photon array</a:t>
            </a:r>
          </a:p>
          <a:p>
            <a:pPr marL="457200" indent="-457200">
              <a:buFont typeface="Arial"/>
              <a:buChar char="•"/>
            </a:pPr>
            <a:r>
              <a:rPr lang="en-US" sz="3200" dirty="0" smtClean="0">
                <a:solidFill>
                  <a:srgbClr val="FFFFFF"/>
                </a:solidFill>
                <a:latin typeface="Arial"/>
                <a:ea typeface="ＭＳ Ｐゴシック"/>
                <a:cs typeface="ＭＳ Ｐゴシック"/>
              </a:rPr>
              <a:t>more (KM3NeT, GVD, ORCA) and next generation (IceCube-Gen2, PINGU) neutrino detectors</a:t>
            </a:r>
          </a:p>
          <a:p>
            <a:pPr marL="457200" indent="-457200">
              <a:buFont typeface="Arial"/>
              <a:buChar char="•"/>
            </a:pPr>
            <a:r>
              <a:rPr lang="en-US" sz="3200" dirty="0" smtClean="0">
                <a:solidFill>
                  <a:srgbClr val="FFFFFF"/>
                </a:solidFill>
                <a:latin typeface="Arial"/>
                <a:ea typeface="ＭＳ Ｐゴシック"/>
                <a:cs typeface="ＭＳ Ｐゴシック"/>
              </a:rPr>
              <a:t>gravitational waves!</a:t>
            </a:r>
            <a:endParaRPr lang="en-US" sz="3200" dirty="0">
              <a:solidFill>
                <a:srgbClr val="FFFFFF"/>
              </a:solidFill>
              <a:latin typeface="Arial"/>
              <a:ea typeface="ＭＳ Ｐゴシック"/>
              <a:cs typeface="ＭＳ Ｐゴシック"/>
            </a:endParaRPr>
          </a:p>
          <a:p>
            <a:endParaRPr lang="en-US" sz="2800" dirty="0">
              <a:solidFill>
                <a:srgbClr val="FFFFFF"/>
              </a:solidFill>
              <a:latin typeface="Arial"/>
              <a:ea typeface="ＭＳ Ｐゴシック"/>
              <a:cs typeface="ＭＳ Ｐゴシック"/>
            </a:endParaRPr>
          </a:p>
        </p:txBody>
      </p:sp>
      <p:sp>
        <p:nvSpPr>
          <p:cNvPr id="5" name="Rectangle 4"/>
          <p:cNvSpPr/>
          <p:nvPr/>
        </p:nvSpPr>
        <p:spPr bwMode="auto">
          <a:xfrm>
            <a:off x="436082" y="2553337"/>
            <a:ext cx="8352318" cy="3757987"/>
          </a:xfrm>
          <a:prstGeom prst="rect">
            <a:avLst/>
          </a:prstGeom>
          <a:noFill/>
          <a:ln w="2857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US" sz="2400">
              <a:solidFill>
                <a:srgbClr val="000000"/>
              </a:solidFill>
              <a:latin typeface="Arial" pitchFamily="-65" charset="0"/>
              <a:ea typeface="ＭＳ Ｐゴシック" pitchFamily="-65" charset="-128"/>
              <a:cs typeface="ＭＳ Ｐゴシック" pitchFamily="-65" charset="-128"/>
            </a:endParaRPr>
          </a:p>
        </p:txBody>
      </p:sp>
    </p:spTree>
    <p:extLst>
      <p:ext uri="{BB962C8B-B14F-4D97-AF65-F5344CB8AC3E}">
        <p14:creationId xmlns:p14="http://schemas.microsoft.com/office/powerpoint/2010/main" val="1573245044"/>
      </p:ext>
    </p:extLst>
  </p:cSld>
  <p:clrMapOvr>
    <a:masterClrMapping/>
  </p:clrMapOvr>
  <p:timing>
    <p:tnLst>
      <p:par>
        <p:cTn xmlns:p14="http://schemas.microsoft.com/office/powerpoint/2010/mai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73793" name="Object 2"/>
          <p:cNvGraphicFramePr>
            <a:graphicFrameLocks noChangeAspect="1"/>
          </p:cNvGraphicFramePr>
          <p:nvPr>
            <p:extLst>
              <p:ext uri="{D42A27DB-BD31-4B8C-83A1-F6EECF244321}">
                <p14:modId xmlns:p14="http://schemas.microsoft.com/office/powerpoint/2010/main" val="4238147614"/>
              </p:ext>
            </p:extLst>
          </p:nvPr>
        </p:nvGraphicFramePr>
        <p:xfrm>
          <a:off x="0" y="0"/>
          <a:ext cx="9144000" cy="6862763"/>
        </p:xfrm>
        <a:graphic>
          <a:graphicData uri="http://schemas.openxmlformats.org/presentationml/2006/ole">
            <mc:AlternateContent xmlns:mc="http://schemas.openxmlformats.org/markup-compatibility/2006">
              <mc:Choice xmlns:v="urn:schemas-microsoft-com:vml" Requires="v">
                <p:oleObj spid="_x0000_s41004"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673794" name="TextBox 4"/>
          <p:cNvSpPr txBox="1">
            <a:spLocks noChangeArrowheads="1"/>
          </p:cNvSpPr>
          <p:nvPr/>
        </p:nvSpPr>
        <p:spPr bwMode="auto">
          <a:xfrm>
            <a:off x="5643004" y="692290"/>
            <a:ext cx="2621230" cy="6001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eaLnBrk="0" hangingPunct="0">
              <a:defRPr sz="2400">
                <a:solidFill>
                  <a:schemeClr val="tx1"/>
                </a:solidFill>
                <a:latin typeface="Arial" charset="0"/>
                <a:ea typeface="ＭＳ Ｐゴシック" charset="0"/>
                <a:cs typeface="ＭＳ Ｐゴシック" charset="0"/>
              </a:defRPr>
            </a:lvl1pPr>
            <a:lvl2pPr marL="742950" indent="-285750" defTabSz="457200" eaLnBrk="0" hangingPunct="0">
              <a:defRPr sz="2400">
                <a:solidFill>
                  <a:schemeClr val="tx1"/>
                </a:solidFill>
                <a:latin typeface="Arial" charset="0"/>
                <a:ea typeface="ＭＳ Ｐゴシック" charset="0"/>
              </a:defRPr>
            </a:lvl2pPr>
            <a:lvl3pPr marL="1143000" indent="-228600" defTabSz="457200" eaLnBrk="0" hangingPunct="0">
              <a:defRPr sz="2400">
                <a:solidFill>
                  <a:schemeClr val="tx1"/>
                </a:solidFill>
                <a:latin typeface="Arial" charset="0"/>
                <a:ea typeface="ＭＳ Ｐゴシック" charset="0"/>
              </a:defRPr>
            </a:lvl3pPr>
            <a:lvl4pPr marL="1600200" indent="-228600" defTabSz="457200" eaLnBrk="0" hangingPunct="0">
              <a:defRPr sz="2400">
                <a:solidFill>
                  <a:schemeClr val="tx1"/>
                </a:solidFill>
                <a:latin typeface="Arial" charset="0"/>
                <a:ea typeface="ＭＳ Ｐゴシック" charset="0"/>
              </a:defRPr>
            </a:lvl4pPr>
            <a:lvl5pPr marL="2057400" indent="-228600" defTabSz="4572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fontAlgn="base" hangingPunct="1">
              <a:spcBef>
                <a:spcPct val="0"/>
              </a:spcBef>
              <a:spcAft>
                <a:spcPct val="0"/>
              </a:spcAft>
              <a:buFont typeface="Arial" charset="0"/>
              <a:buChar char="•"/>
            </a:pPr>
            <a:r>
              <a:rPr lang="en-US" dirty="0">
                <a:solidFill>
                  <a:srgbClr val="FFFFFF"/>
                </a:solidFill>
              </a:rPr>
              <a:t> energy</a:t>
            </a:r>
          </a:p>
          <a:p>
            <a:pPr algn="ctr" eaLnBrk="1" fontAlgn="base" hangingPunct="1">
              <a:spcBef>
                <a:spcPct val="0"/>
              </a:spcBef>
              <a:spcAft>
                <a:spcPct val="0"/>
              </a:spcAft>
            </a:pPr>
            <a:endParaRPr lang="en-US" dirty="0">
              <a:solidFill>
                <a:srgbClr val="FFFFFF"/>
              </a:solidFill>
            </a:endParaRPr>
          </a:p>
          <a:p>
            <a:pPr algn="ctr" eaLnBrk="1" fontAlgn="base" hangingPunct="1">
              <a:spcBef>
                <a:spcPct val="0"/>
              </a:spcBef>
              <a:spcAft>
                <a:spcPct val="0"/>
              </a:spcAft>
            </a:pPr>
            <a:r>
              <a:rPr lang="en-US" dirty="0">
                <a:solidFill>
                  <a:srgbClr val="FFFFFF"/>
                </a:solidFill>
              </a:rPr>
              <a:t>  </a:t>
            </a:r>
            <a:r>
              <a:rPr lang="en-US" dirty="0" smtClean="0">
                <a:solidFill>
                  <a:srgbClr val="FFFFFF"/>
                </a:solidFill>
              </a:rPr>
              <a:t>1,041 </a:t>
            </a:r>
            <a:r>
              <a:rPr lang="en-US" dirty="0" err="1">
                <a:solidFill>
                  <a:srgbClr val="FFFFFF"/>
                </a:solidFill>
              </a:rPr>
              <a:t>TeV</a:t>
            </a:r>
            <a:endParaRPr lang="en-US" dirty="0">
              <a:solidFill>
                <a:srgbClr val="FFFFFF"/>
              </a:solidFill>
            </a:endParaRPr>
          </a:p>
          <a:p>
            <a:pPr algn="ctr" eaLnBrk="1" fontAlgn="base" hangingPunct="1">
              <a:spcBef>
                <a:spcPct val="0"/>
              </a:spcBef>
              <a:spcAft>
                <a:spcPct val="0"/>
              </a:spcAft>
            </a:pPr>
            <a:r>
              <a:rPr lang="en-US" dirty="0">
                <a:solidFill>
                  <a:srgbClr val="FFFFFF"/>
                </a:solidFill>
              </a:rPr>
              <a:t>  </a:t>
            </a:r>
            <a:r>
              <a:rPr lang="en-US" dirty="0" smtClean="0">
                <a:solidFill>
                  <a:srgbClr val="FFFFFF"/>
                </a:solidFill>
              </a:rPr>
              <a:t>1,141 </a:t>
            </a:r>
            <a:r>
              <a:rPr lang="en-US" dirty="0" err="1">
                <a:solidFill>
                  <a:srgbClr val="FFFFFF"/>
                </a:solidFill>
              </a:rPr>
              <a:t>TeV</a:t>
            </a:r>
            <a:endParaRPr lang="en-US" dirty="0">
              <a:solidFill>
                <a:srgbClr val="FFFFFF"/>
              </a:solidFill>
            </a:endParaRPr>
          </a:p>
          <a:p>
            <a:pPr algn="ctr" eaLnBrk="1" fontAlgn="base" hangingPunct="1">
              <a:spcBef>
                <a:spcPct val="0"/>
              </a:spcBef>
              <a:spcAft>
                <a:spcPct val="0"/>
              </a:spcAft>
            </a:pPr>
            <a:r>
              <a:rPr lang="en-US" dirty="0">
                <a:solidFill>
                  <a:srgbClr val="FFFFFF"/>
                </a:solidFill>
              </a:rPr>
              <a:t>(15% resolution)</a:t>
            </a:r>
          </a:p>
          <a:p>
            <a:pPr algn="ctr" eaLnBrk="1" fontAlgn="base" hangingPunct="1">
              <a:spcBef>
                <a:spcPct val="0"/>
              </a:spcBef>
              <a:spcAft>
                <a:spcPct val="0"/>
              </a:spcAft>
            </a:pPr>
            <a:endParaRPr lang="en-US" dirty="0">
              <a:solidFill>
                <a:srgbClr val="FFFFFF"/>
              </a:solidFill>
            </a:endParaRPr>
          </a:p>
          <a:p>
            <a:pPr eaLnBrk="1" fontAlgn="base" hangingPunct="1">
              <a:spcBef>
                <a:spcPct val="0"/>
              </a:spcBef>
              <a:spcAft>
                <a:spcPct val="0"/>
              </a:spcAft>
              <a:buFont typeface="Arial" charset="0"/>
              <a:buChar char="•"/>
            </a:pPr>
            <a:r>
              <a:rPr lang="en-US" dirty="0" smtClean="0">
                <a:solidFill>
                  <a:srgbClr val="FFFFFF"/>
                </a:solidFill>
              </a:rPr>
              <a:t> not atmospheric:</a:t>
            </a:r>
          </a:p>
          <a:p>
            <a:pPr eaLnBrk="1" fontAlgn="base" hangingPunct="1">
              <a:spcBef>
                <a:spcPct val="0"/>
              </a:spcBef>
              <a:spcAft>
                <a:spcPct val="0"/>
              </a:spcAft>
            </a:pPr>
            <a:r>
              <a:rPr lang="en-US" dirty="0">
                <a:solidFill>
                  <a:srgbClr val="FFFFFF"/>
                </a:solidFill>
              </a:rPr>
              <a:t> </a:t>
            </a:r>
            <a:r>
              <a:rPr lang="en-US" dirty="0" smtClean="0">
                <a:solidFill>
                  <a:srgbClr val="FFFFFF"/>
                </a:solidFill>
              </a:rPr>
              <a:t>probability of</a:t>
            </a:r>
          </a:p>
          <a:p>
            <a:pPr eaLnBrk="1" fontAlgn="base" hangingPunct="1">
              <a:spcBef>
                <a:spcPct val="0"/>
              </a:spcBef>
              <a:spcAft>
                <a:spcPct val="0"/>
              </a:spcAft>
            </a:pPr>
            <a:r>
              <a:rPr lang="en-US" dirty="0">
                <a:solidFill>
                  <a:srgbClr val="FFFFFF"/>
                </a:solidFill>
              </a:rPr>
              <a:t>n</a:t>
            </a:r>
            <a:r>
              <a:rPr lang="en-US" dirty="0" smtClean="0">
                <a:solidFill>
                  <a:srgbClr val="FFFFFF"/>
                </a:solidFill>
              </a:rPr>
              <a:t>o accompanying </a:t>
            </a:r>
          </a:p>
          <a:p>
            <a:pPr eaLnBrk="1" fontAlgn="base" hangingPunct="1">
              <a:spcBef>
                <a:spcPct val="0"/>
              </a:spcBef>
              <a:spcAft>
                <a:spcPct val="0"/>
              </a:spcAft>
            </a:pPr>
            <a:r>
              <a:rPr lang="en-US" dirty="0" err="1">
                <a:solidFill>
                  <a:srgbClr val="FFFFFF"/>
                </a:solidFill>
              </a:rPr>
              <a:t>m</a:t>
            </a:r>
            <a:r>
              <a:rPr lang="en-US" dirty="0" err="1" smtClean="0">
                <a:solidFill>
                  <a:srgbClr val="FFFFFF"/>
                </a:solidFill>
              </a:rPr>
              <a:t>uon</a:t>
            </a:r>
            <a:r>
              <a:rPr lang="en-US" dirty="0" smtClean="0">
                <a:solidFill>
                  <a:srgbClr val="FFFFFF"/>
                </a:solidFill>
              </a:rPr>
              <a:t> is 10</a:t>
            </a:r>
            <a:r>
              <a:rPr lang="en-US" baseline="30000" dirty="0" smtClean="0">
                <a:solidFill>
                  <a:srgbClr val="FFFFFF"/>
                </a:solidFill>
              </a:rPr>
              <a:t>-3 </a:t>
            </a:r>
            <a:r>
              <a:rPr lang="en-US" dirty="0" smtClean="0">
                <a:solidFill>
                  <a:srgbClr val="FFFFFF"/>
                </a:solidFill>
              </a:rPr>
              <a:t>per</a:t>
            </a:r>
          </a:p>
          <a:p>
            <a:pPr eaLnBrk="1" fontAlgn="base" hangingPunct="1">
              <a:spcBef>
                <a:spcPct val="0"/>
              </a:spcBef>
              <a:spcAft>
                <a:spcPct val="0"/>
              </a:spcAft>
            </a:pPr>
            <a:r>
              <a:rPr lang="en-US" dirty="0" smtClean="0">
                <a:solidFill>
                  <a:srgbClr val="FFFFFF"/>
                </a:solidFill>
              </a:rPr>
              <a:t>event</a:t>
            </a:r>
            <a:endParaRPr lang="en-US" dirty="0">
              <a:solidFill>
                <a:srgbClr val="FFFFFF"/>
              </a:solidFill>
            </a:endParaRPr>
          </a:p>
          <a:p>
            <a:pPr algn="ctr" eaLnBrk="1" fontAlgn="base" hangingPunct="1">
              <a:spcBef>
                <a:spcPct val="0"/>
              </a:spcBef>
              <a:spcAft>
                <a:spcPct val="0"/>
              </a:spcAft>
              <a:buFont typeface="Arial" charset="0"/>
              <a:buChar char="•"/>
            </a:pPr>
            <a:endParaRPr lang="en-US" dirty="0">
              <a:solidFill>
                <a:srgbClr val="FFFFFF"/>
              </a:solidFill>
            </a:endParaRPr>
          </a:p>
          <a:p>
            <a:pPr algn="ctr" eaLnBrk="1" fontAlgn="base" hangingPunct="1">
              <a:spcBef>
                <a:spcPct val="0"/>
              </a:spcBef>
              <a:spcAft>
                <a:spcPct val="0"/>
              </a:spcAft>
            </a:pPr>
            <a:r>
              <a:rPr lang="en-US" dirty="0">
                <a:solidFill>
                  <a:srgbClr val="FFFFFF"/>
                </a:solidFill>
                <a:sym typeface="Wingdings" charset="0"/>
              </a:rPr>
              <a:t> </a:t>
            </a:r>
            <a:r>
              <a:rPr lang="en-US" dirty="0">
                <a:solidFill>
                  <a:srgbClr val="FFFFFF"/>
                </a:solidFill>
              </a:rPr>
              <a:t>flux at present</a:t>
            </a:r>
          </a:p>
          <a:p>
            <a:pPr algn="ctr" eaLnBrk="1" fontAlgn="base" hangingPunct="1">
              <a:spcBef>
                <a:spcPct val="0"/>
              </a:spcBef>
              <a:spcAft>
                <a:spcPct val="0"/>
              </a:spcAft>
            </a:pPr>
            <a:r>
              <a:rPr lang="en-US" dirty="0">
                <a:solidFill>
                  <a:srgbClr val="FFFFFF"/>
                </a:solidFill>
              </a:rPr>
              <a:t>     level of diffuse</a:t>
            </a:r>
          </a:p>
          <a:p>
            <a:pPr algn="ctr" eaLnBrk="1" fontAlgn="base" hangingPunct="1">
              <a:spcBef>
                <a:spcPct val="0"/>
              </a:spcBef>
              <a:spcAft>
                <a:spcPct val="0"/>
              </a:spcAft>
            </a:pPr>
            <a:r>
              <a:rPr lang="en-US" dirty="0">
                <a:solidFill>
                  <a:srgbClr val="FFFFFF"/>
                </a:solidFill>
              </a:rPr>
              <a:t>     limit</a:t>
            </a:r>
          </a:p>
          <a:p>
            <a:pPr algn="ctr" eaLnBrk="1" fontAlgn="base" hangingPunct="1">
              <a:spcBef>
                <a:spcPct val="0"/>
              </a:spcBef>
              <a:spcAft>
                <a:spcPct val="0"/>
              </a:spcAft>
            </a:pPr>
            <a:r>
              <a:rPr lang="en-US" dirty="0">
                <a:solidFill>
                  <a:srgbClr val="FFFFFF"/>
                </a:solidFill>
              </a:rPr>
              <a:t>    </a:t>
            </a:r>
          </a:p>
        </p:txBody>
      </p:sp>
      <p:pic>
        <p:nvPicPr>
          <p:cNvPr id="3" name="Picture 2"/>
          <p:cNvPicPr>
            <a:picLocks noChangeAspect="1"/>
          </p:cNvPicPr>
          <p:nvPr/>
        </p:nvPicPr>
        <p:blipFill>
          <a:blip r:embed="rId5"/>
          <a:stretch>
            <a:fillRect/>
          </a:stretch>
        </p:blipFill>
        <p:spPr>
          <a:xfrm>
            <a:off x="623118" y="0"/>
            <a:ext cx="4605742" cy="6858000"/>
          </a:xfrm>
          <a:prstGeom prst="rect">
            <a:avLst/>
          </a:prstGeom>
        </p:spPr>
      </p:pic>
    </p:spTree>
    <p:extLst>
      <p:ext uri="{BB962C8B-B14F-4D97-AF65-F5344CB8AC3E}">
        <p14:creationId xmlns:p14="http://schemas.microsoft.com/office/powerpoint/2010/main" val="138892598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graphicFrame>
        <p:nvGraphicFramePr>
          <p:cNvPr id="690177" name="Object 2"/>
          <p:cNvGraphicFramePr>
            <a:graphicFrameLocks noChangeAspect="1"/>
          </p:cNvGraphicFramePr>
          <p:nvPr/>
        </p:nvGraphicFramePr>
        <p:xfrm>
          <a:off x="0" y="0"/>
          <a:ext cx="9144000" cy="6862763"/>
        </p:xfrm>
        <a:graphic>
          <a:graphicData uri="http://schemas.openxmlformats.org/presentationml/2006/ole">
            <mc:AlternateContent xmlns:mc="http://schemas.openxmlformats.org/markup-compatibility/2006">
              <mc:Choice xmlns:v="urn:schemas-microsoft-com:vml" Requires="v">
                <p:oleObj spid="_x0000_s23601"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6276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pic>
        <p:nvPicPr>
          <p:cNvPr id="898050" name="Picture 2"/>
          <p:cNvPicPr>
            <a:picLocks noChangeAspect="1" noChangeArrowheads="1"/>
          </p:cNvPicPr>
          <p:nvPr/>
        </p:nvPicPr>
        <p:blipFill>
          <a:blip r:embed="rId5"/>
          <a:srcRect/>
          <a:stretch>
            <a:fillRect/>
          </a:stretch>
        </p:blipFill>
        <p:spPr bwMode="auto">
          <a:xfrm>
            <a:off x="3098313" y="811496"/>
            <a:ext cx="5859761" cy="5768832"/>
          </a:xfrm>
          <a:prstGeom prst="rect">
            <a:avLst/>
          </a:prstGeom>
          <a:noFill/>
          <a:ln w="9525">
            <a:noFill/>
            <a:miter lim="800000"/>
            <a:headEnd/>
            <a:tailEnd/>
          </a:ln>
          <a:effectLst/>
        </p:spPr>
      </p:pic>
      <p:sp>
        <p:nvSpPr>
          <p:cNvPr id="898051" name="Text Box 3"/>
          <p:cNvSpPr txBox="1">
            <a:spLocks noChangeArrowheads="1"/>
          </p:cNvSpPr>
          <p:nvPr/>
        </p:nvSpPr>
        <p:spPr bwMode="auto">
          <a:xfrm>
            <a:off x="61987" y="918119"/>
            <a:ext cx="3020829" cy="7294304"/>
          </a:xfrm>
          <a:prstGeom prst="rect">
            <a:avLst/>
          </a:prstGeom>
          <a:noFill/>
          <a:ln w="9525">
            <a:noFill/>
            <a:miter lim="800000"/>
            <a:headEnd/>
            <a:tailEnd/>
          </a:ln>
          <a:effectLst/>
        </p:spPr>
        <p:txBody>
          <a:bodyPr wrap="none">
            <a:spAutoFit/>
          </a:bodyPr>
          <a:lstStyle/>
          <a:p>
            <a:pPr defTabSz="914400" eaLnBrk="0" fontAlgn="base" hangingPunct="0">
              <a:spcBef>
                <a:spcPct val="0"/>
              </a:spcBef>
              <a:spcAft>
                <a:spcPct val="0"/>
              </a:spcAft>
            </a:pPr>
            <a:r>
              <a:rPr lang="en-US" sz="2400" dirty="0" smtClean="0">
                <a:solidFill>
                  <a:srgbClr val="FFFFFF"/>
                </a:solidFill>
                <a:latin typeface="Arial"/>
                <a:cs typeface="Arial"/>
              </a:rPr>
              <a:t>test </a:t>
            </a:r>
            <a:r>
              <a:rPr lang="en-US" sz="2400" dirty="0">
                <a:solidFill>
                  <a:srgbClr val="FFFFFF"/>
                </a:solidFill>
                <a:latin typeface="Arial"/>
                <a:cs typeface="Arial"/>
              </a:rPr>
              <a:t>of</a:t>
            </a:r>
            <a:r>
              <a:rPr lang="en-US" sz="2400" dirty="0" smtClean="0">
                <a:solidFill>
                  <a:srgbClr val="FFFFFF"/>
                </a:solidFill>
                <a:latin typeface="Arial"/>
                <a:cs typeface="Arial"/>
              </a:rPr>
              <a:t>:</a:t>
            </a:r>
            <a:endParaRPr lang="en-US" sz="2400" dirty="0">
              <a:solidFill>
                <a:srgbClr val="FFFFFF"/>
              </a:solidFill>
              <a:latin typeface="Arial"/>
              <a:cs typeface="Arial"/>
            </a:endParaRPr>
          </a:p>
          <a:p>
            <a:pPr defTabSz="914400" eaLnBrk="0" fontAlgn="base" hangingPunct="0">
              <a:spcBef>
                <a:spcPct val="0"/>
              </a:spcBef>
              <a:spcAft>
                <a:spcPct val="0"/>
              </a:spcAft>
            </a:pPr>
            <a:r>
              <a:rPr lang="en-US" sz="2400" dirty="0" smtClean="0">
                <a:solidFill>
                  <a:srgbClr val="FFFFFF"/>
                </a:solidFill>
                <a:latin typeface="Arial"/>
                <a:cs typeface="Arial"/>
              </a:rPr>
              <a:t>equivalence</a:t>
            </a:r>
            <a:endParaRPr lang="en-US" sz="2400" dirty="0">
              <a:solidFill>
                <a:srgbClr val="FFFFFF"/>
              </a:solidFill>
              <a:latin typeface="Arial"/>
              <a:cs typeface="Arial"/>
            </a:endParaRPr>
          </a:p>
          <a:p>
            <a:pPr defTabSz="914400" eaLnBrk="0" fontAlgn="base" hangingPunct="0">
              <a:spcBef>
                <a:spcPct val="0"/>
              </a:spcBef>
              <a:spcAft>
                <a:spcPct val="0"/>
              </a:spcAft>
            </a:pPr>
            <a:r>
              <a:rPr lang="en-US" sz="2400" dirty="0" smtClean="0">
                <a:solidFill>
                  <a:srgbClr val="FFFFFF"/>
                </a:solidFill>
                <a:latin typeface="Arial"/>
                <a:cs typeface="Arial"/>
              </a:rPr>
              <a:t>principle,</a:t>
            </a:r>
            <a:r>
              <a:rPr lang="en-US" sz="2400" dirty="0">
                <a:solidFill>
                  <a:srgbClr val="FFFFFF"/>
                </a:solidFill>
                <a:latin typeface="Arial"/>
                <a:cs typeface="Arial"/>
              </a:rPr>
              <a:t> </a:t>
            </a:r>
            <a:r>
              <a:rPr lang="en-US" sz="2400" dirty="0" smtClean="0">
                <a:solidFill>
                  <a:srgbClr val="FFFFFF"/>
                </a:solidFill>
                <a:latin typeface="Arial"/>
                <a:cs typeface="Arial"/>
              </a:rPr>
              <a:t>quantum</a:t>
            </a:r>
          </a:p>
          <a:p>
            <a:pPr defTabSz="914400" eaLnBrk="0" fontAlgn="base" hangingPunct="0">
              <a:spcBef>
                <a:spcPct val="0"/>
              </a:spcBef>
              <a:spcAft>
                <a:spcPct val="0"/>
              </a:spcAft>
            </a:pPr>
            <a:r>
              <a:rPr lang="en-US" sz="2400" dirty="0" smtClean="0">
                <a:solidFill>
                  <a:srgbClr val="FFFFFF"/>
                </a:solidFill>
                <a:latin typeface="Arial"/>
                <a:cs typeface="Arial"/>
              </a:rPr>
              <a:t>gravity</a:t>
            </a:r>
            <a:r>
              <a:rPr lang="en-US" sz="2400" dirty="0">
                <a:solidFill>
                  <a:srgbClr val="FFFFFF"/>
                </a:solidFill>
                <a:latin typeface="Arial"/>
                <a:cs typeface="Arial"/>
              </a:rPr>
              <a:t> </a:t>
            </a:r>
            <a:r>
              <a:rPr lang="en-US" sz="2400" dirty="0" smtClean="0">
                <a:solidFill>
                  <a:srgbClr val="FFFFFF"/>
                </a:solidFill>
                <a:latin typeface="Arial"/>
                <a:cs typeface="Arial"/>
              </a:rPr>
              <a:t>and </a:t>
            </a:r>
            <a:r>
              <a:rPr lang="en-US" sz="2400" dirty="0">
                <a:solidFill>
                  <a:srgbClr val="FFFFFF"/>
                </a:solidFill>
                <a:latin typeface="Arial"/>
                <a:cs typeface="Arial"/>
              </a:rPr>
              <a:t>Lorentz</a:t>
            </a:r>
          </a:p>
          <a:p>
            <a:pPr defTabSz="914400" eaLnBrk="0" fontAlgn="base" hangingPunct="0">
              <a:spcBef>
                <a:spcPct val="0"/>
              </a:spcBef>
              <a:spcAft>
                <a:spcPct val="0"/>
              </a:spcAft>
            </a:pPr>
            <a:r>
              <a:rPr lang="en-US" sz="2400" dirty="0" smtClean="0">
                <a:solidFill>
                  <a:srgbClr val="FFFFFF"/>
                </a:solidFill>
                <a:latin typeface="Arial"/>
                <a:cs typeface="Arial"/>
              </a:rPr>
              <a:t>invariance</a:t>
            </a:r>
          </a:p>
          <a:p>
            <a:pPr defTabSz="914400" eaLnBrk="0" fontAlgn="base" hangingPunct="0">
              <a:spcBef>
                <a:spcPct val="0"/>
              </a:spcBef>
              <a:spcAft>
                <a:spcPct val="0"/>
              </a:spcAft>
            </a:pPr>
            <a:endParaRPr lang="en-US" sz="2400" dirty="0">
              <a:solidFill>
                <a:srgbClr val="FFFFFF"/>
              </a:solidFill>
              <a:latin typeface="Arial"/>
              <a:cs typeface="Arial"/>
            </a:endParaRPr>
          </a:p>
          <a:p>
            <a:pPr defTabSz="914400" eaLnBrk="0" fontAlgn="base" hangingPunct="0">
              <a:spcBef>
                <a:spcPct val="0"/>
              </a:spcBef>
              <a:spcAft>
                <a:spcPct val="0"/>
              </a:spcAft>
            </a:pPr>
            <a:r>
              <a:rPr lang="en-US" sz="2400" dirty="0" err="1">
                <a:solidFill>
                  <a:schemeClr val="bg1"/>
                </a:solidFill>
                <a:latin typeface="Arial"/>
                <a:cs typeface="Arial"/>
              </a:rPr>
              <a:t>spacetime</a:t>
            </a:r>
            <a:r>
              <a:rPr lang="en-US" sz="2400" dirty="0">
                <a:solidFill>
                  <a:schemeClr val="bg1"/>
                </a:solidFill>
                <a:latin typeface="Arial"/>
                <a:cs typeface="Arial"/>
              </a:rPr>
              <a:t> is </a:t>
            </a:r>
            <a:r>
              <a:rPr lang="en-US" sz="2400" dirty="0" smtClean="0">
                <a:solidFill>
                  <a:schemeClr val="bg1"/>
                </a:solidFill>
                <a:latin typeface="Arial"/>
                <a:cs typeface="Arial"/>
              </a:rPr>
              <a:t>smooth</a:t>
            </a:r>
          </a:p>
          <a:p>
            <a:pPr defTabSz="914400" eaLnBrk="0" fontAlgn="base" hangingPunct="0">
              <a:spcBef>
                <a:spcPct val="0"/>
              </a:spcBef>
              <a:spcAft>
                <a:spcPct val="0"/>
              </a:spcAft>
            </a:pPr>
            <a:r>
              <a:rPr lang="en-US" sz="2400" dirty="0" smtClean="0">
                <a:solidFill>
                  <a:schemeClr val="bg1"/>
                </a:solidFill>
                <a:latin typeface="Arial"/>
                <a:cs typeface="Arial"/>
              </a:rPr>
              <a:t>at </a:t>
            </a:r>
            <a:r>
              <a:rPr lang="en-US" sz="2400" dirty="0">
                <a:solidFill>
                  <a:schemeClr val="bg1"/>
                </a:solidFill>
                <a:latin typeface="Arial"/>
                <a:cs typeface="Arial"/>
              </a:rPr>
              <a:t>energies near </a:t>
            </a:r>
            <a:r>
              <a:rPr lang="en-US" sz="2400" dirty="0" smtClean="0">
                <a:solidFill>
                  <a:schemeClr val="bg1"/>
                </a:solidFill>
                <a:latin typeface="Arial"/>
                <a:cs typeface="Arial"/>
              </a:rPr>
              <a:t>and</a:t>
            </a:r>
          </a:p>
          <a:p>
            <a:pPr defTabSz="914400" eaLnBrk="0" fontAlgn="base" hangingPunct="0">
              <a:spcBef>
                <a:spcPct val="0"/>
              </a:spcBef>
              <a:spcAft>
                <a:spcPct val="0"/>
              </a:spcAft>
            </a:pPr>
            <a:r>
              <a:rPr lang="en-US" sz="2400" dirty="0" smtClean="0">
                <a:solidFill>
                  <a:schemeClr val="bg1"/>
                </a:solidFill>
                <a:latin typeface="Arial"/>
                <a:cs typeface="Arial"/>
              </a:rPr>
              <a:t>slightly </a:t>
            </a:r>
            <a:r>
              <a:rPr lang="en-US" sz="2400" dirty="0">
                <a:solidFill>
                  <a:schemeClr val="bg1"/>
                </a:solidFill>
                <a:latin typeface="Arial"/>
                <a:cs typeface="Arial"/>
              </a:rPr>
              <a:t>above </a:t>
            </a:r>
            <a:r>
              <a:rPr lang="en-US" sz="2400" dirty="0" smtClean="0">
                <a:solidFill>
                  <a:schemeClr val="bg1"/>
                </a:solidFill>
                <a:latin typeface="Arial"/>
                <a:cs typeface="Arial"/>
              </a:rPr>
              <a:t>the</a:t>
            </a:r>
          </a:p>
          <a:p>
            <a:pPr defTabSz="914400" eaLnBrk="0" fontAlgn="base" hangingPunct="0">
              <a:spcBef>
                <a:spcPct val="0"/>
              </a:spcBef>
              <a:spcAft>
                <a:spcPct val="0"/>
              </a:spcAft>
            </a:pPr>
            <a:r>
              <a:rPr lang="en-US" sz="2400" dirty="0" smtClean="0">
                <a:solidFill>
                  <a:schemeClr val="bg1"/>
                </a:solidFill>
                <a:latin typeface="Arial"/>
                <a:cs typeface="Arial"/>
              </a:rPr>
              <a:t>Planck </a:t>
            </a:r>
            <a:r>
              <a:rPr lang="en-US" sz="2400" dirty="0">
                <a:solidFill>
                  <a:schemeClr val="bg1"/>
                </a:solidFill>
                <a:latin typeface="Arial"/>
                <a:cs typeface="Arial"/>
              </a:rPr>
              <a:t>mass.</a:t>
            </a:r>
            <a:r>
              <a:rPr lang="en-US" sz="2400" dirty="0">
                <a:latin typeface="Arial"/>
                <a:cs typeface="Arial"/>
              </a:rPr>
              <a:t> </a:t>
            </a:r>
            <a:endParaRPr lang="en-US" sz="2400" dirty="0" smtClean="0">
              <a:latin typeface="Arial"/>
              <a:cs typeface="Arial"/>
            </a:endParaRPr>
          </a:p>
          <a:p>
            <a:pPr defTabSz="914400" eaLnBrk="0" fontAlgn="base" hangingPunct="0">
              <a:spcBef>
                <a:spcPct val="0"/>
              </a:spcBef>
              <a:spcAft>
                <a:spcPct val="0"/>
              </a:spcAft>
            </a:pPr>
            <a:endParaRPr lang="en-US" sz="2400" dirty="0" smtClean="0">
              <a:latin typeface="Arial"/>
              <a:cs typeface="Arial"/>
            </a:endParaRPr>
          </a:p>
          <a:p>
            <a:pPr defTabSz="914400" eaLnBrk="0" fontAlgn="base" hangingPunct="0">
              <a:spcBef>
                <a:spcPct val="0"/>
              </a:spcBef>
              <a:spcAft>
                <a:spcPct val="0"/>
              </a:spcAft>
            </a:pPr>
            <a:r>
              <a:rPr lang="en-US" sz="2400" dirty="0" smtClean="0">
                <a:solidFill>
                  <a:srgbClr val="FFFFFF"/>
                </a:solidFill>
                <a:latin typeface="Arial"/>
                <a:cs typeface="Arial"/>
              </a:rPr>
              <a:t>“general relativity</a:t>
            </a:r>
            <a:endParaRPr lang="en-US" sz="2400" dirty="0">
              <a:solidFill>
                <a:srgbClr val="FFFFFF"/>
              </a:solidFill>
              <a:latin typeface="Arial"/>
              <a:cs typeface="Arial"/>
            </a:endParaRPr>
          </a:p>
          <a:p>
            <a:pPr algn="ctr" defTabSz="914400" eaLnBrk="0" fontAlgn="base" hangingPunct="0">
              <a:spcBef>
                <a:spcPct val="0"/>
              </a:spcBef>
              <a:spcAft>
                <a:spcPct val="0"/>
              </a:spcAft>
            </a:pPr>
            <a:r>
              <a:rPr lang="en-US" sz="2400" dirty="0">
                <a:solidFill>
                  <a:srgbClr val="FFFFFF"/>
                </a:solidFill>
                <a:latin typeface="Arial"/>
                <a:cs typeface="Arial"/>
              </a:rPr>
              <a:t>will not </a:t>
            </a:r>
            <a:r>
              <a:rPr lang="en-US" sz="2400" dirty="0" smtClean="0">
                <a:solidFill>
                  <a:srgbClr val="FFFFFF"/>
                </a:solidFill>
                <a:latin typeface="Arial"/>
                <a:cs typeface="Arial"/>
              </a:rPr>
              <a:t>last </a:t>
            </a:r>
            <a:r>
              <a:rPr lang="en-US" sz="2400" dirty="0" err="1" smtClean="0">
                <a:solidFill>
                  <a:srgbClr val="FFFFFF"/>
                </a:solidFill>
                <a:latin typeface="Arial"/>
                <a:cs typeface="Arial"/>
              </a:rPr>
              <a:t>tao</a:t>
            </a:r>
            <a:endParaRPr lang="en-US" sz="2400" dirty="0" smtClean="0">
              <a:solidFill>
                <a:srgbClr val="FFFFFF"/>
              </a:solidFill>
              <a:latin typeface="Arial"/>
              <a:cs typeface="Arial"/>
            </a:endParaRPr>
          </a:p>
          <a:p>
            <a:pPr algn="ctr" defTabSz="914400" eaLnBrk="0" fontAlgn="base" hangingPunct="0">
              <a:spcBef>
                <a:spcPct val="0"/>
              </a:spcBef>
              <a:spcAft>
                <a:spcPct val="0"/>
              </a:spcAft>
            </a:pPr>
            <a:r>
              <a:rPr lang="en-US" sz="2400" dirty="0" smtClean="0">
                <a:solidFill>
                  <a:srgbClr val="FFFFFF"/>
                </a:solidFill>
                <a:latin typeface="Arial"/>
                <a:cs typeface="Arial"/>
              </a:rPr>
              <a:t>hundred years</a:t>
            </a:r>
            <a:r>
              <a:rPr lang="en-US" sz="2400" dirty="0">
                <a:solidFill>
                  <a:srgbClr val="FFFFFF"/>
                </a:solidFill>
                <a:latin typeface="Arial"/>
                <a:cs typeface="Arial"/>
              </a:rPr>
              <a:t>”</a:t>
            </a:r>
          </a:p>
          <a:p>
            <a:pPr algn="ctr" defTabSz="914400" eaLnBrk="0" fontAlgn="base" hangingPunct="0">
              <a:spcBef>
                <a:spcPct val="0"/>
              </a:spcBef>
              <a:spcAft>
                <a:spcPct val="0"/>
              </a:spcAft>
            </a:pPr>
            <a:r>
              <a:rPr lang="en-US" sz="2400" dirty="0">
                <a:solidFill>
                  <a:srgbClr val="FFFFFF"/>
                </a:solidFill>
                <a:latin typeface="Arial"/>
                <a:cs typeface="Arial"/>
              </a:rPr>
              <a:t>M. Turner</a:t>
            </a:r>
          </a:p>
          <a:p>
            <a:pPr algn="ctr" defTabSz="914400" eaLnBrk="0" fontAlgn="base" hangingPunct="0">
              <a:spcBef>
                <a:spcPct val="0"/>
              </a:spcBef>
              <a:spcAft>
                <a:spcPct val="0"/>
              </a:spcAft>
            </a:pPr>
            <a:endParaRPr lang="en-US" sz="3600" dirty="0">
              <a:solidFill>
                <a:srgbClr val="000000"/>
              </a:solidFill>
              <a:latin typeface="Times"/>
            </a:endParaRPr>
          </a:p>
          <a:p>
            <a:pPr algn="ctr" defTabSz="914400" eaLnBrk="0" fontAlgn="base" hangingPunct="0">
              <a:spcBef>
                <a:spcPct val="0"/>
              </a:spcBef>
              <a:spcAft>
                <a:spcPct val="0"/>
              </a:spcAft>
            </a:pPr>
            <a:endParaRPr lang="en-US" sz="3600" dirty="0">
              <a:solidFill>
                <a:srgbClr val="000000"/>
              </a:solidFill>
              <a:latin typeface="Times"/>
            </a:endParaRPr>
          </a:p>
          <a:p>
            <a:pPr algn="ctr" defTabSz="914400" eaLnBrk="0" fontAlgn="base" hangingPunct="0">
              <a:spcBef>
                <a:spcPct val="0"/>
              </a:spcBef>
              <a:spcAft>
                <a:spcPct val="0"/>
              </a:spcAft>
            </a:pPr>
            <a:endParaRPr lang="en-US" sz="3600" dirty="0">
              <a:solidFill>
                <a:srgbClr val="000000"/>
              </a:solidFill>
              <a:latin typeface="Times"/>
            </a:endParaRPr>
          </a:p>
        </p:txBody>
      </p:sp>
      <p:sp>
        <p:nvSpPr>
          <p:cNvPr id="5" name="TextBox 4"/>
          <p:cNvSpPr txBox="1"/>
          <p:nvPr/>
        </p:nvSpPr>
        <p:spPr>
          <a:xfrm>
            <a:off x="539595" y="123228"/>
            <a:ext cx="8011731" cy="523220"/>
          </a:xfrm>
          <a:prstGeom prst="rect">
            <a:avLst/>
          </a:prstGeom>
          <a:solidFill>
            <a:schemeClr val="bg1">
              <a:lumMod val="65000"/>
            </a:schemeClr>
          </a:solidFill>
        </p:spPr>
        <p:txBody>
          <a:bodyPr wrap="square" rtlCol="0">
            <a:spAutoFit/>
          </a:bodyPr>
          <a:lstStyle/>
          <a:p>
            <a:r>
              <a:rPr lang="en-US" sz="2800" dirty="0">
                <a:latin typeface="Arial" pitchFamily="34" charset="0"/>
                <a:cs typeface="Arial" pitchFamily="34" charset="0"/>
              </a:rPr>
              <a:t>limits on </a:t>
            </a:r>
            <a:r>
              <a:rPr lang="en-US" sz="2800" dirty="0">
                <a:latin typeface="Symbol" pitchFamily="18" charset="2"/>
                <a:cs typeface="Arial" pitchFamily="34" charset="0"/>
              </a:rPr>
              <a:t>d</a:t>
            </a:r>
            <a:r>
              <a:rPr lang="en-US" sz="2800" dirty="0">
                <a:latin typeface="Arial" pitchFamily="34" charset="0"/>
                <a:cs typeface="Arial" pitchFamily="34" charset="0"/>
              </a:rPr>
              <a:t> (relative velocity between flavors  only)</a:t>
            </a:r>
          </a:p>
        </p:txBody>
      </p:sp>
      <p:sp>
        <p:nvSpPr>
          <p:cNvPr id="898052" name="Text Box 4"/>
          <p:cNvSpPr txBox="1">
            <a:spLocks noChangeArrowheads="1"/>
          </p:cNvSpPr>
          <p:nvPr/>
        </p:nvSpPr>
        <p:spPr bwMode="auto">
          <a:xfrm>
            <a:off x="4011733" y="5470404"/>
            <a:ext cx="2426716" cy="461665"/>
          </a:xfrm>
          <a:prstGeom prst="rect">
            <a:avLst/>
          </a:prstGeom>
          <a:noFill/>
          <a:ln w="9525">
            <a:noFill/>
            <a:miter lim="800000"/>
            <a:headEnd/>
            <a:tailEnd/>
          </a:ln>
          <a:effectLst/>
        </p:spPr>
        <p:txBody>
          <a:bodyPr wrap="none">
            <a:spAutoFit/>
          </a:bodyPr>
          <a:lstStyle/>
          <a:p>
            <a:pPr defTabSz="914400" eaLnBrk="0" fontAlgn="base" hangingPunct="0">
              <a:spcBef>
                <a:spcPct val="0"/>
              </a:spcBef>
              <a:spcAft>
                <a:spcPct val="0"/>
              </a:spcAft>
            </a:pPr>
            <a:r>
              <a:rPr lang="en-US" sz="2400" dirty="0" err="1" smtClean="0">
                <a:solidFill>
                  <a:srgbClr val="000000"/>
                </a:solidFill>
                <a:latin typeface="Arial" pitchFamily="34" charset="0"/>
                <a:cs typeface="Arial" pitchFamily="34" charset="0"/>
              </a:rPr>
              <a:t>hep-ph</a:t>
            </a:r>
            <a:r>
              <a:rPr lang="en-US" sz="2400" dirty="0" smtClean="0">
                <a:solidFill>
                  <a:srgbClr val="000000"/>
                </a:solidFill>
                <a:latin typeface="Arial" pitchFamily="34" charset="0"/>
                <a:cs typeface="Arial" pitchFamily="34" charset="0"/>
              </a:rPr>
              <a:t>/0502223</a:t>
            </a:r>
            <a:endParaRPr lang="en-US" sz="2400" dirty="0">
              <a:solidFill>
                <a:srgbClr val="000000"/>
              </a:solidFill>
              <a:latin typeface="Arial" pitchFamily="34" charset="0"/>
              <a:cs typeface="Arial" pitchFamily="34" charset="0"/>
            </a:endParaRPr>
          </a:p>
        </p:txBody>
      </p:sp>
    </p:spTree>
    <p:extLst>
      <p:ext uri="{BB962C8B-B14F-4D97-AF65-F5344CB8AC3E}">
        <p14:creationId xmlns:p14="http://schemas.microsoft.com/office/powerpoint/2010/main" val="226210158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show="0">
  <p:cSld>
    <p:bg>
      <p:bgPr>
        <a:gradFill rotWithShape="0">
          <a:gsLst>
            <a:gs pos="0">
              <a:srgbClr val="DDDDDD">
                <a:gamma/>
                <a:shade val="46275"/>
                <a:invGamma/>
              </a:srgbClr>
            </a:gs>
            <a:gs pos="100000">
              <a:srgbClr val="DDDDDD"/>
            </a:gs>
          </a:gsLst>
          <a:lin ang="5400000" scaled="1"/>
        </a:gradFill>
        <a:effectLst/>
      </p:bgPr>
    </p:bg>
    <p:spTree>
      <p:nvGrpSpPr>
        <p:cNvPr id="1" name=""/>
        <p:cNvGrpSpPr/>
        <p:nvPr/>
      </p:nvGrpSpPr>
      <p:grpSpPr>
        <a:xfrm>
          <a:off x="0" y="0"/>
          <a:ext cx="0" cy="0"/>
          <a:chOff x="0" y="0"/>
          <a:chExt cx="0" cy="0"/>
        </a:xfrm>
      </p:grpSpPr>
      <p:graphicFrame>
        <p:nvGraphicFramePr>
          <p:cNvPr id="869378" name="Object 2"/>
          <p:cNvGraphicFramePr>
            <a:graphicFrameLocks noChangeAspect="1"/>
          </p:cNvGraphicFramePr>
          <p:nvPr/>
        </p:nvGraphicFramePr>
        <p:xfrm>
          <a:off x="-382588" y="-188913"/>
          <a:ext cx="9145588" cy="6862763"/>
        </p:xfrm>
        <a:graphic>
          <a:graphicData uri="http://schemas.openxmlformats.org/presentationml/2006/ole">
            <mc:AlternateContent xmlns:mc="http://schemas.openxmlformats.org/markup-compatibility/2006">
              <mc:Choice xmlns:v="urn:schemas-microsoft-com:vml" Requires="v">
                <p:oleObj spid="_x0000_s19541" r:id="rId4" imgW="12215873" imgH="9168254" progId="">
                  <p:embed/>
                </p:oleObj>
              </mc:Choice>
              <mc:Fallback>
                <p:oleObj r:id="rId4" imgW="12215873" imgH="9168254" progId="">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2588" y="-188913"/>
                        <a:ext cx="9145588"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869379" name="AutoShape 3"/>
          <p:cNvSpPr>
            <a:spLocks noChangeArrowheads="1"/>
          </p:cNvSpPr>
          <p:nvPr/>
        </p:nvSpPr>
        <p:spPr bwMode="auto">
          <a:xfrm>
            <a:off x="-1600200" y="1447800"/>
            <a:ext cx="10363200" cy="6705600"/>
          </a:xfrm>
          <a:prstGeom prst="roundRect">
            <a:avLst>
              <a:gd name="adj" fmla="val 16667"/>
            </a:avLst>
          </a:prstGeom>
          <a:solidFill>
            <a:schemeClr val="bg1"/>
          </a:solidFill>
          <a:ln w="9525">
            <a:solidFill>
              <a:schemeClr val="tx1"/>
            </a:solidFill>
            <a:round/>
            <a:headEnd/>
            <a:tailEnd/>
          </a:ln>
          <a:effectLst/>
        </p:spPr>
        <p:txBody>
          <a:bodyPr wrap="none" lIns="91420" tIns="45711" rIns="91420" bIns="45711" anchor="ctr"/>
          <a:lstStyle/>
          <a:p>
            <a:pPr defTabSz="914400" fontAlgn="base">
              <a:spcBef>
                <a:spcPct val="0"/>
              </a:spcBef>
              <a:spcAft>
                <a:spcPct val="0"/>
              </a:spcAft>
            </a:pPr>
            <a:endParaRPr lang="en-US" sz="2400">
              <a:solidFill>
                <a:srgbClr val="000000"/>
              </a:solidFill>
              <a:latin typeface="Times New Roman"/>
            </a:endParaRPr>
          </a:p>
        </p:txBody>
      </p:sp>
      <p:sp>
        <p:nvSpPr>
          <p:cNvPr id="869380" name="Text Box 4"/>
          <p:cNvSpPr txBox="1">
            <a:spLocks noChangeArrowheads="1"/>
          </p:cNvSpPr>
          <p:nvPr/>
        </p:nvSpPr>
        <p:spPr bwMode="auto">
          <a:xfrm>
            <a:off x="1981200" y="830263"/>
            <a:ext cx="304800" cy="457200"/>
          </a:xfrm>
          <a:prstGeom prst="rect">
            <a:avLst/>
          </a:prstGeom>
          <a:noFill/>
          <a:ln w="9525">
            <a:noFill/>
            <a:miter lim="800000"/>
            <a:headEnd/>
            <a:tailEnd/>
          </a:ln>
          <a:effectLst/>
        </p:spPr>
        <p:txBody>
          <a:bodyPr lIns="91420" tIns="45711" rIns="91420" bIns="45711">
            <a:spAutoFit/>
          </a:bodyPr>
          <a:lstStyle/>
          <a:p>
            <a:pPr defTabSz="914400" fontAlgn="base">
              <a:spcBef>
                <a:spcPct val="50000"/>
              </a:spcBef>
              <a:spcAft>
                <a:spcPct val="0"/>
              </a:spcAft>
            </a:pPr>
            <a:endParaRPr lang="en-US" sz="2400">
              <a:solidFill>
                <a:srgbClr val="000000"/>
              </a:solidFill>
              <a:latin typeface="Times New Roman"/>
            </a:endParaRPr>
          </a:p>
        </p:txBody>
      </p:sp>
      <p:sp>
        <p:nvSpPr>
          <p:cNvPr id="869381" name="Rectangle 5"/>
          <p:cNvSpPr>
            <a:spLocks noChangeArrowheads="1"/>
          </p:cNvSpPr>
          <p:nvPr/>
        </p:nvSpPr>
        <p:spPr bwMode="auto">
          <a:xfrm>
            <a:off x="838200" y="-188913"/>
            <a:ext cx="7086600" cy="2101851"/>
          </a:xfrm>
          <a:prstGeom prst="rect">
            <a:avLst/>
          </a:prstGeom>
          <a:noFill/>
          <a:ln w="9525">
            <a:noFill/>
            <a:miter lim="800000"/>
            <a:headEnd/>
            <a:tailEnd/>
          </a:ln>
          <a:effectLst/>
        </p:spPr>
        <p:txBody>
          <a:bodyPr lIns="91420" tIns="45711" rIns="91420" bIns="45711">
            <a:spAutoFit/>
          </a:bodyPr>
          <a:lstStyle/>
          <a:p>
            <a:pPr defTabSz="914400" fontAlgn="base">
              <a:spcBef>
                <a:spcPct val="0"/>
              </a:spcBef>
              <a:spcAft>
                <a:spcPct val="0"/>
              </a:spcAft>
              <a:buFont typeface="Wingdings" pitchFamily="2" charset="2"/>
              <a:buNone/>
            </a:pPr>
            <a:endParaRPr lang="en-US" sz="3200">
              <a:solidFill>
                <a:srgbClr val="000000"/>
              </a:solidFill>
              <a:latin typeface="Comic Sans MS" pitchFamily="66" charset="0"/>
            </a:endParaRPr>
          </a:p>
          <a:p>
            <a:pPr defTabSz="914400" fontAlgn="base">
              <a:spcBef>
                <a:spcPct val="0"/>
              </a:spcBef>
              <a:spcAft>
                <a:spcPct val="0"/>
              </a:spcAft>
            </a:pPr>
            <a:endParaRPr lang="en-US" sz="3200" b="1">
              <a:solidFill>
                <a:srgbClr val="000000"/>
              </a:solidFill>
              <a:latin typeface="Arial" pitchFamily="34" charset="0"/>
            </a:endParaRPr>
          </a:p>
          <a:p>
            <a:pPr defTabSz="914400" fontAlgn="base">
              <a:spcBef>
                <a:spcPct val="0"/>
              </a:spcBef>
              <a:spcAft>
                <a:spcPct val="0"/>
              </a:spcAft>
            </a:pPr>
            <a:endParaRPr lang="en-US" sz="4400" b="1">
              <a:solidFill>
                <a:srgbClr val="000000"/>
              </a:solidFill>
              <a:effectLst>
                <a:outerShdw blurRad="38100" dist="38100" dir="2700000" algn="tl">
                  <a:srgbClr val="FFFFFF"/>
                </a:outerShdw>
              </a:effectLst>
              <a:latin typeface="Arial" pitchFamily="34" charset="0"/>
            </a:endParaRPr>
          </a:p>
          <a:p>
            <a:pPr defTabSz="914400" fontAlgn="base">
              <a:spcBef>
                <a:spcPct val="0"/>
              </a:spcBef>
              <a:spcAft>
                <a:spcPct val="0"/>
              </a:spcAft>
            </a:pPr>
            <a:endParaRPr lang="en-US" sz="2400" b="1">
              <a:solidFill>
                <a:srgbClr val="000000"/>
              </a:solidFill>
              <a:effectLst>
                <a:outerShdw blurRad="38100" dist="38100" dir="2700000" algn="tl">
                  <a:srgbClr val="FFFFFF"/>
                </a:outerShdw>
              </a:effectLst>
              <a:latin typeface="Arial" pitchFamily="34" charset="0"/>
            </a:endParaRPr>
          </a:p>
        </p:txBody>
      </p:sp>
      <p:sp>
        <p:nvSpPr>
          <p:cNvPr id="869382" name="Text Box 6"/>
          <p:cNvSpPr txBox="1">
            <a:spLocks noChangeArrowheads="1"/>
          </p:cNvSpPr>
          <p:nvPr/>
        </p:nvSpPr>
        <p:spPr bwMode="auto">
          <a:xfrm>
            <a:off x="533400" y="1981200"/>
            <a:ext cx="7620000" cy="5568950"/>
          </a:xfrm>
          <a:prstGeom prst="rect">
            <a:avLst/>
          </a:prstGeom>
          <a:noFill/>
          <a:ln w="9525">
            <a:noFill/>
            <a:miter lim="800000"/>
            <a:headEnd/>
            <a:tailEnd/>
          </a:ln>
          <a:effectLst/>
        </p:spPr>
        <p:txBody>
          <a:bodyPr lIns="91420" tIns="45711" rIns="91420" bIns="45711">
            <a:spAutoFit/>
          </a:bodyPr>
          <a:lstStyle/>
          <a:p>
            <a:pPr defTabSz="914400" fontAlgn="base">
              <a:spcBef>
                <a:spcPct val="50000"/>
              </a:spcBef>
              <a:spcAft>
                <a:spcPct val="0"/>
              </a:spcAft>
            </a:pPr>
            <a:r>
              <a:rPr lang="en-US" sz="2400">
                <a:solidFill>
                  <a:srgbClr val="000000"/>
                </a:solidFill>
                <a:latin typeface="Arial" pitchFamily="34" charset="0"/>
              </a:rPr>
              <a:t>violation of Lorentz invariance because of Planck scale physics can be detected through time delays of high energy neutrinos relative to low energy photons</a:t>
            </a:r>
          </a:p>
          <a:p>
            <a:pPr defTabSz="914400" fontAlgn="base">
              <a:spcBef>
                <a:spcPct val="50000"/>
              </a:spcBef>
              <a:spcAft>
                <a:spcPct val="0"/>
              </a:spcAft>
            </a:pPr>
            <a:endParaRPr lang="en-US" sz="2400">
              <a:solidFill>
                <a:srgbClr val="000000"/>
              </a:solidFill>
              <a:latin typeface="Arial" pitchFamily="34" charset="0"/>
            </a:endParaRPr>
          </a:p>
          <a:p>
            <a:pPr defTabSz="914400" fontAlgn="base">
              <a:spcBef>
                <a:spcPct val="50000"/>
              </a:spcBef>
              <a:spcAft>
                <a:spcPct val="0"/>
              </a:spcAft>
            </a:pPr>
            <a:endParaRPr lang="en-US" sz="2400">
              <a:solidFill>
                <a:srgbClr val="000000"/>
              </a:solidFill>
              <a:latin typeface="Arial" pitchFamily="34" charset="0"/>
            </a:endParaRPr>
          </a:p>
          <a:p>
            <a:pPr defTabSz="914400" fontAlgn="base">
              <a:spcBef>
                <a:spcPct val="50000"/>
              </a:spcBef>
              <a:spcAft>
                <a:spcPct val="0"/>
              </a:spcAft>
            </a:pPr>
            <a:endParaRPr lang="en-US" sz="2400">
              <a:solidFill>
                <a:srgbClr val="000000"/>
              </a:solidFill>
              <a:latin typeface="Arial" pitchFamily="34" charset="0"/>
            </a:endParaRPr>
          </a:p>
          <a:p>
            <a:pPr defTabSz="914400" fontAlgn="base">
              <a:spcBef>
                <a:spcPct val="50000"/>
              </a:spcBef>
              <a:spcAft>
                <a:spcPct val="0"/>
              </a:spcAft>
            </a:pPr>
            <a:endParaRPr lang="en-US" sz="2400">
              <a:solidFill>
                <a:srgbClr val="000000"/>
              </a:solidFill>
              <a:latin typeface="Arial" pitchFamily="34" charset="0"/>
            </a:endParaRPr>
          </a:p>
          <a:p>
            <a:pPr defTabSz="914400" fontAlgn="base">
              <a:spcBef>
                <a:spcPct val="50000"/>
              </a:spcBef>
              <a:spcAft>
                <a:spcPct val="0"/>
              </a:spcAft>
            </a:pPr>
            <a:r>
              <a:rPr lang="en-US" sz="2400">
                <a:solidFill>
                  <a:srgbClr val="000000"/>
                </a:solidFill>
                <a:latin typeface="Arial" pitchFamily="34" charset="0"/>
              </a:rPr>
              <a:t> from a source at a distance d; for instance a GRB.</a:t>
            </a:r>
          </a:p>
          <a:p>
            <a:pPr defTabSz="914400" fontAlgn="base">
              <a:spcBef>
                <a:spcPct val="50000"/>
              </a:spcBef>
              <a:spcAft>
                <a:spcPct val="0"/>
              </a:spcAft>
            </a:pPr>
            <a:endParaRPr lang="en-US" sz="2400" b="1">
              <a:solidFill>
                <a:srgbClr val="000000"/>
              </a:solidFill>
              <a:latin typeface="Arial" pitchFamily="34" charset="0"/>
            </a:endParaRPr>
          </a:p>
          <a:p>
            <a:pPr defTabSz="914400" fontAlgn="base">
              <a:spcBef>
                <a:spcPct val="50000"/>
              </a:spcBef>
              <a:spcAft>
                <a:spcPct val="0"/>
              </a:spcAft>
            </a:pPr>
            <a:endParaRPr lang="en-US" sz="2400">
              <a:solidFill>
                <a:srgbClr val="000000"/>
              </a:solidFill>
              <a:latin typeface="Arial" pitchFamily="34" charset="0"/>
            </a:endParaRPr>
          </a:p>
          <a:p>
            <a:pPr defTabSz="914400" fontAlgn="base">
              <a:spcBef>
                <a:spcPct val="50000"/>
              </a:spcBef>
              <a:spcAft>
                <a:spcPct val="0"/>
              </a:spcAft>
            </a:pPr>
            <a:r>
              <a:rPr lang="en-US" sz="2400">
                <a:solidFill>
                  <a:srgbClr val="000000"/>
                </a:solidFill>
                <a:latin typeface="Arial" pitchFamily="34" charset="0"/>
              </a:rPr>
              <a:t> </a:t>
            </a:r>
          </a:p>
        </p:txBody>
      </p:sp>
      <p:graphicFrame>
        <p:nvGraphicFramePr>
          <p:cNvPr id="869383" name="Object 7"/>
          <p:cNvGraphicFramePr>
            <a:graphicFrameLocks noChangeAspect="1"/>
          </p:cNvGraphicFramePr>
          <p:nvPr/>
        </p:nvGraphicFramePr>
        <p:xfrm>
          <a:off x="1778455" y="3448050"/>
          <a:ext cx="4476750" cy="1658938"/>
        </p:xfrm>
        <a:graphic>
          <a:graphicData uri="http://schemas.openxmlformats.org/presentationml/2006/ole">
            <mc:AlternateContent xmlns:mc="http://schemas.openxmlformats.org/markup-compatibility/2006">
              <mc:Choice xmlns:v="urn:schemas-microsoft-com:vml" Requires="v">
                <p:oleObj spid="_x0000_s19542" name="Equation" r:id="rId6" imgW="1473120" imgH="545760" progId="Equation.3">
                  <p:embed/>
                </p:oleObj>
              </mc:Choice>
              <mc:Fallback>
                <p:oleObj name="Equation" r:id="rId6" imgW="1473120" imgH="545760" progId="Equation.3">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78455" y="3448050"/>
                        <a:ext cx="4476750" cy="16589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69384" name="Rectangle 8"/>
          <p:cNvSpPr>
            <a:spLocks noChangeArrowheads="1"/>
          </p:cNvSpPr>
          <p:nvPr/>
        </p:nvSpPr>
        <p:spPr bwMode="auto">
          <a:xfrm>
            <a:off x="0" y="152400"/>
            <a:ext cx="7772400" cy="1143000"/>
          </a:xfrm>
          <a:prstGeom prst="rect">
            <a:avLst/>
          </a:prstGeom>
          <a:noFill/>
          <a:ln w="9525">
            <a:noFill/>
            <a:miter lim="800000"/>
            <a:headEnd/>
            <a:tailEnd/>
          </a:ln>
          <a:effectLst/>
        </p:spPr>
        <p:txBody>
          <a:bodyPr lIns="91420" tIns="45711" rIns="91420" bIns="45711" anchor="ctr"/>
          <a:lstStyle/>
          <a:p>
            <a:pPr algn="ctr" defTabSz="914400" fontAlgn="base">
              <a:spcBef>
                <a:spcPct val="0"/>
              </a:spcBef>
              <a:spcAft>
                <a:spcPct val="0"/>
              </a:spcAft>
            </a:pPr>
            <a:r>
              <a:rPr lang="en-US" sz="4800" dirty="0">
                <a:solidFill>
                  <a:srgbClr val="FFFFFF"/>
                </a:solidFill>
                <a:latin typeface="Arial" pitchFamily="34" charset="0"/>
                <a:cs typeface="Arial" pitchFamily="34" charset="0"/>
              </a:rPr>
              <a:t>sensitivity to Planck scale !</a:t>
            </a:r>
          </a:p>
        </p:txBody>
      </p:sp>
    </p:spTree>
    <p:extLst>
      <p:ext uri="{BB962C8B-B14F-4D97-AF65-F5344CB8AC3E}">
        <p14:creationId xmlns:p14="http://schemas.microsoft.com/office/powerpoint/2010/main" val="172966661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0">
  <p:cSld>
    <p:bg>
      <p:bgPr>
        <a:gradFill rotWithShape="0">
          <a:gsLst>
            <a:gs pos="0">
              <a:srgbClr val="DDDDDD">
                <a:gamma/>
                <a:shade val="46275"/>
                <a:invGamma/>
              </a:srgbClr>
            </a:gs>
            <a:gs pos="100000">
              <a:srgbClr val="DDDDDD"/>
            </a:gs>
          </a:gsLst>
          <a:lin ang="5400000" scaled="1"/>
        </a:gradFill>
        <a:effectLst/>
      </p:bgPr>
    </p:bg>
    <p:spTree>
      <p:nvGrpSpPr>
        <p:cNvPr id="1" name=""/>
        <p:cNvGrpSpPr/>
        <p:nvPr/>
      </p:nvGrpSpPr>
      <p:grpSpPr>
        <a:xfrm>
          <a:off x="0" y="0"/>
          <a:ext cx="0" cy="0"/>
          <a:chOff x="0" y="0"/>
          <a:chExt cx="0" cy="0"/>
        </a:xfrm>
      </p:grpSpPr>
      <p:sp>
        <p:nvSpPr>
          <p:cNvPr id="893954" name="AutoShape 2"/>
          <p:cNvSpPr>
            <a:spLocks noChangeArrowheads="1"/>
          </p:cNvSpPr>
          <p:nvPr/>
        </p:nvSpPr>
        <p:spPr bwMode="auto">
          <a:xfrm>
            <a:off x="-1600200" y="1447800"/>
            <a:ext cx="10363200" cy="6705600"/>
          </a:xfrm>
          <a:prstGeom prst="roundRect">
            <a:avLst>
              <a:gd name="adj" fmla="val 16667"/>
            </a:avLst>
          </a:prstGeom>
          <a:solidFill>
            <a:schemeClr val="bg1"/>
          </a:solidFill>
          <a:ln w="9525">
            <a:solidFill>
              <a:schemeClr val="tx1"/>
            </a:solidFill>
            <a:round/>
            <a:headEnd/>
            <a:tailEnd/>
          </a:ln>
          <a:effectLst/>
        </p:spPr>
        <p:txBody>
          <a:bodyPr wrap="none" anchor="ctr"/>
          <a:lstStyle/>
          <a:p>
            <a:pPr defTabSz="914400" fontAlgn="base">
              <a:spcBef>
                <a:spcPct val="0"/>
              </a:spcBef>
              <a:spcAft>
                <a:spcPct val="0"/>
              </a:spcAft>
            </a:pPr>
            <a:endParaRPr lang="en-US" sz="2400">
              <a:solidFill>
                <a:srgbClr val="000000"/>
              </a:solidFill>
              <a:latin typeface="Times New Roman"/>
            </a:endParaRPr>
          </a:p>
        </p:txBody>
      </p:sp>
      <p:sp>
        <p:nvSpPr>
          <p:cNvPr id="893955" name="Rectangle 3"/>
          <p:cNvSpPr>
            <a:spLocks noGrp="1" noChangeArrowheads="1"/>
          </p:cNvSpPr>
          <p:nvPr>
            <p:ph type="title"/>
          </p:nvPr>
        </p:nvSpPr>
        <p:spPr>
          <a:xfrm>
            <a:off x="-152400" y="228600"/>
            <a:ext cx="7772400" cy="1143000"/>
          </a:xfrm>
        </p:spPr>
        <p:txBody>
          <a:bodyPr/>
          <a:lstStyle/>
          <a:p>
            <a:r>
              <a:rPr lang="en-US" sz="4800" dirty="0">
                <a:solidFill>
                  <a:srgbClr val="C2C2C2"/>
                </a:solidFill>
                <a:latin typeface="Arial Unicode MS" pitchFamily="34" charset="-128"/>
              </a:rPr>
              <a:t>Lorentz violation</a:t>
            </a:r>
            <a:r>
              <a:rPr lang="en-US" sz="4800" dirty="0">
                <a:solidFill>
                  <a:srgbClr val="C2C2C2"/>
                </a:solidFill>
                <a:latin typeface="Symbol" pitchFamily="18" charset="2"/>
              </a:rPr>
              <a:t>: D</a:t>
            </a:r>
            <a:r>
              <a:rPr lang="en-US" sz="4800" dirty="0">
                <a:solidFill>
                  <a:srgbClr val="C2C2C2"/>
                </a:solidFill>
              </a:rPr>
              <a:t>E </a:t>
            </a:r>
            <a:r>
              <a:rPr lang="en-US" sz="4800" dirty="0" err="1">
                <a:solidFill>
                  <a:srgbClr val="C2C2C2"/>
                </a:solidFill>
              </a:rPr>
              <a:t>vs</a:t>
            </a:r>
            <a:r>
              <a:rPr lang="en-US" sz="4800" dirty="0">
                <a:solidFill>
                  <a:srgbClr val="C2C2C2"/>
                </a:solidFill>
              </a:rPr>
              <a:t> </a:t>
            </a:r>
            <a:r>
              <a:rPr lang="en-US" sz="4800" dirty="0" err="1">
                <a:solidFill>
                  <a:srgbClr val="C2C2C2"/>
                </a:solidFill>
                <a:latin typeface="Symbol" pitchFamily="18" charset="2"/>
              </a:rPr>
              <a:t>D</a:t>
            </a:r>
            <a:r>
              <a:rPr lang="en-US" sz="4800" dirty="0" err="1">
                <a:solidFill>
                  <a:srgbClr val="C2C2C2"/>
                </a:solidFill>
              </a:rPr>
              <a:t>t</a:t>
            </a:r>
            <a:endParaRPr lang="en-US" sz="4800" dirty="0">
              <a:solidFill>
                <a:srgbClr val="C2C2C2"/>
              </a:solidFill>
            </a:endParaRPr>
          </a:p>
        </p:txBody>
      </p:sp>
      <p:sp>
        <p:nvSpPr>
          <p:cNvPr id="893956" name="Text Box 4"/>
          <p:cNvSpPr txBox="1">
            <a:spLocks noChangeArrowheads="1"/>
          </p:cNvSpPr>
          <p:nvPr/>
        </p:nvSpPr>
        <p:spPr bwMode="auto">
          <a:xfrm>
            <a:off x="1981200" y="830263"/>
            <a:ext cx="304800" cy="457200"/>
          </a:xfrm>
          <a:prstGeom prst="rect">
            <a:avLst/>
          </a:prstGeom>
          <a:noFill/>
          <a:ln w="9525">
            <a:noFill/>
            <a:miter lim="800000"/>
            <a:headEnd/>
            <a:tailEnd/>
          </a:ln>
          <a:effectLst/>
        </p:spPr>
        <p:txBody>
          <a:bodyPr>
            <a:spAutoFit/>
          </a:bodyPr>
          <a:lstStyle/>
          <a:p>
            <a:pPr defTabSz="914400" fontAlgn="base">
              <a:spcBef>
                <a:spcPct val="50000"/>
              </a:spcBef>
              <a:spcAft>
                <a:spcPct val="0"/>
              </a:spcAft>
            </a:pPr>
            <a:endParaRPr lang="en-US" sz="2400">
              <a:solidFill>
                <a:srgbClr val="000000"/>
              </a:solidFill>
              <a:latin typeface="Times New Roman"/>
            </a:endParaRPr>
          </a:p>
        </p:txBody>
      </p:sp>
      <p:sp>
        <p:nvSpPr>
          <p:cNvPr id="893957" name="Rectangle 5"/>
          <p:cNvSpPr>
            <a:spLocks noChangeArrowheads="1"/>
          </p:cNvSpPr>
          <p:nvPr/>
        </p:nvSpPr>
        <p:spPr bwMode="auto">
          <a:xfrm>
            <a:off x="838200" y="-188913"/>
            <a:ext cx="7086600" cy="2101851"/>
          </a:xfrm>
          <a:prstGeom prst="rect">
            <a:avLst/>
          </a:prstGeom>
          <a:noFill/>
          <a:ln w="9525">
            <a:noFill/>
            <a:miter lim="800000"/>
            <a:headEnd/>
            <a:tailEnd/>
          </a:ln>
          <a:effectLst/>
        </p:spPr>
        <p:txBody>
          <a:bodyPr>
            <a:spAutoFit/>
          </a:bodyPr>
          <a:lstStyle/>
          <a:p>
            <a:pPr defTabSz="914400" fontAlgn="base">
              <a:spcBef>
                <a:spcPct val="0"/>
              </a:spcBef>
              <a:spcAft>
                <a:spcPct val="0"/>
              </a:spcAft>
              <a:buFont typeface="Wingdings" pitchFamily="2" charset="2"/>
              <a:buNone/>
            </a:pPr>
            <a:endParaRPr lang="en-US" sz="3200">
              <a:solidFill>
                <a:srgbClr val="000000"/>
              </a:solidFill>
              <a:latin typeface="Comic Sans MS" pitchFamily="66" charset="0"/>
            </a:endParaRPr>
          </a:p>
          <a:p>
            <a:pPr defTabSz="914400" fontAlgn="base">
              <a:spcBef>
                <a:spcPct val="0"/>
              </a:spcBef>
              <a:spcAft>
                <a:spcPct val="0"/>
              </a:spcAft>
            </a:pPr>
            <a:endParaRPr lang="en-US" sz="3200" b="1">
              <a:solidFill>
                <a:srgbClr val="000000"/>
              </a:solidFill>
              <a:latin typeface="Arial" pitchFamily="34" charset="0"/>
            </a:endParaRPr>
          </a:p>
          <a:p>
            <a:pPr defTabSz="914400" fontAlgn="base">
              <a:spcBef>
                <a:spcPct val="0"/>
              </a:spcBef>
              <a:spcAft>
                <a:spcPct val="0"/>
              </a:spcAft>
            </a:pPr>
            <a:endParaRPr lang="en-US" sz="4400" b="1">
              <a:solidFill>
                <a:srgbClr val="000000"/>
              </a:solidFill>
              <a:effectLst>
                <a:outerShdw blurRad="38100" dist="38100" dir="2700000" algn="tl">
                  <a:srgbClr val="FFFFFF"/>
                </a:outerShdw>
              </a:effectLst>
              <a:latin typeface="Arial" pitchFamily="34" charset="0"/>
            </a:endParaRPr>
          </a:p>
          <a:p>
            <a:pPr defTabSz="914400" fontAlgn="base">
              <a:spcBef>
                <a:spcPct val="0"/>
              </a:spcBef>
              <a:spcAft>
                <a:spcPct val="0"/>
              </a:spcAft>
            </a:pPr>
            <a:endParaRPr lang="en-US" sz="2400" b="1">
              <a:solidFill>
                <a:srgbClr val="000000"/>
              </a:solidFill>
              <a:effectLst>
                <a:outerShdw blurRad="38100" dist="38100" dir="2700000" algn="tl">
                  <a:srgbClr val="FFFFFF"/>
                </a:outerShdw>
              </a:effectLst>
              <a:latin typeface="Arial" pitchFamily="34" charset="0"/>
            </a:endParaRPr>
          </a:p>
        </p:txBody>
      </p:sp>
      <p:sp>
        <p:nvSpPr>
          <p:cNvPr id="893958" name="Text Box 6"/>
          <p:cNvSpPr txBox="1">
            <a:spLocks noChangeArrowheads="1"/>
          </p:cNvSpPr>
          <p:nvPr/>
        </p:nvSpPr>
        <p:spPr bwMode="auto">
          <a:xfrm>
            <a:off x="533400" y="1981200"/>
            <a:ext cx="7620000" cy="6186309"/>
          </a:xfrm>
          <a:prstGeom prst="rect">
            <a:avLst/>
          </a:prstGeom>
          <a:noFill/>
          <a:ln w="9525">
            <a:noFill/>
            <a:miter lim="800000"/>
            <a:headEnd/>
            <a:tailEnd/>
          </a:ln>
          <a:effectLst/>
        </p:spPr>
        <p:txBody>
          <a:bodyPr>
            <a:spAutoFit/>
          </a:bodyPr>
          <a:lstStyle/>
          <a:p>
            <a:pPr defTabSz="914400" fontAlgn="base">
              <a:spcBef>
                <a:spcPct val="50000"/>
              </a:spcBef>
              <a:spcAft>
                <a:spcPct val="0"/>
              </a:spcAft>
            </a:pPr>
            <a:r>
              <a:rPr lang="en-US" sz="2400" dirty="0">
                <a:solidFill>
                  <a:srgbClr val="000000"/>
                </a:solidFill>
                <a:latin typeface="Arial" pitchFamily="34" charset="0"/>
              </a:rPr>
              <a:t>violation of Lorentz invariance because of Planck scale physics can be detected through time delays of high energy neutrinos relative to low energy photons</a:t>
            </a:r>
          </a:p>
          <a:p>
            <a:pPr defTabSz="914400" fontAlgn="base">
              <a:spcBef>
                <a:spcPct val="50000"/>
              </a:spcBef>
              <a:spcAft>
                <a:spcPct val="0"/>
              </a:spcAft>
            </a:pPr>
            <a:endParaRPr lang="en-US" sz="2400" dirty="0">
              <a:solidFill>
                <a:srgbClr val="000000"/>
              </a:solidFill>
              <a:latin typeface="Arial" pitchFamily="34" charset="0"/>
            </a:endParaRPr>
          </a:p>
          <a:p>
            <a:pPr defTabSz="914400" fontAlgn="base">
              <a:spcBef>
                <a:spcPct val="50000"/>
              </a:spcBef>
              <a:spcAft>
                <a:spcPct val="0"/>
              </a:spcAft>
            </a:pPr>
            <a:endParaRPr lang="en-US" sz="2400" dirty="0">
              <a:solidFill>
                <a:srgbClr val="000000"/>
              </a:solidFill>
              <a:latin typeface="Arial" pitchFamily="34" charset="0"/>
            </a:endParaRPr>
          </a:p>
          <a:p>
            <a:pPr defTabSz="914400" fontAlgn="base">
              <a:spcBef>
                <a:spcPct val="50000"/>
              </a:spcBef>
              <a:spcAft>
                <a:spcPct val="0"/>
              </a:spcAft>
            </a:pPr>
            <a:endParaRPr lang="en-US" sz="2400" dirty="0">
              <a:solidFill>
                <a:srgbClr val="000000"/>
              </a:solidFill>
              <a:latin typeface="Arial" pitchFamily="34" charset="0"/>
            </a:endParaRPr>
          </a:p>
          <a:p>
            <a:pPr defTabSz="914400" fontAlgn="base">
              <a:spcBef>
                <a:spcPct val="50000"/>
              </a:spcBef>
              <a:spcAft>
                <a:spcPct val="0"/>
              </a:spcAft>
            </a:pPr>
            <a:endParaRPr lang="en-US" sz="2400" dirty="0">
              <a:solidFill>
                <a:srgbClr val="000000"/>
              </a:solidFill>
              <a:latin typeface="Arial" pitchFamily="34" charset="0"/>
            </a:endParaRPr>
          </a:p>
          <a:p>
            <a:pPr defTabSz="914400" fontAlgn="base">
              <a:spcBef>
                <a:spcPct val="50000"/>
              </a:spcBef>
              <a:spcAft>
                <a:spcPct val="0"/>
              </a:spcAft>
            </a:pPr>
            <a:r>
              <a:rPr lang="en-US" sz="2400" dirty="0">
                <a:solidFill>
                  <a:srgbClr val="000000"/>
                </a:solidFill>
                <a:latin typeface="Arial" pitchFamily="34" charset="0"/>
              </a:rPr>
              <a:t> from a source at a distance d; for instance a GRB.</a:t>
            </a:r>
          </a:p>
          <a:p>
            <a:pPr defTabSz="914400" fontAlgn="base">
              <a:spcBef>
                <a:spcPct val="50000"/>
              </a:spcBef>
              <a:spcAft>
                <a:spcPct val="0"/>
              </a:spcAft>
            </a:pPr>
            <a:r>
              <a:rPr lang="en-US" sz="2400" i="1" dirty="0">
                <a:solidFill>
                  <a:srgbClr val="000000"/>
                </a:solidFill>
                <a:latin typeface="Arial" pitchFamily="34" charset="0"/>
              </a:rPr>
              <a:t> It is a small effect </a:t>
            </a:r>
            <a:r>
              <a:rPr lang="en-US" sz="2400" i="1" dirty="0">
                <a:solidFill>
                  <a:srgbClr val="000000"/>
                </a:solidFill>
                <a:latin typeface="Arial" pitchFamily="34" charset="0"/>
                <a:sym typeface="Wingdings" pitchFamily="2" charset="2"/>
              </a:rPr>
              <a:t> integrate over long distances</a:t>
            </a:r>
            <a:endParaRPr lang="en-US" sz="2400" i="1" dirty="0">
              <a:solidFill>
                <a:srgbClr val="000000"/>
              </a:solidFill>
              <a:latin typeface="Arial" pitchFamily="34" charset="0"/>
            </a:endParaRPr>
          </a:p>
          <a:p>
            <a:pPr defTabSz="914400" fontAlgn="base">
              <a:spcBef>
                <a:spcPct val="50000"/>
              </a:spcBef>
              <a:spcAft>
                <a:spcPct val="0"/>
              </a:spcAft>
            </a:pPr>
            <a:endParaRPr lang="en-US" sz="2400" b="1" dirty="0">
              <a:solidFill>
                <a:srgbClr val="000000"/>
              </a:solidFill>
              <a:latin typeface="Arial" pitchFamily="34" charset="0"/>
            </a:endParaRPr>
          </a:p>
          <a:p>
            <a:pPr defTabSz="914400" fontAlgn="base">
              <a:spcBef>
                <a:spcPct val="50000"/>
              </a:spcBef>
              <a:spcAft>
                <a:spcPct val="0"/>
              </a:spcAft>
            </a:pPr>
            <a:endParaRPr lang="en-US" sz="2400" dirty="0">
              <a:solidFill>
                <a:srgbClr val="000000"/>
              </a:solidFill>
              <a:latin typeface="Arial" pitchFamily="34" charset="0"/>
            </a:endParaRPr>
          </a:p>
          <a:p>
            <a:pPr defTabSz="914400" fontAlgn="base">
              <a:spcBef>
                <a:spcPct val="50000"/>
              </a:spcBef>
              <a:spcAft>
                <a:spcPct val="0"/>
              </a:spcAft>
            </a:pPr>
            <a:r>
              <a:rPr lang="en-US" sz="2400" dirty="0">
                <a:solidFill>
                  <a:srgbClr val="000000"/>
                </a:solidFill>
                <a:latin typeface="Arial" pitchFamily="34" charset="0"/>
              </a:rPr>
              <a:t> </a:t>
            </a:r>
          </a:p>
        </p:txBody>
      </p:sp>
      <p:graphicFrame>
        <p:nvGraphicFramePr>
          <p:cNvPr id="893959" name="Object 7"/>
          <p:cNvGraphicFramePr>
            <a:graphicFrameLocks noChangeAspect="1"/>
          </p:cNvGraphicFramePr>
          <p:nvPr/>
        </p:nvGraphicFramePr>
        <p:xfrm>
          <a:off x="2212975" y="3448050"/>
          <a:ext cx="4475163" cy="1658938"/>
        </p:xfrm>
        <a:graphic>
          <a:graphicData uri="http://schemas.openxmlformats.org/presentationml/2006/ole">
            <mc:AlternateContent xmlns:mc="http://schemas.openxmlformats.org/markup-compatibility/2006">
              <mc:Choice xmlns:v="urn:schemas-microsoft-com:vml" Requires="v">
                <p:oleObj spid="_x0000_s20529" name="Equation" r:id="rId4" imgW="1473120" imgH="545760" progId="Equation.3">
                  <p:embed/>
                </p:oleObj>
              </mc:Choice>
              <mc:Fallback>
                <p:oleObj name="Equation" r:id="rId4" imgW="1473120" imgH="545760" progId="Equation.3">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12975" y="3448050"/>
                        <a:ext cx="4475163" cy="16589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93960" name="Oval 8"/>
          <p:cNvSpPr>
            <a:spLocks noChangeArrowheads="1"/>
          </p:cNvSpPr>
          <p:nvPr/>
        </p:nvSpPr>
        <p:spPr bwMode="auto">
          <a:xfrm>
            <a:off x="6629400" y="2057400"/>
            <a:ext cx="1524000" cy="990600"/>
          </a:xfrm>
          <a:prstGeom prst="ellipse">
            <a:avLst/>
          </a:prstGeom>
          <a:noFill/>
          <a:ln w="9525">
            <a:solidFill>
              <a:schemeClr val="tx1"/>
            </a:solidFill>
            <a:round/>
            <a:headEnd/>
            <a:tailEnd/>
          </a:ln>
          <a:effec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pitchFamily="34" charset="0"/>
            </a:endParaRPr>
          </a:p>
        </p:txBody>
      </p:sp>
      <p:sp>
        <p:nvSpPr>
          <p:cNvPr id="893961" name="Oval 9"/>
          <p:cNvSpPr>
            <a:spLocks noChangeArrowheads="1"/>
          </p:cNvSpPr>
          <p:nvPr/>
        </p:nvSpPr>
        <p:spPr bwMode="auto">
          <a:xfrm>
            <a:off x="6324600" y="5181600"/>
            <a:ext cx="1524000" cy="990600"/>
          </a:xfrm>
          <a:prstGeom prst="ellipse">
            <a:avLst/>
          </a:prstGeom>
          <a:noFill/>
          <a:ln w="9525">
            <a:solidFill>
              <a:schemeClr val="tx1"/>
            </a:solidFill>
            <a:round/>
            <a:headEnd/>
            <a:tailEnd/>
          </a:ln>
          <a:effec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pitchFamily="34" charset="0"/>
            </a:endParaRPr>
          </a:p>
        </p:txBody>
      </p:sp>
      <p:sp>
        <p:nvSpPr>
          <p:cNvPr id="893962" name="Oval 10"/>
          <p:cNvSpPr>
            <a:spLocks noChangeArrowheads="1"/>
          </p:cNvSpPr>
          <p:nvPr/>
        </p:nvSpPr>
        <p:spPr bwMode="auto">
          <a:xfrm>
            <a:off x="3810000" y="2514600"/>
            <a:ext cx="1524000" cy="990600"/>
          </a:xfrm>
          <a:prstGeom prst="ellipse">
            <a:avLst/>
          </a:prstGeom>
          <a:noFill/>
          <a:ln w="9525">
            <a:solidFill>
              <a:schemeClr val="tx1"/>
            </a:solidFill>
            <a:round/>
            <a:headEnd/>
            <a:tailEnd/>
          </a:ln>
          <a:effectLst/>
        </p:spPr>
        <p:txBody>
          <a:bodyPr wrap="none" anchor="ctr"/>
          <a:lstStyle/>
          <a:p>
            <a:pPr defTabSz="914400" fontAlgn="base">
              <a:spcBef>
                <a:spcPct val="0"/>
              </a:spcBef>
              <a:spcAft>
                <a:spcPct val="0"/>
              </a:spcAft>
            </a:pPr>
            <a:endParaRPr lang="en-US" i="1">
              <a:solidFill>
                <a:srgbClr val="000000"/>
              </a:solidFill>
              <a:effectLst>
                <a:outerShdw blurRad="38100" dist="38100" dir="2700000" algn="tl">
                  <a:srgbClr val="000000">
                    <a:alpha val="43137"/>
                  </a:srgbClr>
                </a:outerShdw>
              </a:effectLst>
              <a:latin typeface="Arial" pitchFamily="34" charset="0"/>
            </a:endParaRPr>
          </a:p>
        </p:txBody>
      </p:sp>
    </p:spTree>
    <p:extLst>
      <p:ext uri="{BB962C8B-B14F-4D97-AF65-F5344CB8AC3E}">
        <p14:creationId xmlns:p14="http://schemas.microsoft.com/office/powerpoint/2010/main" val="38691152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0">
  <p:cSld>
    <p:bg>
      <p:bgPr>
        <a:gradFill rotWithShape="0">
          <a:gsLst>
            <a:gs pos="0">
              <a:srgbClr val="DDDDDD">
                <a:gamma/>
                <a:shade val="46275"/>
                <a:invGamma/>
              </a:srgbClr>
            </a:gs>
            <a:gs pos="100000">
              <a:srgbClr val="DDDDDD"/>
            </a:gs>
          </a:gsLst>
          <a:lin ang="5400000" scaled="1"/>
        </a:gradFill>
        <a:effectLst/>
      </p:bgPr>
    </p:bg>
    <p:spTree>
      <p:nvGrpSpPr>
        <p:cNvPr id="1" name=""/>
        <p:cNvGrpSpPr/>
        <p:nvPr/>
      </p:nvGrpSpPr>
      <p:grpSpPr>
        <a:xfrm>
          <a:off x="0" y="0"/>
          <a:ext cx="0" cy="0"/>
          <a:chOff x="0" y="0"/>
          <a:chExt cx="0" cy="0"/>
        </a:xfrm>
      </p:grpSpPr>
      <p:sp>
        <p:nvSpPr>
          <p:cNvPr id="889858" name="AutoShape 2"/>
          <p:cNvSpPr>
            <a:spLocks noChangeArrowheads="1"/>
          </p:cNvSpPr>
          <p:nvPr/>
        </p:nvSpPr>
        <p:spPr bwMode="auto">
          <a:xfrm>
            <a:off x="-1600200" y="1447800"/>
            <a:ext cx="10363200" cy="6705600"/>
          </a:xfrm>
          <a:prstGeom prst="roundRect">
            <a:avLst>
              <a:gd name="adj" fmla="val 16667"/>
            </a:avLst>
          </a:prstGeom>
          <a:solidFill>
            <a:schemeClr val="bg1"/>
          </a:solidFill>
          <a:ln w="9525">
            <a:solidFill>
              <a:schemeClr val="tx1"/>
            </a:solidFill>
            <a:round/>
            <a:headEnd/>
            <a:tailEnd/>
          </a:ln>
          <a:effectLst/>
        </p:spPr>
        <p:txBody>
          <a:bodyPr wrap="none" anchor="ctr"/>
          <a:lstStyle/>
          <a:p>
            <a:pPr defTabSz="914400" fontAlgn="base">
              <a:spcBef>
                <a:spcPct val="0"/>
              </a:spcBef>
              <a:spcAft>
                <a:spcPct val="0"/>
              </a:spcAft>
            </a:pPr>
            <a:endParaRPr lang="en-US" sz="2400">
              <a:solidFill>
                <a:srgbClr val="000000"/>
              </a:solidFill>
              <a:latin typeface="Times New Roman"/>
            </a:endParaRPr>
          </a:p>
        </p:txBody>
      </p:sp>
      <p:sp>
        <p:nvSpPr>
          <p:cNvPr id="889859" name="Rectangle 3"/>
          <p:cNvSpPr>
            <a:spLocks noGrp="1" noChangeArrowheads="1"/>
          </p:cNvSpPr>
          <p:nvPr>
            <p:ph type="title"/>
          </p:nvPr>
        </p:nvSpPr>
        <p:spPr>
          <a:xfrm>
            <a:off x="-152400" y="228600"/>
            <a:ext cx="7772400" cy="1143000"/>
          </a:xfrm>
        </p:spPr>
        <p:txBody>
          <a:bodyPr/>
          <a:lstStyle/>
          <a:p>
            <a:r>
              <a:rPr lang="en-US" sz="4800">
                <a:solidFill>
                  <a:srgbClr val="C2C2C2"/>
                </a:solidFill>
                <a:latin typeface="Arial Unicode MS" pitchFamily="34" charset="-128"/>
              </a:rPr>
              <a:t>Lorentz violation</a:t>
            </a:r>
            <a:r>
              <a:rPr lang="en-US" sz="4800">
                <a:solidFill>
                  <a:srgbClr val="C2C2C2"/>
                </a:solidFill>
                <a:latin typeface="Symbol" pitchFamily="18" charset="2"/>
              </a:rPr>
              <a:t>: D</a:t>
            </a:r>
            <a:r>
              <a:rPr lang="en-US" sz="4800">
                <a:solidFill>
                  <a:srgbClr val="C2C2C2"/>
                </a:solidFill>
              </a:rPr>
              <a:t>E vs </a:t>
            </a:r>
            <a:r>
              <a:rPr lang="en-US" sz="4800">
                <a:solidFill>
                  <a:srgbClr val="C2C2C2"/>
                </a:solidFill>
                <a:latin typeface="Symbol" pitchFamily="18" charset="2"/>
              </a:rPr>
              <a:t>D</a:t>
            </a:r>
            <a:r>
              <a:rPr lang="en-US" sz="4800">
                <a:solidFill>
                  <a:srgbClr val="C2C2C2"/>
                </a:solidFill>
              </a:rPr>
              <a:t>t</a:t>
            </a:r>
          </a:p>
        </p:txBody>
      </p:sp>
      <p:sp>
        <p:nvSpPr>
          <p:cNvPr id="889860" name="Text Box 4"/>
          <p:cNvSpPr txBox="1">
            <a:spLocks noChangeArrowheads="1"/>
          </p:cNvSpPr>
          <p:nvPr/>
        </p:nvSpPr>
        <p:spPr bwMode="auto">
          <a:xfrm>
            <a:off x="1981200" y="830263"/>
            <a:ext cx="304800" cy="457200"/>
          </a:xfrm>
          <a:prstGeom prst="rect">
            <a:avLst/>
          </a:prstGeom>
          <a:noFill/>
          <a:ln w="9525">
            <a:noFill/>
            <a:miter lim="800000"/>
            <a:headEnd/>
            <a:tailEnd/>
          </a:ln>
          <a:effectLst/>
        </p:spPr>
        <p:txBody>
          <a:bodyPr>
            <a:spAutoFit/>
          </a:bodyPr>
          <a:lstStyle/>
          <a:p>
            <a:pPr defTabSz="914400" fontAlgn="base">
              <a:spcBef>
                <a:spcPct val="50000"/>
              </a:spcBef>
              <a:spcAft>
                <a:spcPct val="0"/>
              </a:spcAft>
            </a:pPr>
            <a:endParaRPr lang="en-US" sz="2400">
              <a:solidFill>
                <a:srgbClr val="000000"/>
              </a:solidFill>
              <a:latin typeface="Times New Roman"/>
            </a:endParaRPr>
          </a:p>
        </p:txBody>
      </p:sp>
      <p:sp>
        <p:nvSpPr>
          <p:cNvPr id="889861" name="Rectangle 5"/>
          <p:cNvSpPr>
            <a:spLocks noChangeArrowheads="1"/>
          </p:cNvSpPr>
          <p:nvPr/>
        </p:nvSpPr>
        <p:spPr bwMode="auto">
          <a:xfrm>
            <a:off x="838200" y="-188913"/>
            <a:ext cx="7086600" cy="2101851"/>
          </a:xfrm>
          <a:prstGeom prst="rect">
            <a:avLst/>
          </a:prstGeom>
          <a:noFill/>
          <a:ln w="9525">
            <a:noFill/>
            <a:miter lim="800000"/>
            <a:headEnd/>
            <a:tailEnd/>
          </a:ln>
          <a:effectLst/>
        </p:spPr>
        <p:txBody>
          <a:bodyPr>
            <a:spAutoFit/>
          </a:bodyPr>
          <a:lstStyle/>
          <a:p>
            <a:pPr defTabSz="914400" fontAlgn="base">
              <a:spcBef>
                <a:spcPct val="0"/>
              </a:spcBef>
              <a:spcAft>
                <a:spcPct val="0"/>
              </a:spcAft>
              <a:buFont typeface="Wingdings" pitchFamily="2" charset="2"/>
              <a:buNone/>
            </a:pPr>
            <a:endParaRPr lang="en-US" sz="3200">
              <a:solidFill>
                <a:srgbClr val="000000"/>
              </a:solidFill>
              <a:latin typeface="Comic Sans MS" pitchFamily="66" charset="0"/>
            </a:endParaRPr>
          </a:p>
          <a:p>
            <a:pPr defTabSz="914400" fontAlgn="base">
              <a:spcBef>
                <a:spcPct val="0"/>
              </a:spcBef>
              <a:spcAft>
                <a:spcPct val="0"/>
              </a:spcAft>
            </a:pPr>
            <a:endParaRPr lang="en-US" sz="3200" b="1">
              <a:solidFill>
                <a:srgbClr val="000000"/>
              </a:solidFill>
              <a:latin typeface="Arial" pitchFamily="34" charset="0"/>
            </a:endParaRPr>
          </a:p>
          <a:p>
            <a:pPr defTabSz="914400" fontAlgn="base">
              <a:spcBef>
                <a:spcPct val="0"/>
              </a:spcBef>
              <a:spcAft>
                <a:spcPct val="0"/>
              </a:spcAft>
            </a:pPr>
            <a:endParaRPr lang="en-US" sz="4400" b="1">
              <a:solidFill>
                <a:srgbClr val="000000"/>
              </a:solidFill>
              <a:effectLst>
                <a:outerShdw blurRad="38100" dist="38100" dir="2700000" algn="tl">
                  <a:srgbClr val="FFFFFF"/>
                </a:outerShdw>
              </a:effectLst>
              <a:latin typeface="Arial" pitchFamily="34" charset="0"/>
            </a:endParaRPr>
          </a:p>
          <a:p>
            <a:pPr defTabSz="914400" fontAlgn="base">
              <a:spcBef>
                <a:spcPct val="0"/>
              </a:spcBef>
              <a:spcAft>
                <a:spcPct val="0"/>
              </a:spcAft>
            </a:pPr>
            <a:endParaRPr lang="en-US" sz="2400" b="1">
              <a:solidFill>
                <a:srgbClr val="000000"/>
              </a:solidFill>
              <a:effectLst>
                <a:outerShdw blurRad="38100" dist="38100" dir="2700000" algn="tl">
                  <a:srgbClr val="FFFFFF"/>
                </a:outerShdw>
              </a:effectLst>
              <a:latin typeface="Arial" pitchFamily="34" charset="0"/>
            </a:endParaRPr>
          </a:p>
        </p:txBody>
      </p:sp>
      <p:sp>
        <p:nvSpPr>
          <p:cNvPr id="889862" name="Text Box 6"/>
          <p:cNvSpPr txBox="1">
            <a:spLocks noChangeArrowheads="1"/>
          </p:cNvSpPr>
          <p:nvPr/>
        </p:nvSpPr>
        <p:spPr bwMode="auto">
          <a:xfrm>
            <a:off x="533400" y="1981200"/>
            <a:ext cx="7620000" cy="5568950"/>
          </a:xfrm>
          <a:prstGeom prst="rect">
            <a:avLst/>
          </a:prstGeom>
          <a:noFill/>
          <a:ln w="9525">
            <a:noFill/>
            <a:miter lim="800000"/>
            <a:headEnd/>
            <a:tailEnd/>
          </a:ln>
          <a:effectLst/>
        </p:spPr>
        <p:txBody>
          <a:bodyPr>
            <a:spAutoFit/>
          </a:bodyPr>
          <a:lstStyle/>
          <a:p>
            <a:pPr defTabSz="914400" fontAlgn="base">
              <a:spcBef>
                <a:spcPct val="50000"/>
              </a:spcBef>
              <a:spcAft>
                <a:spcPct val="0"/>
              </a:spcAft>
            </a:pPr>
            <a:r>
              <a:rPr lang="en-US" sz="2400" dirty="0">
                <a:solidFill>
                  <a:srgbClr val="000000"/>
                </a:solidFill>
                <a:latin typeface="Arial" pitchFamily="34" charset="0"/>
              </a:rPr>
              <a:t>violation of Lorentz invariance because of Planck scale physics can be detected through time delays of high energy neutrinos relative to low energy photons</a:t>
            </a:r>
          </a:p>
          <a:p>
            <a:pPr defTabSz="914400" fontAlgn="base">
              <a:spcBef>
                <a:spcPct val="50000"/>
              </a:spcBef>
              <a:spcAft>
                <a:spcPct val="0"/>
              </a:spcAft>
            </a:pPr>
            <a:endParaRPr lang="en-US" sz="2400" dirty="0">
              <a:solidFill>
                <a:srgbClr val="000000"/>
              </a:solidFill>
              <a:latin typeface="Arial" pitchFamily="34" charset="0"/>
            </a:endParaRPr>
          </a:p>
          <a:p>
            <a:pPr defTabSz="914400" fontAlgn="base">
              <a:spcBef>
                <a:spcPct val="50000"/>
              </a:spcBef>
              <a:spcAft>
                <a:spcPct val="0"/>
              </a:spcAft>
            </a:pPr>
            <a:endParaRPr lang="en-US" sz="2400" dirty="0">
              <a:solidFill>
                <a:srgbClr val="000000"/>
              </a:solidFill>
              <a:latin typeface="Arial" pitchFamily="34" charset="0"/>
            </a:endParaRPr>
          </a:p>
          <a:p>
            <a:pPr defTabSz="914400" fontAlgn="base">
              <a:spcBef>
                <a:spcPct val="50000"/>
              </a:spcBef>
              <a:spcAft>
                <a:spcPct val="0"/>
              </a:spcAft>
            </a:pPr>
            <a:endParaRPr lang="en-US" sz="2400" dirty="0">
              <a:solidFill>
                <a:srgbClr val="000000"/>
              </a:solidFill>
              <a:latin typeface="Arial" pitchFamily="34" charset="0"/>
            </a:endParaRPr>
          </a:p>
          <a:p>
            <a:pPr defTabSz="914400" fontAlgn="base">
              <a:spcBef>
                <a:spcPct val="50000"/>
              </a:spcBef>
              <a:spcAft>
                <a:spcPct val="0"/>
              </a:spcAft>
            </a:pPr>
            <a:endParaRPr lang="en-US" sz="2400" dirty="0">
              <a:solidFill>
                <a:srgbClr val="000000"/>
              </a:solidFill>
              <a:latin typeface="Arial" pitchFamily="34" charset="0"/>
            </a:endParaRPr>
          </a:p>
          <a:p>
            <a:pPr defTabSz="914400" fontAlgn="base">
              <a:spcBef>
                <a:spcPct val="50000"/>
              </a:spcBef>
              <a:spcAft>
                <a:spcPct val="0"/>
              </a:spcAft>
            </a:pPr>
            <a:r>
              <a:rPr lang="en-US" sz="2400" dirty="0">
                <a:solidFill>
                  <a:srgbClr val="000000"/>
                </a:solidFill>
                <a:latin typeface="Arial" pitchFamily="34" charset="0"/>
              </a:rPr>
              <a:t> from a source at a distance d; for instance a GRB.</a:t>
            </a:r>
          </a:p>
          <a:p>
            <a:pPr defTabSz="914400" fontAlgn="base">
              <a:spcBef>
                <a:spcPct val="50000"/>
              </a:spcBef>
              <a:spcAft>
                <a:spcPct val="0"/>
              </a:spcAft>
            </a:pPr>
            <a:endParaRPr lang="en-US" sz="2400" b="1" dirty="0">
              <a:solidFill>
                <a:srgbClr val="000000"/>
              </a:solidFill>
              <a:latin typeface="Arial" pitchFamily="34" charset="0"/>
            </a:endParaRPr>
          </a:p>
          <a:p>
            <a:pPr defTabSz="914400" fontAlgn="base">
              <a:spcBef>
                <a:spcPct val="50000"/>
              </a:spcBef>
              <a:spcAft>
                <a:spcPct val="0"/>
              </a:spcAft>
            </a:pPr>
            <a:endParaRPr lang="en-US" sz="2400" dirty="0">
              <a:solidFill>
                <a:srgbClr val="000000"/>
              </a:solidFill>
              <a:latin typeface="Arial" pitchFamily="34" charset="0"/>
            </a:endParaRPr>
          </a:p>
          <a:p>
            <a:pPr defTabSz="914400" fontAlgn="base">
              <a:spcBef>
                <a:spcPct val="50000"/>
              </a:spcBef>
              <a:spcAft>
                <a:spcPct val="0"/>
              </a:spcAft>
            </a:pPr>
            <a:r>
              <a:rPr lang="en-US" sz="2400" dirty="0">
                <a:solidFill>
                  <a:srgbClr val="000000"/>
                </a:solidFill>
                <a:latin typeface="Arial" pitchFamily="34" charset="0"/>
              </a:rPr>
              <a:t> </a:t>
            </a:r>
          </a:p>
        </p:txBody>
      </p:sp>
      <p:graphicFrame>
        <p:nvGraphicFramePr>
          <p:cNvPr id="889863" name="Object 7"/>
          <p:cNvGraphicFramePr>
            <a:graphicFrameLocks noChangeAspect="1"/>
          </p:cNvGraphicFramePr>
          <p:nvPr/>
        </p:nvGraphicFramePr>
        <p:xfrm>
          <a:off x="1557338" y="3678238"/>
          <a:ext cx="5789612" cy="1196975"/>
        </p:xfrm>
        <a:graphic>
          <a:graphicData uri="http://schemas.openxmlformats.org/presentationml/2006/ole">
            <mc:AlternateContent xmlns:mc="http://schemas.openxmlformats.org/markup-compatibility/2006">
              <mc:Choice xmlns:v="urn:schemas-microsoft-com:vml" Requires="v">
                <p:oleObj spid="_x0000_s21553" name="Equation" r:id="rId4" imgW="1904760" imgH="393480" progId="Equation.3">
                  <p:embed/>
                </p:oleObj>
              </mc:Choice>
              <mc:Fallback>
                <p:oleObj name="Equation" r:id="rId4" imgW="1904760" imgH="393480" progId="Equation.3">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57338" y="3678238"/>
                        <a:ext cx="5789612" cy="11969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44444014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ea typeface="ＭＳ Ｐゴシック" pitchFamily="-65" charset="-128"/>
            <a:cs typeface="ＭＳ Ｐゴシック" pitchFamily="-65"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ea typeface="ＭＳ Ｐゴシック" pitchFamily="-65" charset="-128"/>
            <a:cs typeface="ＭＳ Ｐゴシック" pitchFamily="-65"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5_Default Design">
  <a:themeElements>
    <a:clrScheme name="5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5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smtClean="0">
            <a:ln>
              <a:noFill/>
            </a:ln>
            <a:solidFill>
              <a:schemeClr val="tx1"/>
            </a:solidFill>
            <a:effectLst>
              <a:outerShdw blurRad="38100" dist="38100" dir="2700000" algn="tl">
                <a:srgbClr val="000000">
                  <a:alpha val="43137"/>
                </a:srgbClr>
              </a:outerShdw>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smtClean="0">
            <a:ln>
              <a:noFill/>
            </a:ln>
            <a:solidFill>
              <a:schemeClr val="tx1"/>
            </a:solidFill>
            <a:effectLst>
              <a:outerShdw blurRad="38100" dist="38100" dir="2700000" algn="tl">
                <a:srgbClr val="000000">
                  <a:alpha val="43137"/>
                </a:srgbClr>
              </a:outerShdw>
            </a:effectLst>
            <a:latin typeface="Arial" pitchFamily="34" charset="0"/>
          </a:defRPr>
        </a:defPPr>
      </a:lstStyle>
    </a:lnDef>
  </a:objectDefaults>
  <a:extraClrSchemeLst>
    <a:extraClrScheme>
      <a:clrScheme name="5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5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5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5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5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5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5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2_Default Design">
  <a:themeElements>
    <a:clrScheme name="10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0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smtClean="0">
            <a:ln>
              <a:noFill/>
            </a:ln>
            <a:solidFill>
              <a:schemeClr val="tx1"/>
            </a:solidFill>
            <a:effectLst>
              <a:outerShdw blurRad="38100" dist="38100" dir="2700000" algn="tl">
                <a:srgbClr val="000000">
                  <a:alpha val="43137"/>
                </a:srgbClr>
              </a:outerShdw>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smtClean="0">
            <a:ln>
              <a:noFill/>
            </a:ln>
            <a:solidFill>
              <a:schemeClr val="tx1"/>
            </a:solidFill>
            <a:effectLst>
              <a:outerShdw blurRad="38100" dist="38100" dir="2700000" algn="tl">
                <a:srgbClr val="000000">
                  <a:alpha val="43137"/>
                </a:srgbClr>
              </a:outerShdw>
            </a:effectLst>
            <a:latin typeface="Arial" pitchFamily="34" charset="0"/>
          </a:defRPr>
        </a:defPPr>
      </a:lstStyle>
    </a:lnDef>
  </a:objectDefaults>
  <a:extraClrSchemeLst>
    <a:extraClrScheme>
      <a:clrScheme name="10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0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0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0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0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0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0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9_Default Design">
  <a:themeElements>
    <a:clrScheme name="9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9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smtClean="0">
            <a:ln>
              <a:noFill/>
            </a:ln>
            <a:solidFill>
              <a:schemeClr val="tx1"/>
            </a:solidFill>
            <a:effectLst>
              <a:outerShdw blurRad="38100" dist="38100" dir="2700000" algn="tl">
                <a:srgbClr val="000000">
                  <a:alpha val="43137"/>
                </a:srgbClr>
              </a:outerShdw>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smtClean="0">
            <a:ln>
              <a:noFill/>
            </a:ln>
            <a:solidFill>
              <a:schemeClr val="tx1"/>
            </a:solidFill>
            <a:effectLst>
              <a:outerShdw blurRad="38100" dist="38100" dir="2700000" algn="tl">
                <a:srgbClr val="000000">
                  <a:alpha val="43137"/>
                </a:srgbClr>
              </a:outerShdw>
            </a:effectLst>
            <a:latin typeface="Arial" pitchFamily="34" charset="0"/>
          </a:defRPr>
        </a:defPPr>
      </a:lstStyle>
    </a:lnDef>
  </a:objectDefaults>
  <a:extraClrSchemeLst>
    <a:extraClrScheme>
      <a:clrScheme name="9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9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9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9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9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9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9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1_Blank">
  <a:themeElements>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smtClean="0">
            <a:ln>
              <a:noFill/>
            </a:ln>
            <a:solidFill>
              <a:schemeClr val="tx1"/>
            </a:solidFill>
            <a:effectLst>
              <a:outerShdw blurRad="38100" dist="38100" dir="2700000" algn="tl">
                <a:srgbClr val="000000">
                  <a:alpha val="43137"/>
                </a:srgbClr>
              </a:outerShdw>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smtClean="0">
            <a:ln>
              <a:noFill/>
            </a:ln>
            <a:solidFill>
              <a:schemeClr val="tx1"/>
            </a:solidFill>
            <a:effectLst>
              <a:outerShdw blurRad="38100" dist="38100" dir="2700000" algn="tl">
                <a:srgbClr val="000000">
                  <a:alpha val="43137"/>
                </a:srgbClr>
              </a:outerShdw>
            </a:effectLst>
            <a:latin typeface="Arial" pitchFamily="34"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ank 13">
        <a:dk1>
          <a:srgbClr val="000000"/>
        </a:dk1>
        <a:lt1>
          <a:srgbClr val="39A5B8"/>
        </a:lt1>
        <a:dk2>
          <a:srgbClr val="000000"/>
        </a:dk2>
        <a:lt2>
          <a:srgbClr val="808080"/>
        </a:lt2>
        <a:accent1>
          <a:srgbClr val="BBE0E3"/>
        </a:accent1>
        <a:accent2>
          <a:srgbClr val="333399"/>
        </a:accent2>
        <a:accent3>
          <a:srgbClr val="AECFD8"/>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14">
        <a:dk1>
          <a:srgbClr val="000000"/>
        </a:dk1>
        <a:lt1>
          <a:srgbClr val="389FFF"/>
        </a:lt1>
        <a:dk2>
          <a:srgbClr val="000000"/>
        </a:dk2>
        <a:lt2>
          <a:srgbClr val="808080"/>
        </a:lt2>
        <a:accent1>
          <a:srgbClr val="BBE0E3"/>
        </a:accent1>
        <a:accent2>
          <a:srgbClr val="333399"/>
        </a:accent2>
        <a:accent3>
          <a:srgbClr val="AECD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0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1.xml><?xml version="1.0" encoding="utf-8"?>
<a:theme xmlns:a="http://schemas.openxmlformats.org/drawingml/2006/main" name="Presentation title">
  <a:themeElements>
    <a:clrScheme name="">
      <a:dk1>
        <a:srgbClr val="000000"/>
      </a:dk1>
      <a:lt1>
        <a:srgbClr val="FFFFFF"/>
      </a:lt1>
      <a:dk2>
        <a:srgbClr val="000000"/>
      </a:dk2>
      <a:lt2>
        <a:srgbClr val="808080"/>
      </a:lt2>
      <a:accent1>
        <a:srgbClr val="00A6EB"/>
      </a:accent1>
      <a:accent2>
        <a:srgbClr val="333399"/>
      </a:accent2>
      <a:accent3>
        <a:srgbClr val="FFFFFF"/>
      </a:accent3>
      <a:accent4>
        <a:srgbClr val="000000"/>
      </a:accent4>
      <a:accent5>
        <a:srgbClr val="AAD0F3"/>
      </a:accent5>
      <a:accent6>
        <a:srgbClr val="2D2D8A"/>
      </a:accent6>
      <a:hlink>
        <a:srgbClr val="009999"/>
      </a:hlink>
      <a:folHlink>
        <a:srgbClr val="99CC00"/>
      </a:folHlink>
    </a:clrScheme>
    <a:fontScheme name="Presentation title">
      <a:majorFont>
        <a:latin typeface="Arial Bold"/>
        <a:ea typeface="ヒラギノ角ゴ ProN W6"/>
        <a:cs typeface="ヒラギノ角ゴ ProN W6"/>
      </a:majorFont>
      <a:minorFont>
        <a:latin typeface="Arial Bold"/>
        <a:ea typeface="ヒラギノ角ゴ ProN W6"/>
        <a:cs typeface="ヒラギノ角ゴ ProN W6"/>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800" b="0" i="0" u="none" strike="noStrike" cap="none" normalizeH="0" baseline="0" smtClean="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solidFill>
          <a:schemeClr val="accent1"/>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800" b="0" i="0" u="none" strike="noStrike" cap="none" normalizeH="0" baseline="0" smtClean="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Presentation 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6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6_Default Design">
  <a:themeElements>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4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4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4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4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4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4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4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5.xml><?xml version="1.0" encoding="utf-8"?>
<a:theme xmlns:a="http://schemas.openxmlformats.org/drawingml/2006/main" name="13_Office Theme">
  <a:themeElements>
    <a:clrScheme name="1_Office Theme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1_Office Theme">
      <a:majorFont>
        <a:latin typeface="Calibri"/>
        <a:ea typeface="ＭＳ Ｐゴシック"/>
        <a:cs typeface=""/>
      </a:majorFont>
      <a:minorFont>
        <a:latin typeface="Calibri"/>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1_Office Theme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7.xml><?xml version="1.0" encoding="utf-8"?>
<a:theme xmlns:a="http://schemas.openxmlformats.org/drawingml/2006/main" name="7_Default Design">
  <a:themeElements>
    <a:clrScheme name="5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5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5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5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5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5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5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5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5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8_Default Design">
  <a:themeElements>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3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3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3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3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4_Title - Top">
  <a:themeElements>
    <a:clrScheme name="">
      <a:dk1>
        <a:srgbClr val="000000"/>
      </a:dk1>
      <a:lt1>
        <a:srgbClr val="FFFFFF"/>
      </a:lt1>
      <a:dk2>
        <a:srgbClr val="000000"/>
      </a:dk2>
      <a:lt2>
        <a:srgbClr val="000000"/>
      </a:lt2>
      <a:accent1>
        <a:srgbClr val="FFFFFF"/>
      </a:accent1>
      <a:accent2>
        <a:srgbClr val="333399"/>
      </a:accent2>
      <a:accent3>
        <a:srgbClr val="AAAAAA"/>
      </a:accent3>
      <a:accent4>
        <a:srgbClr val="DADADA"/>
      </a:accent4>
      <a:accent5>
        <a:srgbClr val="FFFFFF"/>
      </a:accent5>
      <a:accent6>
        <a:srgbClr val="2D2D8A"/>
      </a:accent6>
      <a:hlink>
        <a:srgbClr val="009999"/>
      </a:hlink>
      <a:folHlink>
        <a:srgbClr val="99CC00"/>
      </a:folHlink>
    </a:clrScheme>
    <a:fontScheme name="2_Title - Top">
      <a:majorFont>
        <a:latin typeface="Gill Sans"/>
        <a:ea typeface="ヒラギノ角ゴ ProN W3"/>
        <a:cs typeface=""/>
      </a:majorFont>
      <a:minorFont>
        <a:latin typeface="Gill Sans"/>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2_Title - To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6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ea typeface="ＭＳ Ｐゴシック" pitchFamily="-65" charset="-128"/>
            <a:cs typeface="ＭＳ Ｐゴシック" pitchFamily="-65"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ea typeface="ＭＳ Ｐゴシック" pitchFamily="-65" charset="-128"/>
            <a:cs typeface="ＭＳ Ｐゴシック" pitchFamily="-65"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4.xml><?xml version="1.0" encoding="utf-8"?>
<a:theme xmlns:a="http://schemas.openxmlformats.org/drawingml/2006/main" name="11_Default Design">
  <a:themeElements>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4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a:ln>
              <a:noFill/>
            </a:ln>
            <a:solidFill>
              <a:schemeClr val="tx1"/>
            </a:solidFill>
            <a:effectLst>
              <a:outerShdw blurRad="38100" dist="38100" dir="2700000" algn="tl">
                <a:srgbClr val="000000">
                  <a:alpha val="43137"/>
                </a:srgbClr>
              </a:outerShdw>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a:ln>
              <a:noFill/>
            </a:ln>
            <a:solidFill>
              <a:schemeClr val="tx1"/>
            </a:solidFill>
            <a:effectLst>
              <a:outerShdw blurRad="38100" dist="38100" dir="2700000" algn="tl">
                <a:srgbClr val="000000">
                  <a:alpha val="43137"/>
                </a:srgbClr>
              </a:outerShdw>
            </a:effectLst>
            <a:latin typeface="Arial" charset="0"/>
            <a:ea typeface="ＭＳ Ｐゴシック" charset="0"/>
          </a:defRPr>
        </a:defPPr>
      </a:lstStyle>
    </a:lnDef>
  </a:objectDefaults>
  <a:extraClrSchemeLst>
    <a:extraClrScheme>
      <a:clrScheme name="4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4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4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4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4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4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1_kallen_halzen">
  <a:themeElements>
    <a:clrScheme name="kallen_halze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kallen_halze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kallen_halze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kallen_halze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kallen_halze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kallen_halze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kallen_halze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kallen_halze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kallen_halze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9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18_Default Design">
  <a:themeElements>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4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4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4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4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4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4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4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2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9.xml><?xml version="1.0" encoding="utf-8"?>
<a:theme xmlns:a="http://schemas.openxmlformats.org/drawingml/2006/main" name="10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0.xml><?xml version="1.0" encoding="utf-8"?>
<a:theme xmlns:a="http://schemas.openxmlformats.org/drawingml/2006/main" name="1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196</TotalTime>
  <Words>1600</Words>
  <Application>Microsoft Macintosh PowerPoint</Application>
  <PresentationFormat>On-screen Show (4:3)</PresentationFormat>
  <Paragraphs>408</Paragraphs>
  <Slides>68</Slides>
  <Notes>14</Notes>
  <HiddenSlides>4</HiddenSlides>
  <MMClips>4</MMClips>
  <ScaleCrop>false</ScaleCrop>
  <HeadingPairs>
    <vt:vector size="8" baseType="variant">
      <vt:variant>
        <vt:lpstr>Theme</vt:lpstr>
      </vt:variant>
      <vt:variant>
        <vt:i4>30</vt:i4>
      </vt:variant>
      <vt:variant>
        <vt:lpstr>Links</vt:lpstr>
      </vt:variant>
      <vt:variant>
        <vt:i4>2</vt:i4>
      </vt:variant>
      <vt:variant>
        <vt:lpstr>Embedded OLE Servers</vt:lpstr>
      </vt:variant>
      <vt:variant>
        <vt:i4>2</vt:i4>
      </vt:variant>
      <vt:variant>
        <vt:lpstr>Slide Titles</vt:lpstr>
      </vt:variant>
      <vt:variant>
        <vt:i4>68</vt:i4>
      </vt:variant>
    </vt:vector>
  </HeadingPairs>
  <TitlesOfParts>
    <vt:vector size="102" baseType="lpstr">
      <vt:lpstr>Office Theme</vt:lpstr>
      <vt:lpstr>Blank Presentation</vt:lpstr>
      <vt:lpstr>4_Office Theme</vt:lpstr>
      <vt:lpstr>5_Default Design</vt:lpstr>
      <vt:lpstr>12_Default Design</vt:lpstr>
      <vt:lpstr>9_Default Design</vt:lpstr>
      <vt:lpstr>5_Office Theme</vt:lpstr>
      <vt:lpstr>1_Blank</vt:lpstr>
      <vt:lpstr>10_Default Design</vt:lpstr>
      <vt:lpstr>1_Office Theme</vt:lpstr>
      <vt:lpstr>Presentation title</vt:lpstr>
      <vt:lpstr>6_Office Theme</vt:lpstr>
      <vt:lpstr>6_Default Design</vt:lpstr>
      <vt:lpstr>2_Office Theme</vt:lpstr>
      <vt:lpstr>13_Office Theme</vt:lpstr>
      <vt:lpstr>3_Office Theme</vt:lpstr>
      <vt:lpstr>7_Default Design</vt:lpstr>
      <vt:lpstr>8_Default Design</vt:lpstr>
      <vt:lpstr>4_Title - Top</vt:lpstr>
      <vt:lpstr>7_Office Theme</vt:lpstr>
      <vt:lpstr> Black </vt:lpstr>
      <vt:lpstr>6_Blank Presentation</vt:lpstr>
      <vt:lpstr>8_Office Theme</vt:lpstr>
      <vt:lpstr>11_Default Design</vt:lpstr>
      <vt:lpstr>1_kallen_halzen</vt:lpstr>
      <vt:lpstr>9_Office Theme</vt:lpstr>
      <vt:lpstr>18_Default Design</vt:lpstr>
      <vt:lpstr>21_Office Theme</vt:lpstr>
      <vt:lpstr>10_Office Theme</vt:lpstr>
      <vt:lpstr>11_Office Theme</vt:lpstr>
      <vt:lpstr>???</vt:lpstr>
      <vt:lpstr>???</vt:lpstr>
      <vt:lpstr>Image</vt:lpstr>
      <vt:lpstr>Equation</vt:lpstr>
      <vt:lpstr>PowerPoint Presentation</vt:lpstr>
      <vt:lpstr>PowerPoint Presentation</vt:lpstr>
      <vt:lpstr>PowerPoint Presentation</vt:lpstr>
      <vt:lpstr>PowerPoint Presentation</vt:lpstr>
      <vt:lpstr>PowerPoint Presentation</vt:lpstr>
      <vt:lpstr>supernova remnants     </vt:lpstr>
      <vt:lpstr>PowerPoint Presentation</vt:lpstr>
      <vt:lpstr>active galaxy  particle flows near supermassive black hole</vt:lpstr>
      <vt:lpstr>PowerPoint Presentation</vt:lpstr>
      <vt:lpstr>PowerPoint Presentation</vt:lpstr>
      <vt:lpstr>IceCube</vt:lpstr>
      <vt:lpstr>PowerPoint Presentation</vt:lpstr>
      <vt:lpstr>GZK neutrino search: two neutrinos with &gt; 1,000 TeV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blazars  particle flows near supermassive black hole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Lorentz violation from Planck scale</vt:lpstr>
      <vt:lpstr>PowerPoint Presentation</vt:lpstr>
      <vt:lpstr>PowerPoint Presentation</vt:lpstr>
      <vt:lpstr>PowerPoint Presentation</vt:lpstr>
      <vt:lpstr>PowerPoint Presentation</vt:lpstr>
      <vt:lpstr>PowerPoint Presentation</vt:lpstr>
      <vt:lpstr>PowerPoint Presentation</vt:lpstr>
      <vt:lpstr>Lorentz violation: DE vs Dt</vt:lpstr>
      <vt:lpstr>Lorentz violation: DE vs Dt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Francis Halzen</dc:creator>
  <cp:lastModifiedBy>Francis Halzen</cp:lastModifiedBy>
  <cp:revision>36</cp:revision>
  <dcterms:created xsi:type="dcterms:W3CDTF">2016-05-07T13:52:52Z</dcterms:created>
  <dcterms:modified xsi:type="dcterms:W3CDTF">2016-06-09T20:34:42Z</dcterms:modified>
</cp:coreProperties>
</file>