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9.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0.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11.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12.xml" ContentType="application/vnd.openxmlformats-officedocument.theme+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theme/theme13.xml" ContentType="application/vnd.openxmlformats-officedocument.theme+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theme/theme14.xml" ContentType="application/vnd.openxmlformats-officedocument.theme+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theme/theme15.xml" ContentType="application/vnd.openxmlformats-officedocument.theme+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16.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theme/theme17.xml" ContentType="application/vnd.openxmlformats-officedocument.theme+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theme/theme18.xml" ContentType="application/vnd.openxmlformats-officedocument.theme+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theme/theme19.xml" ContentType="application/vnd.openxmlformats-officedocument.theme+xml"/>
  <Override PartName="/ppt/slideLayouts/slideLayout208.xml" ContentType="application/vnd.openxmlformats-officedocument.presentationml.slideLayout+xml"/>
  <Override PartName="/ppt/theme/theme20.xml" ContentType="application/vnd.openxmlformats-officedocument.theme+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21.xml" ContentType="application/vnd.openxmlformats-officedocument.theme+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theme/theme22.xml" ContentType="application/vnd.openxmlformats-officedocument.theme+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theme/theme23.xml" ContentType="application/vnd.openxmlformats-officedocument.theme+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theme/theme24.xml" ContentType="application/vnd.openxmlformats-officedocument.theme+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theme/theme25.xml" ContentType="application/vnd.openxmlformats-officedocument.theme+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theme/theme26.xml" ContentType="application/vnd.openxmlformats-officedocument.theme+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theme/theme27.xml" ContentType="application/vnd.openxmlformats-officedocument.theme+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theme/theme28.xml" ContentType="application/vnd.openxmlformats-officedocument.theme+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theme/theme29.xml" ContentType="application/vnd.openxmlformats-officedocument.theme+xml"/>
  <Override PartName="/ppt/theme/theme3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 id="2147483696" r:id="rId3"/>
    <p:sldMasterId id="2147483720" r:id="rId4"/>
    <p:sldMasterId id="2147483732" r:id="rId5"/>
    <p:sldMasterId id="2147483744" r:id="rId6"/>
    <p:sldMasterId id="2147483756" r:id="rId7"/>
    <p:sldMasterId id="2147483768" r:id="rId8"/>
    <p:sldMasterId id="2147483771" r:id="rId9"/>
    <p:sldMasterId id="2147483798" r:id="rId10"/>
    <p:sldMasterId id="2147483811" r:id="rId11"/>
    <p:sldMasterId id="2147483823" r:id="rId12"/>
    <p:sldMasterId id="2147483835" r:id="rId13"/>
    <p:sldMasterId id="2147483850" r:id="rId14"/>
    <p:sldMasterId id="2147483863" r:id="rId15"/>
    <p:sldMasterId id="2147483875" r:id="rId16"/>
    <p:sldMasterId id="2147483911" r:id="rId17"/>
    <p:sldMasterId id="2147483923" r:id="rId18"/>
    <p:sldMasterId id="2147483936" r:id="rId19"/>
    <p:sldMasterId id="2147483948" r:id="rId20"/>
    <p:sldMasterId id="2147483950" r:id="rId21"/>
    <p:sldMasterId id="2147483962" r:id="rId22"/>
    <p:sldMasterId id="2147483989" r:id="rId23"/>
    <p:sldMasterId id="2147483992" r:id="rId24"/>
    <p:sldMasterId id="2147484004" r:id="rId25"/>
    <p:sldMasterId id="2147484046" r:id="rId26"/>
    <p:sldMasterId id="2147484061" r:id="rId27"/>
    <p:sldMasterId id="2147484073" r:id="rId28"/>
    <p:sldMasterId id="2147484085" r:id="rId29"/>
  </p:sldMasterIdLst>
  <p:notesMasterIdLst>
    <p:notesMasterId r:id="rId111"/>
  </p:notesMasterIdLst>
  <p:sldIdLst>
    <p:sldId id="1143" r:id="rId30"/>
    <p:sldId id="1053" r:id="rId31"/>
    <p:sldId id="1291" r:id="rId32"/>
    <p:sldId id="1204" r:id="rId33"/>
    <p:sldId id="1228" r:id="rId34"/>
    <p:sldId id="1269" r:id="rId35"/>
    <p:sldId id="1330" r:id="rId36"/>
    <p:sldId id="862" r:id="rId37"/>
    <p:sldId id="1309" r:id="rId38"/>
    <p:sldId id="1402" r:id="rId39"/>
    <p:sldId id="1403" r:id="rId40"/>
    <p:sldId id="1404" r:id="rId41"/>
    <p:sldId id="1405" r:id="rId42"/>
    <p:sldId id="842" r:id="rId43"/>
    <p:sldId id="1311" r:id="rId44"/>
    <p:sldId id="881" r:id="rId45"/>
    <p:sldId id="1369" r:id="rId46"/>
    <p:sldId id="1265" r:id="rId47"/>
    <p:sldId id="433" r:id="rId48"/>
    <p:sldId id="1411" r:id="rId49"/>
    <p:sldId id="1412" r:id="rId50"/>
    <p:sldId id="1263" r:id="rId51"/>
    <p:sldId id="1370" r:id="rId52"/>
    <p:sldId id="1390" r:id="rId53"/>
    <p:sldId id="1391" r:id="rId54"/>
    <p:sldId id="1239" r:id="rId55"/>
    <p:sldId id="1409" r:id="rId56"/>
    <p:sldId id="935" r:id="rId57"/>
    <p:sldId id="1380" r:id="rId58"/>
    <p:sldId id="280" r:id="rId59"/>
    <p:sldId id="1230" r:id="rId60"/>
    <p:sldId id="1392" r:id="rId61"/>
    <p:sldId id="1361" r:id="rId62"/>
    <p:sldId id="1267" r:id="rId63"/>
    <p:sldId id="1393" r:id="rId64"/>
    <p:sldId id="1371" r:id="rId65"/>
    <p:sldId id="257" r:id="rId66"/>
    <p:sldId id="286" r:id="rId67"/>
    <p:sldId id="270" r:id="rId68"/>
    <p:sldId id="1394" r:id="rId69"/>
    <p:sldId id="1395" r:id="rId70"/>
    <p:sldId id="1396" r:id="rId71"/>
    <p:sldId id="1397" r:id="rId72"/>
    <p:sldId id="1340" r:id="rId73"/>
    <p:sldId id="1410" r:id="rId74"/>
    <p:sldId id="1339" r:id="rId75"/>
    <p:sldId id="1398" r:id="rId76"/>
    <p:sldId id="1264" r:id="rId77"/>
    <p:sldId id="1192" r:id="rId78"/>
    <p:sldId id="1172" r:id="rId79"/>
    <p:sldId id="1322" r:id="rId80"/>
    <p:sldId id="1176" r:id="rId81"/>
    <p:sldId id="1401" r:id="rId82"/>
    <p:sldId id="1399" r:id="rId83"/>
    <p:sldId id="1400" r:id="rId84"/>
    <p:sldId id="1406" r:id="rId85"/>
    <p:sldId id="1407" r:id="rId86"/>
    <p:sldId id="1408" r:id="rId87"/>
    <p:sldId id="1301" r:id="rId88"/>
    <p:sldId id="1298" r:id="rId89"/>
    <p:sldId id="845" r:id="rId90"/>
    <p:sldId id="1329" r:id="rId91"/>
    <p:sldId id="1273" r:id="rId92"/>
    <p:sldId id="867" r:id="rId93"/>
    <p:sldId id="1367" r:id="rId94"/>
    <p:sldId id="1328" r:id="rId95"/>
    <p:sldId id="1290" r:id="rId96"/>
    <p:sldId id="1116" r:id="rId97"/>
    <p:sldId id="277" r:id="rId98"/>
    <p:sldId id="850" r:id="rId99"/>
    <p:sldId id="1331" r:id="rId100"/>
    <p:sldId id="1373" r:id="rId101"/>
    <p:sldId id="1346" r:id="rId102"/>
    <p:sldId id="708" r:id="rId103"/>
    <p:sldId id="1044" r:id="rId104"/>
    <p:sldId id="1128" r:id="rId105"/>
    <p:sldId id="1242" r:id="rId106"/>
    <p:sldId id="1177" r:id="rId107"/>
    <p:sldId id="1184" r:id="rId108"/>
    <p:sldId id="1185" r:id="rId109"/>
    <p:sldId id="667" r:id="rId1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2642FF"/>
    <a:srgbClr val="2F41FF"/>
    <a:srgbClr val="2C2CFF"/>
    <a:srgbClr val="041CFF"/>
    <a:srgbClr val="456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97"/>
    <p:restoredTop sz="96327"/>
  </p:normalViewPr>
  <p:slideViewPr>
    <p:cSldViewPr snapToGrid="0" snapToObjects="1">
      <p:cViewPr varScale="1">
        <p:scale>
          <a:sx n="128" d="100"/>
          <a:sy n="128" d="100"/>
        </p:scale>
        <p:origin x="1704" y="176"/>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21" Type="http://schemas.openxmlformats.org/officeDocument/2006/relationships/slideMaster" Target="slideMasters/slideMaster21.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slide" Target="slides/slide39.xml"/><Relationship Id="rId84" Type="http://schemas.openxmlformats.org/officeDocument/2006/relationships/slide" Target="slides/slide55.xml"/><Relationship Id="rId89" Type="http://schemas.openxmlformats.org/officeDocument/2006/relationships/slide" Target="slides/slide60.xml"/><Relationship Id="rId112" Type="http://schemas.openxmlformats.org/officeDocument/2006/relationships/presProps" Target="presProps.xml"/><Relationship Id="rId16" Type="http://schemas.openxmlformats.org/officeDocument/2006/relationships/slideMaster" Target="slideMasters/slideMaster16.xml"/><Relationship Id="rId107" Type="http://schemas.openxmlformats.org/officeDocument/2006/relationships/slide" Target="slides/slide78.xml"/><Relationship Id="rId11" Type="http://schemas.openxmlformats.org/officeDocument/2006/relationships/slideMaster" Target="slideMasters/slideMaster11.xml"/><Relationship Id="rId32" Type="http://schemas.openxmlformats.org/officeDocument/2006/relationships/slide" Target="slides/slide3.xml"/><Relationship Id="rId37" Type="http://schemas.openxmlformats.org/officeDocument/2006/relationships/slide" Target="slides/slide8.xml"/><Relationship Id="rId53" Type="http://schemas.openxmlformats.org/officeDocument/2006/relationships/slide" Target="slides/slide24.xml"/><Relationship Id="rId58" Type="http://schemas.openxmlformats.org/officeDocument/2006/relationships/slide" Target="slides/slide29.xml"/><Relationship Id="rId74" Type="http://schemas.openxmlformats.org/officeDocument/2006/relationships/slide" Target="slides/slide45.xml"/><Relationship Id="rId79" Type="http://schemas.openxmlformats.org/officeDocument/2006/relationships/slide" Target="slides/slide50.xml"/><Relationship Id="rId102" Type="http://schemas.openxmlformats.org/officeDocument/2006/relationships/slide" Target="slides/slide73.xml"/><Relationship Id="rId5" Type="http://schemas.openxmlformats.org/officeDocument/2006/relationships/slideMaster" Target="slideMasters/slideMaster5.xml"/><Relationship Id="rId90" Type="http://schemas.openxmlformats.org/officeDocument/2006/relationships/slide" Target="slides/slide61.xml"/><Relationship Id="rId95" Type="http://schemas.openxmlformats.org/officeDocument/2006/relationships/slide" Target="slides/slide66.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43" Type="http://schemas.openxmlformats.org/officeDocument/2006/relationships/slide" Target="slides/slide14.xml"/><Relationship Id="rId48" Type="http://schemas.openxmlformats.org/officeDocument/2006/relationships/slide" Target="slides/slide19.xml"/><Relationship Id="rId64" Type="http://schemas.openxmlformats.org/officeDocument/2006/relationships/slide" Target="slides/slide35.xml"/><Relationship Id="rId69" Type="http://schemas.openxmlformats.org/officeDocument/2006/relationships/slide" Target="slides/slide40.xml"/><Relationship Id="rId113" Type="http://schemas.openxmlformats.org/officeDocument/2006/relationships/viewProps" Target="viewProps.xml"/><Relationship Id="rId80" Type="http://schemas.openxmlformats.org/officeDocument/2006/relationships/slide" Target="slides/slide51.xml"/><Relationship Id="rId85" Type="http://schemas.openxmlformats.org/officeDocument/2006/relationships/slide" Target="slides/slide56.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4.xml"/><Relationship Id="rId38" Type="http://schemas.openxmlformats.org/officeDocument/2006/relationships/slide" Target="slides/slide9.xml"/><Relationship Id="rId59" Type="http://schemas.openxmlformats.org/officeDocument/2006/relationships/slide" Target="slides/slide30.xml"/><Relationship Id="rId103" Type="http://schemas.openxmlformats.org/officeDocument/2006/relationships/slide" Target="slides/slide74.xml"/><Relationship Id="rId108" Type="http://schemas.openxmlformats.org/officeDocument/2006/relationships/slide" Target="slides/slide79.xml"/><Relationship Id="rId54" Type="http://schemas.openxmlformats.org/officeDocument/2006/relationships/slide" Target="slides/slide25.xml"/><Relationship Id="rId70" Type="http://schemas.openxmlformats.org/officeDocument/2006/relationships/slide" Target="slides/slide41.xml"/><Relationship Id="rId75" Type="http://schemas.openxmlformats.org/officeDocument/2006/relationships/slide" Target="slides/slide46.xml"/><Relationship Id="rId91" Type="http://schemas.openxmlformats.org/officeDocument/2006/relationships/slide" Target="slides/slide62.xml"/><Relationship Id="rId96" Type="http://schemas.openxmlformats.org/officeDocument/2006/relationships/slide" Target="slides/slide6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6" Type="http://schemas.openxmlformats.org/officeDocument/2006/relationships/slide" Target="slides/slide77.xml"/><Relationship Id="rId114"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slide" Target="slides/slide36.xml"/><Relationship Id="rId73" Type="http://schemas.openxmlformats.org/officeDocument/2006/relationships/slide" Target="slides/slide44.xml"/><Relationship Id="rId78" Type="http://schemas.openxmlformats.org/officeDocument/2006/relationships/slide" Target="slides/slide49.xml"/><Relationship Id="rId81" Type="http://schemas.openxmlformats.org/officeDocument/2006/relationships/slide" Target="slides/slide52.xml"/><Relationship Id="rId86" Type="http://schemas.openxmlformats.org/officeDocument/2006/relationships/slide" Target="slides/slide57.xml"/><Relationship Id="rId94" Type="http://schemas.openxmlformats.org/officeDocument/2006/relationships/slide" Target="slides/slide65.xml"/><Relationship Id="rId99" Type="http://schemas.openxmlformats.org/officeDocument/2006/relationships/slide" Target="slides/slide70.xml"/><Relationship Id="rId101" Type="http://schemas.openxmlformats.org/officeDocument/2006/relationships/slide" Target="slides/slide72.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0.xml"/><Relationship Id="rId109" Type="http://schemas.openxmlformats.org/officeDocument/2006/relationships/slide" Target="slides/slide8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slide" Target="slides/slide47.xml"/><Relationship Id="rId97" Type="http://schemas.openxmlformats.org/officeDocument/2006/relationships/slide" Target="slides/slide68.xml"/><Relationship Id="rId104" Type="http://schemas.openxmlformats.org/officeDocument/2006/relationships/slide" Target="slides/slide75.xml"/><Relationship Id="rId7" Type="http://schemas.openxmlformats.org/officeDocument/2006/relationships/slideMaster" Target="slideMasters/slideMaster7.xml"/><Relationship Id="rId71" Type="http://schemas.openxmlformats.org/officeDocument/2006/relationships/slide" Target="slides/slide42.xml"/><Relationship Id="rId92" Type="http://schemas.openxmlformats.org/officeDocument/2006/relationships/slide" Target="slides/slide63.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4" Type="http://schemas.openxmlformats.org/officeDocument/2006/relationships/slideMaster" Target="slideMasters/slideMaster24.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 Id="rId87" Type="http://schemas.openxmlformats.org/officeDocument/2006/relationships/slide" Target="slides/slide58.xml"/><Relationship Id="rId110" Type="http://schemas.openxmlformats.org/officeDocument/2006/relationships/slide" Target="slides/slide81.xml"/><Relationship Id="rId115" Type="http://schemas.openxmlformats.org/officeDocument/2006/relationships/tableStyles" Target="tableStyles.xml"/><Relationship Id="rId61" Type="http://schemas.openxmlformats.org/officeDocument/2006/relationships/slide" Target="slides/slide32.xml"/><Relationship Id="rId82" Type="http://schemas.openxmlformats.org/officeDocument/2006/relationships/slide" Target="slides/slide53.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1.xml"/><Relationship Id="rId35" Type="http://schemas.openxmlformats.org/officeDocument/2006/relationships/slide" Target="slides/slide6.xml"/><Relationship Id="rId56" Type="http://schemas.openxmlformats.org/officeDocument/2006/relationships/slide" Target="slides/slide27.xml"/><Relationship Id="rId77" Type="http://schemas.openxmlformats.org/officeDocument/2006/relationships/slide" Target="slides/slide48.xml"/><Relationship Id="rId100" Type="http://schemas.openxmlformats.org/officeDocument/2006/relationships/slide" Target="slides/slide71.xml"/><Relationship Id="rId105" Type="http://schemas.openxmlformats.org/officeDocument/2006/relationships/slide" Target="slides/slide76.xml"/><Relationship Id="rId8" Type="http://schemas.openxmlformats.org/officeDocument/2006/relationships/slideMaster" Target="slideMasters/slideMaster8.xml"/><Relationship Id="rId51" Type="http://schemas.openxmlformats.org/officeDocument/2006/relationships/slide" Target="slides/slide22.xml"/><Relationship Id="rId72" Type="http://schemas.openxmlformats.org/officeDocument/2006/relationships/slide" Target="slides/slide43.xml"/><Relationship Id="rId93" Type="http://schemas.openxmlformats.org/officeDocument/2006/relationships/slide" Target="slides/slide64.xml"/><Relationship Id="rId98" Type="http://schemas.openxmlformats.org/officeDocument/2006/relationships/slide" Target="slides/slide69.xml"/><Relationship Id="rId3" Type="http://schemas.openxmlformats.org/officeDocument/2006/relationships/slideMaster" Target="slideMasters/slideMaster3.xml"/><Relationship Id="rId25" Type="http://schemas.openxmlformats.org/officeDocument/2006/relationships/slideMaster" Target="slideMasters/slideMaster25.xml"/><Relationship Id="rId46" Type="http://schemas.openxmlformats.org/officeDocument/2006/relationships/slide" Target="slides/slide17.xml"/><Relationship Id="rId67" Type="http://schemas.openxmlformats.org/officeDocument/2006/relationships/slide" Target="slides/slide38.xml"/><Relationship Id="rId20" Type="http://schemas.openxmlformats.org/officeDocument/2006/relationships/slideMaster" Target="slideMasters/slideMaster20.xml"/><Relationship Id="rId41" Type="http://schemas.openxmlformats.org/officeDocument/2006/relationships/slide" Target="slides/slide12.xml"/><Relationship Id="rId62" Type="http://schemas.openxmlformats.org/officeDocument/2006/relationships/slide" Target="slides/slide33.xml"/><Relationship Id="rId83" Type="http://schemas.openxmlformats.org/officeDocument/2006/relationships/slide" Target="slides/slide54.xml"/><Relationship Id="rId88" Type="http://schemas.openxmlformats.org/officeDocument/2006/relationships/slide" Target="slides/slide59.xml"/><Relationship Id="rId11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D7DB2F-4871-0E41-AF40-8A64B2C2B90E}" type="datetimeFigureOut">
              <a:rPr lang="en-US" smtClean="0"/>
              <a:t>12/4/22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1D018F-F50D-544C-84B8-51999614A833}" type="slidenum">
              <a:rPr lang="en-US" smtClean="0"/>
              <a:t>‹#›</a:t>
            </a:fld>
            <a:endParaRPr lang="en-US"/>
          </a:p>
        </p:txBody>
      </p:sp>
    </p:spTree>
    <p:extLst>
      <p:ext uri="{BB962C8B-B14F-4D97-AF65-F5344CB8AC3E}">
        <p14:creationId xmlns:p14="http://schemas.microsoft.com/office/powerpoint/2010/main" val="2890853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08413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4110409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4088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2186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6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1" name="Google Shape;191;p65: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200">
                <a:latin typeface="Calibri"/>
                <a:ea typeface="Calibri"/>
                <a:cs typeface="Calibri"/>
                <a:sym typeface="Calibri"/>
              </a:rPr>
              <a:t>https://en.wikipedia.org/wiki/New_General_Catalogue</a:t>
            </a:r>
            <a:endParaRPr/>
          </a:p>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r>
              <a:rPr lang="en-US" sz="1200">
                <a:latin typeface="Calibri"/>
                <a:ea typeface="Calibri"/>
                <a:cs typeface="Calibri"/>
                <a:sym typeface="Calibri"/>
              </a:rPr>
              <a:t>The New General Catalogue of Nebulae and Clusters of Stars (abbreviated NGC) is an astronomical catalogue of deep-sky objects compiled by John Louis Emil Dreyer in 1888. The NGC contains 7,840 objects, including galaxies, star clusters and emission nebulae. Dreyer published two supplements to the NGC in 1895 and 1908, known as the Index Catalogues (abbreviated IC), describing a further 5,386 astronomical objects. Thousands of these objects are best known by their NGC or IC numbers, which remain in widespread use.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C0B53F-904C-5747-AF3D-6A7CE4499AF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486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76: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5" name="Google Shape;395;p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74: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42" name="Google Shape;342;p7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dirty="0"/>
          </a:p>
        </p:txBody>
      </p:sp>
    </p:spTree>
    <p:extLst>
      <p:ext uri="{BB962C8B-B14F-4D97-AF65-F5344CB8AC3E}">
        <p14:creationId xmlns:p14="http://schemas.microsoft.com/office/powerpoint/2010/main" val="584552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p80: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93" name="Google Shape;493;p80: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67: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9" name="Google Shape;229;p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69: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9" name="Google Shape;259;p6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
        <p:cNvGrpSpPr/>
        <p:nvPr/>
      </p:nvGrpSpPr>
      <p:grpSpPr>
        <a:xfrm>
          <a:off x="0" y="0"/>
          <a:ext cx="0" cy="0"/>
          <a:chOff x="0" y="0"/>
          <a:chExt cx="0" cy="0"/>
        </a:xfrm>
      </p:grpSpPr>
      <p:sp>
        <p:nvSpPr>
          <p:cNvPr id="573" name="Google Shape;573;p10: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74" name="Google Shape;574;p10: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p11: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87" name="Google Shape;587;p11: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C0B53F-904C-5747-AF3D-6A7CE4499AF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8031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B19773-79A6-7844-B39A-90E237CB662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9428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2: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74" name="Google Shape;374;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01954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Shape 6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 name="Shape 6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3853672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280421-86A9-6E47-B1CE-46D860FF42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1084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3057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588BDAD-FB92-3548-9FDE-0DC86D61DE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8971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588BDAD-FB92-3548-9FDE-0DC86D61DE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7907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709278E-40DF-8141-BBE5-C411DB92CF88}"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28774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287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70447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7169"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Lst>
        </p:spPr>
      </p:sp>
      <p:sp>
        <p:nvSpPr>
          <p:cNvPr id="3" name="Notes Placeholder 2"/>
          <p:cNvSpPr>
            <a:spLocks noGrp="1"/>
          </p:cNvSpPr>
          <p:nvPr>
            <p:ph type="body" idx="1"/>
          </p:nvPr>
        </p:nvSpPr>
        <p:spPr/>
        <p:txBody>
          <a:bodyPr/>
          <a:lstStyle/>
          <a:p>
            <a:pPr defTabSz="457200" eaLnBrk="1" fontAlgn="auto" hangingPunct="1">
              <a:spcBef>
                <a:spcPts val="0"/>
              </a:spcBef>
              <a:spcAft>
                <a:spcPts val="0"/>
              </a:spcAft>
              <a:defRPr/>
            </a:pPr>
            <a:r>
              <a:rPr lang="en-US">
                <a:ea typeface="+mn-ea"/>
                <a:cs typeface="+mn-cs"/>
              </a:rPr>
              <a:t>Take the astounding journey inside the </a:t>
            </a:r>
            <a:r>
              <a:rPr lang="en-US" err="1">
                <a:ea typeface="+mn-ea"/>
                <a:cs typeface="+mn-cs"/>
              </a:rPr>
              <a:t>IceCube</a:t>
            </a:r>
            <a:r>
              <a:rPr lang="en-US">
                <a:ea typeface="+mn-ea"/>
                <a:cs typeface="+mn-cs"/>
              </a:rPr>
              <a:t> detector where, deep in the ice at the heart of Antarctica, over five thousand light sensors wait to capture traces of the ghost particle. </a:t>
            </a:r>
          </a:p>
          <a:p>
            <a:pPr>
              <a:defRPr/>
            </a:pPr>
            <a:endParaRPr lang="en-US"/>
          </a:p>
        </p:txBody>
      </p:sp>
      <p:sp>
        <p:nvSpPr>
          <p:cNvPr id="64717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73C8B6F-8940-F945-8B17-B91A4CFB241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8930605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873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517A66CE-F034-FD4D-AA32-5AC6DB4B99BC}"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628738"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628739"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Calibri" charset="0"/>
            </a:endParaRPr>
          </a:p>
        </p:txBody>
      </p:sp>
    </p:spTree>
    <p:extLst>
      <p:ext uri="{BB962C8B-B14F-4D97-AF65-F5344CB8AC3E}">
        <p14:creationId xmlns:p14="http://schemas.microsoft.com/office/powerpoint/2010/main" val="33340625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F944187-C282-0741-BA5E-34E4A6A09C0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40507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22272680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36F76-88DF-0442-8BFE-1F6BFEBA9C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434673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36F76-88DF-0442-8BFE-1F6BFEBA9C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6963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7.xml"/><Relationship Id="rId4" Type="http://schemas.openxmlformats.org/officeDocument/2006/relationships/image" Target="../media/image3.png"/></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6.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175826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1913518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866187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2533766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2801049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390321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2990307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1177004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3522176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999452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2002898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E412DEDC-9E14-884A-AA78-D6B80BB0E98E}"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2AA0D87C-A017-D84E-8A44-026254F39372}" type="slidenum">
              <a:rPr lang="en-US"/>
              <a:pPr>
                <a:defRPr/>
              </a:pPr>
              <a:t>‹#›</a:t>
            </a:fld>
            <a:endParaRPr lang="en-US"/>
          </a:p>
        </p:txBody>
      </p:sp>
    </p:spTree>
    <p:extLst>
      <p:ext uri="{BB962C8B-B14F-4D97-AF65-F5344CB8AC3E}">
        <p14:creationId xmlns:p14="http://schemas.microsoft.com/office/powerpoint/2010/main" val="3807993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DF8BF5DE-1C5E-FF4E-ACAF-F0B08A8E17F4}"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A2ADCC26-2BB3-1A41-BABB-972C64CE30A1}" type="slidenum">
              <a:rPr lang="en-US"/>
              <a:pPr>
                <a:defRPr/>
              </a:pPr>
              <a:t>‹#›</a:t>
            </a:fld>
            <a:endParaRPr lang="en-US"/>
          </a:p>
        </p:txBody>
      </p:sp>
    </p:spTree>
    <p:extLst>
      <p:ext uri="{BB962C8B-B14F-4D97-AF65-F5344CB8AC3E}">
        <p14:creationId xmlns:p14="http://schemas.microsoft.com/office/powerpoint/2010/main" val="2625989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12408E94-9238-8C4E-9992-BFCE00FEE22B}"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D20ED69A-3DD8-794C-B637-FBB7E0A0E494}" type="slidenum">
              <a:rPr lang="en-US"/>
              <a:pPr>
                <a:defRPr/>
              </a:pPr>
              <a:t>‹#›</a:t>
            </a:fld>
            <a:endParaRPr lang="en-US"/>
          </a:p>
        </p:txBody>
      </p:sp>
    </p:spTree>
    <p:extLst>
      <p:ext uri="{BB962C8B-B14F-4D97-AF65-F5344CB8AC3E}">
        <p14:creationId xmlns:p14="http://schemas.microsoft.com/office/powerpoint/2010/main" val="3838834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7236E2ED-8DBB-084A-B274-B2A5A5AC9AC7}"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DC7174D5-9B07-0042-BF24-34E06AB99F64}" type="slidenum">
              <a:rPr lang="en-US"/>
              <a:pPr>
                <a:defRPr/>
              </a:pPr>
              <a:t>‹#›</a:t>
            </a:fld>
            <a:endParaRPr lang="en-US"/>
          </a:p>
        </p:txBody>
      </p:sp>
    </p:spTree>
    <p:extLst>
      <p:ext uri="{BB962C8B-B14F-4D97-AF65-F5344CB8AC3E}">
        <p14:creationId xmlns:p14="http://schemas.microsoft.com/office/powerpoint/2010/main" val="4208451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defTabSz="914400">
              <a:defRPr>
                <a:latin typeface="Arial" charset="0"/>
              </a:defRPr>
            </a:lvl1pPr>
          </a:lstStyle>
          <a:p>
            <a:pPr>
              <a:defRPr/>
            </a:pPr>
            <a:fld id="{0FC910F5-1511-6144-AAB2-37FA17226553}" type="datetimeFigureOut">
              <a:rPr lang="en-US"/>
              <a:pPr>
                <a:defRPr/>
              </a:pPr>
              <a:t>12/4/22</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a:defRPr>
                <a:latin typeface="Arial" charset="0"/>
              </a:defRPr>
            </a:lvl1pPr>
          </a:lstStyle>
          <a:p>
            <a:pPr>
              <a:defRPr/>
            </a:pPr>
            <a:fld id="{778293E5-CBE2-5D45-8AE7-59EB055B1003}" type="slidenum">
              <a:rPr lang="en-US"/>
              <a:pPr>
                <a:defRPr/>
              </a:pPr>
              <a:t>‹#›</a:t>
            </a:fld>
            <a:endParaRPr lang="en-US"/>
          </a:p>
        </p:txBody>
      </p:sp>
    </p:spTree>
    <p:extLst>
      <p:ext uri="{BB962C8B-B14F-4D97-AF65-F5344CB8AC3E}">
        <p14:creationId xmlns:p14="http://schemas.microsoft.com/office/powerpoint/2010/main" val="1425304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defTabSz="914400">
              <a:defRPr>
                <a:latin typeface="Arial" charset="0"/>
              </a:defRPr>
            </a:lvl1pPr>
          </a:lstStyle>
          <a:p>
            <a:pPr>
              <a:defRPr/>
            </a:pPr>
            <a:fld id="{15700262-BD72-4C42-984E-B4624A123F76}" type="datetimeFigureOut">
              <a:rPr lang="en-US"/>
              <a:pPr>
                <a:defRPr/>
              </a:pPr>
              <a:t>12/4/22</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a:defRPr>
                <a:latin typeface="Arial" charset="0"/>
              </a:defRPr>
            </a:lvl1pPr>
          </a:lstStyle>
          <a:p>
            <a:pPr>
              <a:defRPr/>
            </a:pPr>
            <a:fld id="{260E7A5D-6CD2-B84B-ACB6-F80AD8299EFF}" type="slidenum">
              <a:rPr lang="en-US"/>
              <a:pPr>
                <a:defRPr/>
              </a:pPr>
              <a:t>‹#›</a:t>
            </a:fld>
            <a:endParaRPr lang="en-US"/>
          </a:p>
        </p:txBody>
      </p:sp>
    </p:spTree>
    <p:extLst>
      <p:ext uri="{BB962C8B-B14F-4D97-AF65-F5344CB8AC3E}">
        <p14:creationId xmlns:p14="http://schemas.microsoft.com/office/powerpoint/2010/main" val="11236967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a:defRPr>
                <a:latin typeface="Arial" charset="0"/>
              </a:defRPr>
            </a:lvl1pPr>
          </a:lstStyle>
          <a:p>
            <a:pPr>
              <a:defRPr/>
            </a:pPr>
            <a:fld id="{9BA39A76-47E5-5E43-B7BA-3F415707FF1A}" type="datetimeFigureOut">
              <a:rPr lang="en-US"/>
              <a:pPr>
                <a:defRPr/>
              </a:pPr>
              <a:t>12/4/22</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a:defRPr>
                <a:latin typeface="Arial" charset="0"/>
              </a:defRPr>
            </a:lvl1pPr>
          </a:lstStyle>
          <a:p>
            <a:pPr>
              <a:defRPr/>
            </a:pPr>
            <a:fld id="{F7307A39-1A88-5B4B-BD26-CAF3E71556EE}" type="slidenum">
              <a:rPr lang="en-US"/>
              <a:pPr>
                <a:defRPr/>
              </a:pPr>
              <a:t>‹#›</a:t>
            </a:fld>
            <a:endParaRPr lang="en-US"/>
          </a:p>
        </p:txBody>
      </p:sp>
    </p:spTree>
    <p:extLst>
      <p:ext uri="{BB962C8B-B14F-4D97-AF65-F5344CB8AC3E}">
        <p14:creationId xmlns:p14="http://schemas.microsoft.com/office/powerpoint/2010/main" val="234933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0A49CC9F-2B21-AA46-9C3F-03575BA2E77A}"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2B6EA728-4119-5D40-922E-508BF89D8518}" type="slidenum">
              <a:rPr lang="en-US"/>
              <a:pPr>
                <a:defRPr/>
              </a:pPr>
              <a:t>‹#›</a:t>
            </a:fld>
            <a:endParaRPr lang="en-US"/>
          </a:p>
        </p:txBody>
      </p:sp>
    </p:spTree>
    <p:extLst>
      <p:ext uri="{BB962C8B-B14F-4D97-AF65-F5344CB8AC3E}">
        <p14:creationId xmlns:p14="http://schemas.microsoft.com/office/powerpoint/2010/main" val="1282469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6B507FCC-8BFC-4E40-9395-1F853E46AA88}"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E8888E81-4448-814B-9CCB-B7643AA7A674}" type="slidenum">
              <a:rPr lang="en-US"/>
              <a:pPr>
                <a:defRPr/>
              </a:pPr>
              <a:t>‹#›</a:t>
            </a:fld>
            <a:endParaRPr lang="en-US"/>
          </a:p>
        </p:txBody>
      </p:sp>
    </p:spTree>
    <p:extLst>
      <p:ext uri="{BB962C8B-B14F-4D97-AF65-F5344CB8AC3E}">
        <p14:creationId xmlns:p14="http://schemas.microsoft.com/office/powerpoint/2010/main" val="14848156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2B26DF4E-A1F5-F546-8617-CD0450B49C5E}"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D18BAAB-7081-3043-A0FF-5CE81498F710}" type="slidenum">
              <a:rPr lang="en-US"/>
              <a:pPr>
                <a:defRPr/>
              </a:pPr>
              <a:t>‹#›</a:t>
            </a:fld>
            <a:endParaRPr lang="en-US"/>
          </a:p>
        </p:txBody>
      </p:sp>
    </p:spTree>
    <p:extLst>
      <p:ext uri="{BB962C8B-B14F-4D97-AF65-F5344CB8AC3E}">
        <p14:creationId xmlns:p14="http://schemas.microsoft.com/office/powerpoint/2010/main" val="32793484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404DF633-43ED-DF4C-844F-CE0A3B159B19}"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3F218AD-CE27-DB49-B69C-5087693BA344}" type="slidenum">
              <a:rPr lang="en-US"/>
              <a:pPr>
                <a:defRPr/>
              </a:pPr>
              <a:t>‹#›</a:t>
            </a:fld>
            <a:endParaRPr lang="en-US"/>
          </a:p>
        </p:txBody>
      </p:sp>
    </p:spTree>
    <p:extLst>
      <p:ext uri="{BB962C8B-B14F-4D97-AF65-F5344CB8AC3E}">
        <p14:creationId xmlns:p14="http://schemas.microsoft.com/office/powerpoint/2010/main" val="3199698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C1F0EB2-3AC0-7D40-B91D-7988739087F9}" type="slidenum">
              <a:rPr lang="en-US"/>
              <a:pPr>
                <a:defRPr/>
              </a:pPr>
              <a:t>‹#›</a:t>
            </a:fld>
            <a:endParaRPr lang="en-US"/>
          </a:p>
        </p:txBody>
      </p:sp>
    </p:spTree>
    <p:extLst>
      <p:ext uri="{BB962C8B-B14F-4D97-AF65-F5344CB8AC3E}">
        <p14:creationId xmlns:p14="http://schemas.microsoft.com/office/powerpoint/2010/main" val="2902863778"/>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FFA30F0-F2E4-CE4C-975F-C1397FE1F26F}" type="slidenum">
              <a:rPr lang="en-US"/>
              <a:pPr>
                <a:defRPr/>
              </a:pPr>
              <a:t>‹#›</a:t>
            </a:fld>
            <a:endParaRPr lang="en-US"/>
          </a:p>
        </p:txBody>
      </p:sp>
    </p:spTree>
    <p:extLst>
      <p:ext uri="{BB962C8B-B14F-4D97-AF65-F5344CB8AC3E}">
        <p14:creationId xmlns:p14="http://schemas.microsoft.com/office/powerpoint/2010/main" val="1765191753"/>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52ECFE3-0ED3-6841-B19F-B61C36D31C66}" type="slidenum">
              <a:rPr lang="en-US"/>
              <a:pPr>
                <a:defRPr/>
              </a:pPr>
              <a:t>‹#›</a:t>
            </a:fld>
            <a:endParaRPr lang="en-US"/>
          </a:p>
        </p:txBody>
      </p:sp>
    </p:spTree>
    <p:extLst>
      <p:ext uri="{BB962C8B-B14F-4D97-AF65-F5344CB8AC3E}">
        <p14:creationId xmlns:p14="http://schemas.microsoft.com/office/powerpoint/2010/main" val="42866048"/>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15304FCF-D7CE-9F42-852E-0CA0D4BC83CF}" type="slidenum">
              <a:rPr lang="en-US"/>
              <a:pPr>
                <a:defRPr/>
              </a:pPr>
              <a:t>‹#›</a:t>
            </a:fld>
            <a:endParaRPr lang="en-US"/>
          </a:p>
        </p:txBody>
      </p:sp>
    </p:spTree>
    <p:extLst>
      <p:ext uri="{BB962C8B-B14F-4D97-AF65-F5344CB8AC3E}">
        <p14:creationId xmlns:p14="http://schemas.microsoft.com/office/powerpoint/2010/main" val="1885293579"/>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63C6F740-0826-B64A-BE3A-5F4861C21FA5}" type="slidenum">
              <a:rPr lang="en-US"/>
              <a:pPr>
                <a:defRPr/>
              </a:pPr>
              <a:t>‹#›</a:t>
            </a:fld>
            <a:endParaRPr lang="en-US"/>
          </a:p>
        </p:txBody>
      </p:sp>
    </p:spTree>
    <p:extLst>
      <p:ext uri="{BB962C8B-B14F-4D97-AF65-F5344CB8AC3E}">
        <p14:creationId xmlns:p14="http://schemas.microsoft.com/office/powerpoint/2010/main" val="2679424809"/>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BEB9027-FC1E-3648-ADB2-BB8D999DF62D}" type="slidenum">
              <a:rPr lang="en-US"/>
              <a:pPr>
                <a:defRPr/>
              </a:pPr>
              <a:t>‹#›</a:t>
            </a:fld>
            <a:endParaRPr lang="en-US"/>
          </a:p>
        </p:txBody>
      </p:sp>
    </p:spTree>
    <p:extLst>
      <p:ext uri="{BB962C8B-B14F-4D97-AF65-F5344CB8AC3E}">
        <p14:creationId xmlns:p14="http://schemas.microsoft.com/office/powerpoint/2010/main" val="1828779425"/>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A22B0FC-6D3E-BB44-841C-BE0C33C81FBB}" type="slidenum">
              <a:rPr lang="en-US"/>
              <a:pPr>
                <a:defRPr/>
              </a:pPr>
              <a:t>‹#›</a:t>
            </a:fld>
            <a:endParaRPr lang="en-US"/>
          </a:p>
        </p:txBody>
      </p:sp>
    </p:spTree>
    <p:extLst>
      <p:ext uri="{BB962C8B-B14F-4D97-AF65-F5344CB8AC3E}">
        <p14:creationId xmlns:p14="http://schemas.microsoft.com/office/powerpoint/2010/main" val="3068954601"/>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40DC9A5-5055-0D40-B067-6150BBFCEE63}" type="slidenum">
              <a:rPr lang="en-US"/>
              <a:pPr>
                <a:defRPr/>
              </a:pPr>
              <a:t>‹#›</a:t>
            </a:fld>
            <a:endParaRPr lang="en-US"/>
          </a:p>
        </p:txBody>
      </p:sp>
    </p:spTree>
    <p:extLst>
      <p:ext uri="{BB962C8B-B14F-4D97-AF65-F5344CB8AC3E}">
        <p14:creationId xmlns:p14="http://schemas.microsoft.com/office/powerpoint/2010/main" val="2786900237"/>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F647432-0061-D24F-B838-B0D2873F6188}" type="slidenum">
              <a:rPr lang="en-US"/>
              <a:pPr>
                <a:defRPr/>
              </a:pPr>
              <a:t>‹#›</a:t>
            </a:fld>
            <a:endParaRPr lang="en-US"/>
          </a:p>
        </p:txBody>
      </p:sp>
    </p:spTree>
    <p:extLst>
      <p:ext uri="{BB962C8B-B14F-4D97-AF65-F5344CB8AC3E}">
        <p14:creationId xmlns:p14="http://schemas.microsoft.com/office/powerpoint/2010/main" val="1671737471"/>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5C773EC-7313-264D-BE6E-D192BCBB6E13}" type="slidenum">
              <a:rPr lang="en-US"/>
              <a:pPr>
                <a:defRPr/>
              </a:pPr>
              <a:t>‹#›</a:t>
            </a:fld>
            <a:endParaRPr lang="en-US"/>
          </a:p>
        </p:txBody>
      </p:sp>
    </p:spTree>
    <p:extLst>
      <p:ext uri="{BB962C8B-B14F-4D97-AF65-F5344CB8AC3E}">
        <p14:creationId xmlns:p14="http://schemas.microsoft.com/office/powerpoint/2010/main" val="2235988870"/>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21C3110-2FF3-9F4C-97FB-31201714BCDE}" type="slidenum">
              <a:rPr lang="en-US"/>
              <a:pPr>
                <a:defRPr/>
              </a:pPr>
              <a:t>‹#›</a:t>
            </a:fld>
            <a:endParaRPr lang="en-US"/>
          </a:p>
        </p:txBody>
      </p:sp>
    </p:spTree>
    <p:extLst>
      <p:ext uri="{BB962C8B-B14F-4D97-AF65-F5344CB8AC3E}">
        <p14:creationId xmlns:p14="http://schemas.microsoft.com/office/powerpoint/2010/main" val="1074745732"/>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27C8DB1-EB87-B640-B6E5-DE0684047013}"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177FEB1-14B7-4145-961A-3C435446D467}" type="slidenum">
              <a:rPr lang="en-US"/>
              <a:pPr>
                <a:defRPr/>
              </a:pPr>
              <a:t>‹#›</a:t>
            </a:fld>
            <a:endParaRPr lang="en-US"/>
          </a:p>
        </p:txBody>
      </p:sp>
    </p:spTree>
    <p:extLst>
      <p:ext uri="{BB962C8B-B14F-4D97-AF65-F5344CB8AC3E}">
        <p14:creationId xmlns:p14="http://schemas.microsoft.com/office/powerpoint/2010/main" val="1130295500"/>
      </p:ext>
    </p:extLst>
  </p:cSld>
  <p:clrMapOvr>
    <a:masterClrMapping/>
  </p:clrMapOvr>
  <p:transition spd="slow">
    <p:randomBar dir="vert"/>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E6D2E53-2BDB-3A45-B887-71912D82FA07}"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B4266089-2FA9-4548-A9D6-1C404AEEDB8A}" type="slidenum">
              <a:rPr lang="en-US"/>
              <a:pPr>
                <a:defRPr/>
              </a:pPr>
              <a:t>‹#›</a:t>
            </a:fld>
            <a:endParaRPr lang="en-US"/>
          </a:p>
        </p:txBody>
      </p:sp>
    </p:spTree>
    <p:extLst>
      <p:ext uri="{BB962C8B-B14F-4D97-AF65-F5344CB8AC3E}">
        <p14:creationId xmlns:p14="http://schemas.microsoft.com/office/powerpoint/2010/main" val="1189734585"/>
      </p:ext>
    </p:extLst>
  </p:cSld>
  <p:clrMapOvr>
    <a:masterClrMapping/>
  </p:clrMapOvr>
  <p:transition spd="slow">
    <p:randomBar dir="vert"/>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B852C7B-841D-9541-B7DE-7B7713612D25}"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9CA49EC3-3A4C-D540-8DE9-9429B8A0F022}" type="slidenum">
              <a:rPr lang="en-US"/>
              <a:pPr>
                <a:defRPr/>
              </a:pPr>
              <a:t>‹#›</a:t>
            </a:fld>
            <a:endParaRPr lang="en-US"/>
          </a:p>
        </p:txBody>
      </p:sp>
    </p:spTree>
    <p:extLst>
      <p:ext uri="{BB962C8B-B14F-4D97-AF65-F5344CB8AC3E}">
        <p14:creationId xmlns:p14="http://schemas.microsoft.com/office/powerpoint/2010/main" val="1988656019"/>
      </p:ext>
    </p:extLst>
  </p:cSld>
  <p:clrMapOvr>
    <a:masterClrMapping/>
  </p:clrMapOvr>
  <p:transition spd="slow">
    <p:randomBar dir="vert"/>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265661D-FF89-DF42-8ABF-7D94D64E7038}"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655C55F-B080-854E-96A3-A1B3EC0FB54F}" type="slidenum">
              <a:rPr lang="en-US"/>
              <a:pPr>
                <a:defRPr/>
              </a:pPr>
              <a:t>‹#›</a:t>
            </a:fld>
            <a:endParaRPr lang="en-US"/>
          </a:p>
        </p:txBody>
      </p:sp>
    </p:spTree>
    <p:extLst>
      <p:ext uri="{BB962C8B-B14F-4D97-AF65-F5344CB8AC3E}">
        <p14:creationId xmlns:p14="http://schemas.microsoft.com/office/powerpoint/2010/main" val="2394512151"/>
      </p:ext>
    </p:extLst>
  </p:cSld>
  <p:clrMapOvr>
    <a:masterClrMapping/>
  </p:clrMapOvr>
  <p:transition spd="slow">
    <p:randomBar dir="vert"/>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3B30A9A-7C73-BA4D-9741-92606D10109B}" type="datetimeFigureOut">
              <a:rPr lang="en-US"/>
              <a:pPr>
                <a:defRPr/>
              </a:pPr>
              <a:t>12/4/22</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8B510A6-45CC-8A48-869B-07C61269E4C9}" type="slidenum">
              <a:rPr lang="en-US"/>
              <a:pPr>
                <a:defRPr/>
              </a:pPr>
              <a:t>‹#›</a:t>
            </a:fld>
            <a:endParaRPr lang="en-US"/>
          </a:p>
        </p:txBody>
      </p:sp>
    </p:spTree>
    <p:extLst>
      <p:ext uri="{BB962C8B-B14F-4D97-AF65-F5344CB8AC3E}">
        <p14:creationId xmlns:p14="http://schemas.microsoft.com/office/powerpoint/2010/main" val="2160536524"/>
      </p:ext>
    </p:extLst>
  </p:cSld>
  <p:clrMapOvr>
    <a:masterClrMapping/>
  </p:clrMapOvr>
  <p:transition spd="slow">
    <p:randomBar dir="vert"/>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CCCE0A2-6215-F348-9BCE-A57AC0E34E4F}" type="datetimeFigureOut">
              <a:rPr lang="en-US"/>
              <a:pPr>
                <a:defRPr/>
              </a:pPr>
              <a:t>12/4/22</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D02D158-EA39-9142-A4A2-239869BE4553}" type="slidenum">
              <a:rPr lang="en-US"/>
              <a:pPr>
                <a:defRPr/>
              </a:pPr>
              <a:t>‹#›</a:t>
            </a:fld>
            <a:endParaRPr lang="en-US"/>
          </a:p>
        </p:txBody>
      </p:sp>
    </p:spTree>
    <p:extLst>
      <p:ext uri="{BB962C8B-B14F-4D97-AF65-F5344CB8AC3E}">
        <p14:creationId xmlns:p14="http://schemas.microsoft.com/office/powerpoint/2010/main" val="3458640113"/>
      </p:ext>
    </p:extLst>
  </p:cSld>
  <p:clrMapOvr>
    <a:masterClrMapping/>
  </p:clrMapOvr>
  <p:transition spd="slow">
    <p:randomBar dir="vert"/>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4B635027-FC6A-5F43-A87C-326FD736AACC}" type="datetimeFigureOut">
              <a:rPr lang="en-US"/>
              <a:pPr>
                <a:defRPr/>
              </a:pPr>
              <a:t>12/4/22</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AD80412-BED0-F64D-AF36-68A7F4EBA76C}" type="slidenum">
              <a:rPr lang="en-US"/>
              <a:pPr>
                <a:defRPr/>
              </a:pPr>
              <a:t>‹#›</a:t>
            </a:fld>
            <a:endParaRPr lang="en-US"/>
          </a:p>
        </p:txBody>
      </p:sp>
    </p:spTree>
    <p:extLst>
      <p:ext uri="{BB962C8B-B14F-4D97-AF65-F5344CB8AC3E}">
        <p14:creationId xmlns:p14="http://schemas.microsoft.com/office/powerpoint/2010/main" val="456812298"/>
      </p:ext>
    </p:extLst>
  </p:cSld>
  <p:clrMapOvr>
    <a:masterClrMapping/>
  </p:clrMapOvr>
  <p:transition spd="slow">
    <p:randomBar dir="vert"/>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D081F200-8E38-B74E-87D2-962C3438E0AA}"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8CACEE1-F2D9-BE41-90E7-DE96F5465921}" type="slidenum">
              <a:rPr lang="en-US"/>
              <a:pPr>
                <a:defRPr/>
              </a:pPr>
              <a:t>‹#›</a:t>
            </a:fld>
            <a:endParaRPr lang="en-US"/>
          </a:p>
        </p:txBody>
      </p:sp>
    </p:spTree>
    <p:extLst>
      <p:ext uri="{BB962C8B-B14F-4D97-AF65-F5344CB8AC3E}">
        <p14:creationId xmlns:p14="http://schemas.microsoft.com/office/powerpoint/2010/main" val="2354784142"/>
      </p:ext>
    </p:extLst>
  </p:cSld>
  <p:clrMapOvr>
    <a:masterClrMapping/>
  </p:clrMapOvr>
  <p:transition spd="slow">
    <p:randomBar dir="vert"/>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DD98BF4F-0B67-4348-9EC4-7E19E3437BF8}" type="datetimeFigureOut">
              <a:rPr lang="en-US"/>
              <a:pPr>
                <a:defRPr/>
              </a:pPr>
              <a:t>12/4/22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F6436B6-2A22-9A48-9B87-AB70DF57ECD3}" type="slidenum">
              <a:rPr lang="en-US"/>
              <a:pPr>
                <a:defRPr/>
              </a:pPr>
              <a:t>‹#›</a:t>
            </a:fld>
            <a:endParaRPr lang="en-US"/>
          </a:p>
        </p:txBody>
      </p:sp>
    </p:spTree>
    <p:extLst>
      <p:ext uri="{BB962C8B-B14F-4D97-AF65-F5344CB8AC3E}">
        <p14:creationId xmlns:p14="http://schemas.microsoft.com/office/powerpoint/2010/main" val="3293466833"/>
      </p:ext>
    </p:extLst>
  </p:cSld>
  <p:clrMapOvr>
    <a:masterClrMapping/>
  </p:clrMapOvr>
  <p:transition spd="slow">
    <p:randomBar dir="vert"/>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373EB681-E005-7040-850E-D25E41A0B582}"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700AE423-BFEC-2349-90D1-9C581BEAAE13}" type="slidenum">
              <a:rPr lang="en-US"/>
              <a:pPr>
                <a:defRPr/>
              </a:pPr>
              <a:t>‹#›</a:t>
            </a:fld>
            <a:endParaRPr lang="en-US"/>
          </a:p>
        </p:txBody>
      </p:sp>
    </p:spTree>
    <p:extLst>
      <p:ext uri="{BB962C8B-B14F-4D97-AF65-F5344CB8AC3E}">
        <p14:creationId xmlns:p14="http://schemas.microsoft.com/office/powerpoint/2010/main" val="3749066247"/>
      </p:ext>
    </p:extLst>
  </p:cSld>
  <p:clrMapOvr>
    <a:masterClrMapping/>
  </p:clrMapOvr>
  <p:transition spd="slow">
    <p:randomBar dir="vert"/>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844AB66-9160-7D43-AAE2-BB71D93A83FB}" type="datetimeFigureOut">
              <a:rPr lang="en-US"/>
              <a:pPr>
                <a:defRPr/>
              </a:pPr>
              <a:t>12/4/22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FA074F8-1213-DF45-94DE-6C838A637889}" type="slidenum">
              <a:rPr lang="en-US"/>
              <a:pPr>
                <a:defRPr/>
              </a:pPr>
              <a:t>‹#›</a:t>
            </a:fld>
            <a:endParaRPr lang="en-US"/>
          </a:p>
        </p:txBody>
      </p:sp>
    </p:spTree>
    <p:extLst>
      <p:ext uri="{BB962C8B-B14F-4D97-AF65-F5344CB8AC3E}">
        <p14:creationId xmlns:p14="http://schemas.microsoft.com/office/powerpoint/2010/main" val="3760320883"/>
      </p:ext>
    </p:extLst>
  </p:cSld>
  <p:clrMapOvr>
    <a:masterClrMapping/>
  </p:clrMapOvr>
  <p:transition spd="slow">
    <p:randomBar dir="vert"/>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307412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4097807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4673907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344295714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3035168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41312219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132754201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50447349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72315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29883843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154094017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37159213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26745195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23853624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8992780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213245458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116437132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27035857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43377227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7930382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1597877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419249682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669929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233305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4010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53607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120436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7373687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1495725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6693050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802554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230815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2091722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5983604"/>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a:lstStyle>
            <a:lvl1pPr>
              <a:defRPr/>
            </a:lvl1pPr>
          </a:lstStyle>
          <a:p>
            <a:pPr fontAlgn="base">
              <a:spcBef>
                <a:spcPct val="0"/>
              </a:spcBef>
              <a:spcAft>
                <a:spcPct val="0"/>
              </a:spcAft>
            </a:pPr>
            <a:fld id="{2D75D7CA-3C68-5047-8712-0D848CBE438F}" type="slidenum">
              <a:rPr lang="en-US">
                <a:solidFill>
                  <a:srgbClr val="000000"/>
                </a:solidFill>
                <a:latin typeface="Arial"/>
                <a:ea typeface="ＭＳ Ｐゴシック" charset="0"/>
                <a:cs typeface="ＭＳ Ｐゴシック" charset="0"/>
              </a:rPr>
              <a:pPr fontAlgn="base">
                <a:spcBef>
                  <a:spcPct val="0"/>
                </a:spcBef>
                <a:spcAft>
                  <a:spcPct val="0"/>
                </a:spcAft>
              </a:pPr>
              <a:t>‹#›</a:t>
            </a:fld>
            <a:endParaRPr lang="en-US">
              <a:solidFill>
                <a:srgbClr val="000000"/>
              </a:solidFill>
              <a:latin typeface="Arial"/>
              <a:ea typeface="ＭＳ Ｐゴシック" charset="0"/>
              <a:cs typeface="ＭＳ Ｐゴシック" charset="0"/>
            </a:endParaRPr>
          </a:p>
        </p:txBody>
      </p:sp>
    </p:spTree>
    <p:extLst>
      <p:ext uri="{BB962C8B-B14F-4D97-AF65-F5344CB8AC3E}">
        <p14:creationId xmlns:p14="http://schemas.microsoft.com/office/powerpoint/2010/main" val="13207743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AEA7E7E-7239-9E42-A750-DE3649EC8CE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275580608"/>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732F8D9-B50B-9B47-9C3B-00F4F9FB850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992128828"/>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EBA029C0-C3CB-5841-B6E8-A2A640D0C8E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92916450"/>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2610848-64B7-BA45-9CA8-4C26EE1CC7F2}"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74081425"/>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1BE068CA-C425-014E-9DBB-0597305D25C6}"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64572164"/>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D6A3966A-9528-8942-8DDD-AB5B0D8B27C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114752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CD3BF60E-3058-B74C-AA4A-F871FEF1586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978793009"/>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2F83F8C0-B1D2-1B48-B4B7-F72775E176F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012330319"/>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962FBDF-3ECC-2A49-B822-AC3727DFBB3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23958100"/>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B2F5C52-3879-C74C-90E5-BB249762395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959087160"/>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F55EE453-B557-1147-929F-E552737BC6D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820669652"/>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FEB95D57-C956-DE4B-8D42-B766007FEDF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29082905"/>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8" name="Slide Number Placeholder 7"/>
          <p:cNvSpPr>
            <a:spLocks noGrp="1"/>
          </p:cNvSpPr>
          <p:nvPr>
            <p:ph type="sldNum" sz="quarter" idx="12"/>
          </p:nvPr>
        </p:nvSpPr>
        <p:spPr>
          <a:xfrm>
            <a:off x="6553200" y="6248400"/>
            <a:ext cx="1905000" cy="457200"/>
          </a:xfrm>
        </p:spPr>
        <p:txBody>
          <a:bodyPr/>
          <a:lstStyle>
            <a:lvl1pPr>
              <a:defRPr/>
            </a:lvl1pPr>
          </a:lstStyle>
          <a:p>
            <a:fld id="{D2865287-F4B2-D841-BAE9-671873EA51F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633382459"/>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145044869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350450072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333139238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152172054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45586916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289848455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68346791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05701682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409279079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398420336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64972580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sv-SE"/>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50768441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22134165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sv-S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54843214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87806155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sv-S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7" name="Date Placeholder 6"/>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8" name="Footer Placeholder 7"/>
          <p:cNvSpPr>
            <a:spLocks noGrp="1"/>
          </p:cNvSpPr>
          <p:nvPr>
            <p:ph type="ftr" sz="quarter" idx="11"/>
          </p:nvPr>
        </p:nvSpPr>
        <p:spPr/>
        <p:txBody>
          <a:bodyPr/>
          <a:lstStyle/>
          <a:p>
            <a:endParaRPr lang="sv-SE">
              <a:solidFill>
                <a:prstClr val="black">
                  <a:tint val="75000"/>
                </a:prstClr>
              </a:solidFill>
            </a:endParaRPr>
          </a:p>
        </p:txBody>
      </p:sp>
      <p:sp>
        <p:nvSpPr>
          <p:cNvPr id="9" name="Slide Number Placeholder 8"/>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35066295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Date Placeholder 2"/>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4" name="Footer Placeholder 3"/>
          <p:cNvSpPr>
            <a:spLocks noGrp="1"/>
          </p:cNvSpPr>
          <p:nvPr>
            <p:ph type="ftr" sz="quarter" idx="11"/>
          </p:nvPr>
        </p:nvSpPr>
        <p:spPr/>
        <p:txBody>
          <a:bodyPr/>
          <a:lstStyle/>
          <a:p>
            <a:endParaRPr lang="sv-SE">
              <a:solidFill>
                <a:prstClr val="black">
                  <a:tint val="75000"/>
                </a:prstClr>
              </a:solidFill>
            </a:endParaRPr>
          </a:p>
        </p:txBody>
      </p:sp>
      <p:sp>
        <p:nvSpPr>
          <p:cNvPr id="5" name="Slide Number Placeholder 4"/>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172933026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3" name="Footer Placeholder 2"/>
          <p:cNvSpPr>
            <a:spLocks noGrp="1"/>
          </p:cNvSpPr>
          <p:nvPr>
            <p:ph type="ftr" sz="quarter" idx="11"/>
          </p:nvPr>
        </p:nvSpPr>
        <p:spPr/>
        <p:txBody>
          <a:bodyPr/>
          <a:lstStyle/>
          <a:p>
            <a:endParaRPr lang="sv-SE">
              <a:solidFill>
                <a:prstClr val="black">
                  <a:tint val="75000"/>
                </a:prstClr>
              </a:solidFill>
            </a:endParaRPr>
          </a:p>
        </p:txBody>
      </p:sp>
      <p:sp>
        <p:nvSpPr>
          <p:cNvPr id="4" name="Slide Number Placeholder 3"/>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15908675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sv-S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111469494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sv-S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404904055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462592634"/>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sv-SE"/>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4177750060"/>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2130425"/>
            <a:ext cx="6629400" cy="1470025"/>
          </a:xfrm>
        </p:spPr>
        <p:txBody>
          <a:bodyPr/>
          <a:lstStyle>
            <a:lvl1pPr>
              <a:defRPr b="0" baseline="0">
                <a:solidFill>
                  <a:srgbClr val="29B5FF"/>
                </a:solidFill>
                <a:latin typeface="Areal"/>
              </a:defRPr>
            </a:lvl1pPr>
          </a:lstStyle>
          <a:p>
            <a:r>
              <a:rPr lang="en-US" dirty="0"/>
              <a:t>Click to edit Master title style</a:t>
            </a:r>
          </a:p>
        </p:txBody>
      </p:sp>
      <p:sp>
        <p:nvSpPr>
          <p:cNvPr id="3" name="Subtitle 2"/>
          <p:cNvSpPr>
            <a:spLocks noGrp="1"/>
          </p:cNvSpPr>
          <p:nvPr>
            <p:ph type="subTitle" idx="1" hasCustomPrompt="1"/>
          </p:nvPr>
        </p:nvSpPr>
        <p:spPr>
          <a:xfrm>
            <a:off x="1828800" y="3886200"/>
            <a:ext cx="5943600" cy="1752600"/>
          </a:xfrm>
        </p:spPr>
        <p:txBody>
          <a:bodyPr/>
          <a:lstStyle>
            <a:lvl1pPr marL="0" indent="0" algn="ctr">
              <a:buNone/>
              <a:defRPr baseline="0">
                <a:solidFill>
                  <a:schemeClr val="bg1">
                    <a:lumMod val="85000"/>
                  </a:schemeClr>
                </a:solidFill>
                <a:latin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 </a:t>
            </a:r>
          </a:p>
        </p:txBody>
      </p:sp>
      <p:sp>
        <p:nvSpPr>
          <p:cNvPr id="4" name="Date Placeholder 3"/>
          <p:cNvSpPr>
            <a:spLocks noGrp="1"/>
          </p:cNvSpPr>
          <p:nvPr>
            <p:ph type="dt" sz="half" idx="10"/>
          </p:nvPr>
        </p:nvSpPr>
        <p:spPr/>
        <p:txBody>
          <a:bodyPr/>
          <a:lstStyle/>
          <a:p>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695294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vl1pPr>
          </a:lstStyle>
          <a:p>
            <a:r>
              <a:rPr lang="en-US" dirty="0"/>
              <a:t>Click to edit Master title style</a:t>
            </a:r>
          </a:p>
        </p:txBody>
      </p:sp>
      <p:sp>
        <p:nvSpPr>
          <p:cNvPr id="3" name="Content Placeholder 2"/>
          <p:cNvSpPr>
            <a:spLocks noGrp="1"/>
          </p:cNvSpPr>
          <p:nvPr>
            <p:ph idx="1" hasCustomPrompt="1"/>
          </p:nvPr>
        </p:nvSpPr>
        <p:spPr/>
        <p:txBody>
          <a:bodyPr/>
          <a:lstStyle>
            <a:lvl1pPr>
              <a:defRPr baseline="0"/>
            </a:lvl1pPr>
            <a:lvl2pPr>
              <a:defRPr baseline="0"/>
            </a:lvl2pPr>
            <a:lvl3pPr>
              <a:defRPr baseline="0"/>
            </a:lvl3pPr>
            <a:lvl4pPr>
              <a:defRPr baseline="0"/>
            </a:lvl4pPr>
            <a:lvl5pPr>
              <a:defRPr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 </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413106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199" y="4406900"/>
            <a:ext cx="6894513"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600199" y="2906713"/>
            <a:ext cx="6894513"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3516" y="6465898"/>
            <a:ext cx="2895600" cy="365125"/>
          </a:xfrm>
        </p:spPr>
        <p:txBody>
          <a:bodyPr/>
          <a:lstStyle>
            <a:lvl1pPr algn="l">
              <a:defRPr/>
            </a:lvl1p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a:xfrm>
            <a:off x="7014998" y="6492875"/>
            <a:ext cx="2133600" cy="365125"/>
          </a:xfrm>
        </p:spPr>
        <p:txBody>
          <a:bodyPr/>
          <a:lstStyle>
            <a:lvl1pPr algn="r">
              <a:defRPr/>
            </a:lvl1p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608811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0"/>
            <a:ext cx="3276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8345953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535113"/>
            <a:ext cx="3278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9200" y="2174875"/>
            <a:ext cx="3278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9" name="Slide Number Placeholder 8"/>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2437653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5" name="Slide Number Placeholder 4"/>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864091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4" name="Slide Number Placeholder 3"/>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7468584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5049631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7372844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949998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2867311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9966366"/>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9153164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0504161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926870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446710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418601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7350133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4753313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690941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0605340"/>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221568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FC28955-FABD-5542-995B-E2A39DDF6F2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2524197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78762" y="0"/>
            <a:ext cx="8732134" cy="1032788"/>
          </a:xfrm>
        </p:spPr>
        <p:txBody>
          <a:bodyPr/>
          <a:lstStyle/>
          <a:p>
            <a:r>
              <a:rPr lang="en-US"/>
              <a:t>Click to edit Master title style</a:t>
            </a:r>
          </a:p>
        </p:txBody>
      </p:sp>
      <p:sp>
        <p:nvSpPr>
          <p:cNvPr id="3" name="Text Placeholder 2"/>
          <p:cNvSpPr>
            <a:spLocks noGrp="1"/>
          </p:cNvSpPr>
          <p:nvPr>
            <p:ph type="body" sz="half" idx="1"/>
          </p:nvPr>
        </p:nvSpPr>
        <p:spPr>
          <a:xfrm>
            <a:off x="274578" y="1652461"/>
            <a:ext cx="4366067" cy="4681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777934" y="1652461"/>
            <a:ext cx="4366066" cy="22721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777934" y="4062300"/>
            <a:ext cx="4366066" cy="22721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4151638"/>
      </p:ext>
    </p:extLst>
  </p:cSld>
  <p:clrMapOvr>
    <a:masterClrMapping/>
  </p:clrMapOvr>
  <p:transition spd="slow">
    <p:wipe dir="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6 Título"/>
          <p:cNvSpPr>
            <a:spLocks noGrp="1"/>
          </p:cNvSpPr>
          <p:nvPr>
            <p:ph type="title"/>
          </p:nvPr>
        </p:nvSpPr>
        <p:spPr/>
        <p:txBody>
          <a:bodyPr/>
          <a:lstStyle/>
          <a:p>
            <a:r>
              <a:rPr lang="es-ES"/>
              <a:t>Haga clic para modificar el estilo de título del patrón</a:t>
            </a:r>
          </a:p>
        </p:txBody>
      </p:sp>
      <p:sp>
        <p:nvSpPr>
          <p:cNvPr id="4" name="3 Marcador de fecha"/>
          <p:cNvSpPr>
            <a:spLocks noGrp="1"/>
          </p:cNvSpPr>
          <p:nvPr>
            <p:ph type="dt" sz="half" idx="10"/>
          </p:nvPr>
        </p:nvSpPr>
        <p:spPr/>
        <p:txBody>
          <a:bodyPr/>
          <a:lstStyle>
            <a:lvl1pPr>
              <a:defRPr/>
            </a:lvl1pPr>
          </a:lstStyle>
          <a:p>
            <a:fld id="{F968A16A-A8EB-094C-BF28-1E02B6AEBC14}" type="datetime1">
              <a:rPr lang="es-ES">
                <a:solidFill>
                  <a:prstClr val="black">
                    <a:tint val="75000"/>
                  </a:prstClr>
                </a:solidFill>
              </a:rPr>
              <a:pPr/>
              <a:t>4/12/22</a:t>
            </a:fld>
            <a:endParaRPr lang="es-ES">
              <a:solidFill>
                <a:prstClr val="black">
                  <a:tint val="75000"/>
                </a:prstClr>
              </a:solidFill>
            </a:endParaRPr>
          </a:p>
        </p:txBody>
      </p:sp>
      <p:sp>
        <p:nvSpPr>
          <p:cNvPr id="5" name="4 Marcador de pie de página"/>
          <p:cNvSpPr>
            <a:spLocks noGrp="1"/>
          </p:cNvSpPr>
          <p:nvPr>
            <p:ph type="ftr" sz="quarter" idx="11"/>
          </p:nvPr>
        </p:nvSpPr>
        <p:spPr/>
        <p:txBody>
          <a:bodyPr/>
          <a:lstStyle>
            <a:lvl1pPr>
              <a:defRPr/>
            </a:lvl1pPr>
          </a:lstStyle>
          <a:p>
            <a:pPr>
              <a:defRPr/>
            </a:pPr>
            <a:endParaRPr lang="es-ES">
              <a:solidFill>
                <a:prstClr val="black">
                  <a:tint val="75000"/>
                </a:prstClr>
              </a:solidFill>
            </a:endParaRPr>
          </a:p>
        </p:txBody>
      </p:sp>
      <p:sp>
        <p:nvSpPr>
          <p:cNvPr id="6" name="5 Marcador de número de diapositiva"/>
          <p:cNvSpPr>
            <a:spLocks noGrp="1"/>
          </p:cNvSpPr>
          <p:nvPr>
            <p:ph type="sldNum" sz="quarter" idx="12"/>
          </p:nvPr>
        </p:nvSpPr>
        <p:spPr/>
        <p:txBody>
          <a:bodyPr/>
          <a:lstStyle>
            <a:lvl1pPr>
              <a:defRPr/>
            </a:lvl1pPr>
          </a:lstStyle>
          <a:p>
            <a:fld id="{1DD2874B-7A50-A343-95B9-7C715535FCE3}" type="slidenum">
              <a:rPr lang="es-ES">
                <a:solidFill>
                  <a:prstClr val="black">
                    <a:tint val="75000"/>
                  </a:prstClr>
                </a:solidFill>
              </a:rPr>
              <a:pPr/>
              <a:t>‹#›</a:t>
            </a:fld>
            <a:endParaRPr lang="es-ES">
              <a:solidFill>
                <a:prstClr val="black">
                  <a:tint val="75000"/>
                </a:prstClr>
              </a:solidFill>
            </a:endParaRPr>
          </a:p>
        </p:txBody>
      </p:sp>
    </p:spTree>
    <p:extLst>
      <p:ext uri="{BB962C8B-B14F-4D97-AF65-F5344CB8AC3E}">
        <p14:creationId xmlns:p14="http://schemas.microsoft.com/office/powerpoint/2010/main" val="103639844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4105DE70-E079-1A4B-B0A1-C2F7138FB5B9}" type="slidenum">
              <a:rPr lang="en-US"/>
              <a:pPr>
                <a:defRPr/>
              </a:pPr>
              <a:t>‹#›</a:t>
            </a:fld>
            <a:endParaRPr lang="en-US"/>
          </a:p>
        </p:txBody>
      </p:sp>
    </p:spTree>
    <p:extLst>
      <p:ext uri="{BB962C8B-B14F-4D97-AF65-F5344CB8AC3E}">
        <p14:creationId xmlns:p14="http://schemas.microsoft.com/office/powerpoint/2010/main" val="2915165707"/>
      </p:ext>
    </p:extLst>
  </p:cSld>
  <p:clrMapOvr>
    <a:masterClrMapping/>
  </p:clrMapOvr>
  <p:transition spd="slow">
    <p:randomBar dir="vert"/>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74C9FEC6-D73F-7B47-884C-37929BA74B2A}" type="slidenum">
              <a:rPr lang="en-US"/>
              <a:pPr>
                <a:defRPr/>
              </a:pPr>
              <a:t>‹#›</a:t>
            </a:fld>
            <a:endParaRPr lang="en-US"/>
          </a:p>
        </p:txBody>
      </p:sp>
    </p:spTree>
    <p:extLst>
      <p:ext uri="{BB962C8B-B14F-4D97-AF65-F5344CB8AC3E}">
        <p14:creationId xmlns:p14="http://schemas.microsoft.com/office/powerpoint/2010/main" val="2333702091"/>
      </p:ext>
    </p:extLst>
  </p:cSld>
  <p:clrMapOvr>
    <a:masterClrMapping/>
  </p:clrMapOvr>
  <p:transition spd="slow">
    <p:randomBar dir="vert"/>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101C114F-BA8D-8C43-8DF5-1260233D3828}" type="slidenum">
              <a:rPr lang="en-US"/>
              <a:pPr>
                <a:defRPr/>
              </a:pPr>
              <a:t>‹#›</a:t>
            </a:fld>
            <a:endParaRPr lang="en-US"/>
          </a:p>
        </p:txBody>
      </p:sp>
    </p:spTree>
    <p:extLst>
      <p:ext uri="{BB962C8B-B14F-4D97-AF65-F5344CB8AC3E}">
        <p14:creationId xmlns:p14="http://schemas.microsoft.com/office/powerpoint/2010/main" val="1065566248"/>
      </p:ext>
    </p:extLst>
  </p:cSld>
  <p:clrMapOvr>
    <a:masterClrMapping/>
  </p:clrMapOvr>
  <p:transition spd="slow">
    <p:randomBar dir="vert"/>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2AF6AC47-0D93-9746-9AEB-D449F75D851F}" type="slidenum">
              <a:rPr lang="en-US"/>
              <a:pPr>
                <a:defRPr/>
              </a:pPr>
              <a:t>‹#›</a:t>
            </a:fld>
            <a:endParaRPr lang="en-US"/>
          </a:p>
        </p:txBody>
      </p:sp>
    </p:spTree>
    <p:extLst>
      <p:ext uri="{BB962C8B-B14F-4D97-AF65-F5344CB8AC3E}">
        <p14:creationId xmlns:p14="http://schemas.microsoft.com/office/powerpoint/2010/main" val="3272896685"/>
      </p:ext>
    </p:extLst>
  </p:cSld>
  <p:clrMapOvr>
    <a:masterClrMapping/>
  </p:clrMapOvr>
  <p:transition spd="slow">
    <p:randomBar dir="vert"/>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23E25C0B-16DD-B64B-B80B-9A9B96C5C4A6}" type="slidenum">
              <a:rPr lang="en-US"/>
              <a:pPr>
                <a:defRPr/>
              </a:pPr>
              <a:t>‹#›</a:t>
            </a:fld>
            <a:endParaRPr lang="en-US"/>
          </a:p>
        </p:txBody>
      </p:sp>
    </p:spTree>
    <p:extLst>
      <p:ext uri="{BB962C8B-B14F-4D97-AF65-F5344CB8AC3E}">
        <p14:creationId xmlns:p14="http://schemas.microsoft.com/office/powerpoint/2010/main" val="2622177669"/>
      </p:ext>
    </p:extLst>
  </p:cSld>
  <p:clrMapOvr>
    <a:masterClrMapping/>
  </p:clrMapOvr>
  <p:transition spd="slow">
    <p:randomBar dir="vert"/>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F6CFCE6A-BB35-D843-B938-4B8FE14A0FF3}" type="slidenum">
              <a:rPr lang="en-US"/>
              <a:pPr>
                <a:defRPr/>
              </a:pPr>
              <a:t>‹#›</a:t>
            </a:fld>
            <a:endParaRPr lang="en-US"/>
          </a:p>
        </p:txBody>
      </p:sp>
    </p:spTree>
    <p:extLst>
      <p:ext uri="{BB962C8B-B14F-4D97-AF65-F5344CB8AC3E}">
        <p14:creationId xmlns:p14="http://schemas.microsoft.com/office/powerpoint/2010/main" val="611871698"/>
      </p:ext>
    </p:extLst>
  </p:cSld>
  <p:clrMapOvr>
    <a:masterClrMapping/>
  </p:clrMapOvr>
  <p:transition spd="slow">
    <p:randomBar dir="vert"/>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9D35421C-CEEB-954C-BC3C-78F877BC4581}" type="slidenum">
              <a:rPr lang="en-US"/>
              <a:pPr>
                <a:defRPr/>
              </a:pPr>
              <a:t>‹#›</a:t>
            </a:fld>
            <a:endParaRPr lang="en-US"/>
          </a:p>
        </p:txBody>
      </p:sp>
    </p:spTree>
    <p:extLst>
      <p:ext uri="{BB962C8B-B14F-4D97-AF65-F5344CB8AC3E}">
        <p14:creationId xmlns:p14="http://schemas.microsoft.com/office/powerpoint/2010/main" val="1850074294"/>
      </p:ext>
    </p:extLst>
  </p:cSld>
  <p:clrMapOvr>
    <a:masterClrMapping/>
  </p:clrMapOvr>
  <p:transition spd="slow">
    <p:randomBar dir="vert"/>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3FFF590A-70E6-7D4D-B454-26EAB28F5B8B}" type="slidenum">
              <a:rPr lang="en-US"/>
              <a:pPr>
                <a:defRPr/>
              </a:pPr>
              <a:t>‹#›</a:t>
            </a:fld>
            <a:endParaRPr lang="en-US"/>
          </a:p>
        </p:txBody>
      </p:sp>
    </p:spTree>
    <p:extLst>
      <p:ext uri="{BB962C8B-B14F-4D97-AF65-F5344CB8AC3E}">
        <p14:creationId xmlns:p14="http://schemas.microsoft.com/office/powerpoint/2010/main" val="1156575245"/>
      </p:ext>
    </p:extLst>
  </p:cSld>
  <p:clrMapOvr>
    <a:masterClrMapping/>
  </p:clrMapOvr>
  <p:transition spd="slow">
    <p:randomBar dir="vert"/>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BEC4E873-EB47-6F40-81E8-CA22AC0F1120}" type="slidenum">
              <a:rPr lang="en-US"/>
              <a:pPr>
                <a:defRPr/>
              </a:pPr>
              <a:t>‹#›</a:t>
            </a:fld>
            <a:endParaRPr lang="en-US"/>
          </a:p>
        </p:txBody>
      </p:sp>
    </p:spTree>
    <p:extLst>
      <p:ext uri="{BB962C8B-B14F-4D97-AF65-F5344CB8AC3E}">
        <p14:creationId xmlns:p14="http://schemas.microsoft.com/office/powerpoint/2010/main" val="1358931369"/>
      </p:ext>
    </p:extLst>
  </p:cSld>
  <p:clrMapOvr>
    <a:masterClrMapping/>
  </p:clrMapOvr>
  <p:transition spd="slow">
    <p:randomBar dir="vert"/>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84840A24-B0C5-A64E-B25E-0B9690AECCFC}" type="slidenum">
              <a:rPr lang="en-US"/>
              <a:pPr>
                <a:defRPr/>
              </a:pPr>
              <a:t>‹#›</a:t>
            </a:fld>
            <a:endParaRPr lang="en-US"/>
          </a:p>
        </p:txBody>
      </p:sp>
    </p:spTree>
    <p:extLst>
      <p:ext uri="{BB962C8B-B14F-4D97-AF65-F5344CB8AC3E}">
        <p14:creationId xmlns:p14="http://schemas.microsoft.com/office/powerpoint/2010/main" val="1049798922"/>
      </p:ext>
    </p:extLst>
  </p:cSld>
  <p:clrMapOvr>
    <a:masterClrMapping/>
  </p:clrMapOvr>
  <p:transition spd="slow">
    <p:randomBar dir="vert"/>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A6BB79BF-1699-2E45-A90E-BAB39FDCA106}" type="slidenum">
              <a:rPr lang="en-US"/>
              <a:pPr>
                <a:defRPr/>
              </a:pPr>
              <a:t>‹#›</a:t>
            </a:fld>
            <a:endParaRPr lang="en-US"/>
          </a:p>
        </p:txBody>
      </p:sp>
    </p:spTree>
    <p:extLst>
      <p:ext uri="{BB962C8B-B14F-4D97-AF65-F5344CB8AC3E}">
        <p14:creationId xmlns:p14="http://schemas.microsoft.com/office/powerpoint/2010/main" val="2452831241"/>
      </p:ext>
    </p:extLst>
  </p:cSld>
  <p:clrMapOvr>
    <a:masterClrMapping/>
  </p:clrMapOvr>
  <p:transition spd="slow">
    <p:randomBar dir="vert"/>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8FB9DC6C-CBFA-EF41-8356-9BF021059E73}" type="slidenum">
              <a:rPr lang="en-US"/>
              <a:pPr>
                <a:defRPr/>
              </a:pPr>
              <a:t>‹#›</a:t>
            </a:fld>
            <a:endParaRPr lang="en-US"/>
          </a:p>
        </p:txBody>
      </p:sp>
    </p:spTree>
    <p:extLst>
      <p:ext uri="{BB962C8B-B14F-4D97-AF65-F5344CB8AC3E}">
        <p14:creationId xmlns:p14="http://schemas.microsoft.com/office/powerpoint/2010/main" val="2113229023"/>
      </p:ext>
    </p:extLst>
  </p:cSld>
  <p:clrMapOvr>
    <a:masterClrMapping/>
  </p:clrMapOvr>
  <p:transition spd="slow">
    <p:randomBar dir="vert"/>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78E8B04C-96B9-9448-91DF-D6509F291253}"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385232099"/>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50F6C0E8-2D6E-C34D-8A33-E436BE462463}"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188277853"/>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C8C529EB-EA3A-AE42-BE25-545306AD15F8}"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2837339530"/>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654713EF-06A6-C14B-A903-EE3714C59C28}"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2664001663"/>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fld id="{708EBEEA-1520-4341-8365-8FDE9B0712E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010424870"/>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fld id="{08E1577F-B240-454A-8464-6DF86F91C9DB}"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228277397"/>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fld id="{AF193217-2EF6-8E46-A58C-544003AB48E1}"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34774087"/>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C74B63AD-6855-054F-A707-84A105640E94}"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032307881"/>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11B712D6-BB93-0046-A3B0-A985ED182960}"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7598135"/>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81F566F9-E8BE-3244-B57A-E913AA51D267}"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75639870"/>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2152A7AF-237A-5944-859C-B51BD2946D2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597326353"/>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94CBD5C8-1592-E445-9A85-6DB100D07F0A}"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931721744"/>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585D440A-E337-EB46-A2C3-0BB276D7E48B}"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425274042"/>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AF8B69F-7A07-934F-B885-BEF36469A45A}"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562567707"/>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8FD60BC6-DB78-3547-8761-8DD82BAF136B}"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894170936"/>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846F86F3-92D8-5F47-9E53-4FDC63F5DBBF}"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175506050"/>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F75D240F-E1DC-124E-9254-DBF26988963D}"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03773674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EFD3A154-C887-6344-8053-4551015CD755}"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725198729"/>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99266E-E1B0-1C47-B4E9-45DE53CC21E2}"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762362296"/>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C8788D74-6F0A-9443-8D88-FE65F95C2847}"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408545880"/>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AE2097B0-A344-6340-B027-D93902AEB6C5}"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738885308"/>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B0ABFB4-0AF8-D446-A731-8E7D1D4F49A0}"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4113932522"/>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4" name="Rectangle 2"/>
          <p:cNvSpPr>
            <a:spLocks noChangeArrowheads="1"/>
          </p:cNvSpPr>
          <p:nvPr/>
        </p:nvSpPr>
        <p:spPr bwMode="auto">
          <a:xfrm>
            <a:off x="0" y="0"/>
            <a:ext cx="9144000" cy="1254125"/>
          </a:xfrm>
          <a:prstGeom prst="rect">
            <a:avLst/>
          </a:prstGeom>
          <a:solidFill>
            <a:srgbClr val="00A6EB"/>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600">
              <a:solidFill>
                <a:srgbClr val="000000"/>
              </a:solidFill>
              <a:ea typeface="ＭＳ Ｐゴシック" charset="0"/>
              <a:cs typeface="ＭＳ Ｐゴシック" charset="0"/>
            </a:endParaRPr>
          </a:p>
        </p:txBody>
      </p:sp>
      <p:pic>
        <p:nvPicPr>
          <p:cNvPr id="5" name="Picture 9" descr="DESY-Logo-cyan-RGB_ger"/>
          <p:cNvPicPr>
            <a:picLocks noChangeAspect="1" noChangeArrowheads="1"/>
          </p:cNvPicPr>
          <p:nvPr userDrawn="1"/>
        </p:nvPicPr>
        <p:blipFill>
          <a:blip r:embed="rId2" cstate="print">
            <a:extLst>
              <a:ext uri="{28A0092B-C50C-407E-A947-70E740481C1C}">
                <a14:useLocalDpi xmlns:a14="http://schemas.microsoft.com/office/drawing/2010/main"/>
              </a:ext>
            </a:extLst>
          </a:blip>
          <a:srcRect l="-3554" t="-4523" r="-13409"/>
          <a:stretch>
            <a:fillRect/>
          </a:stretch>
        </p:blipFill>
        <p:spPr bwMode="auto">
          <a:xfrm>
            <a:off x="7794625" y="5684838"/>
            <a:ext cx="1149350" cy="1027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 Box 16"/>
          <p:cNvSpPr txBox="1">
            <a:spLocks noChangeArrowheads="1"/>
          </p:cNvSpPr>
          <p:nvPr userDrawn="1"/>
        </p:nvSpPr>
        <p:spPr bwMode="auto">
          <a:xfrm>
            <a:off x="2003425" y="2481263"/>
            <a:ext cx="2855913" cy="336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fontAlgn="base">
              <a:spcBef>
                <a:spcPct val="50000"/>
              </a:spcBef>
              <a:spcAft>
                <a:spcPct val="0"/>
              </a:spcAft>
            </a:pPr>
            <a:endParaRPr lang="de-DE" sz="1600">
              <a:solidFill>
                <a:srgbClr val="000000"/>
              </a:solidFill>
            </a:endParaRPr>
          </a:p>
        </p:txBody>
      </p:sp>
      <p:pic>
        <p:nvPicPr>
          <p:cNvPr id="7" name="Picture 21" descr="HG_LOGO_70_ENG_K"/>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352425" y="5949950"/>
            <a:ext cx="1473200" cy="5984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Bild 1"/>
          <p:cNvPicPr>
            <a:picLocks noChangeAspect="1"/>
          </p:cNvPicPr>
          <p:nvPr userDrawn="1"/>
        </p:nvPicPr>
        <p:blipFill>
          <a:blip r:embed="rId4" cstate="print">
            <a:extLst>
              <a:ext uri="{28A0092B-C50C-407E-A947-70E740481C1C}">
                <a14:useLocalDpi xmlns:a14="http://schemas.microsoft.com/office/drawing/2010/main"/>
              </a:ext>
            </a:extLst>
          </a:blip>
          <a:srcRect/>
          <a:stretch>
            <a:fillRect/>
          </a:stretch>
        </p:blipFill>
        <p:spPr bwMode="auto">
          <a:xfrm>
            <a:off x="23553738" y="402129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02435" name="Rectangle 3"/>
          <p:cNvSpPr>
            <a:spLocks noGrp="1" noChangeArrowheads="1"/>
          </p:cNvSpPr>
          <p:nvPr>
            <p:ph type="subTitle" idx="1"/>
          </p:nvPr>
        </p:nvSpPr>
        <p:spPr>
          <a:xfrm>
            <a:off x="292100" y="1363663"/>
            <a:ext cx="8520113" cy="485775"/>
          </a:xfrm>
        </p:spPr>
        <p:txBody>
          <a:bodyPr/>
          <a:lstStyle>
            <a:lvl1pPr marL="0" indent="0">
              <a:buFont typeface="Arial Black" pitchFamily="34" charset="0"/>
              <a:buNone/>
              <a:defRPr b="1">
                <a:solidFill>
                  <a:srgbClr val="F28E00"/>
                </a:solidFill>
              </a:defRPr>
            </a:lvl1pPr>
          </a:lstStyle>
          <a:p>
            <a:pPr lvl="0"/>
            <a:r>
              <a:rPr lang="de-DE" noProof="0"/>
              <a:t>Click to edit Master subtitle style</a:t>
            </a:r>
            <a:endParaRPr lang="en-GB" noProof="0"/>
          </a:p>
        </p:txBody>
      </p:sp>
      <p:sp>
        <p:nvSpPr>
          <p:cNvPr id="402436" name="Rectangle 4"/>
          <p:cNvSpPr>
            <a:spLocks noGrp="1" noChangeArrowheads="1"/>
          </p:cNvSpPr>
          <p:nvPr>
            <p:ph type="ctrTitle" sz="quarter"/>
          </p:nvPr>
        </p:nvSpPr>
        <p:spPr>
          <a:xfrm>
            <a:off x="282575" y="0"/>
            <a:ext cx="8520113" cy="1266825"/>
          </a:xfrm>
        </p:spPr>
        <p:txBody>
          <a:bodyPr anchor="b"/>
          <a:lstStyle>
            <a:lvl1pPr>
              <a:lnSpc>
                <a:spcPct val="80000"/>
              </a:lnSpc>
              <a:defRPr sz="4000"/>
            </a:lvl1pPr>
          </a:lstStyle>
          <a:p>
            <a:pPr lvl="0"/>
            <a:r>
              <a:rPr lang="de-DE" noProof="0"/>
              <a:t>Click to edit Master title style</a:t>
            </a:r>
            <a:endParaRPr lang="en-GB" noProof="0"/>
          </a:p>
        </p:txBody>
      </p:sp>
    </p:spTree>
    <p:extLst>
      <p:ext uri="{BB962C8B-B14F-4D97-AF65-F5344CB8AC3E}">
        <p14:creationId xmlns:p14="http://schemas.microsoft.com/office/powerpoint/2010/main" val="3136844043"/>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Inhaltsplatzhalter 2"/>
          <p:cNvSpPr>
            <a:spLocks noGrp="1"/>
          </p:cNvSpPr>
          <p:nvPr>
            <p:ph idx="1"/>
          </p:nvPr>
        </p:nvSpPr>
        <p:spPr/>
        <p:txBody>
          <a:body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2822751866"/>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de-DE"/>
              <a:t>Click to edit Master title style</a:t>
            </a:r>
          </a:p>
        </p:txBody>
      </p:sp>
      <p:sp>
        <p:nvSpPr>
          <p:cNvPr id="3" name="Textplatzhalt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de-DE"/>
              <a:t>Click to edit Master text styles</a:t>
            </a:r>
          </a:p>
        </p:txBody>
      </p:sp>
    </p:spTree>
    <p:extLst>
      <p:ext uri="{BB962C8B-B14F-4D97-AF65-F5344CB8AC3E}">
        <p14:creationId xmlns:p14="http://schemas.microsoft.com/office/powerpoint/2010/main" val="163004648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Inhaltsplatzhalter 2"/>
          <p:cNvSpPr>
            <a:spLocks noGrp="1"/>
          </p:cNvSpPr>
          <p:nvPr>
            <p:ph sz="half" idx="1"/>
          </p:nvPr>
        </p:nvSpPr>
        <p:spPr>
          <a:xfrm>
            <a:off x="282575" y="977900"/>
            <a:ext cx="4183063" cy="4792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4" name="Inhaltsplatzhalter 3"/>
          <p:cNvSpPr>
            <a:spLocks noGrp="1"/>
          </p:cNvSpPr>
          <p:nvPr>
            <p:ph sz="half" idx="2"/>
          </p:nvPr>
        </p:nvSpPr>
        <p:spPr>
          <a:xfrm>
            <a:off x="4618038" y="977900"/>
            <a:ext cx="4184650" cy="4792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1975797804"/>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457200" y="274638"/>
            <a:ext cx="8229600" cy="1143000"/>
          </a:xfrm>
        </p:spPr>
        <p:txBody>
          <a:bodyPr/>
          <a:lstStyle>
            <a:lvl1pPr>
              <a:defRPr/>
            </a:lvl1pPr>
          </a:lstStyle>
          <a:p>
            <a:r>
              <a:rPr lang="de-DE"/>
              <a:t>Click to edit Master title style</a:t>
            </a:r>
          </a:p>
        </p:txBody>
      </p:sp>
      <p:sp>
        <p:nvSpPr>
          <p:cNvPr id="3" name="Textplatzhalt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Click to edit Master text styles</a:t>
            </a:r>
          </a:p>
        </p:txBody>
      </p:sp>
      <p:sp>
        <p:nvSpPr>
          <p:cNvPr id="4" name="Inhaltsplatzhalt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5" name="Textplatzhalt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Click to edit Master text styles</a:t>
            </a:r>
          </a:p>
        </p:txBody>
      </p:sp>
      <p:sp>
        <p:nvSpPr>
          <p:cNvPr id="6" name="Inhaltsplatzhalt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429073581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Tree>
    <p:extLst>
      <p:ext uri="{BB962C8B-B14F-4D97-AF65-F5344CB8AC3E}">
        <p14:creationId xmlns:p14="http://schemas.microsoft.com/office/powerpoint/2010/main" val="2349221421"/>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861282"/>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de-DE"/>
              <a:t>Click to edit Master title style</a:t>
            </a:r>
          </a:p>
        </p:txBody>
      </p:sp>
      <p:sp>
        <p:nvSpPr>
          <p:cNvPr id="3" name="Inhaltsplatzhalt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4" name="Textplatzhalt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Click to edit Master text styles</a:t>
            </a:r>
          </a:p>
        </p:txBody>
      </p:sp>
    </p:spTree>
    <p:extLst>
      <p:ext uri="{BB962C8B-B14F-4D97-AF65-F5344CB8AC3E}">
        <p14:creationId xmlns:p14="http://schemas.microsoft.com/office/powerpoint/2010/main" val="1621265049"/>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de-DE"/>
              <a:t>Click to edit Master title style</a:t>
            </a:r>
          </a:p>
        </p:txBody>
      </p:sp>
      <p:sp>
        <p:nvSpPr>
          <p:cNvPr id="3" name="Bildplatzhalt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de-DE" noProof="0"/>
              <a:t>Drag picture to placeholder or click icon to add</a:t>
            </a:r>
          </a:p>
        </p:txBody>
      </p:sp>
      <p:sp>
        <p:nvSpPr>
          <p:cNvPr id="4" name="Textplatzhalt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Click to edit Master text styles</a:t>
            </a:r>
          </a:p>
        </p:txBody>
      </p:sp>
    </p:spTree>
    <p:extLst>
      <p:ext uri="{BB962C8B-B14F-4D97-AF65-F5344CB8AC3E}">
        <p14:creationId xmlns:p14="http://schemas.microsoft.com/office/powerpoint/2010/main" val="3993540992"/>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Vertikaler Textplatzhalter 2"/>
          <p:cNvSpPr>
            <a:spLocks noGrp="1"/>
          </p:cNvSpPr>
          <p:nvPr>
            <p:ph type="body" orient="vert" idx="1"/>
          </p:nvPr>
        </p:nvSpPr>
        <p:spPr/>
        <p:txBody>
          <a:bodyPr vert="eaVert"/>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4202994341"/>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80200" y="103188"/>
            <a:ext cx="2132013" cy="5667375"/>
          </a:xfrm>
        </p:spPr>
        <p:txBody>
          <a:bodyPr vert="eaVert"/>
          <a:lstStyle/>
          <a:p>
            <a:r>
              <a:rPr lang="de-DE"/>
              <a:t>Click to edit Master title style</a:t>
            </a:r>
          </a:p>
        </p:txBody>
      </p:sp>
      <p:sp>
        <p:nvSpPr>
          <p:cNvPr id="3" name="Vertikaler Textplatzhalter 2"/>
          <p:cNvSpPr>
            <a:spLocks noGrp="1"/>
          </p:cNvSpPr>
          <p:nvPr>
            <p:ph type="body" orient="vert" idx="1"/>
          </p:nvPr>
        </p:nvSpPr>
        <p:spPr>
          <a:xfrm>
            <a:off x="282575" y="103188"/>
            <a:ext cx="6245225" cy="5667375"/>
          </a:xfrm>
        </p:spPr>
        <p:txBody>
          <a:bodyPr vert="eaVert"/>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3337706181"/>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670E1B87-F11F-CC4A-A581-6835C93A6F0E}" type="slidenum">
              <a:rPr lang="en-US"/>
              <a:pPr>
                <a:defRPr/>
              </a:pPr>
              <a:t>‹#›</a:t>
            </a:fld>
            <a:endParaRPr lang="en-US"/>
          </a:p>
        </p:txBody>
      </p:sp>
    </p:spTree>
    <p:extLst>
      <p:ext uri="{BB962C8B-B14F-4D97-AF65-F5344CB8AC3E}">
        <p14:creationId xmlns:p14="http://schemas.microsoft.com/office/powerpoint/2010/main" val="3556605154"/>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EBD5CF5-494F-D64C-95DF-CBDF4C76D3C9}" type="slidenum">
              <a:rPr lang="en-US"/>
              <a:pPr>
                <a:defRPr/>
              </a:pPr>
              <a:t>‹#›</a:t>
            </a:fld>
            <a:endParaRPr lang="en-US"/>
          </a:p>
        </p:txBody>
      </p:sp>
    </p:spTree>
    <p:extLst>
      <p:ext uri="{BB962C8B-B14F-4D97-AF65-F5344CB8AC3E}">
        <p14:creationId xmlns:p14="http://schemas.microsoft.com/office/powerpoint/2010/main" val="1897890040"/>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CC2B95D8-3B00-7944-8A1F-339632497B53}" type="slidenum">
              <a:rPr lang="en-US"/>
              <a:pPr>
                <a:defRPr/>
              </a:pPr>
              <a:t>‹#›</a:t>
            </a:fld>
            <a:endParaRPr lang="en-US"/>
          </a:p>
        </p:txBody>
      </p:sp>
    </p:spTree>
    <p:extLst>
      <p:ext uri="{BB962C8B-B14F-4D97-AF65-F5344CB8AC3E}">
        <p14:creationId xmlns:p14="http://schemas.microsoft.com/office/powerpoint/2010/main" val="3791926932"/>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7D26D56B-368F-684B-A4A6-EB38133246C6}" type="slidenum">
              <a:rPr lang="en-US"/>
              <a:pPr>
                <a:defRPr/>
              </a:pPr>
              <a:t>‹#›</a:t>
            </a:fld>
            <a:endParaRPr lang="en-US"/>
          </a:p>
        </p:txBody>
      </p:sp>
    </p:spTree>
    <p:extLst>
      <p:ext uri="{BB962C8B-B14F-4D97-AF65-F5344CB8AC3E}">
        <p14:creationId xmlns:p14="http://schemas.microsoft.com/office/powerpoint/2010/main" val="1645015767"/>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9" name="Slide Number Placeholder 8"/>
          <p:cNvSpPr>
            <a:spLocks noGrp="1"/>
          </p:cNvSpPr>
          <p:nvPr>
            <p:ph type="sldNum" sz="quarter" idx="12"/>
          </p:nvPr>
        </p:nvSpPr>
        <p:spPr/>
        <p:txBody>
          <a:bodyPr/>
          <a:lstStyle>
            <a:lvl1pPr>
              <a:defRPr b="1">
                <a:cs typeface="Arial" charset="0"/>
              </a:defRPr>
            </a:lvl1pPr>
          </a:lstStyle>
          <a:p>
            <a:pPr>
              <a:defRPr/>
            </a:pPr>
            <a:fld id="{5C88169F-AECD-CB45-A63C-515C945F6D8E}" type="slidenum">
              <a:rPr lang="en-US"/>
              <a:pPr>
                <a:defRPr/>
              </a:pPr>
              <a:t>‹#›</a:t>
            </a:fld>
            <a:endParaRPr lang="en-US"/>
          </a:p>
        </p:txBody>
      </p:sp>
    </p:spTree>
    <p:extLst>
      <p:ext uri="{BB962C8B-B14F-4D97-AF65-F5344CB8AC3E}">
        <p14:creationId xmlns:p14="http://schemas.microsoft.com/office/powerpoint/2010/main" val="1933660216"/>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58223735-4E06-E349-B79B-5C5124335E46}" type="slidenum">
              <a:rPr lang="en-US"/>
              <a:pPr>
                <a:defRPr/>
              </a:pPr>
              <a:t>‹#›</a:t>
            </a:fld>
            <a:endParaRPr lang="en-US"/>
          </a:p>
        </p:txBody>
      </p:sp>
    </p:spTree>
    <p:extLst>
      <p:ext uri="{BB962C8B-B14F-4D97-AF65-F5344CB8AC3E}">
        <p14:creationId xmlns:p14="http://schemas.microsoft.com/office/powerpoint/2010/main" val="3923044891"/>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4" name="Slide Number Placeholder 3"/>
          <p:cNvSpPr>
            <a:spLocks noGrp="1"/>
          </p:cNvSpPr>
          <p:nvPr>
            <p:ph type="sldNum" sz="quarter" idx="12"/>
          </p:nvPr>
        </p:nvSpPr>
        <p:spPr/>
        <p:txBody>
          <a:bodyPr/>
          <a:lstStyle>
            <a:lvl1pPr>
              <a:defRPr b="1">
                <a:cs typeface="Arial" charset="0"/>
              </a:defRPr>
            </a:lvl1pPr>
          </a:lstStyle>
          <a:p>
            <a:pPr>
              <a:defRPr/>
            </a:pPr>
            <a:fld id="{C0FB1C56-5E6C-464F-A7C2-0D8D63A47E50}" type="slidenum">
              <a:rPr lang="en-US"/>
              <a:pPr>
                <a:defRPr/>
              </a:pPr>
              <a:t>‹#›</a:t>
            </a:fld>
            <a:endParaRPr lang="en-US"/>
          </a:p>
        </p:txBody>
      </p:sp>
    </p:spTree>
    <p:extLst>
      <p:ext uri="{BB962C8B-B14F-4D97-AF65-F5344CB8AC3E}">
        <p14:creationId xmlns:p14="http://schemas.microsoft.com/office/powerpoint/2010/main" val="382945177"/>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D0553002-6FA5-4148-B40A-4D19E51876C7}" type="slidenum">
              <a:rPr lang="en-US"/>
              <a:pPr>
                <a:defRPr/>
              </a:pPr>
              <a:t>‹#›</a:t>
            </a:fld>
            <a:endParaRPr lang="en-US"/>
          </a:p>
        </p:txBody>
      </p:sp>
    </p:spTree>
    <p:extLst>
      <p:ext uri="{BB962C8B-B14F-4D97-AF65-F5344CB8AC3E}">
        <p14:creationId xmlns:p14="http://schemas.microsoft.com/office/powerpoint/2010/main" val="3109328283"/>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EF826A82-E5EA-E043-B805-89B99F1E139A}" type="slidenum">
              <a:rPr lang="en-US"/>
              <a:pPr>
                <a:defRPr/>
              </a:pPr>
              <a:t>‹#›</a:t>
            </a:fld>
            <a:endParaRPr lang="en-US"/>
          </a:p>
        </p:txBody>
      </p:sp>
    </p:spTree>
    <p:extLst>
      <p:ext uri="{BB962C8B-B14F-4D97-AF65-F5344CB8AC3E}">
        <p14:creationId xmlns:p14="http://schemas.microsoft.com/office/powerpoint/2010/main" val="1218863868"/>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40AFE2F-EB25-FE4A-BE82-B2468CBBF7C9}" type="slidenum">
              <a:rPr lang="en-US"/>
              <a:pPr>
                <a:defRPr/>
              </a:pPr>
              <a:t>‹#›</a:t>
            </a:fld>
            <a:endParaRPr lang="en-US"/>
          </a:p>
        </p:txBody>
      </p:sp>
    </p:spTree>
    <p:extLst>
      <p:ext uri="{BB962C8B-B14F-4D97-AF65-F5344CB8AC3E}">
        <p14:creationId xmlns:p14="http://schemas.microsoft.com/office/powerpoint/2010/main" val="3856586081"/>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CA5E062-4E0A-6C4B-B80E-A1ACEBAA135F}" type="slidenum">
              <a:rPr lang="en-US"/>
              <a:pPr>
                <a:defRPr/>
              </a:pPr>
              <a:t>‹#›</a:t>
            </a:fld>
            <a:endParaRPr lang="en-US"/>
          </a:p>
        </p:txBody>
      </p:sp>
    </p:spTree>
    <p:extLst>
      <p:ext uri="{BB962C8B-B14F-4D97-AF65-F5344CB8AC3E}">
        <p14:creationId xmlns:p14="http://schemas.microsoft.com/office/powerpoint/2010/main" val="72028937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CFDFC54E-E5F3-8044-A6DA-0E5D5C44DFA1}" type="slidenum">
              <a:rPr lang="en-US"/>
              <a:pPr>
                <a:defRPr/>
              </a:pPr>
              <a:t>‹#›</a:t>
            </a:fld>
            <a:endParaRPr lang="en-US"/>
          </a:p>
        </p:txBody>
      </p:sp>
    </p:spTree>
    <p:extLst>
      <p:ext uri="{BB962C8B-B14F-4D97-AF65-F5344CB8AC3E}">
        <p14:creationId xmlns:p14="http://schemas.microsoft.com/office/powerpoint/2010/main" val="371150279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556806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08441090"/>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4842344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7914980"/>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05299188"/>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76197847"/>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20456489"/>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58050361"/>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00909796"/>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64297419"/>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64646064"/>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atin typeface="Times New Roman"/>
              <a:cs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latin typeface="Times New Roman"/>
              <a:cs typeface="ＭＳ Ｐゴシック"/>
            </a:endParaRPr>
          </a:p>
        </p:txBody>
      </p:sp>
      <p:sp>
        <p:nvSpPr>
          <p:cNvPr id="4" name="Slide Number Placeholder 3"/>
          <p:cNvSpPr>
            <a:spLocks noGrp="1"/>
          </p:cNvSpPr>
          <p:nvPr>
            <p:ph type="sldNum" sz="quarter" idx="12"/>
          </p:nvPr>
        </p:nvSpPr>
        <p:spPr/>
        <p:txBody>
          <a:bodyPr/>
          <a:lstStyle>
            <a:lvl1pPr>
              <a:defRPr/>
            </a:lvl1pPr>
          </a:lstStyle>
          <a:p>
            <a:fld id="{CD3BF60E-3058-B74C-AA4A-F871FEF15861}" type="slidenum">
              <a:rPr lang="en-US">
                <a:latin typeface="Times New Roman"/>
                <a:ea typeface="ＭＳ Ｐゴシック"/>
              </a:rPr>
              <a:pPr/>
              <a:t>‹#›</a:t>
            </a:fld>
            <a:endParaRPr lang="en-US">
              <a:latin typeface="Times New Roman"/>
              <a:ea typeface="ＭＳ Ｐゴシック"/>
            </a:endParaRPr>
          </a:p>
        </p:txBody>
      </p:sp>
    </p:spTree>
    <p:extLst>
      <p:ext uri="{BB962C8B-B14F-4D97-AF65-F5344CB8AC3E}">
        <p14:creationId xmlns:p14="http://schemas.microsoft.com/office/powerpoint/2010/main" val="3306049642"/>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34084685"/>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13563533"/>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5666980"/>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22294694"/>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98854129"/>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55512160"/>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8732076"/>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7708671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58445578"/>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8658759"/>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07532903"/>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778364796"/>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737743665"/>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4A5FBC-D655-0745-AA3C-235EB5791DC9}"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3924076751"/>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4A5FBC-D655-0745-AA3C-235EB5791DC9}"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736722362"/>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4A5FBC-D655-0745-AA3C-235EB5791DC9}" type="datetimeFigureOut">
              <a:rPr lang="en-US" smtClean="0"/>
              <a:t>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494514618"/>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4A5FBC-D655-0745-AA3C-235EB5791DC9}" type="datetimeFigureOut">
              <a:rPr lang="en-US" smtClean="0"/>
              <a:t>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3601378707"/>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4A5FBC-D655-0745-AA3C-235EB5791DC9}" type="datetimeFigureOut">
              <a:rPr lang="en-US" smtClean="0"/>
              <a:t>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350576536"/>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4A5FBC-D655-0745-AA3C-235EB5791DC9}"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3753998488"/>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4A5FBC-D655-0745-AA3C-235EB5791DC9}"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041222034"/>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839841161"/>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4533449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Title and Content" type="tx">
  <p:cSld name="1_Title and Content">
    <p:spTree>
      <p:nvGrpSpPr>
        <p:cNvPr id="1" name="Shape 14"/>
        <p:cNvGrpSpPr/>
        <p:nvPr/>
      </p:nvGrpSpPr>
      <p:grpSpPr>
        <a:xfrm>
          <a:off x="0" y="0"/>
          <a:ext cx="0" cy="0"/>
          <a:chOff x="0" y="0"/>
          <a:chExt cx="0" cy="0"/>
        </a:xfrm>
      </p:grpSpPr>
      <p:sp>
        <p:nvSpPr>
          <p:cNvPr id="15" name="Google Shape;15;p44"/>
          <p:cNvSpPr txBox="1">
            <a:spLocks noGrp="1"/>
          </p:cNvSpPr>
          <p:nvPr>
            <p:ph type="title"/>
          </p:nvPr>
        </p:nvSpPr>
        <p:spPr>
          <a:xfrm>
            <a:off x="1485900" y="274639"/>
            <a:ext cx="6172200" cy="1143001"/>
          </a:xfrm>
          <a:prstGeom prst="rect">
            <a:avLst/>
          </a:prstGeom>
          <a:noFill/>
          <a:ln>
            <a:noFill/>
          </a:ln>
        </p:spPr>
        <p:txBody>
          <a:bodyPr spcFirstLastPara="1" wrap="square" lIns="45700" tIns="45700" rIns="45700" bIns="45700" anchor="ctr" anchorCtr="0">
            <a:normAutofit/>
          </a:bodyPr>
          <a:lstStyle>
            <a:lvl1pPr lvl="0" algn="ctr">
              <a:lnSpc>
                <a:spcPct val="100000"/>
              </a:lnSpc>
              <a:spcBef>
                <a:spcPts val="0"/>
              </a:spcBef>
              <a:spcAft>
                <a:spcPts val="0"/>
              </a:spcAft>
              <a:buClr>
                <a:srgbClr val="000000"/>
              </a:buClr>
              <a:buSzPts val="4400"/>
              <a:buFont typeface="Calibri"/>
              <a:buNone/>
              <a:defRPr sz="3300" b="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6" name="Google Shape;16;p44"/>
          <p:cNvSpPr txBox="1">
            <a:spLocks noGrp="1"/>
          </p:cNvSpPr>
          <p:nvPr>
            <p:ph type="body" idx="1"/>
          </p:nvPr>
        </p:nvSpPr>
        <p:spPr>
          <a:xfrm>
            <a:off x="1485900" y="1600201"/>
            <a:ext cx="6172200" cy="4525963"/>
          </a:xfrm>
          <a:prstGeom prst="rect">
            <a:avLst/>
          </a:prstGeom>
          <a:noFill/>
          <a:ln>
            <a:noFill/>
          </a:ln>
        </p:spPr>
        <p:txBody>
          <a:bodyPr spcFirstLastPara="1" wrap="square" lIns="45700" tIns="45700" rIns="45700" bIns="45700" anchor="t" anchorCtr="0">
            <a:normAutofit/>
          </a:bodyPr>
          <a:lstStyle>
            <a:lvl1pPr marL="342900" lvl="0" indent="-323850" algn="l">
              <a:lnSpc>
                <a:spcPct val="100000"/>
              </a:lnSpc>
              <a:spcBef>
                <a:spcPts val="525"/>
              </a:spcBef>
              <a:spcAft>
                <a:spcPts val="0"/>
              </a:spcAft>
              <a:buClr>
                <a:srgbClr val="000000"/>
              </a:buClr>
              <a:buSzPts val="3200"/>
              <a:buChar char="•"/>
              <a:defRPr sz="2400"/>
            </a:lvl1pPr>
            <a:lvl2pPr marL="685800" lvl="1" indent="-323850" algn="l">
              <a:lnSpc>
                <a:spcPct val="100000"/>
              </a:lnSpc>
              <a:spcBef>
                <a:spcPts val="525"/>
              </a:spcBef>
              <a:spcAft>
                <a:spcPts val="0"/>
              </a:spcAft>
              <a:buClr>
                <a:srgbClr val="000000"/>
              </a:buClr>
              <a:buSzPts val="3200"/>
              <a:buChar char="–"/>
              <a:defRPr sz="2400"/>
            </a:lvl2pPr>
            <a:lvl3pPr marL="1028700" lvl="2" indent="-323850" algn="l">
              <a:lnSpc>
                <a:spcPct val="100000"/>
              </a:lnSpc>
              <a:spcBef>
                <a:spcPts val="525"/>
              </a:spcBef>
              <a:spcAft>
                <a:spcPts val="0"/>
              </a:spcAft>
              <a:buClr>
                <a:srgbClr val="000000"/>
              </a:buClr>
              <a:buSzPts val="3200"/>
              <a:buChar char="•"/>
              <a:defRPr sz="2400"/>
            </a:lvl3pPr>
            <a:lvl4pPr marL="1371600" lvl="3" indent="-323850" algn="l">
              <a:lnSpc>
                <a:spcPct val="100000"/>
              </a:lnSpc>
              <a:spcBef>
                <a:spcPts val="525"/>
              </a:spcBef>
              <a:spcAft>
                <a:spcPts val="0"/>
              </a:spcAft>
              <a:buClr>
                <a:srgbClr val="000000"/>
              </a:buClr>
              <a:buSzPts val="3200"/>
              <a:buChar char="–"/>
              <a:defRPr sz="2400"/>
            </a:lvl4pPr>
            <a:lvl5pPr marL="1714500" lvl="4" indent="-323850" algn="l">
              <a:lnSpc>
                <a:spcPct val="100000"/>
              </a:lnSpc>
              <a:spcBef>
                <a:spcPts val="525"/>
              </a:spcBef>
              <a:spcAft>
                <a:spcPts val="0"/>
              </a:spcAft>
              <a:buClr>
                <a:srgbClr val="000000"/>
              </a:buClr>
              <a:buSzPts val="3200"/>
              <a:buChar char="»"/>
              <a:defRPr sz="24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17" name="Google Shape;17;p44"/>
          <p:cNvSpPr txBox="1">
            <a:spLocks noGrp="1"/>
          </p:cNvSpPr>
          <p:nvPr>
            <p:ph type="sldNum" idx="12"/>
          </p:nvPr>
        </p:nvSpPr>
        <p:spPr>
          <a:xfrm>
            <a:off x="7768411" y="6444627"/>
            <a:ext cx="232589" cy="461624"/>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solidFill>
                <a:srgbClr val="000000"/>
              </a:solidFill>
            </a:endParaRPr>
          </a:p>
        </p:txBody>
      </p:sp>
    </p:spTree>
    <p:extLst>
      <p:ext uri="{BB962C8B-B14F-4D97-AF65-F5344CB8AC3E}">
        <p14:creationId xmlns:p14="http://schemas.microsoft.com/office/powerpoint/2010/main" val="82448906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405541"/>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a:lstStyle>
            <a:lvl1pPr>
              <a:defRPr/>
            </a:lvl1pPr>
          </a:lstStyle>
          <a:p>
            <a:pPr fontAlgn="base">
              <a:spcBef>
                <a:spcPct val="0"/>
              </a:spcBef>
              <a:spcAft>
                <a:spcPct val="0"/>
              </a:spcAft>
            </a:pPr>
            <a:fld id="{2D75D7CA-3C68-5047-8712-0D848CBE438F}" type="slidenum">
              <a:rPr lang="en-US">
                <a:solidFill>
                  <a:srgbClr val="000000"/>
                </a:solidFill>
                <a:latin typeface="Arial"/>
                <a:ea typeface="ＭＳ Ｐゴシック" charset="0"/>
                <a:cs typeface="ＭＳ Ｐゴシック" charset="0"/>
              </a:rPr>
              <a:pPr fontAlgn="base">
                <a:spcBef>
                  <a:spcPct val="0"/>
                </a:spcBef>
                <a:spcAft>
                  <a:spcPct val="0"/>
                </a:spcAft>
              </a:pPr>
              <a:t>‹#›</a:t>
            </a:fld>
            <a:endParaRPr lang="en-US">
              <a:solidFill>
                <a:srgbClr val="000000"/>
              </a:solidFill>
              <a:latin typeface="Arial"/>
              <a:ea typeface="ＭＳ Ｐゴシック" charset="0"/>
              <a:cs typeface="ＭＳ Ｐゴシック" charset="0"/>
            </a:endParaRPr>
          </a:p>
        </p:txBody>
      </p:sp>
    </p:spTree>
    <p:extLst>
      <p:ext uri="{BB962C8B-B14F-4D97-AF65-F5344CB8AC3E}">
        <p14:creationId xmlns:p14="http://schemas.microsoft.com/office/powerpoint/2010/main" val="2693129934"/>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C1F0EB2-3AC0-7D40-B91D-7988739087F9}" type="slidenum">
              <a:rPr lang="en-US"/>
              <a:pPr>
                <a:defRPr/>
              </a:pPr>
              <a:t>‹#›</a:t>
            </a:fld>
            <a:endParaRPr lang="en-US"/>
          </a:p>
        </p:txBody>
      </p:sp>
    </p:spTree>
    <p:extLst>
      <p:ext uri="{BB962C8B-B14F-4D97-AF65-F5344CB8AC3E}">
        <p14:creationId xmlns:p14="http://schemas.microsoft.com/office/powerpoint/2010/main" val="4195315301"/>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FFA30F0-F2E4-CE4C-975F-C1397FE1F26F}" type="slidenum">
              <a:rPr lang="en-US"/>
              <a:pPr>
                <a:defRPr/>
              </a:pPr>
              <a:t>‹#›</a:t>
            </a:fld>
            <a:endParaRPr lang="en-US"/>
          </a:p>
        </p:txBody>
      </p:sp>
    </p:spTree>
    <p:extLst>
      <p:ext uri="{BB962C8B-B14F-4D97-AF65-F5344CB8AC3E}">
        <p14:creationId xmlns:p14="http://schemas.microsoft.com/office/powerpoint/2010/main" val="2495323847"/>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52ECFE3-0ED3-6841-B19F-B61C36D31C66}" type="slidenum">
              <a:rPr lang="en-US"/>
              <a:pPr>
                <a:defRPr/>
              </a:pPr>
              <a:t>‹#›</a:t>
            </a:fld>
            <a:endParaRPr lang="en-US"/>
          </a:p>
        </p:txBody>
      </p:sp>
    </p:spTree>
    <p:extLst>
      <p:ext uri="{BB962C8B-B14F-4D97-AF65-F5344CB8AC3E}">
        <p14:creationId xmlns:p14="http://schemas.microsoft.com/office/powerpoint/2010/main" val="2500257358"/>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15304FCF-D7CE-9F42-852E-0CA0D4BC83CF}" type="slidenum">
              <a:rPr lang="en-US"/>
              <a:pPr>
                <a:defRPr/>
              </a:pPr>
              <a:t>‹#›</a:t>
            </a:fld>
            <a:endParaRPr lang="en-US"/>
          </a:p>
        </p:txBody>
      </p:sp>
    </p:spTree>
    <p:extLst>
      <p:ext uri="{BB962C8B-B14F-4D97-AF65-F5344CB8AC3E}">
        <p14:creationId xmlns:p14="http://schemas.microsoft.com/office/powerpoint/2010/main" val="1402645518"/>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63C6F740-0826-B64A-BE3A-5F4861C21FA5}" type="slidenum">
              <a:rPr lang="en-US"/>
              <a:pPr>
                <a:defRPr/>
              </a:pPr>
              <a:t>‹#›</a:t>
            </a:fld>
            <a:endParaRPr lang="en-US"/>
          </a:p>
        </p:txBody>
      </p:sp>
    </p:spTree>
    <p:extLst>
      <p:ext uri="{BB962C8B-B14F-4D97-AF65-F5344CB8AC3E}">
        <p14:creationId xmlns:p14="http://schemas.microsoft.com/office/powerpoint/2010/main" val="2652041813"/>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BEB9027-FC1E-3648-ADB2-BB8D999DF62D}" type="slidenum">
              <a:rPr lang="en-US"/>
              <a:pPr>
                <a:defRPr/>
              </a:pPr>
              <a:t>‹#›</a:t>
            </a:fld>
            <a:endParaRPr lang="en-US"/>
          </a:p>
        </p:txBody>
      </p:sp>
    </p:spTree>
    <p:extLst>
      <p:ext uri="{BB962C8B-B14F-4D97-AF65-F5344CB8AC3E}">
        <p14:creationId xmlns:p14="http://schemas.microsoft.com/office/powerpoint/2010/main" val="2449376407"/>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A22B0FC-6D3E-BB44-841C-BE0C33C81FBB}" type="slidenum">
              <a:rPr lang="en-US"/>
              <a:pPr>
                <a:defRPr/>
              </a:pPr>
              <a:t>‹#›</a:t>
            </a:fld>
            <a:endParaRPr lang="en-US"/>
          </a:p>
        </p:txBody>
      </p:sp>
    </p:spTree>
    <p:extLst>
      <p:ext uri="{BB962C8B-B14F-4D97-AF65-F5344CB8AC3E}">
        <p14:creationId xmlns:p14="http://schemas.microsoft.com/office/powerpoint/2010/main" val="2541686368"/>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40DC9A5-5055-0D40-B067-6150BBFCEE63}" type="slidenum">
              <a:rPr lang="en-US"/>
              <a:pPr>
                <a:defRPr/>
              </a:pPr>
              <a:t>‹#›</a:t>
            </a:fld>
            <a:endParaRPr lang="en-US"/>
          </a:p>
        </p:txBody>
      </p:sp>
    </p:spTree>
    <p:extLst>
      <p:ext uri="{BB962C8B-B14F-4D97-AF65-F5344CB8AC3E}">
        <p14:creationId xmlns:p14="http://schemas.microsoft.com/office/powerpoint/2010/main" val="3644705532"/>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F647432-0061-D24F-B838-B0D2873F6188}" type="slidenum">
              <a:rPr lang="en-US"/>
              <a:pPr>
                <a:defRPr/>
              </a:pPr>
              <a:t>‹#›</a:t>
            </a:fld>
            <a:endParaRPr lang="en-US"/>
          </a:p>
        </p:txBody>
      </p:sp>
    </p:spTree>
    <p:extLst>
      <p:ext uri="{BB962C8B-B14F-4D97-AF65-F5344CB8AC3E}">
        <p14:creationId xmlns:p14="http://schemas.microsoft.com/office/powerpoint/2010/main" val="192585708"/>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5C773EC-7313-264D-BE6E-D192BCBB6E13}" type="slidenum">
              <a:rPr lang="en-US"/>
              <a:pPr>
                <a:defRPr/>
              </a:pPr>
              <a:t>‹#›</a:t>
            </a:fld>
            <a:endParaRPr lang="en-US"/>
          </a:p>
        </p:txBody>
      </p:sp>
    </p:spTree>
    <p:extLst>
      <p:ext uri="{BB962C8B-B14F-4D97-AF65-F5344CB8AC3E}">
        <p14:creationId xmlns:p14="http://schemas.microsoft.com/office/powerpoint/2010/main" val="1174727387"/>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21C3110-2FF3-9F4C-97FB-31201714BCDE}" type="slidenum">
              <a:rPr lang="en-US"/>
              <a:pPr>
                <a:defRPr/>
              </a:pPr>
              <a:t>‹#›</a:t>
            </a:fld>
            <a:endParaRPr lang="en-US"/>
          </a:p>
        </p:txBody>
      </p:sp>
    </p:spTree>
    <p:extLst>
      <p:ext uri="{BB962C8B-B14F-4D97-AF65-F5344CB8AC3E}">
        <p14:creationId xmlns:p14="http://schemas.microsoft.com/office/powerpoint/2010/main" val="1206600956"/>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BC100365-3AB0-8349-9776-E961FB54C544}"/>
              </a:ext>
            </a:extLst>
          </p:cNvPr>
          <p:cNvSpPr>
            <a:spLocks noGrp="1"/>
          </p:cNvSpPr>
          <p:nvPr>
            <p:ph type="dt" sz="half" idx="10"/>
          </p:nvPr>
        </p:nvSpPr>
        <p:spPr/>
        <p:txBody>
          <a:bodyPr/>
          <a:lstStyle>
            <a:lvl1pPr>
              <a:defRPr/>
            </a:lvl1pPr>
          </a:lstStyle>
          <a:p>
            <a:pPr>
              <a:defRPr/>
            </a:pPr>
            <a:fld id="{504CAB82-C6F8-5C48-AEEC-109A378AEDB0}"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64F2C88C-DBA5-1B43-B390-B16CB288723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7BAC27F-932C-D144-A7C3-FB5ECD45D647}"/>
              </a:ext>
            </a:extLst>
          </p:cNvPr>
          <p:cNvSpPr>
            <a:spLocks noGrp="1"/>
          </p:cNvSpPr>
          <p:nvPr>
            <p:ph type="sldNum" sz="quarter" idx="12"/>
          </p:nvPr>
        </p:nvSpPr>
        <p:spPr/>
        <p:txBody>
          <a:bodyPr/>
          <a:lstStyle>
            <a:lvl1pPr>
              <a:defRPr/>
            </a:lvl1pPr>
          </a:lstStyle>
          <a:p>
            <a:pPr>
              <a:defRPr/>
            </a:pPr>
            <a:fld id="{30F32873-614D-674F-B7B6-9DE49A41467B}" type="slidenum">
              <a:rPr lang="en-US" altLang="en-US"/>
              <a:pPr>
                <a:defRPr/>
              </a:pPr>
              <a:t>‹#›</a:t>
            </a:fld>
            <a:endParaRPr lang="en-US" altLang="en-US"/>
          </a:p>
        </p:txBody>
      </p:sp>
    </p:spTree>
    <p:extLst>
      <p:ext uri="{BB962C8B-B14F-4D97-AF65-F5344CB8AC3E}">
        <p14:creationId xmlns:p14="http://schemas.microsoft.com/office/powerpoint/2010/main" val="424148471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3577BE-709D-CD4A-96FE-5375C446D6CD}"/>
              </a:ext>
            </a:extLst>
          </p:cNvPr>
          <p:cNvSpPr>
            <a:spLocks noGrp="1"/>
          </p:cNvSpPr>
          <p:nvPr>
            <p:ph type="dt" sz="half" idx="10"/>
          </p:nvPr>
        </p:nvSpPr>
        <p:spPr/>
        <p:txBody>
          <a:bodyPr/>
          <a:lstStyle>
            <a:lvl1pPr>
              <a:defRPr/>
            </a:lvl1pPr>
          </a:lstStyle>
          <a:p>
            <a:pPr>
              <a:defRPr/>
            </a:pPr>
            <a:fld id="{4658528A-576E-2F43-97FB-0EF9038665D0}"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D80AE119-7EDF-F245-957D-5DD5C1BB6D3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E7ED9EB-237D-2943-AD0D-41CCF328B5DB}"/>
              </a:ext>
            </a:extLst>
          </p:cNvPr>
          <p:cNvSpPr>
            <a:spLocks noGrp="1"/>
          </p:cNvSpPr>
          <p:nvPr>
            <p:ph type="sldNum" sz="quarter" idx="12"/>
          </p:nvPr>
        </p:nvSpPr>
        <p:spPr/>
        <p:txBody>
          <a:bodyPr/>
          <a:lstStyle>
            <a:lvl1pPr>
              <a:defRPr/>
            </a:lvl1pPr>
          </a:lstStyle>
          <a:p>
            <a:pPr>
              <a:defRPr/>
            </a:pPr>
            <a:fld id="{1CA579B7-F88B-3F4F-9BFF-E2C125553809}" type="slidenum">
              <a:rPr lang="en-US" altLang="en-US"/>
              <a:pPr>
                <a:defRPr/>
              </a:pPr>
              <a:t>‹#›</a:t>
            </a:fld>
            <a:endParaRPr lang="en-US" altLang="en-US"/>
          </a:p>
        </p:txBody>
      </p:sp>
    </p:spTree>
    <p:extLst>
      <p:ext uri="{BB962C8B-B14F-4D97-AF65-F5344CB8AC3E}">
        <p14:creationId xmlns:p14="http://schemas.microsoft.com/office/powerpoint/2010/main" val="57185563"/>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C1169E-E4C0-924A-8964-C3E0E652B6CA}"/>
              </a:ext>
            </a:extLst>
          </p:cNvPr>
          <p:cNvSpPr>
            <a:spLocks noGrp="1"/>
          </p:cNvSpPr>
          <p:nvPr>
            <p:ph type="dt" sz="half" idx="10"/>
          </p:nvPr>
        </p:nvSpPr>
        <p:spPr/>
        <p:txBody>
          <a:bodyPr/>
          <a:lstStyle>
            <a:lvl1pPr>
              <a:defRPr/>
            </a:lvl1pPr>
          </a:lstStyle>
          <a:p>
            <a:pPr>
              <a:defRPr/>
            </a:pPr>
            <a:fld id="{9234F707-9E3E-8649-9ED1-C7974148F3D1}"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C3A9AAD6-B6BE-F745-9DC3-B0A8305E59B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F42990B-1271-DC43-BAE6-03D3E19386DC}"/>
              </a:ext>
            </a:extLst>
          </p:cNvPr>
          <p:cNvSpPr>
            <a:spLocks noGrp="1"/>
          </p:cNvSpPr>
          <p:nvPr>
            <p:ph type="sldNum" sz="quarter" idx="12"/>
          </p:nvPr>
        </p:nvSpPr>
        <p:spPr/>
        <p:txBody>
          <a:bodyPr/>
          <a:lstStyle>
            <a:lvl1pPr>
              <a:defRPr/>
            </a:lvl1pPr>
          </a:lstStyle>
          <a:p>
            <a:pPr>
              <a:defRPr/>
            </a:pPr>
            <a:fld id="{8C80868B-D0F0-2949-832B-CF9E8153C994}" type="slidenum">
              <a:rPr lang="en-US" altLang="en-US"/>
              <a:pPr>
                <a:defRPr/>
              </a:pPr>
              <a:t>‹#›</a:t>
            </a:fld>
            <a:endParaRPr lang="en-US" altLang="en-US"/>
          </a:p>
        </p:txBody>
      </p:sp>
    </p:spTree>
    <p:extLst>
      <p:ext uri="{BB962C8B-B14F-4D97-AF65-F5344CB8AC3E}">
        <p14:creationId xmlns:p14="http://schemas.microsoft.com/office/powerpoint/2010/main" val="123625334"/>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DB7182F-28B9-A34E-9B92-6F4493A3A6B9}"/>
              </a:ext>
            </a:extLst>
          </p:cNvPr>
          <p:cNvSpPr>
            <a:spLocks noGrp="1"/>
          </p:cNvSpPr>
          <p:nvPr>
            <p:ph type="dt" sz="half" idx="10"/>
          </p:nvPr>
        </p:nvSpPr>
        <p:spPr/>
        <p:txBody>
          <a:bodyPr/>
          <a:lstStyle>
            <a:lvl1pPr>
              <a:defRPr/>
            </a:lvl1pPr>
          </a:lstStyle>
          <a:p>
            <a:pPr>
              <a:defRPr/>
            </a:pPr>
            <a:fld id="{4C110BDC-21EA-E148-9889-F47D8BCABC4D}" type="datetime1">
              <a:rPr lang="en-US" altLang="en-US"/>
              <a:pPr>
                <a:defRPr/>
              </a:pPr>
              <a:t>12/4/22</a:t>
            </a:fld>
            <a:endParaRPr lang="en-US" altLang="en-US"/>
          </a:p>
        </p:txBody>
      </p:sp>
      <p:sp>
        <p:nvSpPr>
          <p:cNvPr id="6" name="Footer Placeholder 4">
            <a:extLst>
              <a:ext uri="{FF2B5EF4-FFF2-40B4-BE49-F238E27FC236}">
                <a16:creationId xmlns:a16="http://schemas.microsoft.com/office/drawing/2014/main" id="{335685E8-6E36-9E4C-BD6C-D1A0DC29DB4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9031962-4620-634F-95A3-0FB42A6240BA}"/>
              </a:ext>
            </a:extLst>
          </p:cNvPr>
          <p:cNvSpPr>
            <a:spLocks noGrp="1"/>
          </p:cNvSpPr>
          <p:nvPr>
            <p:ph type="sldNum" sz="quarter" idx="12"/>
          </p:nvPr>
        </p:nvSpPr>
        <p:spPr/>
        <p:txBody>
          <a:bodyPr/>
          <a:lstStyle>
            <a:lvl1pPr>
              <a:defRPr/>
            </a:lvl1pPr>
          </a:lstStyle>
          <a:p>
            <a:pPr>
              <a:defRPr/>
            </a:pPr>
            <a:fld id="{FC4DADBC-96F1-7A40-B7F3-F0780E644DE3}" type="slidenum">
              <a:rPr lang="en-US" altLang="en-US"/>
              <a:pPr>
                <a:defRPr/>
              </a:pPr>
              <a:t>‹#›</a:t>
            </a:fld>
            <a:endParaRPr lang="en-US" altLang="en-US"/>
          </a:p>
        </p:txBody>
      </p:sp>
    </p:spTree>
    <p:extLst>
      <p:ext uri="{BB962C8B-B14F-4D97-AF65-F5344CB8AC3E}">
        <p14:creationId xmlns:p14="http://schemas.microsoft.com/office/powerpoint/2010/main" val="1306109300"/>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E4F1070-F454-4540-BC35-5A02DB6A2F0D}"/>
              </a:ext>
            </a:extLst>
          </p:cNvPr>
          <p:cNvSpPr>
            <a:spLocks noGrp="1"/>
          </p:cNvSpPr>
          <p:nvPr>
            <p:ph type="dt" sz="half" idx="10"/>
          </p:nvPr>
        </p:nvSpPr>
        <p:spPr/>
        <p:txBody>
          <a:bodyPr/>
          <a:lstStyle>
            <a:lvl1pPr>
              <a:defRPr/>
            </a:lvl1pPr>
          </a:lstStyle>
          <a:p>
            <a:pPr>
              <a:defRPr/>
            </a:pPr>
            <a:fld id="{AB65F1FA-2F94-3446-80BA-FF5D582F2051}" type="datetime1">
              <a:rPr lang="en-US" altLang="en-US"/>
              <a:pPr>
                <a:defRPr/>
              </a:pPr>
              <a:t>12/4/22</a:t>
            </a:fld>
            <a:endParaRPr lang="en-US" altLang="en-US"/>
          </a:p>
        </p:txBody>
      </p:sp>
      <p:sp>
        <p:nvSpPr>
          <p:cNvPr id="8" name="Footer Placeholder 4">
            <a:extLst>
              <a:ext uri="{FF2B5EF4-FFF2-40B4-BE49-F238E27FC236}">
                <a16:creationId xmlns:a16="http://schemas.microsoft.com/office/drawing/2014/main" id="{3A5148A6-0096-A04E-930C-AC906E0DFF9C}"/>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88471CC5-0BCF-3849-A3A8-5354C0A481A3}"/>
              </a:ext>
            </a:extLst>
          </p:cNvPr>
          <p:cNvSpPr>
            <a:spLocks noGrp="1"/>
          </p:cNvSpPr>
          <p:nvPr>
            <p:ph type="sldNum" sz="quarter" idx="12"/>
          </p:nvPr>
        </p:nvSpPr>
        <p:spPr/>
        <p:txBody>
          <a:bodyPr/>
          <a:lstStyle>
            <a:lvl1pPr>
              <a:defRPr/>
            </a:lvl1pPr>
          </a:lstStyle>
          <a:p>
            <a:pPr>
              <a:defRPr/>
            </a:pPr>
            <a:fld id="{53DEE424-CB18-2C4E-A6AB-16D98AB875CF}" type="slidenum">
              <a:rPr lang="en-US" altLang="en-US"/>
              <a:pPr>
                <a:defRPr/>
              </a:pPr>
              <a:t>‹#›</a:t>
            </a:fld>
            <a:endParaRPr lang="en-US" altLang="en-US"/>
          </a:p>
        </p:txBody>
      </p:sp>
    </p:spTree>
    <p:extLst>
      <p:ext uri="{BB962C8B-B14F-4D97-AF65-F5344CB8AC3E}">
        <p14:creationId xmlns:p14="http://schemas.microsoft.com/office/powerpoint/2010/main" val="70661319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8BD17BAE-FAE3-1746-B491-D683E1236685}"/>
              </a:ext>
            </a:extLst>
          </p:cNvPr>
          <p:cNvSpPr>
            <a:spLocks noGrp="1"/>
          </p:cNvSpPr>
          <p:nvPr>
            <p:ph type="dt" sz="half" idx="10"/>
          </p:nvPr>
        </p:nvSpPr>
        <p:spPr/>
        <p:txBody>
          <a:bodyPr/>
          <a:lstStyle>
            <a:lvl1pPr>
              <a:defRPr/>
            </a:lvl1pPr>
          </a:lstStyle>
          <a:p>
            <a:pPr>
              <a:defRPr/>
            </a:pPr>
            <a:fld id="{A5C112DF-0EA0-1A48-995B-8658FF0BBB9A}" type="datetime1">
              <a:rPr lang="en-US" altLang="en-US"/>
              <a:pPr>
                <a:defRPr/>
              </a:pPr>
              <a:t>12/4/22</a:t>
            </a:fld>
            <a:endParaRPr lang="en-US" altLang="en-US"/>
          </a:p>
        </p:txBody>
      </p:sp>
      <p:sp>
        <p:nvSpPr>
          <p:cNvPr id="4" name="Footer Placeholder 4">
            <a:extLst>
              <a:ext uri="{FF2B5EF4-FFF2-40B4-BE49-F238E27FC236}">
                <a16:creationId xmlns:a16="http://schemas.microsoft.com/office/drawing/2014/main" id="{EA1B9581-4C22-4946-AEA5-6E85127E0E3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2F0C2017-3D39-9C4F-9095-0207976B3F2A}"/>
              </a:ext>
            </a:extLst>
          </p:cNvPr>
          <p:cNvSpPr>
            <a:spLocks noGrp="1"/>
          </p:cNvSpPr>
          <p:nvPr>
            <p:ph type="sldNum" sz="quarter" idx="12"/>
          </p:nvPr>
        </p:nvSpPr>
        <p:spPr/>
        <p:txBody>
          <a:bodyPr/>
          <a:lstStyle>
            <a:lvl1pPr>
              <a:defRPr/>
            </a:lvl1pPr>
          </a:lstStyle>
          <a:p>
            <a:pPr>
              <a:defRPr/>
            </a:pPr>
            <a:fld id="{14CE5A7E-6426-0749-BAC5-6607CF41DE93}" type="slidenum">
              <a:rPr lang="en-US" altLang="en-US"/>
              <a:pPr>
                <a:defRPr/>
              </a:pPr>
              <a:t>‹#›</a:t>
            </a:fld>
            <a:endParaRPr lang="en-US" altLang="en-US"/>
          </a:p>
        </p:txBody>
      </p:sp>
    </p:spTree>
    <p:extLst>
      <p:ext uri="{BB962C8B-B14F-4D97-AF65-F5344CB8AC3E}">
        <p14:creationId xmlns:p14="http://schemas.microsoft.com/office/powerpoint/2010/main" val="1813147846"/>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07D17C7-6763-EC49-9B01-F9F99A518078}"/>
              </a:ext>
            </a:extLst>
          </p:cNvPr>
          <p:cNvSpPr>
            <a:spLocks noGrp="1"/>
          </p:cNvSpPr>
          <p:nvPr>
            <p:ph type="dt" sz="half" idx="10"/>
          </p:nvPr>
        </p:nvSpPr>
        <p:spPr/>
        <p:txBody>
          <a:bodyPr/>
          <a:lstStyle>
            <a:lvl1pPr>
              <a:defRPr/>
            </a:lvl1pPr>
          </a:lstStyle>
          <a:p>
            <a:pPr>
              <a:defRPr/>
            </a:pPr>
            <a:fld id="{28F05BC1-20DC-744E-AF05-88FA6C55F4BC}" type="datetime1">
              <a:rPr lang="en-US" altLang="en-US"/>
              <a:pPr>
                <a:defRPr/>
              </a:pPr>
              <a:t>12/4/22</a:t>
            </a:fld>
            <a:endParaRPr lang="en-US" altLang="en-US"/>
          </a:p>
        </p:txBody>
      </p:sp>
      <p:sp>
        <p:nvSpPr>
          <p:cNvPr id="3" name="Footer Placeholder 4">
            <a:extLst>
              <a:ext uri="{FF2B5EF4-FFF2-40B4-BE49-F238E27FC236}">
                <a16:creationId xmlns:a16="http://schemas.microsoft.com/office/drawing/2014/main" id="{D2778972-BBF1-554E-8156-853FA4F7F4B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A2AB0286-567A-6841-B88A-40208BC1054D}"/>
              </a:ext>
            </a:extLst>
          </p:cNvPr>
          <p:cNvSpPr>
            <a:spLocks noGrp="1"/>
          </p:cNvSpPr>
          <p:nvPr>
            <p:ph type="sldNum" sz="quarter" idx="12"/>
          </p:nvPr>
        </p:nvSpPr>
        <p:spPr/>
        <p:txBody>
          <a:bodyPr/>
          <a:lstStyle>
            <a:lvl1pPr>
              <a:defRPr/>
            </a:lvl1pPr>
          </a:lstStyle>
          <a:p>
            <a:pPr>
              <a:defRPr/>
            </a:pPr>
            <a:fld id="{3A9DC619-4216-CC47-AFC6-A8663A51C709}" type="slidenum">
              <a:rPr lang="en-US" altLang="en-US"/>
              <a:pPr>
                <a:defRPr/>
              </a:pPr>
              <a:t>‹#›</a:t>
            </a:fld>
            <a:endParaRPr lang="en-US" altLang="en-US"/>
          </a:p>
        </p:txBody>
      </p:sp>
    </p:spTree>
    <p:extLst>
      <p:ext uri="{BB962C8B-B14F-4D97-AF65-F5344CB8AC3E}">
        <p14:creationId xmlns:p14="http://schemas.microsoft.com/office/powerpoint/2010/main" val="333845008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CF65A8EF-76EA-4841-AAD7-E712C741C696}"/>
              </a:ext>
            </a:extLst>
          </p:cNvPr>
          <p:cNvSpPr>
            <a:spLocks noGrp="1"/>
          </p:cNvSpPr>
          <p:nvPr>
            <p:ph type="dt" sz="half" idx="10"/>
          </p:nvPr>
        </p:nvSpPr>
        <p:spPr/>
        <p:txBody>
          <a:bodyPr/>
          <a:lstStyle>
            <a:lvl1pPr>
              <a:defRPr/>
            </a:lvl1pPr>
          </a:lstStyle>
          <a:p>
            <a:pPr>
              <a:defRPr/>
            </a:pPr>
            <a:fld id="{32B17F15-F679-E148-A401-335ED201C43C}" type="datetime1">
              <a:rPr lang="en-US" altLang="en-US"/>
              <a:pPr>
                <a:defRPr/>
              </a:pPr>
              <a:t>12/4/22</a:t>
            </a:fld>
            <a:endParaRPr lang="en-US" altLang="en-US"/>
          </a:p>
        </p:txBody>
      </p:sp>
      <p:sp>
        <p:nvSpPr>
          <p:cNvPr id="6" name="Footer Placeholder 4">
            <a:extLst>
              <a:ext uri="{FF2B5EF4-FFF2-40B4-BE49-F238E27FC236}">
                <a16:creationId xmlns:a16="http://schemas.microsoft.com/office/drawing/2014/main" id="{7C6BA509-FAC3-2C4F-BD00-1511F9287F3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DDAA82C-9638-E644-922F-253257AAD8CD}"/>
              </a:ext>
            </a:extLst>
          </p:cNvPr>
          <p:cNvSpPr>
            <a:spLocks noGrp="1"/>
          </p:cNvSpPr>
          <p:nvPr>
            <p:ph type="sldNum" sz="quarter" idx="12"/>
          </p:nvPr>
        </p:nvSpPr>
        <p:spPr/>
        <p:txBody>
          <a:bodyPr/>
          <a:lstStyle>
            <a:lvl1pPr>
              <a:defRPr/>
            </a:lvl1pPr>
          </a:lstStyle>
          <a:p>
            <a:pPr>
              <a:defRPr/>
            </a:pPr>
            <a:fld id="{AEBECF8B-103C-D24B-9807-A7F253DA462B}" type="slidenum">
              <a:rPr lang="en-US" altLang="en-US"/>
              <a:pPr>
                <a:defRPr/>
              </a:pPr>
              <a:t>‹#›</a:t>
            </a:fld>
            <a:endParaRPr lang="en-US" altLang="en-US"/>
          </a:p>
        </p:txBody>
      </p:sp>
    </p:spTree>
    <p:extLst>
      <p:ext uri="{BB962C8B-B14F-4D97-AF65-F5344CB8AC3E}">
        <p14:creationId xmlns:p14="http://schemas.microsoft.com/office/powerpoint/2010/main" val="122087157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E2EF5549-B57B-AD4B-99C1-1498DED7DF5F}"/>
              </a:ext>
            </a:extLst>
          </p:cNvPr>
          <p:cNvSpPr>
            <a:spLocks noGrp="1"/>
          </p:cNvSpPr>
          <p:nvPr>
            <p:ph type="dt" sz="half" idx="10"/>
          </p:nvPr>
        </p:nvSpPr>
        <p:spPr/>
        <p:txBody>
          <a:bodyPr/>
          <a:lstStyle>
            <a:lvl1pPr>
              <a:defRPr/>
            </a:lvl1pPr>
          </a:lstStyle>
          <a:p>
            <a:pPr>
              <a:defRPr/>
            </a:pPr>
            <a:fld id="{F8EDB7ED-5645-9445-9F56-D46F0EEDD524}" type="datetime1">
              <a:rPr lang="en-US" altLang="en-US"/>
              <a:pPr>
                <a:defRPr/>
              </a:pPr>
              <a:t>12/4/22</a:t>
            </a:fld>
            <a:endParaRPr lang="en-US" altLang="en-US"/>
          </a:p>
        </p:txBody>
      </p:sp>
      <p:sp>
        <p:nvSpPr>
          <p:cNvPr id="6" name="Footer Placeholder 4">
            <a:extLst>
              <a:ext uri="{FF2B5EF4-FFF2-40B4-BE49-F238E27FC236}">
                <a16:creationId xmlns:a16="http://schemas.microsoft.com/office/drawing/2014/main" id="{2678D4F0-BD1C-F54D-8C69-3652B405BA7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053734D-8AF1-1E4A-99AB-933DBE376D5F}"/>
              </a:ext>
            </a:extLst>
          </p:cNvPr>
          <p:cNvSpPr>
            <a:spLocks noGrp="1"/>
          </p:cNvSpPr>
          <p:nvPr>
            <p:ph type="sldNum" sz="quarter" idx="12"/>
          </p:nvPr>
        </p:nvSpPr>
        <p:spPr/>
        <p:txBody>
          <a:bodyPr/>
          <a:lstStyle>
            <a:lvl1pPr>
              <a:defRPr/>
            </a:lvl1pPr>
          </a:lstStyle>
          <a:p>
            <a:pPr>
              <a:defRPr/>
            </a:pPr>
            <a:fld id="{8436FA7B-D0C7-3E41-9042-FBEB821D3FDD}" type="slidenum">
              <a:rPr lang="en-US" altLang="en-US"/>
              <a:pPr>
                <a:defRPr/>
              </a:pPr>
              <a:t>‹#›</a:t>
            </a:fld>
            <a:endParaRPr lang="en-US" altLang="en-US"/>
          </a:p>
        </p:txBody>
      </p:sp>
    </p:spTree>
    <p:extLst>
      <p:ext uri="{BB962C8B-B14F-4D97-AF65-F5344CB8AC3E}">
        <p14:creationId xmlns:p14="http://schemas.microsoft.com/office/powerpoint/2010/main" val="485649556"/>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FA3D79-C2DB-B543-A81E-B1B939F141A4}"/>
              </a:ext>
            </a:extLst>
          </p:cNvPr>
          <p:cNvSpPr>
            <a:spLocks noGrp="1"/>
          </p:cNvSpPr>
          <p:nvPr>
            <p:ph type="dt" sz="half" idx="10"/>
          </p:nvPr>
        </p:nvSpPr>
        <p:spPr/>
        <p:txBody>
          <a:bodyPr/>
          <a:lstStyle>
            <a:lvl1pPr>
              <a:defRPr/>
            </a:lvl1pPr>
          </a:lstStyle>
          <a:p>
            <a:pPr>
              <a:defRPr/>
            </a:pPr>
            <a:fld id="{0A047EF4-C608-3A48-8089-FAADD4ECA843}"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11156D94-17DE-4840-9A44-0E590150E75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CD9B757-F554-F341-974F-993AC9CEAD24}"/>
              </a:ext>
            </a:extLst>
          </p:cNvPr>
          <p:cNvSpPr>
            <a:spLocks noGrp="1"/>
          </p:cNvSpPr>
          <p:nvPr>
            <p:ph type="sldNum" sz="quarter" idx="12"/>
          </p:nvPr>
        </p:nvSpPr>
        <p:spPr/>
        <p:txBody>
          <a:bodyPr/>
          <a:lstStyle>
            <a:lvl1pPr>
              <a:defRPr/>
            </a:lvl1pPr>
          </a:lstStyle>
          <a:p>
            <a:pPr>
              <a:defRPr/>
            </a:pPr>
            <a:fld id="{33BA47F8-28B7-834B-B6E9-11885BC9D2BF}" type="slidenum">
              <a:rPr lang="en-US" altLang="en-US"/>
              <a:pPr>
                <a:defRPr/>
              </a:pPr>
              <a:t>‹#›</a:t>
            </a:fld>
            <a:endParaRPr lang="en-US" altLang="en-US"/>
          </a:p>
        </p:txBody>
      </p:sp>
    </p:spTree>
    <p:extLst>
      <p:ext uri="{BB962C8B-B14F-4D97-AF65-F5344CB8AC3E}">
        <p14:creationId xmlns:p14="http://schemas.microsoft.com/office/powerpoint/2010/main" val="17177820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BC6FE4-DFC8-8D43-9CB0-2FA72211DA9D}"/>
              </a:ext>
            </a:extLst>
          </p:cNvPr>
          <p:cNvSpPr>
            <a:spLocks noGrp="1"/>
          </p:cNvSpPr>
          <p:nvPr>
            <p:ph type="dt" sz="half" idx="10"/>
          </p:nvPr>
        </p:nvSpPr>
        <p:spPr/>
        <p:txBody>
          <a:bodyPr/>
          <a:lstStyle>
            <a:lvl1pPr>
              <a:defRPr/>
            </a:lvl1pPr>
          </a:lstStyle>
          <a:p>
            <a:pPr>
              <a:defRPr/>
            </a:pPr>
            <a:fld id="{A052BBD9-50B6-6B40-9449-2546DCF2A09F}"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BAF1259C-9B67-F546-B77A-2D01909335D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774E854-CCF8-1E45-95F3-72785C6A95C5}"/>
              </a:ext>
            </a:extLst>
          </p:cNvPr>
          <p:cNvSpPr>
            <a:spLocks noGrp="1"/>
          </p:cNvSpPr>
          <p:nvPr>
            <p:ph type="sldNum" sz="quarter" idx="12"/>
          </p:nvPr>
        </p:nvSpPr>
        <p:spPr/>
        <p:txBody>
          <a:bodyPr/>
          <a:lstStyle>
            <a:lvl1pPr>
              <a:defRPr/>
            </a:lvl1pPr>
          </a:lstStyle>
          <a:p>
            <a:pPr>
              <a:defRPr/>
            </a:pPr>
            <a:fld id="{8D0461E3-2AD4-5043-9C63-89FFB0B6C2D2}" type="slidenum">
              <a:rPr lang="en-US" altLang="en-US"/>
              <a:pPr>
                <a:defRPr/>
              </a:pPr>
              <a:t>‹#›</a:t>
            </a:fld>
            <a:endParaRPr lang="en-US" altLang="en-US"/>
          </a:p>
        </p:txBody>
      </p:sp>
    </p:spTree>
    <p:extLst>
      <p:ext uri="{BB962C8B-B14F-4D97-AF65-F5344CB8AC3E}">
        <p14:creationId xmlns:p14="http://schemas.microsoft.com/office/powerpoint/2010/main" val="1070648926"/>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43" descr="Google Shape;16;p7"/>
          <p:cNvPicPr preferRelativeResize="0"/>
          <p:nvPr/>
        </p:nvPicPr>
        <p:blipFill rotWithShape="1">
          <a:blip r:embed="rId2">
            <a:alphaModFix/>
          </a:blip>
          <a:srcRect/>
          <a:stretch/>
        </p:blipFill>
        <p:spPr>
          <a:xfrm>
            <a:off x="-36872" y="-37301"/>
            <a:ext cx="9243468" cy="6932601"/>
          </a:xfrm>
          <a:prstGeom prst="rect">
            <a:avLst/>
          </a:prstGeom>
          <a:noFill/>
          <a:ln>
            <a:noFill/>
          </a:ln>
        </p:spPr>
      </p:pic>
      <p:sp>
        <p:nvSpPr>
          <p:cNvPr id="11" name="Google Shape;11;p43"/>
          <p:cNvSpPr txBox="1">
            <a:spLocks noGrp="1"/>
          </p:cNvSpPr>
          <p:nvPr>
            <p:ph type="title"/>
          </p:nvPr>
        </p:nvSpPr>
        <p:spPr>
          <a:xfrm>
            <a:off x="1143000" y="1122363"/>
            <a:ext cx="6858000" cy="2387601"/>
          </a:xfrm>
          <a:prstGeom prst="rect">
            <a:avLst/>
          </a:prstGeom>
          <a:noFill/>
          <a:ln>
            <a:noFill/>
          </a:ln>
        </p:spPr>
        <p:txBody>
          <a:bodyPr spcFirstLastPara="1" wrap="square" lIns="45675" tIns="45675" rIns="45675" bIns="45675" anchor="b" anchorCtr="0">
            <a:normAutofit/>
          </a:bodyPr>
          <a:lstStyle>
            <a:lvl1pPr lvl="0" algn="ctr">
              <a:lnSpc>
                <a:spcPct val="90000"/>
              </a:lnSpc>
              <a:spcBef>
                <a:spcPts val="0"/>
              </a:spcBef>
              <a:spcAft>
                <a:spcPts val="0"/>
              </a:spcAft>
              <a:buClr>
                <a:srgbClr val="000000"/>
              </a:buClr>
              <a:buSzPts val="6000"/>
              <a:buFont typeface="Calibri"/>
              <a:buNone/>
              <a:defRPr sz="45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2" name="Google Shape;12;p43"/>
          <p:cNvSpPr txBox="1">
            <a:spLocks noGrp="1"/>
          </p:cNvSpPr>
          <p:nvPr>
            <p:ph type="body" idx="1"/>
          </p:nvPr>
        </p:nvSpPr>
        <p:spPr>
          <a:xfrm>
            <a:off x="1143000" y="3602038"/>
            <a:ext cx="6858000" cy="1655763"/>
          </a:xfrm>
          <a:prstGeom prst="rect">
            <a:avLst/>
          </a:prstGeom>
          <a:noFill/>
          <a:ln>
            <a:noFill/>
          </a:ln>
        </p:spPr>
        <p:txBody>
          <a:bodyPr spcFirstLastPara="1" wrap="square" lIns="45675" tIns="45675" rIns="45675" bIns="45675" anchor="t" anchorCtr="0">
            <a:normAutofit/>
          </a:bodyPr>
          <a:lstStyle>
            <a:lvl1pPr marL="342900" lvl="0" indent="-171450" algn="ctr">
              <a:lnSpc>
                <a:spcPct val="90000"/>
              </a:lnSpc>
              <a:spcBef>
                <a:spcPts val="750"/>
              </a:spcBef>
              <a:spcAft>
                <a:spcPts val="0"/>
              </a:spcAft>
              <a:buClr>
                <a:srgbClr val="000000"/>
              </a:buClr>
              <a:buSzPts val="2400"/>
              <a:buFont typeface="Calibri"/>
              <a:buNone/>
              <a:defRPr sz="1800"/>
            </a:lvl1pPr>
            <a:lvl2pPr marL="685800" lvl="1" indent="-171450" algn="ctr">
              <a:lnSpc>
                <a:spcPct val="90000"/>
              </a:lnSpc>
              <a:spcBef>
                <a:spcPts val="750"/>
              </a:spcBef>
              <a:spcAft>
                <a:spcPts val="0"/>
              </a:spcAft>
              <a:buClr>
                <a:srgbClr val="000000"/>
              </a:buClr>
              <a:buSzPts val="2400"/>
              <a:buFont typeface="Calibri"/>
              <a:buNone/>
              <a:defRPr sz="1800"/>
            </a:lvl2pPr>
            <a:lvl3pPr marL="1028700" lvl="2" indent="-171450" algn="ctr">
              <a:lnSpc>
                <a:spcPct val="90000"/>
              </a:lnSpc>
              <a:spcBef>
                <a:spcPts val="750"/>
              </a:spcBef>
              <a:spcAft>
                <a:spcPts val="0"/>
              </a:spcAft>
              <a:buClr>
                <a:srgbClr val="000000"/>
              </a:buClr>
              <a:buSzPts val="2400"/>
              <a:buFont typeface="Calibri"/>
              <a:buNone/>
              <a:defRPr sz="1800"/>
            </a:lvl3pPr>
            <a:lvl4pPr marL="1371600" lvl="3" indent="-171450" algn="ctr">
              <a:lnSpc>
                <a:spcPct val="90000"/>
              </a:lnSpc>
              <a:spcBef>
                <a:spcPts val="750"/>
              </a:spcBef>
              <a:spcAft>
                <a:spcPts val="0"/>
              </a:spcAft>
              <a:buClr>
                <a:srgbClr val="000000"/>
              </a:buClr>
              <a:buSzPts val="2400"/>
              <a:buFont typeface="Calibri"/>
              <a:buNone/>
              <a:defRPr sz="1800"/>
            </a:lvl4pPr>
            <a:lvl5pPr marL="1714500" lvl="4" indent="-171450" algn="ctr">
              <a:lnSpc>
                <a:spcPct val="90000"/>
              </a:lnSpc>
              <a:spcBef>
                <a:spcPts val="750"/>
              </a:spcBef>
              <a:spcAft>
                <a:spcPts val="0"/>
              </a:spcAft>
              <a:buClr>
                <a:srgbClr val="000000"/>
              </a:buClr>
              <a:buSzPts val="2400"/>
              <a:buFont typeface="Calibri"/>
              <a:buNone/>
              <a:defRPr sz="18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13" name="Google Shape;13;p43"/>
          <p:cNvSpPr txBox="1">
            <a:spLocks noGrp="1"/>
          </p:cNvSpPr>
          <p:nvPr>
            <p:ph type="sldNum" idx="12"/>
          </p:nvPr>
        </p:nvSpPr>
        <p:spPr>
          <a:xfrm>
            <a:off x="8835762" y="6354291"/>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457110140"/>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Title and Content" type="tx">
  <p:cSld name="Title and Content">
    <p:spTree>
      <p:nvGrpSpPr>
        <p:cNvPr id="1" name="Shape 14"/>
        <p:cNvGrpSpPr/>
        <p:nvPr/>
      </p:nvGrpSpPr>
      <p:grpSpPr>
        <a:xfrm>
          <a:off x="0" y="0"/>
          <a:ext cx="0" cy="0"/>
          <a:chOff x="0" y="0"/>
          <a:chExt cx="0" cy="0"/>
        </a:xfrm>
      </p:grpSpPr>
      <p:sp>
        <p:nvSpPr>
          <p:cNvPr id="15" name="Google Shape;15;p44"/>
          <p:cNvSpPr txBox="1">
            <a:spLocks noGrp="1"/>
          </p:cNvSpPr>
          <p:nvPr>
            <p:ph type="title"/>
          </p:nvPr>
        </p:nvSpPr>
        <p:spPr>
          <a:xfrm>
            <a:off x="1485900" y="274639"/>
            <a:ext cx="6172200" cy="1143001"/>
          </a:xfrm>
          <a:prstGeom prst="rect">
            <a:avLst/>
          </a:prstGeom>
          <a:noFill/>
          <a:ln>
            <a:noFill/>
          </a:ln>
        </p:spPr>
        <p:txBody>
          <a:bodyPr spcFirstLastPara="1" wrap="square" lIns="45700" tIns="45700" rIns="45700" bIns="45700" anchor="ctr" anchorCtr="0">
            <a:normAutofit/>
          </a:bodyPr>
          <a:lstStyle>
            <a:lvl1pPr lvl="0" algn="ctr">
              <a:lnSpc>
                <a:spcPct val="100000"/>
              </a:lnSpc>
              <a:spcBef>
                <a:spcPts val="0"/>
              </a:spcBef>
              <a:spcAft>
                <a:spcPts val="0"/>
              </a:spcAft>
              <a:buClr>
                <a:srgbClr val="000000"/>
              </a:buClr>
              <a:buSzPts val="4400"/>
              <a:buFont typeface="Calibri"/>
              <a:buNone/>
              <a:defRPr sz="3300" b="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6" name="Google Shape;16;p44"/>
          <p:cNvSpPr txBox="1">
            <a:spLocks noGrp="1"/>
          </p:cNvSpPr>
          <p:nvPr>
            <p:ph type="body" idx="1"/>
          </p:nvPr>
        </p:nvSpPr>
        <p:spPr>
          <a:xfrm>
            <a:off x="1485900" y="1600201"/>
            <a:ext cx="6172200" cy="4525963"/>
          </a:xfrm>
          <a:prstGeom prst="rect">
            <a:avLst/>
          </a:prstGeom>
          <a:noFill/>
          <a:ln>
            <a:noFill/>
          </a:ln>
        </p:spPr>
        <p:txBody>
          <a:bodyPr spcFirstLastPara="1" wrap="square" lIns="45700" tIns="45700" rIns="45700" bIns="45700" anchor="t" anchorCtr="0">
            <a:normAutofit/>
          </a:bodyPr>
          <a:lstStyle>
            <a:lvl1pPr marL="342900" lvl="0" indent="-323850" algn="l">
              <a:lnSpc>
                <a:spcPct val="100000"/>
              </a:lnSpc>
              <a:spcBef>
                <a:spcPts val="525"/>
              </a:spcBef>
              <a:spcAft>
                <a:spcPts val="0"/>
              </a:spcAft>
              <a:buClr>
                <a:srgbClr val="000000"/>
              </a:buClr>
              <a:buSzPts val="3200"/>
              <a:buChar char="•"/>
              <a:defRPr sz="2400"/>
            </a:lvl1pPr>
            <a:lvl2pPr marL="685800" lvl="1" indent="-323850" algn="l">
              <a:lnSpc>
                <a:spcPct val="100000"/>
              </a:lnSpc>
              <a:spcBef>
                <a:spcPts val="525"/>
              </a:spcBef>
              <a:spcAft>
                <a:spcPts val="0"/>
              </a:spcAft>
              <a:buClr>
                <a:srgbClr val="000000"/>
              </a:buClr>
              <a:buSzPts val="3200"/>
              <a:buChar char="–"/>
              <a:defRPr sz="2400"/>
            </a:lvl2pPr>
            <a:lvl3pPr marL="1028700" lvl="2" indent="-323850" algn="l">
              <a:lnSpc>
                <a:spcPct val="100000"/>
              </a:lnSpc>
              <a:spcBef>
                <a:spcPts val="525"/>
              </a:spcBef>
              <a:spcAft>
                <a:spcPts val="0"/>
              </a:spcAft>
              <a:buClr>
                <a:srgbClr val="000000"/>
              </a:buClr>
              <a:buSzPts val="3200"/>
              <a:buChar char="•"/>
              <a:defRPr sz="2400"/>
            </a:lvl3pPr>
            <a:lvl4pPr marL="1371600" lvl="3" indent="-323850" algn="l">
              <a:lnSpc>
                <a:spcPct val="100000"/>
              </a:lnSpc>
              <a:spcBef>
                <a:spcPts val="525"/>
              </a:spcBef>
              <a:spcAft>
                <a:spcPts val="0"/>
              </a:spcAft>
              <a:buClr>
                <a:srgbClr val="000000"/>
              </a:buClr>
              <a:buSzPts val="3200"/>
              <a:buChar char="–"/>
              <a:defRPr sz="2400"/>
            </a:lvl4pPr>
            <a:lvl5pPr marL="1714500" lvl="4" indent="-323850" algn="l">
              <a:lnSpc>
                <a:spcPct val="100000"/>
              </a:lnSpc>
              <a:spcBef>
                <a:spcPts val="525"/>
              </a:spcBef>
              <a:spcAft>
                <a:spcPts val="0"/>
              </a:spcAft>
              <a:buClr>
                <a:srgbClr val="000000"/>
              </a:buClr>
              <a:buSzPts val="3200"/>
              <a:buChar char="»"/>
              <a:defRPr sz="24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17" name="Google Shape;17;p44"/>
          <p:cNvSpPr txBox="1">
            <a:spLocks noGrp="1"/>
          </p:cNvSpPr>
          <p:nvPr>
            <p:ph type="sldNum" idx="12"/>
          </p:nvPr>
        </p:nvSpPr>
        <p:spPr>
          <a:xfrm>
            <a:off x="7768411" y="6444627"/>
            <a:ext cx="232589" cy="461624"/>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solidFill>
                <a:srgbClr val="000000"/>
              </a:solidFill>
            </a:endParaRPr>
          </a:p>
        </p:txBody>
      </p:sp>
    </p:spTree>
    <p:extLst>
      <p:ext uri="{BB962C8B-B14F-4D97-AF65-F5344CB8AC3E}">
        <p14:creationId xmlns:p14="http://schemas.microsoft.com/office/powerpoint/2010/main" val="219155879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1_TITLE_ONLY">
  <p:cSld name="1_TITLE_ONLY">
    <p:spTree>
      <p:nvGrpSpPr>
        <p:cNvPr id="1" name="Shape 18"/>
        <p:cNvGrpSpPr/>
        <p:nvPr/>
      </p:nvGrpSpPr>
      <p:grpSpPr>
        <a:xfrm>
          <a:off x="0" y="0"/>
          <a:ext cx="0" cy="0"/>
          <a:chOff x="0" y="0"/>
          <a:chExt cx="0" cy="0"/>
        </a:xfrm>
      </p:grpSpPr>
      <p:sp>
        <p:nvSpPr>
          <p:cNvPr id="19" name="Google Shape;19;p85"/>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SzPts val="4000"/>
              <a:buNone/>
              <a:defRPr/>
            </a:lvl1pPr>
            <a:lvl2pPr lvl="1" algn="l">
              <a:lnSpc>
                <a:spcPct val="90000"/>
              </a:lnSpc>
              <a:spcBef>
                <a:spcPts val="0"/>
              </a:spcBef>
              <a:spcAft>
                <a:spcPts val="0"/>
              </a:spcAft>
              <a:buSzPts val="4000"/>
              <a:buNone/>
              <a:defRPr/>
            </a:lvl2pPr>
            <a:lvl3pPr lvl="2" algn="l">
              <a:lnSpc>
                <a:spcPct val="90000"/>
              </a:lnSpc>
              <a:spcBef>
                <a:spcPts val="0"/>
              </a:spcBef>
              <a:spcAft>
                <a:spcPts val="0"/>
              </a:spcAft>
              <a:buSzPts val="4000"/>
              <a:buNone/>
              <a:defRPr/>
            </a:lvl3pPr>
            <a:lvl4pPr lvl="3" algn="l">
              <a:lnSpc>
                <a:spcPct val="90000"/>
              </a:lnSpc>
              <a:spcBef>
                <a:spcPts val="0"/>
              </a:spcBef>
              <a:spcAft>
                <a:spcPts val="0"/>
              </a:spcAft>
              <a:buSzPts val="4000"/>
              <a:buNone/>
              <a:defRPr/>
            </a:lvl4pPr>
            <a:lvl5pPr lvl="4" algn="l">
              <a:lnSpc>
                <a:spcPct val="90000"/>
              </a:lnSpc>
              <a:spcBef>
                <a:spcPts val="0"/>
              </a:spcBef>
              <a:spcAft>
                <a:spcPts val="0"/>
              </a:spcAft>
              <a:buSzPts val="4000"/>
              <a:buNone/>
              <a:defRPr/>
            </a:lvl5pPr>
            <a:lvl6pPr lvl="5" algn="l">
              <a:lnSpc>
                <a:spcPct val="90000"/>
              </a:lnSpc>
              <a:spcBef>
                <a:spcPts val="0"/>
              </a:spcBef>
              <a:spcAft>
                <a:spcPts val="0"/>
              </a:spcAft>
              <a:buSzPts val="4000"/>
              <a:buNone/>
              <a:defRPr/>
            </a:lvl6pPr>
            <a:lvl7pPr lvl="6" algn="l">
              <a:lnSpc>
                <a:spcPct val="90000"/>
              </a:lnSpc>
              <a:spcBef>
                <a:spcPts val="0"/>
              </a:spcBef>
              <a:spcAft>
                <a:spcPts val="0"/>
              </a:spcAft>
              <a:buSzPts val="4000"/>
              <a:buNone/>
              <a:defRPr/>
            </a:lvl7pPr>
            <a:lvl8pPr lvl="7" algn="l">
              <a:lnSpc>
                <a:spcPct val="90000"/>
              </a:lnSpc>
              <a:spcBef>
                <a:spcPts val="0"/>
              </a:spcBef>
              <a:spcAft>
                <a:spcPts val="0"/>
              </a:spcAft>
              <a:buSzPts val="4000"/>
              <a:buNone/>
              <a:defRPr/>
            </a:lvl8pPr>
            <a:lvl9pPr lvl="8" algn="l">
              <a:lnSpc>
                <a:spcPct val="90000"/>
              </a:lnSpc>
              <a:spcBef>
                <a:spcPts val="0"/>
              </a:spcBef>
              <a:spcAft>
                <a:spcPts val="0"/>
              </a:spcAft>
              <a:buSzPts val="4000"/>
              <a:buNone/>
              <a:defRPr/>
            </a:lvl9pPr>
          </a:lstStyle>
          <a:p>
            <a:endParaRPr/>
          </a:p>
        </p:txBody>
      </p:sp>
      <p:sp>
        <p:nvSpPr>
          <p:cNvPr id="20" name="Google Shape;20;p8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030592225"/>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21"/>
        <p:cNvGrpSpPr/>
        <p:nvPr/>
      </p:nvGrpSpPr>
      <p:grpSpPr>
        <a:xfrm>
          <a:off x="0" y="0"/>
          <a:ext cx="0" cy="0"/>
          <a:chOff x="0" y="0"/>
          <a:chExt cx="0" cy="0"/>
        </a:xfrm>
      </p:grpSpPr>
      <p:sp>
        <p:nvSpPr>
          <p:cNvPr id="22" name="Google Shape;22;p86"/>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379030031"/>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OBJECT" type="obj">
  <p:cSld name="OBJECT">
    <p:spTree>
      <p:nvGrpSpPr>
        <p:cNvPr id="1" name="Shape 23"/>
        <p:cNvGrpSpPr/>
        <p:nvPr/>
      </p:nvGrpSpPr>
      <p:grpSpPr>
        <a:xfrm>
          <a:off x="0" y="0"/>
          <a:ext cx="0" cy="0"/>
          <a:chOff x="0" y="0"/>
          <a:chExt cx="0" cy="0"/>
        </a:xfrm>
      </p:grpSpPr>
      <p:sp>
        <p:nvSpPr>
          <p:cNvPr id="24" name="Google Shape;24;p47"/>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25" name="Google Shape;25;p47"/>
          <p:cNvSpPr txBox="1">
            <a:spLocks noGrp="1"/>
          </p:cNvSpPr>
          <p:nvPr>
            <p:ph type="body" idx="1"/>
          </p:nvPr>
        </p:nvSpPr>
        <p:spPr>
          <a:xfrm>
            <a:off x="628650" y="1140543"/>
            <a:ext cx="7886700" cy="5036421"/>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26" name="Google Shape;26;p47"/>
          <p:cNvSpPr txBox="1">
            <a:spLocks noGrp="1"/>
          </p:cNvSpPr>
          <p:nvPr>
            <p:ph type="sldNum" idx="12"/>
          </p:nvPr>
        </p:nvSpPr>
        <p:spPr>
          <a:xfrm>
            <a:off x="8563010" y="6308125"/>
            <a:ext cx="232560" cy="461574"/>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815456140"/>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27"/>
        <p:cNvGrpSpPr/>
        <p:nvPr/>
      </p:nvGrpSpPr>
      <p:grpSpPr>
        <a:xfrm>
          <a:off x="0" y="0"/>
          <a:ext cx="0" cy="0"/>
          <a:chOff x="0" y="0"/>
          <a:chExt cx="0" cy="0"/>
        </a:xfrm>
      </p:grpSpPr>
      <p:sp>
        <p:nvSpPr>
          <p:cNvPr id="28" name="Google Shape;28;p45"/>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29" name="Google Shape;29;p4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88618978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30"/>
        <p:cNvGrpSpPr/>
        <p:nvPr/>
      </p:nvGrpSpPr>
      <p:grpSpPr>
        <a:xfrm>
          <a:off x="0" y="0"/>
          <a:ext cx="0" cy="0"/>
          <a:chOff x="0" y="0"/>
          <a:chExt cx="0" cy="0"/>
        </a:xfrm>
      </p:grpSpPr>
      <p:sp>
        <p:nvSpPr>
          <p:cNvPr id="31" name="Google Shape;31;p48"/>
          <p:cNvSpPr txBox="1">
            <a:spLocks noGrp="1"/>
          </p:cNvSpPr>
          <p:nvPr>
            <p:ph type="title"/>
          </p:nvPr>
        </p:nvSpPr>
        <p:spPr>
          <a:xfrm>
            <a:off x="623888" y="1709739"/>
            <a:ext cx="7886700" cy="2852737"/>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6000"/>
              <a:buFont typeface="Calibri"/>
              <a:buNone/>
              <a:defRPr sz="45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2" name="Google Shape;32;p48"/>
          <p:cNvSpPr txBox="1">
            <a:spLocks noGrp="1"/>
          </p:cNvSpPr>
          <p:nvPr>
            <p:ph type="body" idx="1"/>
          </p:nvPr>
        </p:nvSpPr>
        <p:spPr>
          <a:xfrm>
            <a:off x="623888" y="4589462"/>
            <a:ext cx="7886700" cy="1500188"/>
          </a:xfrm>
          <a:prstGeom prst="rect">
            <a:avLst/>
          </a:prstGeom>
          <a:noFill/>
          <a:ln>
            <a:noFill/>
          </a:ln>
        </p:spPr>
        <p:txBody>
          <a:bodyPr spcFirstLastPara="1" wrap="square" lIns="45675" tIns="45675" rIns="45675" bIns="45675" anchor="t" anchorCtr="0">
            <a:normAutofit/>
          </a:bodyPr>
          <a:lstStyle>
            <a:lvl1pPr marL="342900" lvl="0" indent="-171450" algn="l">
              <a:lnSpc>
                <a:spcPct val="90000"/>
              </a:lnSpc>
              <a:spcBef>
                <a:spcPts val="750"/>
              </a:spcBef>
              <a:spcAft>
                <a:spcPts val="0"/>
              </a:spcAft>
              <a:buClr>
                <a:srgbClr val="888888"/>
              </a:buClr>
              <a:buSzPts val="2400"/>
              <a:buFont typeface="Calibri"/>
              <a:buNone/>
              <a:defRPr sz="1800">
                <a:solidFill>
                  <a:srgbClr val="888888"/>
                </a:solidFill>
              </a:defRPr>
            </a:lvl1pPr>
            <a:lvl2pPr marL="685800" lvl="1" indent="-171450" algn="l">
              <a:lnSpc>
                <a:spcPct val="90000"/>
              </a:lnSpc>
              <a:spcBef>
                <a:spcPts val="750"/>
              </a:spcBef>
              <a:spcAft>
                <a:spcPts val="0"/>
              </a:spcAft>
              <a:buClr>
                <a:srgbClr val="888888"/>
              </a:buClr>
              <a:buSzPts val="2400"/>
              <a:buFont typeface="Calibri"/>
              <a:buNone/>
              <a:defRPr sz="1800">
                <a:solidFill>
                  <a:srgbClr val="888888"/>
                </a:solidFill>
              </a:defRPr>
            </a:lvl2pPr>
            <a:lvl3pPr marL="1028700" lvl="2" indent="-171450" algn="l">
              <a:lnSpc>
                <a:spcPct val="90000"/>
              </a:lnSpc>
              <a:spcBef>
                <a:spcPts val="750"/>
              </a:spcBef>
              <a:spcAft>
                <a:spcPts val="0"/>
              </a:spcAft>
              <a:buClr>
                <a:srgbClr val="888888"/>
              </a:buClr>
              <a:buSzPts val="2400"/>
              <a:buFont typeface="Calibri"/>
              <a:buNone/>
              <a:defRPr sz="1800">
                <a:solidFill>
                  <a:srgbClr val="888888"/>
                </a:solidFill>
              </a:defRPr>
            </a:lvl3pPr>
            <a:lvl4pPr marL="1371600" lvl="3" indent="-171450" algn="l">
              <a:lnSpc>
                <a:spcPct val="90000"/>
              </a:lnSpc>
              <a:spcBef>
                <a:spcPts val="750"/>
              </a:spcBef>
              <a:spcAft>
                <a:spcPts val="0"/>
              </a:spcAft>
              <a:buClr>
                <a:srgbClr val="888888"/>
              </a:buClr>
              <a:buSzPts val="2400"/>
              <a:buFont typeface="Calibri"/>
              <a:buNone/>
              <a:defRPr sz="1800">
                <a:solidFill>
                  <a:srgbClr val="888888"/>
                </a:solidFill>
              </a:defRPr>
            </a:lvl4pPr>
            <a:lvl5pPr marL="1714500" lvl="4" indent="-171450" algn="l">
              <a:lnSpc>
                <a:spcPct val="90000"/>
              </a:lnSpc>
              <a:spcBef>
                <a:spcPts val="750"/>
              </a:spcBef>
              <a:spcAft>
                <a:spcPts val="0"/>
              </a:spcAft>
              <a:buClr>
                <a:srgbClr val="888888"/>
              </a:buClr>
              <a:buSzPts val="2400"/>
              <a:buFont typeface="Calibri"/>
              <a:buNone/>
              <a:defRPr sz="1800">
                <a:solidFill>
                  <a:srgbClr val="888888"/>
                </a:solidFill>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3" name="Google Shape;33;p48"/>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76971734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34"/>
        <p:cNvGrpSpPr/>
        <p:nvPr/>
      </p:nvGrpSpPr>
      <p:grpSpPr>
        <a:xfrm>
          <a:off x="0" y="0"/>
          <a:ext cx="0" cy="0"/>
          <a:chOff x="0" y="0"/>
          <a:chExt cx="0" cy="0"/>
        </a:xfrm>
      </p:grpSpPr>
      <p:sp>
        <p:nvSpPr>
          <p:cNvPr id="35" name="Google Shape;35;p49"/>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6" name="Google Shape;36;p49"/>
          <p:cNvSpPr txBox="1">
            <a:spLocks noGrp="1"/>
          </p:cNvSpPr>
          <p:nvPr>
            <p:ph type="body" idx="1"/>
          </p:nvPr>
        </p:nvSpPr>
        <p:spPr>
          <a:xfrm>
            <a:off x="628650" y="1825625"/>
            <a:ext cx="3886200" cy="435133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7" name="Google Shape;37;p49"/>
          <p:cNvSpPr txBox="1">
            <a:spLocks noGrp="1"/>
          </p:cNvSpPr>
          <p:nvPr>
            <p:ph type="body" idx="2"/>
          </p:nvPr>
        </p:nvSpPr>
        <p:spPr>
          <a:xfrm>
            <a:off x="4629150" y="1825625"/>
            <a:ext cx="3886200" cy="435133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8" name="Google Shape;38;p49"/>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701956065"/>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39"/>
        <p:cNvGrpSpPr/>
        <p:nvPr/>
      </p:nvGrpSpPr>
      <p:grpSpPr>
        <a:xfrm>
          <a:off x="0" y="0"/>
          <a:ext cx="0" cy="0"/>
          <a:chOff x="0" y="0"/>
          <a:chExt cx="0" cy="0"/>
        </a:xfrm>
      </p:grpSpPr>
      <p:sp>
        <p:nvSpPr>
          <p:cNvPr id="40" name="Google Shape;40;p50"/>
          <p:cNvSpPr txBox="1">
            <a:spLocks noGrp="1"/>
          </p:cNvSpPr>
          <p:nvPr>
            <p:ph type="title"/>
          </p:nvPr>
        </p:nvSpPr>
        <p:spPr>
          <a:xfrm>
            <a:off x="629841" y="365126"/>
            <a:ext cx="7886701"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41" name="Google Shape;41;p50"/>
          <p:cNvSpPr txBox="1">
            <a:spLocks noGrp="1"/>
          </p:cNvSpPr>
          <p:nvPr>
            <p:ph type="body" idx="1"/>
          </p:nvPr>
        </p:nvSpPr>
        <p:spPr>
          <a:xfrm>
            <a:off x="629841" y="1681164"/>
            <a:ext cx="3868342" cy="823913"/>
          </a:xfrm>
          <a:prstGeom prst="rect">
            <a:avLst/>
          </a:prstGeom>
          <a:noFill/>
          <a:ln>
            <a:noFill/>
          </a:ln>
        </p:spPr>
        <p:txBody>
          <a:bodyPr spcFirstLastPara="1" wrap="square" lIns="45675" tIns="45675" rIns="45675" bIns="45675" anchor="b" anchorCtr="0">
            <a:normAutofit/>
          </a:bodyPr>
          <a:lstStyle>
            <a:lvl1pPr marL="342900" lvl="0" indent="-171450" algn="l">
              <a:lnSpc>
                <a:spcPct val="90000"/>
              </a:lnSpc>
              <a:spcBef>
                <a:spcPts val="750"/>
              </a:spcBef>
              <a:spcAft>
                <a:spcPts val="0"/>
              </a:spcAft>
              <a:buClr>
                <a:srgbClr val="000000"/>
              </a:buClr>
              <a:buSzPts val="2400"/>
              <a:buFont typeface="Calibri"/>
              <a:buNone/>
              <a:defRPr sz="1800" b="1"/>
            </a:lvl1pPr>
            <a:lvl2pPr marL="685800" lvl="1" indent="-171450" algn="l">
              <a:lnSpc>
                <a:spcPct val="90000"/>
              </a:lnSpc>
              <a:spcBef>
                <a:spcPts val="750"/>
              </a:spcBef>
              <a:spcAft>
                <a:spcPts val="0"/>
              </a:spcAft>
              <a:buClr>
                <a:srgbClr val="000000"/>
              </a:buClr>
              <a:buSzPts val="2400"/>
              <a:buFont typeface="Calibri"/>
              <a:buNone/>
              <a:defRPr sz="1800" b="1"/>
            </a:lvl2pPr>
            <a:lvl3pPr marL="1028700" lvl="2" indent="-171450" algn="l">
              <a:lnSpc>
                <a:spcPct val="90000"/>
              </a:lnSpc>
              <a:spcBef>
                <a:spcPts val="750"/>
              </a:spcBef>
              <a:spcAft>
                <a:spcPts val="0"/>
              </a:spcAft>
              <a:buClr>
                <a:srgbClr val="000000"/>
              </a:buClr>
              <a:buSzPts val="2400"/>
              <a:buFont typeface="Calibri"/>
              <a:buNone/>
              <a:defRPr sz="1800" b="1"/>
            </a:lvl3pPr>
            <a:lvl4pPr marL="1371600" lvl="3" indent="-171450" algn="l">
              <a:lnSpc>
                <a:spcPct val="90000"/>
              </a:lnSpc>
              <a:spcBef>
                <a:spcPts val="750"/>
              </a:spcBef>
              <a:spcAft>
                <a:spcPts val="0"/>
              </a:spcAft>
              <a:buClr>
                <a:srgbClr val="000000"/>
              </a:buClr>
              <a:buSzPts val="2400"/>
              <a:buFont typeface="Calibri"/>
              <a:buNone/>
              <a:defRPr sz="1800" b="1"/>
            </a:lvl4pPr>
            <a:lvl5pPr marL="1714500" lvl="4" indent="-171450" algn="l">
              <a:lnSpc>
                <a:spcPct val="90000"/>
              </a:lnSpc>
              <a:spcBef>
                <a:spcPts val="750"/>
              </a:spcBef>
              <a:spcAft>
                <a:spcPts val="0"/>
              </a:spcAft>
              <a:buClr>
                <a:srgbClr val="000000"/>
              </a:buClr>
              <a:buSzPts val="2400"/>
              <a:buFont typeface="Calibri"/>
              <a:buNone/>
              <a:defRPr sz="1800" b="1"/>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2" name="Google Shape;42;p50"/>
          <p:cNvSpPr txBox="1">
            <a:spLocks noGrp="1"/>
          </p:cNvSpPr>
          <p:nvPr>
            <p:ph type="body" idx="2"/>
          </p:nvPr>
        </p:nvSpPr>
        <p:spPr>
          <a:xfrm>
            <a:off x="629840" y="2505075"/>
            <a:ext cx="3868341" cy="3684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3" name="Google Shape;43;p50"/>
          <p:cNvSpPr txBox="1">
            <a:spLocks noGrp="1"/>
          </p:cNvSpPr>
          <p:nvPr>
            <p:ph type="body" idx="3"/>
          </p:nvPr>
        </p:nvSpPr>
        <p:spPr>
          <a:xfrm>
            <a:off x="4629150" y="1681164"/>
            <a:ext cx="3887391" cy="823913"/>
          </a:xfrm>
          <a:prstGeom prst="rect">
            <a:avLst/>
          </a:prstGeom>
          <a:noFill/>
          <a:ln>
            <a:noFill/>
          </a:ln>
        </p:spPr>
        <p:txBody>
          <a:bodyPr spcFirstLastPara="1" wrap="square" lIns="45675" tIns="45675" rIns="45675" bIns="45675" anchor="b"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4" name="Google Shape;44;p50"/>
          <p:cNvSpPr txBox="1">
            <a:spLocks noGrp="1"/>
          </p:cNvSpPr>
          <p:nvPr>
            <p:ph type="body" idx="4"/>
          </p:nvPr>
        </p:nvSpPr>
        <p:spPr>
          <a:xfrm>
            <a:off x="4629150" y="2505075"/>
            <a:ext cx="3887391" cy="3684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5" name="Google Shape;45;p50"/>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3554658311"/>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6"/>
        <p:cNvGrpSpPr/>
        <p:nvPr/>
      </p:nvGrpSpPr>
      <p:grpSpPr>
        <a:xfrm>
          <a:off x="0" y="0"/>
          <a:ext cx="0" cy="0"/>
          <a:chOff x="0" y="0"/>
          <a:chExt cx="0" cy="0"/>
        </a:xfrm>
      </p:grpSpPr>
      <p:sp>
        <p:nvSpPr>
          <p:cNvPr id="47" name="Google Shape;47;p51"/>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58464361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OBJECT_WITH_CAPTION_TEXT" type="objTx">
  <p:cSld name="OBJECT_WITH_CAPTION_TEXT">
    <p:spTree>
      <p:nvGrpSpPr>
        <p:cNvPr id="1" name="Shape 48"/>
        <p:cNvGrpSpPr/>
        <p:nvPr/>
      </p:nvGrpSpPr>
      <p:grpSpPr>
        <a:xfrm>
          <a:off x="0" y="0"/>
          <a:ext cx="0" cy="0"/>
          <a:chOff x="0" y="0"/>
          <a:chExt cx="0" cy="0"/>
        </a:xfrm>
      </p:grpSpPr>
      <p:sp>
        <p:nvSpPr>
          <p:cNvPr id="49" name="Google Shape;49;p52"/>
          <p:cNvSpPr txBox="1">
            <a:spLocks noGrp="1"/>
          </p:cNvSpPr>
          <p:nvPr>
            <p:ph type="title"/>
          </p:nvPr>
        </p:nvSpPr>
        <p:spPr>
          <a:xfrm>
            <a:off x="629841" y="457200"/>
            <a:ext cx="2949179" cy="1600200"/>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3200"/>
              <a:buFont typeface="Calibri"/>
              <a:buNone/>
              <a:defRPr sz="24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50" name="Google Shape;50;p52"/>
          <p:cNvSpPr txBox="1">
            <a:spLocks noGrp="1"/>
          </p:cNvSpPr>
          <p:nvPr>
            <p:ph type="body" idx="1"/>
          </p:nvPr>
        </p:nvSpPr>
        <p:spPr>
          <a:xfrm>
            <a:off x="3887390" y="987426"/>
            <a:ext cx="4629151" cy="4873625"/>
          </a:xfrm>
          <a:prstGeom prst="rect">
            <a:avLst/>
          </a:prstGeom>
          <a:noFill/>
          <a:ln>
            <a:noFill/>
          </a:ln>
        </p:spPr>
        <p:txBody>
          <a:bodyPr spcFirstLastPara="1" wrap="square" lIns="45675" tIns="45675" rIns="45675" bIns="45675" anchor="t" anchorCtr="0">
            <a:normAutofit/>
          </a:bodyPr>
          <a:lstStyle>
            <a:lvl1pPr marL="342900" lvl="0" indent="-323850" algn="l">
              <a:lnSpc>
                <a:spcPct val="90000"/>
              </a:lnSpc>
              <a:spcBef>
                <a:spcPts val="750"/>
              </a:spcBef>
              <a:spcAft>
                <a:spcPts val="0"/>
              </a:spcAft>
              <a:buSzPts val="3200"/>
              <a:buChar char="•"/>
              <a:defRPr sz="2400"/>
            </a:lvl1pPr>
            <a:lvl2pPr marL="685800" lvl="1" indent="-323850" algn="l">
              <a:lnSpc>
                <a:spcPct val="90000"/>
              </a:lnSpc>
              <a:spcBef>
                <a:spcPts val="750"/>
              </a:spcBef>
              <a:spcAft>
                <a:spcPts val="0"/>
              </a:spcAft>
              <a:buSzPts val="3200"/>
              <a:buChar char="•"/>
              <a:defRPr sz="2400"/>
            </a:lvl2pPr>
            <a:lvl3pPr marL="1028700" lvl="2" indent="-323850" algn="l">
              <a:lnSpc>
                <a:spcPct val="90000"/>
              </a:lnSpc>
              <a:spcBef>
                <a:spcPts val="750"/>
              </a:spcBef>
              <a:spcAft>
                <a:spcPts val="0"/>
              </a:spcAft>
              <a:buSzPts val="3200"/>
              <a:buChar char="•"/>
              <a:defRPr sz="2400"/>
            </a:lvl3pPr>
            <a:lvl4pPr marL="1371600" lvl="3" indent="-323850" algn="l">
              <a:lnSpc>
                <a:spcPct val="90000"/>
              </a:lnSpc>
              <a:spcBef>
                <a:spcPts val="750"/>
              </a:spcBef>
              <a:spcAft>
                <a:spcPts val="0"/>
              </a:spcAft>
              <a:buSzPts val="3200"/>
              <a:buChar char="•"/>
              <a:defRPr sz="2400"/>
            </a:lvl4pPr>
            <a:lvl5pPr marL="1714500" lvl="4" indent="-323850" algn="l">
              <a:lnSpc>
                <a:spcPct val="90000"/>
              </a:lnSpc>
              <a:spcBef>
                <a:spcPts val="750"/>
              </a:spcBef>
              <a:spcAft>
                <a:spcPts val="0"/>
              </a:spcAft>
              <a:buSzPts val="3200"/>
              <a:buChar char="•"/>
              <a:defRPr sz="24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1" name="Google Shape;51;p52"/>
          <p:cNvSpPr txBox="1">
            <a:spLocks noGrp="1"/>
          </p:cNvSpPr>
          <p:nvPr>
            <p:ph type="body" idx="2"/>
          </p:nvPr>
        </p:nvSpPr>
        <p:spPr>
          <a:xfrm>
            <a:off x="629840" y="2057400"/>
            <a:ext cx="2949179" cy="3811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2" name="Google Shape;52;p52"/>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344100290"/>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PICTURE_WITH_CAPTION_TEXT" type="picTx">
  <p:cSld name="PICTURE_WITH_CAPTION_TEXT">
    <p:spTree>
      <p:nvGrpSpPr>
        <p:cNvPr id="1" name="Shape 53"/>
        <p:cNvGrpSpPr/>
        <p:nvPr/>
      </p:nvGrpSpPr>
      <p:grpSpPr>
        <a:xfrm>
          <a:off x="0" y="0"/>
          <a:ext cx="0" cy="0"/>
          <a:chOff x="0" y="0"/>
          <a:chExt cx="0" cy="0"/>
        </a:xfrm>
      </p:grpSpPr>
      <p:sp>
        <p:nvSpPr>
          <p:cNvPr id="54" name="Google Shape;54;p53"/>
          <p:cNvSpPr txBox="1">
            <a:spLocks noGrp="1"/>
          </p:cNvSpPr>
          <p:nvPr>
            <p:ph type="title"/>
          </p:nvPr>
        </p:nvSpPr>
        <p:spPr>
          <a:xfrm>
            <a:off x="629841" y="457200"/>
            <a:ext cx="2949179" cy="1600200"/>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3200"/>
              <a:buFont typeface="Calibri"/>
              <a:buNone/>
              <a:defRPr sz="24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55" name="Google Shape;55;p53"/>
          <p:cNvSpPr>
            <a:spLocks noGrp="1"/>
          </p:cNvSpPr>
          <p:nvPr>
            <p:ph type="pic" idx="2"/>
          </p:nvPr>
        </p:nvSpPr>
        <p:spPr>
          <a:xfrm>
            <a:off x="3887390" y="987426"/>
            <a:ext cx="4629151" cy="4873625"/>
          </a:xfrm>
          <a:prstGeom prst="rect">
            <a:avLst/>
          </a:prstGeom>
          <a:noFill/>
          <a:ln>
            <a:noFill/>
          </a:ln>
        </p:spPr>
      </p:sp>
      <p:sp>
        <p:nvSpPr>
          <p:cNvPr id="56" name="Google Shape;56;p53"/>
          <p:cNvSpPr txBox="1">
            <a:spLocks noGrp="1"/>
          </p:cNvSpPr>
          <p:nvPr>
            <p:ph type="body" idx="1"/>
          </p:nvPr>
        </p:nvSpPr>
        <p:spPr>
          <a:xfrm>
            <a:off x="629841" y="2057400"/>
            <a:ext cx="2949179" cy="3811588"/>
          </a:xfrm>
          <a:prstGeom prst="rect">
            <a:avLst/>
          </a:prstGeom>
          <a:noFill/>
          <a:ln>
            <a:noFill/>
          </a:ln>
        </p:spPr>
        <p:txBody>
          <a:bodyPr spcFirstLastPara="1" wrap="square" lIns="45675" tIns="45675" rIns="45675" bIns="45675" anchor="t" anchorCtr="0">
            <a:normAutofit/>
          </a:bodyPr>
          <a:lstStyle>
            <a:lvl1pPr marL="342900" lvl="0" indent="-171450" algn="l">
              <a:lnSpc>
                <a:spcPct val="90000"/>
              </a:lnSpc>
              <a:spcBef>
                <a:spcPts val="750"/>
              </a:spcBef>
              <a:spcAft>
                <a:spcPts val="0"/>
              </a:spcAft>
              <a:buClr>
                <a:srgbClr val="000000"/>
              </a:buClr>
              <a:buSzPts val="1600"/>
              <a:buFont typeface="Calibri"/>
              <a:buNone/>
              <a:defRPr sz="1200"/>
            </a:lvl1pPr>
            <a:lvl2pPr marL="685800" lvl="1" indent="-171450" algn="l">
              <a:lnSpc>
                <a:spcPct val="90000"/>
              </a:lnSpc>
              <a:spcBef>
                <a:spcPts val="750"/>
              </a:spcBef>
              <a:spcAft>
                <a:spcPts val="0"/>
              </a:spcAft>
              <a:buClr>
                <a:srgbClr val="000000"/>
              </a:buClr>
              <a:buSzPts val="1600"/>
              <a:buFont typeface="Calibri"/>
              <a:buNone/>
              <a:defRPr sz="1200"/>
            </a:lvl2pPr>
            <a:lvl3pPr marL="1028700" lvl="2" indent="-171450" algn="l">
              <a:lnSpc>
                <a:spcPct val="90000"/>
              </a:lnSpc>
              <a:spcBef>
                <a:spcPts val="750"/>
              </a:spcBef>
              <a:spcAft>
                <a:spcPts val="0"/>
              </a:spcAft>
              <a:buClr>
                <a:srgbClr val="000000"/>
              </a:buClr>
              <a:buSzPts val="1600"/>
              <a:buFont typeface="Calibri"/>
              <a:buNone/>
              <a:defRPr sz="1200"/>
            </a:lvl3pPr>
            <a:lvl4pPr marL="1371600" lvl="3" indent="-171450" algn="l">
              <a:lnSpc>
                <a:spcPct val="90000"/>
              </a:lnSpc>
              <a:spcBef>
                <a:spcPts val="750"/>
              </a:spcBef>
              <a:spcAft>
                <a:spcPts val="0"/>
              </a:spcAft>
              <a:buClr>
                <a:srgbClr val="000000"/>
              </a:buClr>
              <a:buSzPts val="1600"/>
              <a:buFont typeface="Calibri"/>
              <a:buNone/>
              <a:defRPr sz="1200"/>
            </a:lvl4pPr>
            <a:lvl5pPr marL="1714500" lvl="4" indent="-171450" algn="l">
              <a:lnSpc>
                <a:spcPct val="90000"/>
              </a:lnSpc>
              <a:spcBef>
                <a:spcPts val="750"/>
              </a:spcBef>
              <a:spcAft>
                <a:spcPts val="0"/>
              </a:spcAft>
              <a:buClr>
                <a:srgbClr val="000000"/>
              </a:buClr>
              <a:buSzPts val="1600"/>
              <a:buFont typeface="Calibri"/>
              <a:buNone/>
              <a:defRPr sz="12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7" name="Google Shape;57;p53"/>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3916145929"/>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VERTICAL_TEXT" type="vertTx">
  <p:cSld name="VERTICAL_TEXT">
    <p:spTree>
      <p:nvGrpSpPr>
        <p:cNvPr id="1" name="Shape 58"/>
        <p:cNvGrpSpPr/>
        <p:nvPr/>
      </p:nvGrpSpPr>
      <p:grpSpPr>
        <a:xfrm>
          <a:off x="0" y="0"/>
          <a:ext cx="0" cy="0"/>
          <a:chOff x="0" y="0"/>
          <a:chExt cx="0" cy="0"/>
        </a:xfrm>
      </p:grpSpPr>
      <p:sp>
        <p:nvSpPr>
          <p:cNvPr id="59" name="Google Shape;59;p54"/>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60" name="Google Shape;60;p54"/>
          <p:cNvSpPr txBox="1">
            <a:spLocks noGrp="1"/>
          </p:cNvSpPr>
          <p:nvPr>
            <p:ph type="body" idx="1"/>
          </p:nvPr>
        </p:nvSpPr>
        <p:spPr>
          <a:xfrm rot="5400000">
            <a:off x="2053790" y="-284597"/>
            <a:ext cx="5036422" cy="7886701"/>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61" name="Google Shape;61;p54"/>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4163347231"/>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VERTICAL_TITLE_AND_VERTICAL_TEXT" type="vertTitleAndTx">
  <p:cSld name="VERTICAL_TITLE_AND_VERTICAL_TEXT">
    <p:spTree>
      <p:nvGrpSpPr>
        <p:cNvPr id="1" name="Shape 62"/>
        <p:cNvGrpSpPr/>
        <p:nvPr/>
      </p:nvGrpSpPr>
      <p:grpSpPr>
        <a:xfrm>
          <a:off x="0" y="0"/>
          <a:ext cx="0" cy="0"/>
          <a:chOff x="0" y="0"/>
          <a:chExt cx="0" cy="0"/>
        </a:xfrm>
      </p:grpSpPr>
      <p:sp>
        <p:nvSpPr>
          <p:cNvPr id="63" name="Google Shape;63;p55"/>
          <p:cNvSpPr txBox="1">
            <a:spLocks noGrp="1"/>
          </p:cNvSpPr>
          <p:nvPr>
            <p:ph type="title"/>
          </p:nvPr>
        </p:nvSpPr>
        <p:spPr>
          <a:xfrm rot="5400000">
            <a:off x="4623594" y="2285206"/>
            <a:ext cx="5811839" cy="1971676"/>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64" name="Google Shape;64;p55"/>
          <p:cNvSpPr txBox="1">
            <a:spLocks noGrp="1"/>
          </p:cNvSpPr>
          <p:nvPr>
            <p:ph type="body" idx="1"/>
          </p:nvPr>
        </p:nvSpPr>
        <p:spPr>
          <a:xfrm rot="5400000">
            <a:off x="623094" y="370681"/>
            <a:ext cx="5811838" cy="5800726"/>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65" name="Google Shape;65;p5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35834390"/>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671039879"/>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146740346"/>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481820031"/>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885265352"/>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87783-595C-DE4B-8A29-E89B715F6310}" type="datetimeFigureOut">
              <a:rPr lang="en-US" smtClean="0"/>
              <a:t>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559266615"/>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87783-595C-DE4B-8A29-E89B715F6310}" type="datetimeFigureOut">
              <a:rPr lang="en-US" smtClean="0"/>
              <a:t>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584948788"/>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87783-595C-DE4B-8A29-E89B715F6310}" type="datetimeFigureOut">
              <a:rPr lang="en-US" smtClean="0"/>
              <a:t>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4207427109"/>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283783485"/>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545368850"/>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693797762"/>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562636851"/>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482417608"/>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97415165"/>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474958064"/>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49243595"/>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87783-595C-DE4B-8A29-E89B715F6310}" type="datetimeFigureOut">
              <a:rPr lang="en-US" smtClean="0"/>
              <a:t>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913977849"/>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87783-595C-DE4B-8A29-E89B715F6310}" type="datetimeFigureOut">
              <a:rPr lang="en-US" smtClean="0"/>
              <a:t>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454335580"/>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87783-595C-DE4B-8A29-E89B715F6310}" type="datetimeFigureOut">
              <a:rPr lang="en-US" smtClean="0"/>
              <a:t>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324453634"/>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14390416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79158437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499302476"/>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409873250"/>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987060587"/>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3058784655"/>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1051707463"/>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2779971708"/>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1177059560"/>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2050374916"/>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972603307"/>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947213738"/>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3217934647"/>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1720052526"/>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1760264839"/>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593367"/>
            <a:ext cx="8520600" cy="7636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8" name="Shape 18"/>
          <p:cNvSpPr txBox="1">
            <a:spLocks noGrp="1"/>
          </p:cNvSpPr>
          <p:nvPr>
            <p:ph type="body" idx="1"/>
          </p:nvPr>
        </p:nvSpPr>
        <p:spPr>
          <a:xfrm>
            <a:off x="311700" y="1536633"/>
            <a:ext cx="8520600" cy="45552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9" name="Shape 19"/>
          <p:cNvSpPr txBox="1">
            <a:spLocks noGrp="1"/>
          </p:cNvSpPr>
          <p:nvPr>
            <p:ph type="sldNum" idx="12"/>
          </p:nvPr>
        </p:nvSpPr>
        <p:spPr>
          <a:xfrm>
            <a:off x="8472458" y="6217623"/>
            <a:ext cx="548700" cy="524800"/>
          </a:xfrm>
          <a:prstGeom prst="rect">
            <a:avLst/>
          </a:prstGeom>
        </p:spPr>
        <p:txBody>
          <a:bodyPr wrap="square"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26277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slideLayout" Target="../slideLayouts/slideLayout92.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slideLayout" Target="../slideLayouts/slideLayout91.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0.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10.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1.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theme" Target="../theme/theme11.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image" Target="../media/image1.tiff"/><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theme" Target="../theme/theme12.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0" Type="http://schemas.openxmlformats.org/officeDocument/2006/relationships/slideLayout" Target="../slideLayouts/slideLayout124.xml"/><Relationship Id="rId4" Type="http://schemas.openxmlformats.org/officeDocument/2006/relationships/slideLayout" Target="../slideLayouts/slideLayout118.xml"/><Relationship Id="rId9" Type="http://schemas.openxmlformats.org/officeDocument/2006/relationships/slideLayout" Target="../slideLayouts/slideLayout1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3.xml"/><Relationship Id="rId13" Type="http://schemas.openxmlformats.org/officeDocument/2006/relationships/slideLayout" Target="../slideLayouts/slideLayout138.xml"/><Relationship Id="rId3" Type="http://schemas.openxmlformats.org/officeDocument/2006/relationships/slideLayout" Target="../slideLayouts/slideLayout128.xml"/><Relationship Id="rId7" Type="http://schemas.openxmlformats.org/officeDocument/2006/relationships/slideLayout" Target="../slideLayouts/slideLayout132.xml"/><Relationship Id="rId12" Type="http://schemas.openxmlformats.org/officeDocument/2006/relationships/slideLayout" Target="../slideLayouts/slideLayout137.xml"/><Relationship Id="rId2" Type="http://schemas.openxmlformats.org/officeDocument/2006/relationships/slideLayout" Target="../slideLayouts/slideLayout127.xml"/><Relationship Id="rId1" Type="http://schemas.openxmlformats.org/officeDocument/2006/relationships/slideLayout" Target="../slideLayouts/slideLayout126.xml"/><Relationship Id="rId6" Type="http://schemas.openxmlformats.org/officeDocument/2006/relationships/slideLayout" Target="../slideLayouts/slideLayout131.xml"/><Relationship Id="rId11" Type="http://schemas.openxmlformats.org/officeDocument/2006/relationships/slideLayout" Target="../slideLayouts/slideLayout136.xml"/><Relationship Id="rId5" Type="http://schemas.openxmlformats.org/officeDocument/2006/relationships/slideLayout" Target="../slideLayouts/slideLayout130.xml"/><Relationship Id="rId15" Type="http://schemas.openxmlformats.org/officeDocument/2006/relationships/theme" Target="../theme/theme13.xml"/><Relationship Id="rId10" Type="http://schemas.openxmlformats.org/officeDocument/2006/relationships/slideLayout" Target="../slideLayouts/slideLayout135.xml"/><Relationship Id="rId4" Type="http://schemas.openxmlformats.org/officeDocument/2006/relationships/slideLayout" Target="../slideLayouts/slideLayout129.xml"/><Relationship Id="rId9" Type="http://schemas.openxmlformats.org/officeDocument/2006/relationships/slideLayout" Target="../slideLayouts/slideLayout134.xml"/><Relationship Id="rId14" Type="http://schemas.openxmlformats.org/officeDocument/2006/relationships/slideLayout" Target="../slideLayouts/slideLayout1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7.xml"/><Relationship Id="rId13" Type="http://schemas.openxmlformats.org/officeDocument/2006/relationships/theme" Target="../theme/theme14.xml"/><Relationship Id="rId3" Type="http://schemas.openxmlformats.org/officeDocument/2006/relationships/slideLayout" Target="../slideLayouts/slideLayout142.xml"/><Relationship Id="rId7" Type="http://schemas.openxmlformats.org/officeDocument/2006/relationships/slideLayout" Target="../slideLayouts/slideLayout146.xml"/><Relationship Id="rId12" Type="http://schemas.openxmlformats.org/officeDocument/2006/relationships/slideLayout" Target="../slideLayouts/slideLayout151.xml"/><Relationship Id="rId2" Type="http://schemas.openxmlformats.org/officeDocument/2006/relationships/slideLayout" Target="../slideLayouts/slideLayout141.xml"/><Relationship Id="rId1" Type="http://schemas.openxmlformats.org/officeDocument/2006/relationships/slideLayout" Target="../slideLayouts/slideLayout140.xml"/><Relationship Id="rId6" Type="http://schemas.openxmlformats.org/officeDocument/2006/relationships/slideLayout" Target="../slideLayouts/slideLayout145.xml"/><Relationship Id="rId11" Type="http://schemas.openxmlformats.org/officeDocument/2006/relationships/slideLayout" Target="../slideLayouts/slideLayout150.xml"/><Relationship Id="rId5" Type="http://schemas.openxmlformats.org/officeDocument/2006/relationships/slideLayout" Target="../slideLayouts/slideLayout144.xml"/><Relationship Id="rId10" Type="http://schemas.openxmlformats.org/officeDocument/2006/relationships/slideLayout" Target="../slideLayouts/slideLayout149.xml"/><Relationship Id="rId4" Type="http://schemas.openxmlformats.org/officeDocument/2006/relationships/slideLayout" Target="../slideLayouts/slideLayout143.xml"/><Relationship Id="rId9" Type="http://schemas.openxmlformats.org/officeDocument/2006/relationships/slideLayout" Target="../slideLayouts/slideLayout14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9.xml"/><Relationship Id="rId3" Type="http://schemas.openxmlformats.org/officeDocument/2006/relationships/slideLayout" Target="../slideLayouts/slideLayout154.xml"/><Relationship Id="rId7" Type="http://schemas.openxmlformats.org/officeDocument/2006/relationships/slideLayout" Target="../slideLayouts/slideLayout158.xml"/><Relationship Id="rId12" Type="http://schemas.openxmlformats.org/officeDocument/2006/relationships/theme" Target="../theme/theme15.xml"/><Relationship Id="rId2" Type="http://schemas.openxmlformats.org/officeDocument/2006/relationships/slideLayout" Target="../slideLayouts/slideLayout153.xml"/><Relationship Id="rId1" Type="http://schemas.openxmlformats.org/officeDocument/2006/relationships/slideLayout" Target="../slideLayouts/slideLayout152.xml"/><Relationship Id="rId6" Type="http://schemas.openxmlformats.org/officeDocument/2006/relationships/slideLayout" Target="../slideLayouts/slideLayout157.xml"/><Relationship Id="rId11" Type="http://schemas.openxmlformats.org/officeDocument/2006/relationships/slideLayout" Target="../slideLayouts/slideLayout162.xml"/><Relationship Id="rId5" Type="http://schemas.openxmlformats.org/officeDocument/2006/relationships/slideLayout" Target="../slideLayouts/slideLayout156.xml"/><Relationship Id="rId10" Type="http://schemas.openxmlformats.org/officeDocument/2006/relationships/slideLayout" Target="../slideLayouts/slideLayout161.xml"/><Relationship Id="rId4" Type="http://schemas.openxmlformats.org/officeDocument/2006/relationships/slideLayout" Target="../slideLayouts/slideLayout155.xml"/><Relationship Id="rId9" Type="http://schemas.openxmlformats.org/officeDocument/2006/relationships/slideLayout" Target="../slideLayouts/slideLayout1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0.xml"/><Relationship Id="rId3" Type="http://schemas.openxmlformats.org/officeDocument/2006/relationships/slideLayout" Target="../slideLayouts/slideLayout165.xml"/><Relationship Id="rId7" Type="http://schemas.openxmlformats.org/officeDocument/2006/relationships/slideLayout" Target="../slideLayouts/slideLayout169.xml"/><Relationship Id="rId12" Type="http://schemas.openxmlformats.org/officeDocument/2006/relationships/theme" Target="../theme/theme16.xml"/><Relationship Id="rId2" Type="http://schemas.openxmlformats.org/officeDocument/2006/relationships/slideLayout" Target="../slideLayouts/slideLayout164.xml"/><Relationship Id="rId1" Type="http://schemas.openxmlformats.org/officeDocument/2006/relationships/slideLayout" Target="../slideLayouts/slideLayout163.xml"/><Relationship Id="rId6" Type="http://schemas.openxmlformats.org/officeDocument/2006/relationships/slideLayout" Target="../slideLayouts/slideLayout168.xml"/><Relationship Id="rId11" Type="http://schemas.openxmlformats.org/officeDocument/2006/relationships/slideLayout" Target="../slideLayouts/slideLayout173.xml"/><Relationship Id="rId5" Type="http://schemas.openxmlformats.org/officeDocument/2006/relationships/slideLayout" Target="../slideLayouts/slideLayout167.xml"/><Relationship Id="rId10" Type="http://schemas.openxmlformats.org/officeDocument/2006/relationships/slideLayout" Target="../slideLayouts/slideLayout172.xml"/><Relationship Id="rId4" Type="http://schemas.openxmlformats.org/officeDocument/2006/relationships/slideLayout" Target="../slideLayouts/slideLayout166.xml"/><Relationship Id="rId9" Type="http://schemas.openxmlformats.org/officeDocument/2006/relationships/slideLayout" Target="../slideLayouts/slideLayout17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1.xml"/><Relationship Id="rId13" Type="http://schemas.openxmlformats.org/officeDocument/2006/relationships/image" Target="../media/image2.png"/><Relationship Id="rId3" Type="http://schemas.openxmlformats.org/officeDocument/2006/relationships/slideLayout" Target="../slideLayouts/slideLayout176.xml"/><Relationship Id="rId7" Type="http://schemas.openxmlformats.org/officeDocument/2006/relationships/slideLayout" Target="../slideLayouts/slideLayout180.xml"/><Relationship Id="rId12" Type="http://schemas.openxmlformats.org/officeDocument/2006/relationships/theme" Target="../theme/theme17.xml"/><Relationship Id="rId2" Type="http://schemas.openxmlformats.org/officeDocument/2006/relationships/slideLayout" Target="../slideLayouts/slideLayout175.xml"/><Relationship Id="rId1" Type="http://schemas.openxmlformats.org/officeDocument/2006/relationships/slideLayout" Target="../slideLayouts/slideLayout174.xml"/><Relationship Id="rId6" Type="http://schemas.openxmlformats.org/officeDocument/2006/relationships/slideLayout" Target="../slideLayouts/slideLayout179.xml"/><Relationship Id="rId11" Type="http://schemas.openxmlformats.org/officeDocument/2006/relationships/slideLayout" Target="../slideLayouts/slideLayout184.xml"/><Relationship Id="rId5" Type="http://schemas.openxmlformats.org/officeDocument/2006/relationships/slideLayout" Target="../slideLayouts/slideLayout178.xml"/><Relationship Id="rId15" Type="http://schemas.openxmlformats.org/officeDocument/2006/relationships/image" Target="../media/image4.png"/><Relationship Id="rId10" Type="http://schemas.openxmlformats.org/officeDocument/2006/relationships/slideLayout" Target="../slideLayouts/slideLayout183.xml"/><Relationship Id="rId4" Type="http://schemas.openxmlformats.org/officeDocument/2006/relationships/slideLayout" Target="../slideLayouts/slideLayout177.xml"/><Relationship Id="rId9" Type="http://schemas.openxmlformats.org/officeDocument/2006/relationships/slideLayout" Target="../slideLayouts/slideLayout182.xml"/><Relationship Id="rId14" Type="http://schemas.openxmlformats.org/officeDocument/2006/relationships/image" Target="../media/image3.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2.xml"/><Relationship Id="rId13" Type="http://schemas.openxmlformats.org/officeDocument/2006/relationships/theme" Target="../theme/theme18.xml"/><Relationship Id="rId3" Type="http://schemas.openxmlformats.org/officeDocument/2006/relationships/slideLayout" Target="../slideLayouts/slideLayout187.xml"/><Relationship Id="rId7" Type="http://schemas.openxmlformats.org/officeDocument/2006/relationships/slideLayout" Target="../slideLayouts/slideLayout191.xml"/><Relationship Id="rId12" Type="http://schemas.openxmlformats.org/officeDocument/2006/relationships/slideLayout" Target="../slideLayouts/slideLayout196.xml"/><Relationship Id="rId2" Type="http://schemas.openxmlformats.org/officeDocument/2006/relationships/slideLayout" Target="../slideLayouts/slideLayout186.xml"/><Relationship Id="rId1" Type="http://schemas.openxmlformats.org/officeDocument/2006/relationships/slideLayout" Target="../slideLayouts/slideLayout185.xml"/><Relationship Id="rId6" Type="http://schemas.openxmlformats.org/officeDocument/2006/relationships/slideLayout" Target="../slideLayouts/slideLayout190.xml"/><Relationship Id="rId11" Type="http://schemas.openxmlformats.org/officeDocument/2006/relationships/slideLayout" Target="../slideLayouts/slideLayout195.xml"/><Relationship Id="rId5" Type="http://schemas.openxmlformats.org/officeDocument/2006/relationships/slideLayout" Target="../slideLayouts/slideLayout189.xml"/><Relationship Id="rId10" Type="http://schemas.openxmlformats.org/officeDocument/2006/relationships/slideLayout" Target="../slideLayouts/slideLayout194.xml"/><Relationship Id="rId4" Type="http://schemas.openxmlformats.org/officeDocument/2006/relationships/slideLayout" Target="../slideLayouts/slideLayout188.xml"/><Relationship Id="rId9" Type="http://schemas.openxmlformats.org/officeDocument/2006/relationships/slideLayout" Target="../slideLayouts/slideLayout19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4.xml"/><Relationship Id="rId3" Type="http://schemas.openxmlformats.org/officeDocument/2006/relationships/slideLayout" Target="../slideLayouts/slideLayout199.xml"/><Relationship Id="rId7" Type="http://schemas.openxmlformats.org/officeDocument/2006/relationships/slideLayout" Target="../slideLayouts/slideLayout203.xml"/><Relationship Id="rId12" Type="http://schemas.openxmlformats.org/officeDocument/2006/relationships/theme" Target="../theme/theme19.xml"/><Relationship Id="rId2" Type="http://schemas.openxmlformats.org/officeDocument/2006/relationships/slideLayout" Target="../slideLayouts/slideLayout198.xml"/><Relationship Id="rId1" Type="http://schemas.openxmlformats.org/officeDocument/2006/relationships/slideLayout" Target="../slideLayouts/slideLayout197.xml"/><Relationship Id="rId6" Type="http://schemas.openxmlformats.org/officeDocument/2006/relationships/slideLayout" Target="../slideLayouts/slideLayout202.xml"/><Relationship Id="rId11" Type="http://schemas.openxmlformats.org/officeDocument/2006/relationships/slideLayout" Target="../slideLayouts/slideLayout207.xml"/><Relationship Id="rId5" Type="http://schemas.openxmlformats.org/officeDocument/2006/relationships/slideLayout" Target="../slideLayouts/slideLayout201.xml"/><Relationship Id="rId10" Type="http://schemas.openxmlformats.org/officeDocument/2006/relationships/slideLayout" Target="../slideLayouts/slideLayout206.xml"/><Relationship Id="rId4" Type="http://schemas.openxmlformats.org/officeDocument/2006/relationships/slideLayout" Target="../slideLayouts/slideLayout200.xml"/><Relationship Id="rId9" Type="http://schemas.openxmlformats.org/officeDocument/2006/relationships/slideLayout" Target="../slideLayouts/slideLayout205.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20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16.xml"/><Relationship Id="rId3" Type="http://schemas.openxmlformats.org/officeDocument/2006/relationships/slideLayout" Target="../slideLayouts/slideLayout211.xml"/><Relationship Id="rId7" Type="http://schemas.openxmlformats.org/officeDocument/2006/relationships/slideLayout" Target="../slideLayouts/slideLayout215.xml"/><Relationship Id="rId12" Type="http://schemas.openxmlformats.org/officeDocument/2006/relationships/theme" Target="../theme/theme21.xml"/><Relationship Id="rId2" Type="http://schemas.openxmlformats.org/officeDocument/2006/relationships/slideLayout" Target="../slideLayouts/slideLayout210.xml"/><Relationship Id="rId1" Type="http://schemas.openxmlformats.org/officeDocument/2006/relationships/slideLayout" Target="../slideLayouts/slideLayout209.xml"/><Relationship Id="rId6" Type="http://schemas.openxmlformats.org/officeDocument/2006/relationships/slideLayout" Target="../slideLayouts/slideLayout214.xml"/><Relationship Id="rId11" Type="http://schemas.openxmlformats.org/officeDocument/2006/relationships/slideLayout" Target="../slideLayouts/slideLayout219.xml"/><Relationship Id="rId5" Type="http://schemas.openxmlformats.org/officeDocument/2006/relationships/slideLayout" Target="../slideLayouts/slideLayout213.xml"/><Relationship Id="rId10" Type="http://schemas.openxmlformats.org/officeDocument/2006/relationships/slideLayout" Target="../slideLayouts/slideLayout218.xml"/><Relationship Id="rId4" Type="http://schemas.openxmlformats.org/officeDocument/2006/relationships/slideLayout" Target="../slideLayouts/slideLayout212.xml"/><Relationship Id="rId9" Type="http://schemas.openxmlformats.org/officeDocument/2006/relationships/slideLayout" Target="../slideLayouts/slideLayout217.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27.xml"/><Relationship Id="rId13" Type="http://schemas.openxmlformats.org/officeDocument/2006/relationships/theme" Target="../theme/theme22.xml"/><Relationship Id="rId3" Type="http://schemas.openxmlformats.org/officeDocument/2006/relationships/slideLayout" Target="../slideLayouts/slideLayout222.xml"/><Relationship Id="rId7" Type="http://schemas.openxmlformats.org/officeDocument/2006/relationships/slideLayout" Target="../slideLayouts/slideLayout226.xml"/><Relationship Id="rId12" Type="http://schemas.openxmlformats.org/officeDocument/2006/relationships/slideLayout" Target="../slideLayouts/slideLayout231.xml"/><Relationship Id="rId2" Type="http://schemas.openxmlformats.org/officeDocument/2006/relationships/slideLayout" Target="../slideLayouts/slideLayout221.xml"/><Relationship Id="rId1" Type="http://schemas.openxmlformats.org/officeDocument/2006/relationships/slideLayout" Target="../slideLayouts/slideLayout220.xml"/><Relationship Id="rId6" Type="http://schemas.openxmlformats.org/officeDocument/2006/relationships/slideLayout" Target="../slideLayouts/slideLayout225.xml"/><Relationship Id="rId11" Type="http://schemas.openxmlformats.org/officeDocument/2006/relationships/slideLayout" Target="../slideLayouts/slideLayout230.xml"/><Relationship Id="rId5" Type="http://schemas.openxmlformats.org/officeDocument/2006/relationships/slideLayout" Target="../slideLayouts/slideLayout224.xml"/><Relationship Id="rId10" Type="http://schemas.openxmlformats.org/officeDocument/2006/relationships/slideLayout" Target="../slideLayouts/slideLayout229.xml"/><Relationship Id="rId4" Type="http://schemas.openxmlformats.org/officeDocument/2006/relationships/slideLayout" Target="../slideLayouts/slideLayout223.xml"/><Relationship Id="rId9" Type="http://schemas.openxmlformats.org/officeDocument/2006/relationships/slideLayout" Target="../slideLayouts/slideLayout228.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233.xml"/><Relationship Id="rId1" Type="http://schemas.openxmlformats.org/officeDocument/2006/relationships/slideLayout" Target="../slideLayouts/slideLayout232.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41.xml"/><Relationship Id="rId3" Type="http://schemas.openxmlformats.org/officeDocument/2006/relationships/slideLayout" Target="../slideLayouts/slideLayout236.xml"/><Relationship Id="rId7" Type="http://schemas.openxmlformats.org/officeDocument/2006/relationships/slideLayout" Target="../slideLayouts/slideLayout240.xml"/><Relationship Id="rId12" Type="http://schemas.openxmlformats.org/officeDocument/2006/relationships/theme" Target="../theme/theme24.xml"/><Relationship Id="rId2" Type="http://schemas.openxmlformats.org/officeDocument/2006/relationships/slideLayout" Target="../slideLayouts/slideLayout235.xml"/><Relationship Id="rId1" Type="http://schemas.openxmlformats.org/officeDocument/2006/relationships/slideLayout" Target="../slideLayouts/slideLayout234.xml"/><Relationship Id="rId6" Type="http://schemas.openxmlformats.org/officeDocument/2006/relationships/slideLayout" Target="../slideLayouts/slideLayout239.xml"/><Relationship Id="rId11" Type="http://schemas.openxmlformats.org/officeDocument/2006/relationships/slideLayout" Target="../slideLayouts/slideLayout244.xml"/><Relationship Id="rId5" Type="http://schemas.openxmlformats.org/officeDocument/2006/relationships/slideLayout" Target="../slideLayouts/slideLayout238.xml"/><Relationship Id="rId10" Type="http://schemas.openxmlformats.org/officeDocument/2006/relationships/slideLayout" Target="../slideLayouts/slideLayout243.xml"/><Relationship Id="rId4" Type="http://schemas.openxmlformats.org/officeDocument/2006/relationships/slideLayout" Target="../slideLayouts/slideLayout237.xml"/><Relationship Id="rId9" Type="http://schemas.openxmlformats.org/officeDocument/2006/relationships/slideLayout" Target="../slideLayouts/slideLayout242.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52.xml"/><Relationship Id="rId3" Type="http://schemas.openxmlformats.org/officeDocument/2006/relationships/slideLayout" Target="../slideLayouts/slideLayout247.xml"/><Relationship Id="rId7" Type="http://schemas.openxmlformats.org/officeDocument/2006/relationships/slideLayout" Target="../slideLayouts/slideLayout251.xml"/><Relationship Id="rId12" Type="http://schemas.openxmlformats.org/officeDocument/2006/relationships/theme" Target="../theme/theme25.xml"/><Relationship Id="rId2" Type="http://schemas.openxmlformats.org/officeDocument/2006/relationships/slideLayout" Target="../slideLayouts/slideLayout246.xml"/><Relationship Id="rId1" Type="http://schemas.openxmlformats.org/officeDocument/2006/relationships/slideLayout" Target="../slideLayouts/slideLayout245.xml"/><Relationship Id="rId6" Type="http://schemas.openxmlformats.org/officeDocument/2006/relationships/slideLayout" Target="../slideLayouts/slideLayout250.xml"/><Relationship Id="rId11" Type="http://schemas.openxmlformats.org/officeDocument/2006/relationships/slideLayout" Target="../slideLayouts/slideLayout255.xml"/><Relationship Id="rId5" Type="http://schemas.openxmlformats.org/officeDocument/2006/relationships/slideLayout" Target="../slideLayouts/slideLayout249.xml"/><Relationship Id="rId10" Type="http://schemas.openxmlformats.org/officeDocument/2006/relationships/slideLayout" Target="../slideLayouts/slideLayout254.xml"/><Relationship Id="rId4" Type="http://schemas.openxmlformats.org/officeDocument/2006/relationships/slideLayout" Target="../slideLayouts/slideLayout248.xml"/><Relationship Id="rId9" Type="http://schemas.openxmlformats.org/officeDocument/2006/relationships/slideLayout" Target="../slideLayouts/slideLayout253.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63.xml"/><Relationship Id="rId13" Type="http://schemas.openxmlformats.org/officeDocument/2006/relationships/slideLayout" Target="../slideLayouts/slideLayout268.xml"/><Relationship Id="rId3" Type="http://schemas.openxmlformats.org/officeDocument/2006/relationships/slideLayout" Target="../slideLayouts/slideLayout258.xml"/><Relationship Id="rId7" Type="http://schemas.openxmlformats.org/officeDocument/2006/relationships/slideLayout" Target="../slideLayouts/slideLayout262.xml"/><Relationship Id="rId12" Type="http://schemas.openxmlformats.org/officeDocument/2006/relationships/slideLayout" Target="../slideLayouts/slideLayout267.xml"/><Relationship Id="rId2" Type="http://schemas.openxmlformats.org/officeDocument/2006/relationships/slideLayout" Target="../slideLayouts/slideLayout257.xml"/><Relationship Id="rId1" Type="http://schemas.openxmlformats.org/officeDocument/2006/relationships/slideLayout" Target="../slideLayouts/slideLayout256.xml"/><Relationship Id="rId6" Type="http://schemas.openxmlformats.org/officeDocument/2006/relationships/slideLayout" Target="../slideLayouts/slideLayout261.xml"/><Relationship Id="rId11" Type="http://schemas.openxmlformats.org/officeDocument/2006/relationships/slideLayout" Target="../slideLayouts/slideLayout266.xml"/><Relationship Id="rId5" Type="http://schemas.openxmlformats.org/officeDocument/2006/relationships/slideLayout" Target="../slideLayouts/slideLayout260.xml"/><Relationship Id="rId15" Type="http://schemas.openxmlformats.org/officeDocument/2006/relationships/theme" Target="../theme/theme26.xml"/><Relationship Id="rId10" Type="http://schemas.openxmlformats.org/officeDocument/2006/relationships/slideLayout" Target="../slideLayouts/slideLayout265.xml"/><Relationship Id="rId4" Type="http://schemas.openxmlformats.org/officeDocument/2006/relationships/slideLayout" Target="../slideLayouts/slideLayout259.xml"/><Relationship Id="rId9" Type="http://schemas.openxmlformats.org/officeDocument/2006/relationships/slideLayout" Target="../slideLayouts/slideLayout264.xml"/><Relationship Id="rId14" Type="http://schemas.openxmlformats.org/officeDocument/2006/relationships/slideLayout" Target="../slideLayouts/slideLayout269.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77.xml"/><Relationship Id="rId3" Type="http://schemas.openxmlformats.org/officeDocument/2006/relationships/slideLayout" Target="../slideLayouts/slideLayout272.xml"/><Relationship Id="rId7" Type="http://schemas.openxmlformats.org/officeDocument/2006/relationships/slideLayout" Target="../slideLayouts/slideLayout276.xml"/><Relationship Id="rId12" Type="http://schemas.openxmlformats.org/officeDocument/2006/relationships/theme" Target="../theme/theme27.xml"/><Relationship Id="rId2" Type="http://schemas.openxmlformats.org/officeDocument/2006/relationships/slideLayout" Target="../slideLayouts/slideLayout271.xml"/><Relationship Id="rId1" Type="http://schemas.openxmlformats.org/officeDocument/2006/relationships/slideLayout" Target="../slideLayouts/slideLayout270.xml"/><Relationship Id="rId6" Type="http://schemas.openxmlformats.org/officeDocument/2006/relationships/slideLayout" Target="../slideLayouts/slideLayout275.xml"/><Relationship Id="rId11" Type="http://schemas.openxmlformats.org/officeDocument/2006/relationships/slideLayout" Target="../slideLayouts/slideLayout280.xml"/><Relationship Id="rId5" Type="http://schemas.openxmlformats.org/officeDocument/2006/relationships/slideLayout" Target="../slideLayouts/slideLayout274.xml"/><Relationship Id="rId10" Type="http://schemas.openxmlformats.org/officeDocument/2006/relationships/slideLayout" Target="../slideLayouts/slideLayout279.xml"/><Relationship Id="rId4" Type="http://schemas.openxmlformats.org/officeDocument/2006/relationships/slideLayout" Target="../slideLayouts/slideLayout273.xml"/><Relationship Id="rId9" Type="http://schemas.openxmlformats.org/officeDocument/2006/relationships/slideLayout" Target="../slideLayouts/slideLayout278.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88.xml"/><Relationship Id="rId3" Type="http://schemas.openxmlformats.org/officeDocument/2006/relationships/slideLayout" Target="../slideLayouts/slideLayout283.xml"/><Relationship Id="rId7" Type="http://schemas.openxmlformats.org/officeDocument/2006/relationships/slideLayout" Target="../slideLayouts/slideLayout287.xml"/><Relationship Id="rId12" Type="http://schemas.openxmlformats.org/officeDocument/2006/relationships/theme" Target="../theme/theme28.xml"/><Relationship Id="rId2" Type="http://schemas.openxmlformats.org/officeDocument/2006/relationships/slideLayout" Target="../slideLayouts/slideLayout282.xml"/><Relationship Id="rId1" Type="http://schemas.openxmlformats.org/officeDocument/2006/relationships/slideLayout" Target="../slideLayouts/slideLayout281.xml"/><Relationship Id="rId6" Type="http://schemas.openxmlformats.org/officeDocument/2006/relationships/slideLayout" Target="../slideLayouts/slideLayout286.xml"/><Relationship Id="rId11" Type="http://schemas.openxmlformats.org/officeDocument/2006/relationships/slideLayout" Target="../slideLayouts/slideLayout291.xml"/><Relationship Id="rId5" Type="http://schemas.openxmlformats.org/officeDocument/2006/relationships/slideLayout" Target="../slideLayouts/slideLayout285.xml"/><Relationship Id="rId10" Type="http://schemas.openxmlformats.org/officeDocument/2006/relationships/slideLayout" Target="../slideLayouts/slideLayout290.xml"/><Relationship Id="rId4" Type="http://schemas.openxmlformats.org/officeDocument/2006/relationships/slideLayout" Target="../slideLayouts/slideLayout284.xml"/><Relationship Id="rId9" Type="http://schemas.openxmlformats.org/officeDocument/2006/relationships/slideLayout" Target="../slideLayouts/slideLayout289.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299.xml"/><Relationship Id="rId13" Type="http://schemas.openxmlformats.org/officeDocument/2006/relationships/theme" Target="../theme/theme29.xml"/><Relationship Id="rId3" Type="http://schemas.openxmlformats.org/officeDocument/2006/relationships/slideLayout" Target="../slideLayouts/slideLayout294.xml"/><Relationship Id="rId7" Type="http://schemas.openxmlformats.org/officeDocument/2006/relationships/slideLayout" Target="../slideLayouts/slideLayout298.xml"/><Relationship Id="rId12" Type="http://schemas.openxmlformats.org/officeDocument/2006/relationships/slideLayout" Target="../slideLayouts/slideLayout303.xml"/><Relationship Id="rId2" Type="http://schemas.openxmlformats.org/officeDocument/2006/relationships/slideLayout" Target="../slideLayouts/slideLayout293.xml"/><Relationship Id="rId1" Type="http://schemas.openxmlformats.org/officeDocument/2006/relationships/slideLayout" Target="../slideLayouts/slideLayout292.xml"/><Relationship Id="rId6" Type="http://schemas.openxmlformats.org/officeDocument/2006/relationships/slideLayout" Target="../slideLayouts/slideLayout297.xml"/><Relationship Id="rId11" Type="http://schemas.openxmlformats.org/officeDocument/2006/relationships/slideLayout" Target="../slideLayouts/slideLayout302.xml"/><Relationship Id="rId5" Type="http://schemas.openxmlformats.org/officeDocument/2006/relationships/slideLayout" Target="../slideLayouts/slideLayout296.xml"/><Relationship Id="rId10" Type="http://schemas.openxmlformats.org/officeDocument/2006/relationships/slideLayout" Target="../slideLayouts/slideLayout301.xml"/><Relationship Id="rId4" Type="http://schemas.openxmlformats.org/officeDocument/2006/relationships/slideLayout" Target="../slideLayouts/slideLayout295.xml"/><Relationship Id="rId9" Type="http://schemas.openxmlformats.org/officeDocument/2006/relationships/slideLayout" Target="../slideLayouts/slideLayout30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defTabSz="914400" fontAlgn="base">
              <a:spcBef>
                <a:spcPct val="0"/>
              </a:spcBef>
              <a:spcAft>
                <a:spcPct val="0"/>
              </a:spcAft>
              <a:defRPr/>
            </a:pPr>
            <a:fld id="{E8148E39-CFD8-A04F-9132-D138D5A02E7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80038564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9184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184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defTabSz="457200">
              <a:defRPr sz="1200">
                <a:solidFill>
                  <a:srgbClr val="898989"/>
                </a:solidFill>
                <a:latin typeface="Calibri" charset="0"/>
                <a:cs typeface="Arial" charset="0"/>
              </a:defRPr>
            </a:lvl1pPr>
          </a:lstStyle>
          <a:p>
            <a:pPr fontAlgn="base">
              <a:spcBef>
                <a:spcPct val="0"/>
              </a:spcBef>
              <a:spcAft>
                <a:spcPct val="0"/>
              </a:spcAft>
              <a:defRPr/>
            </a:pPr>
            <a:fld id="{91F231DC-4AF7-6F40-9758-20E6FB813205}" type="datetimeFigureOut">
              <a:rPr lang="en-US">
                <a:ea typeface="ＭＳ Ｐゴシック" charset="0"/>
              </a:rPr>
              <a:pPr fontAlgn="base">
                <a:spcBef>
                  <a:spcPct val="0"/>
                </a:spcBef>
                <a:spcAft>
                  <a:spcPct val="0"/>
                </a:spcAft>
                <a:defRPr/>
              </a:pPr>
              <a:t>12/4/22</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defTabSz="457200">
              <a:defRPr sz="1200">
                <a:solidFill>
                  <a:srgbClr val="898989"/>
                </a:solidFill>
                <a:latin typeface="Calibri" charset="0"/>
                <a:cs typeface="Arial" charset="0"/>
              </a:defRPr>
            </a:lvl1pPr>
          </a:lstStyle>
          <a:p>
            <a:pPr fontAlgn="base">
              <a:spcBef>
                <a:spcPct val="0"/>
              </a:spcBef>
              <a:spcAft>
                <a:spcPct val="0"/>
              </a:spcAft>
              <a:defRPr/>
            </a:pPr>
            <a:fld id="{DD609210-B9BB-F641-98EB-FCB45284AEDF}"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015262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168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898989"/>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898989"/>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ＭＳ Ｐゴシック" charset="0"/>
              </a:defRPr>
            </a:lvl1pPr>
          </a:lstStyle>
          <a:p>
            <a:pPr fontAlgn="base">
              <a:spcBef>
                <a:spcPct val="0"/>
              </a:spcBef>
              <a:spcAft>
                <a:spcPct val="0"/>
              </a:spcAft>
              <a:defRPr/>
            </a:pPr>
            <a:fld id="{4BE15F7A-E576-A94D-B5BF-D0805C9B45AF}"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09970700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txStyles>
    <p:titleStyle>
      <a:lvl1pPr algn="ctr" defTabSz="457200" rtl="0" eaLnBrk="0" fontAlgn="base" hangingPunct="0">
        <a:spcBef>
          <a:spcPct val="0"/>
        </a:spcBef>
        <a:spcAft>
          <a:spcPct val="0"/>
        </a:spcAft>
        <a:defRPr sz="4400">
          <a:solidFill>
            <a:schemeClr val="tx1"/>
          </a:solidFill>
          <a:latin typeface="+mj-lt"/>
          <a:ea typeface="+mj-ea"/>
          <a:cs typeface="ＭＳ Ｐゴシック"/>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5pPr>
      <a:lvl6pPr marL="457200" algn="ctr" defTabSz="457200" rtl="0" fontAlgn="base">
        <a:spcBef>
          <a:spcPct val="0"/>
        </a:spcBef>
        <a:spcAft>
          <a:spcPct val="0"/>
        </a:spcAft>
        <a:defRPr sz="4400">
          <a:solidFill>
            <a:schemeClr val="tx1"/>
          </a:solidFill>
          <a:latin typeface="Calibri" pitchFamily="34" charset="0"/>
          <a:ea typeface="ＭＳ Ｐゴシック" pitchFamily="34"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pitchFamily="34"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pitchFamily="34"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pitchFamily="34" charset="-128"/>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mn-ea"/>
          <a:cs typeface="ＭＳ Ｐゴシック"/>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mn-ea"/>
          <a:cs typeface="ＭＳ Ｐゴシック"/>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mn-ea"/>
          <a:cs typeface="ＭＳ Ｐゴシック"/>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ea typeface="+mn-ea"/>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ea typeface="+mn-ea"/>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ea typeface="+mn-ea"/>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56034"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56035"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defTabSz="457200" fontAlgn="auto">
              <a:spcBef>
                <a:spcPts val="0"/>
              </a:spcBef>
              <a:spcAft>
                <a:spcPts val="0"/>
              </a:spcAft>
              <a:defRPr sz="1200">
                <a:solidFill>
                  <a:prstClr val="black">
                    <a:tint val="75000"/>
                  </a:prstClr>
                </a:solidFill>
                <a:latin typeface="Calibri"/>
                <a:ea typeface="+mn-ea"/>
                <a:cs typeface="+mn-cs"/>
              </a:defRPr>
            </a:lvl1pPr>
          </a:lstStyle>
          <a:p>
            <a:pPr>
              <a:defRPr/>
            </a:pPr>
            <a:fld id="{D520036B-1E10-BC4B-A95C-2D6B06DBFF0A}" type="datetimeFigureOut">
              <a:rPr lang="en-US"/>
              <a:pPr>
                <a:defRPr/>
              </a:pPr>
              <a:t>12/4/22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defTabSz="457200" fontAlgn="auto">
              <a:spcBef>
                <a:spcPts val="0"/>
              </a:spcBef>
              <a:spcAft>
                <a:spcPts val="0"/>
              </a:spcAft>
              <a:defRPr sz="1200">
                <a:solidFill>
                  <a:prstClr val="black">
                    <a:tint val="75000"/>
                  </a:prstClr>
                </a:solidFill>
                <a:latin typeface="Calibri"/>
                <a:ea typeface="+mn-ea"/>
                <a:cs typeface="+mn-cs"/>
              </a:defRPr>
            </a:lvl1pPr>
          </a:lstStyle>
          <a:p>
            <a:pPr>
              <a:defRPr/>
            </a:pPr>
            <a:fld id="{4518C171-7963-1547-A15A-7E5CDA4D03AC}" type="slidenum">
              <a:rPr lang="en-US"/>
              <a:pPr>
                <a:defRPr/>
              </a:pPr>
              <a:t>‹#›</a:t>
            </a:fld>
            <a:endParaRPr lang="en-US"/>
          </a:p>
        </p:txBody>
      </p:sp>
    </p:spTree>
    <p:extLst>
      <p:ext uri="{BB962C8B-B14F-4D97-AF65-F5344CB8AC3E}">
        <p14:creationId xmlns:p14="http://schemas.microsoft.com/office/powerpoint/2010/main" val="107102447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spd="slow">
    <p:randomBar dir="vert"/>
  </p:transitio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13341926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i="0">
                <a:solidFill>
                  <a:srgbClr val="FFFFFF"/>
                </a:solidFill>
                <a:latin typeface="Arial Regular"/>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i="0">
                <a:solidFill>
                  <a:srgbClr val="FFFFFF"/>
                </a:solidFill>
                <a:latin typeface="Arial Regular"/>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b="0" i="0">
                <a:solidFill>
                  <a:srgbClr val="FFFFFF"/>
                </a:solidFill>
                <a:latin typeface="Arial Regular"/>
                <a:cs typeface="ＭＳ Ｐゴシック" charset="0"/>
              </a:defRPr>
            </a:lvl1pPr>
          </a:lstStyle>
          <a:p>
            <a:pPr fontAlgn="base">
              <a:spcBef>
                <a:spcPct val="0"/>
              </a:spcBef>
              <a:spcAft>
                <a:spcPct val="0"/>
              </a:spcAft>
              <a:defRPr/>
            </a:pPr>
            <a:fld id="{E8148E39-CFD8-A04F-9132-D138D5A02E79}" type="slidenum">
              <a:rPr lang="en-US" smtClean="0">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855752160"/>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457200" rtl="0" eaLnBrk="0" fontAlgn="base" hangingPunct="0">
        <a:spcBef>
          <a:spcPct val="0"/>
        </a:spcBef>
        <a:spcAft>
          <a:spcPct val="0"/>
        </a:spcAft>
        <a:defRPr sz="4400" b="0" i="0">
          <a:solidFill>
            <a:schemeClr val="tx1"/>
          </a:solidFill>
          <a:latin typeface="Arial Regular"/>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b="0" i="0">
          <a:solidFill>
            <a:schemeClr val="tx1"/>
          </a:solidFill>
          <a:latin typeface="Arial Regular"/>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b="0" i="0">
          <a:solidFill>
            <a:schemeClr val="tx1"/>
          </a:solidFill>
          <a:latin typeface="Arial Regular"/>
          <a:ea typeface="ＭＳ Ｐゴシック" charset="0"/>
        </a:defRPr>
      </a:lvl2pPr>
      <a:lvl3pPr marL="1143000" indent="-228600" algn="l" defTabSz="457200" rtl="0" eaLnBrk="0" fontAlgn="base" hangingPunct="0">
        <a:spcBef>
          <a:spcPct val="20000"/>
        </a:spcBef>
        <a:spcAft>
          <a:spcPct val="0"/>
        </a:spcAft>
        <a:buFont typeface="Arial" charset="0"/>
        <a:buChar char="•"/>
        <a:defRPr sz="2400" b="0" i="0">
          <a:solidFill>
            <a:schemeClr val="tx1"/>
          </a:solidFill>
          <a:latin typeface="Arial Regular"/>
          <a:ea typeface="ＭＳ Ｐゴシック" charset="0"/>
        </a:defRPr>
      </a:lvl3pPr>
      <a:lvl4pPr marL="1600200" indent="-228600" algn="l" defTabSz="457200" rtl="0" eaLnBrk="0" fontAlgn="base" hangingPunct="0">
        <a:spcBef>
          <a:spcPct val="20000"/>
        </a:spcBef>
        <a:spcAft>
          <a:spcPct val="0"/>
        </a:spcAft>
        <a:buFont typeface="Arial" charset="0"/>
        <a:buChar char="–"/>
        <a:defRPr sz="2000" b="0" i="0">
          <a:solidFill>
            <a:schemeClr val="tx1"/>
          </a:solidFill>
          <a:latin typeface="Arial Regular"/>
          <a:ea typeface="ＭＳ Ｐゴシック" charset="0"/>
        </a:defRPr>
      </a:lvl4pPr>
      <a:lvl5pPr marL="2057400" indent="-228600" algn="l" defTabSz="457200" rtl="0" eaLnBrk="0" fontAlgn="base" hangingPunct="0">
        <a:spcBef>
          <a:spcPct val="20000"/>
        </a:spcBef>
        <a:spcAft>
          <a:spcPct val="0"/>
        </a:spcAft>
        <a:buFont typeface="Arial" charset="0"/>
        <a:buChar char="»"/>
        <a:defRPr sz="2000" b="0" i="0">
          <a:solidFill>
            <a:schemeClr val="tx1"/>
          </a:solidFill>
          <a:latin typeface="Arial Regular"/>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8470C4F4-934C-9B4A-8BBA-F13120A32663}" type="datetimeFigureOut">
              <a:rPr lang="en-US" smtClean="0">
                <a:solidFill>
                  <a:prstClr val="black">
                    <a:tint val="75000"/>
                  </a:prstClr>
                </a:solidFill>
              </a:rPr>
              <a:pPr defTabSz="457200"/>
              <a:t>12/4/22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B7EF3B9C-9624-6D49-B41F-5ABAC5FA2392}"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81596732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794" name="Rectangle 2"/>
          <p:cNvSpPr>
            <a:spLocks noGrp="1" noChangeArrowheads="1"/>
          </p:cNvSpPr>
          <p:nvPr>
            <p:ph type="body" idx="1"/>
          </p:nvPr>
        </p:nvSpPr>
        <p:spPr bwMode="auto">
          <a:xfrm>
            <a:off x="401638" y="1633538"/>
            <a:ext cx="3751262" cy="491172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35713" tIns="35713" rIns="35713" bIns="35713"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1795" name="Line 3"/>
          <p:cNvSpPr>
            <a:spLocks noChangeShapeType="1"/>
          </p:cNvSpPr>
          <p:nvPr/>
        </p:nvSpPr>
        <p:spPr bwMode="auto">
          <a:xfrm>
            <a:off x="455613" y="1384300"/>
            <a:ext cx="3606800" cy="9525"/>
          </a:xfrm>
          <a:prstGeom prst="line">
            <a:avLst/>
          </a:prstGeom>
          <a:noFill/>
          <a:ln w="12700">
            <a:solidFill>
              <a:srgbClr val="9A9A9A"/>
            </a:solidFill>
            <a:miter lim="800000"/>
            <a:headEnd/>
            <a:tailEnd/>
          </a:ln>
          <a:extLst>
            <a:ext uri="{909E8E84-426E-40dd-AFC4-6F175D3DCCD1}">
              <a14:hiddenFill xmlns:a14="http://schemas.microsoft.com/office/drawing/2010/main" xmlns="">
                <a:noFill/>
              </a14:hiddenFill>
            </a:ext>
          </a:extLst>
        </p:spPr>
        <p:txBody>
          <a:bodyPr lIns="0" tIns="0" rIns="0" bIns="0"/>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1796" name="Rectangle 4"/>
          <p:cNvSpPr>
            <a:spLocks noGrp="1" noChangeArrowheads="1"/>
          </p:cNvSpPr>
          <p:nvPr>
            <p:ph type="title"/>
          </p:nvPr>
        </p:nvSpPr>
        <p:spPr bwMode="auto">
          <a:xfrm>
            <a:off x="401638" y="231775"/>
            <a:ext cx="3751262" cy="10191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35713" tIns="35713" rIns="35713" bIns="35713" numCol="1" anchor="b" anchorCtr="0" compatLnSpc="1">
            <a:prstTxWarp prst="textNoShape">
              <a:avLst/>
            </a:prstTxWarp>
          </a:bodyPr>
          <a:lstStyle/>
          <a:p>
            <a:pPr lvl="0"/>
            <a:r>
              <a:rPr lang="en-US">
                <a:sym typeface="Gill Sans Light" charset="0"/>
              </a:rPr>
              <a:t>Click to edit Master title style</a:t>
            </a:r>
          </a:p>
        </p:txBody>
      </p:sp>
    </p:spTree>
    <p:extLst>
      <p:ext uri="{BB962C8B-B14F-4D97-AF65-F5344CB8AC3E}">
        <p14:creationId xmlns:p14="http://schemas.microsoft.com/office/powerpoint/2010/main" val="3893178924"/>
      </p:ext>
    </p:extLst>
  </p:cSld>
  <p:clrMap bg1="lt1" tx1="dk1" bg2="lt2" tx2="dk2" accent1="accent1" accent2="accent2" accent3="accent3" accent4="accent4" accent5="accent5" accent6="accent6" hlink="hlink" folHlink="folHlink"/>
  <p:sldLayoutIdLst>
    <p:sldLayoutId id="2147483769" r:id="rId1"/>
    <p:sldLayoutId id="2147483770" r:id="rId2"/>
  </p:sldLayoutIdLst>
  <p:transition/>
  <p:txStyles>
    <p:titleStyle>
      <a:lvl1pPr algn="l" defTabSz="642938" rtl="0" eaLnBrk="0" fontAlgn="base" hangingPunct="0">
        <a:spcBef>
          <a:spcPct val="0"/>
        </a:spcBef>
        <a:spcAft>
          <a:spcPct val="0"/>
        </a:spcAft>
        <a:defRPr sz="3400">
          <a:solidFill>
            <a:schemeClr val="tx1"/>
          </a:solidFill>
          <a:latin typeface="+mj-lt"/>
          <a:ea typeface="ＭＳ Ｐゴシック" pitchFamily="34" charset="-128"/>
          <a:cs typeface="ＭＳ Ｐゴシック" charset="0"/>
          <a:sym typeface="Gill Sans Light" charset="0"/>
        </a:defRPr>
      </a:lvl1pPr>
      <a:lvl2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2pPr>
      <a:lvl3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3pPr>
      <a:lvl4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4pPr>
      <a:lvl5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5pPr>
      <a:lvl6pPr marL="457200" algn="l" defTabSz="642938" rtl="0" fontAlgn="base">
        <a:spcBef>
          <a:spcPct val="0"/>
        </a:spcBef>
        <a:spcAft>
          <a:spcPct val="0"/>
        </a:spcAft>
        <a:defRPr sz="3400">
          <a:solidFill>
            <a:schemeClr val="tx1"/>
          </a:solidFill>
          <a:latin typeface="Gill Sans Light" charset="0"/>
          <a:sym typeface="Gill Sans Light" charset="0"/>
        </a:defRPr>
      </a:lvl6pPr>
      <a:lvl7pPr marL="914400" algn="l" defTabSz="642938" rtl="0" fontAlgn="base">
        <a:spcBef>
          <a:spcPct val="0"/>
        </a:spcBef>
        <a:spcAft>
          <a:spcPct val="0"/>
        </a:spcAft>
        <a:defRPr sz="3400">
          <a:solidFill>
            <a:schemeClr val="tx1"/>
          </a:solidFill>
          <a:latin typeface="Gill Sans Light" charset="0"/>
          <a:sym typeface="Gill Sans Light" charset="0"/>
        </a:defRPr>
      </a:lvl7pPr>
      <a:lvl8pPr marL="1371600" algn="l" defTabSz="642938" rtl="0" fontAlgn="base">
        <a:spcBef>
          <a:spcPct val="0"/>
        </a:spcBef>
        <a:spcAft>
          <a:spcPct val="0"/>
        </a:spcAft>
        <a:defRPr sz="3400">
          <a:solidFill>
            <a:schemeClr val="tx1"/>
          </a:solidFill>
          <a:latin typeface="Gill Sans Light" charset="0"/>
          <a:sym typeface="Gill Sans Light" charset="0"/>
        </a:defRPr>
      </a:lvl8pPr>
      <a:lvl9pPr marL="1828800" algn="l" defTabSz="642938" rtl="0" fontAlgn="base">
        <a:spcBef>
          <a:spcPct val="0"/>
        </a:spcBef>
        <a:spcAft>
          <a:spcPct val="0"/>
        </a:spcAft>
        <a:defRPr sz="3400">
          <a:solidFill>
            <a:schemeClr val="tx1"/>
          </a:solidFill>
          <a:latin typeface="Gill Sans Light" charset="0"/>
          <a:sym typeface="Gill Sans Light" charset="0"/>
        </a:defRPr>
      </a:lvl9pPr>
    </p:titleStyle>
    <p:bodyStyle>
      <a:lvl1pPr marL="187325" indent="-187325" algn="l" defTabSz="642938" rtl="0" eaLnBrk="0" fontAlgn="base" hangingPunct="0">
        <a:spcBef>
          <a:spcPts val="2113"/>
        </a:spcBef>
        <a:spcAft>
          <a:spcPct val="0"/>
        </a:spcAft>
        <a:buClr>
          <a:srgbClr val="000000"/>
        </a:buClr>
        <a:buSzPct val="100000"/>
        <a:buFont typeface="Helvetica Neue" charset="0"/>
        <a:buChar char="•"/>
        <a:defRPr>
          <a:solidFill>
            <a:schemeClr val="tx1"/>
          </a:solidFill>
          <a:latin typeface="+mn-lt"/>
          <a:ea typeface="ＭＳ Ｐゴシック" pitchFamily="34" charset="-128"/>
          <a:cs typeface="ＭＳ Ｐゴシック" charset="0"/>
          <a:sym typeface="Helvetica Neue" charset="0"/>
        </a:defRPr>
      </a:lvl1pPr>
      <a:lvl2pPr marL="463550"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2pPr>
      <a:lvl3pPr marL="776288"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3pPr>
      <a:lvl4pPr marL="1089025"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4pPr>
      <a:lvl5pPr marL="1401763"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5pPr>
      <a:lvl6pPr marL="18589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6pPr>
      <a:lvl7pPr marL="23161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7pPr>
      <a:lvl8pPr marL="27733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8pPr>
      <a:lvl9pPr marL="32305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bwMode="auto">
          <a:xfrm>
            <a:off x="685800" y="609600"/>
            <a:ext cx="7772400" cy="11430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275459" name="Rectangle 3"/>
          <p:cNvSpPr>
            <a:spLocks noGrp="1" noChangeArrowheads="1"/>
          </p:cNvSpPr>
          <p:nvPr>
            <p:ph type="body" idx="1"/>
          </p:nvPr>
        </p:nvSpPr>
        <p:spPr bwMode="auto">
          <a:xfrm>
            <a:off x="685800" y="1981200"/>
            <a:ext cx="7772400" cy="4114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5460" name="Rectangle 4"/>
          <p:cNvSpPr>
            <a:spLocks noGrp="1" noChangeArrowheads="1"/>
          </p:cNvSpPr>
          <p:nvPr>
            <p:ph type="dt" sz="half" idx="2"/>
          </p:nvPr>
        </p:nvSpPr>
        <p:spPr bwMode="auto">
          <a:xfrm>
            <a:off x="685800" y="6248400"/>
            <a:ext cx="19050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defRPr sz="1400" i="0">
                <a:effectLst/>
                <a:latin typeface="+mn-lt"/>
                <a:cs typeface="ＭＳ Ｐゴシック" charset="0"/>
              </a:defRPr>
            </a:lvl1pPr>
          </a:lstStyle>
          <a:p>
            <a:pPr fontAlgn="base">
              <a:spcBef>
                <a:spcPct val="0"/>
              </a:spcBef>
              <a:spcAft>
                <a:spcPct val="0"/>
              </a:spcAft>
            </a:pPr>
            <a:endParaRPr lang="en-US">
              <a:solidFill>
                <a:srgbClr val="000000"/>
              </a:solidFill>
            </a:endParaRPr>
          </a:p>
        </p:txBody>
      </p:sp>
      <p:sp>
        <p:nvSpPr>
          <p:cNvPr id="275461"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lgn="ctr">
              <a:defRPr sz="1400" i="0">
                <a:effectLst/>
                <a:latin typeface="+mn-lt"/>
                <a:cs typeface="ＭＳ Ｐゴシック" charset="0"/>
              </a:defRPr>
            </a:lvl1pPr>
          </a:lstStyle>
          <a:p>
            <a:pPr fontAlgn="base">
              <a:spcBef>
                <a:spcPct val="0"/>
              </a:spcBef>
              <a:spcAft>
                <a:spcPct val="0"/>
              </a:spcAft>
            </a:pPr>
            <a:endParaRPr lang="en-US">
              <a:solidFill>
                <a:srgbClr val="000000"/>
              </a:solidFill>
            </a:endParaRPr>
          </a:p>
        </p:txBody>
      </p:sp>
      <p:sp>
        <p:nvSpPr>
          <p:cNvPr id="275462"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lgn="r">
              <a:defRPr sz="1400" i="0">
                <a:effectLst/>
                <a:latin typeface="+mn-lt"/>
                <a:cs typeface="ＭＳ Ｐゴシック" charset="0"/>
              </a:defRPr>
            </a:lvl1pPr>
          </a:lstStyle>
          <a:p>
            <a:pPr fontAlgn="base">
              <a:spcBef>
                <a:spcPct val="0"/>
              </a:spcBef>
              <a:spcAft>
                <a:spcPct val="0"/>
              </a:spcAft>
            </a:pPr>
            <a:fld id="{B0C41275-1FF7-F641-B1A1-D37101B1EEAD}" type="slidenum">
              <a:rPr lang="en-US" smtClean="0">
                <a:solidFill>
                  <a:srgbClr val="000000"/>
                </a:solidFill>
              </a:rPr>
              <a:pPr fontAlgn="base">
                <a:spcBef>
                  <a:spcPct val="0"/>
                </a:spcBef>
                <a:spcAft>
                  <a:spcPct val="0"/>
                </a:spcAft>
              </a:pPr>
              <a:t>‹#›</a:t>
            </a:fld>
            <a:endParaRPr lang="en-US">
              <a:solidFill>
                <a:srgbClr val="000000"/>
              </a:solidFill>
            </a:endParaRPr>
          </a:p>
        </p:txBody>
      </p:sp>
    </p:spTree>
    <p:extLst>
      <p:ext uri="{BB962C8B-B14F-4D97-AF65-F5344CB8AC3E}">
        <p14:creationId xmlns:p14="http://schemas.microsoft.com/office/powerpoint/2010/main" val="319246959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Ls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9"/>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1"/>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a:defRPr sz="9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9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452426068"/>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ctr" defTabSz="342900" rtl="0" eaLnBrk="0" fontAlgn="base" hangingPunct="0">
        <a:spcBef>
          <a:spcPct val="0"/>
        </a:spcBef>
        <a:spcAft>
          <a:spcPct val="0"/>
        </a:spcAft>
        <a:defRPr sz="3300">
          <a:solidFill>
            <a:schemeClr val="tx1"/>
          </a:solidFill>
          <a:latin typeface="+mj-lt"/>
          <a:ea typeface="ＭＳ Ｐゴシック" charset="0"/>
          <a:cs typeface="ＭＳ Ｐゴシック" charset="0"/>
        </a:defRPr>
      </a:lvl1pPr>
      <a:lvl2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2pPr>
      <a:lvl3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3pPr>
      <a:lvl4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4pPr>
      <a:lvl5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5pPr>
      <a:lvl6pPr marL="342900" algn="ctr" defTabSz="342900" rtl="0" fontAlgn="base">
        <a:spcBef>
          <a:spcPct val="0"/>
        </a:spcBef>
        <a:spcAft>
          <a:spcPct val="0"/>
        </a:spcAft>
        <a:defRPr sz="3300">
          <a:solidFill>
            <a:schemeClr val="tx1"/>
          </a:solidFill>
          <a:latin typeface="Calibri" pitchFamily="34" charset="0"/>
        </a:defRPr>
      </a:lvl6pPr>
      <a:lvl7pPr marL="685800" algn="ctr" defTabSz="342900" rtl="0" fontAlgn="base">
        <a:spcBef>
          <a:spcPct val="0"/>
        </a:spcBef>
        <a:spcAft>
          <a:spcPct val="0"/>
        </a:spcAft>
        <a:defRPr sz="3300">
          <a:solidFill>
            <a:schemeClr val="tx1"/>
          </a:solidFill>
          <a:latin typeface="Calibri" pitchFamily="34" charset="0"/>
        </a:defRPr>
      </a:lvl7pPr>
      <a:lvl8pPr marL="1028700" algn="ctr" defTabSz="342900" rtl="0" fontAlgn="base">
        <a:spcBef>
          <a:spcPct val="0"/>
        </a:spcBef>
        <a:spcAft>
          <a:spcPct val="0"/>
        </a:spcAft>
        <a:defRPr sz="3300">
          <a:solidFill>
            <a:schemeClr val="tx1"/>
          </a:solidFill>
          <a:latin typeface="Calibri" pitchFamily="34" charset="0"/>
        </a:defRPr>
      </a:lvl8pPr>
      <a:lvl9pPr marL="1371600" algn="ctr" defTabSz="342900" rtl="0" fontAlgn="base">
        <a:spcBef>
          <a:spcPct val="0"/>
        </a:spcBef>
        <a:spcAft>
          <a:spcPct val="0"/>
        </a:spcAft>
        <a:defRPr sz="3300">
          <a:solidFill>
            <a:schemeClr val="tx1"/>
          </a:solidFill>
          <a:latin typeface="Calibri" pitchFamily="34" charset="0"/>
        </a:defRPr>
      </a:lvl9pPr>
    </p:titleStyle>
    <p:bodyStyle>
      <a:lvl1pPr marL="257175" indent="-257175" algn="l" defTabSz="342900" rtl="0" eaLnBrk="0" fontAlgn="base" hangingPunct="0">
        <a:spcBef>
          <a:spcPct val="20000"/>
        </a:spcBef>
        <a:spcAft>
          <a:spcPct val="0"/>
        </a:spcAft>
        <a:buFont typeface="Arial" charset="0"/>
        <a:buChar char="•"/>
        <a:defRPr sz="2400">
          <a:solidFill>
            <a:schemeClr val="tx1"/>
          </a:solidFill>
          <a:latin typeface="+mn-lt"/>
          <a:ea typeface="ＭＳ Ｐゴシック" charset="0"/>
          <a:cs typeface="ＭＳ Ｐゴシック" charset="0"/>
        </a:defRPr>
      </a:lvl1pPr>
      <a:lvl2pPr marL="557213" indent="-214313" algn="l" defTabSz="342900" rtl="0" eaLnBrk="0" fontAlgn="base" hangingPunct="0">
        <a:spcBef>
          <a:spcPct val="20000"/>
        </a:spcBef>
        <a:spcAft>
          <a:spcPct val="0"/>
        </a:spcAft>
        <a:buFont typeface="Arial" charset="0"/>
        <a:buChar char="–"/>
        <a:defRPr sz="2100">
          <a:solidFill>
            <a:schemeClr val="tx1"/>
          </a:solidFill>
          <a:latin typeface="+mn-lt"/>
          <a:ea typeface="ＭＳ Ｐゴシック" charset="0"/>
        </a:defRPr>
      </a:lvl2pPr>
      <a:lvl3pPr marL="857250" indent="-171450" algn="l" defTabSz="342900" rtl="0" eaLnBrk="0" fontAlgn="base" hangingPunct="0">
        <a:spcBef>
          <a:spcPct val="20000"/>
        </a:spcBef>
        <a:spcAft>
          <a:spcPct val="0"/>
        </a:spcAft>
        <a:buFont typeface="Arial" charset="0"/>
        <a:buChar char="•"/>
        <a:defRPr sz="1800">
          <a:solidFill>
            <a:schemeClr val="tx1"/>
          </a:solidFill>
          <a:latin typeface="+mn-lt"/>
          <a:ea typeface="ＭＳ Ｐゴシック" charset="0"/>
        </a:defRPr>
      </a:lvl3pPr>
      <a:lvl4pPr marL="1200150" indent="-171450" algn="l" defTabSz="342900" rtl="0" eaLnBrk="0" fontAlgn="base" hangingPunct="0">
        <a:spcBef>
          <a:spcPct val="20000"/>
        </a:spcBef>
        <a:spcAft>
          <a:spcPct val="0"/>
        </a:spcAft>
        <a:buFont typeface="Arial" charset="0"/>
        <a:buChar char="–"/>
        <a:defRPr sz="1500">
          <a:solidFill>
            <a:schemeClr val="tx1"/>
          </a:solidFill>
          <a:latin typeface="+mn-lt"/>
          <a:ea typeface="ＭＳ Ｐゴシック" charset="0"/>
        </a:defRPr>
      </a:lvl4pPr>
      <a:lvl5pPr marL="1543050" indent="-171450" algn="l" defTabSz="342900" rtl="0" eaLnBrk="0" fontAlgn="base" hangingPunct="0">
        <a:spcBef>
          <a:spcPct val="20000"/>
        </a:spcBef>
        <a:spcAft>
          <a:spcPct val="0"/>
        </a:spcAft>
        <a:buFont typeface="Arial" charset="0"/>
        <a:buChar char="»"/>
        <a:defRPr sz="1500">
          <a:solidFill>
            <a:schemeClr val="tx1"/>
          </a:solidFill>
          <a:latin typeface="+mn-lt"/>
          <a:ea typeface="ＭＳ Ｐゴシック" charset="0"/>
        </a:defRPr>
      </a:lvl5pPr>
      <a:lvl6pPr marL="1885950" indent="-171450" algn="l" defTabSz="342900" rtl="0" fontAlgn="base">
        <a:spcBef>
          <a:spcPct val="20000"/>
        </a:spcBef>
        <a:spcAft>
          <a:spcPct val="0"/>
        </a:spcAft>
        <a:buFont typeface="Arial" pitchFamily="34" charset="0"/>
        <a:buChar char="»"/>
        <a:defRPr sz="1500">
          <a:solidFill>
            <a:schemeClr val="tx1"/>
          </a:solidFill>
          <a:latin typeface="+mn-lt"/>
        </a:defRPr>
      </a:lvl6pPr>
      <a:lvl7pPr marL="2228850" indent="-171450" algn="l" defTabSz="342900" rtl="0" fontAlgn="base">
        <a:spcBef>
          <a:spcPct val="20000"/>
        </a:spcBef>
        <a:spcAft>
          <a:spcPct val="0"/>
        </a:spcAft>
        <a:buFont typeface="Arial" pitchFamily="34" charset="0"/>
        <a:buChar char="»"/>
        <a:defRPr sz="1500">
          <a:solidFill>
            <a:schemeClr val="tx1"/>
          </a:solidFill>
          <a:latin typeface="+mn-lt"/>
        </a:defRPr>
      </a:lvl7pPr>
      <a:lvl8pPr marL="2571750" indent="-171450" algn="l" defTabSz="342900" rtl="0" fontAlgn="base">
        <a:spcBef>
          <a:spcPct val="20000"/>
        </a:spcBef>
        <a:spcAft>
          <a:spcPct val="0"/>
        </a:spcAft>
        <a:buFont typeface="Arial" pitchFamily="34" charset="0"/>
        <a:buChar char="»"/>
        <a:defRPr sz="1500">
          <a:solidFill>
            <a:schemeClr val="tx1"/>
          </a:solidFill>
          <a:latin typeface="+mn-lt"/>
        </a:defRPr>
      </a:lvl8pPr>
      <a:lvl9pPr marL="2914650" indent="-171450" algn="l" defTabSz="342900" rtl="0" fontAlgn="base">
        <a:spcBef>
          <a:spcPct val="20000"/>
        </a:spcBef>
        <a:spcAft>
          <a:spcPct val="0"/>
        </a:spcAft>
        <a:buFont typeface="Arial" pitchFamily="34" charset="0"/>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sv-SE"/>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771C3D-08EC-4E32-BCAC-44E8A0483DD4}" type="datetimeFigureOut">
              <a:rPr lang="sv-SE" smtClean="0">
                <a:solidFill>
                  <a:prstClr val="black">
                    <a:tint val="75000"/>
                  </a:prstClr>
                </a:solidFill>
              </a:rPr>
              <a:pPr/>
              <a:t>2022-12-04</a:t>
            </a:fld>
            <a:endParaRPr lang="sv-SE">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sv-SE">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8478174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00200" y="1600200"/>
            <a:ext cx="7086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descr="glassyDOM_dec9.tif"/>
          <p:cNvPicPr>
            <a:picLocks noChangeAspect="1"/>
          </p:cNvPicPr>
          <p:nvPr/>
        </p:nvPicPr>
        <p:blipFill>
          <a:blip r:embed="rId13" cstate="print">
            <a:extLst>
              <a:ext uri="{28A0092B-C50C-407E-A947-70E740481C1C}">
                <a14:useLocalDpi xmlns:a14="http://schemas.microsoft.com/office/drawing/2010/main"/>
              </a:ext>
            </a:extLst>
          </a:blip>
          <a:srcRect/>
          <a:stretch>
            <a:fillRect/>
          </a:stretch>
        </p:blipFill>
        <p:spPr>
          <a:xfrm>
            <a:off x="0" y="0"/>
            <a:ext cx="1600200" cy="6858000"/>
          </a:xfrm>
          <a:prstGeom prst="rect">
            <a:avLst/>
          </a:prstGeom>
        </p:spPr>
      </p:pic>
      <p:sp>
        <p:nvSpPr>
          <p:cNvPr id="2" name="Title Placeholder 1"/>
          <p:cNvSpPr>
            <a:spLocks noGrp="1"/>
          </p:cNvSpPr>
          <p:nvPr>
            <p:ph type="title"/>
          </p:nvPr>
        </p:nvSpPr>
        <p:spPr>
          <a:xfrm>
            <a:off x="1219200" y="274638"/>
            <a:ext cx="7467600" cy="1143000"/>
          </a:xfrm>
          <a:prstGeom prst="rect">
            <a:avLst/>
          </a:prstGeom>
        </p:spPr>
        <p:txBody>
          <a:bodyPr vert="horz" lIns="91440" tIns="45720" rIns="91440" bIns="45720" rtlCol="0" anchor="ctr">
            <a:normAutofit/>
          </a:bodyPr>
          <a:lstStyle/>
          <a:p>
            <a:r>
              <a:rPr lang="en-US" dirty="0"/>
              <a:t>Click to edit Master title style</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32980352"/>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hf sldNum="0" hdr="0" dt="0"/>
  <p:txStyles>
    <p:titleStyle>
      <a:lvl1pPr algn="l" defTabSz="914400" rtl="0" eaLnBrk="1" latinLnBrk="0" hangingPunct="1">
        <a:spcBef>
          <a:spcPct val="0"/>
        </a:spcBef>
        <a:buNone/>
        <a:defRPr sz="4400" kern="1200" baseline="0">
          <a:solidFill>
            <a:srgbClr val="29B5FF"/>
          </a:solidFill>
          <a:latin typeface="Arial"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baseline="0">
          <a:solidFill>
            <a:schemeClr val="bg1">
              <a:lumMod val="85000"/>
            </a:schemeClr>
          </a:solidFill>
          <a:latin typeface="Arial"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baseline="0">
          <a:solidFill>
            <a:schemeClr val="bg1">
              <a:lumMod val="85000"/>
            </a:schemeClr>
          </a:solidFill>
          <a:latin typeface="Arial"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bg1">
              <a:lumMod val="85000"/>
            </a:schemeClr>
          </a:solidFill>
          <a:latin typeface="Arial"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B03AE803-4DF4-FB4B-83B1-D22826961824}" type="datetimeFigureOut">
              <a:rPr lang="en-US" smtClean="0">
                <a:solidFill>
                  <a:prstClr val="black">
                    <a:tint val="75000"/>
                  </a:prstClr>
                </a:solidFill>
              </a:rPr>
              <a:pPr defTabSz="457200"/>
              <a:t>12/4/22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D416B49C-E7CF-5E4C-93D2-06ABAFD912AB}"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3118304754"/>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 id="2147483847" r:id="rId12"/>
    <p:sldLayoutId id="2147483848" r:id="rId13"/>
    <p:sldLayoutId id="2147483849"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3491"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763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95A5C5D6-D77E-034D-8A3C-060E733DE7A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824764642"/>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transitio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bwMode="auto">
          <a:xfrm>
            <a:off x="685800" y="609600"/>
            <a:ext cx="7772400" cy="11430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86723" name="Rectangle 3"/>
          <p:cNvSpPr>
            <a:spLocks noGrp="1" noChangeArrowheads="1"/>
          </p:cNvSpPr>
          <p:nvPr>
            <p:ph type="body" idx="1"/>
          </p:nvPr>
        </p:nvSpPr>
        <p:spPr bwMode="auto">
          <a:xfrm>
            <a:off x="685800" y="1981200"/>
            <a:ext cx="7772400" cy="4114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6724" name="Rectangle 4"/>
          <p:cNvSpPr>
            <a:spLocks noGrp="1" noChangeArrowheads="1"/>
          </p:cNvSpPr>
          <p:nvPr>
            <p:ph type="dt" sz="half" idx="2"/>
          </p:nvPr>
        </p:nvSpPr>
        <p:spPr bwMode="auto">
          <a:xfrm>
            <a:off x="685800" y="6248400"/>
            <a:ext cx="19050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defRPr sz="1400" i="0">
                <a:effectLst/>
                <a:latin typeface="+mn-lt"/>
                <a:cs typeface="ＭＳ Ｐゴシック" charset="0"/>
              </a:defRPr>
            </a:lvl1pPr>
          </a:lstStyle>
          <a:p>
            <a:pPr defTabSz="914400" fontAlgn="base">
              <a:spcBef>
                <a:spcPct val="0"/>
              </a:spcBef>
              <a:spcAft>
                <a:spcPct val="0"/>
              </a:spcAft>
            </a:pPr>
            <a:endParaRPr lang="en-US">
              <a:solidFill>
                <a:srgbClr val="000000"/>
              </a:solidFill>
              <a:latin typeface="Times New Roman"/>
              <a:ea typeface="ＭＳ Ｐゴシック" charset="0"/>
            </a:endParaRPr>
          </a:p>
        </p:txBody>
      </p:sp>
      <p:sp>
        <p:nvSpPr>
          <p:cNvPr id="286725"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ctr">
              <a:defRPr sz="1400" i="0">
                <a:effectLst/>
                <a:latin typeface="+mn-lt"/>
                <a:cs typeface="ＭＳ Ｐゴシック" charset="0"/>
              </a:defRPr>
            </a:lvl1pPr>
          </a:lstStyle>
          <a:p>
            <a:pPr defTabSz="914400" fontAlgn="base">
              <a:spcBef>
                <a:spcPct val="0"/>
              </a:spcBef>
              <a:spcAft>
                <a:spcPct val="0"/>
              </a:spcAft>
            </a:pPr>
            <a:endParaRPr lang="en-US">
              <a:solidFill>
                <a:srgbClr val="000000"/>
              </a:solidFill>
              <a:latin typeface="Times New Roman"/>
              <a:ea typeface="ＭＳ Ｐゴシック" charset="0"/>
            </a:endParaRPr>
          </a:p>
        </p:txBody>
      </p:sp>
      <p:sp>
        <p:nvSpPr>
          <p:cNvPr id="286726"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r">
              <a:defRPr sz="1400" i="0">
                <a:effectLst/>
                <a:latin typeface="+mn-lt"/>
                <a:cs typeface="ＭＳ Ｐゴシック" charset="0"/>
              </a:defRPr>
            </a:lvl1pPr>
          </a:lstStyle>
          <a:p>
            <a:pPr defTabSz="914400" fontAlgn="base">
              <a:spcBef>
                <a:spcPct val="0"/>
              </a:spcBef>
              <a:spcAft>
                <a:spcPct val="0"/>
              </a:spcAft>
            </a:pPr>
            <a:fld id="{DBBBEF47-4E93-3D4B-AE22-C7C1113E7F69}" type="slidenum">
              <a:rPr lang="en-US" smtClean="0">
                <a:solidFill>
                  <a:srgbClr val="000000"/>
                </a:solidFill>
                <a:latin typeface="Times New Roman"/>
                <a:ea typeface="ＭＳ Ｐゴシック" charset="0"/>
              </a:rPr>
              <a:pPr defTabSz="914400" fontAlgn="base">
                <a:spcBef>
                  <a:spcPct val="0"/>
                </a:spcBef>
                <a:spcAft>
                  <a:spcPct val="0"/>
                </a:spcAft>
              </a:pPr>
              <a:t>‹#›</a:t>
            </a:fld>
            <a:endParaRPr lang="en-US">
              <a:solidFill>
                <a:srgbClr val="000000"/>
              </a:solidFill>
              <a:latin typeface="Times New Roman"/>
              <a:ea typeface="ＭＳ Ｐゴシック" charset="0"/>
            </a:endParaRPr>
          </a:p>
        </p:txBody>
      </p:sp>
    </p:spTree>
    <p:extLst>
      <p:ext uri="{BB962C8B-B14F-4D97-AF65-F5344CB8AC3E}">
        <p14:creationId xmlns:p14="http://schemas.microsoft.com/office/powerpoint/2010/main" val="916029368"/>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8675"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77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mn-lt"/>
              </a:defRPr>
            </a:lvl1pPr>
          </a:lstStyle>
          <a:p>
            <a:pPr fontAlgn="base">
              <a:spcBef>
                <a:spcPct val="0"/>
              </a:spcBef>
              <a:spcAft>
                <a:spcPct val="0"/>
              </a:spcAft>
              <a:defRPr/>
            </a:pPr>
            <a:endParaRPr lang="en-US">
              <a:solidFill>
                <a:srgbClr val="000000"/>
              </a:solidFill>
              <a:latin typeface="Times New Roman"/>
              <a:ea typeface="ＭＳ Ｐゴシック" charset="0"/>
              <a:cs typeface="ＭＳ Ｐゴシック" charset="0"/>
            </a:endParaRPr>
          </a:p>
        </p:txBody>
      </p:sp>
      <p:sp>
        <p:nvSpPr>
          <p:cNvPr id="3277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mn-lt"/>
              </a:defRPr>
            </a:lvl1pPr>
          </a:lstStyle>
          <a:p>
            <a:pPr fontAlgn="base">
              <a:spcBef>
                <a:spcPct val="0"/>
              </a:spcBef>
              <a:spcAft>
                <a:spcPct val="0"/>
              </a:spcAft>
              <a:defRPr/>
            </a:pPr>
            <a:endParaRPr lang="en-US">
              <a:solidFill>
                <a:srgbClr val="000000"/>
              </a:solidFill>
              <a:latin typeface="Times New Roman"/>
              <a:ea typeface="ＭＳ Ｐゴシック" charset="0"/>
              <a:cs typeface="ＭＳ Ｐゴシック" charset="0"/>
            </a:endParaRPr>
          </a:p>
        </p:txBody>
      </p:sp>
      <p:sp>
        <p:nvSpPr>
          <p:cNvPr id="327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mn-lt"/>
              </a:defRPr>
            </a:lvl1pPr>
          </a:lstStyle>
          <a:p>
            <a:pPr fontAlgn="base">
              <a:spcBef>
                <a:spcPct val="0"/>
              </a:spcBef>
              <a:spcAft>
                <a:spcPct val="0"/>
              </a:spcAft>
              <a:defRPr/>
            </a:pPr>
            <a:fld id="{256D8B4C-A382-1D4B-A87A-A452B21F275E}" type="slidenum">
              <a:rPr lang="en-US">
                <a:solidFill>
                  <a:srgbClr val="000000"/>
                </a:solidFill>
                <a:latin typeface="Times New Roman"/>
                <a:ea typeface="ＭＳ Ｐゴシック" charset="0"/>
                <a:cs typeface="ＭＳ Ｐゴシック" charset="0"/>
              </a:rPr>
              <a:pPr fontAlgn="base">
                <a:spcBef>
                  <a:spcPct val="0"/>
                </a:spcBef>
                <a:spcAft>
                  <a:spcPct val="0"/>
                </a:spcAft>
                <a:defRPr/>
              </a:pPr>
              <a:t>‹#›</a:t>
            </a:fld>
            <a:endParaRPr lang="en-US">
              <a:solidFill>
                <a:srgbClr val="000000"/>
              </a:solidFill>
              <a:latin typeface="Times New Roman"/>
              <a:ea typeface="ＭＳ Ｐゴシック" charset="0"/>
              <a:cs typeface="ＭＳ Ｐゴシック" charset="0"/>
            </a:endParaRPr>
          </a:p>
        </p:txBody>
      </p:sp>
    </p:spTree>
    <p:extLst>
      <p:ext uri="{BB962C8B-B14F-4D97-AF65-F5344CB8AC3E}">
        <p14:creationId xmlns:p14="http://schemas.microsoft.com/office/powerpoint/2010/main" val="3894437901"/>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17826" name="Rectangle 2"/>
          <p:cNvSpPr>
            <a:spLocks noChangeArrowheads="1"/>
          </p:cNvSpPr>
          <p:nvPr/>
        </p:nvSpPr>
        <p:spPr bwMode="auto">
          <a:xfrm>
            <a:off x="0" y="0"/>
            <a:ext cx="9144000" cy="744538"/>
          </a:xfrm>
          <a:prstGeom prst="rect">
            <a:avLst/>
          </a:prstGeom>
          <a:solidFill>
            <a:srgbClr val="00A6EB"/>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600">
              <a:solidFill>
                <a:srgbClr val="000000"/>
              </a:solidFill>
              <a:ea typeface="ＭＳ Ｐゴシック" charset="0"/>
              <a:cs typeface="ＭＳ Ｐゴシック" charset="0"/>
            </a:endParaRPr>
          </a:p>
        </p:txBody>
      </p:sp>
      <p:sp>
        <p:nvSpPr>
          <p:cNvPr id="717827" name="Rectangle 3"/>
          <p:cNvSpPr>
            <a:spLocks noGrp="1" noChangeArrowheads="1"/>
          </p:cNvSpPr>
          <p:nvPr>
            <p:ph type="body" idx="1"/>
          </p:nvPr>
        </p:nvSpPr>
        <p:spPr bwMode="auto">
          <a:xfrm>
            <a:off x="282575" y="977900"/>
            <a:ext cx="8520113" cy="4792663"/>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Textmasterformate durch Klicken bearbeiten</a:t>
            </a:r>
          </a:p>
          <a:p>
            <a:pPr lvl="1"/>
            <a:r>
              <a:rPr lang="en-GB"/>
              <a:t>Zweite Ebene</a:t>
            </a:r>
          </a:p>
        </p:txBody>
      </p:sp>
      <p:sp>
        <p:nvSpPr>
          <p:cNvPr id="717828" name="Rectangle 4"/>
          <p:cNvSpPr>
            <a:spLocks noGrp="1" noChangeArrowheads="1"/>
          </p:cNvSpPr>
          <p:nvPr>
            <p:ph type="title"/>
          </p:nvPr>
        </p:nvSpPr>
        <p:spPr bwMode="auto">
          <a:xfrm>
            <a:off x="292100" y="103188"/>
            <a:ext cx="8520113" cy="544512"/>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Titelmasterformat durch Klicken bearbeiten</a:t>
            </a:r>
          </a:p>
        </p:txBody>
      </p:sp>
      <p:pic>
        <p:nvPicPr>
          <p:cNvPr id="717829" name="Picture 10" descr="DESY-Logo-cyan-RGB_ger"/>
          <p:cNvPicPr>
            <a:picLocks noChangeAspect="1" noChangeArrowheads="1"/>
          </p:cNvPicPr>
          <p:nvPr/>
        </p:nvPicPr>
        <p:blipFill>
          <a:blip r:embed="rId13" cstate="print">
            <a:extLst>
              <a:ext uri="{28A0092B-C50C-407E-A947-70E740481C1C}">
                <a14:useLocalDpi xmlns:a14="http://schemas.microsoft.com/office/drawing/2010/main"/>
              </a:ext>
            </a:extLst>
          </a:blip>
          <a:srcRect l="-9424" t="-7854" r="-18587" b="-12566"/>
          <a:stretch>
            <a:fillRect/>
          </a:stretch>
        </p:blipFill>
        <p:spPr bwMode="auto">
          <a:xfrm>
            <a:off x="8289925" y="6099175"/>
            <a:ext cx="776288" cy="730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0"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553738" y="402129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1"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706138" y="403653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2"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858538" y="405177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3"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010938" y="406701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4"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163338" y="408225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5"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315738" y="409749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6"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468138" y="411273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7837" name="TextBox 3"/>
          <p:cNvSpPr txBox="1">
            <a:spLocks noChangeArrowheads="1"/>
          </p:cNvSpPr>
          <p:nvPr userDrawn="1"/>
        </p:nvSpPr>
        <p:spPr bwMode="auto">
          <a:xfrm>
            <a:off x="711200" y="6197600"/>
            <a:ext cx="18415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fontAlgn="base">
              <a:spcBef>
                <a:spcPct val="0"/>
              </a:spcBef>
              <a:spcAft>
                <a:spcPct val="0"/>
              </a:spcAft>
            </a:pPr>
            <a:endParaRPr lang="en-US" sz="1600">
              <a:solidFill>
                <a:srgbClr val="000000"/>
              </a:solidFill>
            </a:endParaRPr>
          </a:p>
        </p:txBody>
      </p:sp>
      <p:pic>
        <p:nvPicPr>
          <p:cNvPr id="717838"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620538" y="41279763"/>
            <a:ext cx="4040187" cy="1785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839" name="Bild 1"/>
          <p:cNvPicPr>
            <a:picLocks noChangeAspect="1"/>
          </p:cNvPicPr>
          <p:nvPr/>
        </p:nvPicPr>
        <p:blipFill>
          <a:blip r:embed="rId15" cstate="print">
            <a:extLst>
              <a:ext uri="{28A0092B-C50C-407E-A947-70E740481C1C}">
                <a14:useLocalDpi xmlns:a14="http://schemas.microsoft.com/office/drawing/2010/main"/>
              </a:ext>
            </a:extLst>
          </a:blip>
          <a:srcRect/>
          <a:stretch>
            <a:fillRect/>
          </a:stretch>
        </p:blipFill>
        <p:spPr bwMode="auto">
          <a:xfrm>
            <a:off x="6977063" y="6170613"/>
            <a:ext cx="1285875" cy="568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9104835"/>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hf sldNum="0" hdr="0" ftr="0" dt="0"/>
  <p:txStyles>
    <p:titleStyle>
      <a:lvl1pPr algn="l" rtl="0" fontAlgn="base">
        <a:spcBef>
          <a:spcPct val="0"/>
        </a:spcBef>
        <a:spcAft>
          <a:spcPct val="0"/>
        </a:spcAft>
        <a:defRPr sz="2400" b="1">
          <a:solidFill>
            <a:schemeClr val="bg1"/>
          </a:solidFill>
          <a:latin typeface="+mj-lt"/>
          <a:ea typeface="ＭＳ Ｐゴシック" charset="0"/>
          <a:cs typeface="ＭＳ Ｐゴシック" charset="0"/>
        </a:defRPr>
      </a:lvl1pPr>
      <a:lvl2pPr algn="l" rtl="0" fontAlgn="base">
        <a:spcBef>
          <a:spcPct val="0"/>
        </a:spcBef>
        <a:spcAft>
          <a:spcPct val="0"/>
        </a:spcAft>
        <a:defRPr sz="2400" b="1">
          <a:solidFill>
            <a:schemeClr val="bg1"/>
          </a:solidFill>
          <a:latin typeface="Arial" charset="0"/>
          <a:ea typeface="ＭＳ Ｐゴシック" charset="0"/>
          <a:cs typeface="ＭＳ Ｐゴシック" charset="0"/>
        </a:defRPr>
      </a:lvl2pPr>
      <a:lvl3pPr algn="l" rtl="0" fontAlgn="base">
        <a:spcBef>
          <a:spcPct val="0"/>
        </a:spcBef>
        <a:spcAft>
          <a:spcPct val="0"/>
        </a:spcAft>
        <a:defRPr sz="2400" b="1">
          <a:solidFill>
            <a:schemeClr val="bg1"/>
          </a:solidFill>
          <a:latin typeface="Arial" charset="0"/>
          <a:ea typeface="ＭＳ Ｐゴシック" charset="0"/>
          <a:cs typeface="ＭＳ Ｐゴシック" charset="0"/>
        </a:defRPr>
      </a:lvl3pPr>
      <a:lvl4pPr algn="l" rtl="0" fontAlgn="base">
        <a:spcBef>
          <a:spcPct val="0"/>
        </a:spcBef>
        <a:spcAft>
          <a:spcPct val="0"/>
        </a:spcAft>
        <a:defRPr sz="2400" b="1">
          <a:solidFill>
            <a:schemeClr val="bg1"/>
          </a:solidFill>
          <a:latin typeface="Arial" charset="0"/>
          <a:ea typeface="ＭＳ Ｐゴシック" charset="0"/>
          <a:cs typeface="ＭＳ Ｐゴシック" charset="0"/>
        </a:defRPr>
      </a:lvl4pPr>
      <a:lvl5pPr algn="l" rtl="0" fontAlgn="base">
        <a:spcBef>
          <a:spcPct val="0"/>
        </a:spcBef>
        <a:spcAft>
          <a:spcPct val="0"/>
        </a:spcAft>
        <a:defRPr sz="2400" b="1">
          <a:solidFill>
            <a:schemeClr val="bg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bg1"/>
          </a:solidFill>
          <a:latin typeface="Arial" charset="0"/>
        </a:defRPr>
      </a:lvl6pPr>
      <a:lvl7pPr marL="914400" algn="l" rtl="0" eaLnBrk="1" fontAlgn="base" hangingPunct="1">
        <a:spcBef>
          <a:spcPct val="0"/>
        </a:spcBef>
        <a:spcAft>
          <a:spcPct val="0"/>
        </a:spcAft>
        <a:defRPr sz="2400" b="1">
          <a:solidFill>
            <a:schemeClr val="bg1"/>
          </a:solidFill>
          <a:latin typeface="Arial" charset="0"/>
        </a:defRPr>
      </a:lvl7pPr>
      <a:lvl8pPr marL="1371600" algn="l" rtl="0" eaLnBrk="1" fontAlgn="base" hangingPunct="1">
        <a:spcBef>
          <a:spcPct val="0"/>
        </a:spcBef>
        <a:spcAft>
          <a:spcPct val="0"/>
        </a:spcAft>
        <a:defRPr sz="2400" b="1">
          <a:solidFill>
            <a:schemeClr val="bg1"/>
          </a:solidFill>
          <a:latin typeface="Arial" charset="0"/>
        </a:defRPr>
      </a:lvl8pPr>
      <a:lvl9pPr marL="1828800" algn="l" rtl="0" eaLnBrk="1" fontAlgn="base" hangingPunct="1">
        <a:spcBef>
          <a:spcPct val="0"/>
        </a:spcBef>
        <a:spcAft>
          <a:spcPct val="0"/>
        </a:spcAft>
        <a:defRPr sz="2400" b="1">
          <a:solidFill>
            <a:schemeClr val="bg1"/>
          </a:solidFill>
          <a:latin typeface="Arial" charset="0"/>
        </a:defRPr>
      </a:lvl9pPr>
    </p:titleStyle>
    <p:bodyStyle>
      <a:lvl1pPr marL="265113" indent="-265113" algn="l" rtl="0" fontAlgn="base">
        <a:spcBef>
          <a:spcPct val="0"/>
        </a:spcBef>
        <a:spcAft>
          <a:spcPct val="50000"/>
        </a:spcAft>
        <a:buClr>
          <a:srgbClr val="F28E00"/>
        </a:buClr>
        <a:buFont typeface="Arial Black" charset="0"/>
        <a:buChar char="&gt;"/>
        <a:defRPr sz="2000">
          <a:solidFill>
            <a:schemeClr val="tx1"/>
          </a:solidFill>
          <a:latin typeface="+mn-lt"/>
          <a:ea typeface="ＭＳ Ｐゴシック" charset="0"/>
          <a:cs typeface="ＭＳ Ｐゴシック" charset="0"/>
        </a:defRPr>
      </a:lvl1pPr>
      <a:lvl2pPr marL="628650" indent="-184150" algn="l" rtl="0" fontAlgn="base">
        <a:spcBef>
          <a:spcPct val="0"/>
        </a:spcBef>
        <a:spcAft>
          <a:spcPct val="50000"/>
        </a:spcAft>
        <a:buClr>
          <a:schemeClr val="bg2"/>
        </a:buClr>
        <a:buFont typeface="Wingdings" charset="0"/>
        <a:buChar char="§"/>
        <a:defRPr sz="1600">
          <a:solidFill>
            <a:schemeClr val="tx1"/>
          </a:solidFill>
          <a:latin typeface="+mn-lt"/>
          <a:ea typeface="ＭＳ Ｐゴシック" charset="0"/>
        </a:defRPr>
      </a:lvl2pPr>
      <a:lvl3pPr marL="1236663" indent="-228600" algn="l" rtl="0" fontAlgn="base">
        <a:spcBef>
          <a:spcPct val="0"/>
        </a:spcBef>
        <a:spcAft>
          <a:spcPct val="0"/>
        </a:spcAft>
        <a:buClr>
          <a:srgbClr val="FF9900"/>
        </a:buClr>
        <a:buFont typeface="Arial Black" charset="0"/>
        <a:defRPr sz="1200">
          <a:solidFill>
            <a:schemeClr val="tx1"/>
          </a:solidFill>
          <a:latin typeface="+mn-lt"/>
          <a:ea typeface="ＭＳ Ｐゴシック" charset="0"/>
        </a:defRPr>
      </a:lvl3pPr>
      <a:lvl4pPr marL="1644650" indent="-228600" algn="l" rtl="0" fontAlgn="base">
        <a:spcBef>
          <a:spcPct val="0"/>
        </a:spcBef>
        <a:spcAft>
          <a:spcPct val="0"/>
        </a:spcAft>
        <a:buFont typeface="Wingdings" charset="0"/>
        <a:buChar char="§"/>
        <a:defRPr sz="1400">
          <a:solidFill>
            <a:schemeClr val="tx1"/>
          </a:solidFill>
          <a:latin typeface="+mn-lt"/>
          <a:ea typeface="ＭＳ Ｐゴシック" charset="0"/>
        </a:defRPr>
      </a:lvl4pPr>
      <a:lvl5pPr marL="2057400" indent="-228600" algn="l" rtl="0" fontAlgn="base">
        <a:spcBef>
          <a:spcPct val="20000"/>
        </a:spcBef>
        <a:spcAft>
          <a:spcPct val="0"/>
        </a:spcAft>
        <a:defRPr sz="2000">
          <a:solidFill>
            <a:schemeClr val="tx1"/>
          </a:solidFill>
          <a:latin typeface="+mn-lt"/>
          <a:ea typeface="ＭＳ Ｐゴシック" charset="0"/>
        </a:defRPr>
      </a:lvl5pPr>
      <a:lvl6pPr marL="2514600" indent="-228600" algn="l" rtl="0" eaLnBrk="1" fontAlgn="base" hangingPunct="1">
        <a:spcBef>
          <a:spcPct val="20000"/>
        </a:spcBef>
        <a:spcAft>
          <a:spcPct val="0"/>
        </a:spcAft>
        <a:defRPr sz="2000">
          <a:solidFill>
            <a:schemeClr val="tx1"/>
          </a:solidFill>
          <a:latin typeface="+mn-lt"/>
        </a:defRPr>
      </a:lvl6pPr>
      <a:lvl7pPr marL="2971800" indent="-228600" algn="l" rtl="0" eaLnBrk="1" fontAlgn="base" hangingPunct="1">
        <a:spcBef>
          <a:spcPct val="20000"/>
        </a:spcBef>
        <a:spcAft>
          <a:spcPct val="0"/>
        </a:spcAft>
        <a:defRPr sz="2000">
          <a:solidFill>
            <a:schemeClr val="tx1"/>
          </a:solidFill>
          <a:latin typeface="+mn-lt"/>
        </a:defRPr>
      </a:lvl7pPr>
      <a:lvl8pPr marL="3429000" indent="-228600" algn="l" rtl="0" eaLnBrk="1" fontAlgn="base" hangingPunct="1">
        <a:spcBef>
          <a:spcPct val="20000"/>
        </a:spcBef>
        <a:spcAft>
          <a:spcPct val="0"/>
        </a:spcAft>
        <a:defRPr sz="2000">
          <a:solidFill>
            <a:schemeClr val="tx1"/>
          </a:solidFill>
          <a:latin typeface="+mn-lt"/>
        </a:defRPr>
      </a:lvl8pPr>
      <a:lvl9pPr marL="3886200" indent="-228600" algn="l" rtl="0" eaLnBrk="1" fontAlgn="base" hangingPunct="1">
        <a:spcBef>
          <a:spcPct val="20000"/>
        </a:spcBef>
        <a:spcAft>
          <a:spcPct val="0"/>
        </a:spcAft>
        <a:defRPr sz="2000">
          <a:solidFill>
            <a:schemeClr val="tx1"/>
          </a:solidFill>
          <a:latin typeface="+mn-lt"/>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58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fontAlgn="base">
              <a:spcBef>
                <a:spcPct val="0"/>
              </a:spcBef>
              <a:spcAft>
                <a:spcPct val="0"/>
              </a:spcAft>
              <a:defRPr/>
            </a:pPr>
            <a:endParaRPr lang="en-US"/>
          </a:p>
        </p:txBody>
      </p:sp>
      <p:sp>
        <p:nvSpPr>
          <p:cNvPr id="2058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fontAlgn="base">
              <a:spcBef>
                <a:spcPct val="0"/>
              </a:spcBef>
              <a:spcAft>
                <a:spcPct val="0"/>
              </a:spcAft>
              <a:defRPr/>
            </a:pPr>
            <a:endParaRPr lang="en-US"/>
          </a:p>
        </p:txBody>
      </p:sp>
      <p:sp>
        <p:nvSpPr>
          <p:cNvPr id="2058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fontAlgn="base">
              <a:spcBef>
                <a:spcPct val="0"/>
              </a:spcBef>
              <a:spcAft>
                <a:spcPct val="0"/>
              </a:spcAft>
              <a:defRPr/>
            </a:pPr>
            <a:fld id="{73666AC4-BA7C-7044-BA09-D76930113EEF}"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388746651"/>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Lst>
  <p:transitio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b="0" i="0">
                <a:solidFill>
                  <a:schemeClr val="tx1">
                    <a:tint val="75000"/>
                  </a:schemeClr>
                </a:solidFill>
                <a:latin typeface="Arial Regular"/>
              </a:defRPr>
            </a:lvl1pPr>
          </a:lstStyle>
          <a:p>
            <a:pPr defTabSz="457200"/>
            <a:fld id="{8470C4F4-934C-9B4A-8BBA-F13120A32663}" type="datetimeFigureOut">
              <a:rPr lang="en-US" smtClean="0">
                <a:solidFill>
                  <a:prstClr val="black">
                    <a:tint val="75000"/>
                  </a:prstClr>
                </a:solidFill>
              </a:rPr>
              <a:pPr defTabSz="457200"/>
              <a:t>12/4/22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b="0" i="0">
                <a:solidFill>
                  <a:schemeClr val="tx1">
                    <a:tint val="75000"/>
                  </a:schemeClr>
                </a:solidFill>
                <a:latin typeface="Arial Regular"/>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b="0" i="0">
                <a:solidFill>
                  <a:schemeClr val="tx1">
                    <a:tint val="75000"/>
                  </a:schemeClr>
                </a:solidFill>
                <a:latin typeface="Arial Regular"/>
              </a:defRPr>
            </a:lvl1pPr>
          </a:lstStyle>
          <a:p>
            <a:pPr defTabSz="457200"/>
            <a:fld id="{B7EF3B9C-9624-6D49-B41F-5ABAC5FA2392}"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1700420421"/>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xStyles>
    <p:titleStyle>
      <a:lvl1pPr algn="ctr" defTabSz="457200" rtl="0" eaLnBrk="1" latinLnBrk="0" hangingPunct="1">
        <a:spcBef>
          <a:spcPct val="0"/>
        </a:spcBef>
        <a:buNone/>
        <a:defRPr sz="4400" b="0" i="0" kern="1200">
          <a:solidFill>
            <a:schemeClr val="tx1"/>
          </a:solidFill>
          <a:latin typeface="Arial Regular"/>
          <a:ea typeface="+mj-ea"/>
          <a:cs typeface="+mj-cs"/>
        </a:defRPr>
      </a:lvl1pPr>
    </p:titleStyle>
    <p:bodyStyle>
      <a:lvl1pPr marL="342900" indent="-342900" algn="l" defTabSz="457200" rtl="0" eaLnBrk="1" latinLnBrk="0" hangingPunct="1">
        <a:spcBef>
          <a:spcPct val="20000"/>
        </a:spcBef>
        <a:buFont typeface="Arial"/>
        <a:buChar char="•"/>
        <a:defRPr sz="3200" b="0" i="0" kern="1200">
          <a:solidFill>
            <a:schemeClr val="tx1"/>
          </a:solidFill>
          <a:latin typeface="Arial Regular"/>
          <a:ea typeface="+mn-ea"/>
          <a:cs typeface="+mn-cs"/>
        </a:defRPr>
      </a:lvl1pPr>
      <a:lvl2pPr marL="742950" indent="-285750" algn="l" defTabSz="457200" rtl="0" eaLnBrk="1" latinLnBrk="0" hangingPunct="1">
        <a:spcBef>
          <a:spcPct val="20000"/>
        </a:spcBef>
        <a:buFont typeface="Arial"/>
        <a:buChar char="–"/>
        <a:defRPr sz="2800" b="0" i="0" kern="1200">
          <a:solidFill>
            <a:schemeClr val="tx1"/>
          </a:solidFill>
          <a:latin typeface="Arial Regular"/>
          <a:ea typeface="+mn-ea"/>
          <a:cs typeface="+mn-cs"/>
        </a:defRPr>
      </a:lvl2pPr>
      <a:lvl3pPr marL="1143000" indent="-228600" algn="l" defTabSz="457200" rtl="0" eaLnBrk="1" latinLnBrk="0" hangingPunct="1">
        <a:spcBef>
          <a:spcPct val="20000"/>
        </a:spcBef>
        <a:buFont typeface="Arial"/>
        <a:buChar char="•"/>
        <a:defRPr sz="2400" b="0" i="0" kern="1200">
          <a:solidFill>
            <a:schemeClr val="tx1"/>
          </a:solidFill>
          <a:latin typeface="Arial Regular"/>
          <a:ea typeface="+mn-ea"/>
          <a:cs typeface="+mn-cs"/>
        </a:defRPr>
      </a:lvl3pPr>
      <a:lvl4pPr marL="1600200" indent="-228600" algn="l" defTabSz="457200" rtl="0" eaLnBrk="1" latinLnBrk="0" hangingPunct="1">
        <a:spcBef>
          <a:spcPct val="20000"/>
        </a:spcBef>
        <a:buFont typeface="Arial"/>
        <a:buChar char="–"/>
        <a:defRPr sz="2000" b="0" i="0" kern="1200">
          <a:solidFill>
            <a:schemeClr val="tx1"/>
          </a:solidFill>
          <a:latin typeface="Arial Regular"/>
          <a:ea typeface="+mn-ea"/>
          <a:cs typeface="+mn-cs"/>
        </a:defRPr>
      </a:lvl4pPr>
      <a:lvl5pPr marL="2057400" indent="-228600" algn="l" defTabSz="457200" rtl="0" eaLnBrk="1" latinLnBrk="0" hangingPunct="1">
        <a:spcBef>
          <a:spcPct val="20000"/>
        </a:spcBef>
        <a:buFont typeface="Arial"/>
        <a:buChar char="»"/>
        <a:defRPr sz="2000" b="0" i="0" kern="1200">
          <a:solidFill>
            <a:schemeClr val="tx1"/>
          </a:solidFill>
          <a:latin typeface="Arial Regular"/>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699"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050">
                <a:solidFill>
                  <a:srgbClr val="000000"/>
                </a:solidFill>
                <a:latin typeface="Arial"/>
                <a:ea typeface="ＭＳ Ｐゴシック"/>
                <a:cs typeface="+mn-cs"/>
              </a:defRPr>
            </a:lvl1pPr>
          </a:lstStyle>
          <a:p>
            <a:pPr defTabSz="685800" fontAlgn="base">
              <a:spcBef>
                <a:spcPct val="0"/>
              </a:spcBef>
              <a:spcAft>
                <a:spcPct val="0"/>
              </a:spcAft>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050">
                <a:solidFill>
                  <a:srgbClr val="000000"/>
                </a:solidFill>
                <a:latin typeface="Arial"/>
                <a:ea typeface="ＭＳ Ｐゴシック"/>
                <a:cs typeface="+mn-cs"/>
              </a:defRPr>
            </a:lvl1pPr>
          </a:lstStyle>
          <a:p>
            <a:pPr defTabSz="685800" fontAlgn="base">
              <a:spcBef>
                <a:spcPct val="0"/>
              </a:spcBef>
              <a:spcAft>
                <a:spcPct val="0"/>
              </a:spcAft>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050">
                <a:solidFill>
                  <a:srgbClr val="000000"/>
                </a:solidFill>
                <a:cs typeface="ＭＳ Ｐゴシック" charset="0"/>
              </a:defRPr>
            </a:lvl1pPr>
          </a:lstStyle>
          <a:p>
            <a:pPr defTabSz="685800" fontAlgn="base">
              <a:spcBef>
                <a:spcPct val="0"/>
              </a:spcBef>
              <a:spcAft>
                <a:spcPct val="0"/>
              </a:spcAft>
              <a:defRPr/>
            </a:pPr>
            <a:fld id="{394D0FED-A3C9-934D-A6E4-0DB81186B6B4}" type="slidenum">
              <a:rPr lang="en-US" smtClean="0"/>
              <a:pPr defTabSz="685800" fontAlgn="base">
                <a:spcBef>
                  <a:spcPct val="0"/>
                </a:spcBef>
                <a:spcAft>
                  <a:spcPct val="0"/>
                </a:spcAft>
                <a:defRPr/>
              </a:pPr>
              <a:t>‹#›</a:t>
            </a:fld>
            <a:endParaRPr lang="en-US"/>
          </a:p>
        </p:txBody>
      </p:sp>
    </p:spTree>
    <p:extLst>
      <p:ext uri="{BB962C8B-B14F-4D97-AF65-F5344CB8AC3E}">
        <p14:creationId xmlns:p14="http://schemas.microsoft.com/office/powerpoint/2010/main" val="1334082749"/>
      </p:ext>
    </p:extLst>
  </p:cSld>
  <p:clrMap bg1="lt1" tx1="dk1" bg2="lt2" tx2="dk2" accent1="accent1" accent2="accent2" accent3="accent3" accent4="accent4" accent5="accent5" accent6="accent6" hlink="hlink" folHlink="folHlink"/>
  <p:sldLayoutIdLst>
    <p:sldLayoutId id="2147483949" r:id="rId1"/>
  </p:sldLayoutIdLst>
  <p:transition/>
  <p:hf hdr="0" ftr="0" dt="0"/>
  <p:txStyles>
    <p:titleStyle>
      <a:lvl1pPr algn="ctr" rtl="0" eaLnBrk="0" fontAlgn="base" hangingPunct="0">
        <a:spcBef>
          <a:spcPct val="0"/>
        </a:spcBef>
        <a:spcAft>
          <a:spcPct val="0"/>
        </a:spcAft>
        <a:defRPr sz="33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2pPr>
      <a:lvl3pPr algn="ctr" rtl="0" eaLnBrk="0" fontAlgn="base" hangingPunct="0">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3pPr>
      <a:lvl4pPr algn="ctr" rtl="0" eaLnBrk="0" fontAlgn="base" hangingPunct="0">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4pPr>
      <a:lvl5pPr algn="ctr" rtl="0" eaLnBrk="0" fontAlgn="base" hangingPunct="0">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5pPr>
      <a:lvl6pPr marL="342900" algn="ctr" rtl="0" fontAlgn="base">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6pPr>
      <a:lvl7pPr marL="685800" algn="ctr" rtl="0" fontAlgn="base">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7pPr>
      <a:lvl8pPr marL="1028700" algn="ctr" rtl="0" fontAlgn="base">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8pPr>
      <a:lvl9pPr marL="1371600" algn="ctr" rtl="0" fontAlgn="base">
        <a:spcBef>
          <a:spcPct val="0"/>
        </a:spcBef>
        <a:spcAft>
          <a:spcPct val="0"/>
        </a:spcAft>
        <a:defRPr sz="3300">
          <a:solidFill>
            <a:schemeClr val="tx2"/>
          </a:solidFill>
          <a:latin typeface="Arial" pitchFamily="-65" charset="0"/>
          <a:ea typeface="ＭＳ Ｐゴシック" pitchFamily="-65" charset="-128"/>
          <a:cs typeface="ＭＳ Ｐゴシック" pitchFamily="-65" charset="-128"/>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ea typeface="+mn-ea"/>
        </a:defRPr>
      </a:lvl2pPr>
      <a:lvl3pPr marL="857250" indent="-171450" algn="l" rtl="0" eaLnBrk="0" fontAlgn="base" hangingPunct="0">
        <a:spcBef>
          <a:spcPct val="20000"/>
        </a:spcBef>
        <a:spcAft>
          <a:spcPct val="0"/>
        </a:spcAft>
        <a:buChar char="•"/>
        <a:defRPr sz="1800">
          <a:solidFill>
            <a:schemeClr val="tx1"/>
          </a:solidFill>
          <a:latin typeface="+mn-lt"/>
          <a:ea typeface="+mn-ea"/>
        </a:defRPr>
      </a:lvl3pPr>
      <a:lvl4pPr marL="1200150" indent="-171450" algn="l" rtl="0" eaLnBrk="0" fontAlgn="base" hangingPunct="0">
        <a:spcBef>
          <a:spcPct val="20000"/>
        </a:spcBef>
        <a:spcAft>
          <a:spcPct val="0"/>
        </a:spcAft>
        <a:buChar char="–"/>
        <a:defRPr sz="1500">
          <a:solidFill>
            <a:schemeClr val="tx1"/>
          </a:solidFill>
          <a:latin typeface="+mn-lt"/>
          <a:ea typeface="+mn-ea"/>
        </a:defRPr>
      </a:lvl4pPr>
      <a:lvl5pPr marL="1543050" indent="-171450" algn="l" rtl="0" eaLnBrk="0" fontAlgn="base" hangingPunct="0">
        <a:spcBef>
          <a:spcPct val="20000"/>
        </a:spcBef>
        <a:spcAft>
          <a:spcPct val="0"/>
        </a:spcAft>
        <a:buChar char="»"/>
        <a:defRPr sz="1500">
          <a:solidFill>
            <a:schemeClr val="tx1"/>
          </a:solidFill>
          <a:latin typeface="+mn-lt"/>
          <a:ea typeface="+mn-ea"/>
        </a:defRPr>
      </a:lvl5pPr>
      <a:lvl6pPr marL="1885950" indent="-171450" algn="l" rtl="0" fontAlgn="base">
        <a:spcBef>
          <a:spcPct val="20000"/>
        </a:spcBef>
        <a:spcAft>
          <a:spcPct val="0"/>
        </a:spcAft>
        <a:buChar char="»"/>
        <a:defRPr sz="1500">
          <a:solidFill>
            <a:schemeClr val="tx1"/>
          </a:solidFill>
          <a:latin typeface="+mn-lt"/>
          <a:ea typeface="+mn-ea"/>
        </a:defRPr>
      </a:lvl6pPr>
      <a:lvl7pPr marL="2228850" indent="-171450" algn="l" rtl="0" fontAlgn="base">
        <a:spcBef>
          <a:spcPct val="20000"/>
        </a:spcBef>
        <a:spcAft>
          <a:spcPct val="0"/>
        </a:spcAft>
        <a:buChar char="»"/>
        <a:defRPr sz="1500">
          <a:solidFill>
            <a:schemeClr val="tx1"/>
          </a:solidFill>
          <a:latin typeface="+mn-lt"/>
          <a:ea typeface="+mn-ea"/>
        </a:defRPr>
      </a:lvl7pPr>
      <a:lvl8pPr marL="2571750" indent="-171450" algn="l" rtl="0" fontAlgn="base">
        <a:spcBef>
          <a:spcPct val="20000"/>
        </a:spcBef>
        <a:spcAft>
          <a:spcPct val="0"/>
        </a:spcAft>
        <a:buChar char="»"/>
        <a:defRPr sz="1500">
          <a:solidFill>
            <a:schemeClr val="tx1"/>
          </a:solidFill>
          <a:latin typeface="+mn-lt"/>
          <a:ea typeface="+mn-ea"/>
        </a:defRPr>
      </a:lvl8pPr>
      <a:lvl9pPr marL="2914650" indent="-171450" algn="l" rtl="0" fontAlgn="base">
        <a:spcBef>
          <a:spcPct val="20000"/>
        </a:spcBef>
        <a:spcAft>
          <a:spcPct val="0"/>
        </a:spcAft>
        <a:buChar char="»"/>
        <a:defRPr sz="1500">
          <a:solidFill>
            <a:schemeClr val="tx1"/>
          </a:solidFill>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470C4F4-934C-9B4A-8BBA-F13120A32663}" type="datetimeFigureOut">
              <a:rPr lang="en-US" smtClean="0">
                <a:solidFill>
                  <a:prstClr val="black">
                    <a:tint val="75000"/>
                  </a:prstClr>
                </a:solidFill>
              </a:rPr>
              <a:pPr/>
              <a:t>12/4/22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94694128"/>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ctr" defTabSz="3429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685800" fontAlgn="base">
              <a:spcBef>
                <a:spcPct val="0"/>
              </a:spcBef>
              <a:spcAft>
                <a:spcPct val="0"/>
              </a:spcAft>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685800" fontAlgn="base">
              <a:spcBef>
                <a:spcPct val="0"/>
              </a:spcBef>
              <a:spcAft>
                <a:spcPct val="0"/>
              </a:spcAft>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685800" fontAlgn="base">
              <a:spcBef>
                <a:spcPct val="0"/>
              </a:spcBef>
              <a:spcAft>
                <a:spcPct val="0"/>
              </a:spcAft>
              <a:defRPr/>
            </a:pPr>
            <a:fld id="{5B6000D3-67CE-6F43-B5ED-5D47A18965CA}" type="slidenum">
              <a:rPr lang="en-US" smtClean="0"/>
              <a:pPr defTabSz="685800" fontAlgn="base">
                <a:spcBef>
                  <a:spcPct val="0"/>
                </a:spcBef>
                <a:spcAft>
                  <a:spcPct val="0"/>
                </a:spcAft>
                <a:defRPr/>
              </a:pPr>
              <a:t>‹#›</a:t>
            </a:fld>
            <a:endParaRPr lang="en-US"/>
          </a:p>
        </p:txBody>
      </p:sp>
    </p:spTree>
    <p:extLst>
      <p:ext uri="{BB962C8B-B14F-4D97-AF65-F5344CB8AC3E}">
        <p14:creationId xmlns:p14="http://schemas.microsoft.com/office/powerpoint/2010/main" val="3921871560"/>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 id="214748404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794" name="Rectangle 2"/>
          <p:cNvSpPr>
            <a:spLocks noGrp="1" noChangeArrowheads="1"/>
          </p:cNvSpPr>
          <p:nvPr>
            <p:ph type="body" idx="1"/>
          </p:nvPr>
        </p:nvSpPr>
        <p:spPr bwMode="auto">
          <a:xfrm>
            <a:off x="401638" y="1633542"/>
            <a:ext cx="3751262" cy="49117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1795" name="Line 3"/>
          <p:cNvSpPr>
            <a:spLocks noChangeShapeType="1"/>
          </p:cNvSpPr>
          <p:nvPr/>
        </p:nvSpPr>
        <p:spPr bwMode="auto">
          <a:xfrm>
            <a:off x="455614" y="1384304"/>
            <a:ext cx="3606800" cy="9525"/>
          </a:xfrm>
          <a:prstGeom prst="line">
            <a:avLst/>
          </a:prstGeom>
          <a:noFill/>
          <a:ln w="12700">
            <a:solidFill>
              <a:srgbClr val="9A9A9A"/>
            </a:solidFill>
            <a:miter lim="800000"/>
            <a:headEnd/>
            <a:tailEnd/>
          </a:ln>
          <a:extLst>
            <a:ext uri="{909E8E84-426E-40dd-AFC4-6F175D3DCCD1}">
              <a14:hiddenFill xmlns="" xmlns:a14="http://schemas.microsoft.com/office/drawing/2010/main">
                <a:noFill/>
              </a14:hiddenFill>
            </a:ext>
          </a:extLst>
        </p:spPr>
        <p:txBody>
          <a:bodyPr lIns="0" tIns="0" rIns="0" bIns="0"/>
          <a:lstStyle/>
          <a:p>
            <a:pPr fontAlgn="base">
              <a:spcBef>
                <a:spcPct val="0"/>
              </a:spcBef>
              <a:spcAft>
                <a:spcPct val="0"/>
              </a:spcAft>
            </a:pPr>
            <a:endParaRPr lang="en-US" sz="1350">
              <a:solidFill>
                <a:srgbClr val="000000"/>
              </a:solidFill>
              <a:latin typeface="Arial" charset="0"/>
              <a:ea typeface="ＭＳ Ｐゴシック" charset="0"/>
              <a:cs typeface="ＭＳ Ｐゴシック" charset="0"/>
            </a:endParaRPr>
          </a:p>
        </p:txBody>
      </p:sp>
      <p:sp>
        <p:nvSpPr>
          <p:cNvPr id="161796" name="Rectangle 4"/>
          <p:cNvSpPr>
            <a:spLocks noGrp="1" noChangeArrowheads="1"/>
          </p:cNvSpPr>
          <p:nvPr>
            <p:ph type="title"/>
          </p:nvPr>
        </p:nvSpPr>
        <p:spPr bwMode="auto">
          <a:xfrm>
            <a:off x="401638" y="231779"/>
            <a:ext cx="3751262" cy="10191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b" anchorCtr="0" compatLnSpc="1">
            <a:prstTxWarp prst="textNoShape">
              <a:avLst/>
            </a:prstTxWarp>
          </a:bodyPr>
          <a:lstStyle/>
          <a:p>
            <a:pPr lvl="0"/>
            <a:r>
              <a:rPr lang="en-US">
                <a:sym typeface="Gill Sans Light" charset="0"/>
              </a:rPr>
              <a:t>Click to edit Master title style</a:t>
            </a:r>
          </a:p>
        </p:txBody>
      </p:sp>
    </p:spTree>
    <p:extLst>
      <p:ext uri="{BB962C8B-B14F-4D97-AF65-F5344CB8AC3E}">
        <p14:creationId xmlns:p14="http://schemas.microsoft.com/office/powerpoint/2010/main" val="4071992826"/>
      </p:ext>
    </p:extLst>
  </p:cSld>
  <p:clrMap bg1="lt1" tx1="dk1" bg2="lt2" tx2="dk2" accent1="accent1" accent2="accent2" accent3="accent3" accent4="accent4" accent5="accent5" accent6="accent6" hlink="hlink" folHlink="folHlink"/>
  <p:sldLayoutIdLst>
    <p:sldLayoutId id="2147483990" r:id="rId1"/>
    <p:sldLayoutId id="2147483991" r:id="rId2"/>
  </p:sldLayoutIdLst>
  <p:transition/>
  <p:txStyles>
    <p:titleStyle>
      <a:lvl1pPr algn="l" defTabSz="482204" rtl="0" eaLnBrk="0" fontAlgn="base" hangingPunct="0">
        <a:spcBef>
          <a:spcPct val="0"/>
        </a:spcBef>
        <a:spcAft>
          <a:spcPct val="0"/>
        </a:spcAft>
        <a:defRPr sz="2550">
          <a:solidFill>
            <a:schemeClr val="tx1"/>
          </a:solidFill>
          <a:latin typeface="+mj-lt"/>
          <a:ea typeface="ＭＳ Ｐゴシック" pitchFamily="34" charset="-128"/>
          <a:cs typeface="ＭＳ Ｐゴシック" charset="0"/>
          <a:sym typeface="Gill Sans Light" charset="0"/>
        </a:defRPr>
      </a:lvl1pPr>
      <a:lvl2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2pPr>
      <a:lvl3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3pPr>
      <a:lvl4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4pPr>
      <a:lvl5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5pPr>
      <a:lvl6pPr marL="342900" algn="l" defTabSz="482204" rtl="0" fontAlgn="base">
        <a:spcBef>
          <a:spcPct val="0"/>
        </a:spcBef>
        <a:spcAft>
          <a:spcPct val="0"/>
        </a:spcAft>
        <a:defRPr sz="2550">
          <a:solidFill>
            <a:schemeClr val="tx1"/>
          </a:solidFill>
          <a:latin typeface="Gill Sans Light" charset="0"/>
          <a:sym typeface="Gill Sans Light" charset="0"/>
        </a:defRPr>
      </a:lvl6pPr>
      <a:lvl7pPr marL="685800" algn="l" defTabSz="482204" rtl="0" fontAlgn="base">
        <a:spcBef>
          <a:spcPct val="0"/>
        </a:spcBef>
        <a:spcAft>
          <a:spcPct val="0"/>
        </a:spcAft>
        <a:defRPr sz="2550">
          <a:solidFill>
            <a:schemeClr val="tx1"/>
          </a:solidFill>
          <a:latin typeface="Gill Sans Light" charset="0"/>
          <a:sym typeface="Gill Sans Light" charset="0"/>
        </a:defRPr>
      </a:lvl7pPr>
      <a:lvl8pPr marL="1028700" algn="l" defTabSz="482204" rtl="0" fontAlgn="base">
        <a:spcBef>
          <a:spcPct val="0"/>
        </a:spcBef>
        <a:spcAft>
          <a:spcPct val="0"/>
        </a:spcAft>
        <a:defRPr sz="2550">
          <a:solidFill>
            <a:schemeClr val="tx1"/>
          </a:solidFill>
          <a:latin typeface="Gill Sans Light" charset="0"/>
          <a:sym typeface="Gill Sans Light" charset="0"/>
        </a:defRPr>
      </a:lvl8pPr>
      <a:lvl9pPr marL="1371600" algn="l" defTabSz="482204" rtl="0" fontAlgn="base">
        <a:spcBef>
          <a:spcPct val="0"/>
        </a:spcBef>
        <a:spcAft>
          <a:spcPct val="0"/>
        </a:spcAft>
        <a:defRPr sz="2550">
          <a:solidFill>
            <a:schemeClr val="tx1"/>
          </a:solidFill>
          <a:latin typeface="Gill Sans Light" charset="0"/>
          <a:sym typeface="Gill Sans Light" charset="0"/>
        </a:defRPr>
      </a:lvl9pPr>
    </p:titleStyle>
    <p:bodyStyle>
      <a:lvl1pPr marL="140494" indent="-140494" algn="l" defTabSz="482204" rtl="0" eaLnBrk="0" fontAlgn="base" hangingPunct="0">
        <a:spcBef>
          <a:spcPts val="1585"/>
        </a:spcBef>
        <a:spcAft>
          <a:spcPct val="0"/>
        </a:spcAft>
        <a:buClr>
          <a:srgbClr val="000000"/>
        </a:buClr>
        <a:buSzPct val="100000"/>
        <a:buFont typeface="Helvetica Neue" charset="0"/>
        <a:buChar char="•"/>
        <a:defRPr>
          <a:solidFill>
            <a:schemeClr val="tx1"/>
          </a:solidFill>
          <a:latin typeface="+mn-lt"/>
          <a:ea typeface="ＭＳ Ｐゴシック" pitchFamily="34" charset="-128"/>
          <a:cs typeface="ＭＳ Ｐゴシック" charset="0"/>
          <a:sym typeface="Helvetica Neue" charset="0"/>
        </a:defRPr>
      </a:lvl1pPr>
      <a:lvl2pPr marL="347663" indent="-140494" algn="l" defTabSz="482204" rtl="0" eaLnBrk="0" fontAlgn="base" hangingPunct="0">
        <a:spcBef>
          <a:spcPts val="947"/>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2pPr>
      <a:lvl3pPr marL="582216" indent="-140494" algn="l" defTabSz="482204" rtl="0" eaLnBrk="0" fontAlgn="base" hangingPunct="0">
        <a:spcBef>
          <a:spcPts val="947"/>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3pPr>
      <a:lvl4pPr marL="816769" indent="-140494" algn="l" defTabSz="482204" rtl="0" eaLnBrk="0" fontAlgn="base" hangingPunct="0">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4pPr>
      <a:lvl5pPr marL="1051322" indent="-140494" algn="l" defTabSz="482204" rtl="0" eaLnBrk="0" fontAlgn="base" hangingPunct="0">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5pPr>
      <a:lvl6pPr marL="13942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6pPr>
      <a:lvl7pPr marL="17371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7pPr>
      <a:lvl8pPr marL="20800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8pPr>
      <a:lvl9pPr marL="24229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1683" name="Text Placeholder 2"/>
          <p:cNvSpPr>
            <a:spLocks noGrp="1"/>
          </p:cNvSpPr>
          <p:nvPr>
            <p:ph type="body" idx="1"/>
          </p:nvPr>
        </p:nvSpPr>
        <p:spPr bwMode="auto">
          <a:xfrm>
            <a:off x="457200" y="1600204"/>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wrap="square" lIns="91440" tIns="45720" rIns="91440" bIns="45720" numCol="1" anchor="ctr" anchorCtr="0" compatLnSpc="1">
            <a:prstTxWarp prst="textNoShape">
              <a:avLst/>
            </a:prstTxWarp>
          </a:bodyPr>
          <a:lstStyle>
            <a:lvl1pPr>
              <a:defRPr sz="900" b="0">
                <a:solidFill>
                  <a:srgbClr val="898989"/>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4"/>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900" b="0">
                <a:solidFill>
                  <a:srgbClr val="898989"/>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latin typeface="Calibri" charset="0"/>
                <a:cs typeface="ＭＳ Ｐゴシック" charset="0"/>
              </a:defRPr>
            </a:lvl1pPr>
          </a:lstStyle>
          <a:p>
            <a:pPr fontAlgn="base">
              <a:spcBef>
                <a:spcPct val="0"/>
              </a:spcBef>
              <a:spcAft>
                <a:spcPct val="0"/>
              </a:spcAft>
              <a:defRPr/>
            </a:pPr>
            <a:fld id="{4BE15F7A-E576-A94D-B5BF-D0805C9B45AF}"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1513302350"/>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3999" r:id="rId7"/>
    <p:sldLayoutId id="2147484000" r:id="rId8"/>
    <p:sldLayoutId id="2147484001" r:id="rId9"/>
    <p:sldLayoutId id="2147484002" r:id="rId10"/>
    <p:sldLayoutId id="2147484003" r:id="rId11"/>
  </p:sldLayoutIdLst>
  <p:transition/>
  <p:txStyles>
    <p:titleStyle>
      <a:lvl1pPr algn="ctr" defTabSz="342900" rtl="0" eaLnBrk="0" fontAlgn="base" hangingPunct="0">
        <a:spcBef>
          <a:spcPct val="0"/>
        </a:spcBef>
        <a:spcAft>
          <a:spcPct val="0"/>
        </a:spcAft>
        <a:defRPr sz="3300">
          <a:solidFill>
            <a:schemeClr val="tx1"/>
          </a:solidFill>
          <a:latin typeface="+mj-lt"/>
          <a:ea typeface="+mj-ea"/>
          <a:cs typeface="ＭＳ Ｐゴシック"/>
        </a:defRPr>
      </a:lvl1pPr>
      <a:lvl2pPr algn="ctr" defTabSz="342900" rtl="0" eaLnBrk="0" fontAlgn="base" hangingPunct="0">
        <a:spcBef>
          <a:spcPct val="0"/>
        </a:spcBef>
        <a:spcAft>
          <a:spcPct val="0"/>
        </a:spcAft>
        <a:defRPr sz="3300">
          <a:solidFill>
            <a:schemeClr val="tx1"/>
          </a:solidFill>
          <a:latin typeface="Calibri" pitchFamily="34" charset="0"/>
          <a:ea typeface="ＭＳ Ｐゴシック" pitchFamily="34" charset="-128"/>
          <a:cs typeface="ＭＳ Ｐゴシック"/>
        </a:defRPr>
      </a:lvl2pPr>
      <a:lvl3pPr algn="ctr" defTabSz="342900" rtl="0" eaLnBrk="0" fontAlgn="base" hangingPunct="0">
        <a:spcBef>
          <a:spcPct val="0"/>
        </a:spcBef>
        <a:spcAft>
          <a:spcPct val="0"/>
        </a:spcAft>
        <a:defRPr sz="3300">
          <a:solidFill>
            <a:schemeClr val="tx1"/>
          </a:solidFill>
          <a:latin typeface="Calibri" pitchFamily="34" charset="0"/>
          <a:ea typeface="ＭＳ Ｐゴシック" pitchFamily="34" charset="-128"/>
          <a:cs typeface="ＭＳ Ｐゴシック"/>
        </a:defRPr>
      </a:lvl3pPr>
      <a:lvl4pPr algn="ctr" defTabSz="342900" rtl="0" eaLnBrk="0" fontAlgn="base" hangingPunct="0">
        <a:spcBef>
          <a:spcPct val="0"/>
        </a:spcBef>
        <a:spcAft>
          <a:spcPct val="0"/>
        </a:spcAft>
        <a:defRPr sz="3300">
          <a:solidFill>
            <a:schemeClr val="tx1"/>
          </a:solidFill>
          <a:latin typeface="Calibri" pitchFamily="34" charset="0"/>
          <a:ea typeface="ＭＳ Ｐゴシック" pitchFamily="34" charset="-128"/>
          <a:cs typeface="ＭＳ Ｐゴシック"/>
        </a:defRPr>
      </a:lvl4pPr>
      <a:lvl5pPr algn="ctr" defTabSz="342900" rtl="0" eaLnBrk="0" fontAlgn="base" hangingPunct="0">
        <a:spcBef>
          <a:spcPct val="0"/>
        </a:spcBef>
        <a:spcAft>
          <a:spcPct val="0"/>
        </a:spcAft>
        <a:defRPr sz="3300">
          <a:solidFill>
            <a:schemeClr val="tx1"/>
          </a:solidFill>
          <a:latin typeface="Calibri" pitchFamily="34" charset="0"/>
          <a:ea typeface="ＭＳ Ｐゴシック" pitchFamily="34" charset="-128"/>
          <a:cs typeface="ＭＳ Ｐゴシック"/>
        </a:defRPr>
      </a:lvl5pPr>
      <a:lvl6pPr marL="342900" algn="ctr" defTabSz="342900" rtl="0" fontAlgn="base">
        <a:spcBef>
          <a:spcPct val="0"/>
        </a:spcBef>
        <a:spcAft>
          <a:spcPct val="0"/>
        </a:spcAft>
        <a:defRPr sz="3300">
          <a:solidFill>
            <a:schemeClr val="tx1"/>
          </a:solidFill>
          <a:latin typeface="Calibri" pitchFamily="34" charset="0"/>
          <a:ea typeface="ＭＳ Ｐゴシック" pitchFamily="34" charset="-128"/>
        </a:defRPr>
      </a:lvl6pPr>
      <a:lvl7pPr marL="685800" algn="ctr" defTabSz="342900" rtl="0" fontAlgn="base">
        <a:spcBef>
          <a:spcPct val="0"/>
        </a:spcBef>
        <a:spcAft>
          <a:spcPct val="0"/>
        </a:spcAft>
        <a:defRPr sz="3300">
          <a:solidFill>
            <a:schemeClr val="tx1"/>
          </a:solidFill>
          <a:latin typeface="Calibri" pitchFamily="34" charset="0"/>
          <a:ea typeface="ＭＳ Ｐゴシック" pitchFamily="34" charset="-128"/>
        </a:defRPr>
      </a:lvl7pPr>
      <a:lvl8pPr marL="1028700" algn="ctr" defTabSz="342900" rtl="0" fontAlgn="base">
        <a:spcBef>
          <a:spcPct val="0"/>
        </a:spcBef>
        <a:spcAft>
          <a:spcPct val="0"/>
        </a:spcAft>
        <a:defRPr sz="3300">
          <a:solidFill>
            <a:schemeClr val="tx1"/>
          </a:solidFill>
          <a:latin typeface="Calibri" pitchFamily="34" charset="0"/>
          <a:ea typeface="ＭＳ Ｐゴシック" pitchFamily="34" charset="-128"/>
        </a:defRPr>
      </a:lvl8pPr>
      <a:lvl9pPr marL="1371600" algn="ctr" defTabSz="342900" rtl="0" fontAlgn="base">
        <a:spcBef>
          <a:spcPct val="0"/>
        </a:spcBef>
        <a:spcAft>
          <a:spcPct val="0"/>
        </a:spcAft>
        <a:defRPr sz="3300">
          <a:solidFill>
            <a:schemeClr val="tx1"/>
          </a:solidFill>
          <a:latin typeface="Calibri" pitchFamily="34" charset="0"/>
          <a:ea typeface="ＭＳ Ｐゴシック" pitchFamily="34" charset="-128"/>
        </a:defRPr>
      </a:lvl9pPr>
    </p:titleStyle>
    <p:bodyStyle>
      <a:lvl1pPr marL="257175" indent="-257175" algn="l" defTabSz="342900" rtl="0" eaLnBrk="0" fontAlgn="base" hangingPunct="0">
        <a:spcBef>
          <a:spcPct val="20000"/>
        </a:spcBef>
        <a:spcAft>
          <a:spcPct val="0"/>
        </a:spcAft>
        <a:buFont typeface="Arial" charset="0"/>
        <a:buChar char="•"/>
        <a:defRPr sz="2400">
          <a:solidFill>
            <a:schemeClr val="tx1"/>
          </a:solidFill>
          <a:latin typeface="+mn-lt"/>
          <a:ea typeface="+mn-ea"/>
          <a:cs typeface="ＭＳ Ｐゴシック"/>
        </a:defRPr>
      </a:lvl1pPr>
      <a:lvl2pPr marL="557213" indent="-214313" algn="l" defTabSz="342900" rtl="0" eaLnBrk="0" fontAlgn="base" hangingPunct="0">
        <a:spcBef>
          <a:spcPct val="20000"/>
        </a:spcBef>
        <a:spcAft>
          <a:spcPct val="0"/>
        </a:spcAft>
        <a:buFont typeface="Arial" charset="0"/>
        <a:buChar char="–"/>
        <a:defRPr sz="2100">
          <a:solidFill>
            <a:schemeClr val="tx1"/>
          </a:solidFill>
          <a:latin typeface="+mn-lt"/>
          <a:ea typeface="+mn-ea"/>
          <a:cs typeface="ＭＳ Ｐゴシック"/>
        </a:defRPr>
      </a:lvl2pPr>
      <a:lvl3pPr marL="857250" indent="-171450" algn="l" defTabSz="342900" rtl="0" eaLnBrk="0" fontAlgn="base" hangingPunct="0">
        <a:spcBef>
          <a:spcPct val="20000"/>
        </a:spcBef>
        <a:spcAft>
          <a:spcPct val="0"/>
        </a:spcAft>
        <a:buFont typeface="Arial" charset="0"/>
        <a:buChar char="•"/>
        <a:defRPr sz="1800">
          <a:solidFill>
            <a:schemeClr val="tx1"/>
          </a:solidFill>
          <a:latin typeface="+mn-lt"/>
          <a:ea typeface="+mn-ea"/>
          <a:cs typeface="ＭＳ Ｐゴシック"/>
        </a:defRPr>
      </a:lvl3pPr>
      <a:lvl4pPr marL="1200150" indent="-171450" algn="l" defTabSz="342900" rtl="0" eaLnBrk="0" fontAlgn="base" hangingPunct="0">
        <a:spcBef>
          <a:spcPct val="20000"/>
        </a:spcBef>
        <a:spcAft>
          <a:spcPct val="0"/>
        </a:spcAft>
        <a:buFont typeface="Arial" charset="0"/>
        <a:buChar char="–"/>
        <a:defRPr sz="1500">
          <a:solidFill>
            <a:schemeClr val="tx1"/>
          </a:solidFill>
          <a:latin typeface="+mn-lt"/>
          <a:ea typeface="+mn-ea"/>
          <a:cs typeface="ＭＳ Ｐゴシック"/>
        </a:defRPr>
      </a:lvl4pPr>
      <a:lvl5pPr marL="1543050" indent="-171450" algn="l" defTabSz="342900" rtl="0" eaLnBrk="0" fontAlgn="base" hangingPunct="0">
        <a:spcBef>
          <a:spcPct val="20000"/>
        </a:spcBef>
        <a:spcAft>
          <a:spcPct val="0"/>
        </a:spcAft>
        <a:buFont typeface="Arial" charset="0"/>
        <a:buChar char="»"/>
        <a:defRPr sz="1500">
          <a:solidFill>
            <a:schemeClr val="tx1"/>
          </a:solidFill>
          <a:latin typeface="+mn-lt"/>
          <a:ea typeface="+mn-ea"/>
          <a:cs typeface="ＭＳ Ｐゴシック"/>
        </a:defRPr>
      </a:lvl5pPr>
      <a:lvl6pPr marL="1885950" indent="-171450" algn="l" defTabSz="342900" rtl="0" fontAlgn="base">
        <a:spcBef>
          <a:spcPct val="20000"/>
        </a:spcBef>
        <a:spcAft>
          <a:spcPct val="0"/>
        </a:spcAft>
        <a:buFont typeface="Arial" pitchFamily="34" charset="0"/>
        <a:buChar char="»"/>
        <a:defRPr sz="1500">
          <a:solidFill>
            <a:schemeClr val="tx1"/>
          </a:solidFill>
          <a:latin typeface="+mn-lt"/>
          <a:ea typeface="+mn-ea"/>
        </a:defRPr>
      </a:lvl6pPr>
      <a:lvl7pPr marL="2228850" indent="-171450" algn="l" defTabSz="342900" rtl="0" fontAlgn="base">
        <a:spcBef>
          <a:spcPct val="20000"/>
        </a:spcBef>
        <a:spcAft>
          <a:spcPct val="0"/>
        </a:spcAft>
        <a:buFont typeface="Arial" pitchFamily="34" charset="0"/>
        <a:buChar char="»"/>
        <a:defRPr sz="1500">
          <a:solidFill>
            <a:schemeClr val="tx1"/>
          </a:solidFill>
          <a:latin typeface="+mn-lt"/>
          <a:ea typeface="+mn-ea"/>
        </a:defRPr>
      </a:lvl7pPr>
      <a:lvl8pPr marL="2571750" indent="-171450" algn="l" defTabSz="342900" rtl="0" fontAlgn="base">
        <a:spcBef>
          <a:spcPct val="20000"/>
        </a:spcBef>
        <a:spcAft>
          <a:spcPct val="0"/>
        </a:spcAft>
        <a:buFont typeface="Arial" pitchFamily="34" charset="0"/>
        <a:buChar char="»"/>
        <a:defRPr sz="1500">
          <a:solidFill>
            <a:schemeClr val="tx1"/>
          </a:solidFill>
          <a:latin typeface="+mn-lt"/>
          <a:ea typeface="+mn-ea"/>
        </a:defRPr>
      </a:lvl8pPr>
      <a:lvl9pPr marL="2914650" indent="-171450" algn="l" defTabSz="342900" rtl="0" fontAlgn="base">
        <a:spcBef>
          <a:spcPct val="20000"/>
        </a:spcBef>
        <a:spcAft>
          <a:spcPct val="0"/>
        </a:spcAft>
        <a:buFont typeface="Arial" pitchFamily="34" charset="0"/>
        <a:buChar char="»"/>
        <a:defRPr sz="1500">
          <a:solidFill>
            <a:schemeClr val="tx1"/>
          </a:solidFill>
          <a:latin typeface="+mn-lt"/>
          <a:ea typeface="+mn-ea"/>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EC12117-CA1C-6945-B3AD-9746546563A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EA2B810C-0A9A-2145-AE59-3BF650BA91F7}"/>
              </a:ext>
            </a:extLst>
          </p:cNvPr>
          <p:cNvSpPr>
            <a:spLocks noGrp="1"/>
          </p:cNvSpPr>
          <p:nvPr>
            <p:ph type="body" idx="1"/>
          </p:nvPr>
        </p:nvSpPr>
        <p:spPr bwMode="auto">
          <a:xfrm>
            <a:off x="457200" y="1600204"/>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BBB3EDD-AD66-3840-B05D-175D9DA5A298}"/>
              </a:ext>
            </a:extLst>
          </p:cNvPr>
          <p:cNvSpPr>
            <a:spLocks noGrp="1"/>
          </p:cNvSpPr>
          <p:nvPr>
            <p:ph type="dt" sz="half" idx="2"/>
          </p:nvPr>
        </p:nvSpPr>
        <p:spPr>
          <a:xfrm>
            <a:off x="457200" y="6356354"/>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900">
                <a:solidFill>
                  <a:srgbClr val="898989"/>
                </a:solidFill>
              </a:defRPr>
            </a:lvl1pPr>
          </a:lstStyle>
          <a:p>
            <a:pPr>
              <a:defRPr/>
            </a:pPr>
            <a:fld id="{6C27FAAC-385C-1D40-BF77-B59C6DE26D0F}" type="datetime1">
              <a:rPr lang="en-US" altLang="en-US"/>
              <a:pPr>
                <a:defRPr/>
              </a:pPr>
              <a:t>12/4/22</a:t>
            </a:fld>
            <a:endParaRPr lang="en-US" altLang="en-US"/>
          </a:p>
        </p:txBody>
      </p:sp>
      <p:sp>
        <p:nvSpPr>
          <p:cNvPr id="5" name="Footer Placeholder 4">
            <a:extLst>
              <a:ext uri="{FF2B5EF4-FFF2-40B4-BE49-F238E27FC236}">
                <a16:creationId xmlns:a16="http://schemas.microsoft.com/office/drawing/2014/main" id="{48B03D52-1993-7A4F-9F94-5FF528342E4F}"/>
              </a:ext>
            </a:extLst>
          </p:cNvPr>
          <p:cNvSpPr>
            <a:spLocks noGrp="1"/>
          </p:cNvSpPr>
          <p:nvPr>
            <p:ph type="ftr" sz="quarter" idx="3"/>
          </p:nvPr>
        </p:nvSpPr>
        <p:spPr>
          <a:xfrm>
            <a:off x="3124200" y="6356354"/>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F535E518-0E2A-1840-A144-FE6F4CEF89E8}"/>
              </a:ext>
            </a:extLst>
          </p:cNvPr>
          <p:cNvSpPr>
            <a:spLocks noGrp="1"/>
          </p:cNvSpPr>
          <p:nvPr>
            <p:ph type="sldNum" sz="quarter" idx="4"/>
          </p:nvPr>
        </p:nvSpPr>
        <p:spPr>
          <a:xfrm>
            <a:off x="6553200" y="6356354"/>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defRPr>
            </a:lvl1pPr>
          </a:lstStyle>
          <a:p>
            <a:pPr>
              <a:defRPr/>
            </a:pPr>
            <a:fld id="{6E5CE825-E897-A746-A92A-E63C0A4611E4}" type="slidenum">
              <a:rPr lang="en-US" altLang="en-US"/>
              <a:pPr>
                <a:defRPr/>
              </a:pPr>
              <a:t>‹#›</a:t>
            </a:fld>
            <a:endParaRPr lang="en-US" altLang="en-US"/>
          </a:p>
        </p:txBody>
      </p:sp>
    </p:spTree>
    <p:extLst>
      <p:ext uri="{BB962C8B-B14F-4D97-AF65-F5344CB8AC3E}">
        <p14:creationId xmlns:p14="http://schemas.microsoft.com/office/powerpoint/2010/main" val="2383076951"/>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Lst>
  <p:hf hdr="0" ftr="0" dt="0"/>
  <p:txStyles>
    <p:titleStyle>
      <a:lvl1pPr algn="ctr" defTabSz="342900" rtl="0" eaLnBrk="0" fontAlgn="base" hangingPunct="0">
        <a:spcBef>
          <a:spcPct val="0"/>
        </a:spcBef>
        <a:spcAft>
          <a:spcPct val="0"/>
        </a:spcAft>
        <a:defRPr sz="3300" kern="1200">
          <a:solidFill>
            <a:schemeClr val="tx1"/>
          </a:solidFill>
          <a:latin typeface="+mj-lt"/>
          <a:ea typeface="ＭＳ Ｐゴシック" charset="0"/>
          <a:cs typeface="ＭＳ Ｐゴシック" charset="0"/>
        </a:defRPr>
      </a:lvl1pPr>
      <a:lvl2pPr algn="ctr" defTabSz="342900" rtl="0" eaLnBrk="0" fontAlgn="base" hangingPunct="0">
        <a:spcBef>
          <a:spcPct val="0"/>
        </a:spcBef>
        <a:spcAft>
          <a:spcPct val="0"/>
        </a:spcAft>
        <a:defRPr sz="3300">
          <a:solidFill>
            <a:schemeClr val="tx1"/>
          </a:solidFill>
          <a:latin typeface="Calibri" charset="0"/>
          <a:ea typeface="ＭＳ Ｐゴシック" charset="0"/>
          <a:cs typeface="ＭＳ Ｐゴシック" charset="0"/>
        </a:defRPr>
      </a:lvl2pPr>
      <a:lvl3pPr algn="ctr" defTabSz="342900" rtl="0" eaLnBrk="0" fontAlgn="base" hangingPunct="0">
        <a:spcBef>
          <a:spcPct val="0"/>
        </a:spcBef>
        <a:spcAft>
          <a:spcPct val="0"/>
        </a:spcAft>
        <a:defRPr sz="3300">
          <a:solidFill>
            <a:schemeClr val="tx1"/>
          </a:solidFill>
          <a:latin typeface="Calibri" charset="0"/>
          <a:ea typeface="ＭＳ Ｐゴシック" charset="0"/>
          <a:cs typeface="ＭＳ Ｐゴシック" charset="0"/>
        </a:defRPr>
      </a:lvl3pPr>
      <a:lvl4pPr algn="ctr" defTabSz="342900" rtl="0" eaLnBrk="0" fontAlgn="base" hangingPunct="0">
        <a:spcBef>
          <a:spcPct val="0"/>
        </a:spcBef>
        <a:spcAft>
          <a:spcPct val="0"/>
        </a:spcAft>
        <a:defRPr sz="3300">
          <a:solidFill>
            <a:schemeClr val="tx1"/>
          </a:solidFill>
          <a:latin typeface="Calibri" charset="0"/>
          <a:ea typeface="ＭＳ Ｐゴシック" charset="0"/>
          <a:cs typeface="ＭＳ Ｐゴシック" charset="0"/>
        </a:defRPr>
      </a:lvl4pPr>
      <a:lvl5pPr algn="ctr" defTabSz="342900" rtl="0" eaLnBrk="0" fontAlgn="base" hangingPunct="0">
        <a:spcBef>
          <a:spcPct val="0"/>
        </a:spcBef>
        <a:spcAft>
          <a:spcPct val="0"/>
        </a:spcAft>
        <a:defRPr sz="3300">
          <a:solidFill>
            <a:schemeClr val="tx1"/>
          </a:solidFill>
          <a:latin typeface="Calibri" charset="0"/>
          <a:ea typeface="ＭＳ Ｐゴシック" charset="0"/>
          <a:cs typeface="ＭＳ Ｐゴシック" charset="0"/>
        </a:defRPr>
      </a:lvl5pPr>
      <a:lvl6pPr marL="342900" algn="ctr" defTabSz="342900" rtl="0" fontAlgn="base">
        <a:spcBef>
          <a:spcPct val="0"/>
        </a:spcBef>
        <a:spcAft>
          <a:spcPct val="0"/>
        </a:spcAft>
        <a:defRPr sz="3300">
          <a:solidFill>
            <a:schemeClr val="tx1"/>
          </a:solidFill>
          <a:latin typeface="Calibri" charset="0"/>
          <a:ea typeface="ＭＳ Ｐゴシック" charset="0"/>
          <a:cs typeface="ＭＳ Ｐゴシック" charset="0"/>
        </a:defRPr>
      </a:lvl6pPr>
      <a:lvl7pPr marL="685800" algn="ctr" defTabSz="342900" rtl="0" fontAlgn="base">
        <a:spcBef>
          <a:spcPct val="0"/>
        </a:spcBef>
        <a:spcAft>
          <a:spcPct val="0"/>
        </a:spcAft>
        <a:defRPr sz="3300">
          <a:solidFill>
            <a:schemeClr val="tx1"/>
          </a:solidFill>
          <a:latin typeface="Calibri" charset="0"/>
          <a:ea typeface="ＭＳ Ｐゴシック" charset="0"/>
          <a:cs typeface="ＭＳ Ｐゴシック" charset="0"/>
        </a:defRPr>
      </a:lvl7pPr>
      <a:lvl8pPr marL="1028700" algn="ctr" defTabSz="342900" rtl="0" fontAlgn="base">
        <a:spcBef>
          <a:spcPct val="0"/>
        </a:spcBef>
        <a:spcAft>
          <a:spcPct val="0"/>
        </a:spcAft>
        <a:defRPr sz="3300">
          <a:solidFill>
            <a:schemeClr val="tx1"/>
          </a:solidFill>
          <a:latin typeface="Calibri" charset="0"/>
          <a:ea typeface="ＭＳ Ｐゴシック" charset="0"/>
          <a:cs typeface="ＭＳ Ｐゴシック" charset="0"/>
        </a:defRPr>
      </a:lvl8pPr>
      <a:lvl9pPr marL="1371600" algn="ctr" defTabSz="342900" rtl="0" fontAlgn="base">
        <a:spcBef>
          <a:spcPct val="0"/>
        </a:spcBef>
        <a:spcAft>
          <a:spcPct val="0"/>
        </a:spcAft>
        <a:defRPr sz="3300">
          <a:solidFill>
            <a:schemeClr val="tx1"/>
          </a:solidFill>
          <a:latin typeface="Calibri" charset="0"/>
          <a:ea typeface="ＭＳ Ｐゴシック" charset="0"/>
          <a:cs typeface="ＭＳ Ｐゴシック" charset="0"/>
        </a:defRPr>
      </a:lvl9pPr>
    </p:titleStyle>
    <p:bodyStyle>
      <a:lvl1pPr marL="257175" indent="-257175" algn="l" defTabSz="3429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ＭＳ Ｐゴシック" charset="0"/>
        </a:defRPr>
      </a:lvl1pPr>
      <a:lvl2pPr marL="557213" indent="-214313" algn="l" defTabSz="342900"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ＭＳ Ｐゴシック" charset="0"/>
          <a:cs typeface="+mn-cs"/>
        </a:defRPr>
      </a:lvl2pPr>
      <a:lvl3pPr marL="857250" indent="-171450" algn="l" defTabSz="342900"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ＭＳ Ｐゴシック" charset="0"/>
          <a:cs typeface="+mn-cs"/>
        </a:defRPr>
      </a:lvl3pPr>
      <a:lvl4pPr marL="1200150" indent="-171450" algn="l" defTabSz="3429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ＭＳ Ｐゴシック" charset="0"/>
          <a:cs typeface="+mn-cs"/>
        </a:defRPr>
      </a:lvl4pPr>
      <a:lvl5pPr marL="1543050" indent="-171450" algn="l" defTabSz="3429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ＭＳ Ｐゴシック" charset="0"/>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42"/>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marR="0" lvl="0"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1pPr>
            <a:lvl2pPr marR="0" lvl="1"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2pPr>
            <a:lvl3pPr marR="0" lvl="2"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3pPr>
            <a:lvl4pPr marR="0" lvl="3"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4pPr>
            <a:lvl5pPr marR="0" lvl="4"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5pPr>
            <a:lvl6pPr marR="0" lvl="5"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6pPr>
            <a:lvl7pPr marR="0" lvl="6"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7pPr>
            <a:lvl8pPr marR="0" lvl="7"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8pPr>
            <a:lvl9pPr marR="0" lvl="8"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9pPr>
          </a:lstStyle>
          <a:p>
            <a:endParaRPr/>
          </a:p>
        </p:txBody>
      </p:sp>
      <p:sp>
        <p:nvSpPr>
          <p:cNvPr id="7" name="Google Shape;7;p42"/>
          <p:cNvSpPr txBox="1">
            <a:spLocks noGrp="1"/>
          </p:cNvSpPr>
          <p:nvPr>
            <p:ph type="body" idx="1"/>
          </p:nvPr>
        </p:nvSpPr>
        <p:spPr>
          <a:xfrm>
            <a:off x="628650" y="1140543"/>
            <a:ext cx="7886700" cy="5036421"/>
          </a:xfrm>
          <a:prstGeom prst="rect">
            <a:avLst/>
          </a:prstGeom>
          <a:noFill/>
          <a:ln>
            <a:noFill/>
          </a:ln>
        </p:spPr>
        <p:txBody>
          <a:bodyPr spcFirstLastPara="1" wrap="square" lIns="45675" tIns="45675" rIns="45675" bIns="45675" anchor="t" anchorCtr="0">
            <a:normAutofit/>
          </a:bodyPr>
          <a:lstStyle>
            <a:lvl1pPr marL="457200" marR="0" lvl="0"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1pPr>
            <a:lvl2pPr marL="914400" marR="0" lvl="1"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2pPr>
            <a:lvl3pPr marL="1371600" marR="0" lvl="2"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3pPr>
            <a:lvl4pPr marL="1828800" marR="0" lvl="3"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4pPr>
            <a:lvl5pPr marL="2286000" marR="0" lvl="4"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5pPr>
            <a:lvl6pPr marL="2743200" marR="0" lvl="5"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6pPr>
            <a:lvl7pPr marL="3200400" marR="0" lvl="6"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7pPr>
            <a:lvl8pPr marL="3657600" marR="0" lvl="7"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8pPr>
            <a:lvl9pPr marL="4114800" marR="0" lvl="8"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9pPr>
          </a:lstStyle>
          <a:p>
            <a:endParaRPr/>
          </a:p>
        </p:txBody>
      </p:sp>
      <p:sp>
        <p:nvSpPr>
          <p:cNvPr id="8" name="Google Shape;8;p42"/>
          <p:cNvSpPr txBox="1">
            <a:spLocks noGrp="1"/>
          </p:cNvSpPr>
          <p:nvPr>
            <p:ph type="sldNum" idx="12"/>
          </p:nvPr>
        </p:nvSpPr>
        <p:spPr>
          <a:xfrm>
            <a:off x="8563010" y="6308125"/>
            <a:ext cx="232560" cy="461574"/>
          </a:xfrm>
          <a:prstGeom prst="rect">
            <a:avLst/>
          </a:prstGeom>
          <a:noFill/>
          <a:ln>
            <a:noFill/>
          </a:ln>
        </p:spPr>
        <p:txBody>
          <a:bodyPr spcFirstLastPara="1" wrap="square" lIns="45675" tIns="45675" rIns="45675" bIns="45675" anchor="ctr" anchorCtr="0">
            <a:spAutoFit/>
          </a:bodyPr>
          <a:lstStyle>
            <a:lvl1pPr marL="0" marR="0" lvl="0"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9pPr>
          </a:lstStyle>
          <a:p>
            <a:fld id="{00000000-1234-1234-1234-123412341234}" type="slidenum">
              <a:rPr lang="en-US" smtClean="0"/>
              <a:pPr/>
              <a:t>‹#›</a:t>
            </a:fld>
            <a:endParaRPr lang="en-US" sz="1050">
              <a:latin typeface="Arial"/>
              <a:ea typeface="Arial"/>
              <a:cs typeface="Arial"/>
              <a:sym typeface="Arial"/>
            </a:endParaRPr>
          </a:p>
        </p:txBody>
      </p:sp>
    </p:spTree>
    <p:extLst>
      <p:ext uri="{BB962C8B-B14F-4D97-AF65-F5344CB8AC3E}">
        <p14:creationId xmlns:p14="http://schemas.microsoft.com/office/powerpoint/2010/main" val="108246405"/>
      </p:ext>
    </p:extLst>
  </p:cSld>
  <p:clrMap bg1="lt1" tx1="dk1" bg2="dk2" tx2="lt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52" r:id="rId6"/>
    <p:sldLayoutId id="2147484053" r:id="rId7"/>
    <p:sldLayoutId id="2147484054" r:id="rId8"/>
    <p:sldLayoutId id="2147484055" r:id="rId9"/>
    <p:sldLayoutId id="2147484056" r:id="rId10"/>
    <p:sldLayoutId id="2147484057" r:id="rId11"/>
    <p:sldLayoutId id="2147484058" r:id="rId12"/>
    <p:sldLayoutId id="2147484059" r:id="rId13"/>
    <p:sldLayoutId id="214748406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F87783-595C-DE4B-8A29-E89B715F6310}" type="datetimeFigureOut">
              <a:rPr lang="en-US" smtClean="0"/>
              <a:t>12/4/22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BE5F6B-4A37-B64C-8897-C9575FA7F7B2}" type="slidenum">
              <a:rPr lang="en-US" smtClean="0"/>
              <a:t>‹#›</a:t>
            </a:fld>
            <a:endParaRPr lang="en-US"/>
          </a:p>
        </p:txBody>
      </p:sp>
    </p:spTree>
    <p:extLst>
      <p:ext uri="{BB962C8B-B14F-4D97-AF65-F5344CB8AC3E}">
        <p14:creationId xmlns:p14="http://schemas.microsoft.com/office/powerpoint/2010/main" val="1261856461"/>
      </p:ext>
    </p:extLst>
  </p:cSld>
  <p:clrMap bg1="lt1" tx1="dk1" bg2="lt2" tx2="dk2" accent1="accent1" accent2="accent2" accent3="accent3" accent4="accent4" accent5="accent5" accent6="accent6" hlink="hlink" folHlink="folHlink"/>
  <p:sldLayoutIdLst>
    <p:sldLayoutId id="2147484062" r:id="rId1"/>
    <p:sldLayoutId id="2147484063" r:id="rId2"/>
    <p:sldLayoutId id="2147484064" r:id="rId3"/>
    <p:sldLayoutId id="2147484065" r:id="rId4"/>
    <p:sldLayoutId id="2147484066" r:id="rId5"/>
    <p:sldLayoutId id="2147484067" r:id="rId6"/>
    <p:sldLayoutId id="2147484068" r:id="rId7"/>
    <p:sldLayoutId id="2147484069" r:id="rId8"/>
    <p:sldLayoutId id="2147484070" r:id="rId9"/>
    <p:sldLayoutId id="2147484071" r:id="rId10"/>
    <p:sldLayoutId id="21474840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1F87783-595C-DE4B-8A29-E89B715F6310}" type="datetimeFigureOut">
              <a:rPr lang="en-US" smtClean="0"/>
              <a:t>12/4/22</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BE5F6B-4A37-B64C-8897-C9575FA7F7B2}" type="slidenum">
              <a:rPr lang="en-US" smtClean="0"/>
              <a:t>‹#›</a:t>
            </a:fld>
            <a:endParaRPr lang="en-US"/>
          </a:p>
        </p:txBody>
      </p:sp>
    </p:spTree>
    <p:extLst>
      <p:ext uri="{BB962C8B-B14F-4D97-AF65-F5344CB8AC3E}">
        <p14:creationId xmlns:p14="http://schemas.microsoft.com/office/powerpoint/2010/main" val="3856833244"/>
      </p:ext>
    </p:extLst>
  </p:cSld>
  <p:clrMap bg1="lt1" tx1="dk1" bg2="lt2" tx2="dk2" accent1="accent1" accent2="accent2" accent3="accent3" accent4="accent4" accent5="accent5" accent6="accent6" hlink="hlink" folHlink="folHlink"/>
  <p:sldLayoutIdLst>
    <p:sldLayoutId id="2147484074" r:id="rId1"/>
    <p:sldLayoutId id="2147484075" r:id="rId2"/>
    <p:sldLayoutId id="2147484076" r:id="rId3"/>
    <p:sldLayoutId id="2147484077" r:id="rId4"/>
    <p:sldLayoutId id="2147484078" r:id="rId5"/>
    <p:sldLayoutId id="2147484079" r:id="rId6"/>
    <p:sldLayoutId id="2147484080" r:id="rId7"/>
    <p:sldLayoutId id="2147484081" r:id="rId8"/>
    <p:sldLayoutId id="2147484082" r:id="rId9"/>
    <p:sldLayoutId id="2147484083" r:id="rId10"/>
    <p:sldLayoutId id="214748408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192159501"/>
      </p:ext>
    </p:extLst>
  </p:cSld>
  <p:clrMap bg1="dk1" tx1="lt1" bg2="dk2" tx2="lt2" accent1="accent1" accent2="accent2" accent3="accent3" accent4="accent4" accent5="accent5" accent6="accent6" hlink="hlink" folHlink="folHlink"/>
  <p:sldLayoutIdLst>
    <p:sldLayoutId id="2147484086" r:id="rId1"/>
    <p:sldLayoutId id="2147484087" r:id="rId2"/>
    <p:sldLayoutId id="2147484088" r:id="rId3"/>
    <p:sldLayoutId id="2147484089" r:id="rId4"/>
    <p:sldLayoutId id="2147484090" r:id="rId5"/>
    <p:sldLayoutId id="2147484091" r:id="rId6"/>
    <p:sldLayoutId id="2147484092" r:id="rId7"/>
    <p:sldLayoutId id="2147484093" r:id="rId8"/>
    <p:sldLayoutId id="2147484094" r:id="rId9"/>
    <p:sldLayoutId id="2147484095" r:id="rId10"/>
    <p:sldLayoutId id="2147484096" r:id="rId11"/>
    <p:sldLayoutId id="2147484097" r:id="rId12"/>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11.jpe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png"/><Relationship Id="rId1" Type="http://schemas.openxmlformats.org/officeDocument/2006/relationships/slideLayout" Target="../slideLayouts/slideLayout13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1.mov"/><Relationship Id="rId7" Type="http://schemas.openxmlformats.org/officeDocument/2006/relationships/image" Target="../media/image1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oleObject" Target="../embeddings/oleObject2.bin"/><Relationship Id="rId5" Type="http://schemas.openxmlformats.org/officeDocument/2006/relationships/slideLayout" Target="../slideLayouts/slideLayout51.xml"/><Relationship Id="rId4" Type="http://schemas.openxmlformats.org/officeDocument/2006/relationships/video" Target="../media/media1.mov"/><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86.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6.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6.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6.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6.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6.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51.xml"/></Relationships>
</file>

<file path=ppt/slides/_rels/slide15.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191.xml"/><Relationship Id="rId4" Type="http://schemas.openxmlformats.org/officeDocument/2006/relationships/image" Target="../media/image25.tiff"/></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tiff"/><Relationship Id="rId1" Type="http://schemas.openxmlformats.org/officeDocument/2006/relationships/slideLayout" Target="../slideLayouts/slideLayout203.xml"/><Relationship Id="rId4" Type="http://schemas.openxmlformats.org/officeDocument/2006/relationships/image" Target="../media/image28.emf"/></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15.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3.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8.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08.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08.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26.xml"/></Relationships>
</file>

<file path=ppt/slides/_rels/slide24.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226.xml"/><Relationship Id="rId4" Type="http://schemas.openxmlformats.org/officeDocument/2006/relationships/image" Target="../media/image37.emf"/></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31.xml"/><Relationship Id="rId5" Type="http://schemas.openxmlformats.org/officeDocument/2006/relationships/image" Target="../media/image40.jpg"/><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9.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9.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6.xml"/><Relationship Id="rId1" Type="http://schemas.openxmlformats.org/officeDocument/2006/relationships/slideLayout" Target="../slideLayouts/slideLayout79.xml"/></Relationships>
</file>

<file path=ppt/slides/_rels/slide29.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240.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258.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3.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58.xml"/></Relationships>
</file>

<file path=ppt/slides/_rels/slide3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9.xml"/></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7" Type="http://schemas.openxmlformats.org/officeDocument/2006/relationships/image" Target="../media/image55.emf"/><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54.emf"/><Relationship Id="rId5" Type="http://schemas.openxmlformats.org/officeDocument/2006/relationships/image" Target="../media/image53.emf"/><Relationship Id="rId4" Type="http://schemas.openxmlformats.org/officeDocument/2006/relationships/image" Target="../media/image52.emf"/></Relationships>
</file>

<file path=ppt/slides/_rels/slide3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9.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61.emf"/><Relationship Id="rId2" Type="http://schemas.openxmlformats.org/officeDocument/2006/relationships/oleObject" Target="../embeddings/oleObject3.bin"/><Relationship Id="rId1" Type="http://schemas.openxmlformats.org/officeDocument/2006/relationships/slideLayout" Target="../slideLayouts/slideLayout79.xml"/><Relationship Id="rId6" Type="http://schemas.openxmlformats.org/officeDocument/2006/relationships/image" Target="../media/image60.emf"/><Relationship Id="rId5" Type="http://schemas.openxmlformats.org/officeDocument/2006/relationships/image" Target="../media/image59.emf"/><Relationship Id="rId4" Type="http://schemas.openxmlformats.org/officeDocument/2006/relationships/image" Target="../media/image58.emf"/></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oleObject" Target="../embeddings/oleObject4.bin"/><Relationship Id="rId1" Type="http://schemas.openxmlformats.org/officeDocument/2006/relationships/slideLayout" Target="../slideLayouts/slideLayout276.xml"/><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0.xml"/><Relationship Id="rId1" Type="http://schemas.openxmlformats.org/officeDocument/2006/relationships/slideLayout" Target="../slideLayouts/slideLayout257.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3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xml"/><Relationship Id="rId1" Type="http://schemas.openxmlformats.org/officeDocument/2006/relationships/slideLayout" Target="../slideLayouts/slideLayout258.xml"/><Relationship Id="rId4" Type="http://schemas.openxmlformats.org/officeDocument/2006/relationships/image" Target="../media/image69.png"/></Relationships>
</file>

<file path=ppt/slides/_rels/slide4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2.xml"/><Relationship Id="rId1" Type="http://schemas.openxmlformats.org/officeDocument/2006/relationships/slideLayout" Target="../slideLayouts/slideLayout258.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3.xml"/><Relationship Id="rId1" Type="http://schemas.openxmlformats.org/officeDocument/2006/relationships/slideLayout" Target="../slideLayouts/slideLayout257.xml"/><Relationship Id="rId4" Type="http://schemas.openxmlformats.org/officeDocument/2006/relationships/image" Target="../media/image69.png"/></Relationships>
</file>

<file path=ppt/slides/_rels/slide4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4.xml"/><Relationship Id="rId1" Type="http://schemas.openxmlformats.org/officeDocument/2006/relationships/slideLayout" Target="../slideLayouts/slideLayout257.xml"/></Relationships>
</file>

<file path=ppt/slides/_rels/slide43.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15.xml"/><Relationship Id="rId1" Type="http://schemas.openxmlformats.org/officeDocument/2006/relationships/slideLayout" Target="../slideLayouts/slideLayout79.xml"/></Relationships>
</file>

<file path=ppt/slides/_rels/slide4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6.xml"/><Relationship Id="rId1" Type="http://schemas.openxmlformats.org/officeDocument/2006/relationships/slideLayout" Target="../slideLayouts/slideLayout287.xml"/></Relationships>
</file>

<file path=ppt/slides/_rels/slide4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87.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33.xml"/></Relationships>
</file>

<file path=ppt/slides/_rels/slide47.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notesSlide" Target="../notesSlides/notesSlide17.xml"/><Relationship Id="rId1" Type="http://schemas.openxmlformats.org/officeDocument/2006/relationships/slideLayout" Target="../slideLayouts/slideLayout258.xml"/><Relationship Id="rId6" Type="http://schemas.openxmlformats.org/officeDocument/2006/relationships/image" Target="../media/image82.png"/><Relationship Id="rId11" Type="http://schemas.openxmlformats.org/officeDocument/2006/relationships/image" Target="../media/image87.png"/><Relationship Id="rId5" Type="http://schemas.openxmlformats.org/officeDocument/2006/relationships/image" Target="../media/image81.png"/><Relationship Id="rId10" Type="http://schemas.openxmlformats.org/officeDocument/2006/relationships/image" Target="../media/image86.png"/><Relationship Id="rId4" Type="http://schemas.openxmlformats.org/officeDocument/2006/relationships/image" Target="../media/image80.png"/><Relationship Id="rId9" Type="http://schemas.openxmlformats.org/officeDocument/2006/relationships/image" Target="../media/image85.png"/></Relationships>
</file>

<file path=ppt/slides/_rels/slide4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9.xml"/><Relationship Id="rId1" Type="http://schemas.openxmlformats.org/officeDocument/2006/relationships/slideLayout" Target="../slideLayouts/slideLayout303.xml"/><Relationship Id="rId5" Type="http://schemas.openxmlformats.org/officeDocument/2006/relationships/image" Target="../media/image91.tiff"/><Relationship Id="rId4" Type="http://schemas.openxmlformats.org/officeDocument/2006/relationships/image" Target="../media/image90.tiff"/></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92.png"/></Relationships>
</file>

<file path=ppt/slides/_rels/slide5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oleObject" Target="../embeddings/oleObject5.bin"/><Relationship Id="rId1" Type="http://schemas.openxmlformats.org/officeDocument/2006/relationships/slideLayout" Target="../slideLayouts/slideLayout79.xml"/><Relationship Id="rId5" Type="http://schemas.openxmlformats.org/officeDocument/2006/relationships/image" Target="../media/image94.tiff"/><Relationship Id="rId4" Type="http://schemas.openxmlformats.org/officeDocument/2006/relationships/image" Target="../media/image93.tiff"/></Relationships>
</file>

<file path=ppt/slides/_rels/slide53.xml.rels><?xml version="1.0" encoding="UTF-8" standalone="yes"?>
<Relationships xmlns="http://schemas.openxmlformats.org/package/2006/relationships"><Relationship Id="rId3" Type="http://schemas.openxmlformats.org/officeDocument/2006/relationships/image" Target="../media/image96.tiff"/><Relationship Id="rId2" Type="http://schemas.openxmlformats.org/officeDocument/2006/relationships/image" Target="../media/image95.tiff"/><Relationship Id="rId1" Type="http://schemas.openxmlformats.org/officeDocument/2006/relationships/slideLayout" Target="../slideLayouts/slideLayout99.xml"/></Relationships>
</file>

<file path=ppt/slides/_rels/slide54.xml.rels><?xml version="1.0" encoding="UTF-8" standalone="yes"?>
<Relationships xmlns="http://schemas.openxmlformats.org/package/2006/relationships"><Relationship Id="rId2" Type="http://schemas.openxmlformats.org/officeDocument/2006/relationships/image" Target="../media/image97.em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86.xml"/></Relationships>
</file>

<file path=ppt/slides/_rels/slide5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9.xml"/></Relationships>
</file>

<file path=ppt/slides/_rels/slide5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9.xml"/></Relationships>
</file>

<file path=ppt/slides/_rels/slide5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9.xml"/></Relationships>
</file>

<file path=ppt/slides/_rels/slide59.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20.xml"/><Relationship Id="rId1" Type="http://schemas.openxmlformats.org/officeDocument/2006/relationships/slideLayout" Target="../slideLayouts/slideLayout86.xml"/><Relationship Id="rId4" Type="http://schemas.openxmlformats.org/officeDocument/2006/relationships/image" Target="../media/image10.png"/></Relationships>
</file>

<file path=ppt/slides/_rels/slide60.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9.xml"/></Relationships>
</file>

<file path=ppt/slides/_rels/slide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5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10.xml"/></Relationships>
</file>

<file path=ppt/slides/_rels/slide6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75.xml"/><Relationship Id="rId5" Type="http://schemas.openxmlformats.org/officeDocument/2006/relationships/image" Target="../media/image104.png"/><Relationship Id="rId4" Type="http://schemas.openxmlformats.org/officeDocument/2006/relationships/image" Target="../media/image103.jpeg"/></Relationships>
</file>

<file path=ppt/slides/_rels/slide64.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notesSlide" Target="../notesSlides/notesSlide23.xml"/><Relationship Id="rId1" Type="http://schemas.openxmlformats.org/officeDocument/2006/relationships/slideLayout" Target="../slideLayouts/slideLayout29.xml"/><Relationship Id="rId6" Type="http://schemas.openxmlformats.org/officeDocument/2006/relationships/image" Target="../media/image108.emf"/><Relationship Id="rId5" Type="http://schemas.openxmlformats.org/officeDocument/2006/relationships/image" Target="../media/image107.emf"/><Relationship Id="rId4" Type="http://schemas.openxmlformats.org/officeDocument/2006/relationships/image" Target="../media/image106.emf"/></Relationships>
</file>

<file path=ppt/slides/_rels/slide6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9.xml"/></Relationships>
</file>

<file path=ppt/slides/_rels/slide66.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169.xml"/></Relationships>
</file>

<file path=ppt/slides/_rels/slide6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4.xml"/><Relationship Id="rId1" Type="http://schemas.openxmlformats.org/officeDocument/2006/relationships/slideLayout" Target="../slideLayouts/slideLayout153.xml"/></Relationships>
</file>

<file path=ppt/slides/_rels/slide6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26.xml"/><Relationship Id="rId1" Type="http://schemas.openxmlformats.org/officeDocument/2006/relationships/slideLayout" Target="../slideLayouts/slideLayout151.xml"/><Relationship Id="rId4" Type="http://schemas.openxmlformats.org/officeDocument/2006/relationships/image" Target="../media/image112.png"/></Relationships>
</file>

<file path=ppt/slides/_rels/slide7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tiff"/><Relationship Id="rId1" Type="http://schemas.openxmlformats.org/officeDocument/2006/relationships/slideLayout" Target="../slideLayouts/slideLayout120.xml"/></Relationships>
</file>

<file path=ppt/slides/_rels/slide7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9.xml"/></Relationships>
</file>

<file path=ppt/slides/_rels/slide72.xml.rels><?xml version="1.0" encoding="UTF-8" standalone="yes"?>
<Relationships xmlns="http://schemas.openxmlformats.org/package/2006/relationships"><Relationship Id="rId3" Type="http://schemas.openxmlformats.org/officeDocument/2006/relationships/image" Target="../media/image117.jpeg"/><Relationship Id="rId7" Type="http://schemas.openxmlformats.org/officeDocument/2006/relationships/image" Target="../media/image121.png"/><Relationship Id="rId2" Type="http://schemas.openxmlformats.org/officeDocument/2006/relationships/image" Target="../media/image116.png"/><Relationship Id="rId1" Type="http://schemas.openxmlformats.org/officeDocument/2006/relationships/slideLayout" Target="../slideLayouts/slideLayout250.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8.png"/></Relationships>
</file>

<file path=ppt/slides/_rels/slide73.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87.xml"/></Relationships>
</file>

<file path=ppt/slides/_rels/slide74.xml.rels><?xml version="1.0" encoding="UTF-8" standalone="yes"?>
<Relationships xmlns="http://schemas.openxmlformats.org/package/2006/relationships"><Relationship Id="rId3" Type="http://schemas.openxmlformats.org/officeDocument/2006/relationships/image" Target="../media/image124.tiff"/><Relationship Id="rId2" Type="http://schemas.openxmlformats.org/officeDocument/2006/relationships/notesSlide" Target="../notesSlides/notesSlide27.xml"/><Relationship Id="rId1" Type="http://schemas.openxmlformats.org/officeDocument/2006/relationships/slideLayout" Target="../slideLayouts/slideLayout86.xml"/><Relationship Id="rId4" Type="http://schemas.openxmlformats.org/officeDocument/2006/relationships/image" Target="../media/image125.png"/></Relationships>
</file>

<file path=ppt/slides/_rels/slide75.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62.xml"/></Relationships>
</file>

<file path=ppt/slides/_rels/slide76.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128.svg"/><Relationship Id="rId4" Type="http://schemas.openxmlformats.org/officeDocument/2006/relationships/image" Target="../media/image127.png"/></Relationships>
</file>

<file path=ppt/slides/_rels/slide77.xml.rels><?xml version="1.0" encoding="UTF-8" standalone="yes"?>
<Relationships xmlns="http://schemas.openxmlformats.org/package/2006/relationships"><Relationship Id="rId3" Type="http://schemas.openxmlformats.org/officeDocument/2006/relationships/image" Target="../media/image129.tiff"/><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131.tiff"/><Relationship Id="rId4" Type="http://schemas.openxmlformats.org/officeDocument/2006/relationships/image" Target="../media/image130.tiff"/></Relationships>
</file>

<file path=ppt/slides/_rels/slide78.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136.png"/><Relationship Id="rId4" Type="http://schemas.openxmlformats.org/officeDocument/2006/relationships/image" Target="../media/image135.png"/></Relationships>
</file>

<file path=ppt/slides/_rels/slide80.xml.rels><?xml version="1.0" encoding="UTF-8" standalone="yes"?>
<Relationships xmlns="http://schemas.openxmlformats.org/package/2006/relationships"><Relationship Id="rId3" Type="http://schemas.openxmlformats.org/officeDocument/2006/relationships/hyperlink" Target="https://arxiv.org/abs/2009.09792" TargetMode="External"/><Relationship Id="rId2" Type="http://schemas.openxmlformats.org/officeDocument/2006/relationships/image" Target="../media/image137.tiff"/><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png"/><Relationship Id="rId1" Type="http://schemas.openxmlformats.org/officeDocument/2006/relationships/slideLayout" Target="../slideLayouts/slideLayout1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22243" name="Text Box 3"/>
          <p:cNvSpPr txBox="1">
            <a:spLocks noChangeArrowheads="1"/>
          </p:cNvSpPr>
          <p:nvPr/>
        </p:nvSpPr>
        <p:spPr bwMode="auto">
          <a:xfrm>
            <a:off x="3080870" y="1905506"/>
            <a:ext cx="5428089" cy="3046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ANTARES, Baikal GVD, </a:t>
            </a:r>
            <a:r>
              <a:rPr kumimoji="0" lang="en-US" sz="24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IceCube</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R="0" lvl="0" algn="l" defTabSz="914400" rtl="0" eaLnBrk="1" fontAlgn="base" latinLnBrk="0" hangingPunct="1">
              <a:lnSpc>
                <a:spcPct val="100000"/>
              </a:lnSpc>
              <a:spcBef>
                <a:spcPct val="0"/>
              </a:spcBef>
              <a:spcAft>
                <a:spcPct val="0"/>
              </a:spcAft>
              <a:buClrTx/>
              <a:buSzTx/>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the diffuse high-energy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a:solidFill>
                  <a:srgbClr val="FFFFFF"/>
                </a:solidFill>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err="1">
                <a:solidFill>
                  <a:srgbClr val="FFFFFF"/>
                </a:solidFill>
                <a:cs typeface="ＭＳ Ｐゴシック" charset="0"/>
              </a:rPr>
              <a:t>multimessenger</a:t>
            </a:r>
            <a:r>
              <a:rPr lang="en-US" sz="2400" dirty="0">
                <a:solidFill>
                  <a:srgbClr val="FFFFFF"/>
                </a:solidFill>
                <a:cs typeface="ＭＳ Ｐゴシック" charset="0"/>
              </a:rPr>
              <a:t> astronomy: plan B </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4"/>
          <a:stretch>
            <a:fillRect/>
          </a:stretch>
        </p:blipFill>
        <p:spPr>
          <a:xfrm>
            <a:off x="359423" y="1148709"/>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5444119" cy="1015663"/>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Cosmic Neutrinos in Louvain-la-</a:t>
            </a:r>
            <a:r>
              <a:rPr kumimoji="0" lang="en-US" sz="24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Neuve</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4199584950"/>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2930" name="Object 2"/>
          <p:cNvGraphicFramePr>
            <a:graphicFrameLocks noChangeAspect="1"/>
          </p:cNvGraphicFramePr>
          <p:nvPr>
            <p:extLst>
              <p:ext uri="{D42A27DB-BD31-4B8C-83A1-F6EECF244321}">
                <p14:modId xmlns:p14="http://schemas.microsoft.com/office/powerpoint/2010/main" val="169362679"/>
              </p:ext>
            </p:extLst>
          </p:nvPr>
        </p:nvGraphicFramePr>
        <p:xfrm>
          <a:off x="3643" y="-20333"/>
          <a:ext cx="9144000" cy="6862763"/>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25293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3" y="-20333"/>
                        <a:ext cx="9144000" cy="68627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252931" name="Rectangle 3"/>
          <p:cNvSpPr>
            <a:spLocks noChangeArrowheads="1"/>
          </p:cNvSpPr>
          <p:nvPr/>
        </p:nvSpPr>
        <p:spPr bwMode="auto">
          <a:xfrm>
            <a:off x="-88900" y="0"/>
            <a:ext cx="5084763" cy="6858000"/>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2" name="Text Box 4"/>
          <p:cNvSpPr txBox="1">
            <a:spLocks noChangeArrowheads="1"/>
          </p:cNvSpPr>
          <p:nvPr/>
        </p:nvSpPr>
        <p:spPr bwMode="auto">
          <a:xfrm>
            <a:off x="5608094" y="2469940"/>
            <a:ext cx="3142655" cy="1966692"/>
          </a:xfrm>
          <a:prstGeom prst="rect">
            <a:avLst/>
          </a:prstGeom>
          <a:noFill/>
          <a:ln>
            <a:noFill/>
          </a:ln>
          <a:effectLst/>
          <a:extLst>
            <a:ext uri="{909E8E84-426E-40dd-AFC4-6F175D3DCCD1}">
              <a14:hiddenFill xmlns="" xmlns:a14="http://schemas.microsoft.com/office/drawing/2010/main">
                <a:gradFill rotWithShape="0">
                  <a:gsLst>
                    <a:gs pos="0">
                      <a:srgbClr val="FFF93D"/>
                    </a:gs>
                    <a:gs pos="100000">
                      <a:schemeClr val="bg1"/>
                    </a:gs>
                  </a:gsLst>
                  <a:path path="shape">
                    <a:fillToRect l="50000" t="50000" r="50000" b="50000"/>
                  </a:path>
                </a:gra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274320" tIns="274320" rIns="274320" bIns="274320">
            <a:spAutoFit/>
          </a:body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rPr>
              <a:t>nearby</a:t>
            </a:r>
          </a:p>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rPr>
              <a:t>radiation or</a:t>
            </a:r>
          </a:p>
          <a:p>
            <a:pPr marL="0" marR="0" lvl="0" indent="0" algn="ctr" defTabSz="914400" rtl="0" eaLnBrk="0" fontAlgn="base" latinLnBrk="0" hangingPunct="0">
              <a:lnSpc>
                <a:spcPct val="85000"/>
              </a:lnSpc>
              <a:spcBef>
                <a:spcPct val="0"/>
              </a:spcBef>
              <a:spcAft>
                <a:spcPct val="0"/>
              </a:spcAft>
              <a:buClrTx/>
              <a:buSzTx/>
              <a:buFontTx/>
              <a:buNone/>
              <a:tabLst/>
              <a:defRPr/>
            </a:pPr>
            <a:r>
              <a:rPr lang="en-US" sz="3600" dirty="0">
                <a:solidFill>
                  <a:srgbClr val="FFFFFF"/>
                </a:solidFill>
                <a:latin typeface="Impact" charset="0"/>
                <a:ea typeface="ＭＳ Ｐゴシック" charset="0"/>
                <a:cs typeface="ＭＳ Ｐゴシック" charset="0"/>
              </a:rPr>
              <a:t>hydrogen, or…</a:t>
            </a:r>
            <a:endPar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endParaRPr>
          </a:p>
        </p:txBody>
      </p:sp>
      <p:sp>
        <p:nvSpPr>
          <p:cNvPr id="252933" name="Line 5"/>
          <p:cNvSpPr>
            <a:spLocks noChangeShapeType="1"/>
          </p:cNvSpPr>
          <p:nvPr/>
        </p:nvSpPr>
        <p:spPr bwMode="auto">
          <a:xfrm flipV="1">
            <a:off x="2133600" y="1671035"/>
            <a:ext cx="3657589" cy="5365"/>
          </a:xfrm>
          <a:prstGeom prst="line">
            <a:avLst/>
          </a:prstGeom>
          <a:noFill/>
          <a:ln w="38100">
            <a:solidFill>
              <a:srgbClr val="FFFFFF"/>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4" name="Line 6"/>
          <p:cNvSpPr>
            <a:spLocks noChangeShapeType="1"/>
          </p:cNvSpPr>
          <p:nvPr/>
        </p:nvSpPr>
        <p:spPr bwMode="auto">
          <a:xfrm>
            <a:off x="2514600" y="3429000"/>
            <a:ext cx="3369365" cy="0"/>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5" name="Text Box 7"/>
          <p:cNvSpPr txBox="1">
            <a:spLocks noChangeArrowheads="1"/>
          </p:cNvSpPr>
          <p:nvPr/>
        </p:nvSpPr>
        <p:spPr bwMode="auto">
          <a:xfrm>
            <a:off x="5534964" y="852739"/>
            <a:ext cx="3246781" cy="1661993"/>
          </a:xfrm>
          <a:prstGeom prst="rect">
            <a:avLst/>
          </a:prstGeom>
          <a:noFill/>
          <a:ln>
            <a:noFill/>
          </a:ln>
          <a:effectLst/>
          <a:extLst>
            <a:ext uri="{909E8E84-426E-40dd-AFC4-6F175D3DCCD1}">
              <a14:hiddenFill xmlns="" xmlns:a14="http://schemas.microsoft.com/office/drawing/2010/main">
                <a:gradFill rotWithShape="0">
                  <a:gsLst>
                    <a:gs pos="0">
                      <a:srgbClr val="FFF93D"/>
                    </a:gs>
                    <a:gs pos="100000">
                      <a:srgbClr val="FFFFFF"/>
                    </a:gs>
                  </a:gsLst>
                  <a:path path="shape">
                    <a:fillToRect l="50000" t="50000" r="50000" b="50000"/>
                  </a:path>
                </a:gra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274320" tIns="274320" rIns="274320" bIns="27432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Impact" charset="0"/>
                <a:ea typeface="ＭＳ Ｐゴシック" charset="0"/>
                <a:cs typeface="ＭＳ Ｐゴシック" charset="0"/>
              </a:rPr>
              <a:t>supermassive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Impact" charset="0"/>
                <a:ea typeface="ＭＳ Ｐゴシック" charset="0"/>
                <a:cs typeface="ＭＳ Ｐゴシック" charset="0"/>
              </a:rPr>
              <a:t>black hole</a:t>
            </a:r>
            <a:endParaRPr kumimoji="0" lang="en-US" sz="3600" b="0" i="0" u="none" strike="noStrike" kern="1200" cap="none" spc="0" normalizeH="0" baseline="0" noProof="0">
              <a:ln>
                <a:noFill/>
              </a:ln>
              <a:solidFill>
                <a:srgbClr val="3333CC"/>
              </a:solidFill>
              <a:effectLst/>
              <a:uLnTx/>
              <a:uFillTx/>
              <a:latin typeface="Times" charset="0"/>
              <a:ea typeface="ＭＳ Ｐゴシック" charset="0"/>
              <a:cs typeface="ＭＳ Ｐゴシック" charset="0"/>
            </a:endParaRPr>
          </a:p>
        </p:txBody>
      </p:sp>
      <p:sp>
        <p:nvSpPr>
          <p:cNvPr id="252936" name="Text Box 8"/>
          <p:cNvSpPr txBox="1">
            <a:spLocks noChangeArrowheads="1"/>
          </p:cNvSpPr>
          <p:nvPr/>
        </p:nvSpPr>
        <p:spPr bwMode="auto">
          <a:xfrm>
            <a:off x="5339555" y="5568525"/>
            <a:ext cx="3810000" cy="1371999"/>
          </a:xfrm>
          <a:prstGeom prst="rect">
            <a:avLst/>
          </a:prstGeom>
          <a:noFill/>
          <a:ln>
            <a:noFill/>
          </a:ln>
          <a:effectLst/>
          <a:extLst>
            <a:ext uri="{909E8E84-426E-40dd-AFC4-6F175D3DCCD1}">
              <a14:hiddenFill xmlns="" xmlns:a14="http://schemas.microsoft.com/office/drawing/2010/main">
                <a:gradFill rotWithShape="0">
                  <a:gsLst>
                    <a:gs pos="0">
                      <a:srgbClr val="FBFF0E"/>
                    </a:gs>
                    <a:gs pos="100000">
                      <a:srgbClr val="FFFFFF"/>
                    </a:gs>
                  </a:gsLst>
                  <a:path path="shape">
                    <a:fillToRect l="50000" t="50000" r="50000" b="50000"/>
                  </a:path>
                </a:gra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a:ln>
                  <a:noFill/>
                </a:ln>
                <a:solidFill>
                  <a:srgbClr val="000000"/>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0</a:t>
            </a: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70000"/>
              </a:lnSpc>
              <a:spcBef>
                <a:spcPct val="0"/>
              </a:spcBef>
              <a:spcAft>
                <a:spcPct val="0"/>
              </a:spcAft>
              <a:buClrTx/>
              <a:buSzTx/>
              <a:buFontTx/>
              <a:buNone/>
              <a:tabLst/>
              <a:defRPr/>
            </a:pP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r>
              <a:rPr kumimoji="0" lang="en-US" sz="40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 cosmic ray + gamma</a:t>
            </a:r>
            <a:endParaRPr kumimoji="0" lang="en-US" sz="36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endParaRPr kumimoji="0" lang="en-US" sz="4000" b="1"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p:txBody>
      </p:sp>
      <p:sp>
        <p:nvSpPr>
          <p:cNvPr id="252937" name="Rectangle 9"/>
          <p:cNvSpPr>
            <a:spLocks noChangeArrowheads="1"/>
          </p:cNvSpPr>
          <p:nvPr/>
        </p:nvSpPr>
        <p:spPr bwMode="auto">
          <a:xfrm>
            <a:off x="228600" y="609600"/>
            <a:ext cx="4343400" cy="381000"/>
          </a:xfrm>
          <a:prstGeom prst="rect">
            <a:avLst/>
          </a:prstGeom>
          <a:solidFill>
            <a:schemeClr val="bg1"/>
          </a:solidFill>
          <a:ln w="9525">
            <a:solidFill>
              <a:schemeClr val="bg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8" name="Text Box 10"/>
          <p:cNvSpPr txBox="1">
            <a:spLocks noChangeArrowheads="1"/>
          </p:cNvSpPr>
          <p:nvPr/>
        </p:nvSpPr>
        <p:spPr bwMode="auto">
          <a:xfrm>
            <a:off x="457200" y="579438"/>
            <a:ext cx="3611563" cy="4016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Impact" charset="0"/>
                <a:ea typeface="ＭＳ Ｐゴシック" charset="0"/>
                <a:cs typeface="ＭＳ Ｐゴシック" charset="0"/>
              </a:rPr>
              <a:t>NEUTRINO BEAMS: HEAVEN &amp; EARTH</a:t>
            </a:r>
            <a:endParaRPr kumimoji="0" lang="en-US" sz="2000" b="0" i="0" u="none" strike="noStrike" kern="1200" cap="none" spc="0" normalizeH="0" baseline="0" noProof="0">
              <a:ln>
                <a:noFill/>
              </a:ln>
              <a:solidFill>
                <a:srgbClr val="000000"/>
              </a:solidFill>
              <a:effectLst/>
              <a:uLnTx/>
              <a:uFillTx/>
              <a:latin typeface="Lucida Grande" charset="0"/>
              <a:ea typeface="ＭＳ Ｐゴシック" charset="0"/>
              <a:cs typeface="ＭＳ Ｐゴシック" charset="0"/>
            </a:endParaRPr>
          </a:p>
        </p:txBody>
      </p:sp>
      <p:sp>
        <p:nvSpPr>
          <p:cNvPr id="252939" name="Rectangle 11"/>
          <p:cNvSpPr>
            <a:spLocks noChangeArrowheads="1"/>
          </p:cNvSpPr>
          <p:nvPr/>
        </p:nvSpPr>
        <p:spPr bwMode="auto">
          <a:xfrm>
            <a:off x="457200" y="533400"/>
            <a:ext cx="3657600" cy="533400"/>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0" name="Text Box 12"/>
          <p:cNvSpPr txBox="1">
            <a:spLocks noChangeArrowheads="1"/>
          </p:cNvSpPr>
          <p:nvPr/>
        </p:nvSpPr>
        <p:spPr bwMode="auto">
          <a:xfrm>
            <a:off x="349250" y="228600"/>
            <a:ext cx="4146550" cy="463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0055"/>
                </a:solidFill>
                <a:effectLst/>
                <a:uLnTx/>
                <a:uFillTx/>
                <a:latin typeface="Impact" charset="0"/>
                <a:ea typeface="ＭＳ Ｐゴシック" charset="0"/>
                <a:cs typeface="ＭＳ Ｐゴシック" charset="0"/>
              </a:rPr>
              <a:t>Neutrino</a:t>
            </a:r>
            <a:r>
              <a:rPr kumimoji="0" lang="en-US" sz="2400" b="0" i="0" u="none" strike="noStrike" kern="1200" cap="none" spc="0" normalizeH="0" baseline="0" noProof="0">
                <a:ln>
                  <a:noFill/>
                </a:ln>
                <a:solidFill>
                  <a:srgbClr val="000000"/>
                </a:solidFill>
                <a:effectLst/>
                <a:uLnTx/>
                <a:uFillTx/>
                <a:latin typeface="Impact" charset="0"/>
                <a:ea typeface="ＭＳ Ｐゴシック" charset="0"/>
                <a:cs typeface="ＭＳ Ｐゴシック" charset="0"/>
              </a:rPr>
              <a:t> Beams: Heaven &amp; Earth</a:t>
            </a:r>
          </a:p>
        </p:txBody>
      </p:sp>
      <p:pic>
        <p:nvPicPr>
          <p:cNvPr id="252941" name="Picture 13" descr="Shingle"/>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01596" y="152400"/>
            <a:ext cx="5054600" cy="6542088"/>
          </a:xfrm>
          <a:prstGeom prst="rect">
            <a:avLst/>
          </a:prstGeom>
          <a:pattFill prst="shingle">
            <a:fgClr>
              <a:schemeClr val="accent1"/>
            </a:fgClr>
            <a:bgClr>
              <a:schemeClr val="bg1"/>
            </a:bgClr>
          </a:pattFill>
        </p:spPr>
      </p:pic>
      <p:sp>
        <p:nvSpPr>
          <p:cNvPr id="252942" name="Text Box 14"/>
          <p:cNvSpPr txBox="1">
            <a:spLocks noChangeArrowheads="1"/>
          </p:cNvSpPr>
          <p:nvPr/>
        </p:nvSpPr>
        <p:spPr bwMode="auto">
          <a:xfrm>
            <a:off x="5160019" y="4471596"/>
            <a:ext cx="3779837" cy="1278812"/>
          </a:xfrm>
          <a:prstGeom prst="rect">
            <a:avLst/>
          </a:prstGeom>
          <a:noFill/>
          <a:ln>
            <a:noFill/>
          </a:ln>
          <a:effectLst/>
          <a:extLst>
            <a:ext uri="{909E8E84-426E-40dd-AFC4-6F175D3DCCD1}">
              <a14:hiddenFill xmlns="" xmlns:a14="http://schemas.microsoft.com/office/drawing/2010/main">
                <a:gradFill rotWithShape="0">
                  <a:gsLst>
                    <a:gs pos="0">
                      <a:srgbClr val="FFFF00"/>
                    </a:gs>
                    <a:gs pos="100000">
                      <a:srgbClr val="FFFFFF"/>
                    </a:gs>
                  </a:gsLst>
                  <a:path path="shape">
                    <a:fillToRect l="50000" t="50000" r="50000" b="50000"/>
                  </a:path>
                </a:gradFill>
              </a14:hiddenFill>
            </a:ext>
            <a:ext uri="{91240B29-F687-4f45-9708-019B960494DF}">
              <a14:hiddenLine xmlns="" xmlns:a14="http://schemas.microsoft.com/office/drawing/2010/main" w="9525">
                <a:solidFill>
                  <a:srgbClr val="D42C2F"/>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nchorCtr="1">
            <a:spAutoFit/>
          </a:bodyPr>
          <a:lstStyle/>
          <a:p>
            <a:pPr marL="0" marR="0" lvl="0" indent="0" algn="ctr" defTabSz="914400" rtl="0" eaLnBrk="0" fontAlgn="base" latinLnBrk="0" hangingPunct="0">
              <a:lnSpc>
                <a:spcPct val="35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g</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n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a:t>
            </a: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endParaRPr kumimoji="0" lang="en-US" sz="36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r>
              <a:rPr kumimoji="0" lang="en-US" sz="40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 cosmic ray + neutrino</a:t>
            </a:r>
            <a:r>
              <a:rPr kumimoji="0" lang="en-US" sz="4000" b="0" i="0" u="none" strike="noStrike" kern="1200" cap="none" spc="0" normalizeH="0" baseline="0" noProof="0">
                <a:ln>
                  <a:noFill/>
                </a:ln>
                <a:solidFill>
                  <a:srgbClr val="FF8000"/>
                </a:solidFill>
                <a:effectLst/>
                <a:uLnTx/>
                <a:uFillTx/>
                <a:latin typeface="Times" charset="0"/>
                <a:ea typeface="ＭＳ Ｐゴシック" charset="0"/>
                <a:cs typeface="ＭＳ Ｐゴシック" charset="0"/>
              </a:rPr>
              <a:t> </a:t>
            </a:r>
          </a:p>
        </p:txBody>
      </p:sp>
      <p:sp>
        <p:nvSpPr>
          <p:cNvPr id="252944" name="Oval 16"/>
          <p:cNvSpPr>
            <a:spLocks noChangeArrowheads="1"/>
          </p:cNvSpPr>
          <p:nvPr/>
        </p:nvSpPr>
        <p:spPr bwMode="auto">
          <a:xfrm>
            <a:off x="7885035" y="4532244"/>
            <a:ext cx="609600" cy="609600"/>
          </a:xfrm>
          <a:prstGeom prst="ellipse">
            <a:avLst/>
          </a:prstGeom>
          <a:noFill/>
          <a:ln w="2857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5" name="Oval 17"/>
          <p:cNvSpPr>
            <a:spLocks noChangeArrowheads="1"/>
          </p:cNvSpPr>
          <p:nvPr/>
        </p:nvSpPr>
        <p:spPr bwMode="auto">
          <a:xfrm>
            <a:off x="7938054" y="5562600"/>
            <a:ext cx="609600" cy="609600"/>
          </a:xfrm>
          <a:prstGeom prst="ellipse">
            <a:avLst/>
          </a:prstGeom>
          <a:noFill/>
          <a:ln w="2857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6" name="Line 18"/>
          <p:cNvSpPr>
            <a:spLocks noChangeShapeType="1"/>
          </p:cNvSpPr>
          <p:nvPr/>
        </p:nvSpPr>
        <p:spPr bwMode="auto">
          <a:xfrm>
            <a:off x="2912530" y="1676400"/>
            <a:ext cx="2209800" cy="0"/>
          </a:xfrm>
          <a:prstGeom prst="line">
            <a:avLst/>
          </a:prstGeom>
          <a:noFill/>
          <a:ln w="38100">
            <a:solidFill>
              <a:schemeClr val="bg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7" name="Line 19"/>
          <p:cNvSpPr>
            <a:spLocks noChangeShapeType="1"/>
          </p:cNvSpPr>
          <p:nvPr/>
        </p:nvSpPr>
        <p:spPr bwMode="auto">
          <a:xfrm>
            <a:off x="3386663" y="3429000"/>
            <a:ext cx="1752600" cy="0"/>
          </a:xfrm>
          <a:prstGeom prst="line">
            <a:avLst/>
          </a:prstGeom>
          <a:noFill/>
          <a:ln w="38100">
            <a:solidFill>
              <a:schemeClr val="bg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9" name="Text Box 21"/>
          <p:cNvSpPr txBox="1">
            <a:spLocks noChangeArrowheads="1"/>
          </p:cNvSpPr>
          <p:nvPr/>
        </p:nvSpPr>
        <p:spPr bwMode="auto">
          <a:xfrm>
            <a:off x="193752" y="263525"/>
            <a:ext cx="4818948" cy="461665"/>
          </a:xfrm>
          <a:prstGeom prst="rect">
            <a:avLst/>
          </a:prstGeom>
          <a:solidFill>
            <a:schemeClr val="bg1">
              <a:lumMod val="65000"/>
              <a:lumOff val="35000"/>
            </a:schemeClr>
          </a:solidFill>
          <a:ln>
            <a:noFill/>
          </a:ln>
          <a:effec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Symbol" charset="0"/>
                <a:ea typeface="ＭＳ Ｐゴシック" charset="0"/>
                <a:cs typeface="ＭＳ Ｐゴシック" charset="0"/>
              </a:rPr>
              <a:t>n</a:t>
            </a:r>
            <a:r>
              <a:rPr kumimoji="0" lang="en-US" sz="2400" b="0" i="0" u="none" strike="noStrike" kern="1200" cap="none" spc="0" normalizeH="0" baseline="0" noProof="0">
                <a:ln>
                  <a:noFill/>
                </a:ln>
                <a:solidFill>
                  <a:prstClr val="white"/>
                </a:solidFill>
                <a:effectLst/>
                <a:uLnTx/>
                <a:uFillTx/>
                <a:latin typeface="Arial" charset="0"/>
                <a:ea typeface="ＭＳ Ｐゴシック" charset="0"/>
                <a:cs typeface="ＭＳ Ｐゴシック" charset="0"/>
              </a:rPr>
              <a:t> and </a:t>
            </a:r>
            <a:r>
              <a:rPr kumimoji="0" lang="en-US" sz="2400" b="0" i="0" u="none" strike="noStrike" kern="1200" cap="none" spc="0" normalizeH="0" baseline="0" noProof="0">
                <a:ln>
                  <a:noFill/>
                </a:ln>
                <a:solidFill>
                  <a:prstClr val="white"/>
                </a:solidFill>
                <a:effectLst/>
                <a:uLnTx/>
                <a:uFillTx/>
                <a:latin typeface="Symbol" charset="0"/>
                <a:ea typeface="ＭＳ Ｐゴシック" charset="0"/>
                <a:cs typeface="ＭＳ Ｐゴシック" charset="0"/>
              </a:rPr>
              <a:t>g</a:t>
            </a:r>
            <a:r>
              <a:rPr kumimoji="0" lang="en-US" sz="2400" b="0" i="0" u="none" strike="noStrike" kern="1200" cap="none" spc="0" normalizeH="0" baseline="0" noProof="0">
                <a:ln>
                  <a:noFill/>
                </a:ln>
                <a:solidFill>
                  <a:prstClr val="white"/>
                </a:solidFill>
                <a:effectLst/>
                <a:uLnTx/>
                <a:uFillTx/>
                <a:latin typeface="Arial" charset="0"/>
                <a:ea typeface="ＭＳ Ｐゴシック" charset="0"/>
                <a:cs typeface="ＭＳ Ｐゴシック" charset="0"/>
              </a:rPr>
              <a:t> beams : heaven and earth</a:t>
            </a:r>
          </a:p>
        </p:txBody>
      </p:sp>
      <p:sp>
        <p:nvSpPr>
          <p:cNvPr id="2" name="TextBox 1"/>
          <p:cNvSpPr txBox="1"/>
          <p:nvPr/>
        </p:nvSpPr>
        <p:spPr>
          <a:xfrm>
            <a:off x="5470165" y="1409"/>
            <a:ext cx="3416771" cy="830997"/>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accelerator is powered by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large gravitational energy</a:t>
            </a:r>
          </a:p>
        </p:txBody>
      </p:sp>
      <p:cxnSp>
        <p:nvCxnSpPr>
          <p:cNvPr id="13" name="Straight Connector 12"/>
          <p:cNvCxnSpPr>
            <a:cxnSpLocks/>
          </p:cNvCxnSpPr>
          <p:nvPr/>
        </p:nvCxnSpPr>
        <p:spPr>
          <a:xfrm>
            <a:off x="5565317" y="745068"/>
            <a:ext cx="0" cy="642954"/>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34" name="Line 5"/>
          <p:cNvSpPr>
            <a:spLocks noChangeShapeType="1"/>
          </p:cNvSpPr>
          <p:nvPr/>
        </p:nvSpPr>
        <p:spPr bwMode="auto">
          <a:xfrm>
            <a:off x="5562598" y="1368144"/>
            <a:ext cx="228592" cy="0"/>
          </a:xfrm>
          <a:prstGeom prst="line">
            <a:avLst/>
          </a:prstGeom>
          <a:noFill/>
          <a:ln w="38100">
            <a:solidFill>
              <a:srgbClr val="FFFFFF"/>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Tree>
    <p:extLst>
      <p:ext uri="{BB962C8B-B14F-4D97-AF65-F5344CB8AC3E}">
        <p14:creationId xmlns:p14="http://schemas.microsoft.com/office/powerpoint/2010/main" val="683014175"/>
      </p:ext>
    </p:extLst>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94986CA8-A0C9-3446-8E0C-2FA2619F9633}"/>
              </a:ext>
            </a:extLst>
          </p:cNvPr>
          <p:cNvPicPr>
            <a:picLocks noChangeAspect="1"/>
          </p:cNvPicPr>
          <p:nvPr/>
        </p:nvPicPr>
        <p:blipFill>
          <a:blip r:embed="rId2"/>
          <a:stretch>
            <a:fillRect/>
          </a:stretch>
        </p:blipFill>
        <p:spPr>
          <a:xfrm>
            <a:off x="12248" y="-99391"/>
            <a:ext cx="9257308" cy="6949299"/>
          </a:xfrm>
          <a:prstGeom prst="rect">
            <a:avLst/>
          </a:prstGeom>
        </p:spPr>
      </p:pic>
      <p:cxnSp>
        <p:nvCxnSpPr>
          <p:cNvPr id="5" name="Straight Arrow Connector 4">
            <a:extLst>
              <a:ext uri="{FF2B5EF4-FFF2-40B4-BE49-F238E27FC236}">
                <a16:creationId xmlns:a16="http://schemas.microsoft.com/office/drawing/2014/main" id="{00818253-5B57-E742-A99F-446B7E4A933C}"/>
              </a:ext>
            </a:extLst>
          </p:cNvPr>
          <p:cNvCxnSpPr>
            <a:cxnSpLocks/>
          </p:cNvCxnSpPr>
          <p:nvPr/>
        </p:nvCxnSpPr>
        <p:spPr>
          <a:xfrm flipH="1" flipV="1">
            <a:off x="2577458" y="3609048"/>
            <a:ext cx="4592085" cy="1008792"/>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C70FF8E-8241-F444-BDD0-60A46580289D}"/>
              </a:ext>
            </a:extLst>
          </p:cNvPr>
          <p:cNvCxnSpPr>
            <a:cxnSpLocks/>
          </p:cNvCxnSpPr>
          <p:nvPr/>
        </p:nvCxnSpPr>
        <p:spPr>
          <a:xfrm>
            <a:off x="7808814" y="4936142"/>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1289E10-C19D-E74A-BBBB-516A5B97416F}"/>
              </a:ext>
            </a:extLst>
          </p:cNvPr>
          <p:cNvCxnSpPr>
            <a:cxnSpLocks/>
          </p:cNvCxnSpPr>
          <p:nvPr/>
        </p:nvCxnSpPr>
        <p:spPr>
          <a:xfrm flipH="1" flipV="1">
            <a:off x="7238470" y="4625932"/>
            <a:ext cx="1743689" cy="391130"/>
          </a:xfrm>
          <a:prstGeom prst="straightConnector1">
            <a:avLst/>
          </a:prstGeom>
          <a:ln w="38100">
            <a:solidFill>
              <a:schemeClr val="accent1"/>
            </a:solidFill>
            <a:prstDash val="sysDot"/>
            <a:headEnd type="diamond" w="med" len="med"/>
            <a:tailEnd type="triangle" w="med" len="med"/>
          </a:ln>
        </p:spPr>
        <p:style>
          <a:lnRef idx="2">
            <a:schemeClr val="accent1"/>
          </a:lnRef>
          <a:fillRef idx="0">
            <a:schemeClr val="accent1"/>
          </a:fillRef>
          <a:effectRef idx="1">
            <a:schemeClr val="accent1"/>
          </a:effectRef>
          <a:fontRef idx="minor">
            <a:schemeClr val="tx1"/>
          </a:fontRef>
        </p:style>
      </p:cxnSp>
      <p:sp>
        <p:nvSpPr>
          <p:cNvPr id="15" name="Freeform 3">
            <a:extLst>
              <a:ext uri="{FF2B5EF4-FFF2-40B4-BE49-F238E27FC236}">
                <a16:creationId xmlns:a16="http://schemas.microsoft.com/office/drawing/2014/main" id="{6771DD43-0F43-AF4E-B21D-ABD5A12619BE}"/>
              </a:ext>
            </a:extLst>
          </p:cNvPr>
          <p:cNvSpPr>
            <a:spLocks/>
          </p:cNvSpPr>
          <p:nvPr/>
        </p:nvSpPr>
        <p:spPr bwMode="auto">
          <a:xfrm rot="-764698">
            <a:off x="6461617" y="4363100"/>
            <a:ext cx="748403" cy="341499"/>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pic>
        <p:nvPicPr>
          <p:cNvPr id="10" name="Picture 4" descr="lighted dom string.jpeg">
            <a:extLst>
              <a:ext uri="{FF2B5EF4-FFF2-40B4-BE49-F238E27FC236}">
                <a16:creationId xmlns:a16="http://schemas.microsoft.com/office/drawing/2014/main" id="{ADC3BD8D-4008-4749-9F8E-9593845DE215}"/>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157805" y="-798958"/>
            <a:ext cx="1335186" cy="49131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7" name="Straight Arrow Connector 6">
            <a:extLst>
              <a:ext uri="{FF2B5EF4-FFF2-40B4-BE49-F238E27FC236}">
                <a16:creationId xmlns:a16="http://schemas.microsoft.com/office/drawing/2014/main" id="{B249EAF7-B591-8940-863D-6492DBEA4087}"/>
              </a:ext>
            </a:extLst>
          </p:cNvPr>
          <p:cNvCxnSpPr>
            <a:cxnSpLocks/>
          </p:cNvCxnSpPr>
          <p:nvPr/>
        </p:nvCxnSpPr>
        <p:spPr>
          <a:xfrm flipH="1">
            <a:off x="6311788" y="1768110"/>
            <a:ext cx="1157161" cy="441589"/>
          </a:xfrm>
          <a:prstGeom prst="straightConnector1">
            <a:avLst/>
          </a:prstGeom>
          <a:ln>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8340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00818253-5B57-E742-A99F-446B7E4A933C}"/>
              </a:ext>
            </a:extLst>
          </p:cNvPr>
          <p:cNvCxnSpPr>
            <a:cxnSpLocks/>
          </p:cNvCxnSpPr>
          <p:nvPr/>
        </p:nvCxnSpPr>
        <p:spPr>
          <a:xfrm flipH="1" flipV="1">
            <a:off x="5729161" y="4337331"/>
            <a:ext cx="1610315" cy="493614"/>
          </a:xfrm>
          <a:prstGeom prst="straightConnector1">
            <a:avLst/>
          </a:prstGeom>
          <a:ln>
            <a:solidFill>
              <a:schemeClr val="bg2"/>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C70FF8E-8241-F444-BDD0-60A46580289D}"/>
              </a:ext>
            </a:extLst>
          </p:cNvPr>
          <p:cNvCxnSpPr>
            <a:cxnSpLocks/>
          </p:cNvCxnSpPr>
          <p:nvPr/>
        </p:nvCxnSpPr>
        <p:spPr>
          <a:xfrm>
            <a:off x="7808814" y="4936142"/>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1289E10-C19D-E74A-BBBB-516A5B97416F}"/>
              </a:ext>
            </a:extLst>
          </p:cNvPr>
          <p:cNvCxnSpPr>
            <a:cxnSpLocks/>
          </p:cNvCxnSpPr>
          <p:nvPr/>
        </p:nvCxnSpPr>
        <p:spPr>
          <a:xfrm flipH="1" flipV="1">
            <a:off x="7339476" y="4830945"/>
            <a:ext cx="1610315" cy="493614"/>
          </a:xfrm>
          <a:prstGeom prst="straightConnector1">
            <a:avLst/>
          </a:prstGeom>
          <a:ln>
            <a:solidFill>
              <a:schemeClr val="accent1"/>
            </a:solidFill>
            <a:prstDash val="sysDot"/>
            <a:tailEnd type="triangle"/>
          </a:ln>
        </p:spPr>
        <p:style>
          <a:lnRef idx="2">
            <a:schemeClr val="accent1"/>
          </a:lnRef>
          <a:fillRef idx="0">
            <a:schemeClr val="accent1"/>
          </a:fillRef>
          <a:effectRef idx="1">
            <a:schemeClr val="accent1"/>
          </a:effectRef>
          <a:fontRef idx="minor">
            <a:schemeClr val="tx1"/>
          </a:fontRef>
        </p:style>
      </p:cxnSp>
      <p:sp>
        <p:nvSpPr>
          <p:cNvPr id="15" name="Freeform 3">
            <a:extLst>
              <a:ext uri="{FF2B5EF4-FFF2-40B4-BE49-F238E27FC236}">
                <a16:creationId xmlns:a16="http://schemas.microsoft.com/office/drawing/2014/main" id="{6771DD43-0F43-AF4E-B21D-ABD5A12619BE}"/>
              </a:ext>
            </a:extLst>
          </p:cNvPr>
          <p:cNvSpPr>
            <a:spLocks/>
          </p:cNvSpPr>
          <p:nvPr/>
        </p:nvSpPr>
        <p:spPr bwMode="auto">
          <a:xfrm rot="-764698">
            <a:off x="6694623" y="4526743"/>
            <a:ext cx="587723" cy="381825"/>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pic>
        <p:nvPicPr>
          <p:cNvPr id="2" name="High_energy_Kloppo.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
        <p:nvSpPr>
          <p:cNvPr id="4" name="TextBox 3">
            <a:extLst>
              <a:ext uri="{FF2B5EF4-FFF2-40B4-BE49-F238E27FC236}">
                <a16:creationId xmlns:a16="http://schemas.microsoft.com/office/drawing/2014/main" id="{93244C56-68AF-0643-A76B-50881B03965E}"/>
              </a:ext>
            </a:extLst>
          </p:cNvPr>
          <p:cNvSpPr txBox="1"/>
          <p:nvPr/>
        </p:nvSpPr>
        <p:spPr>
          <a:xfrm>
            <a:off x="208835" y="151299"/>
            <a:ext cx="2583809" cy="3600986"/>
          </a:xfrm>
          <a:prstGeom prst="rect">
            <a:avLst/>
          </a:prstGeom>
          <a:solidFill>
            <a:schemeClr val="tx1"/>
          </a:solid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muon produced by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neutrino near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IceCube</a:t>
            </a: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comes through the Earth</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2,600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TeV</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inside detector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not atmospheric</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angular resolution: astronomy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494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graphicFrame>
        <p:nvGraphicFramePr>
          <p:cNvPr id="6" name="Object 2"/>
          <p:cNvGraphicFramePr>
            <a:graphicFrameLocks noChangeAspect="1"/>
          </p:cNvGraphicFramePr>
          <p:nvPr/>
        </p:nvGraphicFramePr>
        <p:xfrm>
          <a:off x="0" y="0"/>
          <a:ext cx="9144000" cy="6859588"/>
        </p:xfrm>
        <a:graphic>
          <a:graphicData uri="http://schemas.openxmlformats.org/presentationml/2006/ole">
            <mc:AlternateContent xmlns:mc="http://schemas.openxmlformats.org/markup-compatibility/2006">
              <mc:Choice xmlns:v="urn:schemas-microsoft-com:vml" Requires="v">
                <p:oleObj r:id="rId6" imgW="12215873" imgH="9168254" progId="">
                  <p:embed/>
                </p:oleObj>
              </mc:Choice>
              <mc:Fallback>
                <p:oleObj r:id="rId6" imgW="12215873" imgH="9168254" progId="">
                  <p:embed/>
                  <p:pic>
                    <p:nvPicPr>
                      <p:cNvPr id="6" name="Object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595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1" name="TextBox 10"/>
          <p:cNvSpPr txBox="1"/>
          <p:nvPr/>
        </p:nvSpPr>
        <p:spPr>
          <a:xfrm>
            <a:off x="302345" y="5307943"/>
            <a:ext cx="3725700" cy="1200329"/>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superior total energy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measurement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to 10%, all flavors, all sky</a:t>
            </a:r>
          </a:p>
        </p:txBody>
      </p:sp>
      <p:sp>
        <p:nvSpPr>
          <p:cNvPr id="9" name="TextBox 8"/>
          <p:cNvSpPr txBox="1"/>
          <p:nvPr/>
        </p:nvSpPr>
        <p:spPr>
          <a:xfrm>
            <a:off x="880361" y="243712"/>
            <a:ext cx="3044423" cy="830997"/>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a:ea typeface="+mn-ea"/>
                <a:cs typeface="Arial"/>
              </a:rPr>
              <a:t>neutrinos interacting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a:ea typeface="+mn-ea"/>
                <a:cs typeface="Arial"/>
              </a:rPr>
              <a:t>inside the detector</a:t>
            </a:r>
          </a:p>
        </p:txBody>
      </p:sp>
      <p:sp>
        <p:nvSpPr>
          <p:cNvPr id="12" name="Rectangle 11"/>
          <p:cNvSpPr/>
          <p:nvPr/>
        </p:nvSpPr>
        <p:spPr>
          <a:xfrm>
            <a:off x="4572000" y="5307943"/>
            <a:ext cx="4572000" cy="1200329"/>
          </a:xfrm>
          <a:prstGeom prst="rect">
            <a:avLst/>
          </a:prstGeom>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astronomy: superior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angular resolution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superior (0.3</a:t>
            </a:r>
            <a:r>
              <a:rPr kumimoji="0" lang="en-US" sz="2400" b="0" i="0" u="none" strike="noStrike" kern="1200" cap="none" spc="0" normalizeH="0" baseline="30000" noProof="0" dirty="0">
                <a:ln>
                  <a:noFill/>
                </a:ln>
                <a:solidFill>
                  <a:srgbClr val="FFFFFF"/>
                </a:solidFill>
                <a:effectLst/>
                <a:uLnTx/>
                <a:uFillTx/>
                <a:latin typeface="Arial"/>
                <a:ea typeface="+mn-ea"/>
                <a:cs typeface="Arial"/>
              </a:rPr>
              <a:t>o</a:t>
            </a:r>
            <a:r>
              <a:rPr kumimoji="0" lang="en-US" sz="2400" b="0" i="0" u="none" strike="noStrike" kern="1200" cap="none" spc="0" normalizeH="0" baseline="0" noProof="0" dirty="0">
                <a:ln>
                  <a:noFill/>
                </a:ln>
                <a:solidFill>
                  <a:srgbClr val="FFFFFF"/>
                </a:solidFill>
                <a:effectLst/>
                <a:uLnTx/>
                <a:uFillTx/>
                <a:latin typeface="Arial"/>
                <a:ea typeface="+mn-ea"/>
                <a:cs typeface="Arial"/>
              </a:rPr>
              <a:t>)</a:t>
            </a:r>
          </a:p>
        </p:txBody>
      </p:sp>
      <p:sp>
        <p:nvSpPr>
          <p:cNvPr id="4" name="TextBox 3">
            <a:extLst>
              <a:ext uri="{FF2B5EF4-FFF2-40B4-BE49-F238E27FC236}">
                <a16:creationId xmlns:a16="http://schemas.microsoft.com/office/drawing/2014/main" id="{B0665053-EAFB-474C-8B00-97315A21DE2B}"/>
              </a:ext>
            </a:extLst>
          </p:cNvPr>
          <p:cNvSpPr txBox="1"/>
          <p:nvPr/>
        </p:nvSpPr>
        <p:spPr>
          <a:xfrm>
            <a:off x="5413565" y="243711"/>
            <a:ext cx="2853666"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muon neutrinos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filtered by the Earth</a:t>
            </a:r>
          </a:p>
        </p:txBody>
      </p:sp>
      <p:pic>
        <p:nvPicPr>
          <p:cNvPr id="2" name="gal_HEevents_Event_22" descr="gal_HEevents_Event_22">
            <a:hlinkClick r:id="" action="ppaction://media"/>
            <a:extLst>
              <a:ext uri="{FF2B5EF4-FFF2-40B4-BE49-F238E27FC236}">
                <a16:creationId xmlns:a16="http://schemas.microsoft.com/office/drawing/2014/main" id="{E3B2E805-A408-DA42-A45B-572C7CAD6CC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lum bright="-16000"/>
          </a:blip>
          <a:srcRect/>
          <a:stretch>
            <a:fillRect/>
          </a:stretch>
        </p:blipFill>
        <p:spPr>
          <a:xfrm>
            <a:off x="-980209" y="1319764"/>
            <a:ext cx="6515618" cy="3637887"/>
          </a:xfrm>
          <a:prstGeom prst="rect">
            <a:avLst/>
          </a:prstGeom>
        </p:spPr>
      </p:pic>
      <p:pic>
        <p:nvPicPr>
          <p:cNvPr id="10" name="High_energy_Kloppo.mov">
            <a:hlinkClick r:id="" action="ppaction://media"/>
            <a:extLst>
              <a:ext uri="{FF2B5EF4-FFF2-40B4-BE49-F238E27FC236}">
                <a16:creationId xmlns:a16="http://schemas.microsoft.com/office/drawing/2014/main" id="{46B5E602-35CC-D943-9C23-A6712E2E16F3}"/>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186975" y="1320007"/>
            <a:ext cx="6467355" cy="3637887"/>
          </a:xfrm>
          <a:prstGeom prst="rect">
            <a:avLst/>
          </a:prstGeom>
        </p:spPr>
      </p:pic>
    </p:spTree>
    <p:extLst>
      <p:ext uri="{BB962C8B-B14F-4D97-AF65-F5344CB8AC3E}">
        <p14:creationId xmlns:p14="http://schemas.microsoft.com/office/powerpoint/2010/main" val="146754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0"/>
                </p:tgtEl>
              </p:cMediaNode>
            </p:video>
            <p:video>
              <p:cMediaNode vol="80000">
                <p:cTn id="8" repeatCount="indefinite"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CA5694-0C5D-4BB6-4F55-1F0B192BA3F0}"/>
              </a:ext>
            </a:extLst>
          </p:cNvPr>
          <p:cNvPicPr>
            <a:picLocks noChangeAspect="1"/>
          </p:cNvPicPr>
          <p:nvPr/>
        </p:nvPicPr>
        <p:blipFill>
          <a:blip r:embed="rId2"/>
          <a:stretch>
            <a:fillRect/>
          </a:stretch>
        </p:blipFill>
        <p:spPr>
          <a:xfrm>
            <a:off x="3956985" y="0"/>
            <a:ext cx="5187015" cy="6858000"/>
          </a:xfrm>
          <a:prstGeom prst="rect">
            <a:avLst/>
          </a:prstGeom>
        </p:spPr>
      </p:pic>
      <p:sp>
        <p:nvSpPr>
          <p:cNvPr id="4" name="TextBox 3">
            <a:extLst>
              <a:ext uri="{FF2B5EF4-FFF2-40B4-BE49-F238E27FC236}">
                <a16:creationId xmlns:a16="http://schemas.microsoft.com/office/drawing/2014/main" id="{B89C4D3A-5A58-E426-7C14-DBE931EA39DF}"/>
              </a:ext>
            </a:extLst>
          </p:cNvPr>
          <p:cNvSpPr txBox="1"/>
          <p:nvPr/>
        </p:nvSpPr>
        <p:spPr>
          <a:xfrm>
            <a:off x="506579" y="1352513"/>
            <a:ext cx="3001619" cy="1590261"/>
          </a:xfrm>
          <a:prstGeom prst="rect">
            <a:avLst/>
          </a:prstGeom>
          <a:solidFill>
            <a:schemeClr val="accent4">
              <a:lumMod val="90000"/>
            </a:schemeClr>
          </a:solid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neutrino flux</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filtered by the Earth:</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atmospheric vs cosmic</a:t>
            </a:r>
          </a:p>
        </p:txBody>
      </p:sp>
      <p:sp>
        <p:nvSpPr>
          <p:cNvPr id="5" name="TextBox 4">
            <a:extLst>
              <a:ext uri="{FF2B5EF4-FFF2-40B4-BE49-F238E27FC236}">
                <a16:creationId xmlns:a16="http://schemas.microsoft.com/office/drawing/2014/main" id="{5D7F0370-B703-57A4-C3E6-5065D85EEE61}"/>
              </a:ext>
            </a:extLst>
          </p:cNvPr>
          <p:cNvSpPr txBox="1"/>
          <p:nvPr/>
        </p:nvSpPr>
        <p:spPr>
          <a:xfrm>
            <a:off x="1218856" y="506895"/>
            <a:ext cx="282641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Noteworthy Light" panose="02000400000000000000" pitchFamily="2" charset="77"/>
                <a:cs typeface="Arial" panose="020B0604020202020204" pitchFamily="34" charset="0"/>
              </a:rPr>
              <a:t>Number of Events per Bin</a:t>
            </a:r>
          </a:p>
        </p:txBody>
      </p:sp>
      <p:sp>
        <p:nvSpPr>
          <p:cNvPr id="7" name="TextBox 6">
            <a:extLst>
              <a:ext uri="{FF2B5EF4-FFF2-40B4-BE49-F238E27FC236}">
                <a16:creationId xmlns:a16="http://schemas.microsoft.com/office/drawing/2014/main" id="{B266BB22-A115-CD74-4764-4FAD011EC951}"/>
              </a:ext>
            </a:extLst>
          </p:cNvPr>
          <p:cNvSpPr txBox="1"/>
          <p:nvPr/>
        </p:nvSpPr>
        <p:spPr>
          <a:xfrm>
            <a:off x="2905412" y="5261977"/>
            <a:ext cx="227971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Noteworthy Light" panose="02000400000000000000" pitchFamily="2" charset="77"/>
                <a:cs typeface="Arial" panose="020B0604020202020204" pitchFamily="34" charset="0"/>
              </a:rPr>
              <a:t>Data/MC</a:t>
            </a:r>
          </a:p>
        </p:txBody>
      </p:sp>
      <p:cxnSp>
        <p:nvCxnSpPr>
          <p:cNvPr id="9" name="Straight Arrow Connector 8">
            <a:extLst>
              <a:ext uri="{FF2B5EF4-FFF2-40B4-BE49-F238E27FC236}">
                <a16:creationId xmlns:a16="http://schemas.microsoft.com/office/drawing/2014/main" id="{1BFA7987-494E-5918-2EBB-21C659BD0F3E}"/>
              </a:ext>
            </a:extLst>
          </p:cNvPr>
          <p:cNvCxnSpPr>
            <a:cxnSpLocks/>
          </p:cNvCxnSpPr>
          <p:nvPr/>
        </p:nvCxnSpPr>
        <p:spPr bwMode="auto">
          <a:xfrm>
            <a:off x="6876093" y="3927107"/>
            <a:ext cx="858517" cy="0"/>
          </a:xfrm>
          <a:prstGeom prst="straightConnector1">
            <a:avLst/>
          </a:prstGeom>
          <a:solidFill>
            <a:schemeClr val="accent1"/>
          </a:solidFill>
          <a:ln w="25400" cap="flat" cmpd="sng" algn="ctr">
            <a:solidFill>
              <a:schemeClr val="bg2">
                <a:alpha val="99406"/>
              </a:schemeClr>
            </a:solidFill>
            <a:prstDash val="solid"/>
            <a:round/>
            <a:headEnd type="none" w="med" len="med"/>
            <a:tailEnd type="triangle"/>
          </a:ln>
          <a:effectLst/>
        </p:spPr>
      </p:cxnSp>
      <p:cxnSp>
        <p:nvCxnSpPr>
          <p:cNvPr id="2" name="Straight Arrow Connector 1">
            <a:extLst>
              <a:ext uri="{FF2B5EF4-FFF2-40B4-BE49-F238E27FC236}">
                <a16:creationId xmlns:a16="http://schemas.microsoft.com/office/drawing/2014/main" id="{3DB46C77-C38C-E247-8103-296987BFB56B}"/>
              </a:ext>
            </a:extLst>
          </p:cNvPr>
          <p:cNvCxnSpPr>
            <a:cxnSpLocks/>
            <a:stCxn id="6" idx="2"/>
          </p:cNvCxnSpPr>
          <p:nvPr/>
        </p:nvCxnSpPr>
        <p:spPr bwMode="auto">
          <a:xfrm flipH="1">
            <a:off x="8065971" y="2862073"/>
            <a:ext cx="120045" cy="660773"/>
          </a:xfrm>
          <a:prstGeom prst="straightConnector1">
            <a:avLst/>
          </a:prstGeom>
          <a:solidFill>
            <a:schemeClr val="accent1"/>
          </a:solidFill>
          <a:ln w="25400" cap="flat" cmpd="sng" algn="ctr">
            <a:solidFill>
              <a:schemeClr val="bg2">
                <a:alpha val="99406"/>
              </a:schemeClr>
            </a:solidFill>
            <a:prstDash val="solid"/>
            <a:round/>
            <a:headEnd type="none" w="med" len="med"/>
            <a:tailEnd type="triangle"/>
          </a:ln>
          <a:effectLst/>
        </p:spPr>
      </p:cxnSp>
      <p:sp>
        <p:nvSpPr>
          <p:cNvPr id="6" name="TextBox 5">
            <a:extLst>
              <a:ext uri="{FF2B5EF4-FFF2-40B4-BE49-F238E27FC236}">
                <a16:creationId xmlns:a16="http://schemas.microsoft.com/office/drawing/2014/main" id="{B7B1D04D-CC67-EBD7-ABA9-4A8CC10F94E3}"/>
              </a:ext>
            </a:extLst>
          </p:cNvPr>
          <p:cNvSpPr txBox="1"/>
          <p:nvPr/>
        </p:nvSpPr>
        <p:spPr>
          <a:xfrm>
            <a:off x="7734610" y="2492741"/>
            <a:ext cx="902811" cy="369332"/>
          </a:xfrm>
          <a:prstGeom prst="rect">
            <a:avLst/>
          </a:prstGeom>
          <a:noFill/>
          <a:ln>
            <a:solidFill>
              <a:schemeClr val="bg2"/>
            </a:solidFill>
          </a:ln>
        </p:spPr>
        <p:txBody>
          <a:bodyPr wrap="none" rtlCol="0">
            <a:spAutoFit/>
          </a:bodyPr>
          <a:lstStyle/>
          <a:p>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cosmic</a:t>
            </a:r>
            <a:endParaRPr lang="en-US" dirty="0"/>
          </a:p>
        </p:txBody>
      </p:sp>
      <p:sp>
        <p:nvSpPr>
          <p:cNvPr id="14" name="TextBox 13">
            <a:extLst>
              <a:ext uri="{FF2B5EF4-FFF2-40B4-BE49-F238E27FC236}">
                <a16:creationId xmlns:a16="http://schemas.microsoft.com/office/drawing/2014/main" id="{30FA44A7-4691-9E4D-8D29-6B3FDB0190C9}"/>
              </a:ext>
            </a:extLst>
          </p:cNvPr>
          <p:cNvSpPr txBox="1"/>
          <p:nvPr/>
        </p:nvSpPr>
        <p:spPr>
          <a:xfrm>
            <a:off x="5422678" y="3749878"/>
            <a:ext cx="1453415" cy="369332"/>
          </a:xfrm>
          <a:prstGeom prst="rect">
            <a:avLst/>
          </a:prstGeom>
          <a:noFill/>
          <a:ln>
            <a:solidFill>
              <a:schemeClr val="bg2"/>
            </a:solidFill>
          </a:ln>
        </p:spPr>
        <p:txBody>
          <a:bodyPr wrap="square" rtlCol="0">
            <a:spAutoFit/>
          </a:bodyPr>
          <a:lstStyle/>
          <a:p>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atmospheric</a:t>
            </a:r>
            <a:endParaRPr lang="en-US" dirty="0"/>
          </a:p>
        </p:txBody>
      </p:sp>
    </p:spTree>
    <p:extLst>
      <p:ext uri="{BB962C8B-B14F-4D97-AF65-F5344CB8AC3E}">
        <p14:creationId xmlns:p14="http://schemas.microsoft.com/office/powerpoint/2010/main" val="2712623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9FE0ED-AFEB-2843-9229-6997D8EE6865}"/>
              </a:ext>
            </a:extLst>
          </p:cNvPr>
          <p:cNvPicPr>
            <a:picLocks noChangeAspect="1"/>
          </p:cNvPicPr>
          <p:nvPr/>
        </p:nvPicPr>
        <p:blipFill>
          <a:blip r:embed="rId2"/>
          <a:stretch>
            <a:fillRect/>
          </a:stretch>
        </p:blipFill>
        <p:spPr>
          <a:xfrm>
            <a:off x="304800" y="889000"/>
            <a:ext cx="8534400" cy="5080000"/>
          </a:xfrm>
          <a:prstGeom prst="rect">
            <a:avLst/>
          </a:prstGeom>
        </p:spPr>
      </p:pic>
      <p:sp>
        <p:nvSpPr>
          <p:cNvPr id="3" name="TextBox 2">
            <a:extLst>
              <a:ext uri="{FF2B5EF4-FFF2-40B4-BE49-F238E27FC236}">
                <a16:creationId xmlns:a16="http://schemas.microsoft.com/office/drawing/2014/main" id="{8B03142F-16D1-C34F-9ED0-42A66254EF4B}"/>
              </a:ext>
            </a:extLst>
          </p:cNvPr>
          <p:cNvSpPr txBox="1"/>
          <p:nvPr/>
        </p:nvSpPr>
        <p:spPr>
          <a:xfrm>
            <a:off x="396510" y="331774"/>
            <a:ext cx="5184433"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electron and tau neutrinos (showers)</a:t>
            </a:r>
          </a:p>
        </p:txBody>
      </p:sp>
      <p:cxnSp>
        <p:nvCxnSpPr>
          <p:cNvPr id="5" name="Straight Arrow Connector 4">
            <a:extLst>
              <a:ext uri="{FF2B5EF4-FFF2-40B4-BE49-F238E27FC236}">
                <a16:creationId xmlns:a16="http://schemas.microsoft.com/office/drawing/2014/main" id="{228410D5-B737-ED4E-B7F1-75FD7D4DFD71}"/>
              </a:ext>
            </a:extLst>
          </p:cNvPr>
          <p:cNvCxnSpPr>
            <a:cxnSpLocks/>
          </p:cNvCxnSpPr>
          <p:nvPr/>
        </p:nvCxnSpPr>
        <p:spPr bwMode="auto">
          <a:xfrm flipV="1">
            <a:off x="3083857" y="806826"/>
            <a:ext cx="0" cy="220639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8" name="TextBox 7">
            <a:extLst>
              <a:ext uri="{FF2B5EF4-FFF2-40B4-BE49-F238E27FC236}">
                <a16:creationId xmlns:a16="http://schemas.microsoft.com/office/drawing/2014/main" id="{B7DCD78A-C200-2A45-970F-A0C90B058E2F}"/>
              </a:ext>
            </a:extLst>
          </p:cNvPr>
          <p:cNvSpPr txBox="1"/>
          <p:nvPr/>
        </p:nvSpPr>
        <p:spPr>
          <a:xfrm>
            <a:off x="3314136" y="6081495"/>
            <a:ext cx="5370381"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neutrinos through Earth (tracks)</a:t>
            </a:r>
          </a:p>
        </p:txBody>
      </p:sp>
      <p:cxnSp>
        <p:nvCxnSpPr>
          <p:cNvPr id="9" name="Straight Arrow Connector 8">
            <a:extLst>
              <a:ext uri="{FF2B5EF4-FFF2-40B4-BE49-F238E27FC236}">
                <a16:creationId xmlns:a16="http://schemas.microsoft.com/office/drawing/2014/main" id="{9BD08366-6A01-6B41-BE28-817EE6ED1889}"/>
              </a:ext>
            </a:extLst>
          </p:cNvPr>
          <p:cNvCxnSpPr>
            <a:cxnSpLocks/>
          </p:cNvCxnSpPr>
          <p:nvPr/>
        </p:nvCxnSpPr>
        <p:spPr bwMode="auto">
          <a:xfrm flipV="1">
            <a:off x="5118845" y="3928713"/>
            <a:ext cx="0" cy="213584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4" name="TextBox 3">
            <a:extLst>
              <a:ext uri="{FF2B5EF4-FFF2-40B4-BE49-F238E27FC236}">
                <a16:creationId xmlns:a16="http://schemas.microsoft.com/office/drawing/2014/main" id="{2FBC53F5-D7FD-EFC6-0994-7AD7B02769EB}"/>
              </a:ext>
            </a:extLst>
          </p:cNvPr>
          <p:cNvSpPr txBox="1"/>
          <p:nvPr/>
        </p:nvSpPr>
        <p:spPr>
          <a:xfrm>
            <a:off x="6179419" y="331773"/>
            <a:ext cx="235352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dN/</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dE</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  E</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-2.5</a:t>
            </a:r>
          </a:p>
        </p:txBody>
      </p:sp>
    </p:spTree>
    <p:extLst>
      <p:ext uri="{BB962C8B-B14F-4D97-AF65-F5344CB8AC3E}">
        <p14:creationId xmlns:p14="http://schemas.microsoft.com/office/powerpoint/2010/main" val="3211895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8B7850-31BD-7048-985A-E6C9B264C58D}"/>
              </a:ext>
            </a:extLst>
          </p:cNvPr>
          <p:cNvPicPr>
            <a:picLocks noChangeAspect="1"/>
          </p:cNvPicPr>
          <p:nvPr/>
        </p:nvPicPr>
        <p:blipFill>
          <a:blip r:embed="rId2"/>
          <a:stretch>
            <a:fillRect/>
          </a:stretch>
        </p:blipFill>
        <p:spPr>
          <a:xfrm>
            <a:off x="1387066" y="1324979"/>
            <a:ext cx="6669742" cy="5002306"/>
          </a:xfrm>
          <a:prstGeom prst="rect">
            <a:avLst/>
          </a:prstGeom>
        </p:spPr>
      </p:pic>
      <p:sp>
        <p:nvSpPr>
          <p:cNvPr id="3" name="TextBox 2">
            <a:extLst>
              <a:ext uri="{FF2B5EF4-FFF2-40B4-BE49-F238E27FC236}">
                <a16:creationId xmlns:a16="http://schemas.microsoft.com/office/drawing/2014/main" id="{18FC5CC5-2D10-EB46-9981-63A08B633391}"/>
              </a:ext>
            </a:extLst>
          </p:cNvPr>
          <p:cNvSpPr txBox="1"/>
          <p:nvPr/>
        </p:nvSpPr>
        <p:spPr>
          <a:xfrm>
            <a:off x="305096" y="298594"/>
            <a:ext cx="7186583" cy="584775"/>
          </a:xfrm>
          <a:prstGeom prst="rect">
            <a:avLst/>
          </a:prstGeom>
          <a:solidFill>
            <a:schemeClr val="bg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update: m</a:t>
            </a:r>
            <a:r>
              <a:rPr kumimoji="0" lang="en-US" sz="2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ulti</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-year cascade (</a:t>
            </a:r>
            <a:r>
              <a:rPr kumimoji="0" lang="en-US" sz="32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n</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e</a:t>
            </a:r>
            <a:r>
              <a:rPr kumimoji="0" lang="en-US" sz="2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a:t>
            </a:r>
            <a:r>
              <a:rPr kumimoji="0" lang="en-US" sz="32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n</a:t>
            </a:r>
            <a:r>
              <a:rPr kumimoji="0" lang="en-US" sz="24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t</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 analysis</a:t>
            </a:r>
          </a:p>
        </p:txBody>
      </p:sp>
    </p:spTree>
    <p:extLst>
      <p:ext uri="{BB962C8B-B14F-4D97-AF65-F5344CB8AC3E}">
        <p14:creationId xmlns:p14="http://schemas.microsoft.com/office/powerpoint/2010/main" val="213575064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032756-E7B3-D752-C1F9-F4001BF11CFA}"/>
              </a:ext>
            </a:extLst>
          </p:cNvPr>
          <p:cNvSpPr txBox="1"/>
          <p:nvPr/>
        </p:nvSpPr>
        <p:spPr>
          <a:xfrm>
            <a:off x="547634" y="357629"/>
            <a:ext cx="7040835" cy="584775"/>
          </a:xfrm>
          <a:prstGeom prst="rect">
            <a:avLst/>
          </a:prstGeom>
          <a:solidFill>
            <a:schemeClr val="bg1">
              <a:lumMod val="7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update: multi-year starting </a:t>
            </a:r>
            <a:r>
              <a:rPr kumimoji="0" lang="en-US" sz="3200" b="0" i="0" u="none" strike="noStrike" kern="1200" cap="none" spc="0" normalizeH="0" baseline="0" noProof="0" dirty="0">
                <a:ln>
                  <a:noFill/>
                </a:ln>
                <a:solidFill>
                  <a:srgbClr val="000000"/>
                </a:solidFill>
                <a:effectLst/>
                <a:uLnTx/>
                <a:uFillTx/>
                <a:latin typeface="Symbol" pitchFamily="2" charset="2"/>
                <a:ea typeface="ＭＳ Ｐゴシック"/>
                <a:cs typeface="Arial" panose="020B0604020202020204" pitchFamily="34" charset="0"/>
              </a:rPr>
              <a:t>n</a:t>
            </a:r>
            <a:r>
              <a:rPr kumimoji="0" lang="en-US" sz="3200" b="0" i="0" u="none" strike="noStrike" kern="1200" cap="none" spc="0" normalizeH="0" baseline="-25000" noProof="0" dirty="0">
                <a:ln>
                  <a:noFill/>
                </a:ln>
                <a:solidFill>
                  <a:srgbClr val="000000"/>
                </a:solidFill>
                <a:effectLst/>
                <a:uLnTx/>
                <a:uFillTx/>
                <a:latin typeface="Symbol" pitchFamily="2" charset="2"/>
                <a:ea typeface="ＭＳ Ｐゴシック"/>
                <a:cs typeface="Arial" panose="020B0604020202020204" pitchFamily="34" charset="0"/>
              </a:rPr>
              <a:t>m</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 track analysis</a:t>
            </a:r>
          </a:p>
        </p:txBody>
      </p:sp>
      <p:pic>
        <p:nvPicPr>
          <p:cNvPr id="4" name="Picture 3">
            <a:extLst>
              <a:ext uri="{FF2B5EF4-FFF2-40B4-BE49-F238E27FC236}">
                <a16:creationId xmlns:a16="http://schemas.microsoft.com/office/drawing/2014/main" id="{703203EC-112E-7779-FFF1-DDAB0B4EBF88}"/>
              </a:ext>
            </a:extLst>
          </p:cNvPr>
          <p:cNvPicPr>
            <a:picLocks noChangeAspect="1"/>
          </p:cNvPicPr>
          <p:nvPr/>
        </p:nvPicPr>
        <p:blipFill>
          <a:blip r:embed="rId2"/>
          <a:stretch>
            <a:fillRect/>
          </a:stretch>
        </p:blipFill>
        <p:spPr>
          <a:xfrm>
            <a:off x="1814120" y="1271465"/>
            <a:ext cx="5515760" cy="5228907"/>
          </a:xfrm>
          <a:prstGeom prst="rect">
            <a:avLst/>
          </a:prstGeom>
        </p:spPr>
      </p:pic>
    </p:spTree>
    <p:extLst>
      <p:ext uri="{BB962C8B-B14F-4D97-AF65-F5344CB8AC3E}">
        <p14:creationId xmlns:p14="http://schemas.microsoft.com/office/powerpoint/2010/main" val="398185551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331F1B-B55E-6AF8-691B-C07526CE2BA2}"/>
              </a:ext>
            </a:extLst>
          </p:cNvPr>
          <p:cNvPicPr>
            <a:picLocks noChangeAspect="1"/>
          </p:cNvPicPr>
          <p:nvPr/>
        </p:nvPicPr>
        <p:blipFill>
          <a:blip r:embed="rId2"/>
          <a:stretch>
            <a:fillRect/>
          </a:stretch>
        </p:blipFill>
        <p:spPr>
          <a:xfrm>
            <a:off x="-1" y="742508"/>
            <a:ext cx="9144001" cy="5889812"/>
          </a:xfrm>
          <a:prstGeom prst="rect">
            <a:avLst/>
          </a:prstGeom>
        </p:spPr>
      </p:pic>
      <p:sp>
        <p:nvSpPr>
          <p:cNvPr id="4" name="TextBox 3">
            <a:extLst>
              <a:ext uri="{FF2B5EF4-FFF2-40B4-BE49-F238E27FC236}">
                <a16:creationId xmlns:a16="http://schemas.microsoft.com/office/drawing/2014/main" id="{3DEC0C3E-5376-16D3-8CB7-8EA71CF486F7}"/>
              </a:ext>
            </a:extLst>
          </p:cNvPr>
          <p:cNvSpPr txBox="1"/>
          <p:nvPr/>
        </p:nvSpPr>
        <p:spPr>
          <a:xfrm>
            <a:off x="159026" y="83984"/>
            <a:ext cx="2061783" cy="523220"/>
          </a:xfrm>
          <a:prstGeom prst="rect">
            <a:avLst/>
          </a:prstGeom>
          <a:solidFill>
            <a:schemeClr val="bg1">
              <a:lumMod val="65000"/>
            </a:schemeClr>
          </a:solidFill>
        </p:spPr>
        <p:txBody>
          <a:bodyPr wrap="none" rtlCol="0">
            <a:spAutoFit/>
          </a:bodyPr>
          <a:lstStyle/>
          <a:p>
            <a:r>
              <a:rPr lang="en-US" sz="2800" dirty="0">
                <a:latin typeface="Arial" panose="020B0604020202020204" pitchFamily="34" charset="0"/>
                <a:cs typeface="Arial" panose="020B0604020202020204" pitchFamily="34" charset="0"/>
              </a:rPr>
              <a:t>Baikal-GVD</a:t>
            </a:r>
          </a:p>
        </p:txBody>
      </p:sp>
    </p:spTree>
    <p:extLst>
      <p:ext uri="{BB962C8B-B14F-4D97-AF65-F5344CB8AC3E}">
        <p14:creationId xmlns:p14="http://schemas.microsoft.com/office/powerpoint/2010/main" val="7382298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80692F-6763-FB6A-88BC-879A04E1C4C2}"/>
              </a:ext>
            </a:extLst>
          </p:cNvPr>
          <p:cNvPicPr>
            <a:picLocks noChangeAspect="1"/>
          </p:cNvPicPr>
          <p:nvPr/>
        </p:nvPicPr>
        <p:blipFill>
          <a:blip r:embed="rId2"/>
          <a:stretch>
            <a:fillRect/>
          </a:stretch>
        </p:blipFill>
        <p:spPr>
          <a:xfrm>
            <a:off x="-1" y="686649"/>
            <a:ext cx="9079135" cy="5445794"/>
          </a:xfrm>
          <a:prstGeom prst="rect">
            <a:avLst/>
          </a:prstGeom>
        </p:spPr>
      </p:pic>
    </p:spTree>
    <p:extLst>
      <p:ext uri="{BB962C8B-B14F-4D97-AF65-F5344CB8AC3E}">
        <p14:creationId xmlns:p14="http://schemas.microsoft.com/office/powerpoint/2010/main" val="363037090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72A8F9-2A6E-C245-F110-521F7B81164A}"/>
              </a:ext>
            </a:extLst>
          </p:cNvPr>
          <p:cNvPicPr>
            <a:picLocks noChangeAspect="1"/>
          </p:cNvPicPr>
          <p:nvPr/>
        </p:nvPicPr>
        <p:blipFill>
          <a:blip r:embed="rId2"/>
          <a:stretch>
            <a:fillRect/>
          </a:stretch>
        </p:blipFill>
        <p:spPr>
          <a:xfrm>
            <a:off x="36860" y="676690"/>
            <a:ext cx="9070279" cy="6012345"/>
          </a:xfrm>
          <a:prstGeom prst="rect">
            <a:avLst/>
          </a:prstGeom>
        </p:spPr>
      </p:pic>
      <p:sp>
        <p:nvSpPr>
          <p:cNvPr id="4" name="TextBox 3">
            <a:extLst>
              <a:ext uri="{FF2B5EF4-FFF2-40B4-BE49-F238E27FC236}">
                <a16:creationId xmlns:a16="http://schemas.microsoft.com/office/drawing/2014/main" id="{30118AA6-3928-55FF-1C54-38617C68F6CD}"/>
              </a:ext>
            </a:extLst>
          </p:cNvPr>
          <p:cNvSpPr txBox="1"/>
          <p:nvPr/>
        </p:nvSpPr>
        <p:spPr>
          <a:xfrm>
            <a:off x="208722" y="168965"/>
            <a:ext cx="1615763" cy="461665"/>
          </a:xfrm>
          <a:prstGeom prst="rect">
            <a:avLst/>
          </a:prstGeom>
          <a:solidFill>
            <a:schemeClr val="bg1">
              <a:lumMod val="65000"/>
            </a:schemeClr>
          </a:solidFill>
        </p:spPr>
        <p:txBody>
          <a:bodyPr wrap="none" rtlCol="0">
            <a:spAutoFit/>
          </a:bodyPr>
          <a:lstStyle/>
          <a:p>
            <a:r>
              <a:rPr lang="en-US" sz="2400" dirty="0">
                <a:latin typeface="Arial" panose="020B0604020202020204" pitchFamily="34" charset="0"/>
                <a:cs typeface="Arial" panose="020B0604020202020204" pitchFamily="34" charset="0"/>
              </a:rPr>
              <a:t>ANTARES</a:t>
            </a:r>
          </a:p>
        </p:txBody>
      </p:sp>
    </p:spTree>
    <p:extLst>
      <p:ext uri="{BB962C8B-B14F-4D97-AF65-F5344CB8AC3E}">
        <p14:creationId xmlns:p14="http://schemas.microsoft.com/office/powerpoint/2010/main" val="160854526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468303-92C4-2269-EB98-D5CCBEFFCBF0}"/>
              </a:ext>
            </a:extLst>
          </p:cNvPr>
          <p:cNvPicPr>
            <a:picLocks noChangeAspect="1"/>
          </p:cNvPicPr>
          <p:nvPr/>
        </p:nvPicPr>
        <p:blipFill>
          <a:blip r:embed="rId2"/>
          <a:stretch>
            <a:fillRect/>
          </a:stretch>
        </p:blipFill>
        <p:spPr>
          <a:xfrm>
            <a:off x="0" y="363590"/>
            <a:ext cx="9137800" cy="6126662"/>
          </a:xfrm>
          <a:prstGeom prst="rect">
            <a:avLst/>
          </a:prstGeom>
        </p:spPr>
      </p:pic>
    </p:spTree>
    <p:extLst>
      <p:ext uri="{BB962C8B-B14F-4D97-AF65-F5344CB8AC3E}">
        <p14:creationId xmlns:p14="http://schemas.microsoft.com/office/powerpoint/2010/main" val="38663311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278296"/>
            <a:ext cx="18637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a:extLst>
              <a:ext uri="{FF2B5EF4-FFF2-40B4-BE49-F238E27FC236}">
                <a16:creationId xmlns:a16="http://schemas.microsoft.com/office/drawing/2014/main" id="{25020D64-D0DC-3A44-B88C-7EA09A4FAF1B}"/>
              </a:ext>
            </a:extLst>
          </p:cNvPr>
          <p:cNvSpPr/>
          <p:nvPr/>
        </p:nvSpPr>
        <p:spPr>
          <a:xfrm>
            <a:off x="2037253" y="1659836"/>
            <a:ext cx="6788696" cy="3354765"/>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cosmic neutrinos: four independent observations</a:t>
            </a:r>
          </a:p>
          <a:p>
            <a:pPr marL="0" marR="0" lvl="0" indent="0" algn="l" defTabSz="914400" rtl="0" eaLnBrk="1" fontAlgn="base" latinLnBrk="0" hangingPunct="1">
              <a:lnSpc>
                <a:spcPct val="100000"/>
              </a:lnSpc>
              <a:spcBef>
                <a:spcPct val="0"/>
              </a:spcBef>
              <a:spcAft>
                <a:spcPct val="0"/>
              </a:spcAft>
              <a:buClrTx/>
              <a:buSzTx/>
              <a:buFontTx/>
              <a:buNone/>
              <a:tabLst/>
              <a:defRPr/>
            </a:pPr>
            <a:r>
              <a:rPr lang="en-US" sz="2400" dirty="0">
                <a:solidFill>
                  <a:srgbClr val="FFFFFF"/>
                </a:solidFill>
                <a:latin typeface="Arial" pitchFamily="34" charset="0"/>
                <a:ea typeface="ＭＳ Ｐゴシック" pitchFamily="34" charset="-128"/>
                <a:cs typeface="ＭＳ Ｐゴシック" charset="0"/>
              </a:rPr>
              <a:t>exceeding 5</a:t>
            </a:r>
            <a:r>
              <a:rPr lang="en-US" sz="2400" dirty="0">
                <a:solidFill>
                  <a:srgbClr val="FFFFFF"/>
                </a:solidFill>
                <a:latin typeface="Symbol" pitchFamily="2" charset="2"/>
                <a:ea typeface="ＭＳ Ｐゴシック" pitchFamily="34" charset="-128"/>
                <a:cs typeface="ＭＳ Ｐゴシック" charset="0"/>
              </a:rPr>
              <a:t>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Symbol" pitchFamily="2" charset="2"/>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a:rPr>
              <a:t> </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muon neutrinos through the Earth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a:rPr>
              <a:t> </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starting neutrinos: all flavors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pitchFamily="2" charset="2"/>
              </a:rPr>
              <a:t> tau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pitchFamily="2" charset="2"/>
              </a:rPr>
              <a:t>        Glashow event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pitchFamily="2" charset="2"/>
            </a:endParaRPr>
          </a:p>
        </p:txBody>
      </p:sp>
    </p:spTree>
    <p:extLst>
      <p:ext uri="{BB962C8B-B14F-4D97-AF65-F5344CB8AC3E}">
        <p14:creationId xmlns:p14="http://schemas.microsoft.com/office/powerpoint/2010/main" val="117740251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71144" y="108458"/>
            <a:ext cx="7420621" cy="523220"/>
          </a:xfrm>
          <a:prstGeom prst="rect">
            <a:avLst/>
          </a:prstGeom>
          <a:solidFill>
            <a:schemeClr val="bg2">
              <a:lumMod val="40000"/>
              <a:lumOff val="6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rPr>
              <a:t>p</a:t>
            </a:r>
            <a:r>
              <a:rPr kumimoji="0" lang="en-US" sz="2800" b="0" i="0" u="none" strike="noStrike" kern="1200" cap="none" spc="0" normalizeH="0" baseline="0" noProof="0" err="1">
                <a:ln>
                  <a:noFill/>
                </a:ln>
                <a:solidFill>
                  <a:srgbClr val="000000"/>
                </a:solidFill>
                <a:effectLst/>
                <a:uLnTx/>
                <a:uFillTx/>
                <a:latin typeface="Arial" charset="0"/>
                <a:ea typeface="Arial" charset="0"/>
                <a:cs typeface="Arial" charset="0"/>
              </a:rPr>
              <a:t>artially</a:t>
            </a:r>
            <a:r>
              <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rPr>
              <a:t> contained event with energy 6.3 </a:t>
            </a:r>
            <a:r>
              <a:rPr kumimoji="0" lang="en-US" sz="2800" b="0" i="0" u="none" strike="noStrike" kern="1200" cap="none" spc="0" normalizeH="0" baseline="0" noProof="0" err="1">
                <a:ln>
                  <a:noFill/>
                </a:ln>
                <a:solidFill>
                  <a:srgbClr val="000000"/>
                </a:solidFill>
                <a:effectLst/>
                <a:uLnTx/>
                <a:uFillTx/>
                <a:latin typeface="Arial" charset="0"/>
                <a:ea typeface="Arial" charset="0"/>
                <a:cs typeface="Arial" charset="0"/>
              </a:rPr>
              <a:t>PeV</a:t>
            </a:r>
            <a:endPar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endParaRPr>
          </a:p>
        </p:txBody>
      </p:sp>
      <p:pic>
        <p:nvPicPr>
          <p:cNvPr id="4" name="Picture 3">
            <a:extLst>
              <a:ext uri="{FF2B5EF4-FFF2-40B4-BE49-F238E27FC236}">
                <a16:creationId xmlns:a16="http://schemas.microsoft.com/office/drawing/2014/main" id="{6EAD00DB-3AE0-6743-B05F-6E93780877AF}"/>
              </a:ext>
            </a:extLst>
          </p:cNvPr>
          <p:cNvPicPr>
            <a:picLocks noChangeAspect="1"/>
          </p:cNvPicPr>
          <p:nvPr/>
        </p:nvPicPr>
        <p:blipFill>
          <a:blip r:embed="rId2"/>
          <a:stretch>
            <a:fillRect/>
          </a:stretch>
        </p:blipFill>
        <p:spPr>
          <a:xfrm>
            <a:off x="3848100" y="2393950"/>
            <a:ext cx="5295900" cy="4356100"/>
          </a:xfrm>
          <a:prstGeom prst="rect">
            <a:avLst/>
          </a:prstGeom>
        </p:spPr>
      </p:pic>
      <p:pic>
        <p:nvPicPr>
          <p:cNvPr id="5" name="Picture 4">
            <a:extLst>
              <a:ext uri="{FF2B5EF4-FFF2-40B4-BE49-F238E27FC236}">
                <a16:creationId xmlns:a16="http://schemas.microsoft.com/office/drawing/2014/main" id="{6B0AF1AE-8D08-8444-A3B9-56FB48DA0B05}"/>
              </a:ext>
            </a:extLst>
          </p:cNvPr>
          <p:cNvPicPr>
            <a:picLocks noChangeAspect="1"/>
          </p:cNvPicPr>
          <p:nvPr/>
        </p:nvPicPr>
        <p:blipFill>
          <a:blip r:embed="rId3"/>
          <a:stretch>
            <a:fillRect/>
          </a:stretch>
        </p:blipFill>
        <p:spPr>
          <a:xfrm>
            <a:off x="104140" y="752602"/>
            <a:ext cx="3928364" cy="2980612"/>
          </a:xfrm>
          <a:prstGeom prst="rect">
            <a:avLst/>
          </a:prstGeom>
        </p:spPr>
      </p:pic>
      <p:pic>
        <p:nvPicPr>
          <p:cNvPr id="6" name="Picture 5">
            <a:extLst>
              <a:ext uri="{FF2B5EF4-FFF2-40B4-BE49-F238E27FC236}">
                <a16:creationId xmlns:a16="http://schemas.microsoft.com/office/drawing/2014/main" id="{AF31ED31-BC9E-574F-90E9-DBB2ADA042B0}"/>
              </a:ext>
            </a:extLst>
          </p:cNvPr>
          <p:cNvPicPr>
            <a:picLocks noChangeAspect="1"/>
          </p:cNvPicPr>
          <p:nvPr/>
        </p:nvPicPr>
        <p:blipFill>
          <a:blip r:embed="rId4"/>
          <a:stretch>
            <a:fillRect/>
          </a:stretch>
        </p:blipFill>
        <p:spPr>
          <a:xfrm>
            <a:off x="360561" y="4381500"/>
            <a:ext cx="3117542" cy="1876298"/>
          </a:xfrm>
          <a:prstGeom prst="rect">
            <a:avLst/>
          </a:prstGeom>
        </p:spPr>
      </p:pic>
      <p:sp>
        <p:nvSpPr>
          <p:cNvPr id="2" name="Rectangle 1">
            <a:extLst>
              <a:ext uri="{FF2B5EF4-FFF2-40B4-BE49-F238E27FC236}">
                <a16:creationId xmlns:a16="http://schemas.microsoft.com/office/drawing/2014/main" id="{622DDA95-C954-474D-A38C-82825D907BB7}"/>
              </a:ext>
            </a:extLst>
          </p:cNvPr>
          <p:cNvSpPr/>
          <p:nvPr/>
        </p:nvSpPr>
        <p:spPr>
          <a:xfrm>
            <a:off x="3022600" y="4226867"/>
            <a:ext cx="382220" cy="461665"/>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prstClr val="black"/>
                </a:solidFill>
                <a:effectLst/>
                <a:uLnTx/>
                <a:uFillTx/>
                <a:latin typeface="Calibri"/>
                <a:ea typeface="+mn-ea"/>
                <a:cs typeface="+mn-cs"/>
              </a:rPr>
              <a:t>q</a:t>
            </a:r>
          </a:p>
        </p:txBody>
      </p:sp>
      <p:sp>
        <p:nvSpPr>
          <p:cNvPr id="8" name="Rectangle 7">
            <a:extLst>
              <a:ext uri="{FF2B5EF4-FFF2-40B4-BE49-F238E27FC236}">
                <a16:creationId xmlns:a16="http://schemas.microsoft.com/office/drawing/2014/main" id="{2718392C-2361-DF44-BBCD-89FC638B22A4}"/>
              </a:ext>
            </a:extLst>
          </p:cNvPr>
          <p:cNvSpPr/>
          <p:nvPr/>
        </p:nvSpPr>
        <p:spPr>
          <a:xfrm>
            <a:off x="3035300" y="5796133"/>
            <a:ext cx="343364" cy="461665"/>
          </a:xfrm>
          <a:prstGeom prst="rect">
            <a:avLst/>
          </a:prstGeom>
          <a:solidFill>
            <a:schemeClr val="bg1"/>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prstClr val="black"/>
                </a:solidFill>
                <a:effectLst/>
                <a:uLnTx/>
                <a:uFillTx/>
                <a:latin typeface="Calibri"/>
                <a:ea typeface="+mn-ea"/>
                <a:cs typeface="+mn-cs"/>
              </a:rPr>
              <a:t>q</a:t>
            </a:r>
          </a:p>
        </p:txBody>
      </p:sp>
      <p:sp>
        <p:nvSpPr>
          <p:cNvPr id="9" name="TextBox 8">
            <a:extLst>
              <a:ext uri="{FF2B5EF4-FFF2-40B4-BE49-F238E27FC236}">
                <a16:creationId xmlns:a16="http://schemas.microsoft.com/office/drawing/2014/main" id="{6340F504-29EB-A440-AF0B-310C398FF2D3}"/>
              </a:ext>
            </a:extLst>
          </p:cNvPr>
          <p:cNvSpPr txBox="1"/>
          <p:nvPr/>
        </p:nvSpPr>
        <p:spPr>
          <a:xfrm>
            <a:off x="3077700" y="5611467"/>
            <a:ext cx="30008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imes New Roman"/>
                <a:ea typeface="+mn-ea"/>
                <a:cs typeface="+mn-cs"/>
              </a:rPr>
              <a:t>_</a:t>
            </a:r>
          </a:p>
        </p:txBody>
      </p:sp>
      <p:sp>
        <p:nvSpPr>
          <p:cNvPr id="11" name="TextBox 10">
            <a:extLst>
              <a:ext uri="{FF2B5EF4-FFF2-40B4-BE49-F238E27FC236}">
                <a16:creationId xmlns:a16="http://schemas.microsoft.com/office/drawing/2014/main" id="{B20ADF0F-8A29-7247-A7E7-0B80BCE4572A}"/>
              </a:ext>
            </a:extLst>
          </p:cNvPr>
          <p:cNvSpPr txBox="1"/>
          <p:nvPr/>
        </p:nvSpPr>
        <p:spPr>
          <a:xfrm>
            <a:off x="4571999" y="1262351"/>
            <a:ext cx="3928365" cy="132343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resonant production of a weak</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intermediate boson by an anti-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electron neutrino interacting with</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an atomic electron</a:t>
            </a:r>
          </a:p>
        </p:txBody>
      </p:sp>
    </p:spTree>
    <p:extLst>
      <p:ext uri="{BB962C8B-B14F-4D97-AF65-F5344CB8AC3E}">
        <p14:creationId xmlns:p14="http://schemas.microsoft.com/office/powerpoint/2010/main" val="3581366560"/>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B995CF-D694-AD47-8904-46D46C381BBA}"/>
              </a:ext>
            </a:extLst>
          </p:cNvPr>
          <p:cNvPicPr>
            <a:picLocks noChangeAspect="1"/>
          </p:cNvPicPr>
          <p:nvPr/>
        </p:nvPicPr>
        <p:blipFill>
          <a:blip r:embed="rId2"/>
          <a:stretch>
            <a:fillRect/>
          </a:stretch>
        </p:blipFill>
        <p:spPr>
          <a:xfrm>
            <a:off x="678838" y="1810705"/>
            <a:ext cx="7461386" cy="4778353"/>
          </a:xfrm>
          <a:prstGeom prst="rect">
            <a:avLst/>
          </a:prstGeom>
        </p:spPr>
      </p:pic>
      <p:sp>
        <p:nvSpPr>
          <p:cNvPr id="2" name="TextBox 1">
            <a:extLst>
              <a:ext uri="{FF2B5EF4-FFF2-40B4-BE49-F238E27FC236}">
                <a16:creationId xmlns:a16="http://schemas.microsoft.com/office/drawing/2014/main" id="{0C24866D-8DC9-4D45-8B04-723463234E00}"/>
              </a:ext>
            </a:extLst>
          </p:cNvPr>
          <p:cNvSpPr txBox="1"/>
          <p:nvPr/>
        </p:nvSpPr>
        <p:spPr>
          <a:xfrm>
            <a:off x="481935" y="212854"/>
            <a:ext cx="5346335" cy="138499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energy measurement understood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shower consistent with the hadronic decay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 weak intermediate boson W</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identification of anti-electron neutrino</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7" name="Picture 6">
            <a:extLst>
              <a:ext uri="{FF2B5EF4-FFF2-40B4-BE49-F238E27FC236}">
                <a16:creationId xmlns:a16="http://schemas.microsoft.com/office/drawing/2014/main" id="{0CE0B7B7-07DF-7541-8B03-829B79D2B3F6}"/>
              </a:ext>
            </a:extLst>
          </p:cNvPr>
          <p:cNvPicPr/>
          <p:nvPr/>
        </p:nvPicPr>
        <p:blipFill>
          <a:blip r:embed="rId3" cstate="print">
            <a:extLst>
              <a:ext uri="{28A0092B-C50C-407E-A947-70E740481C1C}">
                <a14:useLocalDpi xmlns:a14="http://schemas.microsoft.com/office/drawing/2010/main"/>
              </a:ext>
            </a:extLst>
          </a:blip>
          <a:stretch>
            <a:fillRect/>
          </a:stretch>
        </p:blipFill>
        <p:spPr>
          <a:xfrm>
            <a:off x="6426812" y="120523"/>
            <a:ext cx="2373239" cy="1569659"/>
          </a:xfrm>
          <a:prstGeom prst="rect">
            <a:avLst/>
          </a:prstGeom>
        </p:spPr>
      </p:pic>
      <p:pic>
        <p:nvPicPr>
          <p:cNvPr id="5" name="Picture 4">
            <a:extLst>
              <a:ext uri="{FF2B5EF4-FFF2-40B4-BE49-F238E27FC236}">
                <a16:creationId xmlns:a16="http://schemas.microsoft.com/office/drawing/2014/main" id="{F9E15261-BB23-5F47-841A-BE0ABFD7A443}"/>
              </a:ext>
            </a:extLst>
          </p:cNvPr>
          <p:cNvPicPr>
            <a:picLocks noChangeAspect="1"/>
          </p:cNvPicPr>
          <p:nvPr/>
        </p:nvPicPr>
        <p:blipFill>
          <a:blip r:embed="rId4"/>
          <a:stretch>
            <a:fillRect/>
          </a:stretch>
        </p:blipFill>
        <p:spPr>
          <a:xfrm>
            <a:off x="5828270" y="2013358"/>
            <a:ext cx="1976414" cy="644000"/>
          </a:xfrm>
          <a:prstGeom prst="rect">
            <a:avLst/>
          </a:prstGeom>
        </p:spPr>
      </p:pic>
    </p:spTree>
    <p:extLst>
      <p:ext uri="{BB962C8B-B14F-4D97-AF65-F5344CB8AC3E}">
        <p14:creationId xmlns:p14="http://schemas.microsoft.com/office/powerpoint/2010/main" val="1596649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60F547-BC32-3442-865B-DFC48C1B639C}"/>
              </a:ext>
            </a:extLst>
          </p:cNvPr>
          <p:cNvPicPr>
            <a:picLocks noChangeAspect="1"/>
          </p:cNvPicPr>
          <p:nvPr/>
        </p:nvPicPr>
        <p:blipFill>
          <a:blip r:embed="rId2"/>
          <a:stretch>
            <a:fillRect/>
          </a:stretch>
        </p:blipFill>
        <p:spPr>
          <a:xfrm>
            <a:off x="622576" y="1066879"/>
            <a:ext cx="7898849" cy="4299551"/>
          </a:xfrm>
          <a:prstGeom prst="rect">
            <a:avLst/>
          </a:prstGeom>
        </p:spPr>
      </p:pic>
      <p:cxnSp>
        <p:nvCxnSpPr>
          <p:cNvPr id="4" name="Straight Connector 3">
            <a:extLst>
              <a:ext uri="{FF2B5EF4-FFF2-40B4-BE49-F238E27FC236}">
                <a16:creationId xmlns:a16="http://schemas.microsoft.com/office/drawing/2014/main" id="{59F5CCE1-A135-674E-B077-8057E2A7FBCA}"/>
              </a:ext>
            </a:extLst>
          </p:cNvPr>
          <p:cNvCxnSpPr>
            <a:cxnSpLocks/>
          </p:cNvCxnSpPr>
          <p:nvPr/>
        </p:nvCxnSpPr>
        <p:spPr>
          <a:xfrm>
            <a:off x="5402512" y="3493490"/>
            <a:ext cx="1365308" cy="610299"/>
          </a:xfrm>
          <a:prstGeom prst="line">
            <a:avLst/>
          </a:prstGeom>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53342944-64E0-3749-A601-7162BB6E2750}"/>
              </a:ext>
            </a:extLst>
          </p:cNvPr>
          <p:cNvSpPr txBox="1"/>
          <p:nvPr/>
        </p:nvSpPr>
        <p:spPr>
          <a:xfrm>
            <a:off x="1207341" y="5769465"/>
            <a:ext cx="6885219" cy="646331"/>
          </a:xfrm>
          <a:prstGeom prst="rect">
            <a:avLst/>
          </a:prstGeom>
          <a:noFill/>
        </p:spPr>
        <p:txBody>
          <a:bodyPr wrap="none" rtlCol="0">
            <a:spAutoFit/>
          </a:bodyPr>
          <a:lstStyle/>
          <a:p>
            <a:pPr algn="ctr" defTabSz="342900">
              <a:defRPr/>
            </a:pPr>
            <a:r>
              <a:rPr lang="en-US" dirty="0">
                <a:solidFill>
                  <a:prstClr val="white"/>
                </a:solidFill>
                <a:latin typeface="Century Gothic" panose="020B0502020202020204" pitchFamily="34" charset="0"/>
                <a:cs typeface="Arial" panose="020B0604020202020204" pitchFamily="34" charset="0"/>
              </a:rPr>
              <a:t>in the extreme universe the energy in neutrinos is larger than</a:t>
            </a:r>
          </a:p>
          <a:p>
            <a:pPr algn="ctr" defTabSz="342900">
              <a:defRPr/>
            </a:pPr>
            <a:r>
              <a:rPr lang="en-US" dirty="0">
                <a:solidFill>
                  <a:prstClr val="white"/>
                </a:solidFill>
                <a:latin typeface="Century Gothic" panose="020B0502020202020204" pitchFamily="34" charset="0"/>
                <a:cs typeface="Arial" panose="020B0604020202020204" pitchFamily="34" charset="0"/>
              </a:rPr>
              <a:t> the energy in gamma rays</a:t>
            </a:r>
          </a:p>
        </p:txBody>
      </p:sp>
      <p:cxnSp>
        <p:nvCxnSpPr>
          <p:cNvPr id="6" name="Straight Connector 5">
            <a:extLst>
              <a:ext uri="{FF2B5EF4-FFF2-40B4-BE49-F238E27FC236}">
                <a16:creationId xmlns:a16="http://schemas.microsoft.com/office/drawing/2014/main" id="{D44A441E-9866-314A-A2DF-545E5BA691A7}"/>
              </a:ext>
            </a:extLst>
          </p:cNvPr>
          <p:cNvCxnSpPr>
            <a:cxnSpLocks/>
          </p:cNvCxnSpPr>
          <p:nvPr/>
        </p:nvCxnSpPr>
        <p:spPr>
          <a:xfrm>
            <a:off x="5899558" y="3493490"/>
            <a:ext cx="0" cy="289421"/>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4CD7540-839D-BF43-A0D3-F10CCCEFD21D}"/>
              </a:ext>
            </a:extLst>
          </p:cNvPr>
          <p:cNvCxnSpPr>
            <a:cxnSpLocks/>
          </p:cNvCxnSpPr>
          <p:nvPr/>
        </p:nvCxnSpPr>
        <p:spPr>
          <a:xfrm>
            <a:off x="5969816" y="3429001"/>
            <a:ext cx="0" cy="6449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B59288-D208-2149-90E8-C5BCC213381C}"/>
              </a:ext>
            </a:extLst>
          </p:cNvPr>
          <p:cNvCxnSpPr>
            <a:cxnSpLocks/>
          </p:cNvCxnSpPr>
          <p:nvPr/>
        </p:nvCxnSpPr>
        <p:spPr>
          <a:xfrm>
            <a:off x="6033782" y="3594158"/>
            <a:ext cx="0" cy="138419"/>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6C9DF488-8BF1-BE4B-903C-30190C415EFF}"/>
              </a:ext>
            </a:extLst>
          </p:cNvPr>
          <p:cNvCxnSpPr>
            <a:cxnSpLocks/>
          </p:cNvCxnSpPr>
          <p:nvPr/>
        </p:nvCxnSpPr>
        <p:spPr>
          <a:xfrm>
            <a:off x="6097748" y="3644492"/>
            <a:ext cx="0" cy="223358"/>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354FB2A-3FE1-B146-9724-5D04AB7A1A3A}"/>
              </a:ext>
            </a:extLst>
          </p:cNvPr>
          <p:cNvCxnSpPr>
            <a:cxnSpLocks/>
          </p:cNvCxnSpPr>
          <p:nvPr/>
        </p:nvCxnSpPr>
        <p:spPr>
          <a:xfrm>
            <a:off x="6168006" y="3594158"/>
            <a:ext cx="0" cy="188753"/>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0621822-FA07-6F48-AB3B-A31F5BB4A323}"/>
              </a:ext>
            </a:extLst>
          </p:cNvPr>
          <p:cNvCxnSpPr>
            <a:cxnSpLocks/>
          </p:cNvCxnSpPr>
          <p:nvPr/>
        </p:nvCxnSpPr>
        <p:spPr>
          <a:xfrm>
            <a:off x="6294889" y="3572137"/>
            <a:ext cx="0" cy="78647"/>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6CA564A0-D83A-CC4A-958E-4105F5552C78}"/>
              </a:ext>
            </a:extLst>
          </p:cNvPr>
          <p:cNvCxnSpPr>
            <a:cxnSpLocks/>
          </p:cNvCxnSpPr>
          <p:nvPr/>
        </p:nvCxnSpPr>
        <p:spPr>
          <a:xfrm>
            <a:off x="6233021" y="3830099"/>
            <a:ext cx="0" cy="1352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5BC67D45-FA28-1941-A05C-63AC63455B31}"/>
              </a:ext>
            </a:extLst>
          </p:cNvPr>
          <p:cNvCxnSpPr>
            <a:cxnSpLocks/>
          </p:cNvCxnSpPr>
          <p:nvPr/>
        </p:nvCxnSpPr>
        <p:spPr>
          <a:xfrm>
            <a:off x="6366196" y="3818564"/>
            <a:ext cx="0" cy="1352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29E2C4E0-7F44-6A47-9E0D-722ADC940F49}"/>
              </a:ext>
            </a:extLst>
          </p:cNvPr>
          <p:cNvCxnSpPr>
            <a:cxnSpLocks/>
          </p:cNvCxnSpPr>
          <p:nvPr/>
        </p:nvCxnSpPr>
        <p:spPr>
          <a:xfrm>
            <a:off x="6430162" y="3951739"/>
            <a:ext cx="0" cy="1352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7" name="Rounded Rectangle 36">
            <a:extLst>
              <a:ext uri="{FF2B5EF4-FFF2-40B4-BE49-F238E27FC236}">
                <a16:creationId xmlns:a16="http://schemas.microsoft.com/office/drawing/2014/main" id="{F4690723-763E-2744-91A6-1E2C372EF26A}"/>
              </a:ext>
            </a:extLst>
          </p:cNvPr>
          <p:cNvSpPr/>
          <p:nvPr/>
        </p:nvSpPr>
        <p:spPr>
          <a:xfrm>
            <a:off x="4471274" y="3021610"/>
            <a:ext cx="2680283" cy="1554060"/>
          </a:xfrm>
          <a:prstGeom prst="roundRect">
            <a:avLst/>
          </a:prstGeom>
          <a:noFill/>
          <a:ln w="63500"/>
        </p:spPr>
        <p:style>
          <a:lnRef idx="1">
            <a:schemeClr val="accent1"/>
          </a:lnRef>
          <a:fillRef idx="3">
            <a:schemeClr val="accent1"/>
          </a:fillRef>
          <a:effectRef idx="2">
            <a:schemeClr val="accent1"/>
          </a:effectRef>
          <a:fontRef idx="minor">
            <a:schemeClr val="lt1"/>
          </a:fontRef>
        </p:style>
        <p:txBody>
          <a:bodyPr rtlCol="0" anchor="ctr"/>
          <a:lstStyle/>
          <a:p>
            <a:pPr algn="ctr" defTabSz="342900">
              <a:defRPr/>
            </a:pPr>
            <a:endParaRPr lang="en-US" sz="1350">
              <a:solidFill>
                <a:prstClr val="white"/>
              </a:solidFill>
              <a:latin typeface="Calibri"/>
            </a:endParaRPr>
          </a:p>
        </p:txBody>
      </p:sp>
    </p:spTree>
    <p:extLst>
      <p:ext uri="{BB962C8B-B14F-4D97-AF65-F5344CB8AC3E}">
        <p14:creationId xmlns:p14="http://schemas.microsoft.com/office/powerpoint/2010/main" val="404263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EB8253-AB21-D141-8C0E-39E6357CCA9A}"/>
              </a:ext>
            </a:extLst>
          </p:cNvPr>
          <p:cNvPicPr>
            <a:picLocks noChangeAspect="1"/>
          </p:cNvPicPr>
          <p:nvPr/>
        </p:nvPicPr>
        <p:blipFill>
          <a:blip r:embed="rId2"/>
          <a:stretch>
            <a:fillRect/>
          </a:stretch>
        </p:blipFill>
        <p:spPr>
          <a:xfrm>
            <a:off x="794474" y="422028"/>
            <a:ext cx="7716892" cy="5780787"/>
          </a:xfrm>
          <a:prstGeom prst="rect">
            <a:avLst/>
          </a:prstGeom>
        </p:spPr>
      </p:pic>
      <p:sp>
        <p:nvSpPr>
          <p:cNvPr id="4" name="U-Turn Arrow 3">
            <a:extLst>
              <a:ext uri="{FF2B5EF4-FFF2-40B4-BE49-F238E27FC236}">
                <a16:creationId xmlns:a16="http://schemas.microsoft.com/office/drawing/2014/main" id="{DCC44D2E-6451-BC4D-8D09-60BCBA6F9BDE}"/>
              </a:ext>
            </a:extLst>
          </p:cNvPr>
          <p:cNvSpPr/>
          <p:nvPr/>
        </p:nvSpPr>
        <p:spPr>
          <a:xfrm flipH="1">
            <a:off x="2759381" y="2324356"/>
            <a:ext cx="2014919" cy="347956"/>
          </a:xfrm>
          <a:prstGeom prst="uturn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U-Turn Arrow 5">
            <a:extLst>
              <a:ext uri="{FF2B5EF4-FFF2-40B4-BE49-F238E27FC236}">
                <a16:creationId xmlns:a16="http://schemas.microsoft.com/office/drawing/2014/main" id="{1C159509-6E1D-214E-8C15-246D8053095E}"/>
              </a:ext>
            </a:extLst>
          </p:cNvPr>
          <p:cNvSpPr/>
          <p:nvPr/>
        </p:nvSpPr>
        <p:spPr>
          <a:xfrm flipH="1">
            <a:off x="1340243" y="2324356"/>
            <a:ext cx="1417454" cy="347956"/>
          </a:xfrm>
          <a:prstGeom prst="uturn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CA0CA156-7C48-1544-9807-AA84EB0036F9}"/>
              </a:ext>
            </a:extLst>
          </p:cNvPr>
          <p:cNvSpPr txBox="1"/>
          <p:nvPr/>
        </p:nvSpPr>
        <p:spPr>
          <a:xfrm>
            <a:off x="4774300" y="2144391"/>
            <a:ext cx="52598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1F497D">
                    <a:lumMod val="60000"/>
                    <a:lumOff val="40000"/>
                  </a:srgbClr>
                </a:solidFill>
                <a:effectLst/>
                <a:uLnTx/>
                <a:uFillTx/>
                <a:latin typeface="Symbol" pitchFamily="2" charset="2"/>
                <a:ea typeface="+mn-ea"/>
                <a:cs typeface="+mn-cs"/>
              </a:rPr>
              <a:t>n</a:t>
            </a:r>
          </a:p>
        </p:txBody>
      </p:sp>
      <p:sp>
        <p:nvSpPr>
          <p:cNvPr id="10" name="TextBox 9">
            <a:extLst>
              <a:ext uri="{FF2B5EF4-FFF2-40B4-BE49-F238E27FC236}">
                <a16:creationId xmlns:a16="http://schemas.microsoft.com/office/drawing/2014/main" id="{6CBAC567-61DB-4243-A694-5FB40ECBB55F}"/>
              </a:ext>
            </a:extLst>
          </p:cNvPr>
          <p:cNvSpPr txBox="1"/>
          <p:nvPr/>
        </p:nvSpPr>
        <p:spPr>
          <a:xfrm>
            <a:off x="1848354" y="1577947"/>
            <a:ext cx="40123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79646">
                    <a:lumMod val="75000"/>
                  </a:srgbClr>
                </a:solidFill>
                <a:effectLst/>
                <a:uLnTx/>
                <a:uFillTx/>
                <a:latin typeface="Symbol" pitchFamily="2" charset="2"/>
                <a:ea typeface="+mn-ea"/>
                <a:cs typeface="+mn-cs"/>
              </a:rPr>
              <a:t>g</a:t>
            </a:r>
          </a:p>
        </p:txBody>
      </p:sp>
      <p:sp>
        <p:nvSpPr>
          <p:cNvPr id="2" name="TextBox 1">
            <a:extLst>
              <a:ext uri="{FF2B5EF4-FFF2-40B4-BE49-F238E27FC236}">
                <a16:creationId xmlns:a16="http://schemas.microsoft.com/office/drawing/2014/main" id="{23068BA3-64EC-6D45-90E8-2F1AC86854AE}"/>
              </a:ext>
            </a:extLst>
          </p:cNvPr>
          <p:cNvSpPr txBox="1"/>
          <p:nvPr/>
        </p:nvSpPr>
        <p:spPr>
          <a:xfrm>
            <a:off x="366683" y="6241338"/>
            <a:ext cx="8815234" cy="52322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neutrino sources are likely opaque to gamma rays</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6207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heckerboard(across)">
                                      <p:cBhvr>
                                        <p:cTn id="15" dur="500"/>
                                        <p:tgtEl>
                                          <p:spTgt spid="6"/>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checkerboard(across)">
                                      <p:cBhvr>
                                        <p:cTn id="18" dur="500"/>
                                        <p:tgtEl>
                                          <p:spTgt spid="10"/>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checkerboard(across)">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p:bldP spid="10"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441493" y="1351508"/>
            <a:ext cx="8261013" cy="4154984"/>
          </a:xfrm>
          <a:prstGeom prst="rect">
            <a:avLst/>
          </a:prstGeom>
        </p:spPr>
        <p:txBody>
          <a:bodyPr wrap="square">
            <a:spAutoFit/>
          </a:bodyPr>
          <a:lstStyle/>
          <a:p>
            <a:pPr marL="342900" indent="-342900" defTabSz="342900">
              <a:buFont typeface="Arial"/>
              <a:buChar char="•"/>
            </a:pPr>
            <a:r>
              <a:rPr lang="en-US" sz="2400" dirty="0">
                <a:solidFill>
                  <a:prstClr val="white"/>
                </a:solidFill>
                <a:latin typeface="Century Gothic"/>
                <a:ea typeface="ＭＳ Ｐゴシック"/>
                <a:cs typeface="Century Gothic"/>
              </a:rPr>
              <a:t>we do not see our own Galaxy, we see the Universe</a:t>
            </a:r>
          </a:p>
          <a:p>
            <a:pPr marL="342900" indent="-342900" defTabSz="342900">
              <a:buFont typeface="Arial"/>
              <a:buChar char="•"/>
            </a:pPr>
            <a:endParaRPr lang="en-US" sz="2400" dirty="0">
              <a:solidFill>
                <a:prstClr val="white"/>
              </a:solidFill>
              <a:latin typeface="Century Gothic"/>
              <a:ea typeface="ＭＳ Ｐゴシック"/>
              <a:cs typeface="Century Gothic"/>
            </a:endParaRPr>
          </a:p>
          <a:p>
            <a:pPr marL="342900" indent="-342900" defTabSz="342900">
              <a:buFont typeface="Arial"/>
              <a:buChar char="•"/>
            </a:pPr>
            <a:r>
              <a:rPr lang="en-US" sz="2400" dirty="0">
                <a:solidFill>
                  <a:prstClr val="white"/>
                </a:solidFill>
                <a:latin typeface="Century Gothic"/>
                <a:ea typeface="ＭＳ Ｐゴシック"/>
                <a:cs typeface="Century Gothic"/>
              </a:rPr>
              <a:t>Our Galaxy is a neutrino desert</a:t>
            </a:r>
          </a:p>
          <a:p>
            <a:pPr marL="342900" indent="-342900" defTabSz="342900">
              <a:buFont typeface="Arial"/>
              <a:buChar char="•"/>
            </a:pPr>
            <a:endParaRPr lang="en-US" sz="2400" dirty="0">
              <a:solidFill>
                <a:prstClr val="white"/>
              </a:solidFill>
              <a:latin typeface="Century Gothic"/>
              <a:ea typeface="ＭＳ Ｐゴシック"/>
              <a:cs typeface="Century Gothic"/>
            </a:endParaRPr>
          </a:p>
          <a:p>
            <a:pPr marL="342900" indent="-342900" defTabSz="342900">
              <a:buFont typeface="Arial"/>
              <a:buChar char="•"/>
            </a:pPr>
            <a:r>
              <a:rPr lang="en-US" sz="2400" dirty="0">
                <a:solidFill>
                  <a:prstClr val="white"/>
                </a:solidFill>
                <a:latin typeface="Century Gothic"/>
                <a:ea typeface="ＭＳ Ｐゴシック"/>
                <a:cs typeface="Century Gothic"/>
              </a:rPr>
              <a:t>in the extreme universe more energy is emitted in neutrinos than in gamma rays</a:t>
            </a:r>
          </a:p>
          <a:p>
            <a:pPr marL="342900" indent="-342900" defTabSz="342900">
              <a:buFont typeface="Arial"/>
              <a:buChar char="•"/>
            </a:pPr>
            <a:endParaRPr lang="en-US" sz="2400" dirty="0">
              <a:solidFill>
                <a:prstClr val="white"/>
              </a:solidFill>
              <a:latin typeface="Century Gothic"/>
              <a:ea typeface="ＭＳ Ｐゴシック"/>
              <a:cs typeface="Century Gothic"/>
            </a:endParaRPr>
          </a:p>
          <a:p>
            <a:pPr marL="342900" indent="-342900" defTabSz="342900">
              <a:buFont typeface="Arial"/>
              <a:buChar char="•"/>
            </a:pPr>
            <a:r>
              <a:rPr lang="en-US" sz="2400" dirty="0">
                <a:solidFill>
                  <a:prstClr val="white"/>
                </a:solidFill>
                <a:latin typeface="Century Gothic"/>
                <a:ea typeface="ＭＳ Ｐゴシック"/>
                <a:cs typeface="Century Gothic"/>
              </a:rPr>
              <a:t>neutrinos are produced in obscured sources</a:t>
            </a:r>
          </a:p>
          <a:p>
            <a:pPr defTabSz="342900"/>
            <a:endParaRPr lang="en-US" sz="2400" dirty="0">
              <a:solidFill>
                <a:prstClr val="white"/>
              </a:solidFill>
              <a:latin typeface="Century Gothic"/>
              <a:ea typeface="ＭＳ Ｐゴシック"/>
              <a:cs typeface="Century Gothic"/>
            </a:endParaRPr>
          </a:p>
          <a:p>
            <a:pPr marL="342900" indent="-342900" defTabSz="342900">
              <a:buFont typeface="Arial"/>
              <a:buChar char="•"/>
            </a:pPr>
            <a:r>
              <a:rPr lang="en-US" sz="2400" dirty="0">
                <a:solidFill>
                  <a:prstClr val="white"/>
                </a:solidFill>
                <a:latin typeface="Century Gothic"/>
                <a:ea typeface="ＭＳ Ｐゴシック"/>
                <a:cs typeface="Century Gothic"/>
              </a:rPr>
              <a:t>this was totally unexpected and represents a great opportunity for a “new” astronomy</a:t>
            </a:r>
            <a:endParaRPr lang="en-US" dirty="0">
              <a:solidFill>
                <a:prstClr val="white"/>
              </a:solidFill>
              <a:latin typeface="Century Gothic"/>
              <a:ea typeface="ＭＳ Ｐゴシック"/>
              <a:cs typeface="Century Gothic"/>
            </a:endParaRPr>
          </a:p>
        </p:txBody>
      </p:sp>
    </p:spTree>
    <p:extLst>
      <p:ext uri="{BB962C8B-B14F-4D97-AF65-F5344CB8AC3E}">
        <p14:creationId xmlns:p14="http://schemas.microsoft.com/office/powerpoint/2010/main" val="1959929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963CA7-83A6-A3DD-5022-AD12E86054F8}"/>
              </a:ext>
            </a:extLst>
          </p:cNvPr>
          <p:cNvPicPr>
            <a:picLocks noChangeAspect="1"/>
          </p:cNvPicPr>
          <p:nvPr/>
        </p:nvPicPr>
        <p:blipFill>
          <a:blip r:embed="rId2"/>
          <a:stretch>
            <a:fillRect/>
          </a:stretch>
        </p:blipFill>
        <p:spPr>
          <a:xfrm>
            <a:off x="94500" y="1349107"/>
            <a:ext cx="8954999" cy="4833032"/>
          </a:xfrm>
          <a:prstGeom prst="rect">
            <a:avLst/>
          </a:prstGeom>
        </p:spPr>
      </p:pic>
      <p:sp>
        <p:nvSpPr>
          <p:cNvPr id="5" name="TextBox 4">
            <a:extLst>
              <a:ext uri="{FF2B5EF4-FFF2-40B4-BE49-F238E27FC236}">
                <a16:creationId xmlns:a16="http://schemas.microsoft.com/office/drawing/2014/main" id="{3EA94FFA-D520-7DDD-8130-9F41E4272688}"/>
              </a:ext>
            </a:extLst>
          </p:cNvPr>
          <p:cNvSpPr txBox="1"/>
          <p:nvPr/>
        </p:nvSpPr>
        <p:spPr>
          <a:xfrm>
            <a:off x="367748" y="347870"/>
            <a:ext cx="4642809" cy="400110"/>
          </a:xfrm>
          <a:prstGeom prst="rect">
            <a:avLst/>
          </a:prstGeom>
          <a:solidFill>
            <a:schemeClr val="bg1">
              <a:lumMod val="65000"/>
            </a:schemeClr>
          </a:solidFill>
        </p:spPr>
        <p:txBody>
          <a:bodyPr wrap="none" rtlCol="0">
            <a:spAutoFit/>
          </a:bodyPr>
          <a:lstStyle/>
          <a:p>
            <a:r>
              <a:rPr lang="en-US" sz="2000" dirty="0">
                <a:latin typeface="Arial" panose="020B0604020202020204" pitchFamily="34" charset="0"/>
                <a:cs typeface="Arial" panose="020B0604020202020204" pitchFamily="34" charset="0"/>
              </a:rPr>
              <a:t>ANTARES: Galactic plane (preliminary)</a:t>
            </a:r>
          </a:p>
        </p:txBody>
      </p:sp>
    </p:spTree>
    <p:extLst>
      <p:ext uri="{BB962C8B-B14F-4D97-AF65-F5344CB8AC3E}">
        <p14:creationId xmlns:p14="http://schemas.microsoft.com/office/powerpoint/2010/main" val="41151899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56109C-AFA0-3553-C737-401717A2E665}"/>
              </a:ext>
            </a:extLst>
          </p:cNvPr>
          <p:cNvPicPr>
            <a:picLocks noChangeAspect="1"/>
          </p:cNvPicPr>
          <p:nvPr/>
        </p:nvPicPr>
        <p:blipFill>
          <a:blip r:embed="rId2"/>
          <a:stretch>
            <a:fillRect/>
          </a:stretch>
        </p:blipFill>
        <p:spPr>
          <a:xfrm>
            <a:off x="-1" y="492730"/>
            <a:ext cx="9292179" cy="5967705"/>
          </a:xfrm>
          <a:prstGeom prst="rect">
            <a:avLst/>
          </a:prstGeom>
        </p:spPr>
      </p:pic>
      <p:sp>
        <p:nvSpPr>
          <p:cNvPr id="2" name="TextBox 1">
            <a:extLst>
              <a:ext uri="{FF2B5EF4-FFF2-40B4-BE49-F238E27FC236}">
                <a16:creationId xmlns:a16="http://schemas.microsoft.com/office/drawing/2014/main" id="{7EF3EBB8-B3A4-A608-5DBA-13E874BBB67B}"/>
              </a:ext>
            </a:extLst>
          </p:cNvPr>
          <p:cNvSpPr txBox="1"/>
          <p:nvPr/>
        </p:nvSpPr>
        <p:spPr>
          <a:xfrm>
            <a:off x="367748" y="258417"/>
            <a:ext cx="1779654" cy="400110"/>
          </a:xfrm>
          <a:prstGeom prst="rect">
            <a:avLst/>
          </a:prstGeom>
          <a:solidFill>
            <a:schemeClr val="bg1">
              <a:lumMod val="75000"/>
            </a:schemeClr>
          </a:solidFill>
        </p:spPr>
        <p:txBody>
          <a:bodyPr wrap="none" rtlCol="0">
            <a:spAutoFit/>
          </a:bodyPr>
          <a:lstStyle/>
          <a:p>
            <a:r>
              <a:rPr lang="en-US" sz="2000" dirty="0" err="1"/>
              <a:t>Neronov</a:t>
            </a:r>
            <a:r>
              <a:rPr lang="en-US" sz="2000" dirty="0"/>
              <a:t> et al.</a:t>
            </a:r>
          </a:p>
        </p:txBody>
      </p:sp>
    </p:spTree>
    <p:extLst>
      <p:ext uri="{BB962C8B-B14F-4D97-AF65-F5344CB8AC3E}">
        <p14:creationId xmlns:p14="http://schemas.microsoft.com/office/powerpoint/2010/main" val="288919617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22243" name="Text Box 3"/>
          <p:cNvSpPr txBox="1">
            <a:spLocks noChangeArrowheads="1"/>
          </p:cNvSpPr>
          <p:nvPr/>
        </p:nvSpPr>
        <p:spPr bwMode="auto">
          <a:xfrm>
            <a:off x="2772757" y="1720840"/>
            <a:ext cx="530915" cy="19389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p>
          <a:p>
            <a:pPr marR="0" lvl="0" algn="l" defTabSz="914400" rtl="0" eaLnBrk="1" fontAlgn="base" latinLnBrk="0" hangingPunct="1">
              <a:lnSpc>
                <a:spcPct val="100000"/>
              </a:lnSpc>
              <a:spcBef>
                <a:spcPct val="0"/>
              </a:spcBef>
              <a:spcAft>
                <a:spcPct val="0"/>
              </a:spcAft>
              <a:buClrTx/>
              <a:buSzTx/>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4"/>
          <a:stretch>
            <a:fillRect/>
          </a:stretch>
        </p:blipFill>
        <p:spPr>
          <a:xfrm>
            <a:off x="359423" y="1148709"/>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4414991" cy="1015663"/>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High-Energy Cosmic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4" name="TextBox 3">
            <a:extLst>
              <a:ext uri="{FF2B5EF4-FFF2-40B4-BE49-F238E27FC236}">
                <a16:creationId xmlns:a16="http://schemas.microsoft.com/office/drawing/2014/main" id="{6CA8EA2A-1919-B4EB-C300-136BCB94590F}"/>
              </a:ext>
            </a:extLst>
          </p:cNvPr>
          <p:cNvSpPr txBox="1"/>
          <p:nvPr/>
        </p:nvSpPr>
        <p:spPr>
          <a:xfrm>
            <a:off x="3038214" y="1905506"/>
            <a:ext cx="5422510" cy="3046988"/>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ANTARES, Baikal-</a:t>
            </a:r>
            <a:r>
              <a:rPr kumimoji="0" lang="en-US" sz="2400" b="0" i="0" u="none" strike="noStrike" kern="1200" cap="none" spc="0" normalizeH="0" baseline="0" noProof="0" dirty="0" err="1">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GVD,IceCube</a:t>
            </a: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the diffuse high-energy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Calibri"/>
                <a:ea typeface="+mn-ea"/>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err="1">
                <a:ln>
                  <a:noFill/>
                </a:ln>
                <a:solidFill>
                  <a:schemeClr val="bg2">
                    <a:lumMod val="65000"/>
                    <a:lumOff val="35000"/>
                  </a:schemeClr>
                </a:solidFill>
                <a:effectLst/>
                <a:uLnTx/>
                <a:uFillTx/>
                <a:latin typeface="Calibri"/>
                <a:ea typeface="+mn-ea"/>
                <a:cs typeface="ＭＳ Ｐゴシック" charset="0"/>
              </a:rPr>
              <a:t>multimessenger</a:t>
            </a:r>
            <a:r>
              <a:rPr kumimoji="0" lang="en-US" sz="2400" b="0" i="0" u="none" strike="noStrike" kern="1200" cap="none" spc="0" normalizeH="0" baseline="0" noProof="0" dirty="0">
                <a:ln>
                  <a:noFill/>
                </a:ln>
                <a:solidFill>
                  <a:schemeClr val="bg2">
                    <a:lumMod val="65000"/>
                    <a:lumOff val="35000"/>
                  </a:schemeClr>
                </a:solidFill>
                <a:effectLst/>
                <a:uLnTx/>
                <a:uFillTx/>
                <a:latin typeface="Calibri"/>
                <a:ea typeface="+mn-ea"/>
                <a:cs typeface="ＭＳ Ｐゴシック" charset="0"/>
              </a:rPr>
              <a:t> astronomy: plan B</a:t>
            </a:r>
            <a:endParaRPr lang="en-US" dirty="0">
              <a:solidFill>
                <a:schemeClr val="bg2">
                  <a:lumMod val="65000"/>
                  <a:lumOff val="35000"/>
                </a:schemeClr>
              </a:solidFill>
            </a:endParaRPr>
          </a:p>
        </p:txBody>
      </p:sp>
    </p:spTree>
    <p:extLst>
      <p:ext uri="{BB962C8B-B14F-4D97-AF65-F5344CB8AC3E}">
        <p14:creationId xmlns:p14="http://schemas.microsoft.com/office/powerpoint/2010/main" val="291409418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3237AE-2D69-6D4D-8820-9C4DAC0ABDBE}"/>
              </a:ext>
            </a:extLst>
          </p:cNvPr>
          <p:cNvPicPr>
            <a:picLocks noChangeAspect="1"/>
          </p:cNvPicPr>
          <p:nvPr/>
        </p:nvPicPr>
        <p:blipFill>
          <a:blip r:embed="rId2"/>
          <a:stretch>
            <a:fillRect/>
          </a:stretch>
        </p:blipFill>
        <p:spPr>
          <a:xfrm>
            <a:off x="554303" y="881834"/>
            <a:ext cx="8035391" cy="5094331"/>
          </a:xfrm>
          <a:prstGeom prst="rect">
            <a:avLst/>
          </a:prstGeom>
        </p:spPr>
      </p:pic>
      <p:sp>
        <p:nvSpPr>
          <p:cNvPr id="2" name="TextBox 1">
            <a:extLst>
              <a:ext uri="{FF2B5EF4-FFF2-40B4-BE49-F238E27FC236}">
                <a16:creationId xmlns:a16="http://schemas.microsoft.com/office/drawing/2014/main" id="{94B3348B-B648-AA42-972B-DEA9C088FDEA}"/>
              </a:ext>
            </a:extLst>
          </p:cNvPr>
          <p:cNvSpPr txBox="1"/>
          <p:nvPr/>
        </p:nvSpPr>
        <p:spPr>
          <a:xfrm>
            <a:off x="382998" y="5976165"/>
            <a:ext cx="8377999" cy="830997"/>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 cosmic neutrinos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separated from atmospheric background with E&gt;60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TeV</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B5947894-4E88-8A68-C39C-B536613E3D39}"/>
              </a:ext>
            </a:extLst>
          </p:cNvPr>
          <p:cNvSpPr txBox="1"/>
          <p:nvPr/>
        </p:nvSpPr>
        <p:spPr>
          <a:xfrm>
            <a:off x="750278" y="68495"/>
            <a:ext cx="7643438" cy="1169551"/>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year of </a:t>
            </a:r>
            <a:r>
              <a:rPr kumimoji="0" lang="en-US" sz="3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IceCube</a:t>
            </a:r>
            <a:r>
              <a:rPr kumimoji="0" lang="en-US"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neutrinos &gt;100 GeV</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(reaches neutrino purity of 97% but overwhelmingly atmospheric)</a:t>
            </a:r>
          </a:p>
        </p:txBody>
      </p:sp>
      <p:sp>
        <p:nvSpPr>
          <p:cNvPr id="6" name="Oval 5">
            <a:extLst>
              <a:ext uri="{FF2B5EF4-FFF2-40B4-BE49-F238E27FC236}">
                <a16:creationId xmlns:a16="http://schemas.microsoft.com/office/drawing/2014/main" id="{8B2EA01A-E694-8602-8F05-172FBDB9FAAA}"/>
              </a:ext>
            </a:extLst>
          </p:cNvPr>
          <p:cNvSpPr/>
          <p:nvPr/>
        </p:nvSpPr>
        <p:spPr>
          <a:xfrm>
            <a:off x="2603441" y="5385285"/>
            <a:ext cx="961802" cy="462013"/>
          </a:xfrm>
          <a:prstGeom prst="ellipse">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6282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7321E5-4024-D8FA-F6AE-65C3266A96DB}"/>
              </a:ext>
            </a:extLst>
          </p:cNvPr>
          <p:cNvPicPr>
            <a:picLocks noChangeAspect="1"/>
          </p:cNvPicPr>
          <p:nvPr/>
        </p:nvPicPr>
        <p:blipFill>
          <a:blip r:embed="rId2"/>
          <a:stretch>
            <a:fillRect/>
          </a:stretch>
        </p:blipFill>
        <p:spPr>
          <a:xfrm>
            <a:off x="536713" y="14960"/>
            <a:ext cx="7772400" cy="4148017"/>
          </a:xfrm>
          <a:prstGeom prst="rect">
            <a:avLst/>
          </a:prstGeom>
        </p:spPr>
      </p:pic>
      <p:pic>
        <p:nvPicPr>
          <p:cNvPr id="2" name="Picture 1">
            <a:extLst>
              <a:ext uri="{FF2B5EF4-FFF2-40B4-BE49-F238E27FC236}">
                <a16:creationId xmlns:a16="http://schemas.microsoft.com/office/drawing/2014/main" id="{5AF7449F-CF62-D9AF-0C9F-C559AE0DE9C2}"/>
              </a:ext>
            </a:extLst>
          </p:cNvPr>
          <p:cNvPicPr>
            <a:picLocks noChangeAspect="1"/>
          </p:cNvPicPr>
          <p:nvPr/>
        </p:nvPicPr>
        <p:blipFill>
          <a:blip r:embed="rId3"/>
          <a:stretch>
            <a:fillRect/>
          </a:stretch>
        </p:blipFill>
        <p:spPr>
          <a:xfrm>
            <a:off x="685800" y="4927607"/>
            <a:ext cx="7772400" cy="799534"/>
          </a:xfrm>
          <a:prstGeom prst="rect">
            <a:avLst/>
          </a:prstGeom>
        </p:spPr>
      </p:pic>
      <p:sp>
        <p:nvSpPr>
          <p:cNvPr id="4" name="TextBox 3">
            <a:extLst>
              <a:ext uri="{FF2B5EF4-FFF2-40B4-BE49-F238E27FC236}">
                <a16:creationId xmlns:a16="http://schemas.microsoft.com/office/drawing/2014/main" id="{F8AAFDCC-7DD0-873A-B7BD-3D1311C45287}"/>
              </a:ext>
            </a:extLst>
          </p:cNvPr>
          <p:cNvSpPr txBox="1"/>
          <p:nvPr/>
        </p:nvSpPr>
        <p:spPr>
          <a:xfrm>
            <a:off x="1804800" y="4162977"/>
            <a:ext cx="5534400" cy="646331"/>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maximize the likelihood </a:t>
            </a:r>
            <a:r>
              <a:rPr lang="en-US" i="1" dirty="0">
                <a:latin typeface="Arial" panose="020B0604020202020204" pitchFamily="34" charset="0"/>
                <a:cs typeface="Arial" panose="020B0604020202020204" pitchFamily="34" charset="0"/>
              </a:rPr>
              <a:t>L</a:t>
            </a:r>
            <a:r>
              <a:rPr lang="en-US" dirty="0">
                <a:latin typeface="Arial" panose="020B0604020202020204" pitchFamily="34" charset="0"/>
                <a:cs typeface="Arial" panose="020B0604020202020204" pitchFamily="34" charset="0"/>
              </a:rPr>
              <a:t> at each point in the sky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usually, add energy term to the signal likelihood</a:t>
            </a:r>
            <a:r>
              <a:rPr lang="en-US" i="1" dirty="0">
                <a:latin typeface="Arial" panose="020B0604020202020204" pitchFamily="34" charset="0"/>
                <a:cs typeface="Arial" panose="020B0604020202020204" pitchFamily="34" charset="0"/>
              </a:rPr>
              <a:t> S</a:t>
            </a:r>
          </a:p>
        </p:txBody>
      </p:sp>
      <p:pic>
        <p:nvPicPr>
          <p:cNvPr id="9" name="Picture 8">
            <a:extLst>
              <a:ext uri="{FF2B5EF4-FFF2-40B4-BE49-F238E27FC236}">
                <a16:creationId xmlns:a16="http://schemas.microsoft.com/office/drawing/2014/main" id="{36B96512-4099-4999-AC34-C499C550B05D}"/>
              </a:ext>
            </a:extLst>
          </p:cNvPr>
          <p:cNvPicPr>
            <a:picLocks noChangeAspect="1"/>
          </p:cNvPicPr>
          <p:nvPr/>
        </p:nvPicPr>
        <p:blipFill>
          <a:blip r:embed="rId4"/>
          <a:stretch>
            <a:fillRect/>
          </a:stretch>
        </p:blipFill>
        <p:spPr>
          <a:xfrm>
            <a:off x="3564982" y="5862932"/>
            <a:ext cx="4744131" cy="636844"/>
          </a:xfrm>
          <a:prstGeom prst="rect">
            <a:avLst/>
          </a:prstGeom>
        </p:spPr>
      </p:pic>
      <p:cxnSp>
        <p:nvCxnSpPr>
          <p:cNvPr id="11" name="Straight Arrow Connector 10">
            <a:extLst>
              <a:ext uri="{FF2B5EF4-FFF2-40B4-BE49-F238E27FC236}">
                <a16:creationId xmlns:a16="http://schemas.microsoft.com/office/drawing/2014/main" id="{E103102B-BACA-EE43-F6F1-4A010890FBD2}"/>
              </a:ext>
            </a:extLst>
          </p:cNvPr>
          <p:cNvCxnSpPr>
            <a:cxnSpLocks/>
          </p:cNvCxnSpPr>
          <p:nvPr/>
        </p:nvCxnSpPr>
        <p:spPr>
          <a:xfrm>
            <a:off x="3647661" y="5573938"/>
            <a:ext cx="0" cy="359723"/>
          </a:xfrm>
          <a:prstGeom prst="straightConnector1">
            <a:avLst/>
          </a:prstGeom>
          <a:ln w="41275">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83971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pic>
        <p:nvPicPr>
          <p:cNvPr id="193" name="Google Shape;193;p65" descr="skymap_PS_10yrs (2).png"/>
          <p:cNvPicPr preferRelativeResize="0"/>
          <p:nvPr/>
        </p:nvPicPr>
        <p:blipFill rotWithShape="1">
          <a:blip r:embed="rId3">
            <a:alphaModFix/>
          </a:blip>
          <a:srcRect/>
          <a:stretch/>
        </p:blipFill>
        <p:spPr>
          <a:xfrm>
            <a:off x="530917" y="1713979"/>
            <a:ext cx="5720232" cy="3746642"/>
          </a:xfrm>
          <a:prstGeom prst="rect">
            <a:avLst/>
          </a:prstGeom>
          <a:noFill/>
          <a:ln>
            <a:noFill/>
          </a:ln>
        </p:spPr>
      </p:pic>
      <p:pic>
        <p:nvPicPr>
          <p:cNvPr id="194" name="Google Shape;194;p65" descr="Picture 4"/>
          <p:cNvPicPr preferRelativeResize="0"/>
          <p:nvPr/>
        </p:nvPicPr>
        <p:blipFill rotWithShape="1">
          <a:blip r:embed="rId4">
            <a:alphaModFix/>
          </a:blip>
          <a:srcRect/>
          <a:stretch/>
        </p:blipFill>
        <p:spPr>
          <a:xfrm>
            <a:off x="6258111" y="1833675"/>
            <a:ext cx="2392954" cy="1868107"/>
          </a:xfrm>
          <a:prstGeom prst="rect">
            <a:avLst/>
          </a:prstGeom>
          <a:noFill/>
          <a:ln>
            <a:noFill/>
          </a:ln>
        </p:spPr>
      </p:pic>
      <p:cxnSp>
        <p:nvCxnSpPr>
          <p:cNvPr id="195" name="Google Shape;195;p65"/>
          <p:cNvCxnSpPr/>
          <p:nvPr/>
        </p:nvCxnSpPr>
        <p:spPr>
          <a:xfrm rot="10800000">
            <a:off x="7519382" y="2611511"/>
            <a:ext cx="1088786" cy="1357128"/>
          </a:xfrm>
          <a:prstGeom prst="straightConnector1">
            <a:avLst/>
          </a:prstGeom>
          <a:noFill/>
          <a:ln w="12700" cap="flat" cmpd="sng">
            <a:solidFill>
              <a:srgbClr val="000000"/>
            </a:solidFill>
            <a:prstDash val="solid"/>
            <a:round/>
            <a:headEnd type="none" w="sm" len="sm"/>
            <a:tailEnd type="none" w="sm" len="sm"/>
          </a:ln>
        </p:spPr>
      </p:cxnSp>
      <p:pic>
        <p:nvPicPr>
          <p:cNvPr id="196" name="Google Shape;196;p65" descr="Picture 23"/>
          <p:cNvPicPr preferRelativeResize="0"/>
          <p:nvPr/>
        </p:nvPicPr>
        <p:blipFill rotWithShape="1">
          <a:blip r:embed="rId5">
            <a:alphaModFix/>
          </a:blip>
          <a:srcRect/>
          <a:stretch/>
        </p:blipFill>
        <p:spPr>
          <a:xfrm>
            <a:off x="6539387" y="3941245"/>
            <a:ext cx="2103121" cy="1655103"/>
          </a:xfrm>
          <a:prstGeom prst="rect">
            <a:avLst/>
          </a:prstGeom>
          <a:noFill/>
          <a:ln>
            <a:noFill/>
          </a:ln>
        </p:spPr>
      </p:pic>
      <p:cxnSp>
        <p:nvCxnSpPr>
          <p:cNvPr id="197" name="Google Shape;197;p65"/>
          <p:cNvCxnSpPr/>
          <p:nvPr/>
        </p:nvCxnSpPr>
        <p:spPr>
          <a:xfrm rot="10800000" flipH="1">
            <a:off x="6557089" y="2588373"/>
            <a:ext cx="958546" cy="1403405"/>
          </a:xfrm>
          <a:prstGeom prst="straightConnector1">
            <a:avLst/>
          </a:prstGeom>
          <a:noFill/>
          <a:ln w="12700" cap="flat" cmpd="sng">
            <a:solidFill>
              <a:srgbClr val="000000"/>
            </a:solidFill>
            <a:prstDash val="solid"/>
            <a:round/>
            <a:headEnd type="none" w="sm" len="sm"/>
            <a:tailEnd type="none" w="sm" len="sm"/>
          </a:ln>
        </p:spPr>
      </p:cxnSp>
      <p:sp>
        <p:nvSpPr>
          <p:cNvPr id="198" name="Google Shape;198;p65"/>
          <p:cNvSpPr txBox="1"/>
          <p:nvPr/>
        </p:nvSpPr>
        <p:spPr>
          <a:xfrm>
            <a:off x="6610694" y="5325977"/>
            <a:ext cx="1960506" cy="300052"/>
          </a:xfrm>
          <a:prstGeom prst="rect">
            <a:avLst/>
          </a:prstGeom>
          <a:noFill/>
          <a:ln>
            <a:noFill/>
          </a:ln>
        </p:spPr>
        <p:txBody>
          <a:bodyPr spcFirstLastPara="1" wrap="square" lIns="34275" tIns="34275" rIns="34275" bIns="34275" anchor="t" anchorCtr="0">
            <a:spAutoFit/>
          </a:bodyPr>
          <a:lstStyle/>
          <a:p>
            <a:pPr defTabSz="685800">
              <a:buClr>
                <a:srgbClr val="FFFFFF"/>
              </a:buClr>
              <a:buSzPts val="2000"/>
            </a:pPr>
            <a:r>
              <a:rPr lang="en-US" sz="1500" kern="0">
                <a:solidFill>
                  <a:srgbClr val="FFFFFF"/>
                </a:solidFill>
                <a:latin typeface="Calibri"/>
                <a:ea typeface="Calibri"/>
                <a:cs typeface="Calibri"/>
                <a:sym typeface="Calibri"/>
              </a:rPr>
              <a:t>NGC 1068 (Messier 77)</a:t>
            </a:r>
            <a:endParaRPr sz="1050" kern="0">
              <a:solidFill>
                <a:srgbClr val="000000"/>
              </a:solidFill>
              <a:latin typeface="Arial"/>
              <a:ea typeface="Arial"/>
              <a:cs typeface="Arial"/>
              <a:sym typeface="Arial"/>
            </a:endParaRPr>
          </a:p>
        </p:txBody>
      </p:sp>
      <p:sp>
        <p:nvSpPr>
          <p:cNvPr id="199" name="Google Shape;199;p65"/>
          <p:cNvSpPr txBox="1"/>
          <p:nvPr/>
        </p:nvSpPr>
        <p:spPr>
          <a:xfrm>
            <a:off x="735186" y="5973670"/>
            <a:ext cx="7673625" cy="438551"/>
          </a:xfrm>
          <a:prstGeom prst="rect">
            <a:avLst/>
          </a:prstGeom>
          <a:noFill/>
          <a:ln>
            <a:noFill/>
          </a:ln>
        </p:spPr>
        <p:txBody>
          <a:bodyPr spcFirstLastPara="1" wrap="square" lIns="34275" tIns="34275" rIns="34275" bIns="34275" anchor="t" anchorCtr="0">
            <a:spAutoFit/>
          </a:bodyPr>
          <a:lstStyle/>
          <a:p>
            <a:pPr algn="ctr" defTabSz="685800">
              <a:buClr>
                <a:srgbClr val="000000"/>
              </a:buClr>
              <a:buSzPts val="3200"/>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pre-trial p-value for clustering of high energy neutrinos</a:t>
            </a:r>
            <a:r>
              <a:rPr lang="en-US" sz="2400" b="1" kern="0" dirty="0">
                <a:solidFill>
                  <a:srgbClr val="000000"/>
                </a:solidFill>
                <a:latin typeface="Inter"/>
                <a:ea typeface="Inter"/>
                <a:cs typeface="Inter"/>
                <a:sym typeface="Inter"/>
              </a:rPr>
              <a:t> </a:t>
            </a:r>
            <a:endParaRPr sz="2400" b="1" kern="0" dirty="0">
              <a:solidFill>
                <a:srgbClr val="000000"/>
              </a:solidFill>
              <a:latin typeface="Inter"/>
              <a:ea typeface="Inter"/>
              <a:cs typeface="Inter"/>
              <a:sym typeface="Inter"/>
            </a:endParaRPr>
          </a:p>
        </p:txBody>
      </p:sp>
      <p:cxnSp>
        <p:nvCxnSpPr>
          <p:cNvPr id="203" name="Google Shape;203;p65"/>
          <p:cNvCxnSpPr/>
          <p:nvPr/>
        </p:nvCxnSpPr>
        <p:spPr>
          <a:xfrm flipH="1">
            <a:off x="5406933" y="1885275"/>
            <a:ext cx="1261847" cy="1172374"/>
          </a:xfrm>
          <a:prstGeom prst="straightConnector1">
            <a:avLst/>
          </a:prstGeom>
          <a:noFill/>
          <a:ln w="12700" cap="flat" cmpd="sng">
            <a:solidFill>
              <a:srgbClr val="000000"/>
            </a:solidFill>
            <a:prstDash val="solid"/>
            <a:round/>
            <a:headEnd type="none" w="sm" len="sm"/>
            <a:tailEnd type="none" w="sm" len="sm"/>
          </a:ln>
        </p:spPr>
      </p:cxnSp>
      <p:cxnSp>
        <p:nvCxnSpPr>
          <p:cNvPr id="204" name="Google Shape;204;p65"/>
          <p:cNvCxnSpPr/>
          <p:nvPr/>
        </p:nvCxnSpPr>
        <p:spPr>
          <a:xfrm rot="10800000">
            <a:off x="5422540" y="3235852"/>
            <a:ext cx="1268735" cy="216056"/>
          </a:xfrm>
          <a:prstGeom prst="straightConnector1">
            <a:avLst/>
          </a:prstGeom>
          <a:noFill/>
          <a:ln w="12700" cap="flat" cmpd="sng">
            <a:solidFill>
              <a:srgbClr val="000000"/>
            </a:solidFill>
            <a:prstDash val="solid"/>
            <a:round/>
            <a:headEnd type="none" w="sm" len="sm"/>
            <a:tailEnd type="none" w="sm" len="sm"/>
          </a:ln>
        </p:spPr>
      </p:cxnSp>
      <p:sp>
        <p:nvSpPr>
          <p:cNvPr id="205" name="Google Shape;205;p65"/>
          <p:cNvSpPr/>
          <p:nvPr/>
        </p:nvSpPr>
        <p:spPr>
          <a:xfrm>
            <a:off x="5403772" y="3053618"/>
            <a:ext cx="148097" cy="182195"/>
          </a:xfrm>
          <a:prstGeom prst="rect">
            <a:avLst/>
          </a:prstGeom>
          <a:noFill/>
          <a:ln w="12700" cap="flat" cmpd="sng">
            <a:solidFill>
              <a:srgbClr val="000000"/>
            </a:solidFill>
            <a:prstDash val="solid"/>
            <a:round/>
            <a:headEnd type="none" w="sm" len="sm"/>
            <a:tailEnd type="none" w="sm" len="sm"/>
          </a:ln>
        </p:spPr>
        <p:txBody>
          <a:bodyPr spcFirstLastPara="1" wrap="square" lIns="34275" tIns="34275" rIns="34275" bIns="34275" anchor="ctr" anchorCtr="0">
            <a:noAutofit/>
          </a:bodyPr>
          <a:lstStyle/>
          <a:p>
            <a:pPr algn="ctr" defTabSz="685800">
              <a:buClr>
                <a:srgbClr val="FFFFFF"/>
              </a:buClr>
              <a:buSzPts val="1400"/>
            </a:pPr>
            <a:endParaRPr sz="1050" kern="0">
              <a:solidFill>
                <a:srgbClr val="000000"/>
              </a:solidFill>
              <a:latin typeface="Arial"/>
              <a:ea typeface="Arial"/>
              <a:cs typeface="Arial"/>
              <a:sym typeface="Arial"/>
            </a:endParaRPr>
          </a:p>
        </p:txBody>
      </p:sp>
      <p:sp>
        <p:nvSpPr>
          <p:cNvPr id="206" name="Google Shape;206;p65"/>
          <p:cNvSpPr txBox="1"/>
          <p:nvPr/>
        </p:nvSpPr>
        <p:spPr>
          <a:xfrm>
            <a:off x="3702077" y="4474669"/>
            <a:ext cx="2877750" cy="230802"/>
          </a:xfrm>
          <a:prstGeom prst="rect">
            <a:avLst/>
          </a:prstGeom>
          <a:noFill/>
          <a:ln>
            <a:noFill/>
          </a:ln>
        </p:spPr>
        <p:txBody>
          <a:bodyPr spcFirstLastPara="1" wrap="square" lIns="34275" tIns="34275" rIns="34275" bIns="34275" anchor="t" anchorCtr="0">
            <a:spAutoFit/>
          </a:bodyPr>
          <a:lstStyle/>
          <a:p>
            <a:pPr defTabSz="685800">
              <a:buClr>
                <a:srgbClr val="000000"/>
              </a:buClr>
              <a:buSzPts val="1700"/>
            </a:pPr>
            <a:r>
              <a:rPr lang="en-US" sz="1050" i="1" kern="0">
                <a:solidFill>
                  <a:srgbClr val="000000"/>
                </a:solidFill>
                <a:latin typeface="Inter Light"/>
                <a:ea typeface="Inter Light"/>
                <a:cs typeface="Inter Light"/>
                <a:sym typeface="Inter Light"/>
              </a:rPr>
              <a:t>IceCube, PRL 124, 051103 (2020)</a:t>
            </a:r>
            <a:endParaRPr sz="825" kern="0">
              <a:solidFill>
                <a:srgbClr val="000000"/>
              </a:solidFill>
              <a:latin typeface="Inter Light"/>
              <a:ea typeface="Inter Light"/>
              <a:cs typeface="Inter Light"/>
              <a:sym typeface="Inter Light"/>
            </a:endParaRPr>
          </a:p>
        </p:txBody>
      </p:sp>
      <p:sp>
        <p:nvSpPr>
          <p:cNvPr id="3" name="TextBox 2">
            <a:extLst>
              <a:ext uri="{FF2B5EF4-FFF2-40B4-BE49-F238E27FC236}">
                <a16:creationId xmlns:a16="http://schemas.microsoft.com/office/drawing/2014/main" id="{6A0FDAC3-ECFC-1255-4549-9F7A0FCB6D3A}"/>
              </a:ext>
            </a:extLst>
          </p:cNvPr>
          <p:cNvSpPr txBox="1"/>
          <p:nvPr/>
        </p:nvSpPr>
        <p:spPr>
          <a:xfrm>
            <a:off x="127770" y="445779"/>
            <a:ext cx="8888458" cy="823561"/>
          </a:xfrm>
          <a:prstGeom prst="rect">
            <a:avLst/>
          </a:prstGeom>
          <a:solidFill>
            <a:schemeClr val="bg1">
              <a:lumMod val="75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evidence for non-uniform sky map in 10 years of </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IceCube</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mostly resulting from 4 extragalactic source candidates</a:t>
            </a:r>
          </a:p>
        </p:txBody>
      </p:sp>
      <p:sp>
        <p:nvSpPr>
          <p:cNvPr id="5" name="TextBox 4">
            <a:extLst>
              <a:ext uri="{FF2B5EF4-FFF2-40B4-BE49-F238E27FC236}">
                <a16:creationId xmlns:a16="http://schemas.microsoft.com/office/drawing/2014/main" id="{089D7193-82A2-4C52-E5FE-F83652A7476B}"/>
              </a:ext>
            </a:extLst>
          </p:cNvPr>
          <p:cNvSpPr txBox="1"/>
          <p:nvPr/>
        </p:nvSpPr>
        <p:spPr>
          <a:xfrm>
            <a:off x="5777775" y="6421043"/>
            <a:ext cx="4572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Pts val="1700"/>
              <a:buFont typeface="Calibri"/>
              <a:buNone/>
              <a:tabLst/>
              <a:defRPr/>
            </a:pPr>
            <a:r>
              <a:rPr kumimoji="0" lang="en-US" sz="1400" b="0" u="none" strike="noStrike" kern="0" cap="none" spc="0" normalizeH="0" baseline="0" noProof="0" dirty="0" err="1">
                <a:ln>
                  <a:noFill/>
                </a:ln>
                <a:solidFill>
                  <a:srgbClr val="000000"/>
                </a:solidFill>
                <a:effectLst/>
                <a:uLnTx/>
                <a:uFillTx/>
                <a:latin typeface="Inter Light"/>
                <a:ea typeface="Inter Light"/>
                <a:cs typeface="Inter Light"/>
                <a:sym typeface="Inter Light"/>
              </a:rPr>
              <a:t>IceCube</a:t>
            </a:r>
            <a:r>
              <a:rPr kumimoji="0" lang="en-US" sz="1400" b="0" u="none" strike="noStrike" kern="0" cap="none" spc="0" normalizeH="0" baseline="0" noProof="0" dirty="0">
                <a:ln>
                  <a:noFill/>
                </a:ln>
                <a:solidFill>
                  <a:srgbClr val="000000"/>
                </a:solidFill>
                <a:effectLst/>
                <a:uLnTx/>
                <a:uFillTx/>
                <a:latin typeface="Inter Light"/>
                <a:ea typeface="Inter Light"/>
                <a:cs typeface="Inter Light"/>
                <a:sym typeface="Inter Light"/>
              </a:rPr>
              <a:t>, PRL 124, 051103 (2020)</a:t>
            </a:r>
            <a:endParaRPr kumimoji="0" lang="en-US" sz="1100" b="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B3D6D9-737F-8D4A-9FC2-0FC2C9C044A3}"/>
              </a:ext>
            </a:extLst>
          </p:cNvPr>
          <p:cNvPicPr>
            <a:picLocks noChangeAspect="1"/>
          </p:cNvPicPr>
          <p:nvPr/>
        </p:nvPicPr>
        <p:blipFill>
          <a:blip r:embed="rId2"/>
          <a:stretch>
            <a:fillRect/>
          </a:stretch>
        </p:blipFill>
        <p:spPr>
          <a:xfrm>
            <a:off x="-7938" y="-10633"/>
            <a:ext cx="4579938" cy="6858000"/>
          </a:xfrm>
          <a:prstGeom prst="rect">
            <a:avLst/>
          </a:prstGeom>
        </p:spPr>
      </p:pic>
      <p:pic>
        <p:nvPicPr>
          <p:cNvPr id="6" name="Picture 5">
            <a:extLst>
              <a:ext uri="{FF2B5EF4-FFF2-40B4-BE49-F238E27FC236}">
                <a16:creationId xmlns:a16="http://schemas.microsoft.com/office/drawing/2014/main" id="{18D4105F-C4C3-2947-9FCB-0BE5E38230DD}"/>
              </a:ext>
            </a:extLst>
          </p:cNvPr>
          <p:cNvPicPr>
            <a:picLocks noChangeAspect="1"/>
          </p:cNvPicPr>
          <p:nvPr/>
        </p:nvPicPr>
        <p:blipFill>
          <a:blip r:embed="rId3"/>
          <a:stretch>
            <a:fillRect/>
          </a:stretch>
        </p:blipFill>
        <p:spPr>
          <a:xfrm>
            <a:off x="5101771" y="0"/>
            <a:ext cx="4042229" cy="6858000"/>
          </a:xfrm>
          <a:prstGeom prst="rect">
            <a:avLst/>
          </a:prstGeom>
        </p:spPr>
      </p:pic>
      <p:sp>
        <p:nvSpPr>
          <p:cNvPr id="2" name="TextBox 1">
            <a:extLst>
              <a:ext uri="{FF2B5EF4-FFF2-40B4-BE49-F238E27FC236}">
                <a16:creationId xmlns:a16="http://schemas.microsoft.com/office/drawing/2014/main" id="{9ABB17FF-A1DE-004C-8011-AA3A9DC8A63C}"/>
              </a:ext>
            </a:extLst>
          </p:cNvPr>
          <p:cNvSpPr txBox="1"/>
          <p:nvPr/>
        </p:nvSpPr>
        <p:spPr>
          <a:xfrm>
            <a:off x="277587" y="1107554"/>
            <a:ext cx="8588826" cy="461665"/>
          </a:xfrm>
          <a:prstGeom prst="rect">
            <a:avLst/>
          </a:prstGeom>
          <a:solidFill>
            <a:schemeClr val="bg1">
              <a:lumMod val="75000"/>
              <a:alpha val="50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avoid &gt;10</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5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trials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Wingdings" pitchFamily="2" charset="2"/>
              </a:rPr>
              <a:t> search 110 preselected source candidates</a:t>
            </a:r>
            <a:endPar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Oval 6">
            <a:extLst>
              <a:ext uri="{FF2B5EF4-FFF2-40B4-BE49-F238E27FC236}">
                <a16:creationId xmlns:a16="http://schemas.microsoft.com/office/drawing/2014/main" id="{54E48EE7-9970-8247-A651-84C0939F91C9}"/>
              </a:ext>
            </a:extLst>
          </p:cNvPr>
          <p:cNvSpPr/>
          <p:nvPr/>
        </p:nvSpPr>
        <p:spPr>
          <a:xfrm>
            <a:off x="8127568" y="335456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8" name="Oval 7">
            <a:extLst>
              <a:ext uri="{FF2B5EF4-FFF2-40B4-BE49-F238E27FC236}">
                <a16:creationId xmlns:a16="http://schemas.microsoft.com/office/drawing/2014/main" id="{57A770D5-9094-3C48-8A53-DC578B842CA9}"/>
              </a:ext>
            </a:extLst>
          </p:cNvPr>
          <p:cNvSpPr/>
          <p:nvPr/>
        </p:nvSpPr>
        <p:spPr>
          <a:xfrm>
            <a:off x="3420888" y="4015562"/>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9" name="Oval 8">
            <a:extLst>
              <a:ext uri="{FF2B5EF4-FFF2-40B4-BE49-F238E27FC236}">
                <a16:creationId xmlns:a16="http://schemas.microsoft.com/office/drawing/2014/main" id="{DF4E99BE-373F-604F-B9BA-9B2322DFE32E}"/>
              </a:ext>
            </a:extLst>
          </p:cNvPr>
          <p:cNvSpPr/>
          <p:nvPr/>
        </p:nvSpPr>
        <p:spPr>
          <a:xfrm>
            <a:off x="3424437" y="464129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10" name="Oval 9">
            <a:extLst>
              <a:ext uri="{FF2B5EF4-FFF2-40B4-BE49-F238E27FC236}">
                <a16:creationId xmlns:a16="http://schemas.microsoft.com/office/drawing/2014/main" id="{0F3000F9-D0F0-6A48-B1ED-48EA74781FA4}"/>
              </a:ext>
            </a:extLst>
          </p:cNvPr>
          <p:cNvSpPr/>
          <p:nvPr/>
        </p:nvSpPr>
        <p:spPr>
          <a:xfrm>
            <a:off x="8138200" y="2334825"/>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Tree>
    <p:extLst>
      <p:ext uri="{BB962C8B-B14F-4D97-AF65-F5344CB8AC3E}">
        <p14:creationId xmlns:p14="http://schemas.microsoft.com/office/powerpoint/2010/main" val="2321808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B3D6D9-737F-8D4A-9FC2-0FC2C9C044A3}"/>
              </a:ext>
            </a:extLst>
          </p:cNvPr>
          <p:cNvPicPr>
            <a:picLocks noChangeAspect="1"/>
          </p:cNvPicPr>
          <p:nvPr/>
        </p:nvPicPr>
        <p:blipFill>
          <a:blip r:embed="rId2"/>
          <a:stretch>
            <a:fillRect/>
          </a:stretch>
        </p:blipFill>
        <p:spPr>
          <a:xfrm>
            <a:off x="-7938" y="-10633"/>
            <a:ext cx="4579938" cy="6858000"/>
          </a:xfrm>
          <a:prstGeom prst="rect">
            <a:avLst/>
          </a:prstGeom>
        </p:spPr>
      </p:pic>
      <p:pic>
        <p:nvPicPr>
          <p:cNvPr id="6" name="Picture 5">
            <a:extLst>
              <a:ext uri="{FF2B5EF4-FFF2-40B4-BE49-F238E27FC236}">
                <a16:creationId xmlns:a16="http://schemas.microsoft.com/office/drawing/2014/main" id="{18D4105F-C4C3-2947-9FCB-0BE5E38230DD}"/>
              </a:ext>
            </a:extLst>
          </p:cNvPr>
          <p:cNvPicPr>
            <a:picLocks noChangeAspect="1"/>
          </p:cNvPicPr>
          <p:nvPr/>
        </p:nvPicPr>
        <p:blipFill>
          <a:blip r:embed="rId3"/>
          <a:stretch>
            <a:fillRect/>
          </a:stretch>
        </p:blipFill>
        <p:spPr>
          <a:xfrm>
            <a:off x="5101771" y="0"/>
            <a:ext cx="4042229" cy="6858000"/>
          </a:xfrm>
          <a:prstGeom prst="rect">
            <a:avLst/>
          </a:prstGeom>
        </p:spPr>
      </p:pic>
      <p:sp>
        <p:nvSpPr>
          <p:cNvPr id="2" name="TextBox 1">
            <a:extLst>
              <a:ext uri="{FF2B5EF4-FFF2-40B4-BE49-F238E27FC236}">
                <a16:creationId xmlns:a16="http://schemas.microsoft.com/office/drawing/2014/main" id="{9ABB17FF-A1DE-004C-8011-AA3A9DC8A63C}"/>
              </a:ext>
            </a:extLst>
          </p:cNvPr>
          <p:cNvSpPr txBox="1"/>
          <p:nvPr/>
        </p:nvSpPr>
        <p:spPr>
          <a:xfrm>
            <a:off x="277587" y="1107554"/>
            <a:ext cx="8588826" cy="461665"/>
          </a:xfrm>
          <a:prstGeom prst="rect">
            <a:avLst/>
          </a:prstGeom>
          <a:solidFill>
            <a:schemeClr val="bg1">
              <a:lumMod val="75000"/>
              <a:alpha val="50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avoid &gt;10</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5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trials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Wingdings" pitchFamily="2" charset="2"/>
              </a:rPr>
              <a:t> search 110 preselected source candidates</a:t>
            </a:r>
            <a:endPar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Oval 6">
            <a:extLst>
              <a:ext uri="{FF2B5EF4-FFF2-40B4-BE49-F238E27FC236}">
                <a16:creationId xmlns:a16="http://schemas.microsoft.com/office/drawing/2014/main" id="{54E48EE7-9970-8247-A651-84C0939F91C9}"/>
              </a:ext>
            </a:extLst>
          </p:cNvPr>
          <p:cNvSpPr/>
          <p:nvPr/>
        </p:nvSpPr>
        <p:spPr>
          <a:xfrm>
            <a:off x="8127568" y="335456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8" name="Oval 7">
            <a:extLst>
              <a:ext uri="{FF2B5EF4-FFF2-40B4-BE49-F238E27FC236}">
                <a16:creationId xmlns:a16="http://schemas.microsoft.com/office/drawing/2014/main" id="{57A770D5-9094-3C48-8A53-DC578B842CA9}"/>
              </a:ext>
            </a:extLst>
          </p:cNvPr>
          <p:cNvSpPr/>
          <p:nvPr/>
        </p:nvSpPr>
        <p:spPr>
          <a:xfrm>
            <a:off x="3420888" y="4015562"/>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9" name="Oval 8">
            <a:extLst>
              <a:ext uri="{FF2B5EF4-FFF2-40B4-BE49-F238E27FC236}">
                <a16:creationId xmlns:a16="http://schemas.microsoft.com/office/drawing/2014/main" id="{DF4E99BE-373F-604F-B9BA-9B2322DFE32E}"/>
              </a:ext>
            </a:extLst>
          </p:cNvPr>
          <p:cNvSpPr/>
          <p:nvPr/>
        </p:nvSpPr>
        <p:spPr>
          <a:xfrm>
            <a:off x="3424437" y="464129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10" name="Oval 9">
            <a:extLst>
              <a:ext uri="{FF2B5EF4-FFF2-40B4-BE49-F238E27FC236}">
                <a16:creationId xmlns:a16="http://schemas.microsoft.com/office/drawing/2014/main" id="{0F3000F9-D0F0-6A48-B1ED-48EA74781FA4}"/>
              </a:ext>
            </a:extLst>
          </p:cNvPr>
          <p:cNvSpPr/>
          <p:nvPr/>
        </p:nvSpPr>
        <p:spPr>
          <a:xfrm>
            <a:off x="8138200" y="2334825"/>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pic>
        <p:nvPicPr>
          <p:cNvPr id="5" name="Picture 4">
            <a:extLst>
              <a:ext uri="{FF2B5EF4-FFF2-40B4-BE49-F238E27FC236}">
                <a16:creationId xmlns:a16="http://schemas.microsoft.com/office/drawing/2014/main" id="{6DAAB927-80DE-83ED-DABE-F2E2A22263CC}"/>
              </a:ext>
            </a:extLst>
          </p:cNvPr>
          <p:cNvPicPr>
            <a:picLocks noChangeAspect="1"/>
          </p:cNvPicPr>
          <p:nvPr/>
        </p:nvPicPr>
        <p:blipFill>
          <a:blip r:embed="rId4"/>
          <a:stretch>
            <a:fillRect/>
          </a:stretch>
        </p:blipFill>
        <p:spPr>
          <a:xfrm>
            <a:off x="685800" y="766729"/>
            <a:ext cx="7772400" cy="5473854"/>
          </a:xfrm>
          <a:prstGeom prst="rect">
            <a:avLst/>
          </a:prstGeom>
        </p:spPr>
      </p:pic>
    </p:spTree>
    <p:extLst>
      <p:ext uri="{BB962C8B-B14F-4D97-AF65-F5344CB8AC3E}">
        <p14:creationId xmlns:p14="http://schemas.microsoft.com/office/powerpoint/2010/main" val="526104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6C3FCC-CAA7-3E42-B2BD-AE7FABA334E6}"/>
              </a:ext>
            </a:extLst>
          </p:cNvPr>
          <p:cNvSpPr/>
          <p:nvPr/>
        </p:nvSpPr>
        <p:spPr>
          <a:xfrm>
            <a:off x="2263291" y="5979398"/>
            <a:ext cx="4892686" cy="461665"/>
          </a:xfrm>
          <a:prstGeom prst="rect">
            <a:avLst/>
          </a:prstGeom>
          <a:solidFill>
            <a:schemeClr val="bg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limits and interesting fluctuations ?</a:t>
            </a:r>
          </a:p>
        </p:txBody>
      </p:sp>
      <p:pic>
        <p:nvPicPr>
          <p:cNvPr id="3" name="Picture 2">
            <a:extLst>
              <a:ext uri="{FF2B5EF4-FFF2-40B4-BE49-F238E27FC236}">
                <a16:creationId xmlns:a16="http://schemas.microsoft.com/office/drawing/2014/main" id="{219C370D-2000-F343-B01E-C7673B66FD79}"/>
              </a:ext>
            </a:extLst>
          </p:cNvPr>
          <p:cNvPicPr>
            <a:picLocks noChangeAspect="1"/>
          </p:cNvPicPr>
          <p:nvPr/>
        </p:nvPicPr>
        <p:blipFill>
          <a:blip r:embed="rId3"/>
          <a:stretch>
            <a:fillRect/>
          </a:stretch>
        </p:blipFill>
        <p:spPr>
          <a:xfrm>
            <a:off x="457318" y="330697"/>
            <a:ext cx="8229364" cy="5535668"/>
          </a:xfrm>
          <a:prstGeom prst="rect">
            <a:avLst/>
          </a:prstGeom>
        </p:spPr>
      </p:pic>
      <p:cxnSp>
        <p:nvCxnSpPr>
          <p:cNvPr id="7" name="Straight Arrow Connector 6">
            <a:extLst>
              <a:ext uri="{FF2B5EF4-FFF2-40B4-BE49-F238E27FC236}">
                <a16:creationId xmlns:a16="http://schemas.microsoft.com/office/drawing/2014/main" id="{3B76CFAF-F88F-8B40-A1CB-4FC074B507FF}"/>
              </a:ext>
            </a:extLst>
          </p:cNvPr>
          <p:cNvCxnSpPr>
            <a:cxnSpLocks/>
          </p:cNvCxnSpPr>
          <p:nvPr/>
        </p:nvCxnSpPr>
        <p:spPr>
          <a:xfrm>
            <a:off x="5129939" y="2808851"/>
            <a:ext cx="0" cy="1844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1139CAC-2F57-E549-8D10-4CE4999B80B9}"/>
              </a:ext>
            </a:extLst>
          </p:cNvPr>
          <p:cNvCxnSpPr>
            <a:cxnSpLocks/>
          </p:cNvCxnSpPr>
          <p:nvPr/>
        </p:nvCxnSpPr>
        <p:spPr>
          <a:xfrm>
            <a:off x="5449580" y="2960176"/>
            <a:ext cx="0" cy="10317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A7A54E0-DA98-4D4F-B2BF-4F5D4D4F8267}"/>
              </a:ext>
            </a:extLst>
          </p:cNvPr>
          <p:cNvCxnSpPr>
            <a:cxnSpLocks/>
          </p:cNvCxnSpPr>
          <p:nvPr/>
        </p:nvCxnSpPr>
        <p:spPr>
          <a:xfrm>
            <a:off x="6391467" y="2717049"/>
            <a:ext cx="0" cy="55662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C9C9DF2D-6971-F84A-9A32-35AF60228BDB}"/>
              </a:ext>
            </a:extLst>
          </p:cNvPr>
          <p:cNvCxnSpPr>
            <a:cxnSpLocks/>
          </p:cNvCxnSpPr>
          <p:nvPr/>
        </p:nvCxnSpPr>
        <p:spPr>
          <a:xfrm>
            <a:off x="7873139" y="2960176"/>
            <a:ext cx="0" cy="20635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B611A82-285E-C248-B748-F865A5F7CF66}"/>
              </a:ext>
            </a:extLst>
          </p:cNvPr>
          <p:cNvSpPr txBox="1"/>
          <p:nvPr/>
        </p:nvSpPr>
        <p:spPr>
          <a:xfrm>
            <a:off x="4812226" y="2439519"/>
            <a:ext cx="127470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3" name="TextBox 12">
            <a:extLst>
              <a:ext uri="{FF2B5EF4-FFF2-40B4-BE49-F238E27FC236}">
                <a16:creationId xmlns:a16="http://schemas.microsoft.com/office/drawing/2014/main" id="{594847C0-1CF9-BC41-B002-808EDFD59FA0}"/>
              </a:ext>
            </a:extLst>
          </p:cNvPr>
          <p:cNvSpPr txBox="1"/>
          <p:nvPr/>
        </p:nvSpPr>
        <p:spPr>
          <a:xfrm>
            <a:off x="5186045" y="2649313"/>
            <a:ext cx="12105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a:t>
            </a:r>
          </a:p>
        </p:txBody>
      </p:sp>
      <p:sp>
        <p:nvSpPr>
          <p:cNvPr id="14" name="TextBox 13">
            <a:extLst>
              <a:ext uri="{FF2B5EF4-FFF2-40B4-BE49-F238E27FC236}">
                <a16:creationId xmlns:a16="http://schemas.microsoft.com/office/drawing/2014/main" id="{EF5F4B37-553D-B34D-9733-63A8CACFACD6}"/>
              </a:ext>
            </a:extLst>
          </p:cNvPr>
          <p:cNvSpPr txBox="1"/>
          <p:nvPr/>
        </p:nvSpPr>
        <p:spPr>
          <a:xfrm>
            <a:off x="6086934" y="2436770"/>
            <a:ext cx="17427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PKS 1424+240</a:t>
            </a:r>
          </a:p>
        </p:txBody>
      </p:sp>
      <p:sp>
        <p:nvSpPr>
          <p:cNvPr id="16" name="TextBox 15">
            <a:extLst>
              <a:ext uri="{FF2B5EF4-FFF2-40B4-BE49-F238E27FC236}">
                <a16:creationId xmlns:a16="http://schemas.microsoft.com/office/drawing/2014/main" id="{D86D9E63-628F-7342-8395-A4B95F41D0B2}"/>
              </a:ext>
            </a:extLst>
          </p:cNvPr>
          <p:cNvSpPr txBox="1"/>
          <p:nvPr/>
        </p:nvSpPr>
        <p:spPr>
          <a:xfrm>
            <a:off x="7555424" y="2650215"/>
            <a:ext cx="6463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GB9</a:t>
            </a:r>
          </a:p>
        </p:txBody>
      </p:sp>
      <p:sp>
        <p:nvSpPr>
          <p:cNvPr id="2" name="TextBox 1">
            <a:extLst>
              <a:ext uri="{FF2B5EF4-FFF2-40B4-BE49-F238E27FC236}">
                <a16:creationId xmlns:a16="http://schemas.microsoft.com/office/drawing/2014/main" id="{470EC581-8C4B-6FCA-1EF8-BF4430C7AF35}"/>
              </a:ext>
            </a:extLst>
          </p:cNvPr>
          <p:cNvSpPr txBox="1"/>
          <p:nvPr/>
        </p:nvSpPr>
        <p:spPr>
          <a:xfrm>
            <a:off x="3590223" y="606392"/>
            <a:ext cx="149111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a:t>
            </a:r>
            <a:r>
              <a:rPr kumimoji="0" lang="en-US" sz="1800" b="0" i="0" u="none" strike="noStrike" kern="1200" cap="none" spc="0" normalizeH="0" baseline="0" noProof="0" dirty="0">
                <a:ln>
                  <a:noFill/>
                </a:ln>
                <a:solidFill>
                  <a:srgbClr val="000000"/>
                </a:solidFill>
                <a:effectLst/>
                <a:uLnTx/>
                <a:uFillTx/>
                <a:latin typeface="Symbol" pitchFamily="2" charset="2"/>
                <a:ea typeface="+mn-ea"/>
                <a:cs typeface="Arial" panose="020B0604020202020204" pitchFamily="34" charset="0"/>
              </a:rPr>
              <a:t>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discovery</a:t>
            </a:r>
          </a:p>
        </p:txBody>
      </p:sp>
      <p:sp>
        <p:nvSpPr>
          <p:cNvPr id="5" name="TextBox 4">
            <a:extLst>
              <a:ext uri="{FF2B5EF4-FFF2-40B4-BE49-F238E27FC236}">
                <a16:creationId xmlns:a16="http://schemas.microsoft.com/office/drawing/2014/main" id="{48B02716-FE29-560D-8A7C-E9D91BE723F8}"/>
              </a:ext>
            </a:extLst>
          </p:cNvPr>
          <p:cNvSpPr txBox="1"/>
          <p:nvPr/>
        </p:nvSpPr>
        <p:spPr>
          <a:xfrm>
            <a:off x="2109287" y="1522955"/>
            <a:ext cx="177484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90%  sensitivity</a:t>
            </a:r>
          </a:p>
        </p:txBody>
      </p:sp>
    </p:spTree>
    <p:extLst>
      <p:ext uri="{BB962C8B-B14F-4D97-AF65-F5344CB8AC3E}">
        <p14:creationId xmlns:p14="http://schemas.microsoft.com/office/powerpoint/2010/main" val="36314789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66888" y="0"/>
            <a:ext cx="10279329" cy="6858000"/>
          </a:xfrm>
          <a:prstGeom prst="rect">
            <a:avLst/>
          </a:prstGeom>
        </p:spPr>
      </p:pic>
      <p:sp>
        <p:nvSpPr>
          <p:cNvPr id="3" name="TextBox 2">
            <a:extLst>
              <a:ext uri="{FF2B5EF4-FFF2-40B4-BE49-F238E27FC236}">
                <a16:creationId xmlns:a16="http://schemas.microsoft.com/office/drawing/2014/main" id="{6A548067-7953-897F-C754-13DD7460E5BD}"/>
              </a:ext>
            </a:extLst>
          </p:cNvPr>
          <p:cNvSpPr txBox="1"/>
          <p:nvPr/>
        </p:nvSpPr>
        <p:spPr>
          <a:xfrm>
            <a:off x="5815086" y="5224179"/>
            <a:ext cx="3276859" cy="738664"/>
          </a:xfrm>
          <a:prstGeom prst="rect">
            <a:avLst/>
          </a:prstGeom>
          <a:noFill/>
        </p:spPr>
        <p:txBody>
          <a:bodyPr wrap="none" rtlCol="0">
            <a:spAutoFit/>
          </a:bodyPr>
          <a:lstStyle/>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a:cs typeface="Arial" panose="020B0604020202020204" pitchFamily="34" charset="0"/>
              </a:rPr>
              <a:t>a rotating supermassive</a:t>
            </a:r>
          </a:p>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a:cs typeface="Arial" panose="020B0604020202020204" pitchFamily="34" charset="0"/>
              </a:rPr>
              <a:t> black hole</a:t>
            </a:r>
          </a:p>
        </p:txBody>
      </p:sp>
    </p:spTree>
    <p:extLst>
      <p:ext uri="{BB962C8B-B14F-4D97-AF65-F5344CB8AC3E}">
        <p14:creationId xmlns:p14="http://schemas.microsoft.com/office/powerpoint/2010/main" val="2605210696"/>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pic>
        <p:nvPicPr>
          <p:cNvPr id="4" name="Picture 3">
            <a:extLst>
              <a:ext uri="{FF2B5EF4-FFF2-40B4-BE49-F238E27FC236}">
                <a16:creationId xmlns:a16="http://schemas.microsoft.com/office/drawing/2014/main" id="{097F1EBF-AC82-BF80-8491-EFC66A941E48}"/>
              </a:ext>
            </a:extLst>
          </p:cNvPr>
          <p:cNvPicPr>
            <a:picLocks noChangeAspect="1"/>
          </p:cNvPicPr>
          <p:nvPr/>
        </p:nvPicPr>
        <p:blipFill>
          <a:blip r:embed="rId3"/>
          <a:stretch>
            <a:fillRect/>
          </a:stretch>
        </p:blipFill>
        <p:spPr>
          <a:xfrm>
            <a:off x="660136" y="1141621"/>
            <a:ext cx="6973116" cy="5575242"/>
          </a:xfrm>
          <a:prstGeom prst="rect">
            <a:avLst/>
          </a:prstGeom>
        </p:spPr>
      </p:pic>
      <p:sp>
        <p:nvSpPr>
          <p:cNvPr id="400" name="Google Shape;400;p76"/>
          <p:cNvSpPr txBox="1"/>
          <p:nvPr/>
        </p:nvSpPr>
        <p:spPr>
          <a:xfrm>
            <a:off x="1441639" y="396147"/>
            <a:ext cx="6460704" cy="470951"/>
          </a:xfrm>
          <a:prstGeom prst="rect">
            <a:avLst/>
          </a:prstGeom>
          <a:solidFill>
            <a:schemeClr val="bg1">
              <a:lumMod val="75000"/>
            </a:schemeClr>
          </a:solidFill>
          <a:ln>
            <a:noFill/>
          </a:ln>
        </p:spPr>
        <p:txBody>
          <a:bodyPr spcFirstLastPara="1" wrap="square" lIns="34256" tIns="34256" rIns="34256" bIns="34256" anchor="ctr" anchorCtr="0">
            <a:normAutofit/>
          </a:bodyPr>
          <a:lstStyle/>
          <a:p>
            <a:pPr marL="0" marR="0" lvl="0" indent="0" algn="ctr" defTabSz="685800" rtl="0" eaLnBrk="1" fontAlgn="auto" latinLnBrk="0" hangingPunct="1">
              <a:lnSpc>
                <a:spcPct val="90000"/>
              </a:lnSpc>
              <a:spcBef>
                <a:spcPts val="0"/>
              </a:spcBef>
              <a:spcAft>
                <a:spcPts val="0"/>
              </a:spcAft>
              <a:buClr>
                <a:srgbClr val="000000"/>
              </a:buClr>
              <a:buSzPts val="3200"/>
              <a:buFontTx/>
              <a:buNone/>
              <a:tabLst/>
              <a:defRPr/>
            </a:pPr>
            <a:r>
              <a:rPr kumimoji="0" lang="en-US" sz="24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rPr>
              <a:t>NGC 1068: an obscured cosmic accelerator</a:t>
            </a:r>
            <a:r>
              <a:rPr kumimoji="0" lang="en-US" sz="2400" b="1" i="0" u="none" strike="noStrike" kern="0" cap="none" spc="0" normalizeH="0" baseline="0" noProof="0" dirty="0">
                <a:ln>
                  <a:noFill/>
                </a:ln>
                <a:solidFill>
                  <a:srgbClr val="FF0000"/>
                </a:solidFill>
                <a:effectLst/>
                <a:uLnTx/>
                <a:uFillTx/>
                <a:latin typeface="Inter"/>
                <a:ea typeface="Inter"/>
                <a:cs typeface="Inter"/>
                <a:sym typeface="Inter"/>
              </a:rPr>
              <a:t> </a:t>
            </a:r>
            <a:endParaRPr kumimoji="0" sz="2400" b="1" i="0" u="none" strike="noStrike" kern="0" cap="none" spc="0" normalizeH="0" baseline="0" noProof="0" dirty="0">
              <a:ln>
                <a:noFill/>
              </a:ln>
              <a:solidFill>
                <a:srgbClr val="000000"/>
              </a:solidFill>
              <a:effectLst/>
              <a:uLnTx/>
              <a:uFillTx/>
              <a:latin typeface="Inter"/>
              <a:ea typeface="Inter"/>
              <a:cs typeface="Inter"/>
              <a:sym typeface="Inter"/>
            </a:endParaRPr>
          </a:p>
        </p:txBody>
      </p:sp>
      <p:sp>
        <p:nvSpPr>
          <p:cNvPr id="404" name="Google Shape;404;p76"/>
          <p:cNvSpPr txBox="1"/>
          <p:nvPr/>
        </p:nvSpPr>
        <p:spPr>
          <a:xfrm>
            <a:off x="2870877" y="3221251"/>
            <a:ext cx="806501"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1"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Fermi</a:t>
            </a:r>
            <a:r>
              <a:rPr kumimoji="0" lang="en-US" sz="1350" b="0" i="0"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-LAT</a:t>
            </a:r>
            <a:endParaRPr kumimoji="0" sz="105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05" name="Google Shape;405;p76"/>
          <p:cNvSpPr txBox="1"/>
          <p:nvPr/>
        </p:nvSpPr>
        <p:spPr>
          <a:xfrm>
            <a:off x="4942367" y="3690746"/>
            <a:ext cx="571511"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MAGIC</a:t>
            </a:r>
            <a:endParaRPr kumimoji="0" sz="105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06" name="Google Shape;406;p76"/>
          <p:cNvSpPr txBox="1"/>
          <p:nvPr/>
        </p:nvSpPr>
        <p:spPr>
          <a:xfrm>
            <a:off x="3777345" y="5099930"/>
            <a:ext cx="2330044"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(2) K. </a:t>
            </a:r>
            <a:r>
              <a:rPr kumimoji="0" lang="en-US" sz="1350" b="0" i="0" u="none" strike="noStrike" kern="0" cap="none" spc="0" normalizeH="0" baseline="0" noProof="0" dirty="0" err="1">
                <a:ln>
                  <a:noFill/>
                </a:ln>
                <a:solidFill>
                  <a:srgbClr val="262626"/>
                </a:solidFill>
                <a:effectLst/>
                <a:uLnTx/>
                <a:uFillTx/>
                <a:latin typeface="Helvetica Neue"/>
                <a:ea typeface="Helvetica Neue"/>
                <a:cs typeface="Helvetica Neue"/>
                <a:sym typeface="Helvetica Neue"/>
              </a:rPr>
              <a:t>Murase</a:t>
            </a:r>
            <a:r>
              <a:rPr kumimoji="0" lang="en-US" sz="1350" b="0" i="0"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 et al., PRL’20</a:t>
            </a:r>
            <a:endParaRPr kumimoji="0" sz="105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07" name="Google Shape;407;p76"/>
          <p:cNvSpPr txBox="1"/>
          <p:nvPr/>
        </p:nvSpPr>
        <p:spPr>
          <a:xfrm>
            <a:off x="5906660" y="2241141"/>
            <a:ext cx="1995683" cy="415498"/>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dirty="0">
                <a:ln>
                  <a:noFill/>
                </a:ln>
                <a:solidFill>
                  <a:srgbClr val="262626"/>
                </a:solidFill>
                <a:effectLst/>
                <a:uLnTx/>
                <a:uFillTx/>
                <a:latin typeface="Helvetica Neue"/>
                <a:ea typeface="Helvetica Neue"/>
                <a:cs typeface="Helvetica Neue"/>
                <a:sym typeface="Helvetica Neue"/>
              </a:rPr>
              <a:t>(1) Y. Inoue et al., ApJL’20</a:t>
            </a:r>
            <a:endParaRPr kumimoji="0" sz="105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AA69FD-C148-5443-AA34-254BFBC587CB}"/>
              </a:ext>
            </a:extLst>
          </p:cNvPr>
          <p:cNvPicPr>
            <a:picLocks noChangeAspect="1"/>
          </p:cNvPicPr>
          <p:nvPr/>
        </p:nvPicPr>
        <p:blipFill>
          <a:blip r:embed="rId2"/>
          <a:stretch>
            <a:fillRect/>
          </a:stretch>
        </p:blipFill>
        <p:spPr>
          <a:xfrm>
            <a:off x="-3963702" y="232659"/>
            <a:ext cx="12572301" cy="7071919"/>
          </a:xfrm>
          <a:prstGeom prst="rect">
            <a:avLst/>
          </a:prstGeom>
          <a:effectLst>
            <a:softEdge rad="1048593"/>
          </a:effectLst>
        </p:spPr>
      </p:pic>
      <p:sp>
        <p:nvSpPr>
          <p:cNvPr id="3" name="TextBox 2">
            <a:extLst>
              <a:ext uri="{FF2B5EF4-FFF2-40B4-BE49-F238E27FC236}">
                <a16:creationId xmlns:a16="http://schemas.microsoft.com/office/drawing/2014/main" id="{35B6093B-B9E4-1141-9A6D-D8127A906E52}"/>
              </a:ext>
            </a:extLst>
          </p:cNvPr>
          <p:cNvSpPr txBox="1"/>
          <p:nvPr/>
        </p:nvSpPr>
        <p:spPr>
          <a:xfrm>
            <a:off x="3911370" y="2489216"/>
            <a:ext cx="5153975" cy="1200329"/>
          </a:xfrm>
          <a:prstGeom prst="rect">
            <a:avLst/>
          </a:prstGeom>
          <a:noFill/>
        </p:spPr>
        <p:txBody>
          <a:bodyPr wrap="none" rtlCol="0">
            <a:spAutoFit/>
          </a:bodyPr>
          <a:lstStyle/>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electrons and protons are accelerated </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the high field regions associated</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with the black hole and the accretion disk</a:t>
            </a:r>
          </a:p>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produce neutrinos in the optically thick corona</a:t>
            </a:r>
          </a:p>
        </p:txBody>
      </p:sp>
      <p:pic>
        <p:nvPicPr>
          <p:cNvPr id="4" name="Google Shape;75;p15">
            <a:extLst>
              <a:ext uri="{FF2B5EF4-FFF2-40B4-BE49-F238E27FC236}">
                <a16:creationId xmlns:a16="http://schemas.microsoft.com/office/drawing/2014/main" id="{FC61FEED-6484-2B46-B1AD-FC6AD45000C0}"/>
              </a:ext>
            </a:extLst>
          </p:cNvPr>
          <p:cNvPicPr preferRelativeResize="0"/>
          <p:nvPr/>
        </p:nvPicPr>
        <p:blipFill>
          <a:blip r:embed="rId3">
            <a:alphaModFix/>
          </a:blip>
          <a:stretch>
            <a:fillRect/>
          </a:stretch>
        </p:blipFill>
        <p:spPr>
          <a:xfrm>
            <a:off x="4130375" y="3768619"/>
            <a:ext cx="4478224" cy="2388900"/>
          </a:xfrm>
          <a:prstGeom prst="rect">
            <a:avLst/>
          </a:prstGeom>
          <a:noFill/>
          <a:ln>
            <a:noFill/>
          </a:ln>
          <a:effectLst>
            <a:softEdge rad="248939"/>
          </a:effectLst>
        </p:spPr>
      </p:pic>
      <p:sp>
        <p:nvSpPr>
          <p:cNvPr id="5" name="TextBox 4">
            <a:extLst>
              <a:ext uri="{FF2B5EF4-FFF2-40B4-BE49-F238E27FC236}">
                <a16:creationId xmlns:a16="http://schemas.microsoft.com/office/drawing/2014/main" id="{6FA18D95-2911-144C-8FC8-8D44DD0D577D}"/>
              </a:ext>
            </a:extLst>
          </p:cNvPr>
          <p:cNvSpPr txBox="1"/>
          <p:nvPr/>
        </p:nvSpPr>
        <p:spPr>
          <a:xfrm>
            <a:off x="678145" y="151826"/>
            <a:ext cx="778770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neutrino production in obscured cores of active galaxies</a:t>
            </a:r>
            <a:endParaRPr kumimoji="0" lang="en-US" sz="24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12518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44" name="Google Shape;344;p74" descr="Screenshot 2021-01-31 at 12.20.08.png"/>
          <p:cNvPicPr preferRelativeResize="0"/>
          <p:nvPr/>
        </p:nvPicPr>
        <p:blipFill rotWithShape="1">
          <a:blip r:embed="rId3">
            <a:alphaModFix/>
            <a:extLst>
              <a:ext uri="{28A0092B-C50C-407E-A947-70E740481C1C}">
                <a14:useLocalDpi xmlns:a14="http://schemas.microsoft.com/office/drawing/2010/main"/>
              </a:ext>
            </a:extLst>
          </a:blip>
          <a:srcRect/>
          <a:stretch/>
        </p:blipFill>
        <p:spPr>
          <a:xfrm>
            <a:off x="-567559" y="0"/>
            <a:ext cx="10289628" cy="6857999"/>
          </a:xfrm>
          <a:prstGeom prst="rect">
            <a:avLst/>
          </a:prstGeom>
          <a:noFill/>
          <a:ln>
            <a:noFill/>
          </a:ln>
        </p:spPr>
      </p:pic>
      <p:cxnSp>
        <p:nvCxnSpPr>
          <p:cNvPr id="346" name="Google Shape;346;p74"/>
          <p:cNvCxnSpPr/>
          <p:nvPr/>
        </p:nvCxnSpPr>
        <p:spPr>
          <a:xfrm>
            <a:off x="2663305" y="3471614"/>
            <a:ext cx="1529977" cy="954867"/>
          </a:xfrm>
          <a:prstGeom prst="straightConnector1">
            <a:avLst/>
          </a:prstGeom>
          <a:noFill/>
          <a:ln w="25400" cap="flat" cmpd="sng">
            <a:solidFill>
              <a:srgbClr val="FFFFFF"/>
            </a:solidFill>
            <a:prstDash val="solid"/>
            <a:miter lim="400000"/>
            <a:headEnd type="none" w="sm" len="sm"/>
            <a:tailEnd type="triangle" w="med" len="med"/>
          </a:ln>
        </p:spPr>
      </p:cxnSp>
      <p:sp>
        <p:nvSpPr>
          <p:cNvPr id="347" name="Google Shape;347;p74"/>
          <p:cNvSpPr txBox="1"/>
          <p:nvPr/>
        </p:nvSpPr>
        <p:spPr>
          <a:xfrm>
            <a:off x="1948915" y="3154084"/>
            <a:ext cx="860400" cy="384721"/>
          </a:xfrm>
          <a:prstGeom prst="rect">
            <a:avLst/>
          </a:prstGeom>
          <a:noFill/>
          <a:ln>
            <a:noFill/>
          </a:ln>
        </p:spPr>
        <p:txBody>
          <a:bodyPr spcFirstLastPara="1" wrap="square" lIns="38100" tIns="38100" rIns="38100" bIns="38100" anchor="ctr"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2100"/>
              <a:buFontTx/>
              <a:buNone/>
              <a:tabLst/>
              <a:defRPr/>
            </a:pPr>
            <a:r>
              <a:rPr kumimoji="0" lang="en-US" sz="2000" b="0" i="0" u="none" strike="noStrike" kern="0" cap="none" spc="0" normalizeH="0" baseline="0" noProof="0" dirty="0">
                <a:ln>
                  <a:noFill/>
                </a:ln>
                <a:solidFill>
                  <a:srgbClr val="FFFFFF"/>
                </a:solidFill>
                <a:effectLst/>
                <a:uLnTx/>
                <a:uFillTx/>
                <a:latin typeface="Inter Light"/>
                <a:ea typeface="Inter Light"/>
                <a:cs typeface="Inter Light"/>
                <a:sym typeface="Inter Light"/>
              </a:rPr>
              <a:t>SMBH</a:t>
            </a:r>
            <a:endParaRPr kumimoji="0" sz="2000" b="0" i="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cxnSp>
        <p:nvCxnSpPr>
          <p:cNvPr id="348" name="Google Shape;348;p74"/>
          <p:cNvCxnSpPr>
            <a:cxnSpLocks/>
          </p:cNvCxnSpPr>
          <p:nvPr/>
        </p:nvCxnSpPr>
        <p:spPr>
          <a:xfrm>
            <a:off x="7625274" y="3181124"/>
            <a:ext cx="0" cy="1054545"/>
          </a:xfrm>
          <a:prstGeom prst="straightConnector1">
            <a:avLst/>
          </a:prstGeom>
          <a:noFill/>
          <a:ln w="25400" cap="flat" cmpd="sng">
            <a:solidFill>
              <a:srgbClr val="FFFFFF"/>
            </a:solidFill>
            <a:prstDash val="solid"/>
            <a:miter lim="400000"/>
            <a:headEnd type="none" w="sm" len="sm"/>
            <a:tailEnd type="triangle" w="med" len="med"/>
          </a:ln>
        </p:spPr>
      </p:cxnSp>
      <p:sp>
        <p:nvSpPr>
          <p:cNvPr id="349" name="Google Shape;349;p74"/>
          <p:cNvSpPr txBox="1"/>
          <p:nvPr/>
        </p:nvSpPr>
        <p:spPr>
          <a:xfrm>
            <a:off x="6854343" y="2858322"/>
            <a:ext cx="1610325" cy="384721"/>
          </a:xfrm>
          <a:prstGeom prst="rect">
            <a:avLst/>
          </a:prstGeom>
          <a:noFill/>
          <a:ln>
            <a:noFill/>
          </a:ln>
        </p:spPr>
        <p:txBody>
          <a:bodyPr spcFirstLastPara="1" wrap="square" lIns="38100" tIns="38100" rIns="38100" bIns="38100" anchor="ctr"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2100"/>
              <a:buFontTx/>
              <a:buNone/>
              <a:tabLst/>
              <a:defRPr/>
            </a:pPr>
            <a:r>
              <a:rPr kumimoji="0" lang="en-US" sz="2000" b="0" i="0" u="none" strike="noStrike" kern="0" cap="none" spc="0" normalizeH="0" baseline="0" noProof="0" dirty="0">
                <a:ln>
                  <a:noFill/>
                </a:ln>
                <a:solidFill>
                  <a:srgbClr val="FFFFFF"/>
                </a:solidFill>
                <a:effectLst/>
                <a:uLnTx/>
                <a:uFillTx/>
                <a:latin typeface="Inter Light"/>
                <a:ea typeface="Inter Light"/>
                <a:cs typeface="Inter Light"/>
                <a:sym typeface="Inter Light"/>
              </a:rPr>
              <a:t>Accretion disk</a:t>
            </a:r>
            <a:endParaRPr kumimoji="0" sz="1050" b="0" i="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cxnSp>
        <p:nvCxnSpPr>
          <p:cNvPr id="350" name="Google Shape;350;p74"/>
          <p:cNvCxnSpPr/>
          <p:nvPr/>
        </p:nvCxnSpPr>
        <p:spPr>
          <a:xfrm flipH="1">
            <a:off x="5094758" y="2373620"/>
            <a:ext cx="818516" cy="818515"/>
          </a:xfrm>
          <a:prstGeom prst="straightConnector1">
            <a:avLst/>
          </a:prstGeom>
          <a:noFill/>
          <a:ln w="25400" cap="flat" cmpd="sng">
            <a:solidFill>
              <a:srgbClr val="FFFFFF"/>
            </a:solidFill>
            <a:prstDash val="solid"/>
            <a:miter lim="400000"/>
            <a:headEnd type="none" w="sm" len="sm"/>
            <a:tailEnd type="triangle" w="med" len="med"/>
          </a:ln>
        </p:spPr>
      </p:cxnSp>
      <p:sp>
        <p:nvSpPr>
          <p:cNvPr id="351" name="Google Shape;351;p74"/>
          <p:cNvSpPr txBox="1"/>
          <p:nvPr/>
        </p:nvSpPr>
        <p:spPr>
          <a:xfrm>
            <a:off x="4601288" y="1885533"/>
            <a:ext cx="4710878" cy="384721"/>
          </a:xfrm>
          <a:prstGeom prst="rect">
            <a:avLst/>
          </a:prstGeom>
          <a:noFill/>
          <a:ln>
            <a:noFill/>
          </a:ln>
        </p:spPr>
        <p:txBody>
          <a:bodyPr spcFirstLastPara="1" wrap="square" lIns="38100" tIns="38100" rIns="38100" bIns="38100" anchor="ctr"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2100"/>
              <a:buFontTx/>
              <a:buNone/>
              <a:tabLst/>
              <a:defRPr/>
            </a:pPr>
            <a:r>
              <a:rPr kumimoji="0" lang="en-US" sz="2000" b="0" i="0" u="none" strike="noStrike" kern="0" cap="none" spc="0" normalizeH="0" baseline="0" noProof="0" dirty="0">
                <a:ln>
                  <a:noFill/>
                </a:ln>
                <a:solidFill>
                  <a:srgbClr val="FFFFFF"/>
                </a:solidFill>
                <a:effectLst/>
                <a:uLnTx/>
                <a:uFillTx/>
                <a:latin typeface="Inter Light"/>
                <a:ea typeface="Inter Light"/>
                <a:cs typeface="Inter Light"/>
                <a:sym typeface="Inter Light"/>
              </a:rPr>
              <a:t>Black hot corona: </a:t>
            </a:r>
            <a:r>
              <a:rPr kumimoji="0" lang="en-US" sz="2000" b="0" i="0" u="none" strike="noStrike" kern="0" cap="none" spc="0" normalizeH="0" baseline="0" noProof="0" dirty="0" err="1">
                <a:ln>
                  <a:noFill/>
                </a:ln>
                <a:solidFill>
                  <a:srgbClr val="FFFFFF"/>
                </a:solidFill>
                <a:effectLst/>
                <a:uLnTx/>
                <a:uFillTx/>
                <a:latin typeface="Inter Light"/>
                <a:ea typeface="Inter Light"/>
                <a:cs typeface="Inter Light"/>
                <a:sym typeface="Inter Light"/>
              </a:rPr>
              <a:t>ultrahot</a:t>
            </a:r>
            <a:r>
              <a:rPr kumimoji="0" lang="en-US" sz="2000" b="0" i="0" u="none" strike="noStrike" kern="0" cap="none" spc="0" normalizeH="0" baseline="0" noProof="0" dirty="0">
                <a:ln>
                  <a:noFill/>
                </a:ln>
                <a:solidFill>
                  <a:srgbClr val="FFFFFF"/>
                </a:solidFill>
                <a:effectLst/>
                <a:uLnTx/>
                <a:uFillTx/>
                <a:latin typeface="Inter Light"/>
                <a:ea typeface="Inter Light"/>
                <a:cs typeface="Inter Light"/>
                <a:sym typeface="Inter Light"/>
              </a:rPr>
              <a:t> gas/radiation</a:t>
            </a:r>
            <a:endParaRPr kumimoji="0" sz="1050" b="0" i="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sp>
        <p:nvSpPr>
          <p:cNvPr id="352" name="Google Shape;352;p74"/>
          <p:cNvSpPr txBox="1"/>
          <p:nvPr/>
        </p:nvSpPr>
        <p:spPr>
          <a:xfrm>
            <a:off x="0" y="6361016"/>
            <a:ext cx="2242350" cy="173124"/>
          </a:xfrm>
          <a:prstGeom prst="rect">
            <a:avLst/>
          </a:prstGeom>
          <a:noFill/>
          <a:ln>
            <a:noFill/>
          </a:ln>
        </p:spPr>
        <p:txBody>
          <a:bodyPr spcFirstLastPara="1" wrap="square" lIns="0" tIns="0" rIns="0" bIns="0" anchor="t"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1500"/>
              <a:buFontTx/>
              <a:buNone/>
              <a:tabLst/>
              <a:defRPr/>
            </a:pPr>
            <a:r>
              <a:rPr kumimoji="0" lang="en-US" sz="1125" b="0" i="1" u="none" strike="noStrike" kern="0" cap="none" spc="0" normalizeH="0" baseline="0" noProof="0" dirty="0">
                <a:ln>
                  <a:noFill/>
                </a:ln>
                <a:solidFill>
                  <a:srgbClr val="FFFFFF"/>
                </a:solidFill>
                <a:effectLst/>
                <a:uLnTx/>
                <a:uFillTx/>
                <a:latin typeface="Inter Light"/>
                <a:ea typeface="Inter Light"/>
                <a:cs typeface="Inter Light"/>
                <a:sym typeface="Inter Light"/>
              </a:rPr>
              <a:t>Image credit: NASA/JPL-Caltech</a:t>
            </a:r>
            <a:endParaRPr kumimoji="0" sz="975" b="0" i="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sp>
        <p:nvSpPr>
          <p:cNvPr id="353" name="Google Shape;353;p74"/>
          <p:cNvSpPr txBox="1"/>
          <p:nvPr/>
        </p:nvSpPr>
        <p:spPr>
          <a:xfrm>
            <a:off x="974643" y="692114"/>
            <a:ext cx="7490025" cy="446276"/>
          </a:xfrm>
          <a:prstGeom prst="rect">
            <a:avLst/>
          </a:prstGeom>
          <a:noFill/>
          <a:ln>
            <a:noFill/>
          </a:ln>
        </p:spPr>
        <p:txBody>
          <a:bodyPr spcFirstLastPara="1" wrap="square" lIns="38100" tIns="38100" rIns="38100" bIns="38100" anchor="ctr"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3200"/>
              <a:buFontTx/>
              <a:buNone/>
              <a:tabLst/>
              <a:defRPr/>
            </a:pPr>
            <a:r>
              <a:rPr kumimoji="0" lang="en-US" sz="2400" b="0" i="0" u="none" strike="noStrike" kern="0" cap="none" spc="0" normalizeH="0" baseline="0" noProof="0" dirty="0">
                <a:ln>
                  <a:noFill/>
                </a:ln>
                <a:solidFill>
                  <a:srgbClr val="FFFFFF"/>
                </a:solidFill>
                <a:effectLst/>
                <a:uLnTx/>
                <a:uFillTx/>
                <a:latin typeface="Inter"/>
                <a:ea typeface="Inter"/>
                <a:cs typeface="Inter"/>
                <a:sym typeface="Inter"/>
              </a:rPr>
              <a:t>NGC 1068 neutrinos: the disk corona model </a:t>
            </a:r>
            <a:endParaRPr kumimoji="0" sz="2400" b="0" i="0" u="none" strike="noStrike" kern="0" cap="none" spc="0" normalizeH="0" baseline="0" noProof="0" dirty="0">
              <a:ln>
                <a:noFill/>
              </a:ln>
              <a:solidFill>
                <a:srgbClr val="000000"/>
              </a:solidFill>
              <a:effectLst/>
              <a:uLnTx/>
              <a:uFillTx/>
              <a:latin typeface="Inter"/>
              <a:ea typeface="Inter"/>
              <a:cs typeface="Inter"/>
              <a:sym typeface="Inte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79572B-6AC4-6D40-5532-ADDDC58813AA}"/>
              </a:ext>
            </a:extLst>
          </p:cNvPr>
          <p:cNvPicPr>
            <a:picLocks noChangeAspect="1"/>
          </p:cNvPicPr>
          <p:nvPr/>
        </p:nvPicPr>
        <p:blipFill>
          <a:blip r:embed="rId2"/>
          <a:stretch>
            <a:fillRect/>
          </a:stretch>
        </p:blipFill>
        <p:spPr>
          <a:xfrm>
            <a:off x="773098" y="513292"/>
            <a:ext cx="8392812" cy="5082314"/>
          </a:xfrm>
          <a:prstGeom prst="rect">
            <a:avLst/>
          </a:prstGeom>
        </p:spPr>
      </p:pic>
      <p:sp>
        <p:nvSpPr>
          <p:cNvPr id="2" name="TextBox 1">
            <a:extLst>
              <a:ext uri="{FF2B5EF4-FFF2-40B4-BE49-F238E27FC236}">
                <a16:creationId xmlns:a16="http://schemas.microsoft.com/office/drawing/2014/main" id="{50FCD2CD-DE3F-4ED0-8C98-86B869C7F60D}"/>
              </a:ext>
            </a:extLst>
          </p:cNvPr>
          <p:cNvSpPr txBox="1"/>
          <p:nvPr/>
        </p:nvSpPr>
        <p:spPr>
          <a:xfrm>
            <a:off x="-93678" y="0"/>
            <a:ext cx="9237678" cy="58477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radiatively obscured core of an active galaxy: opaque to </a:t>
            </a:r>
            <a:r>
              <a:rPr kumimoji="0" lang="en-US" sz="32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g</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-rays</a:t>
            </a:r>
          </a:p>
        </p:txBody>
      </p:sp>
      <p:sp>
        <p:nvSpPr>
          <p:cNvPr id="4" name="TextBox 3">
            <a:extLst>
              <a:ext uri="{FF2B5EF4-FFF2-40B4-BE49-F238E27FC236}">
                <a16:creationId xmlns:a16="http://schemas.microsoft.com/office/drawing/2014/main" id="{F5FEC292-8A7B-85BC-CBE7-4F22FC1AC13F}"/>
              </a:ext>
            </a:extLst>
          </p:cNvPr>
          <p:cNvSpPr txBox="1"/>
          <p:nvPr/>
        </p:nvSpPr>
        <p:spPr>
          <a:xfrm>
            <a:off x="3400587" y="6108898"/>
            <a:ext cx="5622053" cy="646331"/>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[PS: the neutrinos are not produced by star formation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because they are not accompanied by gamma rays]</a:t>
            </a:r>
            <a:endParaRPr kumimoji="0" lang="en-US" sz="1800" b="0" i="0" u="none" strike="noStrike" kern="1200" cap="none" spc="0" normalizeH="0" baseline="0" noProof="0" dirty="0">
              <a:ln>
                <a:noFill/>
              </a:ln>
              <a:solidFill>
                <a:srgbClr val="000000"/>
              </a:solidFill>
              <a:effectLst/>
              <a:uLnTx/>
              <a:uFillTx/>
              <a:latin typeface="Helvetica Neue"/>
              <a:ea typeface="+mn-ea"/>
              <a:cs typeface="+mn-cs"/>
            </a:endParaRPr>
          </a:p>
        </p:txBody>
      </p:sp>
    </p:spTree>
    <p:extLst>
      <p:ext uri="{BB962C8B-B14F-4D97-AF65-F5344CB8AC3E}">
        <p14:creationId xmlns:p14="http://schemas.microsoft.com/office/powerpoint/2010/main" val="2184584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52941" name="Picture 13" descr="Shingl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364" y="-3251"/>
            <a:ext cx="5346314" cy="6919648"/>
          </a:xfrm>
          <a:prstGeom prst="rect">
            <a:avLst/>
          </a:prstGeom>
          <a:pattFill prst="shingle">
            <a:fgClr>
              <a:schemeClr val="accent1"/>
            </a:fgClr>
            <a:bgClr>
              <a:schemeClr val="bg1"/>
            </a:bgClr>
          </a:pattFill>
        </p:spPr>
      </p:pic>
      <p:sp>
        <p:nvSpPr>
          <p:cNvPr id="4" name="TextBox 3">
            <a:extLst>
              <a:ext uri="{FF2B5EF4-FFF2-40B4-BE49-F238E27FC236}">
                <a16:creationId xmlns:a16="http://schemas.microsoft.com/office/drawing/2014/main" id="{97015102-3593-E041-804A-1C2702DF1D28}"/>
              </a:ext>
            </a:extLst>
          </p:cNvPr>
          <p:cNvSpPr txBox="1"/>
          <p:nvPr/>
        </p:nvSpPr>
        <p:spPr>
          <a:xfrm>
            <a:off x="3329610" y="79513"/>
            <a:ext cx="5744816" cy="6730369"/>
          </a:xfrm>
          <a:prstGeom prst="rect">
            <a:avLst/>
          </a:prstGeom>
          <a:solidFill>
            <a:schemeClr val="tx1">
              <a:lumMod val="75000"/>
            </a:schemeClr>
          </a:solidFill>
          <a:ln>
            <a:no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t>
            </a:r>
            <a:r>
              <a:rPr kumimoji="0" lang="en-US" sz="2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a:t>
            </a:r>
            <a:r>
              <a:rPr kumimoji="0" lang="en-US" sz="3200" b="1" i="0" u="none" strike="noStrike" kern="1200" cap="none" spc="0" normalizeH="0" baseline="0" noProof="0" dirty="0" err="1">
                <a:ln>
                  <a:noFill/>
                </a:ln>
                <a:solidFill>
                  <a:prstClr val="black"/>
                </a:solidFill>
                <a:effectLst/>
                <a:uLnTx/>
                <a:uFillTx/>
                <a:latin typeface="Symbol" pitchFamily="2" charset="2"/>
                <a:ea typeface="+mn-ea"/>
                <a:cs typeface="Arial" panose="020B0604020202020204" pitchFamily="34" charset="0"/>
              </a:rPr>
              <a:t>g</a:t>
            </a: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efficiency dilemma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efficiency for producing the neutrinos in the photon target: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likelihood of the </a:t>
            </a:r>
            <a:r>
              <a:rPr kumimoji="0" lang="en-US"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multimessenger</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photons to be absorbed in target</a:t>
            </a: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therefore, with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do not expect high energy gamma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rays to accompany cosmic neutrinos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blazar jets are out </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003AAD0F-F59F-6F9A-67B6-E62FB1908AAB}"/>
              </a:ext>
            </a:extLst>
          </p:cNvPr>
          <p:cNvPicPr>
            <a:picLocks noChangeAspect="1"/>
          </p:cNvPicPr>
          <p:nvPr/>
        </p:nvPicPr>
        <p:blipFill>
          <a:blip r:embed="rId4"/>
          <a:stretch>
            <a:fillRect/>
          </a:stretch>
        </p:blipFill>
        <p:spPr>
          <a:xfrm>
            <a:off x="5443130" y="3972279"/>
            <a:ext cx="2270528" cy="319293"/>
          </a:xfrm>
          <a:prstGeom prst="rect">
            <a:avLst/>
          </a:prstGeom>
        </p:spPr>
      </p:pic>
      <p:sp>
        <p:nvSpPr>
          <p:cNvPr id="20" name="TextBox 19">
            <a:extLst>
              <a:ext uri="{FF2B5EF4-FFF2-40B4-BE49-F238E27FC236}">
                <a16:creationId xmlns:a16="http://schemas.microsoft.com/office/drawing/2014/main" id="{D3DD8936-C7F7-3E63-52CE-2840596A8A76}"/>
              </a:ext>
            </a:extLst>
          </p:cNvPr>
          <p:cNvSpPr txBox="1"/>
          <p:nvPr/>
        </p:nvSpPr>
        <p:spPr>
          <a:xfrm>
            <a:off x="422031" y="178903"/>
            <a:ext cx="2907579" cy="523220"/>
          </a:xfrm>
          <a:prstGeom prst="rect">
            <a:avLst/>
          </a:prstGeom>
          <a:solidFill>
            <a:schemeClr val="tx1"/>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C00000"/>
                </a:solidFill>
                <a:effectLst/>
                <a:uLnTx/>
                <a:uFillTx/>
                <a:latin typeface="Calibri"/>
                <a:ea typeface="+mn-ea"/>
                <a:cs typeface="+mn-cs"/>
              </a:rPr>
              <a:t>NEUTRINO BEAMS         </a:t>
            </a:r>
          </a:p>
        </p:txBody>
      </p:sp>
      <p:pic>
        <p:nvPicPr>
          <p:cNvPr id="2" name="Picture 1">
            <a:extLst>
              <a:ext uri="{FF2B5EF4-FFF2-40B4-BE49-F238E27FC236}">
                <a16:creationId xmlns:a16="http://schemas.microsoft.com/office/drawing/2014/main" id="{C3868A08-556F-F947-306A-1E44A024B35C}"/>
              </a:ext>
            </a:extLst>
          </p:cNvPr>
          <p:cNvPicPr>
            <a:picLocks noChangeAspect="1"/>
          </p:cNvPicPr>
          <p:nvPr/>
        </p:nvPicPr>
        <p:blipFill>
          <a:blip r:embed="rId5"/>
          <a:stretch>
            <a:fillRect/>
          </a:stretch>
        </p:blipFill>
        <p:spPr>
          <a:xfrm>
            <a:off x="3777227" y="1665074"/>
            <a:ext cx="5187346" cy="721644"/>
          </a:xfrm>
          <a:prstGeom prst="rect">
            <a:avLst/>
          </a:prstGeom>
        </p:spPr>
      </p:pic>
      <p:pic>
        <p:nvPicPr>
          <p:cNvPr id="5" name="Picture 4">
            <a:extLst>
              <a:ext uri="{FF2B5EF4-FFF2-40B4-BE49-F238E27FC236}">
                <a16:creationId xmlns:a16="http://schemas.microsoft.com/office/drawing/2014/main" id="{A36799DC-B6EA-F066-3AE1-FF6933024A46}"/>
              </a:ext>
            </a:extLst>
          </p:cNvPr>
          <p:cNvPicPr>
            <a:picLocks noChangeAspect="1"/>
          </p:cNvPicPr>
          <p:nvPr/>
        </p:nvPicPr>
        <p:blipFill>
          <a:blip r:embed="rId6"/>
          <a:stretch>
            <a:fillRect/>
          </a:stretch>
        </p:blipFill>
        <p:spPr>
          <a:xfrm>
            <a:off x="4572000" y="3292883"/>
            <a:ext cx="3519345" cy="327381"/>
          </a:xfrm>
          <a:prstGeom prst="rect">
            <a:avLst/>
          </a:prstGeom>
        </p:spPr>
      </p:pic>
      <p:pic>
        <p:nvPicPr>
          <p:cNvPr id="7" name="Picture 6">
            <a:extLst>
              <a:ext uri="{FF2B5EF4-FFF2-40B4-BE49-F238E27FC236}">
                <a16:creationId xmlns:a16="http://schemas.microsoft.com/office/drawing/2014/main" id="{75C54DFD-DE5F-8AFF-C69B-3EC10D342091}"/>
              </a:ext>
            </a:extLst>
          </p:cNvPr>
          <p:cNvPicPr>
            <a:picLocks noChangeAspect="1"/>
          </p:cNvPicPr>
          <p:nvPr/>
        </p:nvPicPr>
        <p:blipFill>
          <a:blip r:embed="rId7"/>
          <a:stretch>
            <a:fillRect/>
          </a:stretch>
        </p:blipFill>
        <p:spPr>
          <a:xfrm>
            <a:off x="4572000" y="4584167"/>
            <a:ext cx="3329609" cy="682076"/>
          </a:xfrm>
          <a:prstGeom prst="rect">
            <a:avLst/>
          </a:prstGeom>
        </p:spPr>
      </p:pic>
    </p:spTree>
    <p:extLst>
      <p:ext uri="{BB962C8B-B14F-4D97-AF65-F5344CB8AC3E}">
        <p14:creationId xmlns:p14="http://schemas.microsoft.com/office/powerpoint/2010/main" val="2324319837"/>
      </p:ext>
    </p:extLst>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0957B1-7380-C743-A2DB-AC321CF4CC45}"/>
              </a:ext>
            </a:extLst>
          </p:cNvPr>
          <p:cNvSpPr txBox="1"/>
          <p:nvPr/>
        </p:nvSpPr>
        <p:spPr>
          <a:xfrm>
            <a:off x="741100" y="482302"/>
            <a:ext cx="7661800" cy="400110"/>
          </a:xfrm>
          <a:prstGeom prst="rect">
            <a:avLst/>
          </a:prstGeom>
          <a:solidFill>
            <a:schemeClr val="bg1">
              <a:lumMod val="75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neutrinos produced in the gamma-ray obscured core of NGC 1068</a:t>
            </a:r>
          </a:p>
        </p:txBody>
      </p:sp>
      <p:pic>
        <p:nvPicPr>
          <p:cNvPr id="5" name="Picture 4">
            <a:extLst>
              <a:ext uri="{FF2B5EF4-FFF2-40B4-BE49-F238E27FC236}">
                <a16:creationId xmlns:a16="http://schemas.microsoft.com/office/drawing/2014/main" id="{D9E43FA3-55EB-134B-880C-42BCDB27B05C}"/>
              </a:ext>
            </a:extLst>
          </p:cNvPr>
          <p:cNvPicPr>
            <a:picLocks noChangeAspect="1"/>
          </p:cNvPicPr>
          <p:nvPr/>
        </p:nvPicPr>
        <p:blipFill>
          <a:blip r:embed="rId2"/>
          <a:stretch>
            <a:fillRect/>
          </a:stretch>
        </p:blipFill>
        <p:spPr>
          <a:xfrm>
            <a:off x="1155700" y="1178886"/>
            <a:ext cx="6832600" cy="4064000"/>
          </a:xfrm>
          <a:prstGeom prst="rect">
            <a:avLst/>
          </a:prstGeom>
        </p:spPr>
      </p:pic>
      <p:cxnSp>
        <p:nvCxnSpPr>
          <p:cNvPr id="7" name="Straight Connector 6">
            <a:extLst>
              <a:ext uri="{FF2B5EF4-FFF2-40B4-BE49-F238E27FC236}">
                <a16:creationId xmlns:a16="http://schemas.microsoft.com/office/drawing/2014/main" id="{6AC03CD9-B004-8948-A469-688EA3ECA4FD}"/>
              </a:ext>
            </a:extLst>
          </p:cNvPr>
          <p:cNvCxnSpPr/>
          <p:nvPr/>
        </p:nvCxnSpPr>
        <p:spPr>
          <a:xfrm>
            <a:off x="2919369" y="4815281"/>
            <a:ext cx="251670"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1E14B8D-2737-B14D-9340-2A5CC90B591B}"/>
              </a:ext>
            </a:extLst>
          </p:cNvPr>
          <p:cNvCxnSpPr>
            <a:cxnSpLocks/>
          </p:cNvCxnSpPr>
          <p:nvPr/>
        </p:nvCxnSpPr>
        <p:spPr>
          <a:xfrm flipH="1">
            <a:off x="4286774" y="4803979"/>
            <a:ext cx="313888"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86E25400-AF0B-5F4E-91D7-1D8803FA72BF}"/>
              </a:ext>
            </a:extLst>
          </p:cNvPr>
          <p:cNvCxnSpPr>
            <a:cxnSpLocks/>
          </p:cNvCxnSpPr>
          <p:nvPr/>
        </p:nvCxnSpPr>
        <p:spPr>
          <a:xfrm flipH="1">
            <a:off x="7382312" y="4815280"/>
            <a:ext cx="195744" cy="75501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08C8316-C8D6-D24F-83B6-451B547499E9}"/>
              </a:ext>
            </a:extLst>
          </p:cNvPr>
          <p:cNvCxnSpPr/>
          <p:nvPr/>
        </p:nvCxnSpPr>
        <p:spPr>
          <a:xfrm>
            <a:off x="6195270" y="4803979"/>
            <a:ext cx="251670"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EE4D33FE-0495-B346-9630-E308CAFC5271}"/>
              </a:ext>
            </a:extLst>
          </p:cNvPr>
          <p:cNvSpPr txBox="1"/>
          <p:nvPr/>
        </p:nvSpPr>
        <p:spPr>
          <a:xfrm>
            <a:off x="5406144" y="5558988"/>
            <a:ext cx="2975495" cy="707886"/>
          </a:xfrm>
          <a:prstGeom prst="rect">
            <a:avLst/>
          </a:prstGeom>
          <a:noFill/>
          <a:ln w="19050">
            <a:solidFill>
              <a:schemeClr val="tx2">
                <a:lumMod val="95000"/>
                <a:lumOff val="5000"/>
              </a:schemeClr>
            </a:solidFill>
          </a:ln>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range of neutrino flux:</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protons versus electrons</a:t>
            </a:r>
          </a:p>
        </p:txBody>
      </p:sp>
      <p:sp>
        <p:nvSpPr>
          <p:cNvPr id="15" name="TextBox 14">
            <a:extLst>
              <a:ext uri="{FF2B5EF4-FFF2-40B4-BE49-F238E27FC236}">
                <a16:creationId xmlns:a16="http://schemas.microsoft.com/office/drawing/2014/main" id="{5B8EFEE4-AF6C-774F-A83D-BC1CDCDE02A0}"/>
              </a:ext>
            </a:extLst>
          </p:cNvPr>
          <p:cNvSpPr txBox="1"/>
          <p:nvPr/>
        </p:nvSpPr>
        <p:spPr>
          <a:xfrm>
            <a:off x="2147582" y="5570209"/>
            <a:ext cx="2912727" cy="707886"/>
          </a:xfrm>
          <a:prstGeom prst="rect">
            <a:avLst/>
          </a:prstGeom>
          <a:noFill/>
          <a:ln w="19050">
            <a:solidFill>
              <a:schemeClr val="tx2">
                <a:lumMod val="95000"/>
                <a:lumOff val="5000"/>
              </a:schemeClr>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accompanying </a:t>
            </a: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pionic</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photons</a:t>
            </a:r>
          </a:p>
        </p:txBody>
      </p:sp>
    </p:spTree>
    <p:extLst>
      <p:ext uri="{BB962C8B-B14F-4D97-AF65-F5344CB8AC3E}">
        <p14:creationId xmlns:p14="http://schemas.microsoft.com/office/powerpoint/2010/main" val="4183766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a:extLst>
              <a:ext uri="{FF2B5EF4-FFF2-40B4-BE49-F238E27FC236}">
                <a16:creationId xmlns:a16="http://schemas.microsoft.com/office/drawing/2014/main" id="{2147C81F-F370-EE0E-AA1C-CD5B08B2DB66}"/>
              </a:ext>
            </a:extLst>
          </p:cNvPr>
          <p:cNvGraphicFramePr>
            <a:graphicFrameLocks noChangeAspect="1"/>
          </p:cNvGraphicFramePr>
          <p:nvPr>
            <p:extLst>
              <p:ext uri="{D42A27DB-BD31-4B8C-83A1-F6EECF244321}">
                <p14:modId xmlns:p14="http://schemas.microsoft.com/office/powerpoint/2010/main" val="171976950"/>
              </p:ext>
            </p:extLst>
          </p:nvPr>
        </p:nvGraphicFramePr>
        <p:xfrm>
          <a:off x="-269463" y="-89452"/>
          <a:ext cx="9413463" cy="7065001"/>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2" name="Object 2">
                        <a:extLst>
                          <a:ext uri="{FF2B5EF4-FFF2-40B4-BE49-F238E27FC236}">
                            <a16:creationId xmlns:a16="http://schemas.microsoft.com/office/drawing/2014/main" id="{2147C81F-F370-EE0E-AA1C-CD5B08B2D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463" y="-89452"/>
                        <a:ext cx="9413463" cy="70650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2" name="TextBox 11">
            <a:extLst>
              <a:ext uri="{FF2B5EF4-FFF2-40B4-BE49-F238E27FC236}">
                <a16:creationId xmlns:a16="http://schemas.microsoft.com/office/drawing/2014/main" id="{19734227-10F1-5E18-8B04-A311A5313E2A}"/>
              </a:ext>
            </a:extLst>
          </p:cNvPr>
          <p:cNvSpPr txBox="1"/>
          <p:nvPr/>
        </p:nvSpPr>
        <p:spPr>
          <a:xfrm>
            <a:off x="315660" y="253622"/>
            <a:ext cx="8828340" cy="280076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the cocoon absorbs the protons to produce neutrinos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by dimensional analysis: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000000"/>
              </a:solidFill>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000000"/>
              </a:solidFill>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000000"/>
                </a:solidFill>
                <a:latin typeface="Arial" panose="020B0604020202020204" pitchFamily="34" charset="0"/>
                <a:ea typeface="ＭＳ Ｐゴシック"/>
                <a:cs typeface="Arial" panose="020B0604020202020204" pitchFamily="34" charset="0"/>
              </a:rPr>
              <a:t>NGC 1068:</a:t>
            </a: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p:txBody>
      </p:sp>
      <p:sp>
        <p:nvSpPr>
          <p:cNvPr id="5" name="TextBox 4">
            <a:extLst>
              <a:ext uri="{FF2B5EF4-FFF2-40B4-BE49-F238E27FC236}">
                <a16:creationId xmlns:a16="http://schemas.microsoft.com/office/drawing/2014/main" id="{3D5968C8-748E-2393-816F-E59C88234835}"/>
              </a:ext>
            </a:extLst>
          </p:cNvPr>
          <p:cNvSpPr txBox="1"/>
          <p:nvPr/>
        </p:nvSpPr>
        <p:spPr>
          <a:xfrm>
            <a:off x="3333919" y="4062202"/>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Helvetica Neue"/>
              <a:ea typeface="+mn-ea"/>
              <a:cs typeface="+mn-cs"/>
            </a:endParaRPr>
          </a:p>
        </p:txBody>
      </p:sp>
      <p:sp>
        <p:nvSpPr>
          <p:cNvPr id="7" name="TextBox 6">
            <a:extLst>
              <a:ext uri="{FF2B5EF4-FFF2-40B4-BE49-F238E27FC236}">
                <a16:creationId xmlns:a16="http://schemas.microsoft.com/office/drawing/2014/main" id="{02091097-0C5F-31F8-3F4B-B5D41141B0D4}"/>
              </a:ext>
            </a:extLst>
          </p:cNvPr>
          <p:cNvSpPr txBox="1"/>
          <p:nvPr/>
        </p:nvSpPr>
        <p:spPr>
          <a:xfrm>
            <a:off x="2419519" y="3851809"/>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Helvetica Neue"/>
              <a:ea typeface="+mn-ea"/>
              <a:cs typeface="+mn-cs"/>
            </a:endParaRPr>
          </a:p>
        </p:txBody>
      </p:sp>
      <p:sp>
        <p:nvSpPr>
          <p:cNvPr id="10" name="TextBox 9">
            <a:extLst>
              <a:ext uri="{FF2B5EF4-FFF2-40B4-BE49-F238E27FC236}">
                <a16:creationId xmlns:a16="http://schemas.microsoft.com/office/drawing/2014/main" id="{BCE4F96B-BAB1-6419-0857-A3DE0A3AE0B6}"/>
              </a:ext>
            </a:extLst>
          </p:cNvPr>
          <p:cNvSpPr txBox="1"/>
          <p:nvPr/>
        </p:nvSpPr>
        <p:spPr>
          <a:xfrm>
            <a:off x="488911" y="3866042"/>
            <a:ext cx="7896714" cy="707886"/>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size of the neutrino production region (or the gamma ray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absorption</a:t>
            </a:r>
            <a:r>
              <a:rPr lang="en-US" sz="2000" dirty="0">
                <a:solidFill>
                  <a:srgbClr val="000000"/>
                </a:solidFill>
                <a:latin typeface="Arial" panose="020B0604020202020204" pitchFamily="34" charset="0"/>
                <a:cs typeface="Arial" panose="020B0604020202020204" pitchFamily="34" charset="0"/>
              </a:rPr>
              <a:t> </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region for the case of pp) is 10 ~100 Schwarzschild radii!</a:t>
            </a:r>
          </a:p>
        </p:txBody>
      </p:sp>
      <p:pic>
        <p:nvPicPr>
          <p:cNvPr id="8" name="Picture 7">
            <a:extLst>
              <a:ext uri="{FF2B5EF4-FFF2-40B4-BE49-F238E27FC236}">
                <a16:creationId xmlns:a16="http://schemas.microsoft.com/office/drawing/2014/main" id="{F139030C-36D1-A642-B6D3-6E318C15AE3B}"/>
              </a:ext>
            </a:extLst>
          </p:cNvPr>
          <p:cNvPicPr>
            <a:picLocks noChangeAspect="1"/>
          </p:cNvPicPr>
          <p:nvPr/>
        </p:nvPicPr>
        <p:blipFill>
          <a:blip r:embed="rId4"/>
          <a:stretch>
            <a:fillRect/>
          </a:stretch>
        </p:blipFill>
        <p:spPr>
          <a:xfrm>
            <a:off x="1370814" y="1704568"/>
            <a:ext cx="6335431" cy="847549"/>
          </a:xfrm>
          <a:prstGeom prst="rect">
            <a:avLst/>
          </a:prstGeom>
        </p:spPr>
      </p:pic>
      <p:pic>
        <p:nvPicPr>
          <p:cNvPr id="13" name="Picture 12">
            <a:extLst>
              <a:ext uri="{FF2B5EF4-FFF2-40B4-BE49-F238E27FC236}">
                <a16:creationId xmlns:a16="http://schemas.microsoft.com/office/drawing/2014/main" id="{8BEA5E12-C045-3941-8400-59A9CA98CA0B}"/>
              </a:ext>
            </a:extLst>
          </p:cNvPr>
          <p:cNvPicPr>
            <a:picLocks noChangeAspect="1"/>
          </p:cNvPicPr>
          <p:nvPr/>
        </p:nvPicPr>
        <p:blipFill>
          <a:blip r:embed="rId5"/>
          <a:stretch>
            <a:fillRect/>
          </a:stretch>
        </p:blipFill>
        <p:spPr>
          <a:xfrm>
            <a:off x="685799" y="3155892"/>
            <a:ext cx="7772400" cy="407465"/>
          </a:xfrm>
          <a:prstGeom prst="rect">
            <a:avLst/>
          </a:prstGeom>
        </p:spPr>
      </p:pic>
      <p:pic>
        <p:nvPicPr>
          <p:cNvPr id="14" name="Picture 13">
            <a:extLst>
              <a:ext uri="{FF2B5EF4-FFF2-40B4-BE49-F238E27FC236}">
                <a16:creationId xmlns:a16="http://schemas.microsoft.com/office/drawing/2014/main" id="{F9C7972F-E813-9CE0-CFF3-982EC2FAB5A1}"/>
              </a:ext>
            </a:extLst>
          </p:cNvPr>
          <p:cNvPicPr>
            <a:picLocks noChangeAspect="1"/>
          </p:cNvPicPr>
          <p:nvPr/>
        </p:nvPicPr>
        <p:blipFill>
          <a:blip r:embed="rId6"/>
          <a:stretch>
            <a:fillRect/>
          </a:stretch>
        </p:blipFill>
        <p:spPr>
          <a:xfrm>
            <a:off x="843630" y="5830723"/>
            <a:ext cx="7772400" cy="770580"/>
          </a:xfrm>
          <a:prstGeom prst="rect">
            <a:avLst/>
          </a:prstGeom>
        </p:spPr>
      </p:pic>
      <p:pic>
        <p:nvPicPr>
          <p:cNvPr id="15" name="Picture 14">
            <a:extLst>
              <a:ext uri="{FF2B5EF4-FFF2-40B4-BE49-F238E27FC236}">
                <a16:creationId xmlns:a16="http://schemas.microsoft.com/office/drawing/2014/main" id="{7B72AAE6-59FE-92B5-8F0B-F339A8672178}"/>
              </a:ext>
            </a:extLst>
          </p:cNvPr>
          <p:cNvPicPr>
            <a:picLocks noChangeAspect="1"/>
          </p:cNvPicPr>
          <p:nvPr/>
        </p:nvPicPr>
        <p:blipFill>
          <a:blip r:embed="rId7"/>
          <a:stretch>
            <a:fillRect/>
          </a:stretch>
        </p:blipFill>
        <p:spPr>
          <a:xfrm>
            <a:off x="1332605" y="5019681"/>
            <a:ext cx="6221895" cy="727707"/>
          </a:xfrm>
          <a:prstGeom prst="rect">
            <a:avLst/>
          </a:prstGeom>
        </p:spPr>
      </p:pic>
      <p:sp>
        <p:nvSpPr>
          <p:cNvPr id="3" name="Oval 2">
            <a:extLst>
              <a:ext uri="{FF2B5EF4-FFF2-40B4-BE49-F238E27FC236}">
                <a16:creationId xmlns:a16="http://schemas.microsoft.com/office/drawing/2014/main" id="{A347E180-0372-AF6B-CA05-8F3FC19CEEC6}"/>
              </a:ext>
            </a:extLst>
          </p:cNvPr>
          <p:cNvSpPr/>
          <p:nvPr/>
        </p:nvSpPr>
        <p:spPr>
          <a:xfrm>
            <a:off x="4959625" y="3866042"/>
            <a:ext cx="3426000" cy="953441"/>
          </a:xfrm>
          <a:prstGeom prst="ellipse">
            <a:avLst/>
          </a:prstGeom>
          <a:noFill/>
          <a:ln w="508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72527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ct 2">
            <a:extLst>
              <a:ext uri="{FF2B5EF4-FFF2-40B4-BE49-F238E27FC236}">
                <a16:creationId xmlns:a16="http://schemas.microsoft.com/office/drawing/2014/main" id="{B146D356-A32C-9B46-BF7C-5F204C1B2B66}"/>
              </a:ext>
            </a:extLst>
          </p:cNvPr>
          <p:cNvGraphicFramePr>
            <a:graphicFrameLocks noChangeAspect="1"/>
          </p:cNvGraphicFramePr>
          <p:nvPr>
            <p:extLst>
              <p:ext uri="{D42A27DB-BD31-4B8C-83A1-F6EECF244321}">
                <p14:modId xmlns:p14="http://schemas.microsoft.com/office/powerpoint/2010/main" val="1196513859"/>
              </p:ext>
            </p:extLst>
          </p:nvPr>
        </p:nvGraphicFramePr>
        <p:xfrm>
          <a:off x="-146100" y="0"/>
          <a:ext cx="9594618" cy="7201249"/>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7" name="Object 2">
                        <a:extLst>
                          <a:ext uri="{FF2B5EF4-FFF2-40B4-BE49-F238E27FC236}">
                            <a16:creationId xmlns:a16="http://schemas.microsoft.com/office/drawing/2014/main" id="{B146D356-A32C-9B46-BF7C-5F204C1B2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100" y="0"/>
                        <a:ext cx="9594618" cy="7201249"/>
                      </a:xfrm>
                      <a:prstGeom prst="rect">
                        <a:avLst/>
                      </a:prstGeom>
                      <a:solidFill>
                        <a:schemeClr val="bg1"/>
                      </a:solidFill>
                      <a:ln>
                        <a:noFill/>
                      </a:ln>
                      <a:effectLst/>
                    </p:spPr>
                  </p:pic>
                </p:oleObj>
              </mc:Fallback>
            </mc:AlternateContent>
          </a:graphicData>
        </a:graphic>
      </p:graphicFrame>
      <p:sp>
        <p:nvSpPr>
          <p:cNvPr id="3" name="TextBox 2">
            <a:extLst>
              <a:ext uri="{FF2B5EF4-FFF2-40B4-BE49-F238E27FC236}">
                <a16:creationId xmlns:a16="http://schemas.microsoft.com/office/drawing/2014/main" id="{F267F4C2-CA7B-6749-B24E-D79AA56D3176}"/>
              </a:ext>
            </a:extLst>
          </p:cNvPr>
          <p:cNvSpPr txBox="1"/>
          <p:nvPr/>
        </p:nvSpPr>
        <p:spPr>
          <a:xfrm>
            <a:off x="-36228" y="692135"/>
            <a:ext cx="9374874" cy="5816977"/>
          </a:xfrm>
          <a:prstGeom prst="rect">
            <a:avLst/>
          </a:prstGeom>
          <a:solidFill>
            <a:schemeClr val="tx1">
              <a:lumMod val="65000"/>
              <a:lumOff val="35000"/>
            </a:schemeClr>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interesting fluctuations or neutrino sources?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improved detector geometry and calibration (each PMT calibrated individually)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improved muon angular resolution and energy reconstruction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DNN (energy) and BDT (pointing) reconstruction</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point spread function consistent with simulation</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insensitive to systematics</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improved characterization of the optics of the ice</a:t>
            </a: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applied to 10 years of archival data (pass 2),</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data unblinded, answer…</a:t>
            </a:r>
          </a:p>
        </p:txBody>
      </p:sp>
      <p:pic>
        <p:nvPicPr>
          <p:cNvPr id="4" name="Picture 3">
            <a:extLst>
              <a:ext uri="{FF2B5EF4-FFF2-40B4-BE49-F238E27FC236}">
                <a16:creationId xmlns:a16="http://schemas.microsoft.com/office/drawing/2014/main" id="{FF87A1D4-CE85-5792-A4F0-8A1C1A58A120}"/>
              </a:ext>
            </a:extLst>
          </p:cNvPr>
          <p:cNvPicPr>
            <a:picLocks noChangeAspect="1"/>
          </p:cNvPicPr>
          <p:nvPr/>
        </p:nvPicPr>
        <p:blipFill>
          <a:blip r:embed="rId4"/>
          <a:stretch>
            <a:fillRect/>
          </a:stretch>
        </p:blipFill>
        <p:spPr>
          <a:xfrm>
            <a:off x="6711415" y="3081872"/>
            <a:ext cx="2235622" cy="2342348"/>
          </a:xfrm>
          <a:prstGeom prst="rect">
            <a:avLst/>
          </a:prstGeom>
        </p:spPr>
      </p:pic>
    </p:spTree>
    <p:extLst>
      <p:ext uri="{BB962C8B-B14F-4D97-AF65-F5344CB8AC3E}">
        <p14:creationId xmlns:p14="http://schemas.microsoft.com/office/powerpoint/2010/main" val="2632638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80"/>
          <p:cNvSpPr txBox="1"/>
          <p:nvPr/>
        </p:nvSpPr>
        <p:spPr>
          <a:xfrm>
            <a:off x="1668304" y="4457224"/>
            <a:ext cx="1238726" cy="207719"/>
          </a:xfrm>
          <a:prstGeom prst="rect">
            <a:avLst/>
          </a:prstGeom>
          <a:solidFill>
            <a:schemeClr val="lt1"/>
          </a:solid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distance to source</a:t>
            </a: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
        <p:nvSpPr>
          <p:cNvPr id="496" name="Google Shape;496;p80"/>
          <p:cNvSpPr txBox="1"/>
          <p:nvPr/>
        </p:nvSpPr>
        <p:spPr>
          <a:xfrm>
            <a:off x="1520343" y="5147074"/>
            <a:ext cx="6514471" cy="1232615"/>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40000"/>
              </a:lnSpc>
              <a:spcBef>
                <a:spcPts val="0"/>
              </a:spcBef>
              <a:spcAft>
                <a:spcPts val="0"/>
              </a:spcAft>
              <a:buClr>
                <a:srgbClr val="000000"/>
              </a:buClr>
              <a:buSzPts val="2000"/>
              <a:buFontTx/>
              <a:buNone/>
              <a:tabLst/>
              <a:defRPr/>
            </a:pPr>
            <a:r>
              <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directional distributions:</a:t>
            </a:r>
          </a:p>
          <a:p>
            <a:pPr marL="285750" marR="0" lvl="0" indent="-285750" algn="l" defTabSz="685800" rtl="0" eaLnBrk="1" fontAlgn="auto" latinLnBrk="0" hangingPunct="1">
              <a:lnSpc>
                <a:spcPct val="140000"/>
              </a:lnSpc>
              <a:spcBef>
                <a:spcPts val="0"/>
              </a:spcBef>
              <a:spcAft>
                <a:spcPts val="0"/>
              </a:spcAft>
              <a:buClr>
                <a:srgbClr val="000000"/>
              </a:buClr>
              <a:buSzPts val="20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better modeling of the directional distribution of neutrinos</a:t>
            </a:r>
          </a:p>
          <a:p>
            <a:pPr marL="285750" marR="0" lvl="0" indent="-285750" algn="l" defTabSz="685800" rtl="0" eaLnBrk="1" fontAlgn="auto" latinLnBrk="0" hangingPunct="1">
              <a:lnSpc>
                <a:spcPct val="140000"/>
              </a:lnSpc>
              <a:spcBef>
                <a:spcPts val="0"/>
              </a:spcBef>
              <a:spcAft>
                <a:spcPts val="0"/>
              </a:spcAft>
              <a:buClr>
                <a:srgbClr val="000000"/>
              </a:buClr>
              <a:buSzPts val="20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 consistent with full Monte-Carlo simulations of the detector</a:t>
            </a:r>
            <a:endParaRPr kumimoji="0"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endParaRPr>
          </a:p>
        </p:txBody>
      </p:sp>
      <p:sp>
        <p:nvSpPr>
          <p:cNvPr id="497" name="Google Shape;497;p80"/>
          <p:cNvSpPr txBox="1">
            <a:spLocks noGrp="1"/>
          </p:cNvSpPr>
          <p:nvPr>
            <p:ph type="sldNum" idx="12"/>
          </p:nvPr>
        </p:nvSpPr>
        <p:spPr>
          <a:xfrm>
            <a:off x="6484144" y="7002780"/>
            <a:ext cx="2057400" cy="273844"/>
          </a:xfrm>
          <a:prstGeom prst="rect">
            <a:avLst/>
          </a:prstGeom>
          <a:noFill/>
          <a:ln>
            <a:noFill/>
          </a:ln>
        </p:spPr>
        <p:txBody>
          <a:bodyPr spcFirstLastPara="1" wrap="square" lIns="68569" tIns="34275" rIns="68569" bIns="34275" anchor="ctr" anchorCtr="0">
            <a:normAutofit/>
          </a:bodyPr>
          <a:lstStyle/>
          <a:p>
            <a:pPr marL="0" marR="0" lvl="0" indent="0" algn="r" defTabSz="685800" rtl="0" eaLnBrk="1" fontAlgn="auto" latinLnBrk="0" hangingPunct="1">
              <a:lnSpc>
                <a:spcPct val="100000"/>
              </a:lnSpc>
              <a:spcBef>
                <a:spcPts val="0"/>
              </a:spcBef>
              <a:spcAft>
                <a:spcPts val="0"/>
              </a:spcAft>
              <a:buClr>
                <a:srgbClr val="888888"/>
              </a:buClr>
              <a:buSzPts val="1600"/>
              <a:buFont typeface="Calibri"/>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Calibri"/>
                <a:cs typeface="Calibri"/>
                <a:sym typeface="Calibri"/>
              </a:rPr>
              <a:pPr marL="0" marR="0" lvl="0" indent="0" algn="r" defTabSz="685800" rtl="0" eaLnBrk="1" fontAlgn="auto" latinLnBrk="0" hangingPunct="1">
                <a:lnSpc>
                  <a:spcPct val="100000"/>
                </a:lnSpc>
                <a:spcBef>
                  <a:spcPts val="0"/>
                </a:spcBef>
                <a:spcAft>
                  <a:spcPts val="0"/>
                </a:spcAft>
                <a:buClr>
                  <a:srgbClr val="888888"/>
                </a:buClr>
                <a:buSzPts val="1600"/>
                <a:buFont typeface="Calibri"/>
                <a:buNone/>
                <a:tabLst/>
                <a:defRPr/>
              </a:pPr>
              <a:t>38</a:t>
            </a:fld>
            <a:endParaRPr kumimoji="0" sz="1200" b="0" i="0" u="none" strike="noStrike" kern="0" cap="none" spc="0" normalizeH="0" baseline="0" noProof="0">
              <a:ln>
                <a:noFill/>
              </a:ln>
              <a:solidFill>
                <a:srgbClr val="888888"/>
              </a:solidFill>
              <a:effectLst/>
              <a:uLnTx/>
              <a:uFillTx/>
              <a:latin typeface="Calibri"/>
              <a:cs typeface="Calibri"/>
              <a:sym typeface="Calibri"/>
            </a:endParaRPr>
          </a:p>
        </p:txBody>
      </p:sp>
      <p:pic>
        <p:nvPicPr>
          <p:cNvPr id="498" name="Google Shape;498;p80" descr="ev_1185924"/>
          <p:cNvPicPr preferRelativeResize="0"/>
          <p:nvPr/>
        </p:nvPicPr>
        <p:blipFill rotWithShape="1">
          <a:blip r:embed="rId3">
            <a:alphaModFix/>
            <a:extLst>
              <a:ext uri="{28A0092B-C50C-407E-A947-70E740481C1C}">
                <a14:useLocalDpi xmlns:a14="http://schemas.microsoft.com/office/drawing/2010/main"/>
              </a:ext>
            </a:extLst>
          </a:blip>
          <a:srcRect t="16082"/>
          <a:stretch/>
        </p:blipFill>
        <p:spPr>
          <a:xfrm>
            <a:off x="927259" y="857250"/>
            <a:ext cx="2604611" cy="2405539"/>
          </a:xfrm>
          <a:prstGeom prst="rect">
            <a:avLst/>
          </a:prstGeom>
          <a:noFill/>
          <a:ln>
            <a:noFill/>
          </a:ln>
        </p:spPr>
      </p:pic>
      <p:pic>
        <p:nvPicPr>
          <p:cNvPr id="499" name="Google Shape;499;p80" descr="spatial_pdf_1185924"/>
          <p:cNvPicPr preferRelativeResize="0"/>
          <p:nvPr/>
        </p:nvPicPr>
        <p:blipFill rotWithShape="1">
          <a:blip r:embed="rId4">
            <a:alphaModFix/>
          </a:blip>
          <a:srcRect/>
          <a:stretch/>
        </p:blipFill>
        <p:spPr>
          <a:xfrm>
            <a:off x="947261" y="2471262"/>
            <a:ext cx="3580448" cy="2228374"/>
          </a:xfrm>
          <a:prstGeom prst="rect">
            <a:avLst/>
          </a:prstGeom>
          <a:noFill/>
          <a:ln>
            <a:noFill/>
          </a:ln>
        </p:spPr>
      </p:pic>
      <p:pic>
        <p:nvPicPr>
          <p:cNvPr id="500" name="Google Shape;500;p80" descr="ev_167345"/>
          <p:cNvPicPr preferRelativeResize="0"/>
          <p:nvPr/>
        </p:nvPicPr>
        <p:blipFill rotWithShape="1">
          <a:blip r:embed="rId5">
            <a:alphaModFix/>
            <a:extLst>
              <a:ext uri="{28A0092B-C50C-407E-A947-70E740481C1C}">
                <a14:useLocalDpi xmlns:a14="http://schemas.microsoft.com/office/drawing/2010/main"/>
              </a:ext>
            </a:extLst>
          </a:blip>
          <a:srcRect t="29010"/>
          <a:stretch/>
        </p:blipFill>
        <p:spPr>
          <a:xfrm>
            <a:off x="4767263" y="973983"/>
            <a:ext cx="2604611" cy="2034965"/>
          </a:xfrm>
          <a:prstGeom prst="rect">
            <a:avLst/>
          </a:prstGeom>
          <a:noFill/>
          <a:ln>
            <a:noFill/>
          </a:ln>
        </p:spPr>
      </p:pic>
      <p:pic>
        <p:nvPicPr>
          <p:cNvPr id="501" name="Google Shape;501;p80" descr="spatial_pdf_167345"/>
          <p:cNvPicPr preferRelativeResize="0"/>
          <p:nvPr/>
        </p:nvPicPr>
        <p:blipFill rotWithShape="1">
          <a:blip r:embed="rId6">
            <a:alphaModFix/>
          </a:blip>
          <a:srcRect/>
          <a:stretch/>
        </p:blipFill>
        <p:spPr>
          <a:xfrm>
            <a:off x="4657249" y="2460308"/>
            <a:ext cx="3540919" cy="2203609"/>
          </a:xfrm>
          <a:prstGeom prst="rect">
            <a:avLst/>
          </a:prstGeom>
          <a:noFill/>
          <a:ln>
            <a:noFill/>
          </a:ln>
        </p:spPr>
      </p:pic>
      <p:sp>
        <p:nvSpPr>
          <p:cNvPr id="502" name="Google Shape;502;p80"/>
          <p:cNvSpPr/>
          <p:nvPr/>
        </p:nvSpPr>
        <p:spPr>
          <a:xfrm>
            <a:off x="26670" y="856298"/>
            <a:ext cx="8753475" cy="855345"/>
          </a:xfrm>
          <a:prstGeom prst="rect">
            <a:avLst/>
          </a:prstGeom>
          <a:solidFill>
            <a:schemeClr val="lt1"/>
          </a:solidFill>
          <a:ln>
            <a:noFill/>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503" name="Google Shape;503;p80"/>
          <p:cNvSpPr/>
          <p:nvPr/>
        </p:nvSpPr>
        <p:spPr>
          <a:xfrm>
            <a:off x="2530793" y="2746058"/>
            <a:ext cx="1876425" cy="394335"/>
          </a:xfrm>
          <a:prstGeom prst="rect">
            <a:avLst/>
          </a:prstGeom>
          <a:solidFill>
            <a:schemeClr val="lt1"/>
          </a:solidFill>
          <a:ln>
            <a:noFill/>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504" name="Google Shape;504;p80"/>
          <p:cNvSpPr/>
          <p:nvPr/>
        </p:nvSpPr>
        <p:spPr>
          <a:xfrm>
            <a:off x="6126481" y="2767013"/>
            <a:ext cx="1956911" cy="394335"/>
          </a:xfrm>
          <a:prstGeom prst="rect">
            <a:avLst/>
          </a:prstGeom>
          <a:solidFill>
            <a:schemeClr val="lt1"/>
          </a:solidFill>
          <a:ln>
            <a:noFill/>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505" name="Google Shape;505;p80"/>
          <p:cNvSpPr/>
          <p:nvPr/>
        </p:nvSpPr>
        <p:spPr>
          <a:xfrm>
            <a:off x="545783" y="2199799"/>
            <a:ext cx="8530124" cy="331470"/>
          </a:xfrm>
          <a:prstGeom prst="rect">
            <a:avLst/>
          </a:prstGeom>
          <a:solidFill>
            <a:schemeClr val="lt1"/>
          </a:solidFill>
          <a:ln>
            <a:noFill/>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506" name="Google Shape;506;p80"/>
          <p:cNvSpPr/>
          <p:nvPr/>
        </p:nvSpPr>
        <p:spPr>
          <a:xfrm>
            <a:off x="1433037" y="1600201"/>
            <a:ext cx="1983581" cy="629126"/>
          </a:xfrm>
          <a:prstGeom prst="rect">
            <a:avLst/>
          </a:prstGeom>
          <a:noFill/>
          <a:ln w="9525" cap="flat" cmpd="sng">
            <a:solidFill>
              <a:schemeClr val="dk1"/>
            </a:solidFill>
            <a:prstDash val="solid"/>
            <a:miter lim="800000"/>
            <a:headEnd type="none" w="sm" len="sm"/>
            <a:tailEnd type="none" w="sm" len="sm"/>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507" name="Google Shape;507;p80"/>
          <p:cNvSpPr/>
          <p:nvPr/>
        </p:nvSpPr>
        <p:spPr>
          <a:xfrm>
            <a:off x="5127308" y="1590676"/>
            <a:ext cx="2023586" cy="629126"/>
          </a:xfrm>
          <a:prstGeom prst="rect">
            <a:avLst/>
          </a:prstGeom>
          <a:noFill/>
          <a:ln w="9525" cap="flat" cmpd="sng">
            <a:solidFill>
              <a:schemeClr val="dk1"/>
            </a:solidFill>
            <a:prstDash val="solid"/>
            <a:miter lim="800000"/>
            <a:headEnd type="none" w="sm" len="sm"/>
            <a:tailEnd type="none" w="sm" len="sm"/>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pic>
        <p:nvPicPr>
          <p:cNvPr id="508" name="Google Shape;508;p80" descr="label_both"/>
          <p:cNvPicPr preferRelativeResize="0"/>
          <p:nvPr/>
        </p:nvPicPr>
        <p:blipFill rotWithShape="1">
          <a:blip r:embed="rId7">
            <a:alphaModFix/>
          </a:blip>
          <a:srcRect/>
          <a:stretch/>
        </p:blipFill>
        <p:spPr>
          <a:xfrm>
            <a:off x="1532573" y="2256473"/>
            <a:ext cx="2870835" cy="274796"/>
          </a:xfrm>
          <a:prstGeom prst="rect">
            <a:avLst/>
          </a:prstGeom>
          <a:noFill/>
          <a:ln>
            <a:noFill/>
          </a:ln>
        </p:spPr>
      </p:pic>
      <p:pic>
        <p:nvPicPr>
          <p:cNvPr id="509" name="Google Shape;509;p80" descr="label_both"/>
          <p:cNvPicPr preferRelativeResize="0"/>
          <p:nvPr/>
        </p:nvPicPr>
        <p:blipFill rotWithShape="1">
          <a:blip r:embed="rId7">
            <a:alphaModFix/>
          </a:blip>
          <a:srcRect/>
          <a:stretch/>
        </p:blipFill>
        <p:spPr>
          <a:xfrm>
            <a:off x="5163979" y="2256473"/>
            <a:ext cx="2870835" cy="274796"/>
          </a:xfrm>
          <a:prstGeom prst="rect">
            <a:avLst/>
          </a:prstGeom>
          <a:noFill/>
          <a:ln>
            <a:noFill/>
          </a:ln>
        </p:spPr>
      </p:pic>
      <p:sp>
        <p:nvSpPr>
          <p:cNvPr id="510" name="Google Shape;510;p80"/>
          <p:cNvSpPr txBox="1"/>
          <p:nvPr/>
        </p:nvSpPr>
        <p:spPr>
          <a:xfrm>
            <a:off x="554831" y="680183"/>
            <a:ext cx="5126355" cy="376996"/>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200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rPr>
              <a:t>pointing with neutrinos:</a:t>
            </a:r>
            <a:endParaRPr kumimoji="0" sz="200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endParaRPr>
          </a:p>
        </p:txBody>
      </p:sp>
      <p:sp>
        <p:nvSpPr>
          <p:cNvPr id="511" name="Google Shape;511;p80"/>
          <p:cNvSpPr txBox="1"/>
          <p:nvPr/>
        </p:nvSpPr>
        <p:spPr>
          <a:xfrm>
            <a:off x="6048375" y="2801302"/>
            <a:ext cx="2234565" cy="623217"/>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points: simulation of similar events </a:t>
            </a: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solid lines: spatial model </a:t>
            </a: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
        <p:nvSpPr>
          <p:cNvPr id="512" name="Google Shape;512;p80"/>
          <p:cNvSpPr txBox="1"/>
          <p:nvPr/>
        </p:nvSpPr>
        <p:spPr>
          <a:xfrm rot="-5400000">
            <a:off x="3969544" y="3241448"/>
            <a:ext cx="1605439" cy="230802"/>
          </a:xfrm>
          <a:prstGeom prst="rect">
            <a:avLst/>
          </a:prstGeom>
          <a:solidFill>
            <a:schemeClr val="lt1"/>
          </a:solid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r>
              <a:rPr kumimoji="0" lang="en-US" sz="105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relative probability [a.u.]</a:t>
            </a:r>
            <a:endParaRPr kumimoji="0" sz="105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
        <p:nvSpPr>
          <p:cNvPr id="513" name="Google Shape;513;p80"/>
          <p:cNvSpPr txBox="1"/>
          <p:nvPr/>
        </p:nvSpPr>
        <p:spPr>
          <a:xfrm rot="-5400000">
            <a:off x="239554" y="3178583"/>
            <a:ext cx="1605439" cy="230802"/>
          </a:xfrm>
          <a:prstGeom prst="rect">
            <a:avLst/>
          </a:prstGeom>
          <a:solidFill>
            <a:schemeClr val="lt1"/>
          </a:solid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r>
              <a:rPr kumimoji="0" lang="en-US" sz="105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relative probability [a.u.]</a:t>
            </a:r>
            <a:endParaRPr kumimoji="0" sz="105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
        <p:nvSpPr>
          <p:cNvPr id="514" name="Google Shape;514;p80"/>
          <p:cNvSpPr txBox="1"/>
          <p:nvPr/>
        </p:nvSpPr>
        <p:spPr>
          <a:xfrm>
            <a:off x="3118009" y="4445794"/>
            <a:ext cx="1830229" cy="207719"/>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(distance to source)</a:t>
            </a: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
        <p:nvSpPr>
          <p:cNvPr id="515" name="Google Shape;515;p80"/>
          <p:cNvSpPr txBox="1"/>
          <p:nvPr/>
        </p:nvSpPr>
        <p:spPr>
          <a:xfrm>
            <a:off x="6797517" y="4387215"/>
            <a:ext cx="1830229" cy="207719"/>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rPr>
              <a:t>(distance to source)</a:t>
            </a:r>
            <a:endParaRPr kumimoji="0" sz="900" b="0" i="0" u="none" strike="noStrike" kern="0" cap="none" spc="0" normalizeH="0" baseline="0" noProof="0">
              <a:ln>
                <a:noFill/>
              </a:ln>
              <a:solidFill>
                <a:srgbClr val="262626"/>
              </a:solidFill>
              <a:effectLst/>
              <a:uLnTx/>
              <a:uFillTx/>
              <a:latin typeface="Helvetica Neue"/>
              <a:ea typeface="Helvetica Neue"/>
              <a:cs typeface="Helvetica Neue"/>
              <a:sym typeface="Helvetica Neue"/>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67" descr="skymap_no_sources_free.png"/>
          <p:cNvPicPr preferRelativeResize="0"/>
          <p:nvPr/>
        </p:nvPicPr>
        <p:blipFill rotWithShape="1">
          <a:blip r:embed="rId3">
            <a:alphaModFix/>
          </a:blip>
          <a:srcRect/>
          <a:stretch/>
        </p:blipFill>
        <p:spPr>
          <a:xfrm>
            <a:off x="16724" y="1753736"/>
            <a:ext cx="5714326" cy="2492744"/>
          </a:xfrm>
          <a:prstGeom prst="rect">
            <a:avLst/>
          </a:prstGeom>
          <a:noFill/>
          <a:ln>
            <a:noFill/>
          </a:ln>
        </p:spPr>
      </p:pic>
      <p:pic>
        <p:nvPicPr>
          <p:cNvPr id="232" name="Google Shape;232;p67" descr="ngc1068_wide_hotspot_super_fine.png"/>
          <p:cNvPicPr preferRelativeResize="0"/>
          <p:nvPr/>
        </p:nvPicPr>
        <p:blipFill rotWithShape="1">
          <a:blip r:embed="rId4">
            <a:alphaModFix/>
          </a:blip>
          <a:srcRect/>
          <a:stretch/>
        </p:blipFill>
        <p:spPr>
          <a:xfrm>
            <a:off x="5699026" y="1605889"/>
            <a:ext cx="3362087" cy="4142958"/>
          </a:xfrm>
          <a:prstGeom prst="rect">
            <a:avLst/>
          </a:prstGeom>
          <a:noFill/>
          <a:ln>
            <a:noFill/>
          </a:ln>
        </p:spPr>
      </p:pic>
      <p:sp>
        <p:nvSpPr>
          <p:cNvPr id="233" name="Google Shape;233;p67"/>
          <p:cNvSpPr/>
          <p:nvPr/>
        </p:nvSpPr>
        <p:spPr>
          <a:xfrm>
            <a:off x="6717208" y="2742835"/>
            <a:ext cx="1048358" cy="167150"/>
          </a:xfrm>
          <a:prstGeom prst="rect">
            <a:avLst/>
          </a:prstGeom>
          <a:solidFill>
            <a:srgbClr val="FFFFFF"/>
          </a:solidFill>
          <a:ln>
            <a:noFill/>
          </a:ln>
        </p:spPr>
        <p:txBody>
          <a:bodyPr spcFirstLastPara="1" wrap="square" lIns="0" tIns="0" rIns="0" bIns="0" anchor="t" anchorCtr="0">
            <a:no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4" name="Google Shape;234;p67"/>
          <p:cNvSpPr/>
          <p:nvPr/>
        </p:nvSpPr>
        <p:spPr>
          <a:xfrm>
            <a:off x="7689581" y="3729194"/>
            <a:ext cx="97513" cy="88128"/>
          </a:xfrm>
          <a:prstGeom prst="roundRect">
            <a:avLst>
              <a:gd name="adj" fmla="val 23149"/>
            </a:avLst>
          </a:prstGeom>
          <a:solidFill>
            <a:srgbClr val="000000"/>
          </a:solidFill>
          <a:ln>
            <a:noFill/>
          </a:ln>
        </p:spPr>
        <p:txBody>
          <a:bodyPr spcFirstLastPara="1" wrap="square" lIns="0" tIns="0" rIns="0" bIns="0" anchor="t" anchorCtr="0">
            <a:no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5" name="Google Shape;235;p67"/>
          <p:cNvSpPr txBox="1"/>
          <p:nvPr/>
        </p:nvSpPr>
        <p:spPr>
          <a:xfrm>
            <a:off x="7066485" y="4636532"/>
            <a:ext cx="1343705"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Grid 0.03</a:t>
            </a:r>
            <a:r>
              <a:rPr kumimoji="0" lang="en-US" sz="1350" b="0" i="0" u="none" strike="noStrike" kern="0" cap="none" spc="0" normalizeH="0" baseline="30000" noProof="0">
                <a:ln>
                  <a:noFill/>
                </a:ln>
                <a:solidFill>
                  <a:srgbClr val="000000"/>
                </a:solidFill>
                <a:effectLst/>
                <a:uLnTx/>
                <a:uFillTx/>
                <a:latin typeface="Arial"/>
                <a:ea typeface="Arial"/>
                <a:cs typeface="Arial"/>
                <a:sym typeface="Arial"/>
              </a:rPr>
              <a:t>°</a:t>
            </a: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 x 0.03°</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6" name="Google Shape;236;p67"/>
          <p:cNvSpPr txBox="1"/>
          <p:nvPr/>
        </p:nvSpPr>
        <p:spPr>
          <a:xfrm>
            <a:off x="7061030" y="3641449"/>
            <a:ext cx="484009" cy="230832"/>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000"/>
              <a:buFontTx/>
              <a:buNone/>
              <a:tabLst/>
              <a:defRPr/>
            </a:pPr>
            <a:r>
              <a:rPr kumimoji="0" lang="en-US" sz="1500" b="0" i="0" u="none" strike="noStrike" kern="0" cap="none" spc="0" normalizeH="0" baseline="0" noProof="0">
                <a:ln>
                  <a:noFill/>
                </a:ln>
                <a:solidFill>
                  <a:srgbClr val="000000"/>
                </a:solidFill>
                <a:effectLst/>
                <a:uLnTx/>
                <a:uFillTx/>
                <a:latin typeface="Arial"/>
                <a:ea typeface="Arial"/>
                <a:cs typeface="Arial"/>
                <a:sym typeface="Arial"/>
              </a:rPr>
              <a:t> 0.09</a:t>
            </a:r>
            <a:r>
              <a:rPr kumimoji="0" lang="en-US" sz="1500" b="0" i="0" u="none" strike="noStrike" kern="0" cap="none" spc="0" normalizeH="0" baseline="30000" noProof="0">
                <a:ln>
                  <a:noFill/>
                </a:ln>
                <a:solidFill>
                  <a:srgbClr val="000000"/>
                </a:solidFill>
                <a:effectLst/>
                <a:uLnTx/>
                <a:uFillTx/>
                <a:latin typeface="Arial"/>
                <a:ea typeface="Arial"/>
                <a:cs typeface="Arial"/>
                <a:sym typeface="Arial"/>
              </a:rPr>
              <a:t>°</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7" name="Google Shape;237;p67"/>
          <p:cNvSpPr txBox="1"/>
          <p:nvPr/>
        </p:nvSpPr>
        <p:spPr>
          <a:xfrm>
            <a:off x="7469823" y="3959249"/>
            <a:ext cx="537029" cy="230832"/>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000"/>
              <a:buFontTx/>
              <a:buNone/>
              <a:tabLst/>
              <a:defRPr/>
            </a:pPr>
            <a:r>
              <a:rPr kumimoji="0" lang="en-US" sz="1500" b="0" i="0" u="none" strike="noStrike" kern="0" cap="none" spc="0" normalizeH="0" baseline="0" noProof="0">
                <a:ln>
                  <a:noFill/>
                </a:ln>
                <a:solidFill>
                  <a:srgbClr val="000000"/>
                </a:solidFill>
                <a:effectLst/>
                <a:uLnTx/>
                <a:uFillTx/>
                <a:latin typeface="Arial"/>
                <a:ea typeface="Arial"/>
                <a:cs typeface="Arial"/>
                <a:sym typeface="Arial"/>
              </a:rPr>
              <a:t>40.69</a:t>
            </a:r>
            <a:r>
              <a:rPr kumimoji="0" lang="en-US" sz="1500" b="0" i="0" u="none" strike="noStrike" kern="0" cap="none" spc="0" normalizeH="0" baseline="30000" noProof="0">
                <a:ln>
                  <a:noFill/>
                </a:ln>
                <a:solidFill>
                  <a:srgbClr val="000000"/>
                </a:solidFill>
                <a:effectLst/>
                <a:uLnTx/>
                <a:uFillTx/>
                <a:latin typeface="Arial"/>
                <a:ea typeface="Arial"/>
                <a:cs typeface="Arial"/>
                <a:sym typeface="Arial"/>
              </a:rPr>
              <a:t>°</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38" name="Google Shape;238;p67"/>
          <p:cNvSpPr txBox="1"/>
          <p:nvPr/>
        </p:nvSpPr>
        <p:spPr>
          <a:xfrm>
            <a:off x="331105" y="4636532"/>
            <a:ext cx="5422316" cy="2031325"/>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100"/>
              <a:buFontTx/>
              <a:buNone/>
              <a:tabLst/>
              <a:defRPr/>
            </a:pPr>
            <a:r>
              <a:rPr kumimoji="0" lang="en-US" sz="1800" b="0" i="0" u="none" strike="noStrike" kern="0" cap="none" spc="0" normalizeH="0" baseline="0" noProof="0" dirty="0">
                <a:ln>
                  <a:noFill/>
                </a:ln>
                <a:solidFill>
                  <a:srgbClr val="000000"/>
                </a:solidFill>
                <a:effectLst/>
                <a:uLnTx/>
                <a:uFillTx/>
                <a:latin typeface="Arial"/>
                <a:ea typeface="Inter Light"/>
                <a:cs typeface="Inter Light"/>
                <a:sym typeface="Inter Light"/>
              </a:rPr>
              <a:t>the brightest location in full sky scan:</a:t>
            </a:r>
            <a:endParaRPr kumimoji="0" sz="1800" b="0" i="0" u="none" strike="noStrike" kern="0" cap="none" spc="0" normalizeH="0" baseline="0" noProof="0" dirty="0">
              <a:ln>
                <a:noFill/>
              </a:ln>
              <a:solidFill>
                <a:srgbClr val="000000"/>
              </a:solidFill>
              <a:effectLst/>
              <a:uLnTx/>
              <a:uFillTx/>
              <a:latin typeface="Arial"/>
              <a:ea typeface="Inter Light"/>
              <a:cs typeface="Inter Light"/>
              <a:sym typeface="Inter Light"/>
            </a:endParaRPr>
          </a:p>
          <a:p>
            <a:pPr marL="114300" marR="0" lvl="0" indent="-109538" algn="l" defTabSz="685800" rtl="0" eaLnBrk="1" fontAlgn="auto" latinLnBrk="0" hangingPunct="1">
              <a:lnSpc>
                <a:spcPct val="100000"/>
              </a:lnSpc>
              <a:spcBef>
                <a:spcPts val="0"/>
              </a:spcBef>
              <a:spcAft>
                <a:spcPts val="0"/>
              </a:spcAft>
              <a:buClr>
                <a:srgbClr val="000000"/>
              </a:buClr>
              <a:buSzPts val="1000"/>
              <a:buFont typeface="Inter Light"/>
              <a:buChar char="➡"/>
              <a:tabLst/>
              <a:defRPr/>
            </a:pPr>
            <a:r>
              <a:rPr kumimoji="0" lang="en-US" sz="1800" b="0" i="0" u="none" strike="noStrike" kern="0" cap="none" spc="0" normalizeH="0" baseline="0" noProof="0" dirty="0">
                <a:ln>
                  <a:noFill/>
                </a:ln>
                <a:solidFill>
                  <a:srgbClr val="000000"/>
                </a:solidFill>
                <a:effectLst/>
                <a:uLnTx/>
                <a:uFillTx/>
                <a:latin typeface="Arial"/>
                <a:ea typeface="Inter Light"/>
                <a:cs typeface="Inter Light"/>
                <a:sym typeface="Inter Light"/>
              </a:rPr>
              <a:t> astrophysical neutrino events = 81</a:t>
            </a:r>
            <a:endParaRPr kumimoji="0" sz="1800" b="0" i="0" u="none" strike="noStrike" kern="0" cap="none" spc="0" normalizeH="0" baseline="0" noProof="0" dirty="0">
              <a:ln>
                <a:noFill/>
              </a:ln>
              <a:solidFill>
                <a:srgbClr val="000000"/>
              </a:solidFill>
              <a:effectLst/>
              <a:uLnTx/>
              <a:uFillTx/>
              <a:latin typeface="Arial"/>
              <a:ea typeface="Inter Light"/>
              <a:cs typeface="Inter Light"/>
              <a:sym typeface="Inter Light"/>
            </a:endParaRPr>
          </a:p>
          <a:p>
            <a:pPr marL="114300" marR="0" lvl="0" indent="-109538" algn="l" defTabSz="685800" rtl="0" eaLnBrk="1" fontAlgn="auto" latinLnBrk="0" hangingPunct="1">
              <a:lnSpc>
                <a:spcPct val="100000"/>
              </a:lnSpc>
              <a:spcBef>
                <a:spcPts val="0"/>
              </a:spcBef>
              <a:spcAft>
                <a:spcPts val="0"/>
              </a:spcAft>
              <a:buClr>
                <a:srgbClr val="000000"/>
              </a:buClr>
              <a:buSzPts val="1000"/>
              <a:buFont typeface="Inter Light"/>
              <a:buChar char="➡"/>
              <a:tabLst/>
              <a:defRPr/>
            </a:pPr>
            <a:r>
              <a:rPr kumimoji="0" lang="en-US" sz="1800" b="0" i="0" u="none" strike="noStrike" kern="0" cap="none" spc="0" normalizeH="0" baseline="0" noProof="0" dirty="0">
                <a:ln>
                  <a:noFill/>
                </a:ln>
                <a:solidFill>
                  <a:srgbClr val="000000"/>
                </a:solidFill>
                <a:effectLst/>
                <a:uLnTx/>
                <a:uFillTx/>
                <a:latin typeface="Arial"/>
                <a:ea typeface="Inter Light"/>
                <a:cs typeface="Inter Light"/>
                <a:sym typeface="Inter Light"/>
              </a:rPr>
              <a:t> spectral index = 3.2</a:t>
            </a:r>
          </a:p>
          <a:p>
            <a:pPr marL="4762" marR="0" lvl="0" algn="l" defTabSz="685800" rtl="0" eaLnBrk="1" fontAlgn="auto" latinLnBrk="0" hangingPunct="1">
              <a:lnSpc>
                <a:spcPct val="100000"/>
              </a:lnSpc>
              <a:spcBef>
                <a:spcPts val="0"/>
              </a:spcBef>
              <a:spcAft>
                <a:spcPts val="0"/>
              </a:spcAft>
              <a:buClr>
                <a:srgbClr val="000000"/>
              </a:buClr>
              <a:buSzPts val="1000"/>
              <a:tabLst/>
              <a:defRPr/>
            </a:pPr>
            <a:r>
              <a:rPr lang="en-US" kern="0" dirty="0">
                <a:solidFill>
                  <a:srgbClr val="000000"/>
                </a:solidFill>
                <a:latin typeface="Arial"/>
                <a:ea typeface="Inter Light"/>
                <a:cs typeface="Inter Light"/>
                <a:sym typeface="Inter Light"/>
              </a:rPr>
              <a:t>local significance 5.3</a:t>
            </a:r>
            <a:r>
              <a:rPr lang="en-US" sz="2000" kern="0" dirty="0">
                <a:solidFill>
                  <a:srgbClr val="000000"/>
                </a:solidFill>
                <a:latin typeface="Symbol" pitchFamily="2" charset="2"/>
                <a:ea typeface="Inter Light"/>
                <a:cs typeface="Inter Light"/>
                <a:sym typeface="Inter Light"/>
              </a:rPr>
              <a:t>s</a:t>
            </a:r>
          </a:p>
          <a:p>
            <a:pPr marL="4762" marR="0" lvl="0" algn="l" defTabSz="685800" rtl="0" eaLnBrk="1" fontAlgn="auto" latinLnBrk="0" hangingPunct="1">
              <a:lnSpc>
                <a:spcPct val="100000"/>
              </a:lnSpc>
              <a:spcBef>
                <a:spcPts val="0"/>
              </a:spcBef>
              <a:spcAft>
                <a:spcPts val="0"/>
              </a:spcAft>
              <a:buClr>
                <a:srgbClr val="000000"/>
              </a:buClr>
              <a:buSzPts val="1000"/>
              <a:tabLst/>
              <a:defRPr/>
            </a:pPr>
            <a:endParaRPr lang="en-US" sz="2000" kern="0" dirty="0">
              <a:solidFill>
                <a:srgbClr val="000000"/>
              </a:solidFill>
              <a:latin typeface="Symbol" pitchFamily="2" charset="2"/>
              <a:ea typeface="Inter Light"/>
              <a:cs typeface="Inter Light"/>
              <a:sym typeface="Inter Light"/>
            </a:endParaRPr>
          </a:p>
          <a:p>
            <a:pPr marL="4762" defTabSz="685800">
              <a:buClr>
                <a:srgbClr val="000000"/>
              </a:buClr>
              <a:buSzPts val="1000"/>
              <a:defRPr/>
            </a:pPr>
            <a:r>
              <a:rPr lang="en-US" sz="2000" dirty="0">
                <a:effectLst/>
                <a:latin typeface="Arial" panose="020B0604020202020204" pitchFamily="34" charset="0"/>
                <a:cs typeface="Arial" panose="020B0604020202020204" pitchFamily="34" charset="0"/>
              </a:rPr>
              <a:t>1% of scrambled data sets have a spot ≥ 5.3</a:t>
            </a:r>
            <a:r>
              <a:rPr lang="el-GR" sz="2000" b="1" dirty="0">
                <a:effectLst/>
                <a:latin typeface="Arial" panose="020B0604020202020204" pitchFamily="34" charset="0"/>
                <a:cs typeface="Arial" panose="020B0604020202020204" pitchFamily="34" charset="0"/>
              </a:rPr>
              <a:t>σ</a:t>
            </a:r>
            <a:r>
              <a:rPr lang="el-GR" sz="1800" b="1" dirty="0">
                <a:effectLst/>
                <a:latin typeface="Avenir" panose="02000503020000020003" pitchFamily="2" charset="0"/>
              </a:rPr>
              <a:t> </a:t>
            </a:r>
            <a:endParaRPr lang="el-GR" dirty="0">
              <a:effectLst/>
            </a:endParaRPr>
          </a:p>
          <a:p>
            <a:pPr marL="4762" marR="0" lvl="0" algn="l" defTabSz="685800" rtl="0" eaLnBrk="1" fontAlgn="auto" latinLnBrk="0" hangingPunct="1">
              <a:lnSpc>
                <a:spcPct val="100000"/>
              </a:lnSpc>
              <a:spcBef>
                <a:spcPts val="0"/>
              </a:spcBef>
              <a:spcAft>
                <a:spcPts val="0"/>
              </a:spcAft>
              <a:buClr>
                <a:srgbClr val="000000"/>
              </a:buClr>
              <a:buSzPts val="1000"/>
              <a:tabLst/>
              <a:defRPr/>
            </a:pPr>
            <a:endParaRPr kumimoji="0" sz="1800" b="0" i="0" u="none" strike="noStrike" kern="0" cap="none" spc="0" normalizeH="0" baseline="0" noProof="0" dirty="0">
              <a:ln>
                <a:noFill/>
              </a:ln>
              <a:solidFill>
                <a:srgbClr val="000000"/>
              </a:solidFill>
              <a:effectLst/>
              <a:uLnTx/>
              <a:uFillTx/>
              <a:latin typeface="Symbol" pitchFamily="2" charset="2"/>
              <a:ea typeface="Inter Light"/>
              <a:cs typeface="Inter Light"/>
              <a:sym typeface="Inter Light"/>
            </a:endParaRPr>
          </a:p>
        </p:txBody>
      </p:sp>
      <p:sp>
        <p:nvSpPr>
          <p:cNvPr id="239" name="Google Shape;239;p67"/>
          <p:cNvSpPr txBox="1"/>
          <p:nvPr/>
        </p:nvSpPr>
        <p:spPr>
          <a:xfrm>
            <a:off x="2457340" y="1675471"/>
            <a:ext cx="1153000"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Grid 0.2</a:t>
            </a:r>
            <a:r>
              <a:rPr kumimoji="0" lang="en-US" sz="1350" b="0" i="0" u="none" strike="noStrike" kern="0" cap="none" spc="0" normalizeH="0" baseline="30000" noProof="0">
                <a:ln>
                  <a:noFill/>
                </a:ln>
                <a:solidFill>
                  <a:srgbClr val="000000"/>
                </a:solidFill>
                <a:effectLst/>
                <a:uLnTx/>
                <a:uFillTx/>
                <a:latin typeface="Arial"/>
                <a:ea typeface="Arial"/>
                <a:cs typeface="Arial"/>
                <a:sym typeface="Arial"/>
              </a:rPr>
              <a:t>°</a:t>
            </a: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 x 0.2°</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0" name="Google Shape;240;p67"/>
          <p:cNvSpPr txBox="1"/>
          <p:nvPr/>
        </p:nvSpPr>
        <p:spPr>
          <a:xfrm>
            <a:off x="741538" y="3250111"/>
            <a:ext cx="1401427" cy="126958"/>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100"/>
              <a:buFontTx/>
              <a:buNone/>
              <a:tabLst/>
              <a:defRPr/>
            </a:pPr>
            <a:r>
              <a:rPr kumimoji="0" lang="en-US" sz="825" b="0" i="1" u="none" strike="noStrike" kern="0" cap="none" spc="0" normalizeH="0" baseline="0" noProof="0">
                <a:ln>
                  <a:noFill/>
                </a:ln>
                <a:solidFill>
                  <a:srgbClr val="000000"/>
                </a:solidFill>
                <a:effectLst/>
                <a:uLnTx/>
                <a:uFillTx/>
                <a:latin typeface="Arial"/>
                <a:ea typeface="Arial"/>
                <a:cs typeface="Arial"/>
                <a:sym typeface="Arial"/>
              </a:rPr>
              <a:t>Equatorial Coordinate System</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4" name="Google Shape;244;p67"/>
          <p:cNvSpPr txBox="1"/>
          <p:nvPr/>
        </p:nvSpPr>
        <p:spPr>
          <a:xfrm>
            <a:off x="331105" y="646562"/>
            <a:ext cx="8560046" cy="470951"/>
          </a:xfrm>
          <a:prstGeom prst="rect">
            <a:avLst/>
          </a:prstGeom>
          <a:noFill/>
          <a:ln>
            <a:noFill/>
          </a:ln>
        </p:spPr>
        <p:txBody>
          <a:bodyPr spcFirstLastPara="1" wrap="square" lIns="34256" tIns="34256" rIns="34256" bIns="34256" anchor="ctr" anchorCtr="0">
            <a:normAutofit/>
          </a:bodyPr>
          <a:lstStyle/>
          <a:p>
            <a:pPr marL="0" marR="0" lvl="0" indent="0" algn="ctr" defTabSz="685800" rtl="0" eaLnBrk="1" fontAlgn="auto" latinLnBrk="0" hangingPunct="1">
              <a:lnSpc>
                <a:spcPct val="90000"/>
              </a:lnSpc>
              <a:spcBef>
                <a:spcPts val="0"/>
              </a:spcBef>
              <a:spcAft>
                <a:spcPts val="0"/>
              </a:spcAft>
              <a:buClr>
                <a:srgbClr val="000000"/>
              </a:buClr>
              <a:buSzPts val="3200"/>
              <a:buFontTx/>
              <a:buNone/>
              <a:tabLst/>
              <a:defRPr/>
            </a:pPr>
            <a:r>
              <a:rPr kumimoji="0" lang="en-US" sz="24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rPr>
              <a:t>the new </a:t>
            </a:r>
            <a:r>
              <a:rPr kumimoji="0" lang="en-US" sz="2400" b="0" i="0" u="none" strike="noStrike" kern="0" cap="none" spc="0" normalizeH="0" baseline="0" noProof="0" dirty="0" err="1">
                <a:ln>
                  <a:noFill/>
                </a:ln>
                <a:solidFill>
                  <a:srgbClr val="000000"/>
                </a:solidFill>
                <a:effectLst/>
                <a:uLnTx/>
                <a:uFillTx/>
                <a:latin typeface="Arial" panose="020B0604020202020204" pitchFamily="34" charset="0"/>
                <a:ea typeface="Inter"/>
                <a:cs typeface="Arial" panose="020B0604020202020204" pitchFamily="34" charset="0"/>
                <a:sym typeface="Inter"/>
              </a:rPr>
              <a:t>IceCube</a:t>
            </a:r>
            <a:r>
              <a:rPr kumimoji="0" lang="en-US" sz="24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rPr>
              <a:t> neutrino map</a:t>
            </a:r>
            <a:endParaRPr kumimoji="0" sz="24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endParaRPr>
          </a:p>
        </p:txBody>
      </p:sp>
      <p:cxnSp>
        <p:nvCxnSpPr>
          <p:cNvPr id="245" name="Google Shape;245;p67"/>
          <p:cNvCxnSpPr/>
          <p:nvPr/>
        </p:nvCxnSpPr>
        <p:spPr>
          <a:xfrm>
            <a:off x="5140308" y="3185939"/>
            <a:ext cx="1891388" cy="466635"/>
          </a:xfrm>
          <a:prstGeom prst="straightConnector1">
            <a:avLst/>
          </a:prstGeom>
          <a:noFill/>
          <a:ln w="25400" cap="flat" cmpd="sng">
            <a:solidFill>
              <a:schemeClr val="accent5"/>
            </a:solidFill>
            <a:prstDash val="solid"/>
            <a:miter lim="8000"/>
            <a:headEnd type="none" w="sm" len="sm"/>
            <a:tailEnd type="triangle" w="med" len="med"/>
          </a:ln>
        </p:spPr>
      </p:cxn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69" descr="skymap_free_catalog (1).png"/>
          <p:cNvPicPr preferRelativeResize="0"/>
          <p:nvPr/>
        </p:nvPicPr>
        <p:blipFill rotWithShape="1">
          <a:blip r:embed="rId3">
            <a:alphaModFix/>
          </a:blip>
          <a:srcRect/>
          <a:stretch/>
        </p:blipFill>
        <p:spPr>
          <a:xfrm>
            <a:off x="77506" y="1745992"/>
            <a:ext cx="5652521" cy="2874930"/>
          </a:xfrm>
          <a:prstGeom prst="rect">
            <a:avLst/>
          </a:prstGeom>
          <a:noFill/>
          <a:ln>
            <a:noFill/>
          </a:ln>
        </p:spPr>
      </p:pic>
      <p:pic>
        <p:nvPicPr>
          <p:cNvPr id="262" name="Google Shape;262;p69" descr="ngc1068_wide_hotspot_super_fine.png"/>
          <p:cNvPicPr preferRelativeResize="0"/>
          <p:nvPr/>
        </p:nvPicPr>
        <p:blipFill rotWithShape="1">
          <a:blip r:embed="rId4">
            <a:alphaModFix/>
          </a:blip>
          <a:srcRect/>
          <a:stretch/>
        </p:blipFill>
        <p:spPr>
          <a:xfrm>
            <a:off x="5699026" y="1605889"/>
            <a:ext cx="3362087" cy="4142958"/>
          </a:xfrm>
          <a:prstGeom prst="rect">
            <a:avLst/>
          </a:prstGeom>
          <a:noFill/>
          <a:ln>
            <a:noFill/>
          </a:ln>
        </p:spPr>
      </p:pic>
      <p:sp>
        <p:nvSpPr>
          <p:cNvPr id="263" name="Google Shape;263;p69"/>
          <p:cNvSpPr txBox="1"/>
          <p:nvPr/>
        </p:nvSpPr>
        <p:spPr>
          <a:xfrm>
            <a:off x="7041980" y="3641449"/>
            <a:ext cx="547447" cy="230832"/>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000"/>
              <a:buFontTx/>
              <a:buNone/>
              <a:tabLst/>
              <a:defRPr/>
            </a:pPr>
            <a:r>
              <a:rPr kumimoji="0" lang="en-US" sz="1500" b="0" i="0" u="none" strike="noStrike" kern="0" cap="none" spc="0" normalizeH="0" baseline="0" noProof="0">
                <a:ln>
                  <a:noFill/>
                </a:ln>
                <a:solidFill>
                  <a:srgbClr val="000000"/>
                </a:solidFill>
                <a:effectLst/>
                <a:uLnTx/>
                <a:uFillTx/>
                <a:latin typeface="Arial"/>
                <a:ea typeface="Arial"/>
                <a:cs typeface="Arial"/>
                <a:sym typeface="Arial"/>
              </a:rPr>
              <a:t> -0.01</a:t>
            </a:r>
            <a:r>
              <a:rPr kumimoji="0" lang="en-US" sz="1500" b="0" i="0" u="none" strike="noStrike" kern="0" cap="none" spc="0" normalizeH="0" baseline="30000" noProof="0">
                <a:ln>
                  <a:noFill/>
                </a:ln>
                <a:solidFill>
                  <a:srgbClr val="000000"/>
                </a:solidFill>
                <a:effectLst/>
                <a:uLnTx/>
                <a:uFillTx/>
                <a:latin typeface="Arial"/>
                <a:ea typeface="Arial"/>
                <a:cs typeface="Arial"/>
                <a:sym typeface="Arial"/>
              </a:rPr>
              <a:t>°</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64" name="Google Shape;264;p69"/>
          <p:cNvSpPr txBox="1"/>
          <p:nvPr/>
        </p:nvSpPr>
        <p:spPr>
          <a:xfrm>
            <a:off x="7469823" y="3959249"/>
            <a:ext cx="537029" cy="230832"/>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000"/>
              <a:buFontTx/>
              <a:buNone/>
              <a:tabLst/>
              <a:defRPr/>
            </a:pPr>
            <a:r>
              <a:rPr kumimoji="0" lang="en-US" sz="1500" b="0" i="0" u="none" strike="noStrike" kern="0" cap="none" spc="0" normalizeH="0" baseline="0" noProof="0">
                <a:ln>
                  <a:noFill/>
                </a:ln>
                <a:solidFill>
                  <a:srgbClr val="000000"/>
                </a:solidFill>
                <a:effectLst/>
                <a:uLnTx/>
                <a:uFillTx/>
                <a:latin typeface="Arial"/>
                <a:ea typeface="Arial"/>
                <a:cs typeface="Arial"/>
                <a:sym typeface="Arial"/>
              </a:rPr>
              <a:t>40.67</a:t>
            </a:r>
            <a:r>
              <a:rPr kumimoji="0" lang="en-US" sz="1500" b="0" i="0" u="none" strike="noStrike" kern="0" cap="none" spc="0" normalizeH="0" baseline="30000" noProof="0">
                <a:ln>
                  <a:noFill/>
                </a:ln>
                <a:solidFill>
                  <a:srgbClr val="000000"/>
                </a:solidFill>
                <a:effectLst/>
                <a:uLnTx/>
                <a:uFillTx/>
                <a:latin typeface="Arial"/>
                <a:ea typeface="Arial"/>
                <a:cs typeface="Arial"/>
                <a:sym typeface="Arial"/>
              </a:rPr>
              <a:t>°</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65" name="Google Shape;265;p69"/>
          <p:cNvSpPr txBox="1"/>
          <p:nvPr/>
        </p:nvSpPr>
        <p:spPr>
          <a:xfrm>
            <a:off x="7066485" y="4636532"/>
            <a:ext cx="1343705" cy="207749"/>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Grid 0.03</a:t>
            </a:r>
            <a:r>
              <a:rPr kumimoji="0" lang="en-US" sz="1350" b="0" i="0" u="none" strike="noStrike" kern="0" cap="none" spc="0" normalizeH="0" baseline="30000" noProof="0">
                <a:ln>
                  <a:noFill/>
                </a:ln>
                <a:solidFill>
                  <a:srgbClr val="000000"/>
                </a:solidFill>
                <a:effectLst/>
                <a:uLnTx/>
                <a:uFillTx/>
                <a:latin typeface="Arial"/>
                <a:ea typeface="Arial"/>
                <a:cs typeface="Arial"/>
                <a:sym typeface="Arial"/>
              </a:rPr>
              <a:t>°</a:t>
            </a:r>
            <a:r>
              <a:rPr kumimoji="0" lang="en-US" sz="1350" b="0" i="0" u="none" strike="noStrike" kern="0" cap="none" spc="0" normalizeH="0" baseline="0" noProof="0">
                <a:ln>
                  <a:noFill/>
                </a:ln>
                <a:solidFill>
                  <a:srgbClr val="000000"/>
                </a:solidFill>
                <a:effectLst/>
                <a:uLnTx/>
                <a:uFillTx/>
                <a:latin typeface="Arial"/>
                <a:ea typeface="Arial"/>
                <a:cs typeface="Arial"/>
                <a:sym typeface="Arial"/>
              </a:rPr>
              <a:t> x 0.03°</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69" name="Google Shape;269;p69"/>
          <p:cNvSpPr txBox="1"/>
          <p:nvPr/>
        </p:nvSpPr>
        <p:spPr>
          <a:xfrm>
            <a:off x="618680" y="580864"/>
            <a:ext cx="7906639" cy="432916"/>
          </a:xfrm>
          <a:prstGeom prst="rect">
            <a:avLst/>
          </a:prstGeom>
          <a:solidFill>
            <a:srgbClr val="FFFFFF"/>
          </a:solidFill>
          <a:ln>
            <a:noFill/>
          </a:ln>
        </p:spPr>
        <p:txBody>
          <a:bodyPr spcFirstLastPara="1" wrap="square" lIns="34256" tIns="34256" rIns="34256" bIns="34256" anchor="ctr" anchorCtr="0">
            <a:noAutofit/>
          </a:bodyPr>
          <a:lstStyle/>
          <a:p>
            <a:pPr marL="0" marR="0" lvl="0" indent="0" algn="ctr" defTabSz="685800" rtl="0" eaLnBrk="1" fontAlgn="auto" latinLnBrk="0" hangingPunct="1">
              <a:lnSpc>
                <a:spcPct val="90000"/>
              </a:lnSpc>
              <a:spcBef>
                <a:spcPts val="0"/>
              </a:spcBef>
              <a:spcAft>
                <a:spcPts val="0"/>
              </a:spcAft>
              <a:buClr>
                <a:srgbClr val="000000"/>
              </a:buClr>
              <a:buSzPts val="3200"/>
              <a:buFontTx/>
              <a:buNone/>
              <a:tabLst/>
              <a:defRPr/>
            </a:pP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rPr>
              <a:t>is the hot spot coincident with one of the 110 preselected sources?</a:t>
            </a:r>
            <a:endParaRPr kumimoji="0" sz="2000" b="0" i="0" u="none" strike="noStrike" kern="0" cap="none" spc="0" normalizeH="0" baseline="0" noProof="0" dirty="0">
              <a:ln>
                <a:noFill/>
              </a:ln>
              <a:solidFill>
                <a:srgbClr val="000000"/>
              </a:solidFill>
              <a:effectLst/>
              <a:uLnTx/>
              <a:uFillTx/>
              <a:latin typeface="Arial" panose="020B0604020202020204" pitchFamily="34" charset="0"/>
              <a:ea typeface="Inter"/>
              <a:cs typeface="Arial" panose="020B0604020202020204" pitchFamily="34" charset="0"/>
              <a:sym typeface="Inter"/>
            </a:endParaRPr>
          </a:p>
        </p:txBody>
      </p:sp>
      <p:sp>
        <p:nvSpPr>
          <p:cNvPr id="270" name="Google Shape;270;p69"/>
          <p:cNvSpPr/>
          <p:nvPr/>
        </p:nvSpPr>
        <p:spPr>
          <a:xfrm>
            <a:off x="5020277" y="3076201"/>
            <a:ext cx="160698" cy="175367"/>
          </a:xfrm>
          <a:prstGeom prst="rect">
            <a:avLst/>
          </a:prstGeom>
          <a:noFill/>
          <a:ln w="25400" cap="flat" cmpd="sng">
            <a:solidFill>
              <a:srgbClr val="000000"/>
            </a:solidFill>
            <a:prstDash val="solid"/>
            <a:round/>
            <a:headEnd type="none" w="sm" len="sm"/>
            <a:tailEnd type="none" w="sm" len="sm"/>
          </a:ln>
        </p:spPr>
        <p:txBody>
          <a:bodyPr spcFirstLastPara="1" wrap="square" lIns="0" tIns="0" rIns="0" bIns="0" anchor="t" anchorCtr="0">
            <a:no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71" name="Google Shape;271;p69"/>
          <p:cNvSpPr txBox="1"/>
          <p:nvPr/>
        </p:nvSpPr>
        <p:spPr>
          <a:xfrm>
            <a:off x="741538" y="3250111"/>
            <a:ext cx="1401427" cy="126958"/>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100"/>
              <a:buFontTx/>
              <a:buNone/>
              <a:tabLst/>
              <a:defRPr/>
            </a:pPr>
            <a:r>
              <a:rPr kumimoji="0" lang="en-US" sz="825" b="0" i="1" u="none" strike="noStrike" kern="0" cap="none" spc="0" normalizeH="0" baseline="0" noProof="0">
                <a:ln>
                  <a:noFill/>
                </a:ln>
                <a:solidFill>
                  <a:srgbClr val="000000"/>
                </a:solidFill>
                <a:effectLst/>
                <a:uLnTx/>
                <a:uFillTx/>
                <a:latin typeface="Arial"/>
                <a:ea typeface="Arial"/>
                <a:cs typeface="Arial"/>
                <a:sym typeface="Arial"/>
              </a:rPr>
              <a:t>Equatorial Coordinate System</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72" name="Google Shape;272;p69"/>
          <p:cNvSpPr/>
          <p:nvPr/>
        </p:nvSpPr>
        <p:spPr>
          <a:xfrm>
            <a:off x="-1" y="3499348"/>
            <a:ext cx="5806762" cy="1517287"/>
          </a:xfrm>
          <a:prstGeom prst="rect">
            <a:avLst/>
          </a:prstGeom>
          <a:solidFill>
            <a:srgbClr val="FFFFFF"/>
          </a:solidFill>
          <a:ln>
            <a:noFill/>
          </a:ln>
        </p:spPr>
        <p:txBody>
          <a:bodyPr spcFirstLastPara="1" wrap="square" lIns="0" tIns="0" rIns="0" bIns="0" anchor="t" anchorCtr="0">
            <a:no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273" name="Google Shape;273;p69" descr="Screenshot 2022-10-31 at 10.34.16.png"/>
          <p:cNvPicPr preferRelativeResize="0"/>
          <p:nvPr/>
        </p:nvPicPr>
        <p:blipFill rotWithShape="1">
          <a:blip r:embed="rId5">
            <a:alphaModFix/>
          </a:blip>
          <a:srcRect/>
          <a:stretch/>
        </p:blipFill>
        <p:spPr>
          <a:xfrm>
            <a:off x="1589016" y="3452013"/>
            <a:ext cx="2908699" cy="771620"/>
          </a:xfrm>
          <a:prstGeom prst="rect">
            <a:avLst/>
          </a:prstGeom>
          <a:noFill/>
          <a:ln>
            <a:noFill/>
          </a:ln>
        </p:spPr>
      </p:pic>
      <p:cxnSp>
        <p:nvCxnSpPr>
          <p:cNvPr id="274" name="Google Shape;274;p69"/>
          <p:cNvCxnSpPr/>
          <p:nvPr/>
        </p:nvCxnSpPr>
        <p:spPr>
          <a:xfrm>
            <a:off x="5140308" y="3185939"/>
            <a:ext cx="1891388" cy="466635"/>
          </a:xfrm>
          <a:prstGeom prst="straightConnector1">
            <a:avLst/>
          </a:prstGeom>
          <a:noFill/>
          <a:ln w="25400" cap="flat" cmpd="sng">
            <a:solidFill>
              <a:srgbClr val="F92626"/>
            </a:solidFill>
            <a:prstDash val="solid"/>
            <a:miter lim="8000"/>
            <a:headEnd type="none" w="sm" len="sm"/>
            <a:tailEnd type="triangle" w="med" len="med"/>
          </a:ln>
        </p:spPr>
      </p:cxnSp>
      <p:sp>
        <p:nvSpPr>
          <p:cNvPr id="3" name="TextBox 2">
            <a:extLst>
              <a:ext uri="{FF2B5EF4-FFF2-40B4-BE49-F238E27FC236}">
                <a16:creationId xmlns:a16="http://schemas.microsoft.com/office/drawing/2014/main" id="{F33A6838-D198-B7CF-845E-EA8A34AD9EA2}"/>
              </a:ext>
            </a:extLst>
          </p:cNvPr>
          <p:cNvSpPr txBox="1"/>
          <p:nvPr/>
        </p:nvSpPr>
        <p:spPr>
          <a:xfrm>
            <a:off x="277273" y="4735266"/>
            <a:ext cx="7461064" cy="203132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
                <a:srgbClr val="000000"/>
              </a:buClr>
              <a:buSzPts val="2200"/>
              <a:buFont typeface="Arial"/>
              <a:buNone/>
              <a:tabLst/>
              <a:defRPr/>
            </a:pPr>
            <a:r>
              <a:rPr lang="en-US" dirty="0">
                <a:solidFill>
                  <a:srgbClr val="000000"/>
                </a:solidFill>
                <a:latin typeface="Arial"/>
                <a:ea typeface="Inter Light"/>
                <a:cs typeface="Inter Light"/>
                <a:sym typeface="Inter Light"/>
              </a:rPr>
              <a:t>a</a:t>
            </a:r>
            <a:r>
              <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rPr>
              <a:t>t the NGC1068 location:</a:t>
            </a:r>
          </a:p>
          <a:p>
            <a:pPr marL="220576" marR="0" lvl="0" indent="-220576" algn="l" defTabSz="457200" rtl="0" eaLnBrk="1" fontAlgn="auto" latinLnBrk="0" hangingPunct="1">
              <a:lnSpc>
                <a:spcPct val="100000"/>
              </a:lnSpc>
              <a:spcBef>
                <a:spcPts val="0"/>
              </a:spcBef>
              <a:spcAft>
                <a:spcPts val="0"/>
              </a:spcAft>
              <a:buClr>
                <a:srgbClr val="000000"/>
              </a:buClr>
              <a:buSzPts val="1100"/>
              <a:buFont typeface="Inter Light"/>
              <a:buChar char="➡"/>
              <a:tabLst/>
              <a:defRPr/>
            </a:pPr>
            <a:r>
              <a:rPr lang="en-US" dirty="0">
                <a:solidFill>
                  <a:srgbClr val="000000"/>
                </a:solidFill>
                <a:latin typeface="Arial"/>
                <a:ea typeface="Inter Light"/>
                <a:cs typeface="Inter Light"/>
                <a:sym typeface="Inter Light"/>
              </a:rPr>
              <a:t>a</a:t>
            </a:r>
            <a:r>
              <a:rPr kumimoji="0" lang="en-US" sz="1800" b="0" i="0" u="none" strike="noStrike" kern="1200" cap="none" spc="0" normalizeH="0" baseline="0" noProof="0" dirty="0" err="1">
                <a:ln>
                  <a:noFill/>
                </a:ln>
                <a:solidFill>
                  <a:srgbClr val="000000"/>
                </a:solidFill>
                <a:effectLst/>
                <a:uLnTx/>
                <a:uFillTx/>
                <a:latin typeface="Arial"/>
                <a:ea typeface="Inter Light"/>
                <a:cs typeface="Inter Light"/>
                <a:sym typeface="Inter Light"/>
              </a:rPr>
              <a:t>strophysical</a:t>
            </a:r>
            <a:r>
              <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rPr>
              <a:t> neutrino events = 79</a:t>
            </a:r>
            <a:r>
              <a:rPr kumimoji="0" lang="en-US" sz="1800" b="0" i="0" u="none" strike="noStrike" kern="1200" cap="none" spc="0" normalizeH="0" baseline="-25000" noProof="0" dirty="0">
                <a:ln>
                  <a:noFill/>
                </a:ln>
                <a:solidFill>
                  <a:srgbClr val="000000"/>
                </a:solidFill>
                <a:effectLst/>
                <a:uLnTx/>
                <a:uFillTx/>
                <a:latin typeface="Arial"/>
                <a:ea typeface="Inter Light"/>
                <a:cs typeface="Inter Light"/>
                <a:sym typeface="Inter Light"/>
              </a:rPr>
              <a:t>  </a:t>
            </a:r>
            <a:endPar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endParaRPr>
          </a:p>
          <a:p>
            <a:pPr marL="220576" marR="0" lvl="0" indent="-220576" algn="l" defTabSz="457200" rtl="0" eaLnBrk="1" fontAlgn="auto" latinLnBrk="0" hangingPunct="1">
              <a:lnSpc>
                <a:spcPct val="100000"/>
              </a:lnSpc>
              <a:spcBef>
                <a:spcPts val="0"/>
              </a:spcBef>
              <a:spcAft>
                <a:spcPts val="0"/>
              </a:spcAft>
              <a:buClr>
                <a:srgbClr val="000000"/>
              </a:buClr>
              <a:buSzPts val="1100"/>
              <a:buFont typeface="Inter Light"/>
              <a:buChar char="➡"/>
              <a:tabLst/>
              <a:defRPr/>
            </a:pPr>
            <a:r>
              <a:rPr lang="en-US" dirty="0">
                <a:solidFill>
                  <a:srgbClr val="000000"/>
                </a:solidFill>
                <a:latin typeface="Arial"/>
                <a:ea typeface="Inter Light"/>
                <a:cs typeface="Inter Light"/>
                <a:sym typeface="Inter Light"/>
              </a:rPr>
              <a:t>s</a:t>
            </a:r>
            <a:r>
              <a:rPr kumimoji="0" lang="en-US" sz="1800" b="0" i="0" u="none" strike="noStrike" kern="1200" cap="none" spc="0" normalizeH="0" baseline="0" noProof="0" dirty="0" err="1">
                <a:ln>
                  <a:noFill/>
                </a:ln>
                <a:solidFill>
                  <a:srgbClr val="000000"/>
                </a:solidFill>
                <a:effectLst/>
                <a:uLnTx/>
                <a:uFillTx/>
                <a:latin typeface="Arial"/>
                <a:ea typeface="Inter Light"/>
                <a:cs typeface="Inter Light"/>
                <a:sym typeface="Inter Light"/>
              </a:rPr>
              <a:t>pectral</a:t>
            </a:r>
            <a:r>
              <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rPr>
              <a:t> index = 3.2 ± 0.2</a:t>
            </a:r>
          </a:p>
          <a:p>
            <a:pPr marL="220576" marR="0" lvl="0" indent="-220576" algn="l" defTabSz="457200" rtl="0" eaLnBrk="1" fontAlgn="auto" latinLnBrk="0" hangingPunct="1">
              <a:lnSpc>
                <a:spcPct val="100000"/>
              </a:lnSpc>
              <a:spcBef>
                <a:spcPts val="0"/>
              </a:spcBef>
              <a:spcAft>
                <a:spcPts val="0"/>
              </a:spcAft>
              <a:buClr>
                <a:srgbClr val="000000"/>
              </a:buClr>
              <a:buSzPts val="1100"/>
              <a:buFont typeface="Inter Light"/>
              <a:buChar char="➡"/>
              <a:tabLst/>
              <a:defRPr/>
            </a:pPr>
            <a:r>
              <a:rPr lang="en-US" dirty="0">
                <a:solidFill>
                  <a:srgbClr val="000000"/>
                </a:solidFill>
                <a:latin typeface="Arial"/>
                <a:ea typeface="Inter Light"/>
                <a:cs typeface="Inter Light"/>
                <a:sym typeface="Inter Light"/>
              </a:rPr>
              <a:t>single source </a:t>
            </a:r>
            <a:r>
              <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rPr>
              <a:t>significance </a:t>
            </a:r>
            <a:r>
              <a:rPr lang="en-US" dirty="0">
                <a:solidFill>
                  <a:srgbClr val="000000"/>
                </a:solidFill>
                <a:latin typeface="Arial"/>
                <a:ea typeface="Inter Light"/>
                <a:cs typeface="Inter Light"/>
                <a:sym typeface="Inter Light"/>
              </a:rPr>
              <a:t>5.2</a:t>
            </a:r>
            <a:r>
              <a:rPr kumimoji="0" lang="en-US" sz="1800" b="0" i="0" u="none" strike="noStrike" kern="1200" cap="none" spc="0" normalizeH="0" baseline="0" noProof="0" dirty="0">
                <a:ln>
                  <a:noFill/>
                </a:ln>
                <a:solidFill>
                  <a:srgbClr val="000000"/>
                </a:solidFill>
                <a:effectLst/>
                <a:uLnTx/>
                <a:uFillTx/>
                <a:latin typeface="Symbol" pitchFamily="2" charset="2"/>
                <a:ea typeface="Inter Light"/>
                <a:cs typeface="Inter Light"/>
                <a:sym typeface="Inter Light"/>
              </a:rPr>
              <a:t>s</a:t>
            </a:r>
          </a:p>
          <a:p>
            <a:pPr marL="220576" marR="0" lvl="0" indent="-220576" algn="l" defTabSz="457200" rtl="0" eaLnBrk="1" fontAlgn="auto" latinLnBrk="0" hangingPunct="1">
              <a:lnSpc>
                <a:spcPct val="100000"/>
              </a:lnSpc>
              <a:spcBef>
                <a:spcPts val="0"/>
              </a:spcBef>
              <a:spcAft>
                <a:spcPts val="0"/>
              </a:spcAft>
              <a:buClr>
                <a:srgbClr val="000000"/>
              </a:buClr>
              <a:buSzPts val="1100"/>
              <a:buFont typeface="Inter Light"/>
              <a:buChar char="➡"/>
              <a:tabLst/>
              <a:defRPr/>
            </a:pPr>
            <a:endParaRPr lang="en-US" dirty="0">
              <a:solidFill>
                <a:srgbClr val="000000"/>
              </a:solidFill>
              <a:latin typeface="Symbol" pitchFamily="2" charset="2"/>
              <a:ea typeface="Inter Light"/>
              <a:cs typeface="Inter Light"/>
              <a:sym typeface="Inter Light"/>
            </a:endParaRPr>
          </a:p>
          <a:p>
            <a:pPr>
              <a:buClr>
                <a:srgbClr val="000000"/>
              </a:buClr>
              <a:buSzPts val="1100"/>
              <a:defRPr/>
            </a:pPr>
            <a:r>
              <a:rPr lang="en-US" sz="1800" dirty="0">
                <a:effectLst/>
                <a:latin typeface="Arial" panose="020B0604020202020204" pitchFamily="34" charset="0"/>
                <a:cs typeface="Arial" panose="020B0604020202020204" pitchFamily="34" charset="0"/>
              </a:rPr>
              <a:t>1 in 100,000 scrambled data sets have object ≥ 5.2 </a:t>
            </a:r>
            <a:r>
              <a:rPr lang="el-GR" sz="1800" b="1" dirty="0">
                <a:effectLst/>
                <a:latin typeface="Arial" panose="020B0604020202020204" pitchFamily="34" charset="0"/>
                <a:cs typeface="Arial" panose="020B0604020202020204" pitchFamily="34" charset="0"/>
              </a:rPr>
              <a:t>σ </a:t>
            </a:r>
            <a:r>
              <a:rPr lang="el-GR" sz="1800" dirty="0">
                <a:effectLst/>
                <a:latin typeface="Arial" panose="020B0604020202020204" pitchFamily="34" charset="0"/>
                <a:cs typeface="Arial" panose="020B0604020202020204" pitchFamily="34" charset="0"/>
              </a:rPr>
              <a:t>= 4.2 </a:t>
            </a:r>
            <a:r>
              <a:rPr lang="el-GR" sz="1800" b="1" dirty="0">
                <a:effectLst/>
                <a:latin typeface="Arial" panose="020B0604020202020204" pitchFamily="34" charset="0"/>
                <a:cs typeface="Arial" panose="020B0604020202020204" pitchFamily="34" charset="0"/>
              </a:rPr>
              <a:t>σ </a:t>
            </a:r>
            <a:r>
              <a:rPr lang="en-US" sz="1800" dirty="0">
                <a:effectLst/>
                <a:latin typeface="Arial" panose="020B0604020202020204" pitchFamily="34" charset="0"/>
                <a:cs typeface="Arial" panose="020B0604020202020204" pitchFamily="34" charset="0"/>
              </a:rPr>
              <a:t>evidence</a:t>
            </a:r>
            <a:r>
              <a:rPr lang="en-US" sz="1800" dirty="0">
                <a:effectLst/>
                <a:latin typeface="Avenir" panose="02000503020000020003" pitchFamily="2" charset="0"/>
              </a:rPr>
              <a:t> </a:t>
            </a:r>
            <a:endParaRPr lang="en-US" dirty="0">
              <a:effectLst/>
            </a:endParaRPr>
          </a:p>
          <a:p>
            <a:pPr marR="0" lvl="0" algn="l" defTabSz="457200" rtl="0" eaLnBrk="1" fontAlgn="auto" latinLnBrk="0" hangingPunct="1">
              <a:lnSpc>
                <a:spcPct val="100000"/>
              </a:lnSpc>
              <a:spcBef>
                <a:spcPts val="0"/>
              </a:spcBef>
              <a:spcAft>
                <a:spcPts val="0"/>
              </a:spcAft>
              <a:buClr>
                <a:srgbClr val="000000"/>
              </a:buClr>
              <a:buSzPts val="1100"/>
              <a:tabLst/>
              <a:defRPr/>
            </a:pPr>
            <a:endParaRPr kumimoji="0" lang="en-US" sz="1800" b="0" i="0" u="none" strike="noStrike" kern="1200" cap="none" spc="0" normalizeH="0" baseline="0" noProof="0" dirty="0">
              <a:ln>
                <a:noFill/>
              </a:ln>
              <a:solidFill>
                <a:srgbClr val="000000"/>
              </a:solidFill>
              <a:effectLst/>
              <a:uLnTx/>
              <a:uFillTx/>
              <a:latin typeface="Arial"/>
              <a:ea typeface="Inter Light"/>
              <a:cs typeface="Inter Light"/>
              <a:sym typeface="Inter Light"/>
            </a:endParaRPr>
          </a:p>
        </p:txBody>
      </p:sp>
      <p:pic>
        <p:nvPicPr>
          <p:cNvPr id="7" name="Google Shape;321;p71" descr="aRH7H_E0_6nYiWtZEQdDji1tMLRrL46Ks2qrKdFjXhg0DYGTD3Y_pDHg637aIPRLFeNvrE0_C5a_Zej18yxWtDMmrzkwJ3IQhds9Kdtq9BFVz_hPsjiafPGbLgwhrFzmfNZUqB2t9lj-RYCqWE_OetSn_yz3FSkf3dyvRiw1cKvBkoEihMpI1RrQy7BFgtEMw-rAsg.png">
            <a:extLst>
              <a:ext uri="{FF2B5EF4-FFF2-40B4-BE49-F238E27FC236}">
                <a16:creationId xmlns:a16="http://schemas.microsoft.com/office/drawing/2014/main" id="{902BF6F0-DD5D-B06B-0465-462DA3FF7BE8}"/>
              </a:ext>
            </a:extLst>
          </p:cNvPr>
          <p:cNvPicPr preferRelativeResize="0"/>
          <p:nvPr/>
        </p:nvPicPr>
        <p:blipFill rotWithShape="1">
          <a:blip r:embed="rId6">
            <a:alphaModFix/>
          </a:blip>
          <a:srcRect/>
          <a:stretch/>
        </p:blipFill>
        <p:spPr>
          <a:xfrm>
            <a:off x="4054974" y="4963937"/>
            <a:ext cx="321276" cy="418803"/>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pic>
        <p:nvPicPr>
          <p:cNvPr id="576" name="Google Shape;576;p10" descr="psi_squared"/>
          <p:cNvPicPr preferRelativeResize="0"/>
          <p:nvPr/>
        </p:nvPicPr>
        <p:blipFill rotWithShape="1">
          <a:blip r:embed="rId3">
            <a:alphaModFix/>
          </a:blip>
          <a:srcRect/>
          <a:stretch/>
        </p:blipFill>
        <p:spPr>
          <a:xfrm>
            <a:off x="4150043" y="983456"/>
            <a:ext cx="4278154" cy="4196715"/>
          </a:xfrm>
          <a:prstGeom prst="rect">
            <a:avLst/>
          </a:prstGeom>
          <a:noFill/>
          <a:ln>
            <a:noFill/>
          </a:ln>
        </p:spPr>
      </p:pic>
      <p:sp>
        <p:nvSpPr>
          <p:cNvPr id="577" name="Google Shape;577;p10"/>
          <p:cNvSpPr txBox="1"/>
          <p:nvPr/>
        </p:nvSpPr>
        <p:spPr>
          <a:xfrm>
            <a:off x="5566410" y="1971675"/>
            <a:ext cx="2453640" cy="276969"/>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350" b="1" i="0" u="none" strike="noStrike" kern="0" cap="none" spc="0" normalizeH="0" baseline="0" noProof="0">
                <a:ln>
                  <a:noFill/>
                </a:ln>
                <a:solidFill>
                  <a:srgbClr val="262626"/>
                </a:solidFill>
                <a:effectLst/>
                <a:uLnTx/>
                <a:uFillTx/>
                <a:latin typeface="Helvetica Neue"/>
                <a:ea typeface="Helvetica Neue"/>
                <a:cs typeface="Helvetica Neue"/>
                <a:sym typeface="Helvetica Neue"/>
              </a:rPr>
              <a:t>( distance to NGC 1068 )</a:t>
            </a:r>
            <a:r>
              <a:rPr kumimoji="0" lang="en-US" sz="1350" b="1" i="0" u="none" strike="noStrike" kern="0" cap="none" spc="0" normalizeH="0" baseline="30000" noProof="0">
                <a:ln>
                  <a:noFill/>
                </a:ln>
                <a:solidFill>
                  <a:srgbClr val="262626"/>
                </a:solidFill>
                <a:effectLst/>
                <a:uLnTx/>
                <a:uFillTx/>
                <a:latin typeface="Helvetica Neue"/>
                <a:ea typeface="Helvetica Neue"/>
                <a:cs typeface="Helvetica Neue"/>
                <a:sym typeface="Helvetica Neue"/>
              </a:rPr>
              <a:t>2</a:t>
            </a:r>
            <a:endParaRPr kumimoji="0" sz="1350" b="1" i="0" u="none" strike="noStrike" kern="0" cap="none" spc="0" normalizeH="0" baseline="30000" noProof="0">
              <a:ln>
                <a:noFill/>
              </a:ln>
              <a:solidFill>
                <a:srgbClr val="262626"/>
              </a:solidFill>
              <a:effectLst/>
              <a:uLnTx/>
              <a:uFillTx/>
              <a:latin typeface="Helvetica Neue"/>
              <a:ea typeface="Helvetica Neue"/>
              <a:cs typeface="Helvetica Neue"/>
              <a:sym typeface="Helvetica Neue"/>
            </a:endParaRPr>
          </a:p>
        </p:txBody>
      </p:sp>
      <p:pic>
        <p:nvPicPr>
          <p:cNvPr id="578" name="Google Shape;578;p10" descr="ngc1068_wide_hotspot_super_fine"/>
          <p:cNvPicPr preferRelativeResize="0"/>
          <p:nvPr/>
        </p:nvPicPr>
        <p:blipFill rotWithShape="1">
          <a:blip r:embed="rId4">
            <a:alphaModFix/>
          </a:blip>
          <a:srcRect/>
          <a:stretch/>
        </p:blipFill>
        <p:spPr>
          <a:xfrm>
            <a:off x="928211" y="1440656"/>
            <a:ext cx="2771775" cy="3415665"/>
          </a:xfrm>
          <a:prstGeom prst="rect">
            <a:avLst/>
          </a:prstGeom>
          <a:noFill/>
          <a:ln>
            <a:noFill/>
          </a:ln>
        </p:spPr>
      </p:pic>
      <p:sp>
        <p:nvSpPr>
          <p:cNvPr id="579" name="Google Shape;579;p10"/>
          <p:cNvSpPr/>
          <p:nvPr/>
        </p:nvSpPr>
        <p:spPr>
          <a:xfrm>
            <a:off x="2203133" y="2837498"/>
            <a:ext cx="779621" cy="759619"/>
          </a:xfrm>
          <a:prstGeom prst="ellipse">
            <a:avLst/>
          </a:prstGeom>
          <a:noFill/>
          <a:ln w="38100" cap="flat" cmpd="sng">
            <a:solidFill>
              <a:srgbClr val="0070C0"/>
            </a:solidFill>
            <a:prstDash val="solid"/>
            <a:miter lim="800000"/>
            <a:headEnd type="none" w="sm" len="sm"/>
            <a:tailEnd type="none" w="sm" len="sm"/>
          </a:ln>
        </p:spPr>
        <p:txBody>
          <a:bodyPr spcFirstLastPara="1" wrap="square" lIns="68569" tIns="34275" rIns="68569" bIns="34275" anchor="ctr" anchorCtr="0">
            <a:noAutofit/>
          </a:bodyPr>
          <a:lstStyle/>
          <a:p>
            <a:pPr marL="0" marR="0" lvl="0" indent="0" algn="ctr" defTabSz="685800" rtl="0" eaLnBrk="1" fontAlgn="auto" latinLnBrk="0" hangingPunct="1">
              <a:lnSpc>
                <a:spcPct val="100000"/>
              </a:lnSpc>
              <a:spcBef>
                <a:spcPts val="0"/>
              </a:spcBef>
              <a:spcAft>
                <a:spcPts val="0"/>
              </a:spcAft>
              <a:buClr>
                <a:srgbClr val="000000"/>
              </a:buClr>
              <a:buSzPts val="1800"/>
              <a:buFontTx/>
              <a:buNone/>
              <a:tabLst/>
              <a:defRPr/>
            </a:pPr>
            <a:endParaRPr kumimoji="0" sz="1350" b="0" i="0" u="none" strike="noStrike" kern="0" cap="none" spc="0" normalizeH="0" baseline="0" noProof="0">
              <a:ln>
                <a:noFill/>
              </a:ln>
              <a:solidFill>
                <a:srgbClr val="FFFFFF"/>
              </a:solidFill>
              <a:effectLst/>
              <a:uLnTx/>
              <a:uFillTx/>
              <a:latin typeface="Arial"/>
              <a:ea typeface="Arial"/>
              <a:cs typeface="Arial"/>
              <a:sym typeface="Arial"/>
            </a:endParaRPr>
          </a:p>
        </p:txBody>
      </p:sp>
      <p:cxnSp>
        <p:nvCxnSpPr>
          <p:cNvPr id="580" name="Google Shape;580;p10"/>
          <p:cNvCxnSpPr>
            <a:stCxn id="579" idx="6"/>
          </p:cNvCxnSpPr>
          <p:nvPr/>
        </p:nvCxnSpPr>
        <p:spPr>
          <a:xfrm rot="10800000" flipH="1">
            <a:off x="2982754" y="2893082"/>
            <a:ext cx="2004975" cy="324225"/>
          </a:xfrm>
          <a:prstGeom prst="straightConnector1">
            <a:avLst/>
          </a:prstGeom>
          <a:noFill/>
          <a:ln w="38100" cap="flat" cmpd="sng">
            <a:solidFill>
              <a:srgbClr val="0070C0"/>
            </a:solidFill>
            <a:prstDash val="solid"/>
            <a:miter lim="800000"/>
            <a:headEnd type="none" w="sm" len="sm"/>
            <a:tailEnd type="stealth" w="med" len="med"/>
          </a:ln>
        </p:spPr>
      </p:cxnSp>
      <p:sp>
        <p:nvSpPr>
          <p:cNvPr id="582" name="Google Shape;582;p10"/>
          <p:cNvSpPr txBox="1"/>
          <p:nvPr/>
        </p:nvSpPr>
        <p:spPr>
          <a:xfrm>
            <a:off x="1460072" y="5671661"/>
            <a:ext cx="6223855" cy="623217"/>
          </a:xfrm>
          <a:prstGeom prst="rect">
            <a:avLst/>
          </a:prstGeom>
          <a:noFill/>
          <a:ln>
            <a:noFill/>
          </a:ln>
        </p:spPr>
        <p:txBody>
          <a:bodyPr spcFirstLastPara="1" wrap="square" lIns="68569" tIns="34275" rIns="68569" bIns="34275" anchor="t" anchorCtr="0">
            <a:spAutoFit/>
          </a:bodyPr>
          <a:lstStyle/>
          <a:p>
            <a:pPr marL="285750" marR="0" lvl="0" indent="-285750" algn="l" defTabSz="685800" rtl="0" eaLnBrk="1" fontAlgn="auto" latinLnBrk="0" hangingPunct="1">
              <a:lnSpc>
                <a:spcPct val="100000"/>
              </a:lnSpc>
              <a:spcBef>
                <a:spcPts val="0"/>
              </a:spcBef>
              <a:spcAft>
                <a:spcPts val="0"/>
              </a:spcAft>
              <a:buClr>
                <a:srgbClr val="000000"/>
              </a:buClr>
              <a:buSzPts val="18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measured astrophysical neutrino events = 79</a:t>
            </a:r>
            <a:r>
              <a:rPr kumimoji="0" lang="en-US" sz="1800" b="0" i="0" u="none" strike="noStrike" kern="0" cap="none" spc="0" normalizeH="0" baseline="3000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+22</a:t>
            </a:r>
            <a:r>
              <a:rPr kumimoji="0" lang="en-US" sz="1800" b="0" i="0" u="none" strike="noStrike" kern="0" cap="none" spc="0" normalizeH="0" baseline="-2500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-20</a:t>
            </a:r>
          </a:p>
          <a:p>
            <a:pPr marL="285750" marR="0" lvl="0" indent="-285750" algn="l" defTabSz="685800" rtl="0" eaLnBrk="1" fontAlgn="auto" latinLnBrk="0" hangingPunct="1">
              <a:lnSpc>
                <a:spcPct val="100000"/>
              </a:lnSpc>
              <a:spcBef>
                <a:spcPts val="0"/>
              </a:spcBef>
              <a:spcAft>
                <a:spcPts val="0"/>
              </a:spcAft>
              <a:buClr>
                <a:srgbClr val="000000"/>
              </a:buClr>
              <a:buSzPts val="18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the angular distribution of the events matches simulation</a:t>
            </a:r>
            <a:endParaRPr kumimoji="0" sz="180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endParaRPr>
          </a:p>
        </p:txBody>
      </p:sp>
      <p:sp>
        <p:nvSpPr>
          <p:cNvPr id="584" name="Google Shape;584;p10"/>
          <p:cNvSpPr txBox="1"/>
          <p:nvPr/>
        </p:nvSpPr>
        <p:spPr>
          <a:xfrm>
            <a:off x="623584" y="450947"/>
            <a:ext cx="3938718" cy="438551"/>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240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rPr>
              <a:t>another look at the result</a:t>
            </a:r>
            <a:endParaRPr kumimoji="0" sz="240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pic>
        <p:nvPicPr>
          <p:cNvPr id="590" name="Google Shape;590;p11" descr="hotspot_shift"/>
          <p:cNvPicPr preferRelativeResize="0"/>
          <p:nvPr/>
        </p:nvPicPr>
        <p:blipFill rotWithShape="1">
          <a:blip r:embed="rId3">
            <a:alphaModFix/>
          </a:blip>
          <a:srcRect/>
          <a:stretch/>
        </p:blipFill>
        <p:spPr>
          <a:xfrm>
            <a:off x="1127998" y="1839166"/>
            <a:ext cx="6888004" cy="3444240"/>
          </a:xfrm>
          <a:prstGeom prst="rect">
            <a:avLst/>
          </a:prstGeom>
          <a:noFill/>
          <a:ln>
            <a:noFill/>
          </a:ln>
        </p:spPr>
      </p:pic>
      <p:sp>
        <p:nvSpPr>
          <p:cNvPr id="591" name="Google Shape;591;p11"/>
          <p:cNvSpPr txBox="1"/>
          <p:nvPr/>
        </p:nvSpPr>
        <p:spPr>
          <a:xfrm>
            <a:off x="2137767" y="2834209"/>
            <a:ext cx="1408271" cy="238497"/>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400"/>
              <a:buFontTx/>
              <a:buNone/>
              <a:tabLst/>
              <a:defRPr/>
            </a:pPr>
            <a:r>
              <a:rPr kumimoji="0" lang="en-US" sz="1050" b="0"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rPr>
              <a:t>original result 2.9</a:t>
            </a:r>
            <a:r>
              <a:rPr kumimoji="0" lang="en-US" sz="1100" b="0" i="0" u="none" strike="noStrike" kern="0" cap="none" spc="0" normalizeH="0" baseline="0" noProof="0" dirty="0">
                <a:ln>
                  <a:noFill/>
                </a:ln>
                <a:solidFill>
                  <a:srgbClr val="000000"/>
                </a:solidFill>
                <a:effectLst/>
                <a:uLnTx/>
                <a:uFillTx/>
                <a:latin typeface="Symbol" pitchFamily="2" charset="2"/>
                <a:ea typeface="Helvetica Neue"/>
                <a:cs typeface="Arial" panose="020B0604020202020204" pitchFamily="34" charset="0"/>
                <a:sym typeface="Helvetica Neue"/>
              </a:rPr>
              <a:t>s</a:t>
            </a:r>
            <a:endParaRPr kumimoji="0" sz="1050" b="0" i="0" u="none" strike="noStrike" kern="0" cap="none" spc="0" normalizeH="0" baseline="0" noProof="0" dirty="0">
              <a:ln>
                <a:noFill/>
              </a:ln>
              <a:solidFill>
                <a:srgbClr val="000000"/>
              </a:solidFill>
              <a:effectLst/>
              <a:uLnTx/>
              <a:uFillTx/>
              <a:latin typeface="Symbol" pitchFamily="2" charset="2"/>
              <a:ea typeface="Noto Sans"/>
              <a:cs typeface="Arial" panose="020B0604020202020204" pitchFamily="34" charset="0"/>
              <a:sym typeface="Noto Sans"/>
            </a:endParaRPr>
          </a:p>
        </p:txBody>
      </p:sp>
      <p:sp>
        <p:nvSpPr>
          <p:cNvPr id="592" name="Google Shape;592;p11"/>
          <p:cNvSpPr txBox="1"/>
          <p:nvPr/>
        </p:nvSpPr>
        <p:spPr>
          <a:xfrm>
            <a:off x="6109736" y="4180789"/>
            <a:ext cx="1408271" cy="400079"/>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05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rPr>
              <a:t>new result </a:t>
            </a:r>
          </a:p>
          <a:p>
            <a:pPr marL="0" marR="0" lvl="0" indent="0" algn="l" defTabSz="685800" rtl="0" eaLnBrk="1" fontAlgn="auto" latinLnBrk="0" hangingPunct="1">
              <a:lnSpc>
                <a:spcPct val="100000"/>
              </a:lnSpc>
              <a:spcBef>
                <a:spcPts val="0"/>
              </a:spcBef>
              <a:spcAft>
                <a:spcPts val="0"/>
              </a:spcAft>
              <a:buClr>
                <a:srgbClr val="000000"/>
              </a:buClr>
              <a:buSzPts val="1800"/>
              <a:buFontTx/>
              <a:buNone/>
              <a:tabLst/>
              <a:defRPr/>
            </a:pPr>
            <a:r>
              <a:rPr kumimoji="0" lang="en-US" sz="1050" b="0" i="0" u="none" strike="noStrike" kern="0" cap="none" spc="0" normalizeH="0" baseline="0" noProof="0" dirty="0">
                <a:ln>
                  <a:noFill/>
                </a:ln>
                <a:solidFill>
                  <a:srgbClr val="262626"/>
                </a:solidFill>
                <a:effectLst/>
                <a:uLnTx/>
                <a:uFillTx/>
                <a:latin typeface="Arial" panose="020B0604020202020204" pitchFamily="34" charset="0"/>
                <a:ea typeface="Helvetica Neue"/>
                <a:cs typeface="Arial" panose="020B0604020202020204" pitchFamily="34" charset="0"/>
                <a:sym typeface="Helvetica Neue"/>
              </a:rPr>
              <a:t>(final) 4.2</a:t>
            </a:r>
            <a:r>
              <a:rPr kumimoji="0" lang="en-US" sz="1100" b="0" i="0" u="none" strike="noStrike" kern="0" cap="none" spc="0" normalizeH="0" baseline="0" noProof="0" dirty="0">
                <a:ln>
                  <a:noFill/>
                </a:ln>
                <a:solidFill>
                  <a:srgbClr val="262626"/>
                </a:solidFill>
                <a:effectLst/>
                <a:uLnTx/>
                <a:uFillTx/>
                <a:latin typeface="Noto Sans"/>
                <a:ea typeface="Noto Sans"/>
                <a:cs typeface="Noto Sans"/>
                <a:sym typeface="Noto Sans"/>
              </a:rPr>
              <a:t>σ</a:t>
            </a:r>
            <a:endParaRPr kumimoji="0" sz="1050" b="0" i="0" u="none" strike="noStrike" kern="0" cap="none" spc="0" normalizeH="0" baseline="0" noProof="0" dirty="0">
              <a:ln>
                <a:noFill/>
              </a:ln>
              <a:solidFill>
                <a:srgbClr val="262626"/>
              </a:solidFill>
              <a:effectLst/>
              <a:uLnTx/>
              <a:uFillTx/>
              <a:latin typeface="Noto Sans"/>
              <a:ea typeface="Noto Sans"/>
              <a:cs typeface="Noto Sans"/>
              <a:sym typeface="Noto Sans"/>
            </a:endParaRPr>
          </a:p>
        </p:txBody>
      </p:sp>
      <p:sp>
        <p:nvSpPr>
          <p:cNvPr id="593" name="Google Shape;593;p11"/>
          <p:cNvSpPr txBox="1"/>
          <p:nvPr/>
        </p:nvSpPr>
        <p:spPr>
          <a:xfrm>
            <a:off x="4050915" y="3809221"/>
            <a:ext cx="1408271" cy="838661"/>
          </a:xfrm>
          <a:prstGeom prst="rect">
            <a:avLst/>
          </a:prstGeom>
          <a:noFill/>
          <a:ln>
            <a:noFill/>
          </a:ln>
        </p:spPr>
        <p:txBody>
          <a:bodyPr spcFirstLastPara="1" wrap="square" lIns="68569" tIns="34275" rIns="68569" bIns="34275"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000"/>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rPr>
              <a:t>new methods</a:t>
            </a:r>
            <a:endParaRPr kumimoji="0"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000"/>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rPr>
              <a:t>“Pass 1” data</a:t>
            </a:r>
            <a:endParaRPr kumimoji="0"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000"/>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rPr>
              <a:t>(old calibrations </a:t>
            </a:r>
            <a:endParaRPr kumimoji="0"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000"/>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rPr>
              <a:t>+ processing)</a:t>
            </a:r>
            <a:endParaRPr kumimoji="0"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endParaRPr>
          </a:p>
          <a:p>
            <a:pPr marL="0" marR="0" lvl="0" indent="0" algn="l" defTabSz="685800" rtl="0" eaLnBrk="1" fontAlgn="auto" latinLnBrk="0" hangingPunct="1">
              <a:lnSpc>
                <a:spcPct val="100000"/>
              </a:lnSpc>
              <a:spcBef>
                <a:spcPts val="0"/>
              </a:spcBef>
              <a:spcAft>
                <a:spcPts val="0"/>
              </a:spcAft>
              <a:buClr>
                <a:srgbClr val="000000"/>
              </a:buClr>
              <a:buSzPts val="1200"/>
              <a:buFontTx/>
              <a:buNone/>
              <a:tabLst/>
              <a:defRPr/>
            </a:pP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Helvetica Neue"/>
                <a:cs typeface="Arial" panose="020B0604020202020204" pitchFamily="34" charset="0"/>
                <a:sym typeface="Helvetica Neue"/>
              </a:rPr>
              <a:t>3.3</a:t>
            </a:r>
            <a:r>
              <a:rPr kumimoji="0" lang="en-US" sz="1000" b="0" i="0" u="none" strike="noStrike" kern="0" cap="none" spc="0" normalizeH="0" baseline="0" noProof="0" dirty="0">
                <a:ln>
                  <a:noFill/>
                </a:ln>
                <a:solidFill>
                  <a:srgbClr val="FFFFFF"/>
                </a:solidFill>
                <a:effectLst/>
                <a:uLnTx/>
                <a:uFillTx/>
                <a:latin typeface="Arial" panose="020B0604020202020204" pitchFamily="34" charset="0"/>
                <a:ea typeface="Noto Sans"/>
                <a:cs typeface="Arial" panose="020B0604020202020204" pitchFamily="34" charset="0"/>
                <a:sym typeface="Noto Sans"/>
              </a:rPr>
              <a:t>σ</a:t>
            </a:r>
            <a:endParaRPr kumimoji="0" sz="1000" b="0" i="0" u="none" strike="noStrike" kern="0" cap="none" spc="0" normalizeH="0" baseline="0" noProof="0" dirty="0">
              <a:ln>
                <a:noFill/>
              </a:ln>
              <a:solidFill>
                <a:srgbClr val="FFFFFF"/>
              </a:solidFill>
              <a:effectLst/>
              <a:uLnTx/>
              <a:uFillTx/>
              <a:latin typeface="Arial" panose="020B0604020202020204" pitchFamily="34" charset="0"/>
              <a:ea typeface="Noto Sans"/>
              <a:cs typeface="Arial" panose="020B0604020202020204" pitchFamily="34" charset="0"/>
              <a:sym typeface="Noto Sans"/>
            </a:endParaRPr>
          </a:p>
        </p:txBody>
      </p:sp>
      <p:cxnSp>
        <p:nvCxnSpPr>
          <p:cNvPr id="2" name="Straight Arrow Connector 1">
            <a:extLst>
              <a:ext uri="{FF2B5EF4-FFF2-40B4-BE49-F238E27FC236}">
                <a16:creationId xmlns:a16="http://schemas.microsoft.com/office/drawing/2014/main" id="{F6C5781E-01AC-20FB-C030-67AE967747E3}"/>
              </a:ext>
            </a:extLst>
          </p:cNvPr>
          <p:cNvCxnSpPr>
            <a:cxnSpLocks/>
          </p:cNvCxnSpPr>
          <p:nvPr/>
        </p:nvCxnSpPr>
        <p:spPr>
          <a:xfrm flipH="1">
            <a:off x="3400305" y="3269872"/>
            <a:ext cx="291465" cy="253520"/>
          </a:xfrm>
          <a:prstGeom prst="straightConnector1">
            <a:avLst/>
          </a:prstGeom>
          <a:ln w="3492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95EDF862-60AF-20FB-8FD3-B476D469D4A6}"/>
              </a:ext>
            </a:extLst>
          </p:cNvPr>
          <p:cNvCxnSpPr>
            <a:cxnSpLocks/>
          </p:cNvCxnSpPr>
          <p:nvPr/>
        </p:nvCxnSpPr>
        <p:spPr>
          <a:xfrm flipV="1">
            <a:off x="5381897" y="3572769"/>
            <a:ext cx="0" cy="472904"/>
          </a:xfrm>
          <a:prstGeom prst="straightConnector1">
            <a:avLst/>
          </a:prstGeom>
          <a:ln w="34925">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6C3FCC-CAA7-3E42-B2BD-AE7FABA334E6}"/>
              </a:ext>
            </a:extLst>
          </p:cNvPr>
          <p:cNvSpPr/>
          <p:nvPr/>
        </p:nvSpPr>
        <p:spPr>
          <a:xfrm>
            <a:off x="2263291" y="5979398"/>
            <a:ext cx="4892686" cy="461665"/>
          </a:xfrm>
          <a:prstGeom prst="rect">
            <a:avLst/>
          </a:prstGeom>
          <a:solidFill>
            <a:schemeClr val="bg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limits and interesting fluctuations ?</a:t>
            </a:r>
          </a:p>
        </p:txBody>
      </p:sp>
      <p:pic>
        <p:nvPicPr>
          <p:cNvPr id="3" name="Picture 2">
            <a:extLst>
              <a:ext uri="{FF2B5EF4-FFF2-40B4-BE49-F238E27FC236}">
                <a16:creationId xmlns:a16="http://schemas.microsoft.com/office/drawing/2014/main" id="{219C370D-2000-F343-B01E-C7673B66FD79}"/>
              </a:ext>
            </a:extLst>
          </p:cNvPr>
          <p:cNvPicPr>
            <a:picLocks noChangeAspect="1"/>
          </p:cNvPicPr>
          <p:nvPr/>
        </p:nvPicPr>
        <p:blipFill>
          <a:blip r:embed="rId3"/>
          <a:stretch>
            <a:fillRect/>
          </a:stretch>
        </p:blipFill>
        <p:spPr>
          <a:xfrm>
            <a:off x="457318" y="330697"/>
            <a:ext cx="8229364" cy="5535668"/>
          </a:xfrm>
          <a:prstGeom prst="rect">
            <a:avLst/>
          </a:prstGeom>
        </p:spPr>
      </p:pic>
      <p:cxnSp>
        <p:nvCxnSpPr>
          <p:cNvPr id="7" name="Straight Arrow Connector 6">
            <a:extLst>
              <a:ext uri="{FF2B5EF4-FFF2-40B4-BE49-F238E27FC236}">
                <a16:creationId xmlns:a16="http://schemas.microsoft.com/office/drawing/2014/main" id="{3B76CFAF-F88F-8B40-A1CB-4FC074B507FF}"/>
              </a:ext>
            </a:extLst>
          </p:cNvPr>
          <p:cNvCxnSpPr>
            <a:cxnSpLocks/>
          </p:cNvCxnSpPr>
          <p:nvPr/>
        </p:nvCxnSpPr>
        <p:spPr>
          <a:xfrm>
            <a:off x="5129939" y="2808851"/>
            <a:ext cx="0" cy="1844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1139CAC-2F57-E549-8D10-4CE4999B80B9}"/>
              </a:ext>
            </a:extLst>
          </p:cNvPr>
          <p:cNvCxnSpPr>
            <a:cxnSpLocks/>
          </p:cNvCxnSpPr>
          <p:nvPr/>
        </p:nvCxnSpPr>
        <p:spPr>
          <a:xfrm>
            <a:off x="5449580" y="2960176"/>
            <a:ext cx="0" cy="10317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A7A54E0-DA98-4D4F-B2BF-4F5D4D4F8267}"/>
              </a:ext>
            </a:extLst>
          </p:cNvPr>
          <p:cNvCxnSpPr>
            <a:cxnSpLocks/>
          </p:cNvCxnSpPr>
          <p:nvPr/>
        </p:nvCxnSpPr>
        <p:spPr>
          <a:xfrm>
            <a:off x="6391467" y="2717049"/>
            <a:ext cx="0" cy="55662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C9C9DF2D-6971-F84A-9A32-35AF60228BDB}"/>
              </a:ext>
            </a:extLst>
          </p:cNvPr>
          <p:cNvCxnSpPr>
            <a:cxnSpLocks/>
          </p:cNvCxnSpPr>
          <p:nvPr/>
        </p:nvCxnSpPr>
        <p:spPr>
          <a:xfrm>
            <a:off x="7873139" y="2960176"/>
            <a:ext cx="0" cy="20635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B611A82-285E-C248-B748-F865A5F7CF66}"/>
              </a:ext>
            </a:extLst>
          </p:cNvPr>
          <p:cNvSpPr txBox="1"/>
          <p:nvPr/>
        </p:nvSpPr>
        <p:spPr>
          <a:xfrm>
            <a:off x="4812226" y="2439519"/>
            <a:ext cx="127470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3" name="TextBox 12">
            <a:extLst>
              <a:ext uri="{FF2B5EF4-FFF2-40B4-BE49-F238E27FC236}">
                <a16:creationId xmlns:a16="http://schemas.microsoft.com/office/drawing/2014/main" id="{594847C0-1CF9-BC41-B002-808EDFD59FA0}"/>
              </a:ext>
            </a:extLst>
          </p:cNvPr>
          <p:cNvSpPr txBox="1"/>
          <p:nvPr/>
        </p:nvSpPr>
        <p:spPr>
          <a:xfrm>
            <a:off x="5186045" y="2649313"/>
            <a:ext cx="12105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a:t>
            </a:r>
          </a:p>
        </p:txBody>
      </p:sp>
      <p:sp>
        <p:nvSpPr>
          <p:cNvPr id="14" name="TextBox 13">
            <a:extLst>
              <a:ext uri="{FF2B5EF4-FFF2-40B4-BE49-F238E27FC236}">
                <a16:creationId xmlns:a16="http://schemas.microsoft.com/office/drawing/2014/main" id="{EF5F4B37-553D-B34D-9733-63A8CACFACD6}"/>
              </a:ext>
            </a:extLst>
          </p:cNvPr>
          <p:cNvSpPr txBox="1"/>
          <p:nvPr/>
        </p:nvSpPr>
        <p:spPr>
          <a:xfrm>
            <a:off x="6086934" y="2436770"/>
            <a:ext cx="17427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PKS 1424+240</a:t>
            </a:r>
          </a:p>
        </p:txBody>
      </p:sp>
      <p:sp>
        <p:nvSpPr>
          <p:cNvPr id="16" name="TextBox 15">
            <a:extLst>
              <a:ext uri="{FF2B5EF4-FFF2-40B4-BE49-F238E27FC236}">
                <a16:creationId xmlns:a16="http://schemas.microsoft.com/office/drawing/2014/main" id="{D86D9E63-628F-7342-8395-A4B95F41D0B2}"/>
              </a:ext>
            </a:extLst>
          </p:cNvPr>
          <p:cNvSpPr txBox="1"/>
          <p:nvPr/>
        </p:nvSpPr>
        <p:spPr>
          <a:xfrm>
            <a:off x="7555424" y="2650215"/>
            <a:ext cx="6463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GB9</a:t>
            </a:r>
          </a:p>
        </p:txBody>
      </p:sp>
      <p:sp>
        <p:nvSpPr>
          <p:cNvPr id="2" name="TextBox 1">
            <a:extLst>
              <a:ext uri="{FF2B5EF4-FFF2-40B4-BE49-F238E27FC236}">
                <a16:creationId xmlns:a16="http://schemas.microsoft.com/office/drawing/2014/main" id="{470EC581-8C4B-6FCA-1EF8-BF4430C7AF35}"/>
              </a:ext>
            </a:extLst>
          </p:cNvPr>
          <p:cNvSpPr txBox="1"/>
          <p:nvPr/>
        </p:nvSpPr>
        <p:spPr>
          <a:xfrm>
            <a:off x="3590223" y="606392"/>
            <a:ext cx="149111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a:t>
            </a:r>
            <a:r>
              <a:rPr kumimoji="0" lang="en-US" sz="1800" b="0" i="0" u="none" strike="noStrike" kern="1200" cap="none" spc="0" normalizeH="0" baseline="0" noProof="0" dirty="0">
                <a:ln>
                  <a:noFill/>
                </a:ln>
                <a:solidFill>
                  <a:srgbClr val="000000"/>
                </a:solidFill>
                <a:effectLst/>
                <a:uLnTx/>
                <a:uFillTx/>
                <a:latin typeface="Symbol" pitchFamily="2" charset="2"/>
                <a:ea typeface="+mn-ea"/>
                <a:cs typeface="Arial" panose="020B0604020202020204" pitchFamily="34" charset="0"/>
              </a:rPr>
              <a:t>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discovery</a:t>
            </a:r>
          </a:p>
        </p:txBody>
      </p:sp>
      <p:sp>
        <p:nvSpPr>
          <p:cNvPr id="5" name="TextBox 4">
            <a:extLst>
              <a:ext uri="{FF2B5EF4-FFF2-40B4-BE49-F238E27FC236}">
                <a16:creationId xmlns:a16="http://schemas.microsoft.com/office/drawing/2014/main" id="{48B02716-FE29-560D-8A7C-E9D91BE723F8}"/>
              </a:ext>
            </a:extLst>
          </p:cNvPr>
          <p:cNvSpPr txBox="1"/>
          <p:nvPr/>
        </p:nvSpPr>
        <p:spPr>
          <a:xfrm>
            <a:off x="2109287" y="1522955"/>
            <a:ext cx="177484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90%  sensitivity</a:t>
            </a:r>
          </a:p>
        </p:txBody>
      </p:sp>
    </p:spTree>
    <p:extLst>
      <p:ext uri="{BB962C8B-B14F-4D97-AF65-F5344CB8AC3E}">
        <p14:creationId xmlns:p14="http://schemas.microsoft.com/office/powerpoint/2010/main" val="1339201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0DBBBD3D-1662-19EB-A15B-1BB22E59277F}"/>
              </a:ext>
            </a:extLst>
          </p:cNvPr>
          <p:cNvCxnSpPr>
            <a:cxnSpLocks/>
          </p:cNvCxnSpPr>
          <p:nvPr/>
        </p:nvCxnSpPr>
        <p:spPr>
          <a:xfrm flipH="1">
            <a:off x="3403032" y="1867111"/>
            <a:ext cx="264507"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103C6D63-3DFD-241A-94F0-28350FCA994D}"/>
              </a:ext>
            </a:extLst>
          </p:cNvPr>
          <p:cNvPicPr>
            <a:picLocks noChangeAspect="1"/>
          </p:cNvPicPr>
          <p:nvPr/>
        </p:nvPicPr>
        <p:blipFill>
          <a:blip r:embed="rId3"/>
          <a:stretch>
            <a:fillRect/>
          </a:stretch>
        </p:blipFill>
        <p:spPr>
          <a:xfrm>
            <a:off x="1089852" y="1776846"/>
            <a:ext cx="5886034" cy="3475759"/>
          </a:xfrm>
          <a:prstGeom prst="rect">
            <a:avLst/>
          </a:prstGeom>
        </p:spPr>
      </p:pic>
      <p:sp>
        <p:nvSpPr>
          <p:cNvPr id="7" name="TextBox 6">
            <a:extLst>
              <a:ext uri="{FF2B5EF4-FFF2-40B4-BE49-F238E27FC236}">
                <a16:creationId xmlns:a16="http://schemas.microsoft.com/office/drawing/2014/main" id="{8FDEAD70-238C-BDD4-C4E3-C2280507C03A}"/>
              </a:ext>
            </a:extLst>
          </p:cNvPr>
          <p:cNvSpPr txBox="1"/>
          <p:nvPr/>
        </p:nvSpPr>
        <p:spPr>
          <a:xfrm>
            <a:off x="6975885" y="3512214"/>
            <a:ext cx="1402948" cy="32316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5 </a:t>
            </a:r>
            <a:r>
              <a:rPr kumimoji="0" lang="en-US" sz="1500" b="0" i="0" u="none" strike="noStrike" kern="1200" cap="none" spc="0" normalizeH="0" baseline="0" noProof="0" dirty="0">
                <a:ln>
                  <a:noFill/>
                </a:ln>
                <a:solidFill>
                  <a:prstClr val="black"/>
                </a:solidFill>
                <a:effectLst/>
                <a:uLnTx/>
                <a:uFillTx/>
                <a:latin typeface="Symbol" pitchFamily="2" charset="2"/>
                <a:ea typeface="+mn-ea"/>
                <a:cs typeface="+mn-cs"/>
              </a:rPr>
              <a:t>s</a:t>
            </a:r>
            <a:r>
              <a:rPr kumimoji="0" lang="en-US" sz="15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 discovery</a:t>
            </a:r>
          </a:p>
        </p:txBody>
      </p:sp>
      <p:sp>
        <p:nvSpPr>
          <p:cNvPr id="12" name="TextBox 11">
            <a:extLst>
              <a:ext uri="{FF2B5EF4-FFF2-40B4-BE49-F238E27FC236}">
                <a16:creationId xmlns:a16="http://schemas.microsoft.com/office/drawing/2014/main" id="{1BBABF9C-696C-1A6E-252C-D2F1C5C21843}"/>
              </a:ext>
            </a:extLst>
          </p:cNvPr>
          <p:cNvSpPr txBox="1"/>
          <p:nvPr/>
        </p:nvSpPr>
        <p:spPr>
          <a:xfrm>
            <a:off x="6975885" y="4307388"/>
            <a:ext cx="3429000" cy="323165"/>
          </a:xfrm>
          <a:prstGeom prst="rect">
            <a:avLst/>
          </a:prstGeom>
          <a:noFill/>
        </p:spPr>
        <p:txBody>
          <a:bodyPr wrap="square">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sensitivity</a:t>
            </a:r>
          </a:p>
        </p:txBody>
      </p:sp>
      <p:sp>
        <p:nvSpPr>
          <p:cNvPr id="14" name="TextBox 13">
            <a:extLst>
              <a:ext uri="{FF2B5EF4-FFF2-40B4-BE49-F238E27FC236}">
                <a16:creationId xmlns:a16="http://schemas.microsoft.com/office/drawing/2014/main" id="{E933C0F5-5823-C7BA-2930-69517D92647E}"/>
              </a:ext>
            </a:extLst>
          </p:cNvPr>
          <p:cNvSpPr txBox="1"/>
          <p:nvPr/>
        </p:nvSpPr>
        <p:spPr>
          <a:xfrm>
            <a:off x="247450" y="1054423"/>
            <a:ext cx="4324550" cy="646331"/>
          </a:xfrm>
          <a:prstGeom prst="rect">
            <a:avLst/>
          </a:prstGeom>
          <a:solidFill>
            <a:schemeClr val="bg1">
              <a:lumMod val="75000"/>
            </a:schemeClr>
          </a:solidFill>
        </p:spPr>
        <p:txBody>
          <a:bodyPr wrap="square" rtlCol="0">
            <a:spAutoFit/>
          </a:bodyPr>
          <a:lstStyle/>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search of a list of candidate sources</a:t>
            </a:r>
          </a:p>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selected prior to the analysis</a:t>
            </a:r>
          </a:p>
        </p:txBody>
      </p:sp>
      <p:sp>
        <p:nvSpPr>
          <p:cNvPr id="3" name="TextBox 2">
            <a:extLst>
              <a:ext uri="{FF2B5EF4-FFF2-40B4-BE49-F238E27FC236}">
                <a16:creationId xmlns:a16="http://schemas.microsoft.com/office/drawing/2014/main" id="{086B88A0-B8F0-F15A-5F7A-A346783B5F2C}"/>
              </a:ext>
            </a:extLst>
          </p:cNvPr>
          <p:cNvSpPr txBox="1"/>
          <p:nvPr/>
        </p:nvSpPr>
        <p:spPr>
          <a:xfrm>
            <a:off x="7271038" y="4897777"/>
            <a:ext cx="1693718" cy="923330"/>
          </a:xfrm>
          <a:prstGeom prst="rect">
            <a:avLst/>
          </a:prstGeom>
          <a:solidFill>
            <a:schemeClr val="bg1">
              <a:lumMod val="65000"/>
            </a:schemeClr>
          </a:solidFill>
        </p:spPr>
        <p:txBody>
          <a:bodyPr wrap="square">
            <a:spAutoFit/>
          </a:bodyPr>
          <a:lstStyle/>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NGC 1068</a:t>
            </a:r>
          </a:p>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TXS 0506+056</a:t>
            </a:r>
          </a:p>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PKS 1424+240</a:t>
            </a:r>
          </a:p>
        </p:txBody>
      </p:sp>
    </p:spTree>
    <p:extLst>
      <p:ext uri="{BB962C8B-B14F-4D97-AF65-F5344CB8AC3E}">
        <p14:creationId xmlns:p14="http://schemas.microsoft.com/office/powerpoint/2010/main" val="31361736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8FA263-CBFD-F771-4B32-9A472C4F357D}"/>
              </a:ext>
            </a:extLst>
          </p:cNvPr>
          <p:cNvPicPr>
            <a:picLocks noChangeAspect="1"/>
          </p:cNvPicPr>
          <p:nvPr/>
        </p:nvPicPr>
        <p:blipFill>
          <a:blip r:embed="rId2"/>
          <a:stretch>
            <a:fillRect/>
          </a:stretch>
        </p:blipFill>
        <p:spPr>
          <a:xfrm>
            <a:off x="0" y="914400"/>
            <a:ext cx="8809356" cy="5029200"/>
          </a:xfrm>
          <a:prstGeom prst="rect">
            <a:avLst/>
          </a:prstGeom>
        </p:spPr>
      </p:pic>
    </p:spTree>
    <p:extLst>
      <p:ext uri="{BB962C8B-B14F-4D97-AF65-F5344CB8AC3E}">
        <p14:creationId xmlns:p14="http://schemas.microsoft.com/office/powerpoint/2010/main" val="32782444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8D86B3-E703-A52F-B53E-39CD281C6B34}"/>
              </a:ext>
            </a:extLst>
          </p:cNvPr>
          <p:cNvPicPr>
            <a:picLocks noChangeAspect="1"/>
          </p:cNvPicPr>
          <p:nvPr/>
        </p:nvPicPr>
        <p:blipFill>
          <a:blip r:embed="rId2"/>
          <a:stretch>
            <a:fillRect/>
          </a:stretch>
        </p:blipFill>
        <p:spPr>
          <a:xfrm>
            <a:off x="2836281" y="1418859"/>
            <a:ext cx="3502328" cy="3284536"/>
          </a:xfrm>
          <a:prstGeom prst="rect">
            <a:avLst/>
          </a:prstGeom>
        </p:spPr>
      </p:pic>
      <p:sp>
        <p:nvSpPr>
          <p:cNvPr id="4" name="TextBox 3">
            <a:extLst>
              <a:ext uri="{FF2B5EF4-FFF2-40B4-BE49-F238E27FC236}">
                <a16:creationId xmlns:a16="http://schemas.microsoft.com/office/drawing/2014/main" id="{AC64A8C2-0E9E-F369-982B-E0B23E9C2397}"/>
              </a:ext>
            </a:extLst>
          </p:cNvPr>
          <p:cNvSpPr txBox="1"/>
          <p:nvPr/>
        </p:nvSpPr>
        <p:spPr>
          <a:xfrm>
            <a:off x="2282893" y="952289"/>
            <a:ext cx="4695516" cy="369332"/>
          </a:xfrm>
          <a:prstGeom prst="rect">
            <a:avLst/>
          </a:prstGeom>
          <a:solidFill>
            <a:schemeClr val="bg1">
              <a:lumMod val="75000"/>
            </a:schemeClr>
          </a:solid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top 5 hot spots for 3 searches performed</a:t>
            </a:r>
          </a:p>
        </p:txBody>
      </p:sp>
      <p:sp>
        <p:nvSpPr>
          <p:cNvPr id="5" name="Right Arrow 4">
            <a:extLst>
              <a:ext uri="{FF2B5EF4-FFF2-40B4-BE49-F238E27FC236}">
                <a16:creationId xmlns:a16="http://schemas.microsoft.com/office/drawing/2014/main" id="{D4997B94-7936-532A-6FF4-A8DEA6801E18}"/>
              </a:ext>
            </a:extLst>
          </p:cNvPr>
          <p:cNvSpPr/>
          <p:nvPr/>
        </p:nvSpPr>
        <p:spPr>
          <a:xfrm>
            <a:off x="2480794" y="2117453"/>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Helvetica Neue"/>
              <a:ea typeface="+mn-ea"/>
              <a:cs typeface="+mn-cs"/>
            </a:endParaRPr>
          </a:p>
        </p:txBody>
      </p:sp>
      <p:sp>
        <p:nvSpPr>
          <p:cNvPr id="6" name="Right Arrow 5">
            <a:extLst>
              <a:ext uri="{FF2B5EF4-FFF2-40B4-BE49-F238E27FC236}">
                <a16:creationId xmlns:a16="http://schemas.microsoft.com/office/drawing/2014/main" id="{67D98629-4A74-8C5E-72DE-E3995C1C044F}"/>
              </a:ext>
            </a:extLst>
          </p:cNvPr>
          <p:cNvSpPr/>
          <p:nvPr/>
        </p:nvSpPr>
        <p:spPr>
          <a:xfrm>
            <a:off x="2482077" y="2806948"/>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Helvetica Neue"/>
              <a:ea typeface="+mn-ea"/>
              <a:cs typeface="+mn-cs"/>
            </a:endParaRPr>
          </a:p>
        </p:txBody>
      </p:sp>
      <p:sp>
        <p:nvSpPr>
          <p:cNvPr id="7" name="Right Arrow 6">
            <a:extLst>
              <a:ext uri="{FF2B5EF4-FFF2-40B4-BE49-F238E27FC236}">
                <a16:creationId xmlns:a16="http://schemas.microsoft.com/office/drawing/2014/main" id="{B4EA49A9-95E6-3DEB-9EE8-4833CE4F777D}"/>
              </a:ext>
            </a:extLst>
          </p:cNvPr>
          <p:cNvSpPr/>
          <p:nvPr/>
        </p:nvSpPr>
        <p:spPr>
          <a:xfrm>
            <a:off x="2482077" y="3765565"/>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Helvetica Neue"/>
              <a:ea typeface="+mn-ea"/>
              <a:cs typeface="+mn-cs"/>
            </a:endParaRPr>
          </a:p>
        </p:txBody>
      </p:sp>
      <p:sp>
        <p:nvSpPr>
          <p:cNvPr id="8" name="Right Arrow 7">
            <a:extLst>
              <a:ext uri="{FF2B5EF4-FFF2-40B4-BE49-F238E27FC236}">
                <a16:creationId xmlns:a16="http://schemas.microsoft.com/office/drawing/2014/main" id="{BEF53926-C8D8-3F46-D0D0-735BFF39F19E}"/>
              </a:ext>
            </a:extLst>
          </p:cNvPr>
          <p:cNvSpPr/>
          <p:nvPr/>
        </p:nvSpPr>
        <p:spPr>
          <a:xfrm>
            <a:off x="5868238" y="3240594"/>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Helvetica Neue"/>
              <a:ea typeface="+mn-ea"/>
              <a:cs typeface="+mn-cs"/>
            </a:endParaRPr>
          </a:p>
        </p:txBody>
      </p:sp>
      <p:sp>
        <p:nvSpPr>
          <p:cNvPr id="2" name="TextBox 1">
            <a:extLst>
              <a:ext uri="{FF2B5EF4-FFF2-40B4-BE49-F238E27FC236}">
                <a16:creationId xmlns:a16="http://schemas.microsoft.com/office/drawing/2014/main" id="{C5FB8278-B9DF-96B9-B298-FEC7FC70C4D4}"/>
              </a:ext>
            </a:extLst>
          </p:cNvPr>
          <p:cNvSpPr txBox="1"/>
          <p:nvPr/>
        </p:nvSpPr>
        <p:spPr>
          <a:xfrm>
            <a:off x="1083998" y="2065905"/>
            <a:ext cx="1475084" cy="32316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0506+056</a:t>
            </a:r>
          </a:p>
        </p:txBody>
      </p:sp>
      <p:sp>
        <p:nvSpPr>
          <p:cNvPr id="10" name="TextBox 9">
            <a:extLst>
              <a:ext uri="{FF2B5EF4-FFF2-40B4-BE49-F238E27FC236}">
                <a16:creationId xmlns:a16="http://schemas.microsoft.com/office/drawing/2014/main" id="{3F6BEFBB-700F-581C-F501-DE7179986491}"/>
              </a:ext>
            </a:extLst>
          </p:cNvPr>
          <p:cNvSpPr txBox="1"/>
          <p:nvPr/>
        </p:nvSpPr>
        <p:spPr>
          <a:xfrm>
            <a:off x="6222442" y="3184756"/>
            <a:ext cx="1095172" cy="32316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4151</a:t>
            </a:r>
          </a:p>
        </p:txBody>
      </p:sp>
      <p:sp>
        <p:nvSpPr>
          <p:cNvPr id="11" name="TextBox 10">
            <a:extLst>
              <a:ext uri="{FF2B5EF4-FFF2-40B4-BE49-F238E27FC236}">
                <a16:creationId xmlns:a16="http://schemas.microsoft.com/office/drawing/2014/main" id="{757B0F3C-DC81-2AF4-9C55-5ED70A291323}"/>
              </a:ext>
            </a:extLst>
          </p:cNvPr>
          <p:cNvSpPr txBox="1"/>
          <p:nvPr/>
        </p:nvSpPr>
        <p:spPr>
          <a:xfrm>
            <a:off x="1471777" y="2760978"/>
            <a:ext cx="1095172" cy="323165"/>
          </a:xfrm>
          <a:prstGeom prst="rect">
            <a:avLst/>
          </a:prstGeom>
          <a:noFill/>
        </p:spPr>
        <p:txBody>
          <a:bodyPr wrap="non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3" name="TextBox 12">
            <a:extLst>
              <a:ext uri="{FF2B5EF4-FFF2-40B4-BE49-F238E27FC236}">
                <a16:creationId xmlns:a16="http://schemas.microsoft.com/office/drawing/2014/main" id="{BC3A5B40-D66C-1847-538E-AB5B1364083B}"/>
              </a:ext>
            </a:extLst>
          </p:cNvPr>
          <p:cNvSpPr txBox="1"/>
          <p:nvPr/>
        </p:nvSpPr>
        <p:spPr>
          <a:xfrm>
            <a:off x="1464241" y="3710217"/>
            <a:ext cx="3451608" cy="323165"/>
          </a:xfrm>
          <a:prstGeom prst="rect">
            <a:avLst/>
          </a:prstGeom>
          <a:noFill/>
        </p:spPr>
        <p:txBody>
          <a:bodyPr wrap="square">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5" name="TextBox 14">
            <a:extLst>
              <a:ext uri="{FF2B5EF4-FFF2-40B4-BE49-F238E27FC236}">
                <a16:creationId xmlns:a16="http://schemas.microsoft.com/office/drawing/2014/main" id="{13C8A3F6-FA8A-4D6D-EEEC-1239774031B3}"/>
              </a:ext>
            </a:extLst>
          </p:cNvPr>
          <p:cNvSpPr txBox="1"/>
          <p:nvPr/>
        </p:nvSpPr>
        <p:spPr>
          <a:xfrm>
            <a:off x="782920" y="1698641"/>
            <a:ext cx="2074687" cy="300082"/>
          </a:xfrm>
          <a:prstGeom prst="rect">
            <a:avLst/>
          </a:prstGeom>
          <a:solidFill>
            <a:schemeClr val="bg1"/>
          </a:solidFill>
        </p:spPr>
        <p:txBody>
          <a:bodyPr wrap="square">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 name="Right Arrow 8">
            <a:extLst>
              <a:ext uri="{FF2B5EF4-FFF2-40B4-BE49-F238E27FC236}">
                <a16:creationId xmlns:a16="http://schemas.microsoft.com/office/drawing/2014/main" id="{85697C10-7DA3-C50E-F3E3-129D31C0280C}"/>
              </a:ext>
            </a:extLst>
          </p:cNvPr>
          <p:cNvSpPr/>
          <p:nvPr/>
        </p:nvSpPr>
        <p:spPr>
          <a:xfrm>
            <a:off x="2480793" y="4074292"/>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Helvetica Neue"/>
              <a:ea typeface="+mn-ea"/>
              <a:cs typeface="+mn-cs"/>
            </a:endParaRPr>
          </a:p>
        </p:txBody>
      </p:sp>
      <p:sp>
        <p:nvSpPr>
          <p:cNvPr id="14" name="TextBox 13">
            <a:extLst>
              <a:ext uri="{FF2B5EF4-FFF2-40B4-BE49-F238E27FC236}">
                <a16:creationId xmlns:a16="http://schemas.microsoft.com/office/drawing/2014/main" id="{E92AB974-7ECE-6C5F-2F72-3BE69274637D}"/>
              </a:ext>
            </a:extLst>
          </p:cNvPr>
          <p:cNvSpPr txBox="1"/>
          <p:nvPr/>
        </p:nvSpPr>
        <p:spPr>
          <a:xfrm>
            <a:off x="1083997" y="4037534"/>
            <a:ext cx="3609870" cy="323165"/>
          </a:xfrm>
          <a:prstGeom prst="rect">
            <a:avLst/>
          </a:prstGeom>
          <a:noFill/>
        </p:spPr>
        <p:txBody>
          <a:bodyPr wrap="square">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0506+056</a:t>
            </a:r>
          </a:p>
        </p:txBody>
      </p:sp>
      <p:pic>
        <p:nvPicPr>
          <p:cNvPr id="16" name="Picture 15">
            <a:extLst>
              <a:ext uri="{FF2B5EF4-FFF2-40B4-BE49-F238E27FC236}">
                <a16:creationId xmlns:a16="http://schemas.microsoft.com/office/drawing/2014/main" id="{7B4F5D97-8589-FFC7-92D0-BE1810073AEE}"/>
              </a:ext>
            </a:extLst>
          </p:cNvPr>
          <p:cNvPicPr>
            <a:picLocks noChangeAspect="1"/>
          </p:cNvPicPr>
          <p:nvPr/>
        </p:nvPicPr>
        <p:blipFill>
          <a:blip r:embed="rId3"/>
          <a:stretch>
            <a:fillRect/>
          </a:stretch>
        </p:blipFill>
        <p:spPr>
          <a:xfrm>
            <a:off x="2358154" y="4756814"/>
            <a:ext cx="4427693" cy="1135427"/>
          </a:xfrm>
          <a:prstGeom prst="rect">
            <a:avLst/>
          </a:prstGeom>
        </p:spPr>
      </p:pic>
    </p:spTree>
    <p:extLst>
      <p:ext uri="{BB962C8B-B14F-4D97-AF65-F5344CB8AC3E}">
        <p14:creationId xmlns:p14="http://schemas.microsoft.com/office/powerpoint/2010/main" val="34936217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p12"/>
          <p:cNvSpPr txBox="1">
            <a:spLocks noGrp="1"/>
          </p:cNvSpPr>
          <p:nvPr>
            <p:ph type="sldNum" idx="12"/>
          </p:nvPr>
        </p:nvSpPr>
        <p:spPr>
          <a:xfrm>
            <a:off x="8601632" y="5657594"/>
            <a:ext cx="193939" cy="207681"/>
          </a:xfrm>
          <a:prstGeom prst="rect">
            <a:avLst/>
          </a:prstGeom>
          <a:noFill/>
          <a:ln>
            <a:noFill/>
          </a:ln>
        </p:spPr>
        <p:txBody>
          <a:bodyPr spcFirstLastPara="1" wrap="square" lIns="34256" tIns="34256" rIns="34256" bIns="34256" anchor="ctr" anchorCtr="0">
            <a:spAutoFit/>
          </a:bodyPr>
          <a:lstStyle/>
          <a:p>
            <a:pPr marL="0" marR="0" lvl="0" indent="0" algn="r" defTabSz="685800" rtl="0" eaLnBrk="1" fontAlgn="auto" latinLnBrk="0" hangingPunct="1">
              <a:lnSpc>
                <a:spcPct val="100000"/>
              </a:lnSpc>
              <a:spcBef>
                <a:spcPts val="0"/>
              </a:spcBef>
              <a:spcAft>
                <a:spcPts val="0"/>
              </a:spcAft>
              <a:buClr>
                <a:srgbClr val="000000"/>
              </a:buClr>
              <a:buSzPts val="1600"/>
              <a:buFont typeface="Calibri"/>
              <a:buNone/>
              <a:tabLst/>
              <a:defRPr/>
            </a:pPr>
            <a:fld id="{00000000-1234-1234-1234-123412341234}" type="slidenum">
              <a:rPr kumimoji="0" lang="en-US" sz="900" b="0" i="0" u="none" strike="noStrike" kern="0" cap="none" spc="0" normalizeH="0" baseline="0" noProof="0">
                <a:ln>
                  <a:noFill/>
                </a:ln>
                <a:solidFill>
                  <a:srgbClr val="888888"/>
                </a:solidFill>
                <a:effectLst/>
                <a:uLnTx/>
                <a:uFillTx/>
                <a:latin typeface="Calibri"/>
                <a:cs typeface="Calibri"/>
                <a:sym typeface="Calibri"/>
              </a:rPr>
              <a:pPr marL="0" marR="0" lvl="0" indent="0" algn="r" defTabSz="685800" rtl="0" eaLnBrk="1" fontAlgn="auto" latinLnBrk="0" hangingPunct="1">
                <a:lnSpc>
                  <a:spcPct val="100000"/>
                </a:lnSpc>
                <a:spcBef>
                  <a:spcPts val="0"/>
                </a:spcBef>
                <a:spcAft>
                  <a:spcPts val="0"/>
                </a:spcAft>
                <a:buClr>
                  <a:srgbClr val="000000"/>
                </a:buClr>
                <a:buSzPts val="1600"/>
                <a:buFont typeface="Calibri"/>
                <a:buNone/>
                <a:tabLst/>
                <a:defRPr/>
              </a:pPr>
              <a:t>47</a:t>
            </a:fld>
            <a:endParaRPr kumimoji="0" sz="900" b="0" i="0" u="none" strike="noStrike" kern="0" cap="none" spc="0" normalizeH="0" baseline="0" noProof="0">
              <a:ln>
                <a:noFill/>
              </a:ln>
              <a:solidFill>
                <a:srgbClr val="888888"/>
              </a:solidFill>
              <a:effectLst/>
              <a:uLnTx/>
              <a:uFillTx/>
              <a:latin typeface="Calibri"/>
              <a:cs typeface="Calibri"/>
              <a:sym typeface="Calibri"/>
            </a:endParaRPr>
          </a:p>
        </p:txBody>
      </p:sp>
      <p:sp>
        <p:nvSpPr>
          <p:cNvPr id="377" name="Google Shape;377;p12"/>
          <p:cNvSpPr txBox="1"/>
          <p:nvPr/>
        </p:nvSpPr>
        <p:spPr>
          <a:xfrm>
            <a:off x="3063244" y="5634511"/>
            <a:ext cx="3017513" cy="253847"/>
          </a:xfrm>
          <a:prstGeom prst="rect">
            <a:avLst/>
          </a:prstGeom>
          <a:noFill/>
          <a:ln>
            <a:noFill/>
          </a:ln>
        </p:spPr>
        <p:txBody>
          <a:bodyPr spcFirstLastPara="1" wrap="square" lIns="34256" tIns="34256" rIns="34256" bIns="34256" anchor="ctr"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1600"/>
              <a:buFontTx/>
              <a:buNone/>
              <a:tabLst/>
              <a:defRPr/>
            </a:pPr>
            <a:r>
              <a:rPr kumimoji="0" lang="en-US" sz="1200" b="0" i="0" u="none" strike="noStrike" kern="0" cap="none" spc="0" normalizeH="0" baseline="0" noProof="0">
                <a:ln>
                  <a:noFill/>
                </a:ln>
                <a:solidFill>
                  <a:srgbClr val="A7A7A7"/>
                </a:solidFill>
                <a:effectLst/>
                <a:uLnTx/>
                <a:uFillTx/>
                <a:latin typeface="Calibri"/>
                <a:ea typeface="Calibri"/>
                <a:cs typeface="Calibri"/>
                <a:sym typeface="Calibri"/>
              </a:rPr>
              <a:t>Elisa Resconi | IceCube Collaboration</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78" name="Google Shape;378;p12"/>
          <p:cNvSpPr txBox="1"/>
          <p:nvPr/>
        </p:nvSpPr>
        <p:spPr>
          <a:xfrm>
            <a:off x="331105" y="5634511"/>
            <a:ext cx="1988813" cy="253847"/>
          </a:xfrm>
          <a:prstGeom prst="rect">
            <a:avLst/>
          </a:prstGeom>
          <a:noFill/>
          <a:ln>
            <a:noFill/>
          </a:ln>
        </p:spPr>
        <p:txBody>
          <a:bodyPr spcFirstLastPara="1" wrap="square" lIns="34256" tIns="34256" rIns="34256" bIns="34256" anchor="ctr"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1600"/>
              <a:buFontTx/>
              <a:buNone/>
              <a:tabLst/>
              <a:defRPr/>
            </a:pPr>
            <a:r>
              <a:rPr kumimoji="0" lang="en-US" sz="1200" b="0" i="0" u="none" strike="noStrike" kern="0" cap="none" spc="0" normalizeH="0" baseline="0" noProof="0">
                <a:ln>
                  <a:noFill/>
                </a:ln>
                <a:solidFill>
                  <a:srgbClr val="A7A7A7"/>
                </a:solidFill>
                <a:effectLst/>
                <a:uLnTx/>
                <a:uFillTx/>
                <a:latin typeface="Calibri"/>
                <a:ea typeface="Calibri"/>
                <a:cs typeface="Calibri"/>
                <a:sym typeface="Calibri"/>
              </a:rPr>
              <a:t>November 3, 2022</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79" name="Google Shape;379;p12"/>
          <p:cNvSpPr txBox="1"/>
          <p:nvPr/>
        </p:nvSpPr>
        <p:spPr>
          <a:xfrm>
            <a:off x="7759902" y="5634492"/>
            <a:ext cx="232589" cy="253885"/>
          </a:xfrm>
          <a:prstGeom prst="rect">
            <a:avLst/>
          </a:prstGeom>
          <a:noFill/>
          <a:ln>
            <a:noFill/>
          </a:ln>
        </p:spPr>
        <p:txBody>
          <a:bodyPr spcFirstLastPara="1" wrap="square" lIns="34275" tIns="34275" rIns="34275" bIns="34275" anchor="ctr" anchorCtr="0">
            <a:spAutoFit/>
          </a:bodyPr>
          <a:lstStyle/>
          <a:p>
            <a:pPr marL="0" marR="0" lvl="0" indent="0" algn="r" defTabSz="685800" rtl="0" eaLnBrk="1" fontAlgn="auto" latinLnBrk="0" hangingPunct="1">
              <a:lnSpc>
                <a:spcPct val="100000"/>
              </a:lnSpc>
              <a:spcBef>
                <a:spcPts val="0"/>
              </a:spcBef>
              <a:spcAft>
                <a:spcPts val="0"/>
              </a:spcAft>
              <a:buClr>
                <a:srgbClr val="000000"/>
              </a:buClr>
              <a:buSzPts val="1600"/>
              <a:buFontTx/>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Calibri"/>
                <a:ea typeface="Calibri"/>
                <a:cs typeface="Calibri"/>
                <a:sym typeface="Calibri"/>
              </a:rPr>
              <a:pPr marL="0" marR="0" lvl="0" indent="0" algn="r" defTabSz="685800" rtl="0" eaLnBrk="1" fontAlgn="auto" latinLnBrk="0" hangingPunct="1">
                <a:lnSpc>
                  <a:spcPct val="100000"/>
                </a:lnSpc>
                <a:spcBef>
                  <a:spcPts val="0"/>
                </a:spcBef>
                <a:spcAft>
                  <a:spcPts val="0"/>
                </a:spcAft>
                <a:buClr>
                  <a:srgbClr val="000000"/>
                </a:buClr>
                <a:buSzPts val="1600"/>
                <a:buFontTx/>
                <a:buNone/>
                <a:tabLst/>
                <a:defRPr/>
              </a:pPr>
              <a:t>47</a:t>
            </a:fld>
            <a:endParaRPr kumimoji="0" sz="1200" b="0" i="0" u="none" strike="noStrike" kern="0" cap="none" spc="0" normalizeH="0" baseline="0" noProof="0">
              <a:ln>
                <a:noFill/>
              </a:ln>
              <a:solidFill>
                <a:srgbClr val="888888"/>
              </a:solidFill>
              <a:effectLst/>
              <a:uLnTx/>
              <a:uFillTx/>
              <a:latin typeface="Calibri"/>
              <a:ea typeface="Calibri"/>
              <a:cs typeface="Calibri"/>
              <a:sym typeface="Calibri"/>
            </a:endParaRPr>
          </a:p>
        </p:txBody>
      </p:sp>
      <p:pic>
        <p:nvPicPr>
          <p:cNvPr id="380" name="Google Shape;380;p12" descr="Screenshot 2021-01-31 at 11.37.18.png"/>
          <p:cNvPicPr preferRelativeResize="0"/>
          <p:nvPr/>
        </p:nvPicPr>
        <p:blipFill rotWithShape="1">
          <a:blip r:embed="rId3">
            <a:alphaModFix/>
          </a:blip>
          <a:srcRect/>
          <a:stretch/>
        </p:blipFill>
        <p:spPr>
          <a:xfrm>
            <a:off x="810864" y="1712076"/>
            <a:ext cx="7877176" cy="3952876"/>
          </a:xfrm>
          <a:prstGeom prst="rect">
            <a:avLst/>
          </a:prstGeom>
          <a:noFill/>
          <a:ln>
            <a:noFill/>
          </a:ln>
        </p:spPr>
      </p:pic>
      <p:grpSp>
        <p:nvGrpSpPr>
          <p:cNvPr id="381" name="Google Shape;381;p12"/>
          <p:cNvGrpSpPr/>
          <p:nvPr/>
        </p:nvGrpSpPr>
        <p:grpSpPr>
          <a:xfrm>
            <a:off x="4648471" y="1733927"/>
            <a:ext cx="4281340" cy="1613182"/>
            <a:chOff x="0" y="0"/>
            <a:chExt cx="5708452" cy="2150908"/>
          </a:xfrm>
        </p:grpSpPr>
        <p:pic>
          <p:nvPicPr>
            <p:cNvPr id="382" name="Google Shape;382;p12" descr="Screenshot 2021-01-31 at 11.39.40.png"/>
            <p:cNvPicPr preferRelativeResize="0"/>
            <p:nvPr/>
          </p:nvPicPr>
          <p:blipFill rotWithShape="1">
            <a:blip r:embed="rId4">
              <a:alphaModFix/>
            </a:blip>
            <a:srcRect/>
            <a:stretch/>
          </p:blipFill>
          <p:spPr>
            <a:xfrm>
              <a:off x="203200" y="203200"/>
              <a:ext cx="5302052" cy="1706408"/>
            </a:xfrm>
            <a:prstGeom prst="rect">
              <a:avLst/>
            </a:prstGeom>
            <a:noFill/>
            <a:ln>
              <a:noFill/>
            </a:ln>
          </p:spPr>
        </p:pic>
        <p:pic>
          <p:nvPicPr>
            <p:cNvPr id="383" name="Google Shape;383;p12" descr="Screenshot 2021-01-31 at 11.39.40.png"/>
            <p:cNvPicPr preferRelativeResize="0"/>
            <p:nvPr/>
          </p:nvPicPr>
          <p:blipFill rotWithShape="1">
            <a:blip r:embed="rId5">
              <a:alphaModFix/>
            </a:blip>
            <a:srcRect/>
            <a:stretch/>
          </p:blipFill>
          <p:spPr>
            <a:xfrm>
              <a:off x="0" y="0"/>
              <a:ext cx="5708452" cy="2150908"/>
            </a:xfrm>
            <a:prstGeom prst="rect">
              <a:avLst/>
            </a:prstGeom>
            <a:noFill/>
            <a:ln>
              <a:noFill/>
            </a:ln>
          </p:spPr>
        </p:pic>
      </p:grpSp>
      <p:pic>
        <p:nvPicPr>
          <p:cNvPr id="384" name="Google Shape;384;p12" descr="Line Line"/>
          <p:cNvPicPr preferRelativeResize="0"/>
          <p:nvPr/>
        </p:nvPicPr>
        <p:blipFill rotWithShape="1">
          <a:blip r:embed="rId6">
            <a:alphaModFix/>
          </a:blip>
          <a:srcRect/>
          <a:stretch/>
        </p:blipFill>
        <p:spPr>
          <a:xfrm>
            <a:off x="5320933" y="4597076"/>
            <a:ext cx="2222462" cy="57151"/>
          </a:xfrm>
          <a:prstGeom prst="rect">
            <a:avLst/>
          </a:prstGeom>
          <a:noFill/>
          <a:ln>
            <a:noFill/>
          </a:ln>
        </p:spPr>
      </p:pic>
      <p:pic>
        <p:nvPicPr>
          <p:cNvPr id="385" name="Google Shape;385;p12" descr="Line Line"/>
          <p:cNvPicPr preferRelativeResize="0"/>
          <p:nvPr/>
        </p:nvPicPr>
        <p:blipFill rotWithShape="1">
          <a:blip r:embed="rId7">
            <a:alphaModFix/>
          </a:blip>
          <a:srcRect/>
          <a:stretch/>
        </p:blipFill>
        <p:spPr>
          <a:xfrm>
            <a:off x="910876" y="5505378"/>
            <a:ext cx="2792654" cy="57151"/>
          </a:xfrm>
          <a:prstGeom prst="rect">
            <a:avLst/>
          </a:prstGeom>
          <a:noFill/>
          <a:ln>
            <a:noFill/>
          </a:ln>
        </p:spPr>
      </p:pic>
      <p:pic>
        <p:nvPicPr>
          <p:cNvPr id="386" name="Google Shape;386;p12" descr="Line Line"/>
          <p:cNvPicPr preferRelativeResize="0"/>
          <p:nvPr/>
        </p:nvPicPr>
        <p:blipFill rotWithShape="1">
          <a:blip r:embed="rId8">
            <a:alphaModFix/>
          </a:blip>
          <a:srcRect/>
          <a:stretch/>
        </p:blipFill>
        <p:spPr>
          <a:xfrm>
            <a:off x="4971205" y="5039601"/>
            <a:ext cx="3597773" cy="57151"/>
          </a:xfrm>
          <a:prstGeom prst="rect">
            <a:avLst/>
          </a:prstGeom>
          <a:noFill/>
          <a:ln>
            <a:noFill/>
          </a:ln>
        </p:spPr>
      </p:pic>
      <p:pic>
        <p:nvPicPr>
          <p:cNvPr id="387" name="Google Shape;387;p12" descr="Line Line"/>
          <p:cNvPicPr preferRelativeResize="0"/>
          <p:nvPr/>
        </p:nvPicPr>
        <p:blipFill rotWithShape="1">
          <a:blip r:embed="rId9">
            <a:alphaModFix/>
          </a:blip>
          <a:srcRect/>
          <a:stretch/>
        </p:blipFill>
        <p:spPr>
          <a:xfrm>
            <a:off x="908336" y="4821000"/>
            <a:ext cx="4515589" cy="57151"/>
          </a:xfrm>
          <a:prstGeom prst="rect">
            <a:avLst/>
          </a:prstGeom>
          <a:noFill/>
          <a:ln>
            <a:noFill/>
          </a:ln>
        </p:spPr>
      </p:pic>
      <p:pic>
        <p:nvPicPr>
          <p:cNvPr id="388" name="Google Shape;388;p12" descr="Line Line"/>
          <p:cNvPicPr preferRelativeResize="0"/>
          <p:nvPr/>
        </p:nvPicPr>
        <p:blipFill rotWithShape="1">
          <a:blip r:embed="rId10">
            <a:alphaModFix/>
          </a:blip>
          <a:srcRect/>
          <a:stretch/>
        </p:blipFill>
        <p:spPr>
          <a:xfrm>
            <a:off x="933721" y="3005626"/>
            <a:ext cx="2553520" cy="57151"/>
          </a:xfrm>
          <a:prstGeom prst="rect">
            <a:avLst/>
          </a:prstGeom>
          <a:noFill/>
          <a:ln>
            <a:noFill/>
          </a:ln>
        </p:spPr>
      </p:pic>
      <p:sp>
        <p:nvSpPr>
          <p:cNvPr id="389" name="Google Shape;389;p12"/>
          <p:cNvSpPr txBox="1"/>
          <p:nvPr/>
        </p:nvSpPr>
        <p:spPr>
          <a:xfrm>
            <a:off x="4619314" y="7940351"/>
            <a:ext cx="255195" cy="261610"/>
          </a:xfrm>
          <a:prstGeom prst="rect">
            <a:avLst/>
          </a:prstGeom>
          <a:noFill/>
          <a:ln>
            <a:noFill/>
          </a:ln>
        </p:spPr>
        <p:txBody>
          <a:bodyPr spcFirstLastPara="1" wrap="square" lIns="38100" tIns="38100" rIns="38100" bIns="38100" anchor="t" anchorCtr="0">
            <a:spAutoFit/>
          </a:bodyPr>
          <a:lstStyle/>
          <a:p>
            <a:pPr marL="0" marR="0" lvl="0" indent="0" algn="ctr" defTabSz="685800" rtl="0" eaLnBrk="1" fontAlgn="auto" latinLnBrk="0" hangingPunct="1">
              <a:lnSpc>
                <a:spcPct val="100000"/>
              </a:lnSpc>
              <a:spcBef>
                <a:spcPts val="0"/>
              </a:spcBef>
              <a:spcAft>
                <a:spcPts val="0"/>
              </a:spcAft>
              <a:buClr>
                <a:srgbClr val="000000"/>
              </a:buClr>
              <a:buSzPts val="1600"/>
              <a:buFontTx/>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Helvetica Neue Light"/>
                <a:ea typeface="Helvetica Neue Light"/>
                <a:cs typeface="Helvetica Neue Light"/>
                <a:sym typeface="Helvetica Neue Light"/>
              </a:rPr>
              <a:pPr marL="0" marR="0" lvl="0" indent="0" algn="ctr" defTabSz="685800" rtl="0" eaLnBrk="1" fontAlgn="auto" latinLnBrk="0" hangingPunct="1">
                <a:lnSpc>
                  <a:spcPct val="100000"/>
                </a:lnSpc>
                <a:spcBef>
                  <a:spcPts val="0"/>
                </a:spcBef>
                <a:spcAft>
                  <a:spcPts val="0"/>
                </a:spcAft>
                <a:buClr>
                  <a:srgbClr val="000000"/>
                </a:buClr>
                <a:buSzPts val="1600"/>
                <a:buFontTx/>
                <a:buNone/>
                <a:tabLst/>
                <a:defRPr/>
              </a:pPr>
              <a:t>47</a:t>
            </a:fld>
            <a:endParaRPr kumimoji="0" sz="1200" b="0" i="0" u="none" strike="noStrike" kern="0" cap="none" spc="0" normalizeH="0" baseline="0" noProof="0">
              <a:ln>
                <a:noFill/>
              </a:ln>
              <a:solidFill>
                <a:srgbClr val="000000"/>
              </a:solidFill>
              <a:effectLst/>
              <a:uLnTx/>
              <a:uFillTx/>
              <a:latin typeface="Helvetica Neue Light"/>
              <a:ea typeface="Helvetica Neue Light"/>
              <a:cs typeface="Helvetica Neue Light"/>
              <a:sym typeface="Helvetica Neue Light"/>
            </a:endParaRPr>
          </a:p>
        </p:txBody>
      </p:sp>
      <p:sp>
        <p:nvSpPr>
          <p:cNvPr id="390" name="Google Shape;390;p12"/>
          <p:cNvSpPr txBox="1"/>
          <p:nvPr/>
        </p:nvSpPr>
        <p:spPr>
          <a:xfrm>
            <a:off x="8188807" y="1745875"/>
            <a:ext cx="557651" cy="265457"/>
          </a:xfrm>
          <a:prstGeom prst="rect">
            <a:avLst/>
          </a:prstGeom>
          <a:noFill/>
          <a:ln>
            <a:noFill/>
          </a:ln>
        </p:spPr>
        <p:txBody>
          <a:bodyPr spcFirstLastPara="1" wrap="square" lIns="0" tIns="0" rIns="0" bIns="0" anchor="t" anchorCtr="0">
            <a:spAutoFit/>
          </a:bodyPr>
          <a:lstStyle/>
          <a:p>
            <a:pPr marL="0" marR="0" lvl="0" indent="0" algn="l" defTabSz="685800" rtl="0" eaLnBrk="1" fontAlgn="auto" latinLnBrk="0" hangingPunct="1">
              <a:lnSpc>
                <a:spcPct val="100000"/>
              </a:lnSpc>
              <a:spcBef>
                <a:spcPts val="0"/>
              </a:spcBef>
              <a:spcAft>
                <a:spcPts val="0"/>
              </a:spcAft>
              <a:buClr>
                <a:srgbClr val="000000"/>
              </a:buClr>
              <a:buSzPts val="2300"/>
              <a:buFontTx/>
              <a:buNone/>
              <a:tabLst/>
              <a:defRPr/>
            </a:pPr>
            <a:r>
              <a:rPr kumimoji="0" lang="en-US" sz="1725" b="0" i="1" u="none" strike="noStrike" kern="0" cap="none" spc="0" normalizeH="0" baseline="0" noProof="0">
                <a:ln>
                  <a:noFill/>
                </a:ln>
                <a:solidFill>
                  <a:srgbClr val="000000"/>
                </a:solidFill>
                <a:effectLst/>
                <a:uLnTx/>
                <a:uFillTx/>
                <a:latin typeface="Helvetica Neue"/>
                <a:ea typeface="Helvetica Neue"/>
                <a:cs typeface="Helvetica Neue"/>
                <a:sym typeface="Helvetica Neue"/>
              </a:rPr>
              <a:t>1982 </a:t>
            </a:r>
            <a:endParaRPr kumimoji="0" sz="105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391" name="Google Shape;391;p12" descr="Line Line"/>
          <p:cNvPicPr preferRelativeResize="0"/>
          <p:nvPr/>
        </p:nvPicPr>
        <p:blipFill rotWithShape="1">
          <a:blip r:embed="rId11">
            <a:alphaModFix/>
          </a:blip>
          <a:srcRect/>
          <a:stretch/>
        </p:blipFill>
        <p:spPr>
          <a:xfrm>
            <a:off x="910876" y="5267727"/>
            <a:ext cx="7322249" cy="57151"/>
          </a:xfrm>
          <a:prstGeom prst="rect">
            <a:avLst/>
          </a:prstGeom>
          <a:noFill/>
          <a:ln>
            <a:noFill/>
          </a:ln>
        </p:spPr>
      </p:pic>
      <p:sp>
        <p:nvSpPr>
          <p:cNvPr id="392" name="Google Shape;392;p12"/>
          <p:cNvSpPr txBox="1"/>
          <p:nvPr/>
        </p:nvSpPr>
        <p:spPr>
          <a:xfrm>
            <a:off x="728783" y="1245594"/>
            <a:ext cx="7686435" cy="470951"/>
          </a:xfrm>
          <a:prstGeom prst="rect">
            <a:avLst/>
          </a:prstGeom>
          <a:solidFill>
            <a:srgbClr val="FFFFFF"/>
          </a:solidFill>
          <a:ln>
            <a:noFill/>
          </a:ln>
        </p:spPr>
        <p:txBody>
          <a:bodyPr spcFirstLastPara="1" wrap="square" lIns="34256" tIns="34256" rIns="34256" bIns="34256" anchor="ctr" anchorCtr="0">
            <a:normAutofit/>
          </a:bodyPr>
          <a:lstStyle/>
          <a:p>
            <a:pPr marL="0" marR="0" lvl="0" indent="0" algn="ctr" defTabSz="685800" rtl="0" eaLnBrk="1" fontAlgn="auto" latinLnBrk="0" hangingPunct="1">
              <a:lnSpc>
                <a:spcPct val="90000"/>
              </a:lnSpc>
              <a:spcBef>
                <a:spcPts val="0"/>
              </a:spcBef>
              <a:spcAft>
                <a:spcPts val="0"/>
              </a:spcAft>
              <a:buClr>
                <a:srgbClr val="000000"/>
              </a:buClr>
              <a:buSzPts val="3200"/>
              <a:buFontTx/>
              <a:buNone/>
              <a:tabLst/>
              <a:defRPr/>
            </a:pPr>
            <a:r>
              <a:rPr kumimoji="0" lang="en-US" sz="2400" b="1" i="0" u="none" strike="noStrike" kern="0" cap="none" spc="0" normalizeH="0" baseline="0" noProof="0">
                <a:ln>
                  <a:noFill/>
                </a:ln>
                <a:solidFill>
                  <a:srgbClr val="000000"/>
                </a:solidFill>
                <a:effectLst/>
                <a:uLnTx/>
                <a:uFillTx/>
                <a:latin typeface="Inter"/>
                <a:ea typeface="Inter"/>
                <a:cs typeface="Inter"/>
                <a:sym typeface="Inter"/>
              </a:rPr>
              <a:t>How are neutrinos produced in non-jetted AGN?</a:t>
            </a:r>
            <a:endParaRPr kumimoji="0" sz="2400" b="1" i="0" u="none" strike="noStrike" kern="0" cap="none" spc="0" normalizeH="0" baseline="0" noProof="0">
              <a:ln>
                <a:noFill/>
              </a:ln>
              <a:solidFill>
                <a:srgbClr val="000000"/>
              </a:solidFill>
              <a:effectLst/>
              <a:uLnTx/>
              <a:uFillTx/>
              <a:latin typeface="Inter"/>
              <a:ea typeface="Inter"/>
              <a:cs typeface="Inter"/>
              <a:sym typeface="Inte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22243" name="Text Box 3"/>
          <p:cNvSpPr txBox="1">
            <a:spLocks noChangeArrowheads="1"/>
          </p:cNvSpPr>
          <p:nvPr/>
        </p:nvSpPr>
        <p:spPr bwMode="auto">
          <a:xfrm>
            <a:off x="2963088" y="1651266"/>
            <a:ext cx="5422510" cy="41549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R="0" lvl="0" algn="l" defTabSz="914400" rtl="0" eaLnBrk="1" fontAlgn="base" latinLnBrk="0" hangingPunct="1">
              <a:lnSpc>
                <a:spcPct val="100000"/>
              </a:lnSpc>
              <a:spcBef>
                <a:spcPct val="0"/>
              </a:spcBef>
              <a:spcAft>
                <a:spcPct val="0"/>
              </a:spcAft>
              <a:buClrTx/>
              <a:buSzTx/>
              <a:tabLst/>
              <a:defRPr/>
            </a:pPr>
            <a:endParaRPr lang="en-US" sz="2400" dirty="0">
              <a:solidFill>
                <a:srgbClr val="FFFFFF"/>
              </a:solidFill>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ANTARES, Baikal-GVD, </a:t>
            </a:r>
            <a:r>
              <a:rPr kumimoji="0" lang="en-US" sz="2400" b="0" i="0" u="none" strike="noStrike" kern="1200" cap="none" spc="0" normalizeH="0" baseline="0" noProof="0" dirty="0" err="1">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IceCube</a:t>
            </a: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R="0" lvl="0" algn="l" defTabSz="914400" rtl="0" eaLnBrk="1" fontAlgn="base" latinLnBrk="0" hangingPunct="1">
              <a:lnSpc>
                <a:spcPct val="100000"/>
              </a:lnSpc>
              <a:spcBef>
                <a:spcPct val="0"/>
              </a:spcBef>
              <a:spcAft>
                <a:spcPct val="0"/>
              </a:spcAft>
              <a:buClrTx/>
              <a:buSzTx/>
              <a:tabLst/>
              <a:defRPr/>
            </a:pP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the diffuse high-energy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a:solidFill>
                  <a:schemeClr val="bg2">
                    <a:lumMod val="65000"/>
                    <a:lumOff val="35000"/>
                  </a:schemeClr>
                </a:solidFill>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err="1">
                <a:solidFill>
                  <a:srgbClr val="FFFFFF"/>
                </a:solidFill>
                <a:cs typeface="ＭＳ Ｐゴシック" charset="0"/>
              </a:rPr>
              <a:t>multimessenger</a:t>
            </a:r>
            <a:r>
              <a:rPr lang="en-US" sz="2400" dirty="0">
                <a:solidFill>
                  <a:srgbClr val="FFFFFF"/>
                </a:solidFill>
                <a:cs typeface="ＭＳ Ｐゴシック" charset="0"/>
              </a:rPr>
              <a:t> astronomy: plan B</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4"/>
          <a:stretch>
            <a:fillRect/>
          </a:stretch>
        </p:blipFill>
        <p:spPr>
          <a:xfrm>
            <a:off x="359423" y="1148709"/>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4414991" cy="1015663"/>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High-Energy Cosmic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545283228"/>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97B161-B9DF-B74A-A42C-0508DCF823B0}"/>
              </a:ext>
            </a:extLst>
          </p:cNvPr>
          <p:cNvPicPr>
            <a:picLocks noChangeAspect="1"/>
          </p:cNvPicPr>
          <p:nvPr/>
        </p:nvPicPr>
        <p:blipFill>
          <a:blip r:embed="rId2"/>
          <a:stretch>
            <a:fillRect/>
          </a:stretch>
        </p:blipFill>
        <p:spPr>
          <a:xfrm>
            <a:off x="1051315" y="0"/>
            <a:ext cx="7041369" cy="6858000"/>
          </a:xfrm>
          <a:prstGeom prst="rect">
            <a:avLst/>
          </a:prstGeom>
        </p:spPr>
      </p:pic>
    </p:spTree>
    <p:extLst>
      <p:ext uri="{BB962C8B-B14F-4D97-AF65-F5344CB8AC3E}">
        <p14:creationId xmlns:p14="http://schemas.microsoft.com/office/powerpoint/2010/main" val="2184692766"/>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pic>
        <p:nvPicPr>
          <p:cNvPr id="70" name="Shape 70"/>
          <p:cNvPicPr preferRelativeResize="0"/>
          <p:nvPr/>
        </p:nvPicPr>
        <p:blipFill>
          <a:blip r:embed="rId3">
            <a:alphaModFix/>
          </a:blip>
          <a:stretch>
            <a:fillRect/>
          </a:stretch>
        </p:blipFill>
        <p:spPr>
          <a:xfrm>
            <a:off x="0" y="25400"/>
            <a:ext cx="9143999" cy="6858000"/>
          </a:xfrm>
          <a:prstGeom prst="rect">
            <a:avLst/>
          </a:prstGeom>
          <a:noFill/>
          <a:ln>
            <a:noFill/>
          </a:ln>
        </p:spPr>
      </p:pic>
      <p:pic>
        <p:nvPicPr>
          <p:cNvPr id="7" name="Picture 6"/>
          <p:cNvPicPr>
            <a:picLocks noChangeAspect="1"/>
          </p:cNvPicPr>
          <p:nvPr/>
        </p:nvPicPr>
        <p:blipFill>
          <a:blip r:embed="rId4"/>
          <a:stretch>
            <a:fillRect/>
          </a:stretch>
        </p:blipFill>
        <p:spPr>
          <a:xfrm>
            <a:off x="4407142" y="2986111"/>
            <a:ext cx="4598245" cy="3715679"/>
          </a:xfrm>
          <a:prstGeom prst="rect">
            <a:avLst/>
          </a:prstGeom>
        </p:spPr>
      </p:pic>
      <p:sp>
        <p:nvSpPr>
          <p:cNvPr id="5" name="TextBox 4"/>
          <p:cNvSpPr txBox="1"/>
          <p:nvPr/>
        </p:nvSpPr>
        <p:spPr>
          <a:xfrm>
            <a:off x="5118100" y="279400"/>
            <a:ext cx="3280257" cy="95410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a:t>
            </a:r>
            <a:r>
              <a:rPr kumimoji="0" lang="en-US" sz="2800" b="0" i="0" u="none" strike="noStrike" kern="1200" cap="none" spc="0" normalizeH="0" baseline="0" noProof="0" err="1">
                <a:ln>
                  <a:noFill/>
                </a:ln>
                <a:solidFill>
                  <a:srgbClr val="FFFFFF"/>
                </a:solidFill>
                <a:effectLst/>
                <a:uLnTx/>
                <a:uFillTx/>
                <a:latin typeface="Arial" charset="0"/>
                <a:ea typeface="Arial" charset="0"/>
                <a:cs typeface="Arial" charset="0"/>
              </a:rPr>
              <a:t>IceCube</a:t>
            </a: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170922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290 </a:t>
            </a:r>
            <a:r>
              <a:rPr kumimoji="0" lang="en-US" sz="2800" b="0" i="0" u="none" strike="noStrike" kern="1200" cap="none" spc="0" normalizeH="0" baseline="0" noProof="0" err="1">
                <a:ln>
                  <a:noFill/>
                </a:ln>
                <a:solidFill>
                  <a:srgbClr val="FFFFFF"/>
                </a:solidFill>
                <a:effectLst/>
                <a:uLnTx/>
                <a:uFillTx/>
                <a:latin typeface="Arial" charset="0"/>
                <a:ea typeface="Arial" charset="0"/>
                <a:cs typeface="Arial" charset="0"/>
              </a:rPr>
              <a:t>TeV</a:t>
            </a: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a:t>
            </a:r>
          </a:p>
        </p:txBody>
      </p:sp>
      <p:sp>
        <p:nvSpPr>
          <p:cNvPr id="3" name="TextBox 2"/>
          <p:cNvSpPr txBox="1"/>
          <p:nvPr/>
        </p:nvSpPr>
        <p:spPr>
          <a:xfrm>
            <a:off x="5130285" y="1293222"/>
            <a:ext cx="3843019" cy="156966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Fermi</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detects a flaring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blazar within 0.06</a:t>
            </a:r>
            <a:r>
              <a:rPr kumimoji="0" lang="en-US" sz="3200" b="0" i="0" u="none" strike="noStrike" kern="1200" cap="none" spc="0" normalizeH="0" baseline="30000" noProof="0">
                <a:ln>
                  <a:noFill/>
                </a:ln>
                <a:solidFill>
                  <a:srgbClr val="FFFFFF"/>
                </a:solidFill>
                <a:effectLst/>
                <a:uLnTx/>
                <a:uFillTx/>
                <a:latin typeface="Arial" charset="0"/>
                <a:ea typeface="Arial" charset="0"/>
                <a:cs typeface="Arial" charset="0"/>
              </a:rPr>
              <a:t>o</a:t>
            </a:r>
          </a:p>
        </p:txBody>
      </p:sp>
      <p:sp>
        <p:nvSpPr>
          <p:cNvPr id="4" name="TextBox 3"/>
          <p:cNvSpPr txBox="1"/>
          <p:nvPr/>
        </p:nvSpPr>
        <p:spPr>
          <a:xfrm>
            <a:off x="182880" y="4065090"/>
            <a:ext cx="3841116" cy="156966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MAGIC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detects emission of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&gt; 100 GeV gammas</a:t>
            </a:r>
          </a:p>
        </p:txBody>
      </p:sp>
      <p:pic>
        <p:nvPicPr>
          <p:cNvPr id="8" name="Picture 7"/>
          <p:cNvPicPr>
            <a:picLocks noChangeAspect="1"/>
          </p:cNvPicPr>
          <p:nvPr/>
        </p:nvPicPr>
        <p:blipFill>
          <a:blip r:embed="rId5"/>
          <a:stretch>
            <a:fillRect/>
          </a:stretch>
        </p:blipFill>
        <p:spPr>
          <a:xfrm>
            <a:off x="182880" y="177855"/>
            <a:ext cx="4607769" cy="3580650"/>
          </a:xfrm>
          <a:prstGeom prst="rect">
            <a:avLst/>
          </a:prstGeom>
        </p:spPr>
      </p:pic>
    </p:spTree>
    <p:extLst>
      <p:ext uri="{BB962C8B-B14F-4D97-AF65-F5344CB8AC3E}">
        <p14:creationId xmlns:p14="http://schemas.microsoft.com/office/powerpoint/2010/main" val="188160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5"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checkerboard(across)">
                                      <p:cBhvr>
                                        <p:cTn id="15" dur="500"/>
                                        <p:tgtEl>
                                          <p:spTgt spid="8"/>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DetectorTimelin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72259"/>
            <a:ext cx="9144000" cy="5143500"/>
          </a:xfrm>
          <a:prstGeom prst="rect">
            <a:avLst/>
          </a:prstGeom>
        </p:spPr>
      </p:pic>
      <p:sp>
        <p:nvSpPr>
          <p:cNvPr id="3" name="Down Arrow 2">
            <a:extLst>
              <a:ext uri="{FF2B5EF4-FFF2-40B4-BE49-F238E27FC236}">
                <a16:creationId xmlns:a16="http://schemas.microsoft.com/office/drawing/2014/main" id="{DA2BBF90-3BE3-9A40-BA8E-D8D041FE74BC}"/>
              </a:ext>
            </a:extLst>
          </p:cNvPr>
          <p:cNvSpPr/>
          <p:nvPr/>
        </p:nvSpPr>
        <p:spPr bwMode="auto">
          <a:xfrm>
            <a:off x="1675534" y="651363"/>
            <a:ext cx="131240" cy="2020815"/>
          </a:xfrm>
          <a:prstGeom prst="downArrow">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mn-cs"/>
            </a:endParaRPr>
          </a:p>
        </p:txBody>
      </p:sp>
      <p:sp>
        <p:nvSpPr>
          <p:cNvPr id="4" name="TextBox 3">
            <a:extLst>
              <a:ext uri="{FF2B5EF4-FFF2-40B4-BE49-F238E27FC236}">
                <a16:creationId xmlns:a16="http://schemas.microsoft.com/office/drawing/2014/main" id="{47AA0157-7900-7C4C-89DE-1F83FDB28EA3}"/>
              </a:ext>
            </a:extLst>
          </p:cNvPr>
          <p:cNvSpPr txBox="1"/>
          <p:nvPr/>
        </p:nvSpPr>
        <p:spPr>
          <a:xfrm>
            <a:off x="1194317" y="282032"/>
            <a:ext cx="639149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rial" panose="020B0604020202020204" pitchFamily="34" charset="0"/>
                <a:ea typeface="ＭＳ Ｐゴシック"/>
                <a:cs typeface="Arial" panose="020B0604020202020204" pitchFamily="34" charset="0"/>
              </a:rPr>
              <a:t>MASTER robotic optical telescope network: after 73 seconds</a:t>
            </a:r>
          </a:p>
        </p:txBody>
      </p:sp>
    </p:spTree>
    <p:extLst>
      <p:ext uri="{BB962C8B-B14F-4D97-AF65-F5344CB8AC3E}">
        <p14:creationId xmlns:p14="http://schemas.microsoft.com/office/powerpoint/2010/main" val="3372798574"/>
      </p:ext>
    </p:extLst>
  </p:cSld>
  <p:clrMapOvr>
    <a:masterClrMapping/>
  </p:clrMapOvr>
  <p:transition/>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2"/>
          <p:cNvGraphicFramePr>
            <a:graphicFrameLocks noChangeAspect="1"/>
          </p:cNvGraphicFramePr>
          <p:nvPr/>
        </p:nvGraphicFramePr>
        <p:xfrm>
          <a:off x="-112726" y="-9939"/>
          <a:ext cx="9482152" cy="7116837"/>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6"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26" y="-9939"/>
                        <a:ext cx="9482152" cy="7116837"/>
                      </a:xfrm>
                      <a:prstGeom prst="rect">
                        <a:avLst/>
                      </a:prstGeom>
                      <a:solidFill>
                        <a:schemeClr val="bg1"/>
                      </a:solidFill>
                      <a:ln>
                        <a:noFill/>
                      </a:ln>
                      <a:effectLst/>
                    </p:spPr>
                  </p:pic>
                </p:oleObj>
              </mc:Fallback>
            </mc:AlternateContent>
          </a:graphicData>
        </a:graphic>
      </p:graphicFrame>
      <p:pic>
        <p:nvPicPr>
          <p:cNvPr id="3" name="Picture 2"/>
          <p:cNvPicPr>
            <a:picLocks noChangeAspect="1"/>
          </p:cNvPicPr>
          <p:nvPr/>
        </p:nvPicPr>
        <p:blipFill>
          <a:blip r:embed="rId4"/>
          <a:stretch>
            <a:fillRect/>
          </a:stretch>
        </p:blipFill>
        <p:spPr>
          <a:xfrm>
            <a:off x="3709853" y="2913717"/>
            <a:ext cx="5452872" cy="3894908"/>
          </a:xfrm>
          <a:prstGeom prst="rect">
            <a:avLst/>
          </a:prstGeom>
        </p:spPr>
      </p:pic>
      <p:sp>
        <p:nvSpPr>
          <p:cNvPr id="9" name="TextBox 8"/>
          <p:cNvSpPr txBox="1"/>
          <p:nvPr/>
        </p:nvSpPr>
        <p:spPr>
          <a:xfrm>
            <a:off x="130628" y="2899185"/>
            <a:ext cx="3579225" cy="38472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search in archival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a:t>
            </a:r>
            <a:r>
              <a:rPr kumimoji="0" lang="en-US" sz="2800" b="0" i="0" u="none" strike="noStrike" kern="1200" cap="none" spc="0" normalizeH="0" baseline="0" noProof="0" dirty="0" err="1">
                <a:ln>
                  <a:noFill/>
                </a:ln>
                <a:solidFill>
                  <a:srgbClr val="FFFFFF"/>
                </a:solidFill>
                <a:effectLst/>
                <a:uLnTx/>
                <a:uFillTx/>
                <a:latin typeface="Arial" charset="0"/>
                <a:ea typeface="Arial" charset="0"/>
                <a:cs typeface="Arial" charset="0"/>
              </a:rPr>
              <a:t>IceCube</a:t>
            </a: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data:</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100-day flare in 2014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spectrum E</a:t>
            </a:r>
            <a:r>
              <a:rPr kumimoji="0" lang="en-US" sz="2400" b="0" i="0" u="none" strike="noStrike" kern="1200" cap="none" spc="0" normalizeH="0" baseline="30000" noProof="0" dirty="0">
                <a:ln>
                  <a:noFill/>
                </a:ln>
                <a:solidFill>
                  <a:srgbClr val="FFFFFF"/>
                </a:solidFill>
                <a:effectLst/>
                <a:uLnTx/>
                <a:uFillTx/>
                <a:latin typeface="Arial" charset="0"/>
                <a:ea typeface="Arial" charset="0"/>
                <a:cs typeface="Arial" charset="0"/>
              </a:rPr>
              <a:t>-2.2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3000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L</a:t>
            </a:r>
            <a:r>
              <a:rPr kumimoji="0" lang="en-US" sz="2400" b="0" i="0" u="none" strike="noStrike" kern="1200" cap="none" spc="0" normalizeH="0" baseline="-25000" noProof="0" dirty="0">
                <a:ln>
                  <a:noFill/>
                </a:ln>
                <a:solidFill>
                  <a:srgbClr val="FFFFFF"/>
                </a:solidFill>
                <a:effectLst/>
                <a:uLnTx/>
                <a:uFillTx/>
                <a:latin typeface="Symbol" pitchFamily="2" charset="2"/>
                <a:ea typeface="Arial" charset="0"/>
                <a:cs typeface="Arial" charset="0"/>
              </a:rPr>
              <a:t>n </a:t>
            </a:r>
            <a:r>
              <a:rPr kumimoji="0" lang="en-US" sz="2400" b="0" i="0" u="none" strike="noStrike" kern="1200" cap="none" spc="0" normalizeH="0" baseline="0" noProof="0" dirty="0">
                <a:ln>
                  <a:noFill/>
                </a:ln>
                <a:solidFill>
                  <a:srgbClr val="FFFFFF"/>
                </a:solidFill>
                <a:effectLst/>
                <a:uLnTx/>
                <a:uFillTx/>
                <a:latin typeface="Symbol" pitchFamily="2" charset="2"/>
                <a:ea typeface="Arial" charset="0"/>
                <a:cs typeface="Arial" charset="0"/>
              </a:rPr>
              <a:t>&gt;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10</a:t>
            </a:r>
            <a:r>
              <a:rPr kumimoji="0" lang="en-US" sz="2400" b="0" i="0" u="none" strike="noStrike" kern="1200" cap="none" spc="0" normalizeH="0" baseline="30000" noProof="0" dirty="0">
                <a:ln>
                  <a:noFill/>
                </a:ln>
                <a:solidFill>
                  <a:srgbClr val="FFFFFF"/>
                </a:solidFill>
                <a:effectLst/>
                <a:uLnTx/>
                <a:uFillTx/>
                <a:latin typeface="Arial" panose="020B0604020202020204" pitchFamily="34" charset="0"/>
                <a:ea typeface="Arial" charset="0"/>
                <a:cs typeface="Arial" panose="020B0604020202020204" pitchFamily="34" charset="0"/>
              </a:rPr>
              <a:t>47</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 erg/s</a:t>
            </a: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no gamma ray flare!</a:t>
            </a:r>
          </a:p>
        </p:txBody>
      </p:sp>
      <p:pic>
        <p:nvPicPr>
          <p:cNvPr id="2" name="Picture 1">
            <a:extLst>
              <a:ext uri="{FF2B5EF4-FFF2-40B4-BE49-F238E27FC236}">
                <a16:creationId xmlns:a16="http://schemas.microsoft.com/office/drawing/2014/main" id="{C1AE87EE-53DB-404F-B4F8-3AEBED78646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8725" y="264643"/>
            <a:ext cx="9144000" cy="2359378"/>
          </a:xfrm>
          <a:prstGeom prst="rect">
            <a:avLst/>
          </a:prstGeom>
        </p:spPr>
      </p:pic>
      <p:sp>
        <p:nvSpPr>
          <p:cNvPr id="4" name="Rectangle 3">
            <a:extLst>
              <a:ext uri="{FF2B5EF4-FFF2-40B4-BE49-F238E27FC236}">
                <a16:creationId xmlns:a16="http://schemas.microsoft.com/office/drawing/2014/main" id="{DA590FA9-3F03-A142-B298-3B8F1225DE51}"/>
              </a:ext>
            </a:extLst>
          </p:cNvPr>
          <p:cNvSpPr/>
          <p:nvPr/>
        </p:nvSpPr>
        <p:spPr>
          <a:xfrm>
            <a:off x="149469" y="2910254"/>
            <a:ext cx="3297116" cy="1046284"/>
          </a:xfrm>
          <a:prstGeom prst="rect">
            <a:avLst/>
          </a:prstGeom>
          <a:noFill/>
          <a:ln w="38100">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5" name="Oval 4">
            <a:extLst>
              <a:ext uri="{FF2B5EF4-FFF2-40B4-BE49-F238E27FC236}">
                <a16:creationId xmlns:a16="http://schemas.microsoft.com/office/drawing/2014/main" id="{4BFCDB10-0594-764E-9E01-2D66A3DAEE62}"/>
              </a:ext>
            </a:extLst>
          </p:cNvPr>
          <p:cNvSpPr/>
          <p:nvPr/>
        </p:nvSpPr>
        <p:spPr>
          <a:xfrm>
            <a:off x="578840" y="6031655"/>
            <a:ext cx="3028426" cy="914400"/>
          </a:xfrm>
          <a:prstGeom prst="ellipse">
            <a:avLst/>
          </a:prstGeom>
          <a:noFill/>
          <a:ln w="28575"/>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Helvetica Neue"/>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Helvetica Neue"/>
              <a:ea typeface="+mn-ea"/>
              <a:cs typeface="+mn-cs"/>
            </a:endParaRPr>
          </a:p>
        </p:txBody>
      </p:sp>
      <p:sp>
        <p:nvSpPr>
          <p:cNvPr id="7" name="TextBox 6">
            <a:extLst>
              <a:ext uri="{FF2B5EF4-FFF2-40B4-BE49-F238E27FC236}">
                <a16:creationId xmlns:a16="http://schemas.microsoft.com/office/drawing/2014/main" id="{5A81B642-4AAA-A18C-402F-4932B5D4A6D4}"/>
              </a:ext>
            </a:extLst>
          </p:cNvPr>
          <p:cNvSpPr txBox="1"/>
          <p:nvPr/>
        </p:nvSpPr>
        <p:spPr>
          <a:xfrm>
            <a:off x="4323522" y="904461"/>
            <a:ext cx="1439818"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13±5 events</a:t>
            </a:r>
          </a:p>
        </p:txBody>
      </p:sp>
    </p:spTree>
    <p:extLst>
      <p:ext uri="{BB962C8B-B14F-4D97-AF65-F5344CB8AC3E}">
        <p14:creationId xmlns:p14="http://schemas.microsoft.com/office/powerpoint/2010/main" val="20892037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190737-C705-0D44-8906-F35FCCB91C46}"/>
              </a:ext>
            </a:extLst>
          </p:cNvPr>
          <p:cNvPicPr>
            <a:picLocks noChangeAspect="1"/>
          </p:cNvPicPr>
          <p:nvPr/>
        </p:nvPicPr>
        <p:blipFill>
          <a:blip r:embed="rId2"/>
          <a:stretch>
            <a:fillRect/>
          </a:stretch>
        </p:blipFill>
        <p:spPr>
          <a:xfrm>
            <a:off x="4364913" y="239745"/>
            <a:ext cx="4445000" cy="2870200"/>
          </a:xfrm>
          <a:prstGeom prst="rect">
            <a:avLst/>
          </a:prstGeom>
        </p:spPr>
      </p:pic>
      <p:sp>
        <p:nvSpPr>
          <p:cNvPr id="3" name="TextBox 2">
            <a:extLst>
              <a:ext uri="{FF2B5EF4-FFF2-40B4-BE49-F238E27FC236}">
                <a16:creationId xmlns:a16="http://schemas.microsoft.com/office/drawing/2014/main" id="{16B6C8B1-F420-7745-9E0C-BDCBBB483041}"/>
              </a:ext>
            </a:extLst>
          </p:cNvPr>
          <p:cNvSpPr txBox="1"/>
          <p:nvPr/>
        </p:nvSpPr>
        <p:spPr>
          <a:xfrm>
            <a:off x="156561" y="239745"/>
            <a:ext cx="4126386" cy="2246769"/>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global robotic network of</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optical telescopes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connects TXS 0506+056</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to IC170922A in the time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domain</a:t>
            </a:r>
          </a:p>
        </p:txBody>
      </p:sp>
      <p:sp>
        <p:nvSpPr>
          <p:cNvPr id="5" name="TextBox 4">
            <a:extLst>
              <a:ext uri="{FF2B5EF4-FFF2-40B4-BE49-F238E27FC236}">
                <a16:creationId xmlns:a16="http://schemas.microsoft.com/office/drawing/2014/main" id="{EB328F51-E7FE-CA4C-BAA2-027BEA84292E}"/>
              </a:ext>
            </a:extLst>
          </p:cNvPr>
          <p:cNvSpPr txBox="1"/>
          <p:nvPr/>
        </p:nvSpPr>
        <p:spPr>
          <a:xfrm>
            <a:off x="534475" y="3200397"/>
            <a:ext cx="8189647"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“MASTER found the blazar in the off-state </a:t>
            </a:r>
            <a:r>
              <a:rPr kumimoji="0" lang="en-US" sz="24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after one minute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and then switched to on-state two hours after the event. The effect is observed at a 50-sigma significance level”</a:t>
            </a:r>
          </a:p>
        </p:txBody>
      </p:sp>
      <p:pic>
        <p:nvPicPr>
          <p:cNvPr id="6" name="Picture 5">
            <a:extLst>
              <a:ext uri="{FF2B5EF4-FFF2-40B4-BE49-F238E27FC236}">
                <a16:creationId xmlns:a16="http://schemas.microsoft.com/office/drawing/2014/main" id="{E2B43FDC-6096-D441-89D7-BB9CCFCA8302}"/>
              </a:ext>
            </a:extLst>
          </p:cNvPr>
          <p:cNvPicPr>
            <a:picLocks noChangeAspect="1"/>
          </p:cNvPicPr>
          <p:nvPr/>
        </p:nvPicPr>
        <p:blipFill>
          <a:blip r:embed="rId3"/>
          <a:stretch>
            <a:fillRect/>
          </a:stretch>
        </p:blipFill>
        <p:spPr>
          <a:xfrm>
            <a:off x="711200" y="4744602"/>
            <a:ext cx="7721600" cy="1676400"/>
          </a:xfrm>
          <a:prstGeom prst="rect">
            <a:avLst/>
          </a:prstGeom>
        </p:spPr>
      </p:pic>
    </p:spTree>
    <p:extLst>
      <p:ext uri="{BB962C8B-B14F-4D97-AF65-F5344CB8AC3E}">
        <p14:creationId xmlns:p14="http://schemas.microsoft.com/office/powerpoint/2010/main" val="3532232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8BBDD8-D662-2948-9F84-2D242B9C8ADD}"/>
              </a:ext>
            </a:extLst>
          </p:cNvPr>
          <p:cNvPicPr>
            <a:picLocks noChangeAspect="1"/>
          </p:cNvPicPr>
          <p:nvPr/>
        </p:nvPicPr>
        <p:blipFill>
          <a:blip r:embed="rId2"/>
          <a:stretch>
            <a:fillRect/>
          </a:stretch>
        </p:blipFill>
        <p:spPr>
          <a:xfrm>
            <a:off x="0" y="857250"/>
            <a:ext cx="9144000" cy="5143500"/>
          </a:xfrm>
          <a:prstGeom prst="rect">
            <a:avLst/>
          </a:prstGeom>
        </p:spPr>
      </p:pic>
      <p:sp>
        <p:nvSpPr>
          <p:cNvPr id="3" name="TextBox 2">
            <a:extLst>
              <a:ext uri="{FF2B5EF4-FFF2-40B4-BE49-F238E27FC236}">
                <a16:creationId xmlns:a16="http://schemas.microsoft.com/office/drawing/2014/main" id="{44E15FFC-BA76-C64C-B73A-0743BB575CBC}"/>
              </a:ext>
            </a:extLst>
          </p:cNvPr>
          <p:cNvSpPr txBox="1"/>
          <p:nvPr/>
        </p:nvSpPr>
        <p:spPr>
          <a:xfrm>
            <a:off x="654341" y="3429000"/>
            <a:ext cx="3951215" cy="276999"/>
          </a:xfrm>
          <a:prstGeom prst="rect">
            <a:avLst/>
          </a:prstGeom>
          <a:solidFill>
            <a:schemeClr val="tx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optical</a:t>
            </a:r>
          </a:p>
        </p:txBody>
      </p:sp>
      <p:sp>
        <p:nvSpPr>
          <p:cNvPr id="4" name="TextBox 3">
            <a:extLst>
              <a:ext uri="{FF2B5EF4-FFF2-40B4-BE49-F238E27FC236}">
                <a16:creationId xmlns:a16="http://schemas.microsoft.com/office/drawing/2014/main" id="{A19147BB-BF34-FC41-AEC6-4E6E36A5EAF3}"/>
              </a:ext>
            </a:extLst>
          </p:cNvPr>
          <p:cNvSpPr txBox="1"/>
          <p:nvPr/>
        </p:nvSpPr>
        <p:spPr>
          <a:xfrm>
            <a:off x="3263316" y="4643487"/>
            <a:ext cx="1040235" cy="276999"/>
          </a:xfrm>
          <a:prstGeom prst="rect">
            <a:avLst/>
          </a:prstGeom>
          <a:solidFill>
            <a:schemeClr val="tx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radio</a:t>
            </a:r>
          </a:p>
        </p:txBody>
      </p:sp>
      <p:sp>
        <p:nvSpPr>
          <p:cNvPr id="6" name="TextBox 5">
            <a:extLst>
              <a:ext uri="{FF2B5EF4-FFF2-40B4-BE49-F238E27FC236}">
                <a16:creationId xmlns:a16="http://schemas.microsoft.com/office/drawing/2014/main" id="{BB35D111-71B1-D642-97E0-4BFFB089A953}"/>
              </a:ext>
            </a:extLst>
          </p:cNvPr>
          <p:cNvSpPr txBox="1"/>
          <p:nvPr/>
        </p:nvSpPr>
        <p:spPr>
          <a:xfrm>
            <a:off x="654341" y="857250"/>
            <a:ext cx="4639112"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neutrino</a:t>
            </a:r>
          </a:p>
        </p:txBody>
      </p:sp>
      <p:sp>
        <p:nvSpPr>
          <p:cNvPr id="8" name="TextBox 7">
            <a:extLst>
              <a:ext uri="{FF2B5EF4-FFF2-40B4-BE49-F238E27FC236}">
                <a16:creationId xmlns:a16="http://schemas.microsoft.com/office/drawing/2014/main" id="{257BAE9D-0CF1-0D48-A9BF-D206B2503EF5}"/>
              </a:ext>
            </a:extLst>
          </p:cNvPr>
          <p:cNvSpPr txBox="1"/>
          <p:nvPr/>
        </p:nvSpPr>
        <p:spPr>
          <a:xfrm>
            <a:off x="654341" y="1794738"/>
            <a:ext cx="4639112"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gamma ray</a:t>
            </a:r>
          </a:p>
        </p:txBody>
      </p:sp>
      <p:sp>
        <p:nvSpPr>
          <p:cNvPr id="7" name="TextBox 6">
            <a:extLst>
              <a:ext uri="{FF2B5EF4-FFF2-40B4-BE49-F238E27FC236}">
                <a16:creationId xmlns:a16="http://schemas.microsoft.com/office/drawing/2014/main" id="{971DE98D-2C9D-D144-AE23-932AA8F3B506}"/>
              </a:ext>
            </a:extLst>
          </p:cNvPr>
          <p:cNvSpPr txBox="1"/>
          <p:nvPr/>
        </p:nvSpPr>
        <p:spPr>
          <a:xfrm>
            <a:off x="308344" y="6198781"/>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9" name="TextBox 8">
            <a:extLst>
              <a:ext uri="{FF2B5EF4-FFF2-40B4-BE49-F238E27FC236}">
                <a16:creationId xmlns:a16="http://schemas.microsoft.com/office/drawing/2014/main" id="{C9622D51-3D08-A645-B091-8358F950BEDF}"/>
              </a:ext>
            </a:extLst>
          </p:cNvPr>
          <p:cNvSpPr txBox="1"/>
          <p:nvPr/>
        </p:nvSpPr>
        <p:spPr>
          <a:xfrm>
            <a:off x="0" y="5883787"/>
            <a:ext cx="11242373" cy="707886"/>
          </a:xfrm>
          <a:prstGeom prst="rect">
            <a:avLst/>
          </a:prstGeom>
          <a:solidFill>
            <a:schemeClr val="tx1"/>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multimessenger</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observations of TXS 0506 + 056                                                    </a:t>
            </a:r>
          </a:p>
        </p:txBody>
      </p:sp>
      <p:sp>
        <p:nvSpPr>
          <p:cNvPr id="10" name="Oval 9">
            <a:extLst>
              <a:ext uri="{FF2B5EF4-FFF2-40B4-BE49-F238E27FC236}">
                <a16:creationId xmlns:a16="http://schemas.microsoft.com/office/drawing/2014/main" id="{396B9632-B853-9743-808A-C44C7A518DD1}"/>
              </a:ext>
            </a:extLst>
          </p:cNvPr>
          <p:cNvSpPr/>
          <p:nvPr/>
        </p:nvSpPr>
        <p:spPr bwMode="auto">
          <a:xfrm>
            <a:off x="524974" y="3360164"/>
            <a:ext cx="871870" cy="414669"/>
          </a:xfrm>
          <a:prstGeom prst="ellipse">
            <a:avLst/>
          </a:prstGeom>
          <a:noFill/>
          <a:ln w="22225"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63317308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9B7B04A-2055-55DE-5441-4E74D37D7BC0}"/>
              </a:ext>
            </a:extLst>
          </p:cNvPr>
          <p:cNvPicPr>
            <a:picLocks noChangeAspect="1"/>
          </p:cNvPicPr>
          <p:nvPr/>
        </p:nvPicPr>
        <p:blipFill>
          <a:blip r:embed="rId2"/>
          <a:stretch>
            <a:fillRect/>
          </a:stretch>
        </p:blipFill>
        <p:spPr>
          <a:xfrm>
            <a:off x="188843" y="1222647"/>
            <a:ext cx="8885051" cy="4472475"/>
          </a:xfrm>
          <a:prstGeom prst="rect">
            <a:avLst/>
          </a:prstGeom>
        </p:spPr>
      </p:pic>
    </p:spTree>
    <p:extLst>
      <p:ext uri="{BB962C8B-B14F-4D97-AF65-F5344CB8AC3E}">
        <p14:creationId xmlns:p14="http://schemas.microsoft.com/office/powerpoint/2010/main" val="438740460"/>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5C7FEE-0F8D-17F6-95EA-5185785812E1}"/>
              </a:ext>
            </a:extLst>
          </p:cNvPr>
          <p:cNvPicPr>
            <a:picLocks noChangeAspect="1"/>
          </p:cNvPicPr>
          <p:nvPr/>
        </p:nvPicPr>
        <p:blipFill>
          <a:blip r:embed="rId2"/>
          <a:stretch>
            <a:fillRect/>
          </a:stretch>
        </p:blipFill>
        <p:spPr>
          <a:xfrm>
            <a:off x="0" y="1248585"/>
            <a:ext cx="8796130" cy="4806834"/>
          </a:xfrm>
          <a:prstGeom prst="rect">
            <a:avLst/>
          </a:prstGeom>
        </p:spPr>
      </p:pic>
      <p:sp>
        <p:nvSpPr>
          <p:cNvPr id="4" name="TextBox 3">
            <a:extLst>
              <a:ext uri="{FF2B5EF4-FFF2-40B4-BE49-F238E27FC236}">
                <a16:creationId xmlns:a16="http://schemas.microsoft.com/office/drawing/2014/main" id="{1601ADEA-E6D1-0280-83E6-616810A57F82}"/>
              </a:ext>
            </a:extLst>
          </p:cNvPr>
          <p:cNvSpPr txBox="1"/>
          <p:nvPr/>
        </p:nvSpPr>
        <p:spPr>
          <a:xfrm>
            <a:off x="407504" y="347870"/>
            <a:ext cx="1794081" cy="461665"/>
          </a:xfrm>
          <a:prstGeom prst="rect">
            <a:avLst/>
          </a:prstGeom>
          <a:solidFill>
            <a:schemeClr val="bg1">
              <a:lumMod val="75000"/>
            </a:schemeClr>
          </a:solidFill>
        </p:spPr>
        <p:txBody>
          <a:bodyPr wrap="none" rtlCol="0">
            <a:spAutoFit/>
          </a:bodyPr>
          <a:lstStyle/>
          <a:p>
            <a:r>
              <a:rPr lang="en-US" sz="2400" dirty="0">
                <a:latin typeface="Arial" panose="020B0604020202020204" pitchFamily="34" charset="0"/>
                <a:cs typeface="Arial" panose="020B0604020202020204" pitchFamily="34" charset="0"/>
              </a:rPr>
              <a:t>Baikal-GVD</a:t>
            </a:r>
          </a:p>
        </p:txBody>
      </p:sp>
    </p:spTree>
    <p:extLst>
      <p:ext uri="{BB962C8B-B14F-4D97-AF65-F5344CB8AC3E}">
        <p14:creationId xmlns:p14="http://schemas.microsoft.com/office/powerpoint/2010/main" val="22899642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9C808B-8FA7-D68D-3426-24EF70182FB0}"/>
              </a:ext>
            </a:extLst>
          </p:cNvPr>
          <p:cNvPicPr>
            <a:picLocks noChangeAspect="1"/>
          </p:cNvPicPr>
          <p:nvPr/>
        </p:nvPicPr>
        <p:blipFill>
          <a:blip r:embed="rId2"/>
          <a:stretch>
            <a:fillRect/>
          </a:stretch>
        </p:blipFill>
        <p:spPr>
          <a:xfrm>
            <a:off x="-1" y="883316"/>
            <a:ext cx="9070327" cy="5050345"/>
          </a:xfrm>
          <a:prstGeom prst="rect">
            <a:avLst/>
          </a:prstGeom>
        </p:spPr>
      </p:pic>
    </p:spTree>
    <p:extLst>
      <p:ext uri="{BB962C8B-B14F-4D97-AF65-F5344CB8AC3E}">
        <p14:creationId xmlns:p14="http://schemas.microsoft.com/office/powerpoint/2010/main" val="8683560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89121D-F26C-91A9-873A-CF02CC243B11}"/>
              </a:ext>
            </a:extLst>
          </p:cNvPr>
          <p:cNvPicPr>
            <a:picLocks noChangeAspect="1"/>
          </p:cNvPicPr>
          <p:nvPr/>
        </p:nvPicPr>
        <p:blipFill>
          <a:blip r:embed="rId2"/>
          <a:stretch>
            <a:fillRect/>
          </a:stretch>
        </p:blipFill>
        <p:spPr>
          <a:xfrm>
            <a:off x="186261" y="447261"/>
            <a:ext cx="8727622" cy="5933661"/>
          </a:xfrm>
          <a:prstGeom prst="rect">
            <a:avLst/>
          </a:prstGeom>
        </p:spPr>
      </p:pic>
      <p:sp>
        <p:nvSpPr>
          <p:cNvPr id="5" name="TextBox 4">
            <a:extLst>
              <a:ext uri="{FF2B5EF4-FFF2-40B4-BE49-F238E27FC236}">
                <a16:creationId xmlns:a16="http://schemas.microsoft.com/office/drawing/2014/main" id="{0365D9A3-2BAF-B0EE-1871-307DC0E226CD}"/>
              </a:ext>
            </a:extLst>
          </p:cNvPr>
          <p:cNvSpPr txBox="1"/>
          <p:nvPr/>
        </p:nvSpPr>
        <p:spPr>
          <a:xfrm>
            <a:off x="283967" y="5625548"/>
            <a:ext cx="4352153" cy="923330"/>
          </a:xfrm>
          <a:prstGeom prst="rect">
            <a:avLst/>
          </a:prstGeom>
          <a:noFill/>
        </p:spPr>
        <p:txBody>
          <a:bodyPr wrap="none" rtlCol="0">
            <a:spAutoFit/>
          </a:bodyPr>
          <a:lstStyle/>
          <a:p>
            <a:r>
              <a:rPr lang="en-US" dirty="0"/>
              <a:t>IC220918</a:t>
            </a:r>
          </a:p>
          <a:p>
            <a:endParaRPr lang="en-US" dirty="0"/>
          </a:p>
          <a:p>
            <a:r>
              <a:rPr lang="en-US" dirty="0"/>
              <a:t>within 90% error circle of TXS 0506+056</a:t>
            </a:r>
          </a:p>
        </p:txBody>
      </p:sp>
    </p:spTree>
    <p:extLst>
      <p:ext uri="{BB962C8B-B14F-4D97-AF65-F5344CB8AC3E}">
        <p14:creationId xmlns:p14="http://schemas.microsoft.com/office/powerpoint/2010/main" val="42840749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2"/>
          <p:cNvGraphicFramePr>
            <a:graphicFrameLocks noChangeAspect="1"/>
          </p:cNvGraphicFramePr>
          <p:nvPr/>
        </p:nvGraphicFramePr>
        <p:xfrm>
          <a:off x="-169076" y="0"/>
          <a:ext cx="9482152" cy="7116837"/>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076" y="0"/>
                        <a:ext cx="9482152" cy="7116837"/>
                      </a:xfrm>
                      <a:prstGeom prst="rect">
                        <a:avLst/>
                      </a:prstGeom>
                      <a:solidFill>
                        <a:schemeClr val="bg1"/>
                      </a:solidFill>
                      <a:ln>
                        <a:noFill/>
                      </a:ln>
                      <a:effectLst/>
                    </p:spPr>
                  </p:pic>
                </p:oleObj>
              </mc:Fallback>
            </mc:AlternateContent>
          </a:graphicData>
        </a:graphic>
      </p:graphicFrame>
      <p:sp>
        <p:nvSpPr>
          <p:cNvPr id="8" name="TextBox 7">
            <a:extLst>
              <a:ext uri="{FF2B5EF4-FFF2-40B4-BE49-F238E27FC236}">
                <a16:creationId xmlns:a16="http://schemas.microsoft.com/office/drawing/2014/main" id="{E726BF4C-5120-5E42-9F1B-8BDBD9EDB70A}"/>
              </a:ext>
            </a:extLst>
          </p:cNvPr>
          <p:cNvSpPr txBox="1"/>
          <p:nvPr/>
        </p:nvSpPr>
        <p:spPr>
          <a:xfrm>
            <a:off x="88240" y="130629"/>
            <a:ext cx="9296921" cy="883318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pple-system"/>
              <a:ea typeface="ＭＳ Ｐゴシック"/>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TXS 0506+056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two statistically independent observations above the &gt; 3</a:t>
            </a:r>
            <a:r>
              <a:rPr kumimoji="0" lang="en-US" sz="2400" b="0" i="0" u="none" strike="noStrike" kern="1200" cap="none" spc="0" normalizeH="0" baseline="0" noProof="0" dirty="0">
                <a:ln>
                  <a:noFill/>
                </a:ln>
                <a:solidFill>
                  <a:srgbClr val="FFFFFF"/>
                </a:solidFill>
                <a:effectLst/>
                <a:uLnTx/>
                <a:uFillTx/>
                <a:latin typeface="Symbol" pitchFamily="2" charset="2"/>
                <a:ea typeface="ＭＳ Ｐゴシック"/>
                <a:cs typeface="Arial" panose="020B0604020202020204" pitchFamily="34" charset="0"/>
              </a:rPr>
              <a:t>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 level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342900" indent="-342900">
              <a:buFont typeface="Arial" panose="020B0604020202020204" pitchFamily="34" charset="0"/>
              <a:buChar char="•"/>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it is also the second source in the all-sky search at 3.7</a:t>
            </a:r>
            <a:r>
              <a:rPr kumimoji="0" lang="en-US" sz="2800" b="0" i="0" u="none" strike="noStrike" kern="1200" cap="none" spc="0" normalizeH="0" baseline="0" noProof="0" dirty="0">
                <a:ln>
                  <a:noFill/>
                </a:ln>
                <a:solidFill>
                  <a:srgbClr val="FFFFFF"/>
                </a:solidFill>
                <a:effectLst/>
                <a:uLnTx/>
                <a:uFillTx/>
                <a:latin typeface="Symbol" pitchFamily="2" charset="2"/>
                <a:ea typeface="ＭＳ Ｐゴシック"/>
                <a:cs typeface="Arial" panose="020B0604020202020204" pitchFamily="34" charset="0"/>
              </a:rPr>
              <a:t>s</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high-statistic association of IC170922 with optical variation in time domain</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dirty="0">
              <a:solidFill>
                <a:srgbClr val="FFFFFF"/>
              </a:solidFill>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TXS 0506+056 within the error circle of IC220918 and the highest energy event observed by Baikal-GVD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dirty="0">
              <a:solidFill>
                <a:srgbClr val="FFFFFF"/>
              </a:solidFill>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supported by </a:t>
            </a:r>
            <a:r>
              <a:rPr kumimoji="0" lang="en-US" sz="2400" b="0" i="0" u="none" strike="noStrike" kern="1200" cap="none" spc="0" normalizeH="0" baseline="0" noProof="0" dirty="0" err="1">
                <a:ln>
                  <a:noFill/>
                </a:ln>
                <a:solidFill>
                  <a:srgbClr val="FFFFFF"/>
                </a:solidFill>
                <a:effectLst/>
                <a:uLnTx/>
                <a:uFillTx/>
                <a:latin typeface="Arial" charset="0"/>
                <a:ea typeface="Arial" charset="0"/>
                <a:cs typeface="Arial" charset="0"/>
              </a:rPr>
              <a:t>TeV</a:t>
            </a: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 gamma ray and by radio imaging of the core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jet loses its tight collimation after 5 milliarcseconds)</a:t>
            </a: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dirty="0">
              <a:solidFill>
                <a:srgbClr val="FFFFFF"/>
              </a:solidFill>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charset="0"/>
              <a:ea typeface="Arial" charset="0"/>
              <a:cs typeface="Arial" charset="0"/>
            </a:endParaRPr>
          </a:p>
        </p:txBody>
      </p:sp>
    </p:spTree>
    <p:extLst>
      <p:ext uri="{BB962C8B-B14F-4D97-AF65-F5344CB8AC3E}">
        <p14:creationId xmlns:p14="http://schemas.microsoft.com/office/powerpoint/2010/main" val="140366994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106" name="Picture 2">
            <a:extLst>
              <a:ext uri="{FF2B5EF4-FFF2-40B4-BE49-F238E27FC236}">
                <a16:creationId xmlns:a16="http://schemas.microsoft.com/office/drawing/2014/main" id="{D4519BC2-7F09-17BF-6381-928FB8DA295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86001" y="-9625"/>
            <a:ext cx="11526253" cy="691575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DC7AB2-CB69-0F4F-B79F-F591349D1315}"/>
              </a:ext>
            </a:extLst>
          </p:cNvPr>
          <p:cNvSpPr txBox="1"/>
          <p:nvPr/>
        </p:nvSpPr>
        <p:spPr>
          <a:xfrm>
            <a:off x="7007532" y="6110593"/>
            <a:ext cx="1640193"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NGC 1068</a:t>
            </a:r>
          </a:p>
        </p:txBody>
      </p:sp>
    </p:spTree>
    <p:extLst>
      <p:ext uri="{BB962C8B-B14F-4D97-AF65-F5344CB8AC3E}">
        <p14:creationId xmlns:p14="http://schemas.microsoft.com/office/powerpoint/2010/main" val="13246877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18637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err="1">
                <a:ln>
                  <a:noFill/>
                </a:ln>
                <a:solidFill>
                  <a:srgbClr val="FFFFFF"/>
                </a:solidFill>
                <a:effectLst/>
                <a:uLnTx/>
                <a:uFillTx/>
                <a:latin typeface="Arial" pitchFamily="34" charset="0"/>
                <a:ea typeface="ＭＳ Ｐゴシック" pitchFamily="34" charset="-128"/>
                <a:cs typeface="ＭＳ Ｐゴシック" charset="0"/>
              </a:rPr>
              <a:t>icecube.wisc.edu</a:t>
            </a:r>
            <a:endPar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2" name="Rectangle 1">
            <a:extLst>
              <a:ext uri="{FF2B5EF4-FFF2-40B4-BE49-F238E27FC236}">
                <a16:creationId xmlns:a16="http://schemas.microsoft.com/office/drawing/2014/main" id="{25020D64-D0DC-3A44-B88C-7EA09A4FAF1B}"/>
              </a:ext>
            </a:extLst>
          </p:cNvPr>
          <p:cNvSpPr/>
          <p:nvPr/>
        </p:nvSpPr>
        <p:spPr>
          <a:xfrm>
            <a:off x="3185781" y="904591"/>
            <a:ext cx="4189330" cy="4893647"/>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neutrino astronomy 2022</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lang="en-US" sz="2400" dirty="0">
                <a:solidFill>
                  <a:srgbClr val="FFFFFF"/>
                </a:solidFill>
                <a:latin typeface="Arial" pitchFamily="34" charset="0"/>
                <a:ea typeface="ＭＳ Ｐゴシック" pitchFamily="34" charset="-128"/>
                <a:cs typeface="ＭＳ Ｐゴシック" charset="0"/>
              </a:rPr>
              <a:t>it</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exists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more neutrinos, better neutrinos, more telescopes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closing in on cosmic ray sources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lang="en-US" sz="2400" dirty="0">
              <a:solidFill>
                <a:srgbClr val="FFFFFF"/>
              </a:solidFill>
              <a:latin typeface="Arial" pitchFamily="34" charset="0"/>
              <a:ea typeface="ＭＳ Ｐゴシック" pitchFamily="34" charset="-128"/>
              <a:cs typeface="ＭＳ Ｐゴシック" charset="0"/>
            </a:endParaRPr>
          </a:p>
          <a:p>
            <a:pPr marL="342900" indent="-342900" defTabSz="914400" fontAlgn="base">
              <a:spcBef>
                <a:spcPct val="0"/>
              </a:spcBef>
              <a:spcAft>
                <a:spcPct val="0"/>
              </a:spcAft>
              <a:buFont typeface="Arial" panose="020B0604020202020204" pitchFamily="34" charset="0"/>
              <a:buChar char="•"/>
              <a:defRPr/>
            </a:pPr>
            <a:r>
              <a:rPr lang="en-US" sz="2400" dirty="0">
                <a:solidFill>
                  <a:srgbClr val="FFFFFF"/>
                </a:solidFill>
                <a:latin typeface="Arial" pitchFamily="34" charset="0"/>
                <a:ea typeface="ＭＳ Ｐゴシック" pitchFamily="34" charset="-128"/>
                <a:cs typeface="ＭＳ Ｐゴシック" charset="0"/>
              </a:rPr>
              <a:t>[are active galaxies with obscured cores the sources of cosmic rays?]</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Tree>
    <p:extLst>
      <p:ext uri="{BB962C8B-B14F-4D97-AF65-F5344CB8AC3E}">
        <p14:creationId xmlns:p14="http://schemas.microsoft.com/office/powerpoint/2010/main" val="27641080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77A953-9EF3-9D16-4922-D3F625BBEBD4}"/>
              </a:ext>
            </a:extLst>
          </p:cNvPr>
          <p:cNvSpPr txBox="1"/>
          <p:nvPr/>
        </p:nvSpPr>
        <p:spPr>
          <a:xfrm>
            <a:off x="587141" y="471638"/>
            <a:ext cx="2206053"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overflow slides</a:t>
            </a:r>
          </a:p>
        </p:txBody>
      </p:sp>
    </p:spTree>
    <p:extLst>
      <p:ext uri="{BB962C8B-B14F-4D97-AF65-F5344CB8AC3E}">
        <p14:creationId xmlns:p14="http://schemas.microsoft.com/office/powerpoint/2010/main" val="47389537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pic>
        <p:nvPicPr>
          <p:cNvPr id="22530" name="Picture 3" descr="AGN2"/>
          <p:cNvPicPr>
            <a:picLocks noGrp="1" noChangeAspect="1" noChangeArrowheads="1"/>
          </p:cNvPicPr>
          <p:nvPr>
            <p:ph sz="half" idx="4294967295"/>
          </p:nvPr>
        </p:nvPicPr>
        <p:blipFill>
          <a:blip r:embed="rId4">
            <a:extLst>
              <a:ext uri="{28A0092B-C50C-407E-A947-70E740481C1C}">
                <a14:useLocalDpi xmlns:a14="http://schemas.microsoft.com/office/drawing/2010/main"/>
              </a:ext>
            </a:extLst>
          </a:blip>
          <a:srcRect/>
          <a:stretch>
            <a:fillRect/>
          </a:stretch>
        </p:blipFill>
        <p:spPr>
          <a:xfrm>
            <a:off x="-281352" y="-50796"/>
            <a:ext cx="3924300" cy="3870325"/>
          </a:xfrm>
          <a:effectLst>
            <a:softEdge rad="355600"/>
          </a:effectLst>
        </p:spPr>
      </p:pic>
      <p:pic>
        <p:nvPicPr>
          <p:cNvPr id="752643" name="Picture 4" descr="test3"/>
          <p:cNvPicPr>
            <a:picLocks noGrp="1" noChangeAspect="1" noChangeArrowheads="1"/>
          </p:cNvPicPr>
          <p:nvPr>
            <p:ph sz="half" idx="4294967295"/>
          </p:nvPr>
        </p:nvPicPr>
        <p:blipFill>
          <a:blip r:embed="rId5" cstate="print">
            <a:extLst>
              <a:ext uri="{28A0092B-C50C-407E-A947-70E740481C1C}">
                <a14:useLocalDpi xmlns:a14="http://schemas.microsoft.com/office/drawing/2010/main"/>
              </a:ext>
            </a:extLst>
          </a:blip>
          <a:srcRect/>
          <a:stretch>
            <a:fillRect/>
          </a:stretch>
        </p:blipFill>
        <p:spPr>
          <a:xfrm>
            <a:off x="7704138" y="3001963"/>
            <a:ext cx="1439862" cy="1436687"/>
          </a:xfrm>
        </p:spPr>
      </p:pic>
      <p:sp>
        <p:nvSpPr>
          <p:cNvPr id="2" name="Freeform 1"/>
          <p:cNvSpPr/>
          <p:nvPr/>
        </p:nvSpPr>
        <p:spPr>
          <a:xfrm>
            <a:off x="2006600" y="2463800"/>
            <a:ext cx="850900" cy="596900"/>
          </a:xfrm>
          <a:custGeom>
            <a:avLst/>
            <a:gdLst>
              <a:gd name="connsiteX0" fmla="*/ 0 w 850900"/>
              <a:gd name="connsiteY0" fmla="*/ 0 h 596900"/>
              <a:gd name="connsiteX1" fmla="*/ 304800 w 850900"/>
              <a:gd name="connsiteY1" fmla="*/ 317500 h 596900"/>
              <a:gd name="connsiteX2" fmla="*/ 368300 w 850900"/>
              <a:gd name="connsiteY2" fmla="*/ 355600 h 596900"/>
              <a:gd name="connsiteX3" fmla="*/ 469900 w 850900"/>
              <a:gd name="connsiteY3" fmla="*/ 419100 h 596900"/>
              <a:gd name="connsiteX4" fmla="*/ 508000 w 850900"/>
              <a:gd name="connsiteY4" fmla="*/ 444500 h 596900"/>
              <a:gd name="connsiteX5" fmla="*/ 698500 w 850900"/>
              <a:gd name="connsiteY5" fmla="*/ 520700 h 596900"/>
              <a:gd name="connsiteX6" fmla="*/ 736600 w 850900"/>
              <a:gd name="connsiteY6" fmla="*/ 533400 h 596900"/>
              <a:gd name="connsiteX7" fmla="*/ 825500 w 850900"/>
              <a:gd name="connsiteY7" fmla="*/ 571500 h 596900"/>
              <a:gd name="connsiteX8" fmla="*/ 850900 w 850900"/>
              <a:gd name="connsiteY8" fmla="*/ 596900 h 59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0900" h="596900">
                <a:moveTo>
                  <a:pt x="0" y="0"/>
                </a:moveTo>
                <a:cubicBezTo>
                  <a:pt x="101600" y="105833"/>
                  <a:pt x="199258" y="215597"/>
                  <a:pt x="304800" y="317500"/>
                </a:cubicBezTo>
                <a:cubicBezTo>
                  <a:pt x="322558" y="334646"/>
                  <a:pt x="347277" y="342663"/>
                  <a:pt x="368300" y="355600"/>
                </a:cubicBezTo>
                <a:cubicBezTo>
                  <a:pt x="402313" y="376531"/>
                  <a:pt x="436670" y="396947"/>
                  <a:pt x="469900" y="419100"/>
                </a:cubicBezTo>
                <a:cubicBezTo>
                  <a:pt x="482600" y="427567"/>
                  <a:pt x="494657" y="437087"/>
                  <a:pt x="508000" y="444500"/>
                </a:cubicBezTo>
                <a:cubicBezTo>
                  <a:pt x="592091" y="491217"/>
                  <a:pt x="596900" y="486833"/>
                  <a:pt x="698500" y="520700"/>
                </a:cubicBezTo>
                <a:lnTo>
                  <a:pt x="736600" y="533400"/>
                </a:lnTo>
                <a:cubicBezTo>
                  <a:pt x="770467" y="544689"/>
                  <a:pt x="794113" y="550575"/>
                  <a:pt x="825500" y="571500"/>
                </a:cubicBezTo>
                <a:cubicBezTo>
                  <a:pt x="835463" y="578142"/>
                  <a:pt x="842433" y="588433"/>
                  <a:pt x="850900" y="59690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3" name="Freeform 2"/>
          <p:cNvSpPr/>
          <p:nvPr/>
        </p:nvSpPr>
        <p:spPr>
          <a:xfrm>
            <a:off x="3794125" y="952500"/>
            <a:ext cx="1966913" cy="508000"/>
          </a:xfrm>
          <a:custGeom>
            <a:avLst/>
            <a:gdLst>
              <a:gd name="connsiteX0" fmla="*/ 1044799 w 1967308"/>
              <a:gd name="connsiteY0" fmla="*/ 76200 h 508519"/>
              <a:gd name="connsiteX1" fmla="*/ 1933799 w 1967308"/>
              <a:gd name="connsiteY1" fmla="*/ 508000 h 508519"/>
              <a:gd name="connsiteX2" fmla="*/ 3399 w 1967308"/>
              <a:gd name="connsiteY2" fmla="*/ 0 h 508519"/>
            </a:gdLst>
            <a:ahLst/>
            <a:cxnLst>
              <a:cxn ang="0">
                <a:pos x="connsiteX0" y="connsiteY0"/>
              </a:cxn>
              <a:cxn ang="0">
                <a:pos x="connsiteX1" y="connsiteY1"/>
              </a:cxn>
              <a:cxn ang="0">
                <a:pos x="connsiteX2" y="connsiteY2"/>
              </a:cxn>
            </a:cxnLst>
            <a:rect l="l" t="t" r="r" b="b"/>
            <a:pathLst>
              <a:path w="1967308" h="508519">
                <a:moveTo>
                  <a:pt x="1044799" y="76200"/>
                </a:moveTo>
                <a:cubicBezTo>
                  <a:pt x="1576082" y="298450"/>
                  <a:pt x="2107366" y="520700"/>
                  <a:pt x="1933799" y="508000"/>
                </a:cubicBezTo>
                <a:cubicBezTo>
                  <a:pt x="1760232" y="495300"/>
                  <a:pt x="-89734" y="289983"/>
                  <a:pt x="3399" y="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 name="Freeform 3"/>
          <p:cNvSpPr/>
          <p:nvPr/>
        </p:nvSpPr>
        <p:spPr>
          <a:xfrm>
            <a:off x="1500188" y="1384300"/>
            <a:ext cx="6221412" cy="2587625"/>
          </a:xfrm>
          <a:custGeom>
            <a:avLst/>
            <a:gdLst>
              <a:gd name="connsiteX0" fmla="*/ 6220865 w 6220865"/>
              <a:gd name="connsiteY0" fmla="*/ 0 h 2588120"/>
              <a:gd name="connsiteX1" fmla="*/ 4125365 w 6220865"/>
              <a:gd name="connsiteY1" fmla="*/ 1371600 h 2588120"/>
              <a:gd name="connsiteX2" fmla="*/ 2956965 w 6220865"/>
              <a:gd name="connsiteY2" fmla="*/ 1460500 h 2588120"/>
              <a:gd name="connsiteX3" fmla="*/ 23265 w 6220865"/>
              <a:gd name="connsiteY3" fmla="*/ 2463800 h 2588120"/>
            </a:gdLst>
            <a:ahLst/>
            <a:cxnLst>
              <a:cxn ang="0">
                <a:pos x="connsiteX0" y="connsiteY0"/>
              </a:cxn>
              <a:cxn ang="0">
                <a:pos x="connsiteX1" y="connsiteY1"/>
              </a:cxn>
              <a:cxn ang="0">
                <a:pos x="connsiteX2" y="connsiteY2"/>
              </a:cxn>
              <a:cxn ang="0">
                <a:pos x="connsiteX3" y="connsiteY3"/>
              </a:cxn>
            </a:cxnLst>
            <a:rect l="l" t="t" r="r" b="b"/>
            <a:pathLst>
              <a:path w="6220865" h="2588120">
                <a:moveTo>
                  <a:pt x="6220865" y="0"/>
                </a:moveTo>
                <a:cubicBezTo>
                  <a:pt x="5445106" y="564091"/>
                  <a:pt x="4669348" y="1128183"/>
                  <a:pt x="4125365" y="1371600"/>
                </a:cubicBezTo>
                <a:cubicBezTo>
                  <a:pt x="3581382" y="1615017"/>
                  <a:pt x="3640648" y="1278467"/>
                  <a:pt x="2956965" y="1460500"/>
                </a:cubicBezTo>
                <a:cubicBezTo>
                  <a:pt x="2273282" y="1642533"/>
                  <a:pt x="-268835" y="2999317"/>
                  <a:pt x="23265" y="246380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752647" name="Text Box 10"/>
          <p:cNvSpPr txBox="1">
            <a:spLocks noChangeArrowheads="1"/>
          </p:cNvSpPr>
          <p:nvPr/>
        </p:nvSpPr>
        <p:spPr bwMode="auto">
          <a:xfrm>
            <a:off x="6881813" y="995363"/>
            <a:ext cx="384175"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2800" b="0" i="0" u="none" strike="noStrike" kern="1200" cap="none" spc="0" normalizeH="0" baseline="0" noProof="0">
                <a:ln>
                  <a:noFill/>
                </a:ln>
                <a:solidFill>
                  <a:srgbClr val="FFFFFF"/>
                </a:solidFill>
                <a:effectLst/>
                <a:uLnTx/>
                <a:uFillTx/>
                <a:latin typeface="Arial" charset="0"/>
                <a:ea typeface="ＭＳ Ｐゴシック" charset="0"/>
                <a:sym typeface="Symbol" charset="0"/>
              </a:rPr>
              <a:t>p</a:t>
            </a:r>
            <a:endParaRPr kumimoji="0" lang="de-DE" sz="2400" b="0" i="0" u="none" strike="noStrike" kern="1200" cap="none" spc="0" normalizeH="0" baseline="0" noProof="0">
              <a:ln>
                <a:noFill/>
              </a:ln>
              <a:solidFill>
                <a:srgbClr val="FFFFFF"/>
              </a:solidFill>
              <a:effectLst/>
              <a:uLnTx/>
              <a:uFillTx/>
              <a:latin typeface="Arial" charset="0"/>
              <a:ea typeface="ＭＳ Ｐゴシック" charset="0"/>
              <a:sym typeface="Symbol" charset="0"/>
            </a:endParaRPr>
          </a:p>
        </p:txBody>
      </p:sp>
      <p:sp>
        <p:nvSpPr>
          <p:cNvPr id="22" name="Rectangle 5"/>
          <p:cNvSpPr>
            <a:spLocks noChangeArrowheads="1"/>
          </p:cNvSpPr>
          <p:nvPr/>
        </p:nvSpPr>
        <p:spPr bwMode="auto">
          <a:xfrm>
            <a:off x="760413" y="2335213"/>
            <a:ext cx="7740650" cy="7029450"/>
          </a:xfrm>
          <a:prstGeom prst="rect">
            <a:avLst/>
          </a:prstGeom>
          <a:noFill/>
          <a:ln w="9525">
            <a:noFill/>
            <a:miter lim="800000"/>
            <a:headEnd/>
            <a:tailEnd/>
          </a:ln>
          <a:effectLst/>
        </p:spPr>
        <p:txBody>
          <a:bodyPr wrap="none" lIns="91406" tIns="45703" rIns="91406" bIns="45703"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rial"/>
              <a:ea typeface="ＭＳ Ｐゴシック" charset="0"/>
              <a:cs typeface="Century Gothic"/>
            </a:endParaRPr>
          </a:p>
        </p:txBody>
      </p:sp>
      <p:cxnSp>
        <p:nvCxnSpPr>
          <p:cNvPr id="752649" name="Straight Arrow Connector 23"/>
          <p:cNvCxnSpPr>
            <a:cxnSpLocks noChangeShapeType="1"/>
          </p:cNvCxnSpPr>
          <p:nvPr/>
        </p:nvCxnSpPr>
        <p:spPr bwMode="auto">
          <a:xfrm>
            <a:off x="1952625" y="2593975"/>
            <a:ext cx="6148388" cy="1776413"/>
          </a:xfrm>
          <a:prstGeom prst="straightConnector1">
            <a:avLst/>
          </a:prstGeom>
          <a:noFill/>
          <a:ln w="28575">
            <a:solidFill>
              <a:srgbClr val="00B0F0"/>
            </a:solidFill>
            <a:round/>
            <a:headEnd/>
            <a:tailEnd type="triangl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752650" name="Text Box 10"/>
          <p:cNvSpPr txBox="1">
            <a:spLocks noChangeArrowheads="1"/>
          </p:cNvSpPr>
          <p:nvPr/>
        </p:nvSpPr>
        <p:spPr bwMode="auto">
          <a:xfrm>
            <a:off x="7212013" y="4033838"/>
            <a:ext cx="398462" cy="585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3200" b="0" i="0" u="none" strike="noStrike" kern="1200" cap="none" spc="0" normalizeH="0" baseline="0" noProof="0">
                <a:ln>
                  <a:noFill/>
                </a:ln>
                <a:solidFill>
                  <a:srgbClr val="00B0F0"/>
                </a:solidFill>
                <a:effectLst/>
                <a:uLnTx/>
                <a:uFillTx/>
                <a:latin typeface="Symbol" charset="0"/>
                <a:ea typeface="ＭＳ Ｐゴシック" charset="0"/>
                <a:cs typeface="Symbol" charset="0"/>
                <a:sym typeface="Symbol" charset="0"/>
              </a:rPr>
              <a:t>n</a:t>
            </a:r>
            <a:endParaRPr kumimoji="0" lang="de-DE" sz="3200" b="0" i="0" u="none" strike="noStrike" kern="1200" cap="none" spc="0" normalizeH="0" baseline="0" noProof="0">
              <a:ln>
                <a:noFill/>
              </a:ln>
              <a:solidFill>
                <a:srgbClr val="00B0F0"/>
              </a:solidFill>
              <a:effectLst/>
              <a:uLnTx/>
              <a:uFillTx/>
              <a:latin typeface="Arial" charset="0"/>
              <a:ea typeface="ＭＳ Ｐゴシック" charset="0"/>
              <a:sym typeface="Symbol" charset="0"/>
            </a:endParaRPr>
          </a:p>
        </p:txBody>
      </p:sp>
      <p:sp>
        <p:nvSpPr>
          <p:cNvPr id="752651" name="Rectangle 44"/>
          <p:cNvSpPr txBox="1">
            <a:spLocks noChangeArrowheads="1"/>
          </p:cNvSpPr>
          <p:nvPr/>
        </p:nvSpPr>
        <p:spPr bwMode="auto">
          <a:xfrm>
            <a:off x="281781" y="236078"/>
            <a:ext cx="8991600" cy="990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FFFFFF"/>
                </a:solidFill>
                <a:effectLst/>
                <a:uLnTx/>
                <a:uFillTx/>
                <a:latin typeface="Arial"/>
                <a:ea typeface="ＭＳ Ｐゴシック" charset="0"/>
                <a:cs typeface="Century Gothic" charset="0"/>
              </a:rPr>
              <a:t>Neutrinos?  Perfect Messengers</a:t>
            </a:r>
          </a:p>
        </p:txBody>
      </p:sp>
      <p:sp>
        <p:nvSpPr>
          <p:cNvPr id="37" name="Freeform 6"/>
          <p:cNvSpPr>
            <a:spLocks/>
          </p:cNvSpPr>
          <p:nvPr/>
        </p:nvSpPr>
        <p:spPr bwMode="auto">
          <a:xfrm rot="458141">
            <a:off x="2095500" y="1117600"/>
            <a:ext cx="6057900" cy="1714500"/>
          </a:xfrm>
          <a:custGeom>
            <a:avLst/>
            <a:gdLst>
              <a:gd name="T0" fmla="*/ 0 w 3312"/>
              <a:gd name="T1" fmla="*/ 2147483647 h 1080"/>
              <a:gd name="T2" fmla="*/ 2147483647 w 3312"/>
              <a:gd name="T3" fmla="*/ 2147483647 h 1080"/>
              <a:gd name="T4" fmla="*/ 2147483647 w 3312"/>
              <a:gd name="T5" fmla="*/ 2147483647 h 1080"/>
              <a:gd name="T6" fmla="*/ 2147483647 w 3312"/>
              <a:gd name="T7" fmla="*/ 2147483647 h 1080"/>
              <a:gd name="T8" fmla="*/ 2147483647 w 3312"/>
              <a:gd name="T9" fmla="*/ 2147483647 h 1080"/>
              <a:gd name="T10" fmla="*/ 2147483647 w 3312"/>
              <a:gd name="T11" fmla="*/ 2147483647 h 1080"/>
              <a:gd name="T12" fmla="*/ 2147483647 w 3312"/>
              <a:gd name="T13" fmla="*/ 2147483647 h 1080"/>
              <a:gd name="T14" fmla="*/ 2147483647 w 3312"/>
              <a:gd name="T15" fmla="*/ 2147483647 h 1080"/>
              <a:gd name="T16" fmla="*/ 2147483647 w 3312"/>
              <a:gd name="T17" fmla="*/ 2147483647 h 10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12"/>
              <a:gd name="T28" fmla="*/ 0 h 1080"/>
              <a:gd name="T29" fmla="*/ 3312 w 3312"/>
              <a:gd name="T30" fmla="*/ 1080 h 10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12" h="1080">
                <a:moveTo>
                  <a:pt x="0" y="1080"/>
                </a:moveTo>
                <a:cubicBezTo>
                  <a:pt x="348" y="1068"/>
                  <a:pt x="696" y="1056"/>
                  <a:pt x="864" y="984"/>
                </a:cubicBezTo>
                <a:cubicBezTo>
                  <a:pt x="1032" y="912"/>
                  <a:pt x="1024" y="712"/>
                  <a:pt x="1008" y="648"/>
                </a:cubicBezTo>
                <a:cubicBezTo>
                  <a:pt x="992" y="584"/>
                  <a:pt x="808" y="568"/>
                  <a:pt x="768" y="600"/>
                </a:cubicBezTo>
                <a:cubicBezTo>
                  <a:pt x="728" y="632"/>
                  <a:pt x="704" y="808"/>
                  <a:pt x="768" y="840"/>
                </a:cubicBezTo>
                <a:cubicBezTo>
                  <a:pt x="832" y="872"/>
                  <a:pt x="992" y="904"/>
                  <a:pt x="1152" y="792"/>
                </a:cubicBezTo>
                <a:cubicBezTo>
                  <a:pt x="1312" y="680"/>
                  <a:pt x="1488" y="288"/>
                  <a:pt x="1728" y="168"/>
                </a:cubicBezTo>
                <a:cubicBezTo>
                  <a:pt x="1968" y="48"/>
                  <a:pt x="2328" y="0"/>
                  <a:pt x="2592" y="72"/>
                </a:cubicBezTo>
                <a:cubicBezTo>
                  <a:pt x="2856" y="144"/>
                  <a:pt x="3192" y="512"/>
                  <a:pt x="3312" y="600"/>
                </a:cubicBezTo>
              </a:path>
            </a:pathLst>
          </a:custGeom>
          <a:noFill/>
          <a:ln w="28575" cmpd="sng">
            <a:solidFill>
              <a:schemeClr val="bg1"/>
            </a:solidFill>
            <a:round/>
            <a:headEnd type="none"/>
            <a:tailEnd type="triangle"/>
          </a:ln>
        </p:spPr>
        <p:txBody>
          <a:bodyPr wrap="none" lIns="91406" tIns="45703" rIns="91406" bIns="45703"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grpSp>
        <p:nvGrpSpPr>
          <p:cNvPr id="752653" name="Group 9"/>
          <p:cNvGrpSpPr>
            <a:grpSpLocks/>
          </p:cNvGrpSpPr>
          <p:nvPr/>
        </p:nvGrpSpPr>
        <p:grpSpPr bwMode="auto">
          <a:xfrm>
            <a:off x="1970088" y="2393221"/>
            <a:ext cx="4962525" cy="1793015"/>
            <a:chOff x="1247" y="1533"/>
            <a:chExt cx="2660" cy="551"/>
          </a:xfrm>
        </p:grpSpPr>
        <p:sp>
          <p:nvSpPr>
            <p:cNvPr id="752654" name="Text Box 10"/>
            <p:cNvSpPr txBox="1">
              <a:spLocks noChangeArrowheads="1"/>
            </p:cNvSpPr>
            <p:nvPr/>
          </p:nvSpPr>
          <p:spPr bwMode="auto">
            <a:xfrm>
              <a:off x="2396" y="1533"/>
              <a:ext cx="212" cy="2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4000" b="0" i="0" u="none" strike="noStrike" kern="1200" cap="none" spc="0" normalizeH="0" baseline="0" noProof="0" dirty="0" err="1">
                  <a:ln>
                    <a:noFill/>
                  </a:ln>
                  <a:solidFill>
                    <a:schemeClr val="bg1"/>
                  </a:solidFill>
                  <a:effectLst/>
                  <a:uLnTx/>
                  <a:uFillTx/>
                  <a:latin typeface="Symbol" pitchFamily="2" charset="2"/>
                  <a:sym typeface="Symbol" charset="0"/>
                </a:rPr>
                <a:t>g</a:t>
              </a:r>
              <a:endParaRPr kumimoji="0" lang="de-DE" sz="4000" b="0" i="0" u="none" strike="noStrike" kern="1200" cap="none" spc="0" normalizeH="0" baseline="0" noProof="0" dirty="0">
                <a:ln>
                  <a:noFill/>
                </a:ln>
                <a:solidFill>
                  <a:schemeClr val="bg1"/>
                </a:solidFill>
                <a:effectLst/>
                <a:uLnTx/>
                <a:uFillTx/>
                <a:latin typeface="Symbol" pitchFamily="2" charset="2"/>
                <a:sym typeface="Symbol" charset="0"/>
              </a:endParaRPr>
            </a:p>
          </p:txBody>
        </p:sp>
        <p:grpSp>
          <p:nvGrpSpPr>
            <p:cNvPr id="752655" name="Group 11"/>
            <p:cNvGrpSpPr>
              <a:grpSpLocks/>
            </p:cNvGrpSpPr>
            <p:nvPr/>
          </p:nvGrpSpPr>
          <p:grpSpPr bwMode="auto">
            <a:xfrm>
              <a:off x="1247" y="1570"/>
              <a:ext cx="2660" cy="514"/>
              <a:chOff x="1247" y="1570"/>
              <a:chExt cx="2660" cy="514"/>
            </a:xfrm>
          </p:grpSpPr>
          <p:sp>
            <p:nvSpPr>
              <p:cNvPr id="41" name="Line 12"/>
              <p:cNvSpPr>
                <a:spLocks noChangeShapeType="1"/>
              </p:cNvSpPr>
              <p:nvPr/>
            </p:nvSpPr>
            <p:spPr bwMode="auto">
              <a:xfrm>
                <a:off x="1247" y="1584"/>
                <a:ext cx="1833" cy="266"/>
              </a:xfrm>
              <a:prstGeom prst="line">
                <a:avLst/>
              </a:prstGeom>
              <a:noFill/>
              <a:ln w="28575">
                <a:solidFill>
                  <a:srgbClr val="FFFF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2" name="Line 13"/>
              <p:cNvSpPr>
                <a:spLocks noChangeShapeType="1"/>
              </p:cNvSpPr>
              <p:nvPr/>
            </p:nvSpPr>
            <p:spPr bwMode="auto">
              <a:xfrm>
                <a:off x="3080" y="1850"/>
                <a:ext cx="521" cy="8"/>
              </a:xfrm>
              <a:prstGeom prst="line">
                <a:avLst/>
              </a:prstGeom>
              <a:noFill/>
              <a:ln w="28575">
                <a:solidFill>
                  <a:srgbClr val="FFFF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3" name="Line 14"/>
              <p:cNvSpPr>
                <a:spLocks noChangeShapeType="1"/>
              </p:cNvSpPr>
              <p:nvPr/>
            </p:nvSpPr>
            <p:spPr bwMode="auto">
              <a:xfrm>
                <a:off x="3080" y="1850"/>
                <a:ext cx="489" cy="146"/>
              </a:xfrm>
              <a:prstGeom prst="line">
                <a:avLst/>
              </a:prstGeom>
              <a:noFill/>
              <a:ln w="28575">
                <a:solidFill>
                  <a:srgbClr val="FFFF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752659" name="Text Box 15"/>
              <p:cNvSpPr txBox="1">
                <a:spLocks noChangeArrowheads="1"/>
              </p:cNvSpPr>
              <p:nvPr/>
            </p:nvSpPr>
            <p:spPr bwMode="auto">
              <a:xfrm>
                <a:off x="3617" y="1782"/>
                <a:ext cx="290" cy="14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Century Gothic" charset="0"/>
                    <a:ea typeface="ＭＳ Ｐゴシック" charset="0"/>
                    <a:cs typeface="Century Gothic" charset="0"/>
                  </a:rPr>
                  <a:t>e</a:t>
                </a:r>
                <a:r>
                  <a:rPr kumimoji="0" lang="en-US" sz="2400" b="0" i="0" u="none" strike="noStrike" kern="1200" cap="none" spc="0" normalizeH="0" baseline="30000" noProof="0">
                    <a:ln>
                      <a:noFill/>
                    </a:ln>
                    <a:solidFill>
                      <a:srgbClr val="FFFFFF"/>
                    </a:solidFill>
                    <a:effectLst/>
                    <a:uLnTx/>
                    <a:uFillTx/>
                    <a:latin typeface="Century Gothic" charset="0"/>
                    <a:ea typeface="ＭＳ Ｐゴシック" charset="0"/>
                    <a:cs typeface="Century Gothic" charset="0"/>
                  </a:rPr>
                  <a:t>+</a:t>
                </a:r>
              </a:p>
            </p:txBody>
          </p:sp>
          <p:sp>
            <p:nvSpPr>
              <p:cNvPr id="752660" name="Text Box 16"/>
              <p:cNvSpPr txBox="1">
                <a:spLocks noChangeArrowheads="1"/>
              </p:cNvSpPr>
              <p:nvPr/>
            </p:nvSpPr>
            <p:spPr bwMode="auto">
              <a:xfrm>
                <a:off x="3597" y="1942"/>
                <a:ext cx="243" cy="14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Century Gothic" charset="0"/>
                    <a:ea typeface="ＭＳ Ｐゴシック" charset="0"/>
                    <a:cs typeface="Century Gothic" charset="0"/>
                  </a:rPr>
                  <a:t>e</a:t>
                </a:r>
                <a:r>
                  <a:rPr kumimoji="0" lang="en-US" sz="2400" b="0" i="0" u="none" strike="noStrike" kern="1200" cap="none" spc="0" normalizeH="0" baseline="30000" noProof="0">
                    <a:ln>
                      <a:noFill/>
                    </a:ln>
                    <a:solidFill>
                      <a:srgbClr val="FFFFFF"/>
                    </a:solidFill>
                    <a:effectLst/>
                    <a:uLnTx/>
                    <a:uFillTx/>
                    <a:latin typeface="Century Gothic" charset="0"/>
                    <a:ea typeface="ＭＳ Ｐゴシック" charset="0"/>
                    <a:cs typeface="Century Gothic" charset="0"/>
                  </a:rPr>
                  <a:t>-</a:t>
                </a:r>
              </a:p>
            </p:txBody>
          </p:sp>
          <p:sp>
            <p:nvSpPr>
              <p:cNvPr id="46" name="Rectangle 18"/>
              <p:cNvSpPr>
                <a:spLocks noChangeArrowheads="1"/>
              </p:cNvSpPr>
              <p:nvPr/>
            </p:nvSpPr>
            <p:spPr bwMode="auto">
              <a:xfrm>
                <a:off x="3275" y="1570"/>
                <a:ext cx="117" cy="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FFFF99"/>
                  </a:solidFill>
                  <a:effectLst/>
                  <a:uLnTx/>
                  <a:uFillTx/>
                  <a:latin typeface="Arial"/>
                  <a:ea typeface="ＭＳ Ｐゴシック" charset="0"/>
                  <a:cs typeface="ＭＳ Ｐゴシック" charset="0"/>
                  <a:sym typeface="Symbol" charset="0"/>
                </a:endParaRPr>
              </a:p>
            </p:txBody>
          </p:sp>
        </p:grpSp>
      </p:grpSp>
      <p:sp>
        <p:nvSpPr>
          <p:cNvPr id="5" name="Rectangle 4"/>
          <p:cNvSpPr/>
          <p:nvPr/>
        </p:nvSpPr>
        <p:spPr>
          <a:xfrm>
            <a:off x="-168089" y="3410550"/>
            <a:ext cx="7434077" cy="32316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a:ea typeface="+mn-ea"/>
              <a:cs typeface="Arial"/>
            </a:endParaRP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electrically neutral</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massless (in this talk) </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unabsorbed</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unlike </a:t>
            </a:r>
            <a:r>
              <a:rPr kumimoji="0" lang="en-US" sz="3200" b="0" i="0" u="none" strike="noStrike" kern="1200" cap="none" spc="0" normalizeH="0" baseline="0" noProof="0" dirty="0">
                <a:ln>
                  <a:noFill/>
                </a:ln>
                <a:solidFill>
                  <a:srgbClr val="FFFFFF"/>
                </a:solidFill>
                <a:effectLst/>
                <a:uLnTx/>
                <a:uFillTx/>
                <a:latin typeface="Symbol" pitchFamily="2" charset="2"/>
                <a:ea typeface="+mn-ea"/>
                <a:cs typeface="Arial"/>
              </a:rPr>
              <a:t>g</a:t>
            </a:r>
            <a:r>
              <a:rPr kumimoji="0" lang="en-US" sz="2400" b="0" i="0" u="none" strike="noStrike" kern="1200" cap="none" spc="0" normalizeH="0" baseline="0" noProof="0" dirty="0">
                <a:ln>
                  <a:noFill/>
                </a:ln>
                <a:solidFill>
                  <a:srgbClr val="FFFFFF"/>
                </a:solidFill>
                <a:effectLst/>
                <a:uLnTx/>
                <a:uFillTx/>
                <a:latin typeface="Arial"/>
                <a:ea typeface="+mn-ea"/>
                <a:cs typeface="Arial"/>
              </a:rPr>
              <a:t> rays, neutrinos are solely created</a:t>
            </a:r>
          </a:p>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in processes involving cosmic rays</a:t>
            </a:r>
          </a:p>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a:t>
            </a:r>
            <a:endParaRPr kumimoji="0" lang="en-US" sz="2400" b="0" i="0" u="none" strike="noStrike" kern="1200" cap="none" spc="0" normalizeH="0" baseline="-25000" noProof="0" dirty="0">
              <a:ln>
                <a:noFill/>
              </a:ln>
              <a:solidFill>
                <a:srgbClr val="FFFFFF"/>
              </a:solidFill>
              <a:effectLst/>
              <a:uLnTx/>
              <a:uFillTx/>
              <a:latin typeface="Arial"/>
              <a:ea typeface="+mn-ea"/>
              <a:cs typeface="Arial"/>
            </a:endParaRP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but difficult to detect</a:t>
            </a:r>
          </a:p>
        </p:txBody>
      </p:sp>
      <p:sp>
        <p:nvSpPr>
          <p:cNvPr id="6" name="Rectangle 5">
            <a:extLst>
              <a:ext uri="{FF2B5EF4-FFF2-40B4-BE49-F238E27FC236}">
                <a16:creationId xmlns:a16="http://schemas.microsoft.com/office/drawing/2014/main" id="{4D34AFB3-D84F-064C-A278-557F1DD90FAA}"/>
              </a:ext>
            </a:extLst>
          </p:cNvPr>
          <p:cNvSpPr/>
          <p:nvPr/>
        </p:nvSpPr>
        <p:spPr bwMode="auto">
          <a:xfrm>
            <a:off x="281780" y="5097995"/>
            <a:ext cx="6221411" cy="743365"/>
          </a:xfrm>
          <a:prstGeom prst="rect">
            <a:avLst/>
          </a:prstGeom>
          <a:solidFill>
            <a:schemeClr val="accent1">
              <a:alpha val="53773"/>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6116059"/>
      </p:ext>
    </p:extLst>
  </p:cSld>
  <p:clrMapOvr>
    <a:masterClrMapping/>
  </p:clrMapOvr>
  <p:transition spd="med">
    <p:zoom/>
  </p:transition>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44264" y="347635"/>
            <a:ext cx="10691261" cy="6013835"/>
          </a:xfrm>
          <a:prstGeom prst="rect">
            <a:avLst/>
          </a:prstGeom>
        </p:spPr>
      </p:pic>
      <p:sp>
        <p:nvSpPr>
          <p:cNvPr id="3" name="Rectangle 2"/>
          <p:cNvSpPr/>
          <p:nvPr/>
        </p:nvSpPr>
        <p:spPr>
          <a:xfrm>
            <a:off x="4478999" y="347635"/>
            <a:ext cx="4572000" cy="2041585"/>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FFFFFF"/>
                </a:solidFill>
                <a:effectLst/>
                <a:uLnTx/>
                <a:uFillTx/>
                <a:latin typeface="Arial"/>
                <a:ea typeface="ＭＳ Ｐゴシック"/>
                <a:cs typeface="Arial"/>
                <a:sym typeface="Wingdings"/>
              </a:rPr>
              <a:t>multimessenger</a:t>
            </a:r>
            <a:r>
              <a:rPr kumimoji="0" lang="en-US" sz="2800" b="0" i="0" u="none" strike="noStrike" kern="1200" cap="none" spc="0" normalizeH="0" baseline="0" noProof="0" dirty="0">
                <a:ln>
                  <a:noFill/>
                </a:ln>
                <a:solidFill>
                  <a:srgbClr val="FFFFFF"/>
                </a:solidFill>
                <a:effectLst/>
                <a:uLnTx/>
                <a:uFillTx/>
                <a:latin typeface="Arial"/>
                <a:ea typeface="ＭＳ Ｐゴシック"/>
                <a:cs typeface="Arial"/>
                <a:sym typeface="Wingdings"/>
              </a:rPr>
              <a:t> astronomy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g</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n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dirty="0">
                <a:ln>
                  <a:noFill/>
                </a:ln>
                <a:solidFill>
                  <a:srgbClr val="00B0F0"/>
                </a:solidFill>
                <a:effectLst/>
                <a:uLnTx/>
                <a:uFillTx/>
                <a:latin typeface="Times" charset="0"/>
                <a:ea typeface="ＭＳ Ｐゴシック" charset="0"/>
                <a:cs typeface="ＭＳ Ｐゴシック" charset="0"/>
              </a:rPr>
              <a:t>+</a:t>
            </a:r>
            <a:endParaRPr kumimoji="0" lang="en-US" sz="3200" b="0" i="0" u="none" strike="noStrike" kern="1200" cap="none" spc="0" normalizeH="0" baseline="30000" noProof="0" dirty="0">
              <a:ln>
                <a:noFill/>
              </a:ln>
              <a:solidFill>
                <a:srgbClr val="00B0F0"/>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endParaRPr kumimoji="0" lang="en-US" sz="3200" b="0" i="0" u="none" strike="noStrike" kern="1200" cap="none" spc="0" normalizeH="0" baseline="30000" noProof="0" dirty="0">
              <a:ln>
                <a:noFill/>
              </a:ln>
              <a:solidFill>
                <a:srgbClr val="FFFFFF"/>
              </a:solidFill>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r>
              <a:rPr kumimoji="0" lang="en-US" sz="3200" b="0" i="0" u="none" strike="noStrike" kern="1200" cap="none" spc="0" normalizeH="0" baseline="30000" noProof="0" dirty="0">
                <a:ln>
                  <a:noFill/>
                </a:ln>
                <a:solidFill>
                  <a:srgbClr val="FFFFFF"/>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dirty="0">
                <a:ln>
                  <a:noFill/>
                </a:ln>
                <a:solidFill>
                  <a:srgbClr val="FFFFFF"/>
                </a:solidFill>
                <a:effectLst/>
                <a:uLnTx/>
                <a:uFillTx/>
                <a:latin typeface="Times" charset="0"/>
                <a:ea typeface="ＭＳ Ｐゴシック" charset="0"/>
                <a:cs typeface="ＭＳ Ｐゴシック"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sym typeface="Wingdings" charset="0"/>
              </a:rPr>
              <a:t></a:t>
            </a:r>
            <a:r>
              <a:rPr kumimoji="0" lang="en-US" sz="24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dirty="0">
                <a:ln>
                  <a:noFill/>
                </a:ln>
                <a:solidFill>
                  <a:srgbClr val="00B0F0"/>
                </a:solidFill>
                <a:effectLst/>
                <a:uLnTx/>
                <a:uFillTx/>
                <a:latin typeface="Times" charset="0"/>
                <a:ea typeface="ＭＳ Ｐゴシック" charset="0"/>
                <a:cs typeface="ＭＳ Ｐゴシック" charset="0"/>
              </a:rPr>
              <a:t>0</a:t>
            </a:r>
            <a:endParaRPr kumimoji="0" lang="en-US" sz="3200" b="0" i="0" u="none" strike="noStrike" kern="1200" cap="none" spc="0" normalizeH="0" baseline="30000" noProof="0" dirty="0">
              <a:ln>
                <a:noFill/>
              </a:ln>
              <a:solidFill>
                <a:srgbClr val="00B0F0"/>
              </a:solidFill>
              <a:effectLst>
                <a:outerShdw blurRad="38100" dist="38100" dir="2700000" algn="tl">
                  <a:srgbClr val="DDDDDD"/>
                </a:outerShdw>
              </a:effectLst>
              <a:uLnTx/>
              <a:uFillTx/>
              <a:latin typeface="Times" charset="0"/>
              <a:ea typeface="ＭＳ Ｐゴシック" charset="0"/>
              <a:cs typeface="ＭＳ Ｐゴシック" charset="0"/>
            </a:endParaRPr>
          </a:p>
        </p:txBody>
      </p:sp>
      <p:sp>
        <p:nvSpPr>
          <p:cNvPr id="4" name="TextBox 3"/>
          <p:cNvSpPr txBox="1"/>
          <p:nvPr/>
        </p:nvSpPr>
        <p:spPr>
          <a:xfrm>
            <a:off x="3612722" y="2445880"/>
            <a:ext cx="25840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Calibri"/>
                <a:ea typeface="ＭＳ Ｐゴシック"/>
                <a:cs typeface="+mn-cs"/>
              </a:rPr>
              <a:t>o</a:t>
            </a:r>
          </a:p>
        </p:txBody>
      </p:sp>
      <p:pic>
        <p:nvPicPr>
          <p:cNvPr id="10" name="Picture 9">
            <a:extLst>
              <a:ext uri="{FF2B5EF4-FFF2-40B4-BE49-F238E27FC236}">
                <a16:creationId xmlns:a16="http://schemas.microsoft.com/office/drawing/2014/main" id="{CAAC3DE4-E130-1B45-87EC-B3A121E6B00C}"/>
              </a:ext>
            </a:extLst>
          </p:cNvPr>
          <p:cNvPicPr>
            <a:picLocks noChangeAspect="1"/>
          </p:cNvPicPr>
          <p:nvPr/>
        </p:nvPicPr>
        <p:blipFill>
          <a:blip r:embed="rId4"/>
          <a:stretch>
            <a:fillRect/>
          </a:stretch>
        </p:blipFill>
        <p:spPr>
          <a:xfrm>
            <a:off x="5677140" y="2419567"/>
            <a:ext cx="1637031" cy="369951"/>
          </a:xfrm>
          <a:prstGeom prst="rect">
            <a:avLst/>
          </a:prstGeom>
        </p:spPr>
      </p:pic>
      <p:pic>
        <p:nvPicPr>
          <p:cNvPr id="11" name="Picture 10">
            <a:extLst>
              <a:ext uri="{FF2B5EF4-FFF2-40B4-BE49-F238E27FC236}">
                <a16:creationId xmlns:a16="http://schemas.microsoft.com/office/drawing/2014/main" id="{69FB8458-2819-B44C-A14E-00C6DC886758}"/>
              </a:ext>
            </a:extLst>
          </p:cNvPr>
          <p:cNvPicPr>
            <a:picLocks noChangeAspect="1"/>
          </p:cNvPicPr>
          <p:nvPr/>
        </p:nvPicPr>
        <p:blipFill>
          <a:blip r:embed="rId5"/>
          <a:stretch>
            <a:fillRect/>
          </a:stretch>
        </p:blipFill>
        <p:spPr>
          <a:xfrm>
            <a:off x="5617875" y="1452526"/>
            <a:ext cx="3556691" cy="376274"/>
          </a:xfrm>
          <a:prstGeom prst="rect">
            <a:avLst/>
          </a:prstGeom>
        </p:spPr>
      </p:pic>
      <p:pic>
        <p:nvPicPr>
          <p:cNvPr id="7" name="Picture 6">
            <a:extLst>
              <a:ext uri="{FF2B5EF4-FFF2-40B4-BE49-F238E27FC236}">
                <a16:creationId xmlns:a16="http://schemas.microsoft.com/office/drawing/2014/main" id="{14521B1E-CFE6-1A4E-A0EE-BE29EB049B14}"/>
              </a:ext>
            </a:extLst>
          </p:cNvPr>
          <p:cNvPicPr>
            <a:picLocks noChangeAspect="1"/>
          </p:cNvPicPr>
          <p:nvPr/>
        </p:nvPicPr>
        <p:blipFill>
          <a:blip r:embed="rId6"/>
          <a:stretch>
            <a:fillRect/>
          </a:stretch>
        </p:blipFill>
        <p:spPr>
          <a:xfrm>
            <a:off x="5643406" y="2929698"/>
            <a:ext cx="2916767" cy="298923"/>
          </a:xfrm>
          <a:prstGeom prst="rect">
            <a:avLst/>
          </a:prstGeom>
        </p:spPr>
      </p:pic>
      <p:sp>
        <p:nvSpPr>
          <p:cNvPr id="12" name="TextBox 11">
            <a:extLst>
              <a:ext uri="{FF2B5EF4-FFF2-40B4-BE49-F238E27FC236}">
                <a16:creationId xmlns:a16="http://schemas.microsoft.com/office/drawing/2014/main" id="{4361A474-248A-D746-88F9-325439FC645B}"/>
              </a:ext>
            </a:extLst>
          </p:cNvPr>
          <p:cNvSpPr txBox="1"/>
          <p:nvPr/>
        </p:nvSpPr>
        <p:spPr>
          <a:xfrm>
            <a:off x="128686" y="4191877"/>
            <a:ext cx="5409524" cy="2862322"/>
          </a:xfrm>
          <a:prstGeom prst="rect">
            <a:avLst/>
          </a:prstGeom>
          <a:noFill/>
        </p:spPr>
        <p:txBody>
          <a:bodyPr wrap="square">
            <a:spAutoFit/>
          </a:bodyPr>
          <a:lstStyle/>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ZA" sz="2000" b="0" i="0" u="none" strike="noStrike" kern="1200" cap="none" spc="0" normalizeH="0" baseline="0" noProof="0" dirty="0" err="1">
                <a:ln>
                  <a:noFill/>
                </a:ln>
                <a:solidFill>
                  <a:schemeClr val="bg2"/>
                </a:solidFill>
                <a:effectLst/>
                <a:uLnTx/>
                <a:uFillTx/>
                <a:latin typeface="Arial" panose="020B0604020202020204" pitchFamily="34" charset="0"/>
                <a:ea typeface="+mn-ea"/>
                <a:cs typeface="Arial" panose="020B0604020202020204" pitchFamily="34" charset="0"/>
              </a:rPr>
              <a:t>PeV</a:t>
            </a:r>
            <a:r>
              <a:rPr kumimoji="0" lang="en-ZA" sz="2000" b="0" i="0" u="none" strike="noStrike" kern="1200" cap="none" spc="0" normalizeH="0" baseline="0" noProof="0" dirty="0">
                <a:ln>
                  <a:noFill/>
                </a:ln>
                <a:solidFill>
                  <a:schemeClr val="bg2"/>
                </a:solidFill>
                <a:effectLst/>
                <a:uLnTx/>
                <a:uFillTx/>
                <a:latin typeface="Arial" panose="020B0604020202020204" pitchFamily="34" charset="0"/>
                <a:ea typeface="+mn-ea"/>
                <a:cs typeface="Arial" panose="020B0604020202020204" pitchFamily="34" charset="0"/>
              </a:rPr>
              <a:t> </a:t>
            </a:r>
            <a:r>
              <a:rPr lang="en-ZA" sz="2000" dirty="0">
                <a:solidFill>
                  <a:schemeClr val="bg2"/>
                </a:solidFill>
                <a:latin typeface="Symbol" pitchFamily="2" charset="2"/>
                <a:cs typeface="Arial" panose="020B0604020202020204" pitchFamily="34" charset="0"/>
              </a:rPr>
              <a:t>g</a:t>
            </a:r>
            <a:r>
              <a:rPr lang="en-ZA" sz="2000" dirty="0">
                <a:solidFill>
                  <a:schemeClr val="bg2"/>
                </a:solidFill>
                <a:latin typeface="Arial" panose="020B0604020202020204" pitchFamily="34" charset="0"/>
                <a:cs typeface="Arial" panose="020B0604020202020204" pitchFamily="34" charset="0"/>
              </a:rPr>
              <a:t>’s </a:t>
            </a:r>
            <a:r>
              <a:rPr kumimoji="0" lang="en-ZA" sz="2000" b="0" i="0" u="none" strike="noStrike" kern="1200" cap="none" spc="0" normalizeH="0" baseline="0" noProof="0" dirty="0">
                <a:ln>
                  <a:noFill/>
                </a:ln>
                <a:solidFill>
                  <a:schemeClr val="bg2"/>
                </a:solidFill>
                <a:effectLst/>
                <a:uLnTx/>
                <a:uFillTx/>
                <a:latin typeface="Arial" panose="020B0604020202020204" pitchFamily="34" charset="0"/>
                <a:cs typeface="Arial" panose="020B0604020202020204" pitchFamily="34" charset="0"/>
              </a:rPr>
              <a:t>lose</a:t>
            </a:r>
            <a:r>
              <a:rPr kumimoji="0" lang="en-ZA" sz="2000" b="0" i="0" u="none" strike="noStrike" kern="1200" cap="none" spc="0" normalizeH="0" baseline="0" noProof="0" dirty="0">
                <a:ln>
                  <a:noFill/>
                </a:ln>
                <a:solidFill>
                  <a:schemeClr val="bg2"/>
                </a:solidFill>
                <a:effectLst/>
                <a:uLnTx/>
                <a:uFillTx/>
                <a:latin typeface="Arial" panose="020B0604020202020204" pitchFamily="34" charset="0"/>
                <a:ea typeface="+mn-ea"/>
                <a:cs typeface="Arial" panose="020B0604020202020204" pitchFamily="34" charset="0"/>
              </a:rPr>
              <a:t> energy on CMB photons</a:t>
            </a:r>
          </a:p>
          <a:p>
            <a:pPr marL="342900" lvl="0" indent="-342900">
              <a:buFont typeface="Arial" panose="020B0604020202020204" pitchFamily="34" charset="0"/>
              <a:buChar char="•"/>
              <a:defRPr/>
            </a:pPr>
            <a:r>
              <a:rPr lang="en-US" sz="2000" dirty="0">
                <a:solidFill>
                  <a:srgbClr val="FFFFFF"/>
                </a:solidFill>
                <a:latin typeface="Arial" panose="020B0604020202020204" pitchFamily="34" charset="0"/>
                <a:ea typeface="ＭＳ Ｐゴシック" charset="0"/>
                <a:cs typeface="Arial" panose="020B0604020202020204" pitchFamily="34" charset="0"/>
              </a:rPr>
              <a:t>gamma rays may also lose energy in the target that produces neutrinos even before reaching the EBL</a:t>
            </a:r>
          </a:p>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ZA" sz="2000" b="0" i="0" u="none" strike="noStrike" kern="1200" cap="none" spc="0" normalizeH="0" baseline="0" noProof="0" dirty="0">
                <a:ln>
                  <a:noFill/>
                </a:ln>
                <a:solidFill>
                  <a:schemeClr val="bg2"/>
                </a:solidFill>
                <a:effectLst/>
                <a:uLnTx/>
                <a:uFillTx/>
                <a:latin typeface="Arial" panose="020B0604020202020204" pitchFamily="34" charset="0"/>
                <a:cs typeface="Arial" panose="020B0604020202020204" pitchFamily="34" charset="0"/>
              </a:rPr>
              <a:t>efficient neutrino production sites are</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ZA" sz="2000" b="0" i="0" u="none" strike="noStrike" kern="1200" cap="none" spc="0" normalizeH="0" baseline="0" noProof="0" dirty="0">
                <a:ln>
                  <a:noFill/>
                </a:ln>
                <a:solidFill>
                  <a:schemeClr val="bg2"/>
                </a:solidFill>
                <a:effectLst/>
                <a:uLnTx/>
                <a:uFillTx/>
                <a:latin typeface="Arial" panose="020B0604020202020204" pitchFamily="34" charset="0"/>
                <a:cs typeface="Arial" panose="020B0604020202020204" pitchFamily="34" charset="0"/>
              </a:rPr>
              <a:t>     likely to be opticall</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y thick to gamma</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rays; expect no correlation between</a:t>
            </a:r>
          </a:p>
          <a:p>
            <a:pPr marL="0" marR="0" lvl="0" indent="0" defTabSz="457200" rtl="0" eaLnBrk="1" fontAlgn="auto" latinLnBrk="0" hangingPunct="1">
              <a:lnSpc>
                <a:spcPct val="100000"/>
              </a:lnSpc>
              <a:spcBef>
                <a:spcPts val="0"/>
              </a:spcBef>
              <a:spcAft>
                <a:spcPts val="0"/>
              </a:spcAft>
              <a:buClrTx/>
              <a:buSzTx/>
              <a:buFontTx/>
              <a:buNone/>
              <a:tabLst/>
              <a:defRPr/>
            </a:pPr>
            <a:r>
              <a:rPr lang="en-ZA" sz="2000" dirty="0">
                <a:solidFill>
                  <a:schemeClr val="bg1"/>
                </a:solidFill>
                <a:latin typeface="Arial" panose="020B0604020202020204" pitchFamily="34" charset="0"/>
                <a:cs typeface="Arial" panose="020B0604020202020204" pitchFamily="34" charset="0"/>
              </a:rPr>
              <a:t> </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gamma-ray and neutrino activity</a:t>
            </a:r>
          </a:p>
          <a:p>
            <a:pPr lvl="0">
              <a:defRPr/>
            </a:pPr>
            <a:endParaRPr lang="en-US" sz="2000" dirty="0">
              <a:solidFill>
                <a:srgbClr val="FFFFFF"/>
              </a:solidFill>
              <a:latin typeface="Arial" panose="020B0604020202020204" pitchFamily="34" charset="0"/>
              <a:ea typeface="ＭＳ Ｐゴシック" charset="0"/>
              <a:cs typeface="Arial" panose="020B0604020202020204" pitchFamily="34" charset="0"/>
            </a:endParaRPr>
          </a:p>
        </p:txBody>
      </p:sp>
    </p:spTree>
    <p:extLst>
      <p:ext uri="{BB962C8B-B14F-4D97-AF65-F5344CB8AC3E}">
        <p14:creationId xmlns:p14="http://schemas.microsoft.com/office/powerpoint/2010/main" val="8986971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heckerboard(across)">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79572B-6AC4-6D40-5532-ADDDC58813AA}"/>
              </a:ext>
            </a:extLst>
          </p:cNvPr>
          <p:cNvPicPr>
            <a:picLocks noChangeAspect="1"/>
          </p:cNvPicPr>
          <p:nvPr/>
        </p:nvPicPr>
        <p:blipFill>
          <a:blip r:embed="rId2"/>
          <a:stretch>
            <a:fillRect/>
          </a:stretch>
        </p:blipFill>
        <p:spPr>
          <a:xfrm>
            <a:off x="375594" y="1119582"/>
            <a:ext cx="8392812" cy="5082314"/>
          </a:xfrm>
          <a:prstGeom prst="rect">
            <a:avLst/>
          </a:prstGeom>
        </p:spPr>
      </p:pic>
      <p:sp>
        <p:nvSpPr>
          <p:cNvPr id="2" name="TextBox 1">
            <a:extLst>
              <a:ext uri="{FF2B5EF4-FFF2-40B4-BE49-F238E27FC236}">
                <a16:creationId xmlns:a16="http://schemas.microsoft.com/office/drawing/2014/main" id="{50FCD2CD-DE3F-4ED0-8C98-86B869C7F60D}"/>
              </a:ext>
            </a:extLst>
          </p:cNvPr>
          <p:cNvSpPr txBox="1"/>
          <p:nvPr/>
        </p:nvSpPr>
        <p:spPr>
          <a:xfrm>
            <a:off x="-93678" y="119268"/>
            <a:ext cx="9237678" cy="107721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 radiatively obscured core of an active galaxy: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 be opaque to </a:t>
            </a:r>
            <a:r>
              <a:rPr kumimoji="0" lang="en-US" sz="36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g</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-rays</a:t>
            </a:r>
          </a:p>
        </p:txBody>
      </p:sp>
      <p:sp>
        <p:nvSpPr>
          <p:cNvPr id="5" name="TextBox 4">
            <a:extLst>
              <a:ext uri="{FF2B5EF4-FFF2-40B4-BE49-F238E27FC236}">
                <a16:creationId xmlns:a16="http://schemas.microsoft.com/office/drawing/2014/main" id="{D9483342-9C8C-65F8-96E6-2C4A7D103A87}"/>
              </a:ext>
            </a:extLst>
          </p:cNvPr>
          <p:cNvSpPr txBox="1"/>
          <p:nvPr/>
        </p:nvSpPr>
        <p:spPr>
          <a:xfrm>
            <a:off x="3643349" y="6215512"/>
            <a:ext cx="1763624" cy="52322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jet as well</a:t>
            </a:r>
          </a:p>
        </p:txBody>
      </p:sp>
    </p:spTree>
    <p:extLst>
      <p:ext uri="{BB962C8B-B14F-4D97-AF65-F5344CB8AC3E}">
        <p14:creationId xmlns:p14="http://schemas.microsoft.com/office/powerpoint/2010/main" val="6969410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tx1">
            <a:alpha val="79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FFD546-7CAB-7141-65E6-E93A55858DFC}"/>
              </a:ext>
            </a:extLst>
          </p:cNvPr>
          <p:cNvPicPr>
            <a:picLocks noChangeAspect="1"/>
          </p:cNvPicPr>
          <p:nvPr/>
        </p:nvPicPr>
        <p:blipFill>
          <a:blip r:embed="rId2"/>
          <a:stretch>
            <a:fillRect/>
          </a:stretch>
        </p:blipFill>
        <p:spPr>
          <a:xfrm>
            <a:off x="0" y="878098"/>
            <a:ext cx="9144000" cy="5101803"/>
          </a:xfrm>
          <a:prstGeom prst="rect">
            <a:avLst/>
          </a:prstGeom>
        </p:spPr>
      </p:pic>
      <p:sp>
        <p:nvSpPr>
          <p:cNvPr id="2" name="Rectangle 1"/>
          <p:cNvSpPr/>
          <p:nvPr/>
        </p:nvSpPr>
        <p:spPr>
          <a:xfrm>
            <a:off x="179544" y="185873"/>
            <a:ext cx="4572000" cy="954107"/>
          </a:xfrm>
          <a:prstGeom prst="rect">
            <a:avLst/>
          </a:prstGeom>
          <a:solidFill>
            <a:schemeClr val="bg1">
              <a:lumMod val="75000"/>
            </a:schemeClr>
          </a:solidFill>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Arial" panose="020B0604020202020204" pitchFamily="34" charset="0"/>
              </a:rPr>
              <a:t>10,000 times too small to do neutrino astronomy</a:t>
            </a:r>
            <a:r>
              <a:rPr kumimoji="0" lang="mr-IN"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Century Gothic" charset="0"/>
              </a:rPr>
              <a:t>…</a:t>
            </a:r>
            <a:endParaRPr kumimoji="0" lang="en-US"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Arial" panose="020B0604020202020204" pitchFamily="34" charset="0"/>
            </a:endParaRPr>
          </a:p>
        </p:txBody>
      </p:sp>
    </p:spTree>
    <p:extLst>
      <p:ext uri="{BB962C8B-B14F-4D97-AF65-F5344CB8AC3E}">
        <p14:creationId xmlns:p14="http://schemas.microsoft.com/office/powerpoint/2010/main" val="12243153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3458" name="Text Box 2"/>
          <p:cNvSpPr txBox="1">
            <a:spLocks noChangeArrowheads="1"/>
          </p:cNvSpPr>
          <p:nvPr/>
        </p:nvSpPr>
        <p:spPr bwMode="auto">
          <a:xfrm>
            <a:off x="126199" y="5382796"/>
            <a:ext cx="8891601" cy="138499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marL="457200" marR="0" lvl="0" indent="-4572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B2B2B2"/>
                </a:solidFill>
                <a:effectLst/>
                <a:uLnTx/>
                <a:uFillTx/>
                <a:latin typeface="Arial" charset="0"/>
                <a:ea typeface="ＭＳ Ｐゴシック" charset="0"/>
                <a:cs typeface="ＭＳ Ｐゴシック" charset="0"/>
              </a:rPr>
              <a:t>3 km deep glacier at geographic South Pole</a:t>
            </a:r>
          </a:p>
          <a:p>
            <a:pPr marL="457200" marR="0" lvl="0" indent="-4572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lang="en-US" sz="2800" dirty="0">
                <a:solidFill>
                  <a:srgbClr val="B2B2B2"/>
                </a:solidFill>
                <a:latin typeface="Arial" charset="0"/>
                <a:ea typeface="ＭＳ Ｐゴシック" charset="0"/>
                <a:cs typeface="ＭＳ Ｐゴシック" charset="0"/>
              </a:rPr>
              <a:t>we transformed 1 km</a:t>
            </a:r>
            <a:r>
              <a:rPr lang="en-US" sz="2800" baseline="30000" dirty="0">
                <a:solidFill>
                  <a:srgbClr val="B2B2B2"/>
                </a:solidFill>
                <a:latin typeface="Arial" charset="0"/>
                <a:ea typeface="ＭＳ Ｐゴシック" charset="0"/>
                <a:cs typeface="ＭＳ Ｐゴシック" charset="0"/>
              </a:rPr>
              <a:t>3</a:t>
            </a:r>
            <a:r>
              <a:rPr lang="en-US" sz="2800" dirty="0">
                <a:solidFill>
                  <a:srgbClr val="B2B2B2"/>
                </a:solidFill>
                <a:latin typeface="Arial" charset="0"/>
                <a:ea typeface="ＭＳ Ｐゴシック" charset="0"/>
                <a:cs typeface="ＭＳ Ｐゴシック" charset="0"/>
              </a:rPr>
              <a:t> of Antarctic ice below 1.5 km </a:t>
            </a:r>
          </a:p>
          <a:p>
            <a:pPr marR="0" lvl="0" algn="ctr" defTabSz="914400" rtl="0" eaLnBrk="1" fontAlgn="base" latinLnBrk="0" hangingPunct="1">
              <a:lnSpc>
                <a:spcPct val="100000"/>
              </a:lnSpc>
              <a:spcBef>
                <a:spcPct val="0"/>
              </a:spcBef>
              <a:spcAft>
                <a:spcPct val="0"/>
              </a:spcAft>
              <a:buClrTx/>
              <a:buSzTx/>
              <a:tabLst/>
              <a:defRPr/>
            </a:pPr>
            <a:r>
              <a:rPr lang="en-US" sz="2800" dirty="0">
                <a:solidFill>
                  <a:srgbClr val="B2B2B2"/>
                </a:solidFill>
                <a:latin typeface="Arial" charset="0"/>
                <a:ea typeface="ＭＳ Ｐゴシック" charset="0"/>
                <a:cs typeface="ＭＳ Ｐゴシック" charset="0"/>
              </a:rPr>
              <a:t>    into a Cherenkov detector</a:t>
            </a:r>
            <a:endParaRPr kumimoji="0" lang="en-US" sz="2800" b="0" i="0" u="none" strike="noStrike" kern="1200" cap="none" spc="0" normalizeH="0" baseline="30000" noProof="0" dirty="0">
              <a:ln>
                <a:noFill/>
              </a:ln>
              <a:solidFill>
                <a:srgbClr val="B2B2B2"/>
              </a:solidFill>
              <a:effectLst/>
              <a:uLnTx/>
              <a:uFillTx/>
              <a:latin typeface="Arial" charset="0"/>
              <a:ea typeface="ＭＳ Ｐゴシック" charset="0"/>
              <a:cs typeface="ＭＳ Ｐゴシック" charset="0"/>
            </a:endParaRPr>
          </a:p>
        </p:txBody>
      </p:sp>
    </p:spTree>
    <p:extLst>
      <p:ext uri="{BB962C8B-B14F-4D97-AF65-F5344CB8AC3E}">
        <p14:creationId xmlns:p14="http://schemas.microsoft.com/office/powerpoint/2010/main" val="1974156340"/>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46146" name="Picture 3" descr="7-DOM-field.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856942" y="0"/>
            <a:ext cx="7375834" cy="689987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7439DD62-C21A-3947-93CF-78B459D4AB87}"/>
              </a:ext>
            </a:extLst>
          </p:cNvPr>
          <p:cNvSpPr txBox="1"/>
          <p:nvPr/>
        </p:nvSpPr>
        <p:spPr>
          <a:xfrm>
            <a:off x="6206594" y="5097983"/>
            <a:ext cx="2787943" cy="1692771"/>
          </a:xfrm>
          <a:prstGeom prst="rect">
            <a:avLst/>
          </a:prstGeom>
          <a:noFill/>
        </p:spPr>
        <p:txBody>
          <a:bodyPr wrap="none" rtlCol="0">
            <a:spAutoFit/>
          </a:bodyPr>
          <a:lstStyle/>
          <a:p>
            <a:pPr algn="ctr"/>
            <a:r>
              <a:rPr lang="en-US" sz="2000" dirty="0" err="1">
                <a:solidFill>
                  <a:schemeClr val="bg1"/>
                </a:solidFill>
                <a:latin typeface="Arial" panose="020B0604020202020204" pitchFamily="34" charset="0"/>
                <a:cs typeface="Arial" panose="020B0604020202020204" pitchFamily="34" charset="0"/>
              </a:rPr>
              <a:t>IceCube</a:t>
            </a:r>
            <a:endParaRPr lang="en-US" sz="2000" dirty="0">
              <a:solidFill>
                <a:schemeClr val="bg1"/>
              </a:solidFill>
              <a:latin typeface="Arial" panose="020B0604020202020204" pitchFamily="34" charset="0"/>
              <a:cs typeface="Arial" panose="020B0604020202020204" pitchFamily="34" charset="0"/>
            </a:endParaRPr>
          </a:p>
          <a:p>
            <a:pPr algn="ctr"/>
            <a:r>
              <a:rPr lang="en-US" sz="2000" dirty="0">
                <a:solidFill>
                  <a:schemeClr val="bg1"/>
                </a:solidFill>
                <a:latin typeface="Arial" panose="020B0604020202020204" pitchFamily="34" charset="0"/>
                <a:cs typeface="Arial" panose="020B0604020202020204" pitchFamily="34" charset="0"/>
              </a:rPr>
              <a:t>5160 photomultipliers</a:t>
            </a:r>
          </a:p>
          <a:p>
            <a:pPr algn="ctr"/>
            <a:r>
              <a:rPr lang="en-US" sz="2000" dirty="0">
                <a:solidFill>
                  <a:schemeClr val="bg1"/>
                </a:solidFill>
                <a:latin typeface="Arial" panose="020B0604020202020204" pitchFamily="34" charset="0"/>
                <a:cs typeface="Arial" panose="020B0604020202020204" pitchFamily="34" charset="0"/>
              </a:rPr>
              <a:t>instrument one km3 of </a:t>
            </a:r>
          </a:p>
          <a:p>
            <a:pPr algn="ctr"/>
            <a:r>
              <a:rPr lang="en-US" sz="2000" dirty="0">
                <a:solidFill>
                  <a:schemeClr val="bg1"/>
                </a:solidFill>
                <a:latin typeface="Arial" panose="020B0604020202020204" pitchFamily="34" charset="0"/>
                <a:cs typeface="Arial" panose="020B0604020202020204" pitchFamily="34" charset="0"/>
              </a:rPr>
              <a:t>Antarctic ice between</a:t>
            </a:r>
          </a:p>
          <a:p>
            <a:pPr algn="ctr"/>
            <a:r>
              <a:rPr lang="en-US" sz="2000" dirty="0">
                <a:solidFill>
                  <a:schemeClr val="bg1"/>
                </a:solidFill>
                <a:latin typeface="Arial" panose="020B0604020202020204" pitchFamily="34" charset="0"/>
                <a:cs typeface="Arial" panose="020B0604020202020204" pitchFamily="34" charset="0"/>
              </a:rPr>
              <a:t>1.4 and 2.4 km depth </a:t>
            </a:r>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54226021"/>
      </p:ext>
    </p:extLst>
  </p:cSld>
  <p:clrMapOvr>
    <a:masterClrMapping/>
  </p:clrMapOvr>
  <p:transition spd="slow">
    <p:randomBar dir="vert"/>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27713" name="Object 2"/>
          <p:cNvGraphicFramePr>
            <a:graphicFrameLocks noGrp="1" noChangeAspect="1"/>
          </p:cNvGraphicFramePr>
          <p:nvPr>
            <p:ph/>
          </p:nvPr>
        </p:nvGraphicFramePr>
        <p:xfrm>
          <a:off x="0" y="-60325"/>
          <a:ext cx="9220200" cy="6919913"/>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627713"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0325"/>
                        <a:ext cx="9220200" cy="6919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oleObj>
              </mc:Fallback>
            </mc:AlternateContent>
          </a:graphicData>
        </a:graphic>
      </p:graphicFrame>
      <p:sp>
        <p:nvSpPr>
          <p:cNvPr id="5125" name="Text Box 5"/>
          <p:cNvSpPr txBox="1">
            <a:spLocks noChangeArrowheads="1"/>
          </p:cNvSpPr>
          <p:nvPr/>
        </p:nvSpPr>
        <p:spPr bwMode="auto">
          <a:xfrm>
            <a:off x="304800" y="266700"/>
            <a:ext cx="6019800" cy="1446213"/>
          </a:xfrm>
          <a:prstGeom prst="rect">
            <a:avLst/>
          </a:prstGeom>
          <a:noFill/>
          <a:ln w="9525">
            <a:noFill/>
            <a:miter lim="800000"/>
            <a:headEnd/>
            <a:tailEnd/>
          </a:ln>
        </p:spPr>
        <p:txBody>
          <a:bodyPr lIns="91420" tIns="45711" rIns="91420" bIns="45711">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1200" cap="none" spc="0" normalizeH="0" baseline="0" noProof="0" dirty="0">
                <a:ln>
                  <a:noFill/>
                </a:ln>
                <a:solidFill>
                  <a:srgbClr val="FFFFFF"/>
                </a:solidFill>
                <a:effectLst/>
                <a:uLnTx/>
                <a:uFillTx/>
                <a:latin typeface="Arial" pitchFamily="34" charset="0"/>
                <a:ea typeface="ＭＳ Ｐゴシック" pitchFamily="3" charset="-128"/>
                <a:cs typeface="ＭＳ Ｐゴシック" charset="0"/>
              </a:rPr>
              <a:t>photomultiplier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1200" cap="none" spc="0" normalizeH="0" baseline="0" noProof="0" dirty="0">
                <a:ln>
                  <a:noFill/>
                </a:ln>
                <a:solidFill>
                  <a:srgbClr val="FFFFFF"/>
                </a:solidFill>
                <a:effectLst/>
                <a:uLnTx/>
                <a:uFillTx/>
                <a:latin typeface="Arial" pitchFamily="34" charset="0"/>
                <a:ea typeface="ＭＳ Ｐゴシック" pitchFamily="3" charset="-128"/>
                <a:cs typeface="ＭＳ Ｐゴシック" charset="0"/>
              </a:rPr>
              <a:t>tube -10 inch</a:t>
            </a:r>
            <a:endParaRPr kumimoji="0" lang="en-US" sz="4400" b="0" i="0" u="none" strike="noStrike" kern="1200" cap="none" spc="0" normalizeH="0" baseline="0" noProof="0" dirty="0">
              <a:ln>
                <a:noFill/>
              </a:ln>
              <a:solidFill>
                <a:srgbClr val="FF0000"/>
              </a:solidFill>
              <a:effectLst/>
              <a:uLnTx/>
              <a:uFillTx/>
              <a:latin typeface="Arial" pitchFamily="34" charset="0"/>
              <a:ea typeface="ＭＳ Ｐゴシック" pitchFamily="3" charset="-128"/>
              <a:cs typeface="ＭＳ Ｐゴシック" charset="0"/>
            </a:endParaRPr>
          </a:p>
        </p:txBody>
      </p:sp>
    </p:spTree>
    <p:extLst>
      <p:ext uri="{BB962C8B-B14F-4D97-AF65-F5344CB8AC3E}">
        <p14:creationId xmlns:p14="http://schemas.microsoft.com/office/powerpoint/2010/main" val="1991212733"/>
      </p:ext>
    </p:extLst>
  </p:cSld>
  <p:clrMapOvr>
    <a:masterClrMapping/>
  </p:clrMapOvr>
  <p:transition spd="slow">
    <p:randomBar dir="vert"/>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20B080-E931-B541-AE12-BD5DC39BB7E0}"/>
              </a:ext>
            </a:extLst>
          </p:cNvPr>
          <p:cNvPicPr>
            <a:picLocks noChangeAspect="1"/>
          </p:cNvPicPr>
          <p:nvPr/>
        </p:nvPicPr>
        <p:blipFill>
          <a:blip r:embed="rId2"/>
          <a:stretch>
            <a:fillRect/>
          </a:stretch>
        </p:blipFill>
        <p:spPr>
          <a:xfrm>
            <a:off x="-250853" y="271359"/>
            <a:ext cx="9483865" cy="6550007"/>
          </a:xfrm>
          <a:prstGeom prst="rect">
            <a:avLst/>
          </a:prstGeom>
        </p:spPr>
      </p:pic>
      <p:pic>
        <p:nvPicPr>
          <p:cNvPr id="3" name="Picture 2">
            <a:extLst>
              <a:ext uri="{FF2B5EF4-FFF2-40B4-BE49-F238E27FC236}">
                <a16:creationId xmlns:a16="http://schemas.microsoft.com/office/drawing/2014/main" id="{773524A3-90BD-1344-81A7-74050B5F84E4}"/>
              </a:ext>
            </a:extLst>
          </p:cNvPr>
          <p:cNvPicPr>
            <a:picLocks noChangeAspect="1"/>
          </p:cNvPicPr>
          <p:nvPr/>
        </p:nvPicPr>
        <p:blipFill>
          <a:blip r:embed="rId3"/>
          <a:stretch>
            <a:fillRect/>
          </a:stretch>
        </p:blipFill>
        <p:spPr>
          <a:xfrm>
            <a:off x="6432670" y="5395211"/>
            <a:ext cx="232989" cy="452339"/>
          </a:xfrm>
          <a:prstGeom prst="rect">
            <a:avLst/>
          </a:prstGeom>
        </p:spPr>
      </p:pic>
    </p:spTree>
    <p:extLst>
      <p:ext uri="{BB962C8B-B14F-4D97-AF65-F5344CB8AC3E}">
        <p14:creationId xmlns:p14="http://schemas.microsoft.com/office/powerpoint/2010/main" val="423900372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3E6D3D-D867-7329-1678-07DF5B7B0B10}"/>
              </a:ext>
            </a:extLst>
          </p:cNvPr>
          <p:cNvPicPr>
            <a:picLocks noChangeAspect="1"/>
          </p:cNvPicPr>
          <p:nvPr/>
        </p:nvPicPr>
        <p:blipFill>
          <a:blip r:embed="rId2"/>
          <a:stretch>
            <a:fillRect/>
          </a:stretch>
        </p:blipFill>
        <p:spPr>
          <a:xfrm>
            <a:off x="-45285" y="1560443"/>
            <a:ext cx="9283685" cy="3756991"/>
          </a:xfrm>
          <a:prstGeom prst="rect">
            <a:avLst/>
          </a:prstGeom>
        </p:spPr>
      </p:pic>
    </p:spTree>
    <p:extLst>
      <p:ext uri="{BB962C8B-B14F-4D97-AF65-F5344CB8AC3E}">
        <p14:creationId xmlns:p14="http://schemas.microsoft.com/office/powerpoint/2010/main" val="397442280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7" name="Picture 2">
            <a:extLst>
              <a:ext uri="{FF2B5EF4-FFF2-40B4-BE49-F238E27FC236}">
                <a16:creationId xmlns:a16="http://schemas.microsoft.com/office/drawing/2014/main" id="{A07CF8E1-016C-D642-BB61-524D62B487A6}"/>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324979" y="2449190"/>
            <a:ext cx="2783681" cy="1293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8" name="Picture 3" descr="3comp_schematic">
            <a:extLst>
              <a:ext uri="{FF2B5EF4-FFF2-40B4-BE49-F238E27FC236}">
                <a16:creationId xmlns:a16="http://schemas.microsoft.com/office/drawing/2014/main" id="{47B0D992-A1F7-8642-B726-7EE50A8B618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176900" y="2894980"/>
            <a:ext cx="1837134" cy="1745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9" name="Picture 2" descr="distortion50_map">
            <a:extLst>
              <a:ext uri="{FF2B5EF4-FFF2-40B4-BE49-F238E27FC236}">
                <a16:creationId xmlns:a16="http://schemas.microsoft.com/office/drawing/2014/main" id="{2895BC9B-9045-E441-843F-2A907F1D60A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289651" y="3334637"/>
            <a:ext cx="1651504" cy="2377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2470" name="Group 21">
            <a:extLst>
              <a:ext uri="{FF2B5EF4-FFF2-40B4-BE49-F238E27FC236}">
                <a16:creationId xmlns:a16="http://schemas.microsoft.com/office/drawing/2014/main" id="{EA8E7D87-9041-4443-B7AA-0ADC6D77AE5D}"/>
              </a:ext>
            </a:extLst>
          </p:cNvPr>
          <p:cNvGrpSpPr>
            <a:grpSpLocks/>
          </p:cNvGrpSpPr>
          <p:nvPr/>
        </p:nvGrpSpPr>
        <p:grpSpPr bwMode="auto">
          <a:xfrm>
            <a:off x="1257705" y="4295880"/>
            <a:ext cx="2091006" cy="2022904"/>
            <a:chOff x="6388100" y="1916113"/>
            <a:chExt cx="2788009" cy="2696341"/>
          </a:xfrm>
        </p:grpSpPr>
        <p:sp>
          <p:nvSpPr>
            <p:cNvPr id="62473" name="Line 8">
              <a:extLst>
                <a:ext uri="{FF2B5EF4-FFF2-40B4-BE49-F238E27FC236}">
                  <a16:creationId xmlns:a16="http://schemas.microsoft.com/office/drawing/2014/main" id="{A5AED1A4-53DE-1544-9925-48804A483465}"/>
                </a:ext>
              </a:extLst>
            </p:cNvPr>
            <p:cNvSpPr>
              <a:spLocks noChangeShapeType="1"/>
            </p:cNvSpPr>
            <p:nvPr/>
          </p:nvSpPr>
          <p:spPr bwMode="auto">
            <a:xfrm flipV="1">
              <a:off x="6900862" y="2173288"/>
              <a:ext cx="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4" name="Line 9">
              <a:extLst>
                <a:ext uri="{FF2B5EF4-FFF2-40B4-BE49-F238E27FC236}">
                  <a16:creationId xmlns:a16="http://schemas.microsoft.com/office/drawing/2014/main" id="{957F3EE9-00E9-3D44-83BB-8DC8A872E3D8}"/>
                </a:ext>
              </a:extLst>
            </p:cNvPr>
            <p:cNvSpPr>
              <a:spLocks noChangeShapeType="1"/>
            </p:cNvSpPr>
            <p:nvPr/>
          </p:nvSpPr>
          <p:spPr bwMode="auto">
            <a:xfrm>
              <a:off x="6519862" y="2554288"/>
              <a:ext cx="762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5" name="Text Box 10">
              <a:extLst>
                <a:ext uri="{FF2B5EF4-FFF2-40B4-BE49-F238E27FC236}">
                  <a16:creationId xmlns:a16="http://schemas.microsoft.com/office/drawing/2014/main" id="{C7CB37A9-00E2-F94B-824B-A413B2331988}"/>
                </a:ext>
              </a:extLst>
            </p:cNvPr>
            <p:cNvSpPr txBox="1">
              <a:spLocks noChangeArrowheads="1"/>
            </p:cNvSpPr>
            <p:nvPr/>
          </p:nvSpPr>
          <p:spPr bwMode="auto">
            <a:xfrm>
              <a:off x="6757987" y="1916113"/>
              <a:ext cx="357363" cy="307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l"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9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N</a:t>
              </a:r>
            </a:p>
          </p:txBody>
        </p:sp>
        <p:sp>
          <p:nvSpPr>
            <p:cNvPr id="62476" name="Text Box 11">
              <a:extLst>
                <a:ext uri="{FF2B5EF4-FFF2-40B4-BE49-F238E27FC236}">
                  <a16:creationId xmlns:a16="http://schemas.microsoft.com/office/drawing/2014/main" id="{D64711E3-DD1A-C140-AEA0-8146891E58A2}"/>
                </a:ext>
              </a:extLst>
            </p:cNvPr>
            <p:cNvSpPr txBox="1">
              <a:spLocks noChangeArrowheads="1"/>
            </p:cNvSpPr>
            <p:nvPr/>
          </p:nvSpPr>
          <p:spPr bwMode="auto">
            <a:xfrm>
              <a:off x="7237412" y="2406651"/>
              <a:ext cx="348813" cy="307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l"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9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E</a:t>
              </a:r>
            </a:p>
          </p:txBody>
        </p:sp>
        <p:sp>
          <p:nvSpPr>
            <p:cNvPr id="62477" name="Line 12">
              <a:extLst>
                <a:ext uri="{FF2B5EF4-FFF2-40B4-BE49-F238E27FC236}">
                  <a16:creationId xmlns:a16="http://schemas.microsoft.com/office/drawing/2014/main" id="{2E7A3C0D-5F63-9740-883F-39BAE5020791}"/>
                </a:ext>
              </a:extLst>
            </p:cNvPr>
            <p:cNvSpPr>
              <a:spLocks noChangeShapeType="1"/>
            </p:cNvSpPr>
            <p:nvPr/>
          </p:nvSpPr>
          <p:spPr bwMode="auto">
            <a:xfrm flipH="1" flipV="1">
              <a:off x="6662737" y="2268538"/>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8" name="Line 13">
              <a:extLst>
                <a:ext uri="{FF2B5EF4-FFF2-40B4-BE49-F238E27FC236}">
                  <a16:creationId xmlns:a16="http://schemas.microsoft.com/office/drawing/2014/main" id="{3B45053B-F342-6344-AC17-969794119C2E}"/>
                </a:ext>
              </a:extLst>
            </p:cNvPr>
            <p:cNvSpPr>
              <a:spLocks noChangeShapeType="1"/>
            </p:cNvSpPr>
            <p:nvPr/>
          </p:nvSpPr>
          <p:spPr bwMode="auto">
            <a:xfrm>
              <a:off x="7119937" y="2801938"/>
              <a:ext cx="1905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9" name="Text Box 14">
              <a:extLst>
                <a:ext uri="{FF2B5EF4-FFF2-40B4-BE49-F238E27FC236}">
                  <a16:creationId xmlns:a16="http://schemas.microsoft.com/office/drawing/2014/main" id="{34D8090D-5DCE-8543-9238-022B8C61C140}"/>
                </a:ext>
              </a:extLst>
            </p:cNvPr>
            <p:cNvSpPr txBox="1">
              <a:spLocks noChangeArrowheads="1"/>
            </p:cNvSpPr>
            <p:nvPr/>
          </p:nvSpPr>
          <p:spPr bwMode="auto">
            <a:xfrm>
              <a:off x="7479296" y="2536826"/>
              <a:ext cx="1586332" cy="55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Ice flow direction</a:t>
              </a:r>
            </a:p>
            <a:p>
              <a:pPr marL="0" marR="0" lvl="0" indent="0" algn="ctr"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41</a:t>
              </a:r>
              <a:r>
                <a:rPr kumimoji="0" lang="en-US" altLang="en-US" sz="105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NW</a:t>
              </a:r>
            </a:p>
          </p:txBody>
        </p:sp>
        <p:sp>
          <p:nvSpPr>
            <p:cNvPr id="62480" name="Line 5">
              <a:extLst>
                <a:ext uri="{FF2B5EF4-FFF2-40B4-BE49-F238E27FC236}">
                  <a16:creationId xmlns:a16="http://schemas.microsoft.com/office/drawing/2014/main" id="{E83AD649-D6DE-884A-8343-D502BCD5EBF2}"/>
                </a:ext>
              </a:extLst>
            </p:cNvPr>
            <p:cNvSpPr>
              <a:spLocks noChangeShapeType="1"/>
            </p:cNvSpPr>
            <p:nvPr/>
          </p:nvSpPr>
          <p:spPr bwMode="auto">
            <a:xfrm>
              <a:off x="7118350" y="2801938"/>
              <a:ext cx="3175" cy="9159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1" name="Text Box 7">
              <a:extLst>
                <a:ext uri="{FF2B5EF4-FFF2-40B4-BE49-F238E27FC236}">
                  <a16:creationId xmlns:a16="http://schemas.microsoft.com/office/drawing/2014/main" id="{4CC434E8-7BB4-D04F-B6AA-C4AC291B235B}"/>
                </a:ext>
              </a:extLst>
            </p:cNvPr>
            <p:cNvSpPr txBox="1">
              <a:spLocks noChangeArrowheads="1"/>
            </p:cNvSpPr>
            <p:nvPr/>
          </p:nvSpPr>
          <p:spPr bwMode="auto">
            <a:xfrm>
              <a:off x="7928646" y="4274008"/>
              <a:ext cx="246308" cy="338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6858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2482" name="Line 6">
              <a:extLst>
                <a:ext uri="{FF2B5EF4-FFF2-40B4-BE49-F238E27FC236}">
                  <a16:creationId xmlns:a16="http://schemas.microsoft.com/office/drawing/2014/main" id="{2D594E34-1C49-A544-BBE6-0A283F4FCD46}"/>
                </a:ext>
              </a:extLst>
            </p:cNvPr>
            <p:cNvSpPr>
              <a:spLocks noChangeShapeType="1"/>
            </p:cNvSpPr>
            <p:nvPr/>
          </p:nvSpPr>
          <p:spPr bwMode="auto">
            <a:xfrm>
              <a:off x="7121525" y="3717926"/>
              <a:ext cx="1752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3" name="Line 16">
              <a:extLst>
                <a:ext uri="{FF2B5EF4-FFF2-40B4-BE49-F238E27FC236}">
                  <a16:creationId xmlns:a16="http://schemas.microsoft.com/office/drawing/2014/main" id="{E91D436F-4E53-A946-A61B-8F1F8A0798A2}"/>
                </a:ext>
              </a:extLst>
            </p:cNvPr>
            <p:cNvSpPr>
              <a:spLocks noChangeShapeType="1"/>
            </p:cNvSpPr>
            <p:nvPr/>
          </p:nvSpPr>
          <p:spPr bwMode="auto">
            <a:xfrm flipH="1">
              <a:off x="6388100" y="2190751"/>
              <a:ext cx="881062" cy="868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4" name="Line 13">
              <a:extLst>
                <a:ext uri="{FF2B5EF4-FFF2-40B4-BE49-F238E27FC236}">
                  <a16:creationId xmlns:a16="http://schemas.microsoft.com/office/drawing/2014/main" id="{9063E226-D06C-A142-82E4-2023F2C5F9D3}"/>
                </a:ext>
              </a:extLst>
            </p:cNvPr>
            <p:cNvSpPr>
              <a:spLocks noChangeShapeType="1"/>
            </p:cNvSpPr>
            <p:nvPr/>
          </p:nvSpPr>
          <p:spPr bwMode="auto">
            <a:xfrm>
              <a:off x="7254875" y="2190751"/>
              <a:ext cx="1905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5" name="Text Box 14">
              <a:extLst>
                <a:ext uri="{FF2B5EF4-FFF2-40B4-BE49-F238E27FC236}">
                  <a16:creationId xmlns:a16="http://schemas.microsoft.com/office/drawing/2014/main" id="{8BE42F08-F5CB-0546-A2B0-40CC2BE634CD}"/>
                </a:ext>
              </a:extLst>
            </p:cNvPr>
            <p:cNvSpPr txBox="1">
              <a:spLocks noChangeArrowheads="1"/>
            </p:cNvSpPr>
            <p:nvPr/>
          </p:nvSpPr>
          <p:spPr bwMode="auto">
            <a:xfrm>
              <a:off x="7230703" y="1925638"/>
              <a:ext cx="1945406" cy="55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Ice Layer tilt direction</a:t>
              </a:r>
            </a:p>
            <a:p>
              <a:pPr marL="0" marR="0" lvl="0" indent="0" algn="ctr" defTabSz="6858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225</a:t>
              </a:r>
              <a:r>
                <a:rPr kumimoji="0" lang="en-US" altLang="en-US" sz="1050" b="0" i="0" u="none" strike="noStrike" kern="1200" cap="none" spc="0" normalizeH="0" baseline="30000" noProof="0">
                  <a:ln>
                    <a:noFill/>
                  </a:ln>
                  <a:solidFill>
                    <a:srgbClr val="000000"/>
                  </a:solidFill>
                  <a:effectLst/>
                  <a:uLnTx/>
                  <a:uFillTx/>
                  <a:latin typeface="Arial" panose="020B0604020202020204" pitchFamily="34" charset="0"/>
                  <a:ea typeface="ＭＳ Ｐゴシック" panose="020B0600070205080204" pitchFamily="34" charset="-128"/>
                  <a:cs typeface="+mn-cs"/>
                </a:rPr>
                <a:t>o</a:t>
              </a: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SW</a:t>
              </a:r>
            </a:p>
          </p:txBody>
        </p:sp>
      </p:grpSp>
      <p:pic>
        <p:nvPicPr>
          <p:cNvPr id="62471" name="Bildobjekt 32" descr="Skärmavbild 2011-03-07 kl. 15.25.41.png">
            <a:extLst>
              <a:ext uri="{FF2B5EF4-FFF2-40B4-BE49-F238E27FC236}">
                <a16:creationId xmlns:a16="http://schemas.microsoft.com/office/drawing/2014/main" id="{241AFAD5-F209-6040-AEC9-B6812657DF4A}"/>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1207010" y="1911393"/>
            <a:ext cx="2178844" cy="1582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1ED1EFB-2940-7E4D-B717-4084EB5BF041}"/>
              </a:ext>
            </a:extLst>
          </p:cNvPr>
          <p:cNvSpPr txBox="1"/>
          <p:nvPr/>
        </p:nvSpPr>
        <p:spPr>
          <a:xfrm>
            <a:off x="1301356" y="1023905"/>
            <a:ext cx="1851789" cy="369332"/>
          </a:xfrm>
          <a:prstGeom prst="rect">
            <a:avLst/>
          </a:prstGeom>
          <a:solidFill>
            <a:schemeClr val="bg1">
              <a:lumMod val="75000"/>
            </a:schemeClr>
          </a:solid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ice: step by step</a:t>
            </a: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TextBox 6">
            <a:extLst>
              <a:ext uri="{FF2B5EF4-FFF2-40B4-BE49-F238E27FC236}">
                <a16:creationId xmlns:a16="http://schemas.microsoft.com/office/drawing/2014/main" id="{8B1727F5-1693-F048-BF74-C9FB1670346F}"/>
              </a:ext>
            </a:extLst>
          </p:cNvPr>
          <p:cNvSpPr txBox="1"/>
          <p:nvPr/>
        </p:nvSpPr>
        <p:spPr>
          <a:xfrm>
            <a:off x="6362202" y="2102941"/>
            <a:ext cx="1511952" cy="715581"/>
          </a:xfrm>
          <a:prstGeom prst="rect">
            <a:avLst/>
          </a:prstGeom>
          <a:noFill/>
        </p:spPr>
        <p:txBody>
          <a:bodyPr wrap="none" rtlCol="0">
            <a:spAutoFit/>
          </a:bodyPr>
          <a:lstStyle/>
          <a:p>
            <a:pPr marL="214313" marR="0" lvl="0" indent="-214313"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&gt; 100 m</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absorption length</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limited by dust</a:t>
            </a:r>
          </a:p>
        </p:txBody>
      </p:sp>
      <p:sp>
        <p:nvSpPr>
          <p:cNvPr id="8" name="TextBox 7">
            <a:extLst>
              <a:ext uri="{FF2B5EF4-FFF2-40B4-BE49-F238E27FC236}">
                <a16:creationId xmlns:a16="http://schemas.microsoft.com/office/drawing/2014/main" id="{6A00553F-13AE-3845-92BC-552BD55F5D73}"/>
              </a:ext>
            </a:extLst>
          </p:cNvPr>
          <p:cNvSpPr txBox="1"/>
          <p:nvPr/>
        </p:nvSpPr>
        <p:spPr>
          <a:xfrm>
            <a:off x="3462369" y="3014824"/>
            <a:ext cx="1545936" cy="300082"/>
          </a:xfrm>
          <a:prstGeom prst="rect">
            <a:avLst/>
          </a:prstGeom>
          <a:noFill/>
        </p:spPr>
        <p:txBody>
          <a:bodyPr wrap="none" rtlCol="0">
            <a:spAutoFit/>
          </a:bodyPr>
          <a:lstStyle/>
          <a:p>
            <a:pPr marL="214313" marR="0" lvl="0" indent="-214313"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tilted ice layers</a:t>
            </a:r>
          </a:p>
        </p:txBody>
      </p:sp>
      <p:sp>
        <p:nvSpPr>
          <p:cNvPr id="9" name="TextBox 8">
            <a:extLst>
              <a:ext uri="{FF2B5EF4-FFF2-40B4-BE49-F238E27FC236}">
                <a16:creationId xmlns:a16="http://schemas.microsoft.com/office/drawing/2014/main" id="{1A3A26D8-E125-7F4D-B815-B7F18858AD4A}"/>
              </a:ext>
            </a:extLst>
          </p:cNvPr>
          <p:cNvSpPr txBox="1"/>
          <p:nvPr/>
        </p:nvSpPr>
        <p:spPr>
          <a:xfrm>
            <a:off x="1742709" y="5201347"/>
            <a:ext cx="1689886" cy="715581"/>
          </a:xfrm>
          <a:prstGeom prst="rect">
            <a:avLst/>
          </a:prstGeom>
          <a:noFill/>
        </p:spPr>
        <p:txBody>
          <a:bodyPr wrap="none" rtlCol="0">
            <a:spAutoFit/>
          </a:bodyPr>
          <a:lstStyle/>
          <a:p>
            <a:pPr marL="214313" marR="0" lvl="0" indent="-214313"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anisotropy</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~8% less scattering</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41</a:t>
            </a:r>
            <a:r>
              <a:rPr kumimoji="0" lang="en-US" sz="1350" b="0" i="0" u="none" strike="noStrike" kern="1200" cap="none" spc="0" normalizeH="0" baseline="3000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0 </a:t>
            </a: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NW</a:t>
            </a:r>
            <a:endParaRPr kumimoji="0" lang="en-US" sz="1350" b="0" i="0" u="none" strike="noStrike" kern="1200" cap="none" spc="0" normalizeH="0" baseline="3000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pic>
        <p:nvPicPr>
          <p:cNvPr id="31" name="Picture 4" descr="always">
            <a:extLst>
              <a:ext uri="{FF2B5EF4-FFF2-40B4-BE49-F238E27FC236}">
                <a16:creationId xmlns:a16="http://schemas.microsoft.com/office/drawing/2014/main" id="{B6359ADB-78A0-A24C-8DA9-EF826325C252}"/>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rot="5400000">
            <a:off x="4286984" y="3792170"/>
            <a:ext cx="2660720" cy="126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24A2DBE0-0CE5-7C40-A032-2316A104CF6C}"/>
              </a:ext>
            </a:extLst>
          </p:cNvPr>
          <p:cNvSpPr txBox="1"/>
          <p:nvPr/>
        </p:nvSpPr>
        <p:spPr>
          <a:xfrm>
            <a:off x="5091028" y="2676212"/>
            <a:ext cx="1132361" cy="300082"/>
          </a:xfrm>
          <a:prstGeom prst="rect">
            <a:avLst/>
          </a:prstGeom>
          <a:noFill/>
        </p:spPr>
        <p:txBody>
          <a:bodyPr wrap="none" rtlCol="0">
            <a:spAutoFit/>
          </a:bodyPr>
          <a:lstStyle/>
          <a:p>
            <a:pPr marL="214313" marR="0" lvl="0" indent="-214313"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ice layers</a:t>
            </a:r>
            <a:endParaRPr kumimoji="0" lang="en-US" sz="135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11" name="TextBox 10">
            <a:extLst>
              <a:ext uri="{FF2B5EF4-FFF2-40B4-BE49-F238E27FC236}">
                <a16:creationId xmlns:a16="http://schemas.microsoft.com/office/drawing/2014/main" id="{8DA72482-029B-2547-BACB-4836A3C77D8A}"/>
              </a:ext>
            </a:extLst>
          </p:cNvPr>
          <p:cNvSpPr txBox="1"/>
          <p:nvPr/>
        </p:nvSpPr>
        <p:spPr>
          <a:xfrm>
            <a:off x="1727323" y="1513951"/>
            <a:ext cx="1141979" cy="300082"/>
          </a:xfrm>
          <a:prstGeom prst="rect">
            <a:avLst/>
          </a:prstGeom>
          <a:noFill/>
        </p:spPr>
        <p:txBody>
          <a:bodyPr wrap="none" rtlCol="0">
            <a:spAutoFit/>
          </a:bodyPr>
          <a:lstStyle/>
          <a:p>
            <a:pPr marL="214313" marR="0" lvl="0" indent="-214313"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hole ice ?</a:t>
            </a:r>
          </a:p>
        </p:txBody>
      </p:sp>
      <p:sp>
        <p:nvSpPr>
          <p:cNvPr id="12" name="TextBox 11">
            <a:extLst>
              <a:ext uri="{FF2B5EF4-FFF2-40B4-BE49-F238E27FC236}">
                <a16:creationId xmlns:a16="http://schemas.microsoft.com/office/drawing/2014/main" id="{A189C69A-7EE5-A042-8003-C710B8D7C17C}"/>
              </a:ext>
            </a:extLst>
          </p:cNvPr>
          <p:cNvSpPr txBox="1"/>
          <p:nvPr/>
        </p:nvSpPr>
        <p:spPr>
          <a:xfrm>
            <a:off x="1308587" y="3691156"/>
            <a:ext cx="1401666" cy="300082"/>
          </a:xfrm>
          <a:prstGeom prst="rect">
            <a:avLst/>
          </a:prstGeom>
          <a:noFill/>
        </p:spPr>
        <p:txBody>
          <a:bodyPr wrap="none" rtlCol="0">
            <a:spAutoFit/>
          </a:bodyPr>
          <a:lstStyle/>
          <a:p>
            <a:pPr marL="214313" marR="0" lvl="0" indent="-214313"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birefringence</a:t>
            </a:r>
          </a:p>
        </p:txBody>
      </p:sp>
      <p:pic>
        <p:nvPicPr>
          <p:cNvPr id="3" name="Picture 2">
            <a:extLst>
              <a:ext uri="{FF2B5EF4-FFF2-40B4-BE49-F238E27FC236}">
                <a16:creationId xmlns:a16="http://schemas.microsoft.com/office/drawing/2014/main" id="{6F02ECFD-FEE6-ED41-B7C7-DDD1FF240B30}"/>
              </a:ext>
            </a:extLst>
          </p:cNvPr>
          <p:cNvPicPr>
            <a:picLocks noChangeAspect="1"/>
          </p:cNvPicPr>
          <p:nvPr/>
        </p:nvPicPr>
        <p:blipFill>
          <a:blip r:embed="rId7"/>
          <a:stretch>
            <a:fillRect/>
          </a:stretch>
        </p:blipFill>
        <p:spPr>
          <a:xfrm>
            <a:off x="3390993" y="977377"/>
            <a:ext cx="2545154" cy="1656545"/>
          </a:xfrm>
          <a:prstGeom prst="rect">
            <a:avLst/>
          </a:prstGeom>
        </p:spPr>
      </p:pic>
      <p:sp>
        <p:nvSpPr>
          <p:cNvPr id="4" name="TextBox 3">
            <a:extLst>
              <a:ext uri="{FF2B5EF4-FFF2-40B4-BE49-F238E27FC236}">
                <a16:creationId xmlns:a16="http://schemas.microsoft.com/office/drawing/2014/main" id="{33836972-C449-1045-B10E-A13A025C8F55}"/>
              </a:ext>
            </a:extLst>
          </p:cNvPr>
          <p:cNvSpPr txBox="1"/>
          <p:nvPr/>
        </p:nvSpPr>
        <p:spPr>
          <a:xfrm>
            <a:off x="5348558" y="1301060"/>
            <a:ext cx="2199961" cy="715581"/>
          </a:xfrm>
          <a:prstGeom prst="rect">
            <a:avLst/>
          </a:prstGeom>
          <a:noFill/>
        </p:spPr>
        <p:txBody>
          <a:bodyPr wrap="none" rtlCol="0">
            <a:spAutoFit/>
          </a:bodyPr>
          <a:lstStyle/>
          <a:p>
            <a:pPr marL="214313" marR="0" lvl="0" indent="-214313"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 air bubbles/hydrates</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alt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below 1350 m</a:t>
            </a:r>
          </a:p>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2629777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268A86-16DA-216B-2A09-5F74D2C4465F}"/>
              </a:ext>
            </a:extLst>
          </p:cNvPr>
          <p:cNvPicPr>
            <a:picLocks noChangeAspect="1"/>
          </p:cNvPicPr>
          <p:nvPr/>
        </p:nvPicPr>
        <p:blipFill>
          <a:blip r:embed="rId2"/>
          <a:stretch>
            <a:fillRect/>
          </a:stretch>
        </p:blipFill>
        <p:spPr>
          <a:xfrm>
            <a:off x="264967" y="1025379"/>
            <a:ext cx="4604102" cy="2516332"/>
          </a:xfrm>
          <a:prstGeom prst="rect">
            <a:avLst/>
          </a:prstGeom>
        </p:spPr>
      </p:pic>
      <p:pic>
        <p:nvPicPr>
          <p:cNvPr id="3" name="Picture 2">
            <a:extLst>
              <a:ext uri="{FF2B5EF4-FFF2-40B4-BE49-F238E27FC236}">
                <a16:creationId xmlns:a16="http://schemas.microsoft.com/office/drawing/2014/main" id="{8FE3606E-3F62-FC39-D272-AB590949300C}"/>
              </a:ext>
            </a:extLst>
          </p:cNvPr>
          <p:cNvPicPr>
            <a:picLocks noChangeAspect="1"/>
          </p:cNvPicPr>
          <p:nvPr/>
        </p:nvPicPr>
        <p:blipFill>
          <a:blip r:embed="rId3"/>
          <a:stretch>
            <a:fillRect/>
          </a:stretch>
        </p:blipFill>
        <p:spPr>
          <a:xfrm>
            <a:off x="4484305" y="3484419"/>
            <a:ext cx="4563107" cy="2516332"/>
          </a:xfrm>
          <a:prstGeom prst="rect">
            <a:avLst/>
          </a:prstGeom>
        </p:spPr>
      </p:pic>
    </p:spTree>
    <p:extLst>
      <p:ext uri="{BB962C8B-B14F-4D97-AF65-F5344CB8AC3E}">
        <p14:creationId xmlns:p14="http://schemas.microsoft.com/office/powerpoint/2010/main" val="22636389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91851" y="2162213"/>
            <a:ext cx="7409468" cy="4163195"/>
          </a:xfrm>
          <a:prstGeom prst="rect">
            <a:avLst/>
          </a:prstGeom>
        </p:spPr>
      </p:pic>
      <p:pic>
        <p:nvPicPr>
          <p:cNvPr id="5" name="Picture 4">
            <a:extLst>
              <a:ext uri="{FF2B5EF4-FFF2-40B4-BE49-F238E27FC236}">
                <a16:creationId xmlns:a16="http://schemas.microsoft.com/office/drawing/2014/main" id="{EAF80948-2FAC-0B4A-BA1A-4D8B99187544}"/>
              </a:ext>
            </a:extLst>
          </p:cNvPr>
          <p:cNvPicPr>
            <a:picLocks noChangeAspect="1"/>
          </p:cNvPicPr>
          <p:nvPr/>
        </p:nvPicPr>
        <p:blipFill>
          <a:blip r:embed="rId4"/>
          <a:stretch>
            <a:fillRect/>
          </a:stretch>
        </p:blipFill>
        <p:spPr>
          <a:xfrm>
            <a:off x="0" y="2011"/>
            <a:ext cx="9144000" cy="2178283"/>
          </a:xfrm>
          <a:prstGeom prst="rect">
            <a:avLst/>
          </a:prstGeom>
        </p:spPr>
      </p:pic>
      <p:sp>
        <p:nvSpPr>
          <p:cNvPr id="6" name="TextBox 5">
            <a:extLst>
              <a:ext uri="{FF2B5EF4-FFF2-40B4-BE49-F238E27FC236}">
                <a16:creationId xmlns:a16="http://schemas.microsoft.com/office/drawing/2014/main" id="{088F52EC-93C8-8449-9402-41CA2472543A}"/>
              </a:ext>
            </a:extLst>
          </p:cNvPr>
          <p:cNvSpPr txBox="1"/>
          <p:nvPr/>
        </p:nvSpPr>
        <p:spPr>
          <a:xfrm>
            <a:off x="569141" y="6325408"/>
            <a:ext cx="8005718" cy="461665"/>
          </a:xfrm>
          <a:prstGeom prst="rect">
            <a:avLst/>
          </a:prstGeom>
          <a:solidFill>
            <a:schemeClr val="bg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from light in the ice to astronomer in less than one minute</a:t>
            </a:r>
          </a:p>
        </p:txBody>
      </p:sp>
    </p:spTree>
    <p:extLst>
      <p:ext uri="{BB962C8B-B14F-4D97-AF65-F5344CB8AC3E}">
        <p14:creationId xmlns:p14="http://schemas.microsoft.com/office/powerpoint/2010/main" val="4025479758"/>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9FE0ED-AFEB-2843-9229-6997D8EE6865}"/>
              </a:ext>
            </a:extLst>
          </p:cNvPr>
          <p:cNvPicPr>
            <a:picLocks noChangeAspect="1"/>
          </p:cNvPicPr>
          <p:nvPr/>
        </p:nvPicPr>
        <p:blipFill>
          <a:blip r:embed="rId2"/>
          <a:stretch>
            <a:fillRect/>
          </a:stretch>
        </p:blipFill>
        <p:spPr>
          <a:xfrm>
            <a:off x="304800" y="889000"/>
            <a:ext cx="8534400" cy="5080000"/>
          </a:xfrm>
          <a:prstGeom prst="rect">
            <a:avLst/>
          </a:prstGeom>
        </p:spPr>
      </p:pic>
      <p:sp>
        <p:nvSpPr>
          <p:cNvPr id="3" name="TextBox 2">
            <a:extLst>
              <a:ext uri="{FF2B5EF4-FFF2-40B4-BE49-F238E27FC236}">
                <a16:creationId xmlns:a16="http://schemas.microsoft.com/office/drawing/2014/main" id="{8B03142F-16D1-C34F-9ED0-42A66254EF4B}"/>
              </a:ext>
            </a:extLst>
          </p:cNvPr>
          <p:cNvSpPr txBox="1"/>
          <p:nvPr/>
        </p:nvSpPr>
        <p:spPr>
          <a:xfrm>
            <a:off x="396510" y="331774"/>
            <a:ext cx="5184433"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electron and tau neutrinos (showers)</a:t>
            </a:r>
          </a:p>
        </p:txBody>
      </p:sp>
      <p:cxnSp>
        <p:nvCxnSpPr>
          <p:cNvPr id="5" name="Straight Arrow Connector 4">
            <a:extLst>
              <a:ext uri="{FF2B5EF4-FFF2-40B4-BE49-F238E27FC236}">
                <a16:creationId xmlns:a16="http://schemas.microsoft.com/office/drawing/2014/main" id="{228410D5-B737-ED4E-B7F1-75FD7D4DFD71}"/>
              </a:ext>
            </a:extLst>
          </p:cNvPr>
          <p:cNvCxnSpPr>
            <a:cxnSpLocks/>
          </p:cNvCxnSpPr>
          <p:nvPr/>
        </p:nvCxnSpPr>
        <p:spPr bwMode="auto">
          <a:xfrm flipV="1">
            <a:off x="3083857" y="806826"/>
            <a:ext cx="0" cy="220639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8" name="TextBox 7">
            <a:extLst>
              <a:ext uri="{FF2B5EF4-FFF2-40B4-BE49-F238E27FC236}">
                <a16:creationId xmlns:a16="http://schemas.microsoft.com/office/drawing/2014/main" id="{B7DCD78A-C200-2A45-970F-A0C90B058E2F}"/>
              </a:ext>
            </a:extLst>
          </p:cNvPr>
          <p:cNvSpPr txBox="1"/>
          <p:nvPr/>
        </p:nvSpPr>
        <p:spPr>
          <a:xfrm>
            <a:off x="3314136" y="6081495"/>
            <a:ext cx="5370381" cy="461665"/>
          </a:xfrm>
          <a:prstGeom prst="rect">
            <a:avLst/>
          </a:prstGeom>
          <a:solidFill>
            <a:schemeClr val="tx1">
              <a:lumMod val="75000"/>
            </a:schemeClr>
          </a:solidFill>
        </p:spPr>
        <p:txBody>
          <a:bodyPr wrap="none" rtlCol="0">
            <a:spAutoFit/>
          </a:bodyPr>
          <a:lstStyle/>
          <a:p>
            <a:pPr lvl="0" defTabSz="914400">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a:t>
            </a:r>
            <a:r>
              <a:rPr lang="en-US" sz="2400" dirty="0">
                <a:solidFill>
                  <a:srgbClr val="000000"/>
                </a:solidFill>
                <a:latin typeface="Arial" panose="020B0604020202020204" pitchFamily="34" charset="0"/>
                <a:cs typeface="Arial" panose="020B0604020202020204" pitchFamily="34" charset="0"/>
              </a:rPr>
              <a:t>neutrinos through Earth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(tracks)</a:t>
            </a:r>
          </a:p>
        </p:txBody>
      </p:sp>
      <p:cxnSp>
        <p:nvCxnSpPr>
          <p:cNvPr id="9" name="Straight Arrow Connector 8">
            <a:extLst>
              <a:ext uri="{FF2B5EF4-FFF2-40B4-BE49-F238E27FC236}">
                <a16:creationId xmlns:a16="http://schemas.microsoft.com/office/drawing/2014/main" id="{9BD08366-6A01-6B41-BE28-817EE6ED1889}"/>
              </a:ext>
            </a:extLst>
          </p:cNvPr>
          <p:cNvCxnSpPr>
            <a:cxnSpLocks/>
          </p:cNvCxnSpPr>
          <p:nvPr/>
        </p:nvCxnSpPr>
        <p:spPr bwMode="auto">
          <a:xfrm flipV="1">
            <a:off x="5118845" y="3928713"/>
            <a:ext cx="0" cy="213584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Tree>
    <p:extLst>
      <p:ext uri="{BB962C8B-B14F-4D97-AF65-F5344CB8AC3E}">
        <p14:creationId xmlns:p14="http://schemas.microsoft.com/office/powerpoint/2010/main" val="276719131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3" descr="Shingle">
            <a:extLst>
              <a:ext uri="{FF2B5EF4-FFF2-40B4-BE49-F238E27FC236}">
                <a16:creationId xmlns:a16="http://schemas.microsoft.com/office/drawing/2014/main" id="{8979669A-98FF-2387-927E-6B76E19F6B6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 y="-86628"/>
            <a:ext cx="5409399" cy="7001299"/>
          </a:xfrm>
          <a:prstGeom prst="rect">
            <a:avLst/>
          </a:prstGeom>
          <a:pattFill prst="shingle">
            <a:fgClr>
              <a:schemeClr val="accent1"/>
            </a:fgClr>
            <a:bgClr>
              <a:schemeClr val="bg1"/>
            </a:bgClr>
          </a:pattFill>
        </p:spPr>
      </p:pic>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pic>
        <p:nvPicPr>
          <p:cNvPr id="10" name="Graphic 9" descr="Comment Like with solid fill">
            <a:extLst>
              <a:ext uri="{FF2B5EF4-FFF2-40B4-BE49-F238E27FC236}">
                <a16:creationId xmlns:a16="http://schemas.microsoft.com/office/drawing/2014/main" id="{7195E714-D214-374C-A07B-24525C67FB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40043" y="4725026"/>
            <a:ext cx="793168" cy="793168"/>
          </a:xfrm>
          <a:prstGeom prst="rect">
            <a:avLst/>
          </a:prstGeom>
        </p:spPr>
      </p:pic>
      <p:sp>
        <p:nvSpPr>
          <p:cNvPr id="4" name="TextBox 3">
            <a:extLst>
              <a:ext uri="{FF2B5EF4-FFF2-40B4-BE49-F238E27FC236}">
                <a16:creationId xmlns:a16="http://schemas.microsoft.com/office/drawing/2014/main" id="{97015102-3593-E041-804A-1C2702DF1D28}"/>
              </a:ext>
            </a:extLst>
          </p:cNvPr>
          <p:cNvSpPr txBox="1"/>
          <p:nvPr/>
        </p:nvSpPr>
        <p:spPr>
          <a:xfrm>
            <a:off x="3878536" y="1505396"/>
            <a:ext cx="4524580" cy="3847207"/>
          </a:xfrm>
          <a:prstGeom prst="rect">
            <a:avLst/>
          </a:prstGeom>
          <a:solidFill>
            <a:schemeClr val="tx1">
              <a:lumMod val="75000"/>
            </a:schemeClr>
          </a:solidFill>
          <a:ln>
            <a:no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a target efficient at converting protons into neutrinos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unlikely to be transparent to high energy photons.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IC170922? TXS 0506+056 is not a blazar when neutrinos are emitted as confirmed </a:t>
            </a:r>
            <a:r>
              <a:rPr lang="en-US" sz="2000" dirty="0">
                <a:solidFill>
                  <a:prstClr val="black"/>
                </a:solidFill>
                <a:latin typeface="Arial" panose="020B0604020202020204" pitchFamily="34" charset="0"/>
                <a:cs typeface="Arial" panose="020B0604020202020204" pitchFamily="34" charset="0"/>
                <a:sym typeface="Wingdings" pitchFamily="2" charset="2"/>
              </a:rPr>
              <a:t>by gamma ray, optical and radio observations</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89759568"/>
      </p:ext>
    </p:extLst>
  </p:cSld>
  <p:clrMapOvr>
    <a:masterClrMapping/>
  </p:clrMapOvr>
  <p:transition>
    <p:wipe dir="d"/>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4CF6AE0-9D19-9C42-A604-09E06826268A}"/>
              </a:ext>
            </a:extLst>
          </p:cNvPr>
          <p:cNvPicPr>
            <a:picLocks noChangeAspect="1"/>
          </p:cNvPicPr>
          <p:nvPr/>
        </p:nvPicPr>
        <p:blipFill>
          <a:blip r:embed="rId3"/>
          <a:stretch>
            <a:fillRect/>
          </a:stretch>
        </p:blipFill>
        <p:spPr>
          <a:xfrm>
            <a:off x="5199321" y="1694358"/>
            <a:ext cx="4266561" cy="5455841"/>
          </a:xfrm>
          <a:prstGeom prst="rect">
            <a:avLst/>
          </a:prstGeom>
        </p:spPr>
      </p:pic>
      <p:pic>
        <p:nvPicPr>
          <p:cNvPr id="8" name="Picture 7">
            <a:extLst>
              <a:ext uri="{FF2B5EF4-FFF2-40B4-BE49-F238E27FC236}">
                <a16:creationId xmlns:a16="http://schemas.microsoft.com/office/drawing/2014/main" id="{97CA614A-93FD-F441-B2DD-4890D23DC2B8}"/>
              </a:ext>
            </a:extLst>
          </p:cNvPr>
          <p:cNvPicPr>
            <a:picLocks noChangeAspect="1"/>
          </p:cNvPicPr>
          <p:nvPr/>
        </p:nvPicPr>
        <p:blipFill>
          <a:blip r:embed="rId4"/>
          <a:stretch>
            <a:fillRect/>
          </a:stretch>
        </p:blipFill>
        <p:spPr>
          <a:xfrm>
            <a:off x="116313" y="123251"/>
            <a:ext cx="3228687" cy="4500594"/>
          </a:xfrm>
          <a:prstGeom prst="rect">
            <a:avLst/>
          </a:prstGeom>
        </p:spPr>
      </p:pic>
      <p:sp>
        <p:nvSpPr>
          <p:cNvPr id="4" name="TextBox 3">
            <a:extLst>
              <a:ext uri="{FF2B5EF4-FFF2-40B4-BE49-F238E27FC236}">
                <a16:creationId xmlns:a16="http://schemas.microsoft.com/office/drawing/2014/main" id="{785370CC-51EF-7C4C-8152-7F17F0B88DC2}"/>
              </a:ext>
            </a:extLst>
          </p:cNvPr>
          <p:cNvSpPr txBox="1"/>
          <p:nvPr/>
        </p:nvSpPr>
        <p:spPr>
          <a:xfrm>
            <a:off x="284265" y="499031"/>
            <a:ext cx="1646605" cy="646331"/>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1912.01743v1</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astro-ph.GA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p:txBody>
      </p:sp>
      <p:sp>
        <p:nvSpPr>
          <p:cNvPr id="5" name="TextBox 4">
            <a:extLst>
              <a:ext uri="{FF2B5EF4-FFF2-40B4-BE49-F238E27FC236}">
                <a16:creationId xmlns:a16="http://schemas.microsoft.com/office/drawing/2014/main" id="{06C8204F-2844-D044-93BE-6502AE25A31F}"/>
              </a:ext>
            </a:extLst>
          </p:cNvPr>
          <p:cNvSpPr txBox="1"/>
          <p:nvPr/>
        </p:nvSpPr>
        <p:spPr>
          <a:xfrm>
            <a:off x="7332601" y="6051312"/>
            <a:ext cx="1787669"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A&amp;A.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630 A103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A&amp;A.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632 C3</a:t>
            </a:r>
          </a:p>
        </p:txBody>
      </p:sp>
      <p:sp>
        <p:nvSpPr>
          <p:cNvPr id="9" name="Rectangle 8">
            <a:extLst>
              <a:ext uri="{FF2B5EF4-FFF2-40B4-BE49-F238E27FC236}">
                <a16:creationId xmlns:a16="http://schemas.microsoft.com/office/drawing/2014/main" id="{0766C4A2-CF6D-2242-B19F-4EE86ADFCB4F}"/>
              </a:ext>
            </a:extLst>
          </p:cNvPr>
          <p:cNvSpPr/>
          <p:nvPr/>
        </p:nvSpPr>
        <p:spPr bwMode="auto">
          <a:xfrm flipH="1">
            <a:off x="6251887" y="3487494"/>
            <a:ext cx="2874907" cy="3188883"/>
          </a:xfrm>
          <a:prstGeom prst="rect">
            <a:avLst/>
          </a:prstGeom>
          <a:no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itchFamily="34" charset="0"/>
              <a:ea typeface="+mn-ea"/>
              <a:cs typeface="+mn-cs"/>
            </a:endParaRPr>
          </a:p>
        </p:txBody>
      </p:sp>
      <p:sp>
        <p:nvSpPr>
          <p:cNvPr id="2" name="TextBox 1">
            <a:extLst>
              <a:ext uri="{FF2B5EF4-FFF2-40B4-BE49-F238E27FC236}">
                <a16:creationId xmlns:a16="http://schemas.microsoft.com/office/drawing/2014/main" id="{13BF0813-DFEA-A644-8CE5-CBD3B4C1EAC4}"/>
              </a:ext>
            </a:extLst>
          </p:cNvPr>
          <p:cNvSpPr txBox="1"/>
          <p:nvPr/>
        </p:nvSpPr>
        <p:spPr>
          <a:xfrm>
            <a:off x="3345000" y="130821"/>
            <a:ext cx="5775270" cy="298543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RADIO INTERFEROMETRY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core brightening observed in a radio burst that started 5 years ago</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beyond 5 milliarcseconds the jet loses its tight collimation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53B1573A-DA17-2C45-923A-4311D7D3B0EA}"/>
              </a:ext>
            </a:extLst>
          </p:cNvPr>
          <p:cNvPicPr>
            <a:picLocks noChangeAspect="1"/>
          </p:cNvPicPr>
          <p:nvPr/>
        </p:nvPicPr>
        <p:blipFill>
          <a:blip r:embed="rId5"/>
          <a:stretch>
            <a:fillRect/>
          </a:stretch>
        </p:blipFill>
        <p:spPr>
          <a:xfrm>
            <a:off x="3413325" y="2601863"/>
            <a:ext cx="2113890" cy="2021982"/>
          </a:xfrm>
          <a:prstGeom prst="rect">
            <a:avLst/>
          </a:prstGeom>
        </p:spPr>
      </p:pic>
      <p:sp>
        <p:nvSpPr>
          <p:cNvPr id="6" name="TextBox 5">
            <a:extLst>
              <a:ext uri="{FF2B5EF4-FFF2-40B4-BE49-F238E27FC236}">
                <a16:creationId xmlns:a16="http://schemas.microsoft.com/office/drawing/2014/main" id="{7D0BEAA3-64B1-8249-9126-5F114F7A6C26}"/>
              </a:ext>
            </a:extLst>
          </p:cNvPr>
          <p:cNvSpPr txBox="1"/>
          <p:nvPr/>
        </p:nvSpPr>
        <p:spPr>
          <a:xfrm>
            <a:off x="299271" y="4816110"/>
            <a:ext cx="4504951" cy="2831544"/>
          </a:xfrm>
          <a:prstGeom prst="rect">
            <a:avLst/>
          </a:prstGeom>
          <a:noFill/>
        </p:spPr>
        <p:txBody>
          <a:bodyPr wrap="non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jet found a target after tens of pc to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produce neutrinos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obscures the gamma rays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 massive star in the host galaxy,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the jet of a merging galaxy, warped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jet, structured jet…?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3" name="TextBox 2">
            <a:extLst>
              <a:ext uri="{FF2B5EF4-FFF2-40B4-BE49-F238E27FC236}">
                <a16:creationId xmlns:a16="http://schemas.microsoft.com/office/drawing/2014/main" id="{38FFFC7F-203A-D8B2-ADA0-175F964E6AC8}"/>
              </a:ext>
            </a:extLst>
          </p:cNvPr>
          <p:cNvSpPr txBox="1"/>
          <p:nvPr/>
        </p:nvSpPr>
        <p:spPr>
          <a:xfrm>
            <a:off x="0" y="2917154"/>
            <a:ext cx="9281708" cy="523220"/>
          </a:xfrm>
          <a:prstGeom prst="rect">
            <a:avLst/>
          </a:prstGeom>
          <a:solidFill>
            <a:schemeClr val="tx1"/>
          </a:solidFill>
        </p:spPr>
        <p:txBody>
          <a:bodyPr wrap="non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2800" b="0" i="0" u="none" strike="noStrike" kern="1200" cap="none" spc="0" normalizeH="0" baseline="0" noProof="0" dirty="0">
                <a:ln>
                  <a:noFill/>
                </a:ln>
                <a:solidFill>
                  <a:schemeClr val="bg2"/>
                </a:solidFill>
                <a:effectLst/>
                <a:uLnTx/>
                <a:uFillTx/>
                <a:latin typeface="Arial" panose="020B0604020202020204" pitchFamily="34" charset="0"/>
                <a:ea typeface="+mn-ea"/>
                <a:cs typeface="Arial" panose="020B0604020202020204" pitchFamily="34" charset="0"/>
              </a:rPr>
              <a:t>beyond 5 milliarcseconds the jet loses its tight collimation</a:t>
            </a:r>
          </a:p>
        </p:txBody>
      </p:sp>
    </p:spTree>
    <p:extLst>
      <p:ext uri="{BB962C8B-B14F-4D97-AF65-F5344CB8AC3E}">
        <p14:creationId xmlns:p14="http://schemas.microsoft.com/office/powerpoint/2010/main" val="217815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5E747A-EB85-7041-95AD-40D105C4D7CE}"/>
              </a:ext>
            </a:extLst>
          </p:cNvPr>
          <p:cNvSpPr/>
          <p:nvPr/>
        </p:nvSpPr>
        <p:spPr>
          <a:xfrm>
            <a:off x="537273" y="4636883"/>
            <a:ext cx="8419934" cy="2031325"/>
          </a:xfrm>
          <a:prstGeom prst="rect">
            <a:avLst/>
          </a:prstGeom>
        </p:spPr>
        <p:txBody>
          <a:bodyPr wrap="non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MAGIC, HESS and VERITAS: no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TeV</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gamma rays at the time the neutrino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was produced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MAGIC: onset of the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TeV</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flux 5 days after IC170922</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confirmed by MASTER: the blazar switches from the “off” to “on” state 2 hours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after the neutrino</a:t>
            </a:r>
          </a:p>
        </p:txBody>
      </p:sp>
      <p:pic>
        <p:nvPicPr>
          <p:cNvPr id="6" name="Picture 5">
            <a:extLst>
              <a:ext uri="{FF2B5EF4-FFF2-40B4-BE49-F238E27FC236}">
                <a16:creationId xmlns:a16="http://schemas.microsoft.com/office/drawing/2014/main" id="{CC2E1483-A641-5047-803A-4ED1DE73190A}"/>
              </a:ext>
            </a:extLst>
          </p:cNvPr>
          <p:cNvPicPr>
            <a:picLocks noChangeAspect="1"/>
          </p:cNvPicPr>
          <p:nvPr/>
        </p:nvPicPr>
        <p:blipFill>
          <a:blip r:embed="rId2"/>
          <a:stretch>
            <a:fillRect/>
          </a:stretch>
        </p:blipFill>
        <p:spPr>
          <a:xfrm>
            <a:off x="4986893" y="980543"/>
            <a:ext cx="3785852" cy="3528342"/>
          </a:xfrm>
          <a:prstGeom prst="rect">
            <a:avLst/>
          </a:prstGeom>
        </p:spPr>
      </p:pic>
      <p:pic>
        <p:nvPicPr>
          <p:cNvPr id="5" name="Picture 4">
            <a:extLst>
              <a:ext uri="{FF2B5EF4-FFF2-40B4-BE49-F238E27FC236}">
                <a16:creationId xmlns:a16="http://schemas.microsoft.com/office/drawing/2014/main" id="{635BDE9B-45A2-FE41-8EF4-2721641159E3}"/>
              </a:ext>
            </a:extLst>
          </p:cNvPr>
          <p:cNvPicPr>
            <a:picLocks noChangeAspect="1"/>
          </p:cNvPicPr>
          <p:nvPr/>
        </p:nvPicPr>
        <p:blipFill>
          <a:blip r:embed="rId3"/>
          <a:stretch>
            <a:fillRect/>
          </a:stretch>
        </p:blipFill>
        <p:spPr>
          <a:xfrm>
            <a:off x="87695" y="1332329"/>
            <a:ext cx="4899198" cy="2623682"/>
          </a:xfrm>
          <a:prstGeom prst="rect">
            <a:avLst/>
          </a:prstGeom>
        </p:spPr>
      </p:pic>
      <p:sp>
        <p:nvSpPr>
          <p:cNvPr id="4" name="TextBox 3">
            <a:extLst>
              <a:ext uri="{FF2B5EF4-FFF2-40B4-BE49-F238E27FC236}">
                <a16:creationId xmlns:a16="http://schemas.microsoft.com/office/drawing/2014/main" id="{EA62618E-FC4B-404F-8D7D-308F39878A15}"/>
              </a:ext>
            </a:extLst>
          </p:cNvPr>
          <p:cNvSpPr txBox="1"/>
          <p:nvPr/>
        </p:nvSpPr>
        <p:spPr>
          <a:xfrm>
            <a:off x="457732" y="196755"/>
            <a:ext cx="8228535" cy="1077218"/>
          </a:xfrm>
          <a:prstGeom prst="rect">
            <a:avLst/>
          </a:prstGeom>
          <a:solidFill>
            <a:schemeClr val="tx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gamma rays in 2017 at the time the neutrino is produced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few ~10 GeV photons and not much else, consistent with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 obscured source, not a blazar</a:t>
            </a:r>
          </a:p>
        </p:txBody>
      </p:sp>
    </p:spTree>
    <p:extLst>
      <p:ext uri="{BB962C8B-B14F-4D97-AF65-F5344CB8AC3E}">
        <p14:creationId xmlns:p14="http://schemas.microsoft.com/office/powerpoint/2010/main" val="290338286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6E80B4-5CE7-0D41-BB17-A109F4E0636B}"/>
              </a:ext>
            </a:extLst>
          </p:cNvPr>
          <p:cNvPicPr>
            <a:picLocks noChangeAspect="1"/>
          </p:cNvPicPr>
          <p:nvPr/>
        </p:nvPicPr>
        <p:blipFill>
          <a:blip r:embed="rId3"/>
          <a:stretch>
            <a:fillRect/>
          </a:stretch>
        </p:blipFill>
        <p:spPr>
          <a:xfrm>
            <a:off x="52528" y="580553"/>
            <a:ext cx="4386586" cy="3103716"/>
          </a:xfrm>
          <a:prstGeom prst="rect">
            <a:avLst/>
          </a:prstGeom>
        </p:spPr>
      </p:pic>
      <p:pic>
        <p:nvPicPr>
          <p:cNvPr id="7" name="Picture 6">
            <a:extLst>
              <a:ext uri="{FF2B5EF4-FFF2-40B4-BE49-F238E27FC236}">
                <a16:creationId xmlns:a16="http://schemas.microsoft.com/office/drawing/2014/main" id="{B13DECEB-41B3-C549-9286-EE31EB8F130D}"/>
              </a:ext>
            </a:extLst>
          </p:cNvPr>
          <p:cNvPicPr>
            <a:picLocks noChangeAspect="1"/>
          </p:cNvPicPr>
          <p:nvPr/>
        </p:nvPicPr>
        <p:blipFill>
          <a:blip r:embed="rId4"/>
          <a:stretch>
            <a:fillRect/>
          </a:stretch>
        </p:blipFill>
        <p:spPr>
          <a:xfrm>
            <a:off x="3765741" y="3844094"/>
            <a:ext cx="5099964" cy="2715731"/>
          </a:xfrm>
          <a:prstGeom prst="rect">
            <a:avLst/>
          </a:prstGeom>
        </p:spPr>
      </p:pic>
      <p:pic>
        <p:nvPicPr>
          <p:cNvPr id="9" name="Picture 8">
            <a:extLst>
              <a:ext uri="{FF2B5EF4-FFF2-40B4-BE49-F238E27FC236}">
                <a16:creationId xmlns:a16="http://schemas.microsoft.com/office/drawing/2014/main" id="{DE2A14CD-9E51-4F4F-A510-2F35D776E220}"/>
              </a:ext>
            </a:extLst>
          </p:cNvPr>
          <p:cNvPicPr>
            <a:picLocks noChangeAspect="1"/>
          </p:cNvPicPr>
          <p:nvPr/>
        </p:nvPicPr>
        <p:blipFill>
          <a:blip r:embed="rId5"/>
          <a:stretch>
            <a:fillRect/>
          </a:stretch>
        </p:blipFill>
        <p:spPr>
          <a:xfrm>
            <a:off x="4346783" y="370375"/>
            <a:ext cx="4518922" cy="3382586"/>
          </a:xfrm>
          <a:prstGeom prst="rect">
            <a:avLst/>
          </a:prstGeom>
          <a:ln w="76200">
            <a:solidFill>
              <a:schemeClr val="tx1"/>
            </a:solidFill>
          </a:ln>
        </p:spPr>
      </p:pic>
      <p:sp>
        <p:nvSpPr>
          <p:cNvPr id="12" name="TextBox 11">
            <a:extLst>
              <a:ext uri="{FF2B5EF4-FFF2-40B4-BE49-F238E27FC236}">
                <a16:creationId xmlns:a16="http://schemas.microsoft.com/office/drawing/2014/main" id="{241E1F32-64DC-704C-A19B-075E7D1CF3B6}"/>
              </a:ext>
            </a:extLst>
          </p:cNvPr>
          <p:cNvSpPr txBox="1"/>
          <p:nvPr/>
        </p:nvSpPr>
        <p:spPr>
          <a:xfrm>
            <a:off x="278295" y="4224649"/>
            <a:ext cx="3299791" cy="1815882"/>
          </a:xfrm>
          <a:prstGeom prst="rect">
            <a:avLst/>
          </a:prstGeom>
          <a:solidFill>
            <a:schemeClr val="tx1">
              <a:lumMod val="75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IC 190730: 300 </a:t>
            </a:r>
            <a:r>
              <a:rPr kumimoji="0" lang="en-US" sz="2800" b="0" i="0" u="none" strike="noStrike" kern="1200" cap="none" spc="0" normalizeH="0" baseline="0" noProof="0" err="1">
                <a:ln>
                  <a:noFill/>
                </a:ln>
                <a:solidFill>
                  <a:srgbClr val="000000"/>
                </a:solidFill>
                <a:effectLst/>
                <a:uLnTx/>
                <a:uFillTx/>
                <a:latin typeface="Calibri"/>
                <a:ea typeface="+mn-ea"/>
                <a:cs typeface="+mn-cs"/>
              </a:rPr>
              <a:t>TeV</a:t>
            </a:r>
            <a:endParaRPr kumimoji="0" lang="en-US" sz="2800" b="0" i="0" u="none" strike="noStrike" kern="1200" cap="none" spc="0" normalizeH="0" baseline="0" noProof="0">
              <a:ln>
                <a:noFill/>
              </a:ln>
              <a:solidFill>
                <a:srgbClr val="000000"/>
              </a:solidFill>
              <a:effectLst/>
              <a:uLnTx/>
              <a:uFillTx/>
              <a:latin typeface="Calibri"/>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coincident with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      PKS 1502+106</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radio burst</a:t>
            </a:r>
          </a:p>
        </p:txBody>
      </p:sp>
      <p:sp>
        <p:nvSpPr>
          <p:cNvPr id="2" name="Rectangle 1">
            <a:extLst>
              <a:ext uri="{FF2B5EF4-FFF2-40B4-BE49-F238E27FC236}">
                <a16:creationId xmlns:a16="http://schemas.microsoft.com/office/drawing/2014/main" id="{F7F8A92C-88F3-7C4C-9EA8-C7D55FB8875C}"/>
              </a:ext>
            </a:extLst>
          </p:cNvPr>
          <p:cNvSpPr/>
          <p:nvPr/>
        </p:nvSpPr>
        <p:spPr>
          <a:xfrm>
            <a:off x="54699" y="51776"/>
            <a:ext cx="4224972" cy="461665"/>
          </a:xfrm>
          <a:prstGeom prst="rect">
            <a:avLst/>
          </a:prstGeom>
          <a:solidFill>
            <a:schemeClr val="tx1">
              <a:lumMod val="65000"/>
            </a:schemeClr>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second cosmic ray source ?</a:t>
            </a:r>
          </a:p>
        </p:txBody>
      </p:sp>
    </p:spTree>
    <p:extLst>
      <p:ext uri="{BB962C8B-B14F-4D97-AF65-F5344CB8AC3E}">
        <p14:creationId xmlns:p14="http://schemas.microsoft.com/office/powerpoint/2010/main" val="24056431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5D5C557-CF3C-C94E-9EFB-7D1B6039AFDA}"/>
              </a:ext>
            </a:extLst>
          </p:cNvPr>
          <p:cNvPicPr>
            <a:picLocks noChangeAspect="1"/>
          </p:cNvPicPr>
          <p:nvPr/>
        </p:nvPicPr>
        <p:blipFill>
          <a:blip r:embed="rId2"/>
          <a:stretch>
            <a:fillRect/>
          </a:stretch>
        </p:blipFill>
        <p:spPr>
          <a:xfrm>
            <a:off x="1287517" y="1497653"/>
            <a:ext cx="6568966" cy="4113278"/>
          </a:xfrm>
          <a:prstGeom prst="rect">
            <a:avLst/>
          </a:prstGeom>
        </p:spPr>
      </p:pic>
      <p:sp>
        <p:nvSpPr>
          <p:cNvPr id="13" name="TextBox 12">
            <a:extLst>
              <a:ext uri="{FF2B5EF4-FFF2-40B4-BE49-F238E27FC236}">
                <a16:creationId xmlns:a16="http://schemas.microsoft.com/office/drawing/2014/main" id="{258432BE-1D90-9449-8C18-F6EE8A2450EE}"/>
              </a:ext>
            </a:extLst>
          </p:cNvPr>
          <p:cNvSpPr txBox="1"/>
          <p:nvPr/>
        </p:nvSpPr>
        <p:spPr>
          <a:xfrm>
            <a:off x="445620" y="2538212"/>
            <a:ext cx="841897"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ymbol" pitchFamily="2" charset="2"/>
                <a:ea typeface="+mn-ea"/>
                <a:cs typeface="Arial" panose="020B0604020202020204" pitchFamily="34" charset="0"/>
              </a:rPr>
              <a:t>g</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-ray</a:t>
            </a:r>
          </a:p>
        </p:txBody>
      </p:sp>
      <p:sp>
        <p:nvSpPr>
          <p:cNvPr id="14" name="Rectangle 13">
            <a:extLst>
              <a:ext uri="{FF2B5EF4-FFF2-40B4-BE49-F238E27FC236}">
                <a16:creationId xmlns:a16="http://schemas.microsoft.com/office/drawing/2014/main" id="{9DFC9AE7-B718-8548-92C5-9FCD16B86973}"/>
              </a:ext>
            </a:extLst>
          </p:cNvPr>
          <p:cNvSpPr/>
          <p:nvPr/>
        </p:nvSpPr>
        <p:spPr>
          <a:xfrm>
            <a:off x="445620" y="3997581"/>
            <a:ext cx="870751" cy="46166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radio</a:t>
            </a:r>
          </a:p>
        </p:txBody>
      </p:sp>
      <p:sp>
        <p:nvSpPr>
          <p:cNvPr id="15" name="Rectangle 14">
            <a:extLst>
              <a:ext uri="{FF2B5EF4-FFF2-40B4-BE49-F238E27FC236}">
                <a16:creationId xmlns:a16="http://schemas.microsoft.com/office/drawing/2014/main" id="{5C0DEBBD-5AA1-9C4E-BE88-F470CE662E20}"/>
              </a:ext>
            </a:extLst>
          </p:cNvPr>
          <p:cNvSpPr/>
          <p:nvPr/>
        </p:nvSpPr>
        <p:spPr>
          <a:xfrm>
            <a:off x="7855348" y="1971878"/>
            <a:ext cx="1146468" cy="923330"/>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300 </a:t>
            </a:r>
            <a:r>
              <a:rPr kumimoji="0" lang="en-US" sz="18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TeV</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neutrino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produced</a:t>
            </a:r>
          </a:p>
        </p:txBody>
      </p:sp>
      <p:cxnSp>
        <p:nvCxnSpPr>
          <p:cNvPr id="17" name="Straight Arrow Connector 16">
            <a:extLst>
              <a:ext uri="{FF2B5EF4-FFF2-40B4-BE49-F238E27FC236}">
                <a16:creationId xmlns:a16="http://schemas.microsoft.com/office/drawing/2014/main" id="{1976ED0D-CEB6-AA49-A9B7-02257476750B}"/>
              </a:ext>
            </a:extLst>
          </p:cNvPr>
          <p:cNvCxnSpPr>
            <a:cxnSpLocks/>
          </p:cNvCxnSpPr>
          <p:nvPr/>
        </p:nvCxnSpPr>
        <p:spPr bwMode="auto">
          <a:xfrm flipH="1">
            <a:off x="6989378" y="2166481"/>
            <a:ext cx="799707" cy="0"/>
          </a:xfrm>
          <a:prstGeom prst="straightConnector1">
            <a:avLst/>
          </a:prstGeom>
          <a:solidFill>
            <a:schemeClr val="accent1"/>
          </a:solidFill>
          <a:ln w="25400" cap="flat" cmpd="sng" algn="ctr">
            <a:solidFill>
              <a:schemeClr val="bg2"/>
            </a:solidFill>
            <a:prstDash val="solid"/>
            <a:round/>
            <a:headEnd type="none" w="med" len="med"/>
            <a:tailEnd type="triangle"/>
          </a:ln>
          <a:effectLst/>
        </p:spPr>
      </p:cxnSp>
      <p:sp>
        <p:nvSpPr>
          <p:cNvPr id="21" name="Rectangle 20">
            <a:extLst>
              <a:ext uri="{FF2B5EF4-FFF2-40B4-BE49-F238E27FC236}">
                <a16:creationId xmlns:a16="http://schemas.microsoft.com/office/drawing/2014/main" id="{FA9FBE88-7682-3E46-B181-57902364AE46}"/>
              </a:ext>
            </a:extLst>
          </p:cNvPr>
          <p:cNvSpPr/>
          <p:nvPr/>
        </p:nvSpPr>
        <p:spPr>
          <a:xfrm>
            <a:off x="3806816" y="1529127"/>
            <a:ext cx="1822197" cy="369332"/>
          </a:xfrm>
          <a:prstGeom prst="rect">
            <a:avLst/>
          </a:prstGeom>
          <a:solidFill>
            <a:schemeClr val="tx1"/>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PKS 1502+106</a:t>
            </a:r>
          </a:p>
        </p:txBody>
      </p:sp>
      <p:cxnSp>
        <p:nvCxnSpPr>
          <p:cNvPr id="3" name="Straight Connector 2">
            <a:extLst>
              <a:ext uri="{FF2B5EF4-FFF2-40B4-BE49-F238E27FC236}">
                <a16:creationId xmlns:a16="http://schemas.microsoft.com/office/drawing/2014/main" id="{1D9D6DCE-1F12-9943-91D7-2C7335C38C7D}"/>
              </a:ext>
            </a:extLst>
          </p:cNvPr>
          <p:cNvCxnSpPr/>
          <p:nvPr/>
        </p:nvCxnSpPr>
        <p:spPr bwMode="auto">
          <a:xfrm>
            <a:off x="6989378" y="2062131"/>
            <a:ext cx="0" cy="2984321"/>
          </a:xfrm>
          <a:prstGeom prst="line">
            <a:avLst/>
          </a:prstGeom>
          <a:solidFill>
            <a:schemeClr val="accent1"/>
          </a:solidFill>
          <a:ln w="41275" cap="flat" cmpd="sng" algn="ctr">
            <a:solidFill>
              <a:schemeClr val="bg1"/>
            </a:solidFill>
            <a:prstDash val="solid"/>
            <a:round/>
            <a:headEnd type="none" w="med" len="med"/>
            <a:tailEnd type="none" w="med" len="med"/>
          </a:ln>
          <a:effectLst/>
        </p:spPr>
      </p:cxnSp>
      <p:cxnSp>
        <p:nvCxnSpPr>
          <p:cNvPr id="16" name="Straight Arrow Connector 15">
            <a:extLst>
              <a:ext uri="{FF2B5EF4-FFF2-40B4-BE49-F238E27FC236}">
                <a16:creationId xmlns:a16="http://schemas.microsoft.com/office/drawing/2014/main" id="{2A6FC3D3-0DC8-674A-AADD-28624DBE12FB}"/>
              </a:ext>
            </a:extLst>
          </p:cNvPr>
          <p:cNvCxnSpPr>
            <a:cxnSpLocks/>
          </p:cNvCxnSpPr>
          <p:nvPr/>
        </p:nvCxnSpPr>
        <p:spPr bwMode="auto">
          <a:xfrm flipH="1">
            <a:off x="7306811" y="3332910"/>
            <a:ext cx="482275" cy="0"/>
          </a:xfrm>
          <a:prstGeom prst="straightConnector1">
            <a:avLst/>
          </a:prstGeom>
          <a:solidFill>
            <a:schemeClr val="accent1"/>
          </a:solidFill>
          <a:ln w="25400" cap="flat" cmpd="sng" algn="ctr">
            <a:solidFill>
              <a:schemeClr val="bg2"/>
            </a:solidFill>
            <a:prstDash val="solid"/>
            <a:round/>
            <a:headEnd type="none" w="med" len="med"/>
            <a:tailEnd type="triangle"/>
          </a:ln>
          <a:effectLst/>
        </p:spPr>
      </p:cxnSp>
      <p:sp>
        <p:nvSpPr>
          <p:cNvPr id="4" name="Rectangle 3">
            <a:extLst>
              <a:ext uri="{FF2B5EF4-FFF2-40B4-BE49-F238E27FC236}">
                <a16:creationId xmlns:a16="http://schemas.microsoft.com/office/drawing/2014/main" id="{5040E38F-419B-0841-910B-22F690BF0FDF}"/>
              </a:ext>
            </a:extLst>
          </p:cNvPr>
          <p:cNvSpPr/>
          <p:nvPr/>
        </p:nvSpPr>
        <p:spPr>
          <a:xfrm>
            <a:off x="7855348" y="3127575"/>
            <a:ext cx="1026948"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target moves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through the jet: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blocks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photons</a:t>
            </a:r>
          </a:p>
        </p:txBody>
      </p:sp>
      <p:sp>
        <p:nvSpPr>
          <p:cNvPr id="5" name="TextBox 4">
            <a:extLst>
              <a:ext uri="{FF2B5EF4-FFF2-40B4-BE49-F238E27FC236}">
                <a16:creationId xmlns:a16="http://schemas.microsoft.com/office/drawing/2014/main" id="{8A3BDF88-502F-F241-B089-579C289C0B0D}"/>
              </a:ext>
            </a:extLst>
          </p:cNvPr>
          <p:cNvSpPr txBox="1"/>
          <p:nvPr/>
        </p:nvSpPr>
        <p:spPr>
          <a:xfrm>
            <a:off x="20919" y="6488668"/>
            <a:ext cx="259090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Calibri"/>
                <a:ea typeface="+mn-ea"/>
                <a:cs typeface="+mn-cs"/>
                <a:hlinkClick r:id="rId3">
                  <a:extLst>
                    <a:ext uri="{A12FA001-AC4F-418D-AE19-62706E023703}">
                      <ahyp:hlinkClr xmlns:ahyp="http://schemas.microsoft.com/office/drawing/2018/hyperlinkcolor" val="tx"/>
                    </a:ext>
                  </a:extLst>
                </a:hlinkClick>
              </a:rPr>
              <a:t>2009.09792</a:t>
            </a:r>
            <a:r>
              <a:rPr kumimoji="0" lang="en-US" sz="1800" b="0" i="0" u="none" strike="noStrike" kern="1200" cap="none" spc="0" normalizeH="0" baseline="0" noProof="0">
                <a:ln>
                  <a:noFill/>
                </a:ln>
                <a:solidFill>
                  <a:srgbClr val="000000"/>
                </a:solidFill>
                <a:effectLst/>
                <a:uLnTx/>
                <a:uFillTx/>
                <a:latin typeface="Calibri"/>
                <a:ea typeface="+mn-ea"/>
                <a:cs typeface="+mn-cs"/>
              </a:rPr>
              <a:t> [</a:t>
            </a:r>
            <a:r>
              <a:rPr kumimoji="0" lang="en-US" sz="1800" b="0" i="0" u="none" strike="noStrike" kern="1200" cap="none" spc="0" normalizeH="0" baseline="0" noProof="0" err="1">
                <a:ln>
                  <a:noFill/>
                </a:ln>
                <a:solidFill>
                  <a:srgbClr val="000000"/>
                </a:solidFill>
                <a:effectLst/>
                <a:uLnTx/>
                <a:uFillTx/>
                <a:latin typeface="Calibri"/>
                <a:ea typeface="+mn-ea"/>
                <a:cs typeface="+mn-cs"/>
              </a:rPr>
              <a:t>astro-ph.HE</a:t>
            </a:r>
            <a:r>
              <a:rPr kumimoji="0" lang="en-US" sz="1800" b="0" i="0" u="none" strike="noStrike" kern="1200" cap="none" spc="0" normalizeH="0" baseline="0" noProof="0">
                <a:ln>
                  <a:noFill/>
                </a:ln>
                <a:solidFill>
                  <a:srgbClr val="000000"/>
                </a:solidFill>
                <a:effectLst/>
                <a:uLnTx/>
                <a:uFillTx/>
                <a:latin typeface="Calibri"/>
                <a:ea typeface="+mn-ea"/>
                <a:cs typeface="+mn-cs"/>
              </a:rPr>
              <a:t>]</a:t>
            </a:r>
          </a:p>
        </p:txBody>
      </p:sp>
    </p:spTree>
    <p:extLst>
      <p:ext uri="{BB962C8B-B14F-4D97-AF65-F5344CB8AC3E}">
        <p14:creationId xmlns:p14="http://schemas.microsoft.com/office/powerpoint/2010/main" val="33092439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sv-SE"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p:cNvSpPr txBox="1"/>
          <p:nvPr/>
        </p:nvSpPr>
        <p:spPr>
          <a:xfrm>
            <a:off x="3287949" y="-797668"/>
            <a:ext cx="5325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a:ln>
                  <a:noFill/>
                </a:ln>
                <a:solidFill>
                  <a:prstClr val="black"/>
                </a:solidFill>
                <a:effectLst/>
                <a:uLnTx/>
                <a:uFillTx/>
                <a:latin typeface="Calibri"/>
                <a:ea typeface="+mn-ea"/>
                <a:cs typeface="+mn-cs"/>
              </a:rPr>
              <a:t>UU </a:t>
            </a:r>
          </a:p>
        </p:txBody>
      </p:sp>
      <p:pic>
        <p:nvPicPr>
          <p:cNvPr id="6" name="Picture 5"/>
          <p:cNvPicPr>
            <a:picLocks noChangeAspect="1"/>
          </p:cNvPicPr>
          <p:nvPr/>
        </p:nvPicPr>
        <p:blipFill>
          <a:blip r:embed="rId2"/>
          <a:stretch>
            <a:fillRect/>
          </a:stretch>
        </p:blipFill>
        <p:spPr>
          <a:xfrm>
            <a:off x="0" y="368300"/>
            <a:ext cx="9144000" cy="6099123"/>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52536" y="1268760"/>
            <a:ext cx="9577064" cy="5343044"/>
          </a:xfrm>
          <a:prstGeom prst="ellipse">
            <a:avLst/>
          </a:prstGeom>
        </p:spPr>
      </p:pic>
    </p:spTree>
    <p:extLst>
      <p:ext uri="{BB962C8B-B14F-4D97-AF65-F5344CB8AC3E}">
        <p14:creationId xmlns:p14="http://schemas.microsoft.com/office/powerpoint/2010/main" val="84631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Effect transition="in" filter="fade">
                                      <p:cBhvr>
                                        <p:cTn id="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6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4_Office Theme">
  <a:themeElements>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1_Office Theme">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5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9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2_Title, Bullets &amp; Photo">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Gill Sans Light"/>
        <a:ea typeface=""/>
        <a:cs typeface=""/>
      </a:majorFont>
      <a:minorFont>
        <a:latin typeface="Helvetica Neu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8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1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3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2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2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4.xml><?xml version="1.0" encoding="utf-8"?>
<a:theme xmlns:a="http://schemas.openxmlformats.org/drawingml/2006/main" name="7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3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25_Default Design">
  <a:themeElements>
    <a:clrScheme name="7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7_Default Design">
      <a:majorFont>
        <a:latin typeface="Times New Roman"/>
        <a:ea typeface="ＭＳ Ｐゴシック"/>
        <a:cs typeface="ＭＳ Ｐゴシック"/>
      </a:majorFont>
      <a:minorFont>
        <a:latin typeface="Times New Roman"/>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7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7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7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7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7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7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7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4_DESY_template">
  <a:themeElements>
    <a:clrScheme name="2_DESY_Vortrag_3-1 14">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808080"/>
      </a:folHlink>
    </a:clrScheme>
    <a:fontScheme name="2_DESY_Vortrag_3-1">
      <a:majorFont>
        <a:latin typeface="Arial"/>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6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600" b="0" i="0" u="none" strike="noStrike" cap="none" normalizeH="0" baseline="0" smtClean="0">
            <a:ln>
              <a:noFill/>
            </a:ln>
            <a:solidFill>
              <a:schemeClr val="tx1"/>
            </a:solidFill>
            <a:effectLst/>
            <a:latin typeface="Arial" charset="0"/>
          </a:defRPr>
        </a:defPPr>
      </a:lstStyle>
    </a:lnDef>
  </a:objectDefaults>
  <a:extraClrSchemeLst>
    <a:extraClrScheme>
      <a:clrScheme name="2_DESY_Vortrag_3-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SY_Vortrag_3-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SY_Vortrag_3-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SY_Vortrag_3-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SY_Vortrag_3-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SY_Vortrag_3-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SY_Vortrag_3-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SY_Vortrag_3-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SY_Vortrag_3-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SY_Vortrag_3-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SY_Vortrag_3-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SY_Vortrag_3-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2_DESY_Vortrag_3-1 13">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99CC00"/>
        </a:folHlink>
      </a:clrScheme>
      <a:clrMap bg1="lt1" tx1="dk1" bg2="lt2" tx2="dk2" accent1="accent1" accent2="accent2" accent3="accent3" accent4="accent4" accent5="accent5" accent6="accent6" hlink="hlink" folHlink="folHlink"/>
    </a:extraClrScheme>
    <a:extraClrScheme>
      <a:clrScheme name="2_DESY_Vortrag_3-1 14">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808080"/>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_kallen_halzen">
  <a:themeElements>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llen_halz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kallen_halze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kallen_halze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kallen_halze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kallen_halze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kallen_halze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kallen_halze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3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0.xml><?xml version="1.0" encoding="utf-8"?>
<a:theme xmlns:a="http://schemas.openxmlformats.org/drawingml/2006/main" name="6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ea typeface="ＭＳ Ｐゴシック" pitchFamily="-65" charset="-128"/>
            <a:cs typeface="ＭＳ Ｐゴシック" pitchFamily="-65"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2.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3_Title, Bullets &amp; Photo">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Gill Sans Light"/>
        <a:ea typeface=""/>
        <a:cs typeface=""/>
      </a:majorFont>
      <a:minorFont>
        <a:latin typeface="Helvetica Neu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21_Office Theme">
  <a:themeElements>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1_Office Theme">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3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6.xml><?xml version="1.0" encoding="utf-8"?>
<a:theme xmlns:a="http://schemas.openxmlformats.org/drawingml/2006/main" name="7_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8.xml><?xml version="1.0" encoding="utf-8"?>
<a:theme xmlns:a="http://schemas.openxmlformats.org/drawingml/2006/main" name="2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9.xml><?xml version="1.0" encoding="utf-8"?>
<a:theme xmlns:a="http://schemas.openxmlformats.org/drawingml/2006/main" name="10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1240</TotalTime>
  <Words>2116</Words>
  <Application>Microsoft Macintosh PowerPoint</Application>
  <PresentationFormat>On-screen Show (4:3)</PresentationFormat>
  <Paragraphs>493</Paragraphs>
  <Slides>81</Slides>
  <Notes>30</Notes>
  <HiddenSlides>1</HiddenSlides>
  <MMClips>4</MMClips>
  <ScaleCrop>false</ScaleCrop>
  <HeadingPairs>
    <vt:vector size="8" baseType="variant">
      <vt:variant>
        <vt:lpstr>Fonts Used</vt:lpstr>
      </vt:variant>
      <vt:variant>
        <vt:i4>21</vt:i4>
      </vt:variant>
      <vt:variant>
        <vt:lpstr>Theme</vt:lpstr>
      </vt:variant>
      <vt:variant>
        <vt:i4>29</vt:i4>
      </vt:variant>
      <vt:variant>
        <vt:lpstr>Embedded OLE Servers</vt:lpstr>
      </vt:variant>
      <vt:variant>
        <vt:i4>0</vt:i4>
      </vt:variant>
      <vt:variant>
        <vt:lpstr>Slide Titles</vt:lpstr>
      </vt:variant>
      <vt:variant>
        <vt:i4>81</vt:i4>
      </vt:variant>
    </vt:vector>
  </HeadingPairs>
  <TitlesOfParts>
    <vt:vector size="131" baseType="lpstr">
      <vt:lpstr>-apple-system</vt:lpstr>
      <vt:lpstr>Areal</vt:lpstr>
      <vt:lpstr>Arial</vt:lpstr>
      <vt:lpstr>Arial Black</vt:lpstr>
      <vt:lpstr>Arial Regular</vt:lpstr>
      <vt:lpstr>Avenir</vt:lpstr>
      <vt:lpstr>Calibri</vt:lpstr>
      <vt:lpstr>Calibri Light</vt:lpstr>
      <vt:lpstr>Century Gothic</vt:lpstr>
      <vt:lpstr>Gill Sans Light</vt:lpstr>
      <vt:lpstr>Helvetica Neue</vt:lpstr>
      <vt:lpstr>Helvetica Neue Light</vt:lpstr>
      <vt:lpstr>Impact</vt:lpstr>
      <vt:lpstr>Inter</vt:lpstr>
      <vt:lpstr>Inter Light</vt:lpstr>
      <vt:lpstr>Lucida Grande</vt:lpstr>
      <vt:lpstr>Noto Sans</vt:lpstr>
      <vt:lpstr>Symbol</vt:lpstr>
      <vt:lpstr>Times</vt:lpstr>
      <vt:lpstr>Times New Roman</vt:lpstr>
      <vt:lpstr>Wingdings</vt:lpstr>
      <vt:lpstr>16_Office Theme</vt:lpstr>
      <vt:lpstr>2_Office Theme</vt:lpstr>
      <vt:lpstr>24_Office Theme</vt:lpstr>
      <vt:lpstr>15_Office Theme</vt:lpstr>
      <vt:lpstr>5_Office Theme</vt:lpstr>
      <vt:lpstr>9_Office Theme</vt:lpstr>
      <vt:lpstr>3_Office Theme</vt:lpstr>
      <vt:lpstr>2_Title, Bullets &amp; Photo</vt:lpstr>
      <vt:lpstr>8_Default Design</vt:lpstr>
      <vt:lpstr>11_Office Theme</vt:lpstr>
      <vt:lpstr>32_Office Theme</vt:lpstr>
      <vt:lpstr>25_Office Theme</vt:lpstr>
      <vt:lpstr>26_Office Theme</vt:lpstr>
      <vt:lpstr>7_Default Design</vt:lpstr>
      <vt:lpstr>3_Default Design</vt:lpstr>
      <vt:lpstr>25_Default Design</vt:lpstr>
      <vt:lpstr>4_DESY_template</vt:lpstr>
      <vt:lpstr>5_kallen_halzen</vt:lpstr>
      <vt:lpstr>36_Office Theme</vt:lpstr>
      <vt:lpstr>6_Blank Presentation</vt:lpstr>
      <vt:lpstr>4_Office Theme</vt:lpstr>
      <vt:lpstr>27_Office Theme</vt:lpstr>
      <vt:lpstr>3_Title, Bullets &amp; Photo</vt:lpstr>
      <vt:lpstr>21_Office Theme</vt:lpstr>
      <vt:lpstr>34_Office Theme</vt:lpstr>
      <vt:lpstr>7_Office Theme</vt:lpstr>
      <vt:lpstr>Office Theme</vt:lpstr>
      <vt:lpstr>28_Office Theme</vt:lpstr>
      <vt:lpstr>10_Office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FRANCIS L HALZEN</dc:creator>
  <cp:keywords/>
  <dc:description/>
  <cp:lastModifiedBy>FRANCIS L HALZEN</cp:lastModifiedBy>
  <cp:revision>97</cp:revision>
  <dcterms:created xsi:type="dcterms:W3CDTF">2022-04-09T14:36:22Z</dcterms:created>
  <dcterms:modified xsi:type="dcterms:W3CDTF">2022-12-04T17:22:26Z</dcterms:modified>
  <cp:category/>
</cp:coreProperties>
</file>