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vml" ContentType="application/vnd.openxmlformats-officedocument.vmlDrawing"/>
  <Default Extension="mov" ContentType="video/unknown"/>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7.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8.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9.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10.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theme/theme11.xml" ContentType="application/vnd.openxmlformats-officedocument.theme+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2.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5.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6.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7.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8.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9.xml" ContentType="application/vnd.openxmlformats-officedocument.theme+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theme/theme23.xml" ContentType="application/vnd.openxmlformats-officedocument.theme+xml"/>
  <Override PartName="/ppt/slideLayouts/slideLayout237.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embeddings/oleObject1.bin" ContentType="application/vnd.openxmlformats-officedocument.oleObject"/>
  <Override PartName="/ppt/embeddings/oleObject2.bin" ContentType="application/vnd.openxmlformats-officedocument.oleObject"/>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3.bin" ContentType="application/vnd.openxmlformats-officedocument.oleObject"/>
  <Override PartName="/ppt/notesSlides/notesSlide3.xml" ContentType="application/vnd.openxmlformats-officedocument.presentationml.notesSlide+xml"/>
  <Override PartName="/ppt/notesSlides/notesSlide4.xml" ContentType="application/vnd.openxmlformats-officedocument.presentationml.notesSlide+xml"/>
  <Override PartName="/ppt/embeddings/oleObject4.bin" ContentType="application/vnd.openxmlformats-officedocument.oleObject"/>
  <Override PartName="/ppt/embeddings/oleObject5.bin" ContentType="application/vnd.openxmlformats-officedocument.oleObject"/>
  <Override PartName="/ppt/notesSlides/notesSlide5.xml" ContentType="application/vnd.openxmlformats-officedocument.presentationml.notesSlide+xml"/>
  <Override PartName="/ppt/notesSlides/notesSlide6.xml" ContentType="application/vnd.openxmlformats-officedocument.presentationml.notesSlide+xml"/>
  <Override PartName="/ppt/embeddings/oleObject6.bin" ContentType="application/vnd.openxmlformats-officedocument.oleObject"/>
  <Override PartName="/ppt/embeddings/oleObject7.bin" ContentType="application/vnd.openxmlformats-officedocument.oleObject"/>
  <Override PartName="/ppt/embeddings/oleObject8.bin" ContentType="application/vnd.openxmlformats-officedocument.oleObject"/>
  <Override PartName="/ppt/embeddings/oleObject9.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684" r:id="rId4"/>
    <p:sldMasterId id="2147483696" r:id="rId5"/>
    <p:sldMasterId id="2147483708" r:id="rId6"/>
    <p:sldMasterId id="2147483711" r:id="rId7"/>
    <p:sldMasterId id="2147483726" r:id="rId8"/>
    <p:sldMasterId id="2147483738" r:id="rId9"/>
    <p:sldMasterId id="2147483752" r:id="rId10"/>
    <p:sldMasterId id="2147483764" r:id="rId11"/>
    <p:sldMasterId id="2147483779" r:id="rId12"/>
    <p:sldMasterId id="2147483791" r:id="rId13"/>
    <p:sldMasterId id="2147483804" r:id="rId14"/>
    <p:sldMasterId id="2147483816" r:id="rId15"/>
    <p:sldMasterId id="2147483829" r:id="rId16"/>
    <p:sldMasterId id="2147483841" r:id="rId17"/>
    <p:sldMasterId id="2147483856" r:id="rId18"/>
    <p:sldMasterId id="2147483868" r:id="rId19"/>
    <p:sldMasterId id="2147483880" r:id="rId20"/>
    <p:sldMasterId id="2147483882" r:id="rId21"/>
    <p:sldMasterId id="2147483894" r:id="rId22"/>
    <p:sldMasterId id="2147483906" r:id="rId23"/>
    <p:sldMasterId id="2147483909" r:id="rId24"/>
  </p:sldMasterIdLst>
  <p:notesMasterIdLst>
    <p:notesMasterId r:id="rId69"/>
  </p:notesMasterIdLst>
  <p:sldIdLst>
    <p:sldId id="257" r:id="rId25"/>
    <p:sldId id="258" r:id="rId26"/>
    <p:sldId id="310" r:id="rId27"/>
    <p:sldId id="259" r:id="rId28"/>
    <p:sldId id="260" r:id="rId29"/>
    <p:sldId id="261" r:id="rId30"/>
    <p:sldId id="262" r:id="rId31"/>
    <p:sldId id="263" r:id="rId32"/>
    <p:sldId id="264" r:id="rId33"/>
    <p:sldId id="265" r:id="rId34"/>
    <p:sldId id="308" r:id="rId35"/>
    <p:sldId id="309" r:id="rId36"/>
    <p:sldId id="268" r:id="rId37"/>
    <p:sldId id="269" r:id="rId38"/>
    <p:sldId id="273" r:id="rId39"/>
    <p:sldId id="270" r:id="rId40"/>
    <p:sldId id="271" r:id="rId41"/>
    <p:sldId id="274" r:id="rId42"/>
    <p:sldId id="277" r:id="rId43"/>
    <p:sldId id="272" r:id="rId44"/>
    <p:sldId id="311" r:id="rId45"/>
    <p:sldId id="278" r:id="rId46"/>
    <p:sldId id="279" r:id="rId47"/>
    <p:sldId id="280" r:id="rId48"/>
    <p:sldId id="281" r:id="rId49"/>
    <p:sldId id="312" r:id="rId50"/>
    <p:sldId id="282" r:id="rId51"/>
    <p:sldId id="283" r:id="rId52"/>
    <p:sldId id="284" r:id="rId53"/>
    <p:sldId id="286" r:id="rId54"/>
    <p:sldId id="275" r:id="rId55"/>
    <p:sldId id="276" r:id="rId56"/>
    <p:sldId id="303" r:id="rId57"/>
    <p:sldId id="291" r:id="rId58"/>
    <p:sldId id="292" r:id="rId59"/>
    <p:sldId id="293" r:id="rId60"/>
    <p:sldId id="294" r:id="rId61"/>
    <p:sldId id="297" r:id="rId62"/>
    <p:sldId id="304" r:id="rId63"/>
    <p:sldId id="299" r:id="rId64"/>
    <p:sldId id="301" r:id="rId65"/>
    <p:sldId id="305" r:id="rId66"/>
    <p:sldId id="306" r:id="rId67"/>
    <p:sldId id="307"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222" d="100"/>
          <a:sy n="222" d="100"/>
        </p:scale>
        <p:origin x="-2152" y="-112"/>
      </p:cViewPr>
      <p:guideLst>
        <p:guide orient="horz" pos="2160"/>
        <p:guide pos="2880"/>
      </p:guideLst>
    </p:cSldViewPr>
  </p:slideViewPr>
  <p:notesTextViewPr>
    <p:cViewPr>
      <p:scale>
        <a:sx n="100" d="100"/>
        <a:sy n="100" d="100"/>
      </p:scale>
      <p:origin x="0" y="0"/>
    </p:cViewPr>
  </p:notesTextViewPr>
  <p:sorterViewPr>
    <p:cViewPr>
      <p:scale>
        <a:sx n="132" d="100"/>
        <a:sy n="132"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4" Type="http://schemas.openxmlformats.org/officeDocument/2006/relationships/slideMaster" Target="slideMasters/slideMaster14.xml"/><Relationship Id="rId15" Type="http://schemas.openxmlformats.org/officeDocument/2006/relationships/slideMaster" Target="slideMasters/slideMaster15.xml"/><Relationship Id="rId16" Type="http://schemas.openxmlformats.org/officeDocument/2006/relationships/slideMaster" Target="slideMasters/slideMaster16.xml"/><Relationship Id="rId17" Type="http://schemas.openxmlformats.org/officeDocument/2006/relationships/slideMaster" Target="slideMasters/slideMaster17.xml"/><Relationship Id="rId18" Type="http://schemas.openxmlformats.org/officeDocument/2006/relationships/slideMaster" Target="slideMasters/slideMaster18.xml"/><Relationship Id="rId19" Type="http://schemas.openxmlformats.org/officeDocument/2006/relationships/slideMaster" Target="slideMasters/slideMaster19.xml"/><Relationship Id="rId63" Type="http://schemas.openxmlformats.org/officeDocument/2006/relationships/slide" Target="slides/slide39.xml"/><Relationship Id="rId64" Type="http://schemas.openxmlformats.org/officeDocument/2006/relationships/slide" Target="slides/slide40.xml"/><Relationship Id="rId65" Type="http://schemas.openxmlformats.org/officeDocument/2006/relationships/slide" Target="slides/slide41.xml"/><Relationship Id="rId66" Type="http://schemas.openxmlformats.org/officeDocument/2006/relationships/slide" Target="slides/slide42.xml"/><Relationship Id="rId67" Type="http://schemas.openxmlformats.org/officeDocument/2006/relationships/slide" Target="slides/slide43.xml"/><Relationship Id="rId68" Type="http://schemas.openxmlformats.org/officeDocument/2006/relationships/slide" Target="slides/slide44.xml"/><Relationship Id="rId69" Type="http://schemas.openxmlformats.org/officeDocument/2006/relationships/notesMaster" Target="notesMasters/notesMaster1.xml"/><Relationship Id="rId50" Type="http://schemas.openxmlformats.org/officeDocument/2006/relationships/slide" Target="slides/slide26.xml"/><Relationship Id="rId51" Type="http://schemas.openxmlformats.org/officeDocument/2006/relationships/slide" Target="slides/slide27.xml"/><Relationship Id="rId52" Type="http://schemas.openxmlformats.org/officeDocument/2006/relationships/slide" Target="slides/slide28.xml"/><Relationship Id="rId53" Type="http://schemas.openxmlformats.org/officeDocument/2006/relationships/slide" Target="slides/slide29.xml"/><Relationship Id="rId54" Type="http://schemas.openxmlformats.org/officeDocument/2006/relationships/slide" Target="slides/slide30.xml"/><Relationship Id="rId55" Type="http://schemas.openxmlformats.org/officeDocument/2006/relationships/slide" Target="slides/slide31.xml"/><Relationship Id="rId56" Type="http://schemas.openxmlformats.org/officeDocument/2006/relationships/slide" Target="slides/slide32.xml"/><Relationship Id="rId57" Type="http://schemas.openxmlformats.org/officeDocument/2006/relationships/slide" Target="slides/slide33.xml"/><Relationship Id="rId58" Type="http://schemas.openxmlformats.org/officeDocument/2006/relationships/slide" Target="slides/slide34.xml"/><Relationship Id="rId59" Type="http://schemas.openxmlformats.org/officeDocument/2006/relationships/slide" Target="slides/slide35.xml"/><Relationship Id="rId40" Type="http://schemas.openxmlformats.org/officeDocument/2006/relationships/slide" Target="slides/slide16.xml"/><Relationship Id="rId41" Type="http://schemas.openxmlformats.org/officeDocument/2006/relationships/slide" Target="slides/slide17.xml"/><Relationship Id="rId42" Type="http://schemas.openxmlformats.org/officeDocument/2006/relationships/slide" Target="slides/slide18.xml"/><Relationship Id="rId43" Type="http://schemas.openxmlformats.org/officeDocument/2006/relationships/slide" Target="slides/slide19.xml"/><Relationship Id="rId44" Type="http://schemas.openxmlformats.org/officeDocument/2006/relationships/slide" Target="slides/slide20.xml"/><Relationship Id="rId45" Type="http://schemas.openxmlformats.org/officeDocument/2006/relationships/slide" Target="slides/slide21.xml"/><Relationship Id="rId46" Type="http://schemas.openxmlformats.org/officeDocument/2006/relationships/slide" Target="slides/slide22.xml"/><Relationship Id="rId47" Type="http://schemas.openxmlformats.org/officeDocument/2006/relationships/slide" Target="slides/slide23.xml"/><Relationship Id="rId48" Type="http://schemas.openxmlformats.org/officeDocument/2006/relationships/slide" Target="slides/slide24.xml"/><Relationship Id="rId49" Type="http://schemas.openxmlformats.org/officeDocument/2006/relationships/slide" Target="slides/slide25.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9" Type="http://schemas.openxmlformats.org/officeDocument/2006/relationships/slideMaster" Target="slideMasters/slideMaster9.xml"/><Relationship Id="rId30" Type="http://schemas.openxmlformats.org/officeDocument/2006/relationships/slide" Target="slides/slide6.xml"/><Relationship Id="rId31" Type="http://schemas.openxmlformats.org/officeDocument/2006/relationships/slide" Target="slides/slide7.xml"/><Relationship Id="rId32" Type="http://schemas.openxmlformats.org/officeDocument/2006/relationships/slide" Target="slides/slide8.xml"/><Relationship Id="rId33" Type="http://schemas.openxmlformats.org/officeDocument/2006/relationships/slide" Target="slides/slide9.xml"/><Relationship Id="rId34" Type="http://schemas.openxmlformats.org/officeDocument/2006/relationships/slide" Target="slides/slide10.xml"/><Relationship Id="rId35" Type="http://schemas.openxmlformats.org/officeDocument/2006/relationships/slide" Target="slides/slide11.xml"/><Relationship Id="rId36" Type="http://schemas.openxmlformats.org/officeDocument/2006/relationships/slide" Target="slides/slide12.xml"/><Relationship Id="rId37" Type="http://schemas.openxmlformats.org/officeDocument/2006/relationships/slide" Target="slides/slide13.xml"/><Relationship Id="rId38" Type="http://schemas.openxmlformats.org/officeDocument/2006/relationships/slide" Target="slides/slide14.xml"/><Relationship Id="rId39" Type="http://schemas.openxmlformats.org/officeDocument/2006/relationships/slide" Target="slides/slide15.xml"/><Relationship Id="rId70" Type="http://schemas.openxmlformats.org/officeDocument/2006/relationships/printerSettings" Target="printerSettings/printerSettings1.bin"/><Relationship Id="rId71" Type="http://schemas.openxmlformats.org/officeDocument/2006/relationships/presProps" Target="presProps.xml"/><Relationship Id="rId72" Type="http://schemas.openxmlformats.org/officeDocument/2006/relationships/viewProps" Target="viewProps.xml"/><Relationship Id="rId20" Type="http://schemas.openxmlformats.org/officeDocument/2006/relationships/slideMaster" Target="slideMasters/slideMaster20.xml"/><Relationship Id="rId21" Type="http://schemas.openxmlformats.org/officeDocument/2006/relationships/slideMaster" Target="slideMasters/slideMaster21.xml"/><Relationship Id="rId22" Type="http://schemas.openxmlformats.org/officeDocument/2006/relationships/slideMaster" Target="slideMasters/slideMaster22.xml"/><Relationship Id="rId23" Type="http://schemas.openxmlformats.org/officeDocument/2006/relationships/slideMaster" Target="slideMasters/slideMaster23.xml"/><Relationship Id="rId24" Type="http://schemas.openxmlformats.org/officeDocument/2006/relationships/slideMaster" Target="slideMasters/slideMaster24.xml"/><Relationship Id="rId25" Type="http://schemas.openxmlformats.org/officeDocument/2006/relationships/slide" Target="slides/slide1.xml"/><Relationship Id="rId26" Type="http://schemas.openxmlformats.org/officeDocument/2006/relationships/slide" Target="slides/slide2.xml"/><Relationship Id="rId27" Type="http://schemas.openxmlformats.org/officeDocument/2006/relationships/slide" Target="slides/slide3.xml"/><Relationship Id="rId28" Type="http://schemas.openxmlformats.org/officeDocument/2006/relationships/slide" Target="slides/slide4.xml"/><Relationship Id="rId29" Type="http://schemas.openxmlformats.org/officeDocument/2006/relationships/slide" Target="slides/slide5.xml"/><Relationship Id="rId73" Type="http://schemas.openxmlformats.org/officeDocument/2006/relationships/theme" Target="theme/theme1.xml"/><Relationship Id="rId74" Type="http://schemas.openxmlformats.org/officeDocument/2006/relationships/tableStyles" Target="tableStyles.xml"/><Relationship Id="rId60" Type="http://schemas.openxmlformats.org/officeDocument/2006/relationships/slide" Target="slides/slide36.xml"/><Relationship Id="rId61" Type="http://schemas.openxmlformats.org/officeDocument/2006/relationships/slide" Target="slides/slide37.xml"/><Relationship Id="rId62" Type="http://schemas.openxmlformats.org/officeDocument/2006/relationships/slide" Target="slides/slide38.xml"/><Relationship Id="rId10" Type="http://schemas.openxmlformats.org/officeDocument/2006/relationships/slideMaster" Target="slideMasters/slideMaster10.xml"/><Relationship Id="rId11" Type="http://schemas.openxmlformats.org/officeDocument/2006/relationships/slideMaster" Target="slideMasters/slideMaster11.xml"/><Relationship Id="rId12" Type="http://schemas.openxmlformats.org/officeDocument/2006/relationships/slideMaster" Target="slideMasters/slideMaster1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9.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DF49C1-EDDE-0E4F-82E8-0398BBC80C01}" type="datetimeFigureOut">
              <a:rPr lang="en-US" smtClean="0"/>
              <a:t>4/13/15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B19773-79A6-7844-B39A-90E237CB6627}" type="slidenum">
              <a:rPr lang="en-US" smtClean="0"/>
              <a:t>‹#›</a:t>
            </a:fld>
            <a:endParaRPr lang="en-US"/>
          </a:p>
        </p:txBody>
      </p:sp>
    </p:spTree>
    <p:extLst>
      <p:ext uri="{BB962C8B-B14F-4D97-AF65-F5344CB8AC3E}">
        <p14:creationId xmlns:p14="http://schemas.microsoft.com/office/powerpoint/2010/main" val="159993504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02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6080ABA-12B1-7345-8F55-96D43CE3A2C4}" type="slidenum">
              <a:rPr lang="en-US" sz="1200">
                <a:solidFill>
                  <a:srgbClr val="000000"/>
                </a:solidFill>
                <a:latin typeface="Calibri" charset="0"/>
              </a:rPr>
              <a:pPr eaLnBrk="1" hangingPunct="1"/>
              <a:t>15</a:t>
            </a:fld>
            <a:endParaRPr lang="en-US" sz="1200">
              <a:solidFill>
                <a:srgbClr val="000000"/>
              </a:solidFill>
              <a:latin typeface="Calibri" charset="0"/>
            </a:endParaRPr>
          </a:p>
        </p:txBody>
      </p:sp>
      <p:sp>
        <p:nvSpPr>
          <p:cNvPr id="6502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502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2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207D7B4-B863-C940-8762-0BF688F85E27}" type="slidenum">
              <a:rPr lang="en-US" sz="1200">
                <a:solidFill>
                  <a:srgbClr val="000000"/>
                </a:solidFill>
                <a:latin typeface="Calibri" charset="0"/>
              </a:rPr>
              <a:pPr eaLnBrk="1" hangingPunct="1"/>
              <a:t>16</a:t>
            </a:fld>
            <a:endParaRPr lang="en-US" sz="1200">
              <a:solidFill>
                <a:srgbClr val="000000"/>
              </a:solidFill>
              <a:latin typeface="Calibri" charset="0"/>
            </a:endParaRPr>
          </a:p>
        </p:txBody>
      </p:sp>
      <p:sp>
        <p:nvSpPr>
          <p:cNvPr id="6451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451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71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 name="Notes Placeholder 2"/>
          <p:cNvSpPr>
            <a:spLocks noGrp="1"/>
          </p:cNvSpPr>
          <p:nvPr>
            <p:ph type="body" idx="1"/>
          </p:nvPr>
        </p:nvSpPr>
        <p:spPr/>
        <p:txBody>
          <a:bodyPr/>
          <a:lstStyle/>
          <a:p>
            <a:pPr defTabSz="457200" eaLnBrk="1" fontAlgn="auto" hangingPunct="1">
              <a:spcBef>
                <a:spcPts val="0"/>
              </a:spcBef>
              <a:spcAft>
                <a:spcPts val="0"/>
              </a:spcAft>
              <a:defRPr/>
            </a:pPr>
            <a:r>
              <a:rPr lang="en-US" dirty="0" smtClean="0">
                <a:ea typeface="+mn-ea"/>
                <a:cs typeface="+mn-cs"/>
              </a:rPr>
              <a:t>Take the astounding journey inside the </a:t>
            </a:r>
            <a:r>
              <a:rPr lang="en-US" dirty="0" err="1" smtClean="0">
                <a:ea typeface="+mn-ea"/>
                <a:cs typeface="+mn-cs"/>
              </a:rPr>
              <a:t>IceCube</a:t>
            </a:r>
            <a:r>
              <a:rPr lang="en-US" dirty="0" smtClean="0">
                <a:ea typeface="+mn-ea"/>
                <a:cs typeface="+mn-cs"/>
              </a:rPr>
              <a:t> detector where, deep in the ice at the heart of Antarctica, over five thousand light sensors wait to capture traces of the ghost particle. </a:t>
            </a:r>
          </a:p>
          <a:p>
            <a:pPr>
              <a:defRPr/>
            </a:pPr>
            <a:endParaRPr lang="en-US" dirty="0"/>
          </a:p>
        </p:txBody>
      </p:sp>
      <p:sp>
        <p:nvSpPr>
          <p:cNvPr id="6471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3C8B6F-8940-F945-8B17-B91A4CFB2414}" type="slidenum">
              <a:rPr lang="en-US" sz="1200">
                <a:solidFill>
                  <a:srgbClr val="000000"/>
                </a:solidFill>
                <a:latin typeface="Calibri" charset="0"/>
                <a:cs typeface="Arial" charset="0"/>
              </a:rPr>
              <a:pPr eaLnBrk="1" hangingPunct="1"/>
              <a:t>17</a:t>
            </a:fld>
            <a:endParaRPr lang="en-US" sz="1200">
              <a:solidFill>
                <a:srgbClr val="000000"/>
              </a:solidFill>
              <a:latin typeface="Calibri" charset="0"/>
              <a:cs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43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543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rPr>
              <a:t>cherenkov.mp4</a:t>
            </a:r>
          </a:p>
        </p:txBody>
      </p:sp>
      <p:sp>
        <p:nvSpPr>
          <p:cNvPr id="6543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F283B70-3C23-F042-B521-93F6C1F43528}" type="slidenum">
              <a:rPr lang="en-US" sz="1200">
                <a:solidFill>
                  <a:srgbClr val="000000"/>
                </a:solidFill>
                <a:latin typeface="Calibri" charset="0"/>
              </a:rPr>
              <a:pPr eaLnBrk="1" hangingPunct="1"/>
              <a:t>18</a:t>
            </a:fld>
            <a:endParaRPr lang="en-US" sz="1200">
              <a:solidFill>
                <a:srgbClr val="000000"/>
              </a:solidFill>
              <a:latin typeface="Calibri"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32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9325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rPr>
              <a:t>Ernie-2.mp4</a:t>
            </a:r>
          </a:p>
        </p:txBody>
      </p:sp>
      <p:sp>
        <p:nvSpPr>
          <p:cNvPr id="69325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131B140-391C-C641-B7E6-6FC3833EBE90}" type="slidenum">
              <a:rPr lang="en-US" sz="1200">
                <a:solidFill>
                  <a:srgbClr val="000000"/>
                </a:solidFill>
                <a:latin typeface="Calibri" charset="0"/>
              </a:rPr>
              <a:pPr eaLnBrk="1" hangingPunct="1"/>
              <a:t>31</a:t>
            </a:fld>
            <a:endParaRPr lang="en-US" sz="1200">
              <a:solidFill>
                <a:srgbClr val="000000"/>
              </a:solidFill>
              <a:latin typeface="Calibri"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 name="Notes Placeholder 2"/>
          <p:cNvSpPr>
            <a:spLocks noGrp="1"/>
          </p:cNvSpPr>
          <p:nvPr>
            <p:ph type="body" idx="1"/>
          </p:nvPr>
        </p:nvSpPr>
        <p:spPr/>
        <p:txBody>
          <a:bodyPr/>
          <a:lstStyle/>
          <a:p>
            <a:pPr defTabSz="457200" eaLnBrk="1" fontAlgn="auto" hangingPunct="1">
              <a:spcBef>
                <a:spcPts val="0"/>
              </a:spcBef>
              <a:spcAft>
                <a:spcPts val="0"/>
              </a:spcAft>
              <a:defRPr/>
            </a:pPr>
            <a:r>
              <a:rPr lang="en-US" dirty="0" err="1" smtClean="0">
                <a:ea typeface="+mn-ea"/>
                <a:cs typeface="+mn-cs"/>
              </a:rPr>
              <a:t>IceCube</a:t>
            </a:r>
            <a:r>
              <a:rPr lang="en-US" dirty="0" smtClean="0">
                <a:ea typeface="+mn-ea"/>
                <a:cs typeface="+mn-cs"/>
              </a:rPr>
              <a:t> has allowed scientists to launch a hunt for some of the most elusive particles in our universe, neutrinos. These high-energy neutrinos give us an exclusive way to study powerful cosmic engines like exploding stars and black holes. This illustration shows one of the highest energy neutrino events ever measured super-imposed on the Mendota lakefront to give a sense of the enormous size of the </a:t>
            </a:r>
            <a:r>
              <a:rPr lang="en-US" dirty="0" err="1" smtClean="0">
                <a:ea typeface="+mn-ea"/>
                <a:cs typeface="+mn-cs"/>
              </a:rPr>
              <a:t>IceCube</a:t>
            </a:r>
            <a:r>
              <a:rPr lang="en-US" dirty="0" smtClean="0">
                <a:ea typeface="+mn-ea"/>
                <a:cs typeface="+mn-cs"/>
              </a:rPr>
              <a:t> detector.</a:t>
            </a:r>
          </a:p>
          <a:p>
            <a:pPr>
              <a:defRPr/>
            </a:pPr>
            <a:endParaRPr lang="en-US" dirty="0"/>
          </a:p>
        </p:txBody>
      </p:sp>
      <p:sp>
        <p:nvSpPr>
          <p:cNvPr id="6993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51F666A-D589-9948-A350-410D141793AC}" type="slidenum">
              <a:rPr lang="en-US" sz="1200">
                <a:solidFill>
                  <a:srgbClr val="000000"/>
                </a:solidFill>
                <a:latin typeface="Calibri" charset="0"/>
                <a:cs typeface="Arial" charset="0"/>
              </a:rPr>
              <a:pPr eaLnBrk="1" hangingPunct="1"/>
              <a:t>32</a:t>
            </a:fld>
            <a:endParaRPr lang="en-US" sz="1200">
              <a:solidFill>
                <a:srgbClr val="000000"/>
              </a:solidFill>
              <a:latin typeface="Calibri"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392B74B-066C-F540-9205-8332F6F141ED}" type="datetimeFigureOut">
              <a:rPr lang="en-US" smtClean="0"/>
              <a:t>4/13/15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380004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92B74B-066C-F540-9205-8332F6F141ED}" type="datetimeFigureOut">
              <a:rPr lang="en-US" smtClean="0"/>
              <a:t>4/13/15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260837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392B74B-066C-F540-9205-8332F6F141ED}" type="datetimeFigureOut">
              <a:rPr lang="en-US" smtClean="0"/>
              <a:t>4/13/15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734754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392B74B-066C-F540-9205-8332F6F141ED}" type="datetimeFigureOut">
              <a:rPr lang="en-US" smtClean="0"/>
              <a:t>4/13/15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3224940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392B74B-066C-F540-9205-8332F6F141ED}" type="datetimeFigureOut">
              <a:rPr lang="en-US" smtClean="0"/>
              <a:t>4/13/15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654789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392B74B-066C-F540-9205-8332F6F141ED}" type="datetimeFigureOut">
              <a:rPr lang="en-US" smtClean="0"/>
              <a:t>4/13/15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4103387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92B74B-066C-F540-9205-8332F6F141ED}" type="datetimeFigureOut">
              <a:rPr lang="en-US" smtClean="0"/>
              <a:t>4/13/15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2435608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392B74B-066C-F540-9205-8332F6F141ED}" type="datetimeFigureOut">
              <a:rPr lang="en-US" smtClean="0"/>
              <a:t>4/13/15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173029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392B74B-066C-F540-9205-8332F6F141ED}" type="datetimeFigureOut">
              <a:rPr lang="en-US" smtClean="0"/>
              <a:t>4/13/15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730180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92B74B-066C-F540-9205-8332F6F141ED}" type="datetimeFigureOut">
              <a:rPr lang="en-US" smtClean="0"/>
              <a:t>4/13/15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1745476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92B74B-066C-F540-9205-8332F6F141ED}" type="datetimeFigureOut">
              <a:rPr lang="en-US" smtClean="0"/>
              <a:t>4/13/15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0DD2C-3869-7742-996B-6115373BB606}" type="slidenum">
              <a:rPr lang="en-US" smtClean="0"/>
              <a:t>‹#›</a:t>
            </a:fld>
            <a:endParaRPr lang="en-US"/>
          </a:p>
        </p:txBody>
      </p:sp>
    </p:spTree>
    <p:extLst>
      <p:ext uri="{BB962C8B-B14F-4D97-AF65-F5344CB8AC3E}">
        <p14:creationId xmlns:p14="http://schemas.microsoft.com/office/powerpoint/2010/main" val="1188156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18BAF38A-918D-9A49-821C-322A9E7CCFD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020131352"/>
      </p:ext>
    </p:extLst>
  </p:cSld>
  <p:clrMapOvr>
    <a:masterClrMapping/>
  </p:clrMapOvr>
  <p:transition xmlns:p14="http://schemas.microsoft.com/office/powerpoint/2010/mai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9AB3C057-49A0-2947-ADAD-77FD12763FF7}"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677020882"/>
      </p:ext>
    </p:extLst>
  </p:cSld>
  <p:clrMapOvr>
    <a:masterClrMapping/>
  </p:clrMapOvr>
  <p:transition xmlns:p14="http://schemas.microsoft.com/office/powerpoint/2010/mai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AB4CBECC-8424-2347-A1E1-F3A08C542A3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366468954"/>
      </p:ext>
    </p:extLst>
  </p:cSld>
  <p:clrMapOvr>
    <a:masterClrMapping/>
  </p:clrMapOvr>
  <p:transition xmlns:p14="http://schemas.microsoft.com/office/powerpoint/2010/mai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15381DB5-AB67-F54A-92C9-B4105A1FDDBC}"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042481277"/>
      </p:ext>
    </p:extLst>
  </p:cSld>
  <p:clrMapOvr>
    <a:masterClrMapping/>
  </p:clrMapOvr>
  <p:transition xmlns:p14="http://schemas.microsoft.com/office/powerpoint/2010/mai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C65C41D7-291B-E543-BDD8-6DAA46E89E8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4065800142"/>
      </p:ext>
    </p:extLst>
  </p:cSld>
  <p:clrMapOvr>
    <a:masterClrMapping/>
  </p:clrMapOvr>
  <p:transition xmlns:p14="http://schemas.microsoft.com/office/powerpoint/2010/mai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6773F38D-CC74-D84B-B139-93E376EC8683}"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2630916247"/>
      </p:ext>
    </p:extLst>
  </p:cSld>
  <p:clrMapOvr>
    <a:masterClrMapping/>
  </p:clrMapOvr>
  <p:transition xmlns:p14="http://schemas.microsoft.com/office/powerpoint/2010/main" spd="slow">
    <p:randomBar dir="vert"/>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A1969450-2694-3649-9D3A-A160FACE426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332265834"/>
      </p:ext>
    </p:extLst>
  </p:cSld>
  <p:clrMapOvr>
    <a:masterClrMapping/>
  </p:clrMapOvr>
  <p:transition xmlns:p14="http://schemas.microsoft.com/office/powerpoint/2010/main" spd="slow">
    <p:randomBar dir="vert"/>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5FCDA12A-099D-CF4C-AD27-5C5EC60BBA6E}"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979223360"/>
      </p:ext>
    </p:extLst>
  </p:cSld>
  <p:clrMapOvr>
    <a:masterClrMapping/>
  </p:clrMapOvr>
  <p:transition xmlns:p14="http://schemas.microsoft.com/office/powerpoint/2010/main" spd="slow">
    <p:randomBar dir="vert"/>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536646-2332-2A43-A1B0-66DA142B3792}"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64373055"/>
      </p:ext>
    </p:extLst>
  </p:cSld>
  <p:clrMapOvr>
    <a:masterClrMapping/>
  </p:clrMapOvr>
  <p:transition xmlns:p14="http://schemas.microsoft.com/office/powerpoint/2010/main" spd="slow">
    <p:randomBar dir="vert"/>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21C7DDC6-8C16-4647-8F0B-15AF4E149A66}"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3331116959"/>
      </p:ext>
    </p:extLst>
  </p:cSld>
  <p:clrMapOvr>
    <a:masterClrMapping/>
  </p:clrMapOvr>
  <p:transition xmlns:p14="http://schemas.microsoft.com/office/powerpoint/2010/main" spd="slow">
    <p:randomBar dir="vert"/>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FDB121E-40D1-5843-9361-521EF038700A}" type="slidenum">
              <a:rPr lang="en-US">
                <a:latin typeface="Arial"/>
                <a:ea typeface="ＭＳ Ｐゴシック"/>
              </a:rPr>
              <a:pPr>
                <a:defRPr/>
              </a:pPr>
              <a:t>‹#›</a:t>
            </a:fld>
            <a:endParaRPr lang="en-US">
              <a:latin typeface="Arial"/>
              <a:ea typeface="ＭＳ Ｐゴシック"/>
            </a:endParaRPr>
          </a:p>
        </p:txBody>
      </p:sp>
    </p:spTree>
    <p:extLst>
      <p:ext uri="{BB962C8B-B14F-4D97-AF65-F5344CB8AC3E}">
        <p14:creationId xmlns:p14="http://schemas.microsoft.com/office/powerpoint/2010/main" val="1113743571"/>
      </p:ext>
    </p:extLst>
  </p:cSld>
  <p:clrMapOvr>
    <a:masterClrMapping/>
  </p:clrMapOvr>
  <p:transition xmlns:p14="http://schemas.microsoft.com/office/powerpoint/2010/main" spd="slow">
    <p:randomBar dir="vert"/>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DE4B15D4-5289-CE42-BA75-0BEC9F18D2B9}" type="slidenum">
              <a:rPr lang="en-US"/>
              <a:pPr>
                <a:defRPr/>
              </a:pPr>
              <a:t>‹#›</a:t>
            </a:fld>
            <a:endParaRPr lang="en-US"/>
          </a:p>
        </p:txBody>
      </p:sp>
    </p:spTree>
    <p:extLst>
      <p:ext uri="{BB962C8B-B14F-4D97-AF65-F5344CB8AC3E}">
        <p14:creationId xmlns:p14="http://schemas.microsoft.com/office/powerpoint/2010/main" val="223107433"/>
      </p:ext>
    </p:extLst>
  </p:cSld>
  <p:clrMapOvr>
    <a:masterClrMapping/>
  </p:clrMapOvr>
  <p:transition xmlns:p14="http://schemas.microsoft.com/office/powerpoint/2010/main" spd="slow">
    <p:randomBar dir="vert"/>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464CEEAB-C9C9-3740-A63A-2E8A2FE1E588}" type="slidenum">
              <a:rPr lang="en-US"/>
              <a:pPr>
                <a:defRPr/>
              </a:pPr>
              <a:t>‹#›</a:t>
            </a:fld>
            <a:endParaRPr lang="en-US"/>
          </a:p>
        </p:txBody>
      </p:sp>
    </p:spTree>
    <p:extLst>
      <p:ext uri="{BB962C8B-B14F-4D97-AF65-F5344CB8AC3E}">
        <p14:creationId xmlns:p14="http://schemas.microsoft.com/office/powerpoint/2010/main" val="968622191"/>
      </p:ext>
    </p:extLst>
  </p:cSld>
  <p:clrMapOvr>
    <a:masterClrMapping/>
  </p:clrMapOvr>
  <p:transition xmlns:p14="http://schemas.microsoft.com/office/powerpoint/2010/main" spd="slow">
    <p:randomBar dir="vert"/>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7AE1EE30-1C82-584C-9BEC-8A2F26CF3C56}" type="slidenum">
              <a:rPr lang="en-US"/>
              <a:pPr>
                <a:defRPr/>
              </a:pPr>
              <a:t>‹#›</a:t>
            </a:fld>
            <a:endParaRPr lang="en-US"/>
          </a:p>
        </p:txBody>
      </p:sp>
    </p:spTree>
    <p:extLst>
      <p:ext uri="{BB962C8B-B14F-4D97-AF65-F5344CB8AC3E}">
        <p14:creationId xmlns:p14="http://schemas.microsoft.com/office/powerpoint/2010/main" val="2600808149"/>
      </p:ext>
    </p:extLst>
  </p:cSld>
  <p:clrMapOvr>
    <a:masterClrMapping/>
  </p:clrMapOvr>
  <p:transition xmlns:p14="http://schemas.microsoft.com/office/powerpoint/2010/main" spd="slow">
    <p:randomBar dir="vert"/>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C1D489CE-4966-934A-B614-D5D17E64BE80}" type="slidenum">
              <a:rPr lang="en-US"/>
              <a:pPr>
                <a:defRPr/>
              </a:pPr>
              <a:t>‹#›</a:t>
            </a:fld>
            <a:endParaRPr lang="en-US"/>
          </a:p>
        </p:txBody>
      </p:sp>
    </p:spTree>
    <p:extLst>
      <p:ext uri="{BB962C8B-B14F-4D97-AF65-F5344CB8AC3E}">
        <p14:creationId xmlns:p14="http://schemas.microsoft.com/office/powerpoint/2010/main" val="1531963742"/>
      </p:ext>
    </p:extLst>
  </p:cSld>
  <p:clrMapOvr>
    <a:masterClrMapping/>
  </p:clrMapOvr>
  <p:transition xmlns:p14="http://schemas.microsoft.com/office/powerpoint/2010/main" spd="slow">
    <p:randomBar dir="vert"/>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8"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lvl1pPr>
          </a:lstStyle>
          <a:p>
            <a:pPr>
              <a:defRPr/>
            </a:pPr>
            <a:fld id="{2A4DFB9A-C89F-B34A-A83C-857DD2486A85}" type="slidenum">
              <a:rPr lang="en-US"/>
              <a:pPr>
                <a:defRPr/>
              </a:pPr>
              <a:t>‹#›</a:t>
            </a:fld>
            <a:endParaRPr lang="en-US"/>
          </a:p>
        </p:txBody>
      </p:sp>
    </p:spTree>
    <p:extLst>
      <p:ext uri="{BB962C8B-B14F-4D97-AF65-F5344CB8AC3E}">
        <p14:creationId xmlns:p14="http://schemas.microsoft.com/office/powerpoint/2010/main" val="1731648753"/>
      </p:ext>
    </p:extLst>
  </p:cSld>
  <p:clrMapOvr>
    <a:masterClrMapping/>
  </p:clrMapOvr>
  <p:transition xmlns:p14="http://schemas.microsoft.com/office/powerpoint/2010/main" spd="slow">
    <p:randomBar dir="vert"/>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4"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lvl1pPr>
          </a:lstStyle>
          <a:p>
            <a:pPr>
              <a:defRPr/>
            </a:pPr>
            <a:fld id="{A33D8C4E-26A8-5D42-B2BA-3503AFB8A569}" type="slidenum">
              <a:rPr lang="en-US"/>
              <a:pPr>
                <a:defRPr/>
              </a:pPr>
              <a:t>‹#›</a:t>
            </a:fld>
            <a:endParaRPr lang="en-US"/>
          </a:p>
        </p:txBody>
      </p:sp>
    </p:spTree>
    <p:extLst>
      <p:ext uri="{BB962C8B-B14F-4D97-AF65-F5344CB8AC3E}">
        <p14:creationId xmlns:p14="http://schemas.microsoft.com/office/powerpoint/2010/main" val="1142105182"/>
      </p:ext>
    </p:extLst>
  </p:cSld>
  <p:clrMapOvr>
    <a:masterClrMapping/>
  </p:clrMapOvr>
  <p:transition xmlns:p14="http://schemas.microsoft.com/office/powerpoint/2010/main" spd="slow">
    <p:randomBar dir="vert"/>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3"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lvl1pPr>
          </a:lstStyle>
          <a:p>
            <a:pPr>
              <a:defRPr/>
            </a:pPr>
            <a:fld id="{7429419C-659B-9048-A35E-FD40D6B70EEA}" type="slidenum">
              <a:rPr lang="en-US"/>
              <a:pPr>
                <a:defRPr/>
              </a:pPr>
              <a:t>‹#›</a:t>
            </a:fld>
            <a:endParaRPr lang="en-US"/>
          </a:p>
        </p:txBody>
      </p:sp>
    </p:spTree>
    <p:extLst>
      <p:ext uri="{BB962C8B-B14F-4D97-AF65-F5344CB8AC3E}">
        <p14:creationId xmlns:p14="http://schemas.microsoft.com/office/powerpoint/2010/main" val="1228372426"/>
      </p:ext>
    </p:extLst>
  </p:cSld>
  <p:clrMapOvr>
    <a:masterClrMapping/>
  </p:clrMapOvr>
  <p:transition xmlns:p14="http://schemas.microsoft.com/office/powerpoint/2010/main" spd="slow">
    <p:randomBar dir="vert"/>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5303CB33-1226-1544-A8DB-768A6CF7D378}" type="slidenum">
              <a:rPr lang="en-US"/>
              <a:pPr>
                <a:defRPr/>
              </a:pPr>
              <a:t>‹#›</a:t>
            </a:fld>
            <a:endParaRPr lang="en-US"/>
          </a:p>
        </p:txBody>
      </p:sp>
    </p:spTree>
    <p:extLst>
      <p:ext uri="{BB962C8B-B14F-4D97-AF65-F5344CB8AC3E}">
        <p14:creationId xmlns:p14="http://schemas.microsoft.com/office/powerpoint/2010/main" val="221047348"/>
      </p:ext>
    </p:extLst>
  </p:cSld>
  <p:clrMapOvr>
    <a:masterClrMapping/>
  </p:clrMapOvr>
  <p:transition xmlns:p14="http://schemas.microsoft.com/office/powerpoint/2010/main" spd="slow">
    <p:randomBar dir="vert"/>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lvl1pPr>
          </a:lstStyle>
          <a:p>
            <a:pPr>
              <a:defRPr/>
            </a:pPr>
            <a:fld id="{6FD3265A-CAE0-0546-BF26-DCD8C411569B}" type="slidenum">
              <a:rPr lang="en-US"/>
              <a:pPr>
                <a:defRPr/>
              </a:pPr>
              <a:t>‹#›</a:t>
            </a:fld>
            <a:endParaRPr lang="en-US"/>
          </a:p>
        </p:txBody>
      </p:sp>
    </p:spTree>
    <p:extLst>
      <p:ext uri="{BB962C8B-B14F-4D97-AF65-F5344CB8AC3E}">
        <p14:creationId xmlns:p14="http://schemas.microsoft.com/office/powerpoint/2010/main" val="3605449273"/>
      </p:ext>
    </p:extLst>
  </p:cSld>
  <p:clrMapOvr>
    <a:masterClrMapping/>
  </p:clrMapOvr>
  <p:transition xmlns:p14="http://schemas.microsoft.com/office/powerpoint/2010/main" spd="slow">
    <p:randomBar dir="vert"/>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4359E83B-89B2-9F41-A1BF-3C0EF1E6C4ED}" type="slidenum">
              <a:rPr lang="en-US"/>
              <a:pPr>
                <a:defRPr/>
              </a:pPr>
              <a:t>‹#›</a:t>
            </a:fld>
            <a:endParaRPr lang="en-US"/>
          </a:p>
        </p:txBody>
      </p:sp>
    </p:spTree>
    <p:extLst>
      <p:ext uri="{BB962C8B-B14F-4D97-AF65-F5344CB8AC3E}">
        <p14:creationId xmlns:p14="http://schemas.microsoft.com/office/powerpoint/2010/main" val="2191899153"/>
      </p:ext>
    </p:extLst>
  </p:cSld>
  <p:clrMapOvr>
    <a:masterClrMapping/>
  </p:clrMapOvr>
  <p:transition xmlns:p14="http://schemas.microsoft.com/office/powerpoint/2010/main" spd="slow">
    <p:randomBar dir="vert"/>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4A811A4D-02BF-A64C-BB59-9053289F5342}" type="slidenum">
              <a:rPr lang="en-US"/>
              <a:pPr>
                <a:defRPr/>
              </a:pPr>
              <a:t>‹#›</a:t>
            </a:fld>
            <a:endParaRPr lang="en-US"/>
          </a:p>
        </p:txBody>
      </p:sp>
    </p:spTree>
    <p:extLst>
      <p:ext uri="{BB962C8B-B14F-4D97-AF65-F5344CB8AC3E}">
        <p14:creationId xmlns:p14="http://schemas.microsoft.com/office/powerpoint/2010/main" val="3181786166"/>
      </p:ext>
    </p:extLst>
  </p:cSld>
  <p:clrMapOvr>
    <a:masterClrMapping/>
  </p:clrMapOvr>
  <p:transition xmlns:p14="http://schemas.microsoft.com/office/powerpoint/2010/main" spd="slow">
    <p:randomBar dir="vert"/>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B2908D-B934-0044-8008-8536BB295714}"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921459172"/>
      </p:ext>
    </p:extLst>
  </p:cSld>
  <p:clrMapOvr>
    <a:masterClrMapping/>
  </p:clrMapOvr>
  <p:transition xmlns:p14="http://schemas.microsoft.com/office/powerpoint/2010/main" spd="slow">
    <p:randomBar dir="vert"/>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FB394387-AC78-354C-9826-18F6CCBCC92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256119230"/>
      </p:ext>
    </p:extLst>
  </p:cSld>
  <p:clrMapOvr>
    <a:masterClrMapping/>
  </p:clrMapOvr>
  <p:transition xmlns:p14="http://schemas.microsoft.com/office/powerpoint/2010/main" spd="slow">
    <p:randomBar dir="vert"/>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93C734-750C-8042-9F67-3BB7C78419A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966720090"/>
      </p:ext>
    </p:extLst>
  </p:cSld>
  <p:clrMapOvr>
    <a:masterClrMapping/>
  </p:clrMapOvr>
  <p:transition xmlns:p14="http://schemas.microsoft.com/office/powerpoint/2010/main" spd="slow">
    <p:randomBar dir="vert"/>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291B9E-93DE-0D40-9B7F-658C4A75DF9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613932211"/>
      </p:ext>
    </p:extLst>
  </p:cSld>
  <p:clrMapOvr>
    <a:masterClrMapping/>
  </p:clrMapOvr>
  <p:transition xmlns:p14="http://schemas.microsoft.com/office/powerpoint/2010/main" spd="slow">
    <p:randomBar dir="vert"/>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5A185558-734D-0340-B57D-490A8F3845F9}"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661128633"/>
      </p:ext>
    </p:extLst>
  </p:cSld>
  <p:clrMapOvr>
    <a:masterClrMapping/>
  </p:clrMapOvr>
  <p:transition xmlns:p14="http://schemas.microsoft.com/office/powerpoint/2010/main" spd="slow">
    <p:randomBar dir="vert"/>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5B974BCD-C7EC-8243-A632-036CE03F78D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252244011"/>
      </p:ext>
    </p:extLst>
  </p:cSld>
  <p:clrMapOvr>
    <a:masterClrMapping/>
  </p:clrMapOvr>
  <p:transition xmlns:p14="http://schemas.microsoft.com/office/powerpoint/2010/main" spd="slow">
    <p:randomBar dir="vert"/>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6E2B06DA-9F01-FC41-9008-1771D7D9B2F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074817125"/>
      </p:ext>
    </p:extLst>
  </p:cSld>
  <p:clrMapOvr>
    <a:masterClrMapping/>
  </p:clrMapOvr>
  <p:transition xmlns:p14="http://schemas.microsoft.com/office/powerpoint/2010/main" spd="slow">
    <p:randomBar dir="vert"/>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DF84FCF8-3BC9-4548-A8BD-66953558E31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202542101"/>
      </p:ext>
    </p:extLst>
  </p:cSld>
  <p:clrMapOvr>
    <a:masterClrMapping/>
  </p:clrMapOvr>
  <p:transition xmlns:p14="http://schemas.microsoft.com/office/powerpoint/2010/main" spd="slow">
    <p:randomBar dir="vert"/>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0C2C8DF3-872C-854D-949B-7938F635C19D}"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726628404"/>
      </p:ext>
    </p:extLst>
  </p:cSld>
  <p:clrMapOvr>
    <a:masterClrMapping/>
  </p:clrMapOvr>
  <p:transition xmlns:p14="http://schemas.microsoft.com/office/powerpoint/2010/main" spd="slow">
    <p:randomBar dir="vert"/>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FA8BA237-13A4-1846-8BEF-3775A58DDC4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965709918"/>
      </p:ext>
    </p:extLst>
  </p:cSld>
  <p:clrMapOvr>
    <a:masterClrMapping/>
  </p:clrMapOvr>
  <p:transition xmlns:p14="http://schemas.microsoft.com/office/powerpoint/2010/main" spd="slow">
    <p:randomBar dir="vert"/>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BF489B-3335-654F-AF18-D73C0AFCC4A4}"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223372312"/>
      </p:ext>
    </p:extLst>
  </p:cSld>
  <p:clrMapOvr>
    <a:masterClrMapping/>
  </p:clrMapOvr>
  <p:transition xmlns:p14="http://schemas.microsoft.com/office/powerpoint/2010/main" spd="slow">
    <p:randomBar dir="vert"/>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30F551AA-A016-B64E-97AE-71E9918942A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66696673"/>
      </p:ext>
    </p:extLst>
  </p:cSld>
  <p:clrMapOvr>
    <a:masterClrMapping/>
  </p:clrMapOvr>
  <p:transition xmlns:p14="http://schemas.microsoft.com/office/powerpoint/2010/main" spd="slow">
    <p:randomBar dir="vert"/>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2EBD55CE-93B4-E84D-BD71-172B7359D0BD}"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429672387"/>
      </p:ext>
    </p:extLst>
  </p:cSld>
  <p:clrMapOvr>
    <a:masterClrMapping/>
  </p:clrMapOvr>
  <p:transition xmlns:p14="http://schemas.microsoft.com/office/powerpoint/2010/main" spd="slow">
    <p:randomBar dir="vert"/>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B23C5079-06BE-2945-9B21-229FC2014B0E}"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814377358"/>
      </p:ext>
    </p:extLst>
  </p:cSld>
  <p:clrMapOvr>
    <a:masterClrMapping/>
  </p:clrMapOvr>
  <p:transition xmlns:p14="http://schemas.microsoft.com/office/powerpoint/2010/main" spd="slow">
    <p:randomBar dir="vert"/>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35E8ED76-C285-E54A-A9F9-93EDA56AD63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8960453"/>
      </p:ext>
    </p:extLst>
  </p:cSld>
  <p:clrMapOvr>
    <a:masterClrMapping/>
  </p:clrMapOvr>
  <p:transition xmlns:p14="http://schemas.microsoft.com/office/powerpoint/2010/main" spd="slow">
    <p:randomBar dir="vert"/>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9" name="Rectangle 6"/>
          <p:cNvSpPr>
            <a:spLocks noGrp="1" noChangeArrowheads="1"/>
          </p:cNvSpPr>
          <p:nvPr>
            <p:ph type="sldNum" sz="quarter" idx="12"/>
          </p:nvPr>
        </p:nvSpPr>
        <p:spPr/>
        <p:txBody>
          <a:bodyPr/>
          <a:lstStyle>
            <a:lvl1pPr>
              <a:defRPr/>
            </a:lvl1pPr>
          </a:lstStyle>
          <a:p>
            <a:pPr>
              <a:defRPr/>
            </a:pPr>
            <a:fld id="{B4241B94-A851-3544-B776-9BB201B08A4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603615079"/>
      </p:ext>
    </p:extLst>
  </p:cSld>
  <p:clrMapOvr>
    <a:masterClrMapping/>
  </p:clrMapOvr>
  <p:transition xmlns:p14="http://schemas.microsoft.com/office/powerpoint/2010/main" spd="slow">
    <p:randomBar dir="vert"/>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p:txBody>
          <a:bodyPr/>
          <a:lstStyle>
            <a:lvl1pPr>
              <a:defRPr/>
            </a:lvl1pPr>
          </a:lstStyle>
          <a:p>
            <a:pPr>
              <a:defRPr/>
            </a:pPr>
            <a:fld id="{E2439A09-E6CF-514B-8D63-B57080C12D72}"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394787599"/>
      </p:ext>
    </p:extLst>
  </p:cSld>
  <p:clrMapOvr>
    <a:masterClrMapping/>
  </p:clrMapOvr>
  <p:transition xmlns:p14="http://schemas.microsoft.com/office/powerpoint/2010/main" spd="slow">
    <p:randomBar dir="vert"/>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p:txBody>
          <a:bodyPr/>
          <a:lstStyle>
            <a:lvl1pPr>
              <a:defRPr/>
            </a:lvl1pPr>
          </a:lstStyle>
          <a:p>
            <a:pPr>
              <a:defRPr/>
            </a:pPr>
            <a:fld id="{9D3CA89F-75A9-9949-A98A-D9B45D08E70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058998043"/>
      </p:ext>
    </p:extLst>
  </p:cSld>
  <p:clrMapOvr>
    <a:masterClrMapping/>
  </p:clrMapOvr>
  <p:transition xmlns:p14="http://schemas.microsoft.com/office/powerpoint/2010/main" spd="slow">
    <p:randomBar dir="vert"/>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65813CCA-F371-F944-B98E-CFDAEDDA20F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880063751"/>
      </p:ext>
    </p:extLst>
  </p:cSld>
  <p:clrMapOvr>
    <a:masterClrMapping/>
  </p:clrMapOvr>
  <p:transition xmlns:p14="http://schemas.microsoft.com/office/powerpoint/2010/main" spd="slow">
    <p:randomBar dir="vert"/>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3CB9AD91-7C8B-AC4B-9D2C-914965E7AE84}"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263863697"/>
      </p:ext>
    </p:extLst>
  </p:cSld>
  <p:clrMapOvr>
    <a:masterClrMapping/>
  </p:clrMapOvr>
  <p:transition xmlns:p14="http://schemas.microsoft.com/office/powerpoint/2010/main" spd="slow">
    <p:randomBar dir="vert"/>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20EB08E5-E870-4045-BA03-B41FB684D30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550484915"/>
      </p:ext>
    </p:extLst>
  </p:cSld>
  <p:clrMapOvr>
    <a:masterClrMapping/>
  </p:clrMapOvr>
  <p:transition xmlns:p14="http://schemas.microsoft.com/office/powerpoint/2010/main" spd="slow">
    <p:randomBar dir="vert"/>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1B1E0B2D-1217-1740-A765-B7403CD7716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182654943"/>
      </p:ext>
    </p:extLst>
  </p:cSld>
  <p:clrMapOvr>
    <a:masterClrMapping/>
  </p:clrMapOvr>
  <p:transition xmlns:p14="http://schemas.microsoft.com/office/powerpoint/2010/main" spd="slow">
    <p:randomBar dir="vert"/>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p:txBody>
          <a:bodyPr/>
          <a:lstStyle>
            <a:lvl1pPr>
              <a:defRPr/>
            </a:lvl1pPr>
          </a:lstStyle>
          <a:p>
            <a:pPr>
              <a:defRPr/>
            </a:pPr>
            <a:fld id="{53F74C58-C7B5-654B-91C3-34DB32B719E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841835359"/>
      </p:ext>
    </p:extLst>
  </p:cSld>
  <p:clrMapOvr>
    <a:masterClrMapping/>
  </p:clrMapOvr>
  <p:transition xmlns:p14="http://schemas.microsoft.com/office/powerpoint/2010/main" spd="slow">
    <p:randomBar dir="vert"/>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22D49FB8-DF06-C34D-B5D1-77CB6CCAC4D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32462416"/>
      </p:ext>
    </p:extLst>
  </p:cSld>
  <p:clrMapOvr>
    <a:masterClrMapping/>
  </p:clrMapOvr>
  <p:transition xmlns:p14="http://schemas.microsoft.com/office/powerpoint/2010/main" spd="slow">
    <p:randomBar dir="vert"/>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30279CF5-BF2F-334A-BE35-2D06A1DE3A1D}"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979318782"/>
      </p:ext>
    </p:extLst>
  </p:cSld>
  <p:clrMapOvr>
    <a:masterClrMapping/>
  </p:clrMapOvr>
  <p:transition xmlns:p14="http://schemas.microsoft.com/office/powerpoint/2010/main" spd="slow">
    <p:randomBar dir="vert"/>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D7A89DFD-6FCA-B149-85B5-7637707C319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917031490"/>
      </p:ext>
    </p:extLst>
  </p:cSld>
  <p:clrMapOvr>
    <a:masterClrMapping/>
  </p:clrMapOvr>
  <p:transition xmlns:p14="http://schemas.microsoft.com/office/powerpoint/2010/main" spd="slow">
    <p:randomBar dir="vert"/>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5B30E0CC-FD5F-DC48-85FA-5E7EDF302C3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40934032"/>
      </p:ext>
    </p:extLst>
  </p:cSld>
  <p:clrMapOvr>
    <a:masterClrMapping/>
  </p:clrMapOvr>
  <p:transition xmlns:p14="http://schemas.microsoft.com/office/powerpoint/2010/main" spd="slow">
    <p:randomBar dir="vert"/>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7456B1F2-41EE-8E49-B9DF-862BAC414D2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583926124"/>
      </p:ext>
    </p:extLst>
  </p:cSld>
  <p:clrMapOvr>
    <a:masterClrMapping/>
  </p:clrMapOvr>
  <p:transition xmlns:p14="http://schemas.microsoft.com/office/powerpoint/2010/main" spd="slow">
    <p:randomBar dir="vert"/>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Footer Placeholder 7"/>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pPr>
              <a:defRPr/>
            </a:pPr>
            <a:fld id="{0F0F237C-0D49-E94F-A2AD-2BF2B8582D0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995695948"/>
      </p:ext>
    </p:extLst>
  </p:cSld>
  <p:clrMapOvr>
    <a:masterClrMapping/>
  </p:clrMapOvr>
  <p:transition xmlns:p14="http://schemas.microsoft.com/office/powerpoint/2010/main" spd="slow">
    <p:randomBar dir="vert"/>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Footer Placeholder 3"/>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pPr>
              <a:defRPr/>
            </a:pPr>
            <a:fld id="{090DD547-B2CE-0541-B161-F33D3B17878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299967017"/>
      </p:ext>
    </p:extLst>
  </p:cSld>
  <p:clrMapOvr>
    <a:masterClrMapping/>
  </p:clrMapOvr>
  <p:transition xmlns:p14="http://schemas.microsoft.com/office/powerpoint/2010/main" spd="slow">
    <p:randomBar dir="vert"/>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3" name="Footer Placeholder 2"/>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pPr>
              <a:defRPr/>
            </a:pPr>
            <a:fld id="{182F10C2-1209-EC42-9AD8-D3B766D3419E}"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498059071"/>
      </p:ext>
    </p:extLst>
  </p:cSld>
  <p:clrMapOvr>
    <a:masterClrMapping/>
  </p:clrMapOvr>
  <p:transition xmlns:p14="http://schemas.microsoft.com/office/powerpoint/2010/main" spd="slow">
    <p:randomBar dir="vert"/>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C3A21B7B-E3DA-4D49-81B0-C61F4EA3EFC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925425589"/>
      </p:ext>
    </p:extLst>
  </p:cSld>
  <p:clrMapOvr>
    <a:masterClrMapping/>
  </p:clrMapOvr>
  <p:transition xmlns:p14="http://schemas.microsoft.com/office/powerpoint/2010/main" spd="slow">
    <p:randomBar dir="vert"/>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52F8B0F4-CA5E-B44D-AF80-686AFEFA1353}"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098317023"/>
      </p:ext>
    </p:extLst>
  </p:cSld>
  <p:clrMapOvr>
    <a:masterClrMapping/>
  </p:clrMapOvr>
  <p:transition xmlns:p14="http://schemas.microsoft.com/office/powerpoint/2010/main" spd="slow">
    <p:randomBar dir="vert"/>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C4C90539-639A-3F47-A438-310FABD61EC2}"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240258012"/>
      </p:ext>
    </p:extLst>
  </p:cSld>
  <p:clrMapOvr>
    <a:masterClrMapping/>
  </p:clrMapOvr>
  <p:transition xmlns:p14="http://schemas.microsoft.com/office/powerpoint/2010/main" spd="slow">
    <p:randomBar dir="vert"/>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Footer Placeholder 4"/>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pPr>
              <a:defRPr/>
            </a:pPr>
            <a:fld id="{F6030CA3-3FFA-F945-B91F-5B70EFFE366A}"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134429273"/>
      </p:ext>
    </p:extLst>
  </p:cSld>
  <p:clrMapOvr>
    <a:masterClrMapping/>
  </p:clrMapOvr>
  <p:transition xmlns:p14="http://schemas.microsoft.com/office/powerpoint/2010/main" spd="slow">
    <p:randomBar dir="vert"/>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Footer Placeholder 3"/>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pPr>
              <a:defRPr/>
            </a:pPr>
            <a:fld id="{ACFE7EA5-F9FA-5447-959F-E7D28D98407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508443537"/>
      </p:ext>
    </p:extLst>
  </p:cSld>
  <p:clrMapOvr>
    <a:masterClrMapping/>
  </p:clrMapOvr>
  <p:transition xmlns:p14="http://schemas.microsoft.com/office/powerpoint/2010/main" spd="slow">
    <p:randomBar dir="vert"/>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Date Placeholder 4"/>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Footer Placeholder 5"/>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pPr>
              <a:defRPr/>
            </a:pPr>
            <a:fld id="{CE1630D0-BAF9-3048-805F-04DA13A8DB3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983280919"/>
      </p:ext>
    </p:extLst>
  </p:cSld>
  <p:clrMapOvr>
    <a:masterClrMapping/>
  </p:clrMapOvr>
  <p:transition xmlns:p14="http://schemas.microsoft.com/office/powerpoint/2010/main" spd="slow">
    <p:randomBar dir="vert"/>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Footer Placeholder 6"/>
          <p:cNvSpPr>
            <a:spLocks noGrp="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Slide Number Placeholder 7"/>
          <p:cNvSpPr>
            <a:spLocks noGrp="1"/>
          </p:cNvSpPr>
          <p:nvPr>
            <p:ph type="sldNum" sz="quarter" idx="12"/>
          </p:nvPr>
        </p:nvSpPr>
        <p:spPr/>
        <p:txBody>
          <a:bodyPr/>
          <a:lstStyle>
            <a:lvl1pPr>
              <a:defRPr/>
            </a:lvl1pPr>
          </a:lstStyle>
          <a:p>
            <a:pPr>
              <a:defRPr/>
            </a:pPr>
            <a:fld id="{AB43ED30-C89D-1649-9B9E-21CECFC1F15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854165116"/>
      </p:ext>
    </p:extLst>
  </p:cSld>
  <p:clrMapOvr>
    <a:masterClrMapping/>
  </p:clrMapOvr>
  <p:transition xmlns:p14="http://schemas.microsoft.com/office/powerpoint/2010/main" spd="slow">
    <p:randomBar dir="vert"/>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217161CD-3E96-764C-8591-7F25B2FCF3C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193492808"/>
      </p:ext>
    </p:extLst>
  </p:cSld>
  <p:clrMapOvr>
    <a:masterClrMapping/>
  </p:clrMapOvr>
  <p:transition xmlns:p14="http://schemas.microsoft.com/office/powerpoint/2010/main" spd="slow">
    <p:randomBar dir="vert"/>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973EF81D-77E0-674E-980F-44E6C6A42512}"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151179332"/>
      </p:ext>
    </p:extLst>
  </p:cSld>
  <p:clrMapOvr>
    <a:masterClrMapping/>
  </p:clrMapOvr>
  <p:transition xmlns:p14="http://schemas.microsoft.com/office/powerpoint/2010/main" spd="slow">
    <p:randomBar dir="vert"/>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5CA5E6FE-049C-BE4C-996A-A580785A3FA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032302361"/>
      </p:ext>
    </p:extLst>
  </p:cSld>
  <p:clrMapOvr>
    <a:masterClrMapping/>
  </p:clrMapOvr>
  <p:transition xmlns:p14="http://schemas.microsoft.com/office/powerpoint/2010/main" spd="slow">
    <p:randomBar dir="vert"/>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E353A568-83ED-6B40-BE36-C584E21A56A9}"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490427992"/>
      </p:ext>
    </p:extLst>
  </p:cSld>
  <p:clrMapOvr>
    <a:masterClrMapping/>
  </p:clrMapOvr>
  <p:transition xmlns:p14="http://schemas.microsoft.com/office/powerpoint/2010/main" spd="slow">
    <p:randomBar dir="vert"/>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9" name="Rectangle 6"/>
          <p:cNvSpPr>
            <a:spLocks noGrp="1" noChangeArrowheads="1"/>
          </p:cNvSpPr>
          <p:nvPr>
            <p:ph type="sldNum" sz="quarter" idx="12"/>
          </p:nvPr>
        </p:nvSpPr>
        <p:spPr/>
        <p:txBody>
          <a:bodyPr/>
          <a:lstStyle>
            <a:lvl1pPr>
              <a:defRPr/>
            </a:lvl1pPr>
          </a:lstStyle>
          <a:p>
            <a:pPr>
              <a:defRPr/>
            </a:pPr>
            <a:fld id="{2CF8532E-AE5F-2C43-BF38-C71C1C56C0D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352047049"/>
      </p:ext>
    </p:extLst>
  </p:cSld>
  <p:clrMapOvr>
    <a:masterClrMapping/>
  </p:clrMapOvr>
  <p:transition xmlns:p14="http://schemas.microsoft.com/office/powerpoint/2010/main" spd="slow">
    <p:randomBar dir="vert"/>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p:txBody>
          <a:bodyPr/>
          <a:lstStyle>
            <a:lvl1pPr>
              <a:defRPr/>
            </a:lvl1pPr>
          </a:lstStyle>
          <a:p>
            <a:pPr>
              <a:defRPr/>
            </a:pPr>
            <a:fld id="{6505B562-5C01-A847-9C4C-5ADF5268153C}"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603240833"/>
      </p:ext>
    </p:extLst>
  </p:cSld>
  <p:clrMapOvr>
    <a:masterClrMapping/>
  </p:clrMapOvr>
  <p:transition xmlns:p14="http://schemas.microsoft.com/office/powerpoint/2010/main" spd="slow">
    <p:randomBar dir="vert"/>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p:txBody>
          <a:bodyPr/>
          <a:lstStyle>
            <a:lvl1pPr>
              <a:defRPr/>
            </a:lvl1pPr>
          </a:lstStyle>
          <a:p>
            <a:pPr>
              <a:defRPr/>
            </a:pPr>
            <a:fld id="{B75B33BB-F6BA-D045-AE21-A51E18E833E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443199790"/>
      </p:ext>
    </p:extLst>
  </p:cSld>
  <p:clrMapOvr>
    <a:masterClrMapping/>
  </p:clrMapOvr>
  <p:transition xmlns:p14="http://schemas.microsoft.com/office/powerpoint/2010/main" spd="slow">
    <p:randomBar dir="vert"/>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5F44949A-CD6C-3146-ABC0-4D3052FC869A}"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262332592"/>
      </p:ext>
    </p:extLst>
  </p:cSld>
  <p:clrMapOvr>
    <a:masterClrMapping/>
  </p:clrMapOvr>
  <p:transition xmlns:p14="http://schemas.microsoft.com/office/powerpoint/2010/main" spd="slow">
    <p:randomBar dir="vert"/>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A80A3A8E-5A67-094E-9FC5-0EB0996F8DF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091811857"/>
      </p:ext>
    </p:extLst>
  </p:cSld>
  <p:clrMapOvr>
    <a:masterClrMapping/>
  </p:clrMapOvr>
  <p:transition xmlns:p14="http://schemas.microsoft.com/office/powerpoint/2010/main" spd="slow">
    <p:randomBar dir="vert"/>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5C948463-AEC2-A549-AC17-8AFB7B488A6A}"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466771144"/>
      </p:ext>
    </p:extLst>
  </p:cSld>
  <p:clrMapOvr>
    <a:masterClrMapping/>
  </p:clrMapOvr>
  <p:transition xmlns:p14="http://schemas.microsoft.com/office/powerpoint/2010/main" spd="slow">
    <p:randomBar dir="vert"/>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6D352A8E-CDC3-9F45-9B76-52C2D88AAA5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4045176100"/>
      </p:ext>
    </p:extLst>
  </p:cSld>
  <p:clrMapOvr>
    <a:masterClrMapping/>
  </p:clrMapOvr>
  <p:transition xmlns:p14="http://schemas.microsoft.com/office/powerpoint/2010/main" spd="slow">
    <p:randomBar dir="vert"/>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201BC090-751B-354D-A5F1-0602D801103D}" type="slidenum">
              <a:rPr lang="en-US"/>
              <a:pPr>
                <a:defRPr/>
              </a:pPr>
              <a:t>‹#›</a:t>
            </a:fld>
            <a:endParaRPr lang="en-US"/>
          </a:p>
        </p:txBody>
      </p:sp>
    </p:spTree>
    <p:extLst>
      <p:ext uri="{BB962C8B-B14F-4D97-AF65-F5344CB8AC3E}">
        <p14:creationId xmlns:p14="http://schemas.microsoft.com/office/powerpoint/2010/main" val="1944088207"/>
      </p:ext>
    </p:extLst>
  </p:cSld>
  <p:clrMapOvr>
    <a:masterClrMapping/>
  </p:clrMapOvr>
  <p:transition xmlns:p14="http://schemas.microsoft.com/office/powerpoint/2010/main" spd="slow">
    <p:randomBar dir="vert"/>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C6D27CF2-9B19-6A4B-A094-EDFCB8EA1AA8}" type="slidenum">
              <a:rPr lang="en-US"/>
              <a:pPr>
                <a:defRPr/>
              </a:pPr>
              <a:t>‹#›</a:t>
            </a:fld>
            <a:endParaRPr lang="en-US"/>
          </a:p>
        </p:txBody>
      </p:sp>
    </p:spTree>
    <p:extLst>
      <p:ext uri="{BB962C8B-B14F-4D97-AF65-F5344CB8AC3E}">
        <p14:creationId xmlns:p14="http://schemas.microsoft.com/office/powerpoint/2010/main" val="3778971074"/>
      </p:ext>
    </p:extLst>
  </p:cSld>
  <p:clrMapOvr>
    <a:masterClrMapping/>
  </p:clrMapOvr>
  <p:transition xmlns:p14="http://schemas.microsoft.com/office/powerpoint/2010/main" spd="slow">
    <p:randomBar dir="vert"/>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0C291C9C-52A2-D041-BA6A-C3356C12AA27}" type="slidenum">
              <a:rPr lang="en-US"/>
              <a:pPr>
                <a:defRPr/>
              </a:pPr>
              <a:t>‹#›</a:t>
            </a:fld>
            <a:endParaRPr lang="en-US"/>
          </a:p>
        </p:txBody>
      </p:sp>
    </p:spTree>
    <p:extLst>
      <p:ext uri="{BB962C8B-B14F-4D97-AF65-F5344CB8AC3E}">
        <p14:creationId xmlns:p14="http://schemas.microsoft.com/office/powerpoint/2010/main" val="4028910720"/>
      </p:ext>
    </p:extLst>
  </p:cSld>
  <p:clrMapOvr>
    <a:masterClrMapping/>
  </p:clrMapOvr>
  <p:transition xmlns:p14="http://schemas.microsoft.com/office/powerpoint/2010/main" spd="slow">
    <p:randomBar dir="vert"/>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2AB48363-3C53-1940-AF4C-4AA1FB6BC059}" type="slidenum">
              <a:rPr lang="en-US"/>
              <a:pPr>
                <a:defRPr/>
              </a:pPr>
              <a:t>‹#›</a:t>
            </a:fld>
            <a:endParaRPr lang="en-US"/>
          </a:p>
        </p:txBody>
      </p:sp>
    </p:spTree>
    <p:extLst>
      <p:ext uri="{BB962C8B-B14F-4D97-AF65-F5344CB8AC3E}">
        <p14:creationId xmlns:p14="http://schemas.microsoft.com/office/powerpoint/2010/main" val="2714889689"/>
      </p:ext>
    </p:extLst>
  </p:cSld>
  <p:clrMapOvr>
    <a:masterClrMapping/>
  </p:clrMapOvr>
  <p:transition xmlns:p14="http://schemas.microsoft.com/office/powerpoint/2010/main" spd="slow">
    <p:randomBar dir="vert"/>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lvl1pPr>
          </a:lstStyle>
          <a:p>
            <a:pPr>
              <a:defRPr/>
            </a:pPr>
            <a:fld id="{FB85A969-61D7-DF49-BBD4-41716139F17A}" type="slidenum">
              <a:rPr lang="en-US"/>
              <a:pPr>
                <a:defRPr/>
              </a:pPr>
              <a:t>‹#›</a:t>
            </a:fld>
            <a:endParaRPr lang="en-US"/>
          </a:p>
        </p:txBody>
      </p:sp>
    </p:spTree>
    <p:extLst>
      <p:ext uri="{BB962C8B-B14F-4D97-AF65-F5344CB8AC3E}">
        <p14:creationId xmlns:p14="http://schemas.microsoft.com/office/powerpoint/2010/main" val="2659033237"/>
      </p:ext>
    </p:extLst>
  </p:cSld>
  <p:clrMapOvr>
    <a:masterClrMapping/>
  </p:clrMapOvr>
  <p:transition xmlns:p14="http://schemas.microsoft.com/office/powerpoint/2010/main" spd="slow">
    <p:randomBar dir="vert"/>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44A73FE1-BD18-B048-AAB0-5B3ABC61EC1C}" type="slidenum">
              <a:rPr lang="en-US"/>
              <a:pPr>
                <a:defRPr/>
              </a:pPr>
              <a:t>‹#›</a:t>
            </a:fld>
            <a:endParaRPr lang="en-US"/>
          </a:p>
        </p:txBody>
      </p:sp>
    </p:spTree>
    <p:extLst>
      <p:ext uri="{BB962C8B-B14F-4D97-AF65-F5344CB8AC3E}">
        <p14:creationId xmlns:p14="http://schemas.microsoft.com/office/powerpoint/2010/main" val="2092480212"/>
      </p:ext>
    </p:extLst>
  </p:cSld>
  <p:clrMapOvr>
    <a:masterClrMapping/>
  </p:clrMapOvr>
  <p:transition xmlns:p14="http://schemas.microsoft.com/office/powerpoint/2010/main" spd="slow">
    <p:randomBar dir="vert"/>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lvl1pPr>
          </a:lstStyle>
          <a:p>
            <a:pPr>
              <a:defRPr/>
            </a:pPr>
            <a:fld id="{A5AC2352-6198-D446-A24A-CA5F00FFA655}" type="slidenum">
              <a:rPr lang="en-US"/>
              <a:pPr>
                <a:defRPr/>
              </a:pPr>
              <a:t>‹#›</a:t>
            </a:fld>
            <a:endParaRPr lang="en-US"/>
          </a:p>
        </p:txBody>
      </p:sp>
    </p:spTree>
    <p:extLst>
      <p:ext uri="{BB962C8B-B14F-4D97-AF65-F5344CB8AC3E}">
        <p14:creationId xmlns:p14="http://schemas.microsoft.com/office/powerpoint/2010/main" val="2896275538"/>
      </p:ext>
    </p:extLst>
  </p:cSld>
  <p:clrMapOvr>
    <a:masterClrMapping/>
  </p:clrMapOvr>
  <p:transition xmlns:p14="http://schemas.microsoft.com/office/powerpoint/2010/main" spd="slow">
    <p:randomBar dir="vert"/>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3ABA4485-D20B-8F4B-B7DD-405AE4F1DEFA}" type="slidenum">
              <a:rPr lang="en-US"/>
              <a:pPr>
                <a:defRPr/>
              </a:pPr>
              <a:t>‹#›</a:t>
            </a:fld>
            <a:endParaRPr lang="en-US"/>
          </a:p>
        </p:txBody>
      </p:sp>
    </p:spTree>
    <p:extLst>
      <p:ext uri="{BB962C8B-B14F-4D97-AF65-F5344CB8AC3E}">
        <p14:creationId xmlns:p14="http://schemas.microsoft.com/office/powerpoint/2010/main" val="2840630275"/>
      </p:ext>
    </p:extLst>
  </p:cSld>
  <p:clrMapOvr>
    <a:masterClrMapping/>
  </p:clrMapOvr>
  <p:transition xmlns:p14="http://schemas.microsoft.com/office/powerpoint/2010/main" spd="slow">
    <p:randomBar dir="vert"/>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C42F8D10-4905-6743-8452-D91A39CB8400}" type="slidenum">
              <a:rPr lang="en-US"/>
              <a:pPr>
                <a:defRPr/>
              </a:pPr>
              <a:t>‹#›</a:t>
            </a:fld>
            <a:endParaRPr lang="en-US"/>
          </a:p>
        </p:txBody>
      </p:sp>
    </p:spTree>
    <p:extLst>
      <p:ext uri="{BB962C8B-B14F-4D97-AF65-F5344CB8AC3E}">
        <p14:creationId xmlns:p14="http://schemas.microsoft.com/office/powerpoint/2010/main" val="612900566"/>
      </p:ext>
    </p:extLst>
  </p:cSld>
  <p:clrMapOvr>
    <a:masterClrMapping/>
  </p:clrMapOvr>
  <p:transition xmlns:p14="http://schemas.microsoft.com/office/powerpoint/2010/main" spd="slow">
    <p:randomBar dir="vert"/>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6BF7F746-C52D-6541-A322-0F23FFD6C831}" type="slidenum">
              <a:rPr lang="en-US"/>
              <a:pPr>
                <a:defRPr/>
              </a:pPr>
              <a:t>‹#›</a:t>
            </a:fld>
            <a:endParaRPr lang="en-US"/>
          </a:p>
        </p:txBody>
      </p:sp>
    </p:spTree>
    <p:extLst>
      <p:ext uri="{BB962C8B-B14F-4D97-AF65-F5344CB8AC3E}">
        <p14:creationId xmlns:p14="http://schemas.microsoft.com/office/powerpoint/2010/main" val="1181411645"/>
      </p:ext>
    </p:extLst>
  </p:cSld>
  <p:clrMapOvr>
    <a:masterClrMapping/>
  </p:clrMapOvr>
  <p:transition xmlns:p14="http://schemas.microsoft.com/office/powerpoint/2010/main" spd="slow">
    <p:randomBar dir="vert"/>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3F0E0C2C-EA71-8244-B2F2-52C98BA6AD82}" type="slidenum">
              <a:rPr lang="en-US"/>
              <a:pPr>
                <a:defRPr/>
              </a:pPr>
              <a:t>‹#›</a:t>
            </a:fld>
            <a:endParaRPr lang="en-US"/>
          </a:p>
        </p:txBody>
      </p:sp>
    </p:spTree>
    <p:extLst>
      <p:ext uri="{BB962C8B-B14F-4D97-AF65-F5344CB8AC3E}">
        <p14:creationId xmlns:p14="http://schemas.microsoft.com/office/powerpoint/2010/main" val="2424403930"/>
      </p:ext>
    </p:extLst>
  </p:cSld>
  <p:clrMapOvr>
    <a:masterClrMapping/>
  </p:clrMapOvr>
  <p:transition xmlns:p14="http://schemas.microsoft.com/office/powerpoint/2010/main" spd="slow">
    <p:randomBar dir="vert"/>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2BF3CD04-D46B-864D-AEBC-ED13158ACD27}" type="slidenum">
              <a:rPr lang="en-US"/>
              <a:pPr>
                <a:defRPr/>
              </a:pPr>
              <a:t>‹#›</a:t>
            </a:fld>
            <a:endParaRPr lang="en-US"/>
          </a:p>
        </p:txBody>
      </p:sp>
    </p:spTree>
    <p:extLst>
      <p:ext uri="{BB962C8B-B14F-4D97-AF65-F5344CB8AC3E}">
        <p14:creationId xmlns:p14="http://schemas.microsoft.com/office/powerpoint/2010/main" val="4236107873"/>
      </p:ext>
    </p:extLst>
  </p:cSld>
  <p:clrMapOvr>
    <a:masterClrMapping/>
  </p:clrMapOvr>
  <p:transition xmlns:p14="http://schemas.microsoft.com/office/powerpoint/2010/main" spd="slow">
    <p:randomBar dir="vert"/>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7"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8" name="Rectangle 6"/>
          <p:cNvSpPr>
            <a:spLocks noGrp="1" noChangeArrowheads="1"/>
          </p:cNvSpPr>
          <p:nvPr>
            <p:ph type="sldNum" sz="quarter" idx="12"/>
          </p:nvPr>
        </p:nvSpPr>
        <p:spPr/>
        <p:txBody>
          <a:bodyPr/>
          <a:lstStyle>
            <a:lvl1pPr>
              <a:defRPr/>
            </a:lvl1pPr>
          </a:lstStyle>
          <a:p>
            <a:pPr>
              <a:defRPr/>
            </a:pPr>
            <a:fld id="{7A389D63-7BFE-644F-A0AF-4758483C10E4}" type="slidenum">
              <a:rPr lang="en-US"/>
              <a:pPr>
                <a:defRPr/>
              </a:pPr>
              <a:t>‹#›</a:t>
            </a:fld>
            <a:endParaRPr lang="en-US"/>
          </a:p>
        </p:txBody>
      </p:sp>
    </p:spTree>
    <p:extLst>
      <p:ext uri="{BB962C8B-B14F-4D97-AF65-F5344CB8AC3E}">
        <p14:creationId xmlns:p14="http://schemas.microsoft.com/office/powerpoint/2010/main" val="3963261371"/>
      </p:ext>
    </p:extLst>
  </p:cSld>
  <p:clrMapOvr>
    <a:masterClrMapping/>
  </p:clrMapOvr>
  <p:transition xmlns:p14="http://schemas.microsoft.com/office/powerpoint/2010/main" spd="slow">
    <p:randomBar dir="vert"/>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330D959E-EF52-5749-BB1D-6A9F1D41DA50}" type="datetimeFigureOut">
              <a:rPr lang="en-US"/>
              <a:pPr>
                <a:defRPr/>
              </a:pPr>
              <a:t>4/13/15</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7021A3E8-8B40-B948-B02A-173E04669FF3}" type="slidenum">
              <a:rPr lang="en-US"/>
              <a:pPr>
                <a:defRPr/>
              </a:pPr>
              <a:t>‹#›</a:t>
            </a:fld>
            <a:endParaRPr lang="en-US"/>
          </a:p>
        </p:txBody>
      </p:sp>
    </p:spTree>
    <p:extLst>
      <p:ext uri="{BB962C8B-B14F-4D97-AF65-F5344CB8AC3E}">
        <p14:creationId xmlns:p14="http://schemas.microsoft.com/office/powerpoint/2010/main" val="3088409240"/>
      </p:ext>
    </p:extLst>
  </p:cSld>
  <p:clrMapOvr>
    <a:masterClrMapping/>
  </p:clrMapOvr>
  <p:transition xmlns:p14="http://schemas.microsoft.com/office/powerpoint/2010/main" spd="slow">
    <p:randomBar dir="vert"/>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1B55BE4F-EA18-BD47-8B19-46B06F1CF10B}" type="datetimeFigureOut">
              <a:rPr lang="en-US"/>
              <a:pPr>
                <a:defRPr/>
              </a:pPr>
              <a:t>4/13/15</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0AF9FEE-129F-B947-AA40-F79266EC485B}" type="slidenum">
              <a:rPr lang="en-US"/>
              <a:pPr>
                <a:defRPr/>
              </a:pPr>
              <a:t>‹#›</a:t>
            </a:fld>
            <a:endParaRPr lang="en-US"/>
          </a:p>
        </p:txBody>
      </p:sp>
    </p:spTree>
    <p:extLst>
      <p:ext uri="{BB962C8B-B14F-4D97-AF65-F5344CB8AC3E}">
        <p14:creationId xmlns:p14="http://schemas.microsoft.com/office/powerpoint/2010/main" val="3114693568"/>
      </p:ext>
    </p:extLst>
  </p:cSld>
  <p:clrMapOvr>
    <a:masterClrMapping/>
  </p:clrMapOvr>
  <p:transition xmlns:p14="http://schemas.microsoft.com/office/powerpoint/2010/main" spd="slow">
    <p:randomBar dir="vert"/>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B8D73ECB-B988-074A-8738-EB0A933A65C0}" type="datetimeFigureOut">
              <a:rPr lang="en-US"/>
              <a:pPr>
                <a:defRPr/>
              </a:pPr>
              <a:t>4/13/15</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FA190175-2287-3F4B-9E2F-C46CB79FB9EF}" type="slidenum">
              <a:rPr lang="en-US"/>
              <a:pPr>
                <a:defRPr/>
              </a:pPr>
              <a:t>‹#›</a:t>
            </a:fld>
            <a:endParaRPr lang="en-US"/>
          </a:p>
        </p:txBody>
      </p:sp>
    </p:spTree>
    <p:extLst>
      <p:ext uri="{BB962C8B-B14F-4D97-AF65-F5344CB8AC3E}">
        <p14:creationId xmlns:p14="http://schemas.microsoft.com/office/powerpoint/2010/main" val="1094468599"/>
      </p:ext>
    </p:extLst>
  </p:cSld>
  <p:clrMapOvr>
    <a:masterClrMapping/>
  </p:clrMapOvr>
  <p:transition xmlns:p14="http://schemas.microsoft.com/office/powerpoint/2010/main" spd="slow">
    <p:randomBar dir="vert"/>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31F1DB29-7D82-2246-98C2-3D658F3F5AED}" type="datetimeFigureOut">
              <a:rPr lang="en-US"/>
              <a:pPr>
                <a:defRPr/>
              </a:pPr>
              <a:t>4/13/15</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E88093B-A846-CC41-9B46-4B2A0FF0AB42}" type="slidenum">
              <a:rPr lang="en-US"/>
              <a:pPr>
                <a:defRPr/>
              </a:pPr>
              <a:t>‹#›</a:t>
            </a:fld>
            <a:endParaRPr lang="en-US"/>
          </a:p>
        </p:txBody>
      </p:sp>
    </p:spTree>
    <p:extLst>
      <p:ext uri="{BB962C8B-B14F-4D97-AF65-F5344CB8AC3E}">
        <p14:creationId xmlns:p14="http://schemas.microsoft.com/office/powerpoint/2010/main" val="1961834101"/>
      </p:ext>
    </p:extLst>
  </p:cSld>
  <p:clrMapOvr>
    <a:masterClrMapping/>
  </p:clrMapOvr>
  <p:transition xmlns:p14="http://schemas.microsoft.com/office/powerpoint/2010/main" spd="slow">
    <p:randomBar dir="vert"/>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4AF343A2-295A-D04D-A5ED-B0D78F319B2B}" type="datetimeFigureOut">
              <a:rPr lang="en-US"/>
              <a:pPr>
                <a:defRPr/>
              </a:pPr>
              <a:t>4/13/15</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1D04383F-ED68-6F49-A7EE-D4DE5FD2FE46}" type="slidenum">
              <a:rPr lang="en-US"/>
              <a:pPr>
                <a:defRPr/>
              </a:pPr>
              <a:t>‹#›</a:t>
            </a:fld>
            <a:endParaRPr lang="en-US"/>
          </a:p>
        </p:txBody>
      </p:sp>
    </p:spTree>
    <p:extLst>
      <p:ext uri="{BB962C8B-B14F-4D97-AF65-F5344CB8AC3E}">
        <p14:creationId xmlns:p14="http://schemas.microsoft.com/office/powerpoint/2010/main" val="3308515171"/>
      </p:ext>
    </p:extLst>
  </p:cSld>
  <p:clrMapOvr>
    <a:masterClrMapping/>
  </p:clrMapOvr>
  <p:transition xmlns:p14="http://schemas.microsoft.com/office/powerpoint/2010/main" spd="slow">
    <p:randomBar dir="vert"/>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71FFA7C-E229-EE44-8DE6-9D60650A7B1C}" type="datetimeFigureOut">
              <a:rPr lang="en-US"/>
              <a:pPr>
                <a:defRPr/>
              </a:pPr>
              <a:t>4/13/15</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3B5891A9-2D00-C34D-BBFE-B46E0BCB6320}" type="slidenum">
              <a:rPr lang="en-US"/>
              <a:pPr>
                <a:defRPr/>
              </a:pPr>
              <a:t>‹#›</a:t>
            </a:fld>
            <a:endParaRPr lang="en-US"/>
          </a:p>
        </p:txBody>
      </p:sp>
    </p:spTree>
    <p:extLst>
      <p:ext uri="{BB962C8B-B14F-4D97-AF65-F5344CB8AC3E}">
        <p14:creationId xmlns:p14="http://schemas.microsoft.com/office/powerpoint/2010/main" val="2823184255"/>
      </p:ext>
    </p:extLst>
  </p:cSld>
  <p:clrMapOvr>
    <a:masterClrMapping/>
  </p:clrMapOvr>
  <p:transition xmlns:p14="http://schemas.microsoft.com/office/powerpoint/2010/main" spd="slow">
    <p:randomBar dir="vert"/>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D9870B9-C785-6445-9D92-E3209AE8846D}" type="datetimeFigureOut">
              <a:rPr lang="en-US"/>
              <a:pPr>
                <a:defRPr/>
              </a:pPr>
              <a:t>4/13/15</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614BF206-5DF1-B344-BC97-77F9B3E8B666}" type="slidenum">
              <a:rPr lang="en-US"/>
              <a:pPr>
                <a:defRPr/>
              </a:pPr>
              <a:t>‹#›</a:t>
            </a:fld>
            <a:endParaRPr lang="en-US"/>
          </a:p>
        </p:txBody>
      </p:sp>
    </p:spTree>
    <p:extLst>
      <p:ext uri="{BB962C8B-B14F-4D97-AF65-F5344CB8AC3E}">
        <p14:creationId xmlns:p14="http://schemas.microsoft.com/office/powerpoint/2010/main" val="1353225535"/>
      </p:ext>
    </p:extLst>
  </p:cSld>
  <p:clrMapOvr>
    <a:masterClrMapping/>
  </p:clrMapOvr>
  <p:transition xmlns:p14="http://schemas.microsoft.com/office/powerpoint/2010/main" spd="slow">
    <p:randomBar dir="vert"/>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1CDF34AF-7497-1A49-B637-58C6B5CC0516}" type="datetimeFigureOut">
              <a:rPr lang="en-US"/>
              <a:pPr>
                <a:defRPr/>
              </a:pPr>
              <a:t>4/13/15</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21CCD307-592C-034F-96D5-113C342D6C4B}" type="slidenum">
              <a:rPr lang="en-US"/>
              <a:pPr>
                <a:defRPr/>
              </a:pPr>
              <a:t>‹#›</a:t>
            </a:fld>
            <a:endParaRPr lang="en-US"/>
          </a:p>
        </p:txBody>
      </p:sp>
    </p:spTree>
    <p:extLst>
      <p:ext uri="{BB962C8B-B14F-4D97-AF65-F5344CB8AC3E}">
        <p14:creationId xmlns:p14="http://schemas.microsoft.com/office/powerpoint/2010/main" val="2654561735"/>
      </p:ext>
    </p:extLst>
  </p:cSld>
  <p:clrMapOvr>
    <a:masterClrMapping/>
  </p:clrMapOvr>
  <p:transition xmlns:p14="http://schemas.microsoft.com/office/powerpoint/2010/main" spd="slow">
    <p:randomBar dir="vert"/>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61A162A4-24D2-854F-B808-FBEFB69F2874}" type="datetimeFigureOut">
              <a:rPr lang="en-US"/>
              <a:pPr>
                <a:defRPr/>
              </a:pPr>
              <a:t>4/13/15</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8093093-1B9F-2247-BE60-D0189ADF7D28}" type="slidenum">
              <a:rPr lang="en-US"/>
              <a:pPr>
                <a:defRPr/>
              </a:pPr>
              <a:t>‹#›</a:t>
            </a:fld>
            <a:endParaRPr lang="en-US"/>
          </a:p>
        </p:txBody>
      </p:sp>
    </p:spTree>
    <p:extLst>
      <p:ext uri="{BB962C8B-B14F-4D97-AF65-F5344CB8AC3E}">
        <p14:creationId xmlns:p14="http://schemas.microsoft.com/office/powerpoint/2010/main" val="3301213382"/>
      </p:ext>
    </p:extLst>
  </p:cSld>
  <p:clrMapOvr>
    <a:masterClrMapping/>
  </p:clrMapOvr>
  <p:transition xmlns:p14="http://schemas.microsoft.com/office/powerpoint/2010/main" spd="slow">
    <p:randomBar dir="vert"/>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CE36C45-B4FC-6B49-AC9B-95FAD5E191B0}" type="datetimeFigureOut">
              <a:rPr lang="en-US"/>
              <a:pPr>
                <a:defRPr/>
              </a:pPr>
              <a:t>4/13/15</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234EB3DC-357D-7645-875E-B052B214A4A8}" type="slidenum">
              <a:rPr lang="en-US"/>
              <a:pPr>
                <a:defRPr/>
              </a:pPr>
              <a:t>‹#›</a:t>
            </a:fld>
            <a:endParaRPr lang="en-US"/>
          </a:p>
        </p:txBody>
      </p:sp>
    </p:spTree>
    <p:extLst>
      <p:ext uri="{BB962C8B-B14F-4D97-AF65-F5344CB8AC3E}">
        <p14:creationId xmlns:p14="http://schemas.microsoft.com/office/powerpoint/2010/main" val="3040488812"/>
      </p:ext>
    </p:extLst>
  </p:cSld>
  <p:clrMapOvr>
    <a:masterClrMapping/>
  </p:clrMapOvr>
  <p:transition xmlns:p14="http://schemas.microsoft.com/office/powerpoint/2010/main" spd="slow">
    <p:randomBar dir="vert"/>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04D9FB9-DD36-7746-BF26-ED9A5FD06539}" type="datetimeFigureOut">
              <a:rPr lang="en-US"/>
              <a:pPr>
                <a:defRPr/>
              </a:pPr>
              <a:t>4/13/15</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23518BD-EDED-0E4D-90B8-2A93D591D199}" type="slidenum">
              <a:rPr lang="en-US"/>
              <a:pPr>
                <a:defRPr/>
              </a:pPr>
              <a:t>‹#›</a:t>
            </a:fld>
            <a:endParaRPr lang="en-US"/>
          </a:p>
        </p:txBody>
      </p:sp>
    </p:spTree>
    <p:extLst>
      <p:ext uri="{BB962C8B-B14F-4D97-AF65-F5344CB8AC3E}">
        <p14:creationId xmlns:p14="http://schemas.microsoft.com/office/powerpoint/2010/main" val="167380342"/>
      </p:ext>
    </p:extLst>
  </p:cSld>
  <p:clrMapOvr>
    <a:masterClrMapping/>
  </p:clrMapOvr>
  <p:transition xmlns:p14="http://schemas.microsoft.com/office/powerpoint/2010/main" spd="slow">
    <p:randomBar dir="vert"/>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5526934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2515618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8287247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5148819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9989855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88774981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1375741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0268489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8931971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17990573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453311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latin typeface="Calibri"/>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latin typeface="Calibri"/>
            </a:endParaRPr>
          </a:p>
        </p:txBody>
      </p:sp>
      <p:sp>
        <p:nvSpPr>
          <p:cNvPr id="5" name="Rectangle 6"/>
          <p:cNvSpPr>
            <a:spLocks noGrp="1" noChangeArrowheads="1"/>
          </p:cNvSpPr>
          <p:nvPr>
            <p:ph type="sldNum" sz="quarter" idx="12"/>
          </p:nvPr>
        </p:nvSpPr>
        <p:spPr>
          <a:ln/>
        </p:spPr>
        <p:txBody>
          <a:bodyPr/>
          <a:lstStyle>
            <a:lvl1pPr>
              <a:defRPr/>
            </a:lvl1pPr>
          </a:lstStyle>
          <a:p>
            <a:pPr>
              <a:defRPr/>
            </a:pPr>
            <a:fld id="{FFC28955-FABD-5542-995B-E2A39DDF6F2F}" type="slidenum">
              <a:rPr lang="en-US">
                <a:solidFill>
                  <a:prstClr val="black">
                    <a:tint val="75000"/>
                  </a:prstClr>
                </a:solidFill>
                <a:latin typeface="Calibri"/>
              </a:rPr>
              <a:pPr>
                <a:def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96895382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78762" y="0"/>
            <a:ext cx="8732134" cy="1032788"/>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274578" y="1652461"/>
            <a:ext cx="4366067" cy="4681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777934" y="1652461"/>
            <a:ext cx="4366066" cy="227213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777934" y="4062300"/>
            <a:ext cx="4366066" cy="227213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505173"/>
      </p:ext>
    </p:extLst>
  </p:cSld>
  <p:clrMapOvr>
    <a:masterClrMapping/>
  </p:clrMapOvr>
  <p:transition xmlns:p14="http://schemas.microsoft.com/office/powerpoint/2010/main" spd="slow">
    <p:wipe dir="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Título"/>
          <p:cNvSpPr>
            <a:spLocks noGrp="1"/>
          </p:cNvSpPr>
          <p:nvPr>
            <p:ph type="title"/>
          </p:nvPr>
        </p:nvSpPr>
        <p:spPr/>
        <p:txBody>
          <a:bodyPr/>
          <a:lstStyle/>
          <a:p>
            <a:r>
              <a:rPr lang="es-ES" smtClean="0"/>
              <a:t>Haga clic para modificar el estilo de título del patrón</a:t>
            </a:r>
            <a:endParaRPr lang="es-ES"/>
          </a:p>
        </p:txBody>
      </p:sp>
      <p:sp>
        <p:nvSpPr>
          <p:cNvPr id="4" name="3 Marcador de fecha"/>
          <p:cNvSpPr>
            <a:spLocks noGrp="1"/>
          </p:cNvSpPr>
          <p:nvPr>
            <p:ph type="dt" sz="half" idx="10"/>
          </p:nvPr>
        </p:nvSpPr>
        <p:spPr/>
        <p:txBody>
          <a:bodyPr/>
          <a:lstStyle>
            <a:lvl1pPr>
              <a:defRPr/>
            </a:lvl1pPr>
          </a:lstStyle>
          <a:p>
            <a:fld id="{F968A16A-A8EB-094C-BF28-1E02B6AEBC14}" type="datetime1">
              <a:rPr lang="es-ES">
                <a:solidFill>
                  <a:prstClr val="black">
                    <a:tint val="75000"/>
                  </a:prstClr>
                </a:solidFill>
                <a:latin typeface="Calibri"/>
              </a:rPr>
              <a:pPr/>
              <a:t>4/13/15</a:t>
            </a:fld>
            <a:endParaRPr lang="es-ES">
              <a:solidFill>
                <a:prstClr val="black">
                  <a:tint val="75000"/>
                </a:prstClr>
              </a:solidFill>
              <a:latin typeface="Calibri"/>
            </a:endParaRPr>
          </a:p>
        </p:txBody>
      </p:sp>
      <p:sp>
        <p:nvSpPr>
          <p:cNvPr id="5" name="4 Marcador de pie de página"/>
          <p:cNvSpPr>
            <a:spLocks noGrp="1"/>
          </p:cNvSpPr>
          <p:nvPr>
            <p:ph type="ftr" sz="quarter" idx="11"/>
          </p:nvPr>
        </p:nvSpPr>
        <p:spPr/>
        <p:txBody>
          <a:bodyPr/>
          <a:lstStyle>
            <a:lvl1pPr>
              <a:defRPr/>
            </a:lvl1pPr>
          </a:lstStyle>
          <a:p>
            <a:pPr>
              <a:defRPr/>
            </a:pPr>
            <a:endParaRPr lang="es-ES">
              <a:solidFill>
                <a:prstClr val="black">
                  <a:tint val="75000"/>
                </a:prstClr>
              </a:solidFill>
              <a:latin typeface="Calibri"/>
            </a:endParaRPr>
          </a:p>
        </p:txBody>
      </p:sp>
      <p:sp>
        <p:nvSpPr>
          <p:cNvPr id="6" name="5 Marcador de número de diapositiva"/>
          <p:cNvSpPr>
            <a:spLocks noGrp="1"/>
          </p:cNvSpPr>
          <p:nvPr>
            <p:ph type="sldNum" sz="quarter" idx="12"/>
          </p:nvPr>
        </p:nvSpPr>
        <p:spPr/>
        <p:txBody>
          <a:bodyPr/>
          <a:lstStyle>
            <a:lvl1pPr>
              <a:defRPr/>
            </a:lvl1pPr>
          </a:lstStyle>
          <a:p>
            <a:fld id="{1DD2874B-7A50-A343-95B9-7C715535FCE3}" type="slidenum">
              <a:rPr lang="es-ES">
                <a:solidFill>
                  <a:prstClr val="black">
                    <a:tint val="75000"/>
                  </a:prstClr>
                </a:solidFill>
                <a:latin typeface="Calibri"/>
              </a:rPr>
              <a:pPr/>
              <a:t>‹#›</a:t>
            </a:fld>
            <a:endParaRPr lang="es-ES">
              <a:solidFill>
                <a:prstClr val="black">
                  <a:tint val="75000"/>
                </a:prstClr>
              </a:solidFill>
              <a:latin typeface="Calibri"/>
            </a:endParaRPr>
          </a:p>
        </p:txBody>
      </p:sp>
    </p:spTree>
    <p:extLst>
      <p:ext uri="{BB962C8B-B14F-4D97-AF65-F5344CB8AC3E}">
        <p14:creationId xmlns:p14="http://schemas.microsoft.com/office/powerpoint/2010/main" val="87187872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C4C3EA78-883E-C34D-8D01-6DC451424689}" type="slidenum">
              <a:rPr lang="en-US"/>
              <a:pPr>
                <a:defRPr/>
              </a:pPr>
              <a:t>‹#›</a:t>
            </a:fld>
            <a:endParaRPr lang="en-US"/>
          </a:p>
        </p:txBody>
      </p:sp>
    </p:spTree>
    <p:extLst>
      <p:ext uri="{BB962C8B-B14F-4D97-AF65-F5344CB8AC3E}">
        <p14:creationId xmlns:p14="http://schemas.microsoft.com/office/powerpoint/2010/main" val="1503153994"/>
      </p:ext>
    </p:extLst>
  </p:cSld>
  <p:clrMapOvr>
    <a:masterClrMapping/>
  </p:clrMapOvr>
  <p:transition xmlns:p14="http://schemas.microsoft.com/office/powerpoint/2010/main" spd="slow">
    <p:randomBar dir="vert"/>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EE2F2E54-EFF6-5447-AC66-DB686FE69211}" type="slidenum">
              <a:rPr lang="en-US"/>
              <a:pPr>
                <a:defRPr/>
              </a:pPr>
              <a:t>‹#›</a:t>
            </a:fld>
            <a:endParaRPr lang="en-US"/>
          </a:p>
        </p:txBody>
      </p:sp>
    </p:spTree>
    <p:extLst>
      <p:ext uri="{BB962C8B-B14F-4D97-AF65-F5344CB8AC3E}">
        <p14:creationId xmlns:p14="http://schemas.microsoft.com/office/powerpoint/2010/main" val="2405088698"/>
      </p:ext>
    </p:extLst>
  </p:cSld>
  <p:clrMapOvr>
    <a:masterClrMapping/>
  </p:clrMapOvr>
  <p:transition xmlns:p14="http://schemas.microsoft.com/office/powerpoint/2010/main" spd="slow">
    <p:randomBar dir="vert"/>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FA6600F6-D2B4-C34E-99DD-14D5203A53FB}" type="slidenum">
              <a:rPr lang="en-US"/>
              <a:pPr>
                <a:defRPr/>
              </a:pPr>
              <a:t>‹#›</a:t>
            </a:fld>
            <a:endParaRPr lang="en-US"/>
          </a:p>
        </p:txBody>
      </p:sp>
    </p:spTree>
    <p:extLst>
      <p:ext uri="{BB962C8B-B14F-4D97-AF65-F5344CB8AC3E}">
        <p14:creationId xmlns:p14="http://schemas.microsoft.com/office/powerpoint/2010/main" val="809400384"/>
      </p:ext>
    </p:extLst>
  </p:cSld>
  <p:clrMapOvr>
    <a:masterClrMapping/>
  </p:clrMapOvr>
  <p:transition xmlns:p14="http://schemas.microsoft.com/office/powerpoint/2010/main" spd="slow">
    <p:randomBar dir="vert"/>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24D4B5FE-B636-B740-9F8B-D3550AE3039A}" type="slidenum">
              <a:rPr lang="en-US"/>
              <a:pPr>
                <a:defRPr/>
              </a:pPr>
              <a:t>‹#›</a:t>
            </a:fld>
            <a:endParaRPr lang="en-US"/>
          </a:p>
        </p:txBody>
      </p:sp>
    </p:spTree>
    <p:extLst>
      <p:ext uri="{BB962C8B-B14F-4D97-AF65-F5344CB8AC3E}">
        <p14:creationId xmlns:p14="http://schemas.microsoft.com/office/powerpoint/2010/main" val="1082601988"/>
      </p:ext>
    </p:extLst>
  </p:cSld>
  <p:clrMapOvr>
    <a:masterClrMapping/>
  </p:clrMapOvr>
  <p:transition xmlns:p14="http://schemas.microsoft.com/office/powerpoint/2010/main" spd="slow">
    <p:randomBar dir="vert"/>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CC0FD115-4C82-014E-940A-406BD92474EE}" type="slidenum">
              <a:rPr lang="en-US"/>
              <a:pPr>
                <a:defRPr/>
              </a:pPr>
              <a:t>‹#›</a:t>
            </a:fld>
            <a:endParaRPr lang="en-US"/>
          </a:p>
        </p:txBody>
      </p:sp>
    </p:spTree>
    <p:extLst>
      <p:ext uri="{BB962C8B-B14F-4D97-AF65-F5344CB8AC3E}">
        <p14:creationId xmlns:p14="http://schemas.microsoft.com/office/powerpoint/2010/main" val="1885371052"/>
      </p:ext>
    </p:extLst>
  </p:cSld>
  <p:clrMapOvr>
    <a:masterClrMapping/>
  </p:clrMapOvr>
  <p:transition xmlns:p14="http://schemas.microsoft.com/office/powerpoint/2010/main" spd="slow">
    <p:randomBar dir="vert"/>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331AB3E2-B57E-3440-90DE-64CA2A3781E8}" type="slidenum">
              <a:rPr lang="en-US"/>
              <a:pPr>
                <a:defRPr/>
              </a:pPr>
              <a:t>‹#›</a:t>
            </a:fld>
            <a:endParaRPr lang="en-US"/>
          </a:p>
        </p:txBody>
      </p:sp>
    </p:spTree>
    <p:extLst>
      <p:ext uri="{BB962C8B-B14F-4D97-AF65-F5344CB8AC3E}">
        <p14:creationId xmlns:p14="http://schemas.microsoft.com/office/powerpoint/2010/main" val="2542366276"/>
      </p:ext>
    </p:extLst>
  </p:cSld>
  <p:clrMapOvr>
    <a:masterClrMapping/>
  </p:clrMapOvr>
  <p:transition xmlns:p14="http://schemas.microsoft.com/office/powerpoint/2010/main" spd="slow">
    <p:randomBar dir="vert"/>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47F785B8-116B-EE43-95E5-BC377BC993AC}" type="slidenum">
              <a:rPr lang="en-US"/>
              <a:pPr>
                <a:defRPr/>
              </a:pPr>
              <a:t>‹#›</a:t>
            </a:fld>
            <a:endParaRPr lang="en-US"/>
          </a:p>
        </p:txBody>
      </p:sp>
    </p:spTree>
    <p:extLst>
      <p:ext uri="{BB962C8B-B14F-4D97-AF65-F5344CB8AC3E}">
        <p14:creationId xmlns:p14="http://schemas.microsoft.com/office/powerpoint/2010/main" val="796033597"/>
      </p:ext>
    </p:extLst>
  </p:cSld>
  <p:clrMapOvr>
    <a:masterClrMapping/>
  </p:clrMapOvr>
  <p:transition xmlns:p14="http://schemas.microsoft.com/office/powerpoint/2010/main" spd="slow">
    <p:randomBar dir="vert"/>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CF875D61-43C3-9B4C-8896-909FD93F5755}" type="slidenum">
              <a:rPr lang="en-US"/>
              <a:pPr>
                <a:defRPr/>
              </a:pPr>
              <a:t>‹#›</a:t>
            </a:fld>
            <a:endParaRPr lang="en-US"/>
          </a:p>
        </p:txBody>
      </p:sp>
    </p:spTree>
    <p:extLst>
      <p:ext uri="{BB962C8B-B14F-4D97-AF65-F5344CB8AC3E}">
        <p14:creationId xmlns:p14="http://schemas.microsoft.com/office/powerpoint/2010/main" val="3853914093"/>
      </p:ext>
    </p:extLst>
  </p:cSld>
  <p:clrMapOvr>
    <a:masterClrMapping/>
  </p:clrMapOvr>
  <p:transition xmlns:p14="http://schemas.microsoft.com/office/powerpoint/2010/main" spd="slow">
    <p:randomBar dir="vert"/>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52D1C99F-2C18-FA4D-8C36-959F107EDEC6}" type="slidenum">
              <a:rPr lang="en-US"/>
              <a:pPr>
                <a:defRPr/>
              </a:pPr>
              <a:t>‹#›</a:t>
            </a:fld>
            <a:endParaRPr lang="en-US"/>
          </a:p>
        </p:txBody>
      </p:sp>
    </p:spTree>
    <p:extLst>
      <p:ext uri="{BB962C8B-B14F-4D97-AF65-F5344CB8AC3E}">
        <p14:creationId xmlns:p14="http://schemas.microsoft.com/office/powerpoint/2010/main" val="1435868884"/>
      </p:ext>
    </p:extLst>
  </p:cSld>
  <p:clrMapOvr>
    <a:masterClrMapping/>
  </p:clrMapOvr>
  <p:transition xmlns:p14="http://schemas.microsoft.com/office/powerpoint/2010/main" spd="slow">
    <p:randomBar dir="vert"/>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CA9729B9-F1BE-8444-9993-DB476DBEBB20}" type="slidenum">
              <a:rPr lang="en-US"/>
              <a:pPr>
                <a:defRPr/>
              </a:pPr>
              <a:t>‹#›</a:t>
            </a:fld>
            <a:endParaRPr lang="en-US"/>
          </a:p>
        </p:txBody>
      </p:sp>
    </p:spTree>
    <p:extLst>
      <p:ext uri="{BB962C8B-B14F-4D97-AF65-F5344CB8AC3E}">
        <p14:creationId xmlns:p14="http://schemas.microsoft.com/office/powerpoint/2010/main" val="3895450182"/>
      </p:ext>
    </p:extLst>
  </p:cSld>
  <p:clrMapOvr>
    <a:masterClrMapping/>
  </p:clrMapOvr>
  <p:transition xmlns:p14="http://schemas.microsoft.com/office/powerpoint/2010/main" spd="slow">
    <p:randomBar dir="vert"/>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62C133DD-FD23-EE44-8193-EBDE205365E1}" type="slidenum">
              <a:rPr lang="en-US"/>
              <a:pPr>
                <a:defRPr/>
              </a:pPr>
              <a:t>‹#›</a:t>
            </a:fld>
            <a:endParaRPr lang="en-US"/>
          </a:p>
        </p:txBody>
      </p:sp>
    </p:spTree>
    <p:extLst>
      <p:ext uri="{BB962C8B-B14F-4D97-AF65-F5344CB8AC3E}">
        <p14:creationId xmlns:p14="http://schemas.microsoft.com/office/powerpoint/2010/main" val="2792643788"/>
      </p:ext>
    </p:extLst>
  </p:cSld>
  <p:clrMapOvr>
    <a:masterClrMapping/>
  </p:clrMapOvr>
  <p:transition xmlns:p14="http://schemas.microsoft.com/office/powerpoint/2010/main" spd="slow">
    <p:randomBar dir="vert"/>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F88386E9-B98B-8A46-A2E1-FC947B732F94}" type="slidenum">
              <a:rPr lang="en-US"/>
              <a:pPr>
                <a:defRPr/>
              </a:pPr>
              <a:t>‹#›</a:t>
            </a:fld>
            <a:endParaRPr lang="en-US"/>
          </a:p>
        </p:txBody>
      </p:sp>
    </p:spTree>
    <p:extLst>
      <p:ext uri="{BB962C8B-B14F-4D97-AF65-F5344CB8AC3E}">
        <p14:creationId xmlns:p14="http://schemas.microsoft.com/office/powerpoint/2010/main" val="1033592086"/>
      </p:ext>
    </p:extLst>
  </p:cSld>
  <p:clrMapOvr>
    <a:masterClrMapping/>
  </p:clrMapOvr>
  <p:transition xmlns:p14="http://schemas.microsoft.com/office/powerpoint/2010/main" spd="slow">
    <p:randomBar dir="vert"/>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33A95731-277F-964F-9904-25CEA69B8F2D}" type="slidenum">
              <a:rPr lang="en-US"/>
              <a:pPr>
                <a:defRPr/>
              </a:pPr>
              <a:t>‹#›</a:t>
            </a:fld>
            <a:endParaRPr lang="en-US"/>
          </a:p>
        </p:txBody>
      </p:sp>
    </p:spTree>
    <p:extLst>
      <p:ext uri="{BB962C8B-B14F-4D97-AF65-F5344CB8AC3E}">
        <p14:creationId xmlns:p14="http://schemas.microsoft.com/office/powerpoint/2010/main" val="362443950"/>
      </p:ext>
    </p:extLst>
  </p:cSld>
  <p:clrMapOvr>
    <a:masterClrMapping/>
  </p:clrMapOvr>
  <p:transition xmlns:p14="http://schemas.microsoft.com/office/powerpoint/2010/main" spd="slow">
    <p:randomBar dir="vert"/>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0E2C3038-A337-6F49-A2DC-DA2B8E4CE15F}" type="slidenum">
              <a:rPr lang="en-US"/>
              <a:pPr>
                <a:defRPr/>
              </a:pPr>
              <a:t>‹#›</a:t>
            </a:fld>
            <a:endParaRPr lang="en-US"/>
          </a:p>
        </p:txBody>
      </p:sp>
    </p:spTree>
    <p:extLst>
      <p:ext uri="{BB962C8B-B14F-4D97-AF65-F5344CB8AC3E}">
        <p14:creationId xmlns:p14="http://schemas.microsoft.com/office/powerpoint/2010/main" val="846687032"/>
      </p:ext>
    </p:extLst>
  </p:cSld>
  <p:clrMapOvr>
    <a:masterClrMapping/>
  </p:clrMapOvr>
  <p:transition xmlns:p14="http://schemas.microsoft.com/office/powerpoint/2010/main" spd="slow">
    <p:randomBar dir="vert"/>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a:cs typeface="ＭＳ Ｐゴシック" charset="0"/>
              </a:defRPr>
            </a:lvl1pPr>
          </a:lstStyle>
          <a:p>
            <a:pPr>
              <a:defRPr/>
            </a:pPr>
            <a:fld id="{ABBC9A28-66ED-5F4E-B761-5FFCE65096AA}" type="slidenum">
              <a:rPr lang="en-US"/>
              <a:pPr>
                <a:defRPr/>
              </a:pPr>
              <a:t>‹#›</a:t>
            </a:fld>
            <a:endParaRPr lang="en-US"/>
          </a:p>
        </p:txBody>
      </p:sp>
    </p:spTree>
    <p:extLst>
      <p:ext uri="{BB962C8B-B14F-4D97-AF65-F5344CB8AC3E}">
        <p14:creationId xmlns:p14="http://schemas.microsoft.com/office/powerpoint/2010/main" val="2519707755"/>
      </p:ext>
    </p:extLst>
  </p:cSld>
  <p:clrMapOvr>
    <a:masterClrMapping/>
  </p:clrMapOvr>
  <p:transition xmlns:p14="http://schemas.microsoft.com/office/powerpoint/2010/main" spd="slow">
    <p:randomBar dir="vert"/>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8" name="Footer Placeholder 7"/>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9" name="Slide Number Placeholder 8"/>
          <p:cNvSpPr>
            <a:spLocks noGrp="1"/>
          </p:cNvSpPr>
          <p:nvPr>
            <p:ph type="sldNum" sz="quarter" idx="12"/>
          </p:nvPr>
        </p:nvSpPr>
        <p:spPr/>
        <p:txBody>
          <a:bodyPr/>
          <a:lstStyle>
            <a:lvl1pPr>
              <a:defRPr>
                <a:cs typeface="ＭＳ Ｐゴシック" charset="0"/>
              </a:defRPr>
            </a:lvl1pPr>
          </a:lstStyle>
          <a:p>
            <a:pPr>
              <a:defRPr/>
            </a:pPr>
            <a:fld id="{12EE4277-F742-6849-886F-5A547BCCAFFB}" type="slidenum">
              <a:rPr lang="en-US"/>
              <a:pPr>
                <a:defRPr/>
              </a:pPr>
              <a:t>‹#›</a:t>
            </a:fld>
            <a:endParaRPr lang="en-US"/>
          </a:p>
        </p:txBody>
      </p:sp>
    </p:spTree>
    <p:extLst>
      <p:ext uri="{BB962C8B-B14F-4D97-AF65-F5344CB8AC3E}">
        <p14:creationId xmlns:p14="http://schemas.microsoft.com/office/powerpoint/2010/main" val="1550262958"/>
      </p:ext>
    </p:extLst>
  </p:cSld>
  <p:clrMapOvr>
    <a:masterClrMapping/>
  </p:clrMapOvr>
  <p:transition xmlns:p14="http://schemas.microsoft.com/office/powerpoint/2010/main" spd="slow">
    <p:randomBar dir="vert"/>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4" name="Footer Placeholder 3"/>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Slide Number Placeholder 4"/>
          <p:cNvSpPr>
            <a:spLocks noGrp="1"/>
          </p:cNvSpPr>
          <p:nvPr>
            <p:ph type="sldNum" sz="quarter" idx="12"/>
          </p:nvPr>
        </p:nvSpPr>
        <p:spPr/>
        <p:txBody>
          <a:bodyPr/>
          <a:lstStyle>
            <a:lvl1pPr>
              <a:defRPr>
                <a:cs typeface="ＭＳ Ｐゴシック" charset="0"/>
              </a:defRPr>
            </a:lvl1pPr>
          </a:lstStyle>
          <a:p>
            <a:pPr>
              <a:defRPr/>
            </a:pPr>
            <a:fld id="{12CC6AF1-07DE-D34F-838A-8A4CAD769B1F}" type="slidenum">
              <a:rPr lang="en-US"/>
              <a:pPr>
                <a:defRPr/>
              </a:pPr>
              <a:t>‹#›</a:t>
            </a:fld>
            <a:endParaRPr lang="en-US"/>
          </a:p>
        </p:txBody>
      </p:sp>
    </p:spTree>
    <p:extLst>
      <p:ext uri="{BB962C8B-B14F-4D97-AF65-F5344CB8AC3E}">
        <p14:creationId xmlns:p14="http://schemas.microsoft.com/office/powerpoint/2010/main" val="2366200376"/>
      </p:ext>
    </p:extLst>
  </p:cSld>
  <p:clrMapOvr>
    <a:masterClrMapping/>
  </p:clrMapOvr>
  <p:transition xmlns:p14="http://schemas.microsoft.com/office/powerpoint/2010/main" spd="slow">
    <p:randomBar dir="vert"/>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3" name="Footer Placeholder 2"/>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4" name="Slide Number Placeholder 3"/>
          <p:cNvSpPr>
            <a:spLocks noGrp="1"/>
          </p:cNvSpPr>
          <p:nvPr>
            <p:ph type="sldNum" sz="quarter" idx="12"/>
          </p:nvPr>
        </p:nvSpPr>
        <p:spPr/>
        <p:txBody>
          <a:bodyPr/>
          <a:lstStyle>
            <a:lvl1pPr>
              <a:defRPr>
                <a:cs typeface="ＭＳ Ｐゴシック" charset="0"/>
              </a:defRPr>
            </a:lvl1pPr>
          </a:lstStyle>
          <a:p>
            <a:pPr>
              <a:defRPr/>
            </a:pPr>
            <a:fld id="{19345D75-0A7D-7A4B-88B7-59CE7DA54A6F}" type="slidenum">
              <a:rPr lang="en-US"/>
              <a:pPr>
                <a:defRPr/>
              </a:pPr>
              <a:t>‹#›</a:t>
            </a:fld>
            <a:endParaRPr lang="en-US"/>
          </a:p>
        </p:txBody>
      </p:sp>
    </p:spTree>
    <p:extLst>
      <p:ext uri="{BB962C8B-B14F-4D97-AF65-F5344CB8AC3E}">
        <p14:creationId xmlns:p14="http://schemas.microsoft.com/office/powerpoint/2010/main" val="3068397466"/>
      </p:ext>
    </p:extLst>
  </p:cSld>
  <p:clrMapOvr>
    <a:masterClrMapping/>
  </p:clrMapOvr>
  <p:transition xmlns:p14="http://schemas.microsoft.com/office/powerpoint/2010/main" spd="slow">
    <p:randomBar dir="vert"/>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a:cs typeface="ＭＳ Ｐゴシック" charset="0"/>
              </a:defRPr>
            </a:lvl1pPr>
          </a:lstStyle>
          <a:p>
            <a:pPr>
              <a:defRPr/>
            </a:pPr>
            <a:fld id="{73848232-8940-B744-A21F-DD59A1508606}" type="slidenum">
              <a:rPr lang="en-US"/>
              <a:pPr>
                <a:defRPr/>
              </a:pPr>
              <a:t>‹#›</a:t>
            </a:fld>
            <a:endParaRPr lang="en-US"/>
          </a:p>
        </p:txBody>
      </p:sp>
    </p:spTree>
    <p:extLst>
      <p:ext uri="{BB962C8B-B14F-4D97-AF65-F5344CB8AC3E}">
        <p14:creationId xmlns:p14="http://schemas.microsoft.com/office/powerpoint/2010/main" val="3864033613"/>
      </p:ext>
    </p:extLst>
  </p:cSld>
  <p:clrMapOvr>
    <a:masterClrMapping/>
  </p:clrMapOvr>
  <p:transition xmlns:p14="http://schemas.microsoft.com/office/powerpoint/2010/main" spd="slow">
    <p:randomBar dir="vert"/>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Footer Placeholder 5"/>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7" name="Slide Number Placeholder 6"/>
          <p:cNvSpPr>
            <a:spLocks noGrp="1"/>
          </p:cNvSpPr>
          <p:nvPr>
            <p:ph type="sldNum" sz="quarter" idx="12"/>
          </p:nvPr>
        </p:nvSpPr>
        <p:spPr/>
        <p:txBody>
          <a:bodyPr/>
          <a:lstStyle>
            <a:lvl1pPr>
              <a:defRPr>
                <a:cs typeface="ＭＳ Ｐゴシック" charset="0"/>
              </a:defRPr>
            </a:lvl1pPr>
          </a:lstStyle>
          <a:p>
            <a:pPr>
              <a:defRPr/>
            </a:pPr>
            <a:fld id="{D710AFB1-C766-9B49-A507-EFB95E5C3992}" type="slidenum">
              <a:rPr lang="en-US"/>
              <a:pPr>
                <a:defRPr/>
              </a:pPr>
              <a:t>‹#›</a:t>
            </a:fld>
            <a:endParaRPr lang="en-US"/>
          </a:p>
        </p:txBody>
      </p:sp>
    </p:spTree>
    <p:extLst>
      <p:ext uri="{BB962C8B-B14F-4D97-AF65-F5344CB8AC3E}">
        <p14:creationId xmlns:p14="http://schemas.microsoft.com/office/powerpoint/2010/main" val="858841483"/>
      </p:ext>
    </p:extLst>
  </p:cSld>
  <p:clrMapOvr>
    <a:masterClrMapping/>
  </p:clrMapOvr>
  <p:transition xmlns:p14="http://schemas.microsoft.com/office/powerpoint/2010/main" spd="slow">
    <p:randomBar dir="vert"/>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96FC50B9-CEB3-DB4E-BDD2-011938B741BD}" type="slidenum">
              <a:rPr lang="en-US"/>
              <a:pPr>
                <a:defRPr/>
              </a:pPr>
              <a:t>‹#›</a:t>
            </a:fld>
            <a:endParaRPr lang="en-US"/>
          </a:p>
        </p:txBody>
      </p:sp>
    </p:spTree>
    <p:extLst>
      <p:ext uri="{BB962C8B-B14F-4D97-AF65-F5344CB8AC3E}">
        <p14:creationId xmlns:p14="http://schemas.microsoft.com/office/powerpoint/2010/main" val="203872299"/>
      </p:ext>
    </p:extLst>
  </p:cSld>
  <p:clrMapOvr>
    <a:masterClrMapping/>
  </p:clrMapOvr>
  <p:transition xmlns:p14="http://schemas.microsoft.com/office/powerpoint/2010/main" spd="slow">
    <p:randomBar dir="vert"/>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Footer Placeholder 4"/>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483B3C2B-A353-0A41-907B-A33E0F7B4F36}" type="slidenum">
              <a:rPr lang="en-US"/>
              <a:pPr>
                <a:defRPr/>
              </a:pPr>
              <a:t>‹#›</a:t>
            </a:fld>
            <a:endParaRPr lang="en-US"/>
          </a:p>
        </p:txBody>
      </p:sp>
    </p:spTree>
    <p:extLst>
      <p:ext uri="{BB962C8B-B14F-4D97-AF65-F5344CB8AC3E}">
        <p14:creationId xmlns:p14="http://schemas.microsoft.com/office/powerpoint/2010/main" val="2674133162"/>
      </p:ext>
    </p:extLst>
  </p:cSld>
  <p:clrMapOvr>
    <a:masterClrMapping/>
  </p:clrMapOvr>
  <p:transition xmlns:p14="http://schemas.microsoft.com/office/powerpoint/2010/main" spd="slow">
    <p:randomBar dir="vert"/>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4" name="Footer Placeholder 3"/>
          <p:cNvSpPr>
            <a:spLocks noGrp="1"/>
          </p:cNvSpPr>
          <p:nvPr>
            <p:ph type="ftr" sz="quarter" idx="11"/>
          </p:nvPr>
        </p:nvSpPr>
        <p:spPr/>
        <p:txBody>
          <a:bodyPr/>
          <a:lstStyle>
            <a:lvl1pPr fontAlgn="auto">
              <a:spcBef>
                <a:spcPts val="0"/>
              </a:spcBef>
              <a:spcAft>
                <a:spcPts val="0"/>
              </a:spcAft>
              <a:defRPr>
                <a:ea typeface="ＭＳ Ｐゴシック" pitchFamily="34" charset="-128"/>
              </a:defRPr>
            </a:lvl1pPr>
          </a:lstStyle>
          <a:p>
            <a:pPr>
              <a:defRPr/>
            </a:pPr>
            <a:endParaRPr lang="en-US">
              <a:latin typeface="Times New Roman"/>
            </a:endParaRPr>
          </a:p>
        </p:txBody>
      </p:sp>
      <p:sp>
        <p:nvSpPr>
          <p:cNvPr id="5" name="Slide Number Placeholder 4"/>
          <p:cNvSpPr>
            <a:spLocks noGrp="1"/>
          </p:cNvSpPr>
          <p:nvPr>
            <p:ph type="sldNum" sz="quarter" idx="12"/>
          </p:nvPr>
        </p:nvSpPr>
        <p:spPr/>
        <p:txBody>
          <a:bodyPr/>
          <a:lstStyle>
            <a:lvl1pPr>
              <a:defRPr>
                <a:cs typeface="ＭＳ Ｐゴシック" charset="0"/>
              </a:defRPr>
            </a:lvl1pPr>
          </a:lstStyle>
          <a:p>
            <a:pPr>
              <a:defRPr/>
            </a:pPr>
            <a:fld id="{C6DCBE02-F693-DC43-B504-01498651A0D5}" type="slidenum">
              <a:rPr lang="en-US"/>
              <a:pPr>
                <a:defRPr/>
              </a:pPr>
              <a:t>‹#›</a:t>
            </a:fld>
            <a:endParaRPr lang="en-US"/>
          </a:p>
        </p:txBody>
      </p:sp>
    </p:spTree>
    <p:extLst>
      <p:ext uri="{BB962C8B-B14F-4D97-AF65-F5344CB8AC3E}">
        <p14:creationId xmlns:p14="http://schemas.microsoft.com/office/powerpoint/2010/main" val="3466665197"/>
      </p:ext>
    </p:extLst>
  </p:cSld>
  <p:clrMapOvr>
    <a:masterClrMapping/>
  </p:clrMapOvr>
  <p:transition xmlns:p14="http://schemas.microsoft.com/office/powerpoint/2010/main" spd="slow">
    <p:randomBar dir="vert"/>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6888B5A3-E25B-D14C-B097-81F56C6C28E0}" type="datetimeFigureOut">
              <a:rPr lang="en-US"/>
              <a:pPr>
                <a:defRPr/>
              </a:pPr>
              <a:t>4/13/15</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F7DECEA2-131B-974F-88D1-3F898D856953}" type="slidenum">
              <a:rPr lang="en-US"/>
              <a:pPr>
                <a:defRPr/>
              </a:pPr>
              <a:t>‹#›</a:t>
            </a:fld>
            <a:endParaRPr lang="en-US"/>
          </a:p>
        </p:txBody>
      </p:sp>
    </p:spTree>
    <p:extLst>
      <p:ext uri="{BB962C8B-B14F-4D97-AF65-F5344CB8AC3E}">
        <p14:creationId xmlns:p14="http://schemas.microsoft.com/office/powerpoint/2010/main" val="2925618356"/>
      </p:ext>
    </p:extLst>
  </p:cSld>
  <p:clrMapOvr>
    <a:masterClrMapping/>
  </p:clrMapOvr>
  <p:transition xmlns:p14="http://schemas.microsoft.com/office/powerpoint/2010/main" spd="slow">
    <p:randomBar dir="vert"/>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4213E0D8-B8F0-8741-9FFB-FE679F23820D}" type="datetimeFigureOut">
              <a:rPr lang="en-US"/>
              <a:pPr>
                <a:defRPr/>
              </a:pPr>
              <a:t>4/13/15</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CAF19614-AF46-3F41-9E16-368E8C5FA369}" type="slidenum">
              <a:rPr lang="en-US"/>
              <a:pPr>
                <a:defRPr/>
              </a:pPr>
              <a:t>‹#›</a:t>
            </a:fld>
            <a:endParaRPr lang="en-US"/>
          </a:p>
        </p:txBody>
      </p:sp>
    </p:spTree>
    <p:extLst>
      <p:ext uri="{BB962C8B-B14F-4D97-AF65-F5344CB8AC3E}">
        <p14:creationId xmlns:p14="http://schemas.microsoft.com/office/powerpoint/2010/main" val="3434026037"/>
      </p:ext>
    </p:extLst>
  </p:cSld>
  <p:clrMapOvr>
    <a:masterClrMapping/>
  </p:clrMapOvr>
  <p:transition xmlns:p14="http://schemas.microsoft.com/office/powerpoint/2010/main" spd="slow">
    <p:randomBar dir="vert"/>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atin typeface="Arial" charset="0"/>
              </a:defRPr>
            </a:lvl1pPr>
          </a:lstStyle>
          <a:p>
            <a:pPr>
              <a:defRPr/>
            </a:pPr>
            <a:fld id="{CB15E86F-7C64-3240-B4F5-6856713C178A}" type="datetimeFigureOut">
              <a:rPr lang="en-US"/>
              <a:pPr>
                <a:defRPr/>
              </a:pPr>
              <a:t>4/13/15</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451239E4-5777-A249-B495-CB5B3596E39B}" type="slidenum">
              <a:rPr lang="en-US"/>
              <a:pPr>
                <a:defRPr/>
              </a:pPr>
              <a:t>‹#›</a:t>
            </a:fld>
            <a:endParaRPr lang="en-US"/>
          </a:p>
        </p:txBody>
      </p:sp>
    </p:spTree>
    <p:extLst>
      <p:ext uri="{BB962C8B-B14F-4D97-AF65-F5344CB8AC3E}">
        <p14:creationId xmlns:p14="http://schemas.microsoft.com/office/powerpoint/2010/main" val="868294886"/>
      </p:ext>
    </p:extLst>
  </p:cSld>
  <p:clrMapOvr>
    <a:masterClrMapping/>
  </p:clrMapOvr>
  <p:transition xmlns:p14="http://schemas.microsoft.com/office/powerpoint/2010/main" spd="slow">
    <p:randomBar dir="vert"/>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atin typeface="Arial" charset="0"/>
              </a:defRPr>
            </a:lvl1pPr>
          </a:lstStyle>
          <a:p>
            <a:pPr>
              <a:defRPr/>
            </a:pPr>
            <a:fld id="{6CBFCFEC-38C9-1945-9E16-F72932EA2FDA}" type="datetimeFigureOut">
              <a:rPr lang="en-US"/>
              <a:pPr>
                <a:defRPr/>
              </a:pPr>
              <a:t>4/13/15</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70B2F14E-F0F7-6745-BE98-B1DFAF8B7D36}" type="slidenum">
              <a:rPr lang="en-US"/>
              <a:pPr>
                <a:defRPr/>
              </a:pPr>
              <a:t>‹#›</a:t>
            </a:fld>
            <a:endParaRPr lang="en-US"/>
          </a:p>
        </p:txBody>
      </p:sp>
    </p:spTree>
    <p:extLst>
      <p:ext uri="{BB962C8B-B14F-4D97-AF65-F5344CB8AC3E}">
        <p14:creationId xmlns:p14="http://schemas.microsoft.com/office/powerpoint/2010/main" val="3717542149"/>
      </p:ext>
    </p:extLst>
  </p:cSld>
  <p:clrMapOvr>
    <a:masterClrMapping/>
  </p:clrMapOvr>
  <p:transition xmlns:p14="http://schemas.microsoft.com/office/powerpoint/2010/main" spd="slow">
    <p:randomBar dir="vert"/>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atin typeface="Arial" charset="0"/>
              </a:defRPr>
            </a:lvl1pPr>
          </a:lstStyle>
          <a:p>
            <a:pPr>
              <a:defRPr/>
            </a:pPr>
            <a:fld id="{36F6B46E-99C6-F446-8E29-4D0A47E718F6}" type="datetimeFigureOut">
              <a:rPr lang="en-US"/>
              <a:pPr>
                <a:defRPr/>
              </a:pPr>
              <a:t>4/13/15</a:t>
            </a:fld>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a:defRPr>
                <a:latin typeface="Arial" charset="0"/>
              </a:defRPr>
            </a:lvl1pPr>
          </a:lstStyle>
          <a:p>
            <a:pPr>
              <a:defRPr/>
            </a:pPr>
            <a:fld id="{5FBC1FC3-37C8-9042-B362-A3C8A76BBE78}" type="slidenum">
              <a:rPr lang="en-US"/>
              <a:pPr>
                <a:defRPr/>
              </a:pPr>
              <a:t>‹#›</a:t>
            </a:fld>
            <a:endParaRPr lang="en-US"/>
          </a:p>
        </p:txBody>
      </p:sp>
    </p:spTree>
    <p:extLst>
      <p:ext uri="{BB962C8B-B14F-4D97-AF65-F5344CB8AC3E}">
        <p14:creationId xmlns:p14="http://schemas.microsoft.com/office/powerpoint/2010/main" val="3314742674"/>
      </p:ext>
    </p:extLst>
  </p:cSld>
  <p:clrMapOvr>
    <a:masterClrMapping/>
  </p:clrMapOvr>
  <p:transition xmlns:p14="http://schemas.microsoft.com/office/powerpoint/2010/main" spd="slow">
    <p:randomBar dir="vert"/>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atin typeface="Arial" charset="0"/>
              </a:defRPr>
            </a:lvl1pPr>
          </a:lstStyle>
          <a:p>
            <a:pPr>
              <a:defRPr/>
            </a:pPr>
            <a:fld id="{FB8690DE-AAD3-034F-BF64-F11008234A75}" type="datetimeFigureOut">
              <a:rPr lang="en-US"/>
              <a:pPr>
                <a:defRPr/>
              </a:pPr>
              <a:t>4/13/15</a:t>
            </a:fld>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a:defRPr>
                <a:latin typeface="Arial" charset="0"/>
              </a:defRPr>
            </a:lvl1pPr>
          </a:lstStyle>
          <a:p>
            <a:pPr>
              <a:defRPr/>
            </a:pPr>
            <a:fld id="{2EC225A6-09FF-114C-B1E4-30A80B31E906}" type="slidenum">
              <a:rPr lang="en-US"/>
              <a:pPr>
                <a:defRPr/>
              </a:pPr>
              <a:t>‹#›</a:t>
            </a:fld>
            <a:endParaRPr lang="en-US"/>
          </a:p>
        </p:txBody>
      </p:sp>
    </p:spTree>
    <p:extLst>
      <p:ext uri="{BB962C8B-B14F-4D97-AF65-F5344CB8AC3E}">
        <p14:creationId xmlns:p14="http://schemas.microsoft.com/office/powerpoint/2010/main" val="3808757368"/>
      </p:ext>
    </p:extLst>
  </p:cSld>
  <p:clrMapOvr>
    <a:masterClrMapping/>
  </p:clrMapOvr>
  <p:transition xmlns:p14="http://schemas.microsoft.com/office/powerpoint/2010/main" spd="slow">
    <p:randomBar dir="vert"/>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Arial" charset="0"/>
              </a:defRPr>
            </a:lvl1pPr>
          </a:lstStyle>
          <a:p>
            <a:pPr>
              <a:defRPr/>
            </a:pPr>
            <a:fld id="{6D51B2B9-8CD5-2E45-902F-AC6CA7E23A73}" type="datetimeFigureOut">
              <a:rPr lang="en-US"/>
              <a:pPr>
                <a:defRPr/>
              </a:pPr>
              <a:t>4/13/15</a:t>
            </a:fld>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a:defRPr>
                <a:latin typeface="Arial" charset="0"/>
              </a:defRPr>
            </a:lvl1pPr>
          </a:lstStyle>
          <a:p>
            <a:pPr>
              <a:defRPr/>
            </a:pPr>
            <a:fld id="{841E2491-7C43-2D49-AF60-150E4D1D106E}" type="slidenum">
              <a:rPr lang="en-US"/>
              <a:pPr>
                <a:defRPr/>
              </a:pPr>
              <a:t>‹#›</a:t>
            </a:fld>
            <a:endParaRPr lang="en-US"/>
          </a:p>
        </p:txBody>
      </p:sp>
    </p:spTree>
    <p:extLst>
      <p:ext uri="{BB962C8B-B14F-4D97-AF65-F5344CB8AC3E}">
        <p14:creationId xmlns:p14="http://schemas.microsoft.com/office/powerpoint/2010/main" val="2909774514"/>
      </p:ext>
    </p:extLst>
  </p:cSld>
  <p:clrMapOvr>
    <a:masterClrMapping/>
  </p:clrMapOvr>
  <p:transition xmlns:p14="http://schemas.microsoft.com/office/powerpoint/2010/main" spd="slow">
    <p:randomBar dir="vert"/>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45A8647E-EA13-BB46-B3C7-56E15E6CF436}" type="datetimeFigureOut">
              <a:rPr lang="en-US"/>
              <a:pPr>
                <a:defRPr/>
              </a:pPr>
              <a:t>4/13/15</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F132D220-D5DF-0B4B-8D7C-C5866D5CA9AC}" type="slidenum">
              <a:rPr lang="en-US"/>
              <a:pPr>
                <a:defRPr/>
              </a:pPr>
              <a:t>‹#›</a:t>
            </a:fld>
            <a:endParaRPr lang="en-US"/>
          </a:p>
        </p:txBody>
      </p:sp>
    </p:spTree>
    <p:extLst>
      <p:ext uri="{BB962C8B-B14F-4D97-AF65-F5344CB8AC3E}">
        <p14:creationId xmlns:p14="http://schemas.microsoft.com/office/powerpoint/2010/main" val="1661714539"/>
      </p:ext>
    </p:extLst>
  </p:cSld>
  <p:clrMapOvr>
    <a:masterClrMapping/>
  </p:clrMapOvr>
  <p:transition xmlns:p14="http://schemas.microsoft.com/office/powerpoint/2010/main" spd="slow">
    <p:randomBar dir="vert"/>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831DAA0D-0332-6B4B-93DE-32395D501F7E}" type="datetimeFigureOut">
              <a:rPr lang="en-US"/>
              <a:pPr>
                <a:defRPr/>
              </a:pPr>
              <a:t>4/13/15</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F38DD648-8060-E34B-B1F6-E2ACE660FEFB}" type="slidenum">
              <a:rPr lang="en-US"/>
              <a:pPr>
                <a:defRPr/>
              </a:pPr>
              <a:t>‹#›</a:t>
            </a:fld>
            <a:endParaRPr lang="en-US"/>
          </a:p>
        </p:txBody>
      </p:sp>
    </p:spTree>
    <p:extLst>
      <p:ext uri="{BB962C8B-B14F-4D97-AF65-F5344CB8AC3E}">
        <p14:creationId xmlns:p14="http://schemas.microsoft.com/office/powerpoint/2010/main" val="2286083685"/>
      </p:ext>
    </p:extLst>
  </p:cSld>
  <p:clrMapOvr>
    <a:masterClrMapping/>
  </p:clrMapOvr>
  <p:transition xmlns:p14="http://schemas.microsoft.com/office/powerpoint/2010/main" spd="slow">
    <p:randomBar dir="vert"/>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FAC26DAA-656F-434B-927C-045B5467E095}" type="datetimeFigureOut">
              <a:rPr lang="en-US"/>
              <a:pPr>
                <a:defRPr/>
              </a:pPr>
              <a:t>4/13/15</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5E0A857A-458B-0C41-AE9D-A14484C245D1}" type="slidenum">
              <a:rPr lang="en-US"/>
              <a:pPr>
                <a:defRPr/>
              </a:pPr>
              <a:t>‹#›</a:t>
            </a:fld>
            <a:endParaRPr lang="en-US"/>
          </a:p>
        </p:txBody>
      </p:sp>
    </p:spTree>
    <p:extLst>
      <p:ext uri="{BB962C8B-B14F-4D97-AF65-F5344CB8AC3E}">
        <p14:creationId xmlns:p14="http://schemas.microsoft.com/office/powerpoint/2010/main" val="1909188352"/>
      </p:ext>
    </p:extLst>
  </p:cSld>
  <p:clrMapOvr>
    <a:masterClrMapping/>
  </p:clrMapOvr>
  <p:transition xmlns:p14="http://schemas.microsoft.com/office/powerpoint/2010/main" spd="slow">
    <p:randomBar dir="vert"/>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87962F84-0750-594D-8B5C-9DAB11E497F7}" type="datetimeFigureOut">
              <a:rPr lang="en-US"/>
              <a:pPr>
                <a:defRPr/>
              </a:pPr>
              <a:t>4/13/15</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19B4D15C-A99D-DC42-8ED2-00774334ABB3}" type="slidenum">
              <a:rPr lang="en-US"/>
              <a:pPr>
                <a:defRPr/>
              </a:pPr>
              <a:t>‹#›</a:t>
            </a:fld>
            <a:endParaRPr lang="en-US"/>
          </a:p>
        </p:txBody>
      </p:sp>
    </p:spTree>
    <p:extLst>
      <p:ext uri="{BB962C8B-B14F-4D97-AF65-F5344CB8AC3E}">
        <p14:creationId xmlns:p14="http://schemas.microsoft.com/office/powerpoint/2010/main" val="230004072"/>
      </p:ext>
    </p:extLst>
  </p:cSld>
  <p:clrMapOvr>
    <a:masterClrMapping/>
  </p:clrMapOvr>
  <p:transition xmlns:p14="http://schemas.microsoft.com/office/powerpoint/2010/main" spd="slow">
    <p:randomBar dir="vert"/>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66C25F43-4EFC-3B4B-9B22-DAD2CF523C37}" type="slidenum">
              <a:rPr lang="en-US"/>
              <a:pPr>
                <a:defRPr/>
              </a:pPr>
              <a:t>‹#›</a:t>
            </a:fld>
            <a:endParaRPr lang="en-US"/>
          </a:p>
        </p:txBody>
      </p:sp>
    </p:spTree>
    <p:extLst>
      <p:ext uri="{BB962C8B-B14F-4D97-AF65-F5344CB8AC3E}">
        <p14:creationId xmlns:p14="http://schemas.microsoft.com/office/powerpoint/2010/main" val="1036965194"/>
      </p:ext>
    </p:extLst>
  </p:cSld>
  <p:clrMapOvr>
    <a:masterClrMapping/>
  </p:clrMapOvr>
  <p:transition xmlns:p14="http://schemas.microsoft.com/office/powerpoint/2010/main"/>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1B848E34-ED0E-BD49-8E3A-FA50A190E4FF}" type="slidenum">
              <a:rPr lang="en-US"/>
              <a:pPr>
                <a:defRPr/>
              </a:pPr>
              <a:t>‹#›</a:t>
            </a:fld>
            <a:endParaRPr lang="en-US"/>
          </a:p>
        </p:txBody>
      </p:sp>
    </p:spTree>
    <p:extLst>
      <p:ext uri="{BB962C8B-B14F-4D97-AF65-F5344CB8AC3E}">
        <p14:creationId xmlns:p14="http://schemas.microsoft.com/office/powerpoint/2010/main" val="1061068057"/>
      </p:ext>
    </p:extLst>
  </p:cSld>
  <p:clrMapOvr>
    <a:masterClrMapping/>
  </p:clrMapOvr>
  <p:transition xmlns:p14="http://schemas.microsoft.com/office/powerpoint/2010/main"/>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3DBB88B4-0C88-4C48-97C8-AA7D7992F341}" type="slidenum">
              <a:rPr lang="en-US"/>
              <a:pPr>
                <a:defRPr/>
              </a:pPr>
              <a:t>‹#›</a:t>
            </a:fld>
            <a:endParaRPr lang="en-US"/>
          </a:p>
        </p:txBody>
      </p:sp>
    </p:spTree>
    <p:extLst>
      <p:ext uri="{BB962C8B-B14F-4D97-AF65-F5344CB8AC3E}">
        <p14:creationId xmlns:p14="http://schemas.microsoft.com/office/powerpoint/2010/main" val="197740489"/>
      </p:ext>
    </p:extLst>
  </p:cSld>
  <p:clrMapOvr>
    <a:masterClrMapping/>
  </p:clrMapOvr>
  <p:transition xmlns:p14="http://schemas.microsoft.com/office/powerpoint/2010/main"/>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F36EB2EB-3FE4-B440-809A-2DDB4843D87B}" type="slidenum">
              <a:rPr lang="en-US"/>
              <a:pPr>
                <a:defRPr/>
              </a:pPr>
              <a:t>‹#›</a:t>
            </a:fld>
            <a:endParaRPr lang="en-US"/>
          </a:p>
        </p:txBody>
      </p:sp>
    </p:spTree>
    <p:extLst>
      <p:ext uri="{BB962C8B-B14F-4D97-AF65-F5344CB8AC3E}">
        <p14:creationId xmlns:p14="http://schemas.microsoft.com/office/powerpoint/2010/main" val="2885115928"/>
      </p:ext>
    </p:extLst>
  </p:cSld>
  <p:clrMapOvr>
    <a:masterClrMapping/>
  </p:clrMapOvr>
  <p:transition xmlns:p14="http://schemas.microsoft.com/office/powerpoint/2010/main"/>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5C4141D1-6A26-0E44-AB3C-6B60F055077F}" type="slidenum">
              <a:rPr lang="en-US"/>
              <a:pPr>
                <a:defRPr/>
              </a:pPr>
              <a:t>‹#›</a:t>
            </a:fld>
            <a:endParaRPr lang="en-US"/>
          </a:p>
        </p:txBody>
      </p:sp>
    </p:spTree>
    <p:extLst>
      <p:ext uri="{BB962C8B-B14F-4D97-AF65-F5344CB8AC3E}">
        <p14:creationId xmlns:p14="http://schemas.microsoft.com/office/powerpoint/2010/main" val="3910639086"/>
      </p:ext>
    </p:extLst>
  </p:cSld>
  <p:clrMapOvr>
    <a:masterClrMapping/>
  </p:clrMapOvr>
  <p:transition xmlns:p14="http://schemas.microsoft.com/office/powerpoint/2010/main"/>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098C6485-0E3A-5743-8B51-A5BBEA0564ED}" type="slidenum">
              <a:rPr lang="en-US"/>
              <a:pPr>
                <a:defRPr/>
              </a:pPr>
              <a:t>‹#›</a:t>
            </a:fld>
            <a:endParaRPr lang="en-US"/>
          </a:p>
        </p:txBody>
      </p:sp>
    </p:spTree>
    <p:extLst>
      <p:ext uri="{BB962C8B-B14F-4D97-AF65-F5344CB8AC3E}">
        <p14:creationId xmlns:p14="http://schemas.microsoft.com/office/powerpoint/2010/main" val="994579185"/>
      </p:ext>
    </p:extLst>
  </p:cSld>
  <p:clrMapOvr>
    <a:masterClrMapping/>
  </p:clrMapOvr>
  <p:transition xmlns:p14="http://schemas.microsoft.com/office/powerpoint/2010/main"/>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694740EB-4E1E-7349-A3DC-436019C1D993}" type="slidenum">
              <a:rPr lang="en-US"/>
              <a:pPr>
                <a:defRPr/>
              </a:pPr>
              <a:t>‹#›</a:t>
            </a:fld>
            <a:endParaRPr lang="en-US"/>
          </a:p>
        </p:txBody>
      </p:sp>
    </p:spTree>
    <p:extLst>
      <p:ext uri="{BB962C8B-B14F-4D97-AF65-F5344CB8AC3E}">
        <p14:creationId xmlns:p14="http://schemas.microsoft.com/office/powerpoint/2010/main" val="2399371384"/>
      </p:ext>
    </p:extLst>
  </p:cSld>
  <p:clrMapOvr>
    <a:masterClrMapping/>
  </p:clrMapOvr>
  <p:transition xmlns:p14="http://schemas.microsoft.com/office/powerpoint/2010/main"/>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F596BFA1-2DDE-674C-884D-8A4401D7A1FF}" type="slidenum">
              <a:rPr lang="en-US"/>
              <a:pPr>
                <a:defRPr/>
              </a:pPr>
              <a:t>‹#›</a:t>
            </a:fld>
            <a:endParaRPr lang="en-US"/>
          </a:p>
        </p:txBody>
      </p:sp>
    </p:spTree>
    <p:extLst>
      <p:ext uri="{BB962C8B-B14F-4D97-AF65-F5344CB8AC3E}">
        <p14:creationId xmlns:p14="http://schemas.microsoft.com/office/powerpoint/2010/main" val="4174483512"/>
      </p:ext>
    </p:extLst>
  </p:cSld>
  <p:clrMapOvr>
    <a:masterClrMapping/>
  </p:clrMapOvr>
  <p:transition xmlns:p14="http://schemas.microsoft.com/office/powerpoint/2010/main"/>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9A7451DC-A57F-7647-8D76-ACAEFF6B6D1B}" type="slidenum">
              <a:rPr lang="en-US"/>
              <a:pPr>
                <a:defRPr/>
              </a:pPr>
              <a:t>‹#›</a:t>
            </a:fld>
            <a:endParaRPr lang="en-US"/>
          </a:p>
        </p:txBody>
      </p:sp>
    </p:spTree>
    <p:extLst>
      <p:ext uri="{BB962C8B-B14F-4D97-AF65-F5344CB8AC3E}">
        <p14:creationId xmlns:p14="http://schemas.microsoft.com/office/powerpoint/2010/main" val="965664769"/>
      </p:ext>
    </p:extLst>
  </p:cSld>
  <p:clrMapOvr>
    <a:masterClrMapping/>
  </p:clrMapOvr>
  <p:transition xmlns:p14="http://schemas.microsoft.com/office/powerpoint/2010/main"/>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EB5F9330-E3FA-BE45-82E9-B7DB5BF7DC92}" type="slidenum">
              <a:rPr lang="en-US"/>
              <a:pPr>
                <a:defRPr/>
              </a:pPr>
              <a:t>‹#›</a:t>
            </a:fld>
            <a:endParaRPr lang="en-US"/>
          </a:p>
        </p:txBody>
      </p:sp>
    </p:spTree>
    <p:extLst>
      <p:ext uri="{BB962C8B-B14F-4D97-AF65-F5344CB8AC3E}">
        <p14:creationId xmlns:p14="http://schemas.microsoft.com/office/powerpoint/2010/main" val="3744252546"/>
      </p:ext>
    </p:extLst>
  </p:cSld>
  <p:clrMapOvr>
    <a:masterClrMapping/>
  </p:clrMapOvr>
  <p:transition xmlns:p14="http://schemas.microsoft.com/office/powerpoint/2010/main"/>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8619EB57-6A78-5846-96B2-DA3DD86D4EF7}" type="slidenum">
              <a:rPr lang="en-US"/>
              <a:pPr>
                <a:defRPr/>
              </a:pPr>
              <a:t>‹#›</a:t>
            </a:fld>
            <a:endParaRPr lang="en-US"/>
          </a:p>
        </p:txBody>
      </p:sp>
    </p:spTree>
    <p:extLst>
      <p:ext uri="{BB962C8B-B14F-4D97-AF65-F5344CB8AC3E}">
        <p14:creationId xmlns:p14="http://schemas.microsoft.com/office/powerpoint/2010/main" val="3158857013"/>
      </p:ext>
    </p:extLst>
  </p:cSld>
  <p:clrMapOvr>
    <a:masterClrMapping/>
  </p:clrMapOvr>
  <p:transition xmlns:p14="http://schemas.microsoft.com/office/powerpoint/2010/main"/>
</p:sldLayout>
</file>

<file path=ppt/slideLayouts/slideLayout16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C3F979F4-3808-A74B-905B-CB059C8299F9}" type="slidenum">
              <a:rPr lang="en-US"/>
              <a:pPr>
                <a:defRPr/>
              </a:pPr>
              <a:t>‹#›</a:t>
            </a:fld>
            <a:endParaRPr lang="en-US"/>
          </a:p>
        </p:txBody>
      </p:sp>
    </p:spTree>
    <p:extLst>
      <p:ext uri="{BB962C8B-B14F-4D97-AF65-F5344CB8AC3E}">
        <p14:creationId xmlns:p14="http://schemas.microsoft.com/office/powerpoint/2010/main" val="1135607167"/>
      </p:ext>
    </p:extLst>
  </p:cSld>
  <p:clrMapOvr>
    <a:masterClrMapping/>
  </p:clrMapOvr>
  <p:transition xmlns:p14="http://schemas.microsoft.com/office/powerpoint/2010/main"/>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3BE39E5C-1562-EF4C-A460-AA7B5DF4E716}"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233737719"/>
      </p:ext>
    </p:extLst>
  </p:cSld>
  <p:clrMapOvr>
    <a:masterClrMapping/>
  </p:clrMapOvr>
  <p:transition xmlns:p14="http://schemas.microsoft.com/office/powerpoint/2010/main" spd="slow">
    <p:randomBar dir="vert"/>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3D1FA072-37B6-F240-AD0C-68EFD0BE8E4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935047295"/>
      </p:ext>
    </p:extLst>
  </p:cSld>
  <p:clrMapOvr>
    <a:masterClrMapping/>
  </p:clrMapOvr>
  <p:transition xmlns:p14="http://schemas.microsoft.com/office/powerpoint/2010/main" spd="slow">
    <p:randomBar dir="vert"/>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3497F49A-25D3-CE45-9B32-CE5B9B0E6EB8}"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108453830"/>
      </p:ext>
    </p:extLst>
  </p:cSld>
  <p:clrMapOvr>
    <a:masterClrMapping/>
  </p:clrMapOvr>
  <p:transition xmlns:p14="http://schemas.microsoft.com/office/powerpoint/2010/main" spd="slow">
    <p:randomBar dir="vert"/>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C7CD3186-A61B-6947-836C-5E6AA3D747E7}"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008564645"/>
      </p:ext>
    </p:extLst>
  </p:cSld>
  <p:clrMapOvr>
    <a:masterClrMapping/>
  </p:clrMapOvr>
  <p:transition xmlns:p14="http://schemas.microsoft.com/office/powerpoint/2010/main" spd="slow">
    <p:randomBar dir="vert"/>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8"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9" name="Rectangle 6"/>
          <p:cNvSpPr>
            <a:spLocks noGrp="1" noChangeArrowheads="1"/>
          </p:cNvSpPr>
          <p:nvPr>
            <p:ph type="sldNum" sz="quarter" idx="12"/>
          </p:nvPr>
        </p:nvSpPr>
        <p:spPr/>
        <p:txBody>
          <a:bodyPr/>
          <a:lstStyle>
            <a:lvl1pPr>
              <a:defRPr/>
            </a:lvl1pPr>
          </a:lstStyle>
          <a:p>
            <a:pPr>
              <a:defRPr/>
            </a:pPr>
            <a:fld id="{415C6CFE-46F9-5041-8FE5-3A5AC887B07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2854126738"/>
      </p:ext>
    </p:extLst>
  </p:cSld>
  <p:clrMapOvr>
    <a:masterClrMapping/>
  </p:clrMapOvr>
  <p:transition xmlns:p14="http://schemas.microsoft.com/office/powerpoint/2010/main" spd="slow">
    <p:randomBar dir="vert"/>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6"/>
          <p:cNvSpPr>
            <a:spLocks noGrp="1" noChangeArrowheads="1"/>
          </p:cNvSpPr>
          <p:nvPr>
            <p:ph type="sldNum" sz="quarter" idx="12"/>
          </p:nvPr>
        </p:nvSpPr>
        <p:spPr/>
        <p:txBody>
          <a:bodyPr/>
          <a:lstStyle>
            <a:lvl1pPr>
              <a:defRPr/>
            </a:lvl1pPr>
          </a:lstStyle>
          <a:p>
            <a:pPr>
              <a:defRPr/>
            </a:pPr>
            <a:fld id="{BA933A00-3A61-F344-A178-6D4734AD9845}"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581952017"/>
      </p:ext>
    </p:extLst>
  </p:cSld>
  <p:clrMapOvr>
    <a:masterClrMapping/>
  </p:clrMapOvr>
  <p:transition xmlns:p14="http://schemas.microsoft.com/office/powerpoint/2010/main" spd="slow">
    <p:randomBar dir="vert"/>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3"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4" name="Rectangle 6"/>
          <p:cNvSpPr>
            <a:spLocks noGrp="1" noChangeArrowheads="1"/>
          </p:cNvSpPr>
          <p:nvPr>
            <p:ph type="sldNum" sz="quarter" idx="12"/>
          </p:nvPr>
        </p:nvSpPr>
        <p:spPr/>
        <p:txBody>
          <a:bodyPr/>
          <a:lstStyle>
            <a:lvl1pPr>
              <a:defRPr/>
            </a:lvl1pPr>
          </a:lstStyle>
          <a:p>
            <a:pPr>
              <a:defRPr/>
            </a:pPr>
            <a:fld id="{B5B678DD-BB60-E84A-9935-3086E10C3D4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878525590"/>
      </p:ext>
    </p:extLst>
  </p:cSld>
  <p:clrMapOvr>
    <a:masterClrMapping/>
  </p:clrMapOvr>
  <p:transition xmlns:p14="http://schemas.microsoft.com/office/powerpoint/2010/main" spd="slow">
    <p:randomBar dir="vert"/>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81B86A55-1CA3-6542-8436-96F014AECFFF}"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1652353605"/>
      </p:ext>
    </p:extLst>
  </p:cSld>
  <p:clrMapOvr>
    <a:masterClrMapping/>
  </p:clrMapOvr>
  <p:transition xmlns:p14="http://schemas.microsoft.com/office/powerpoint/2010/main" spd="slow">
    <p:randomBar dir="vert"/>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7" name="Rectangle 6"/>
          <p:cNvSpPr>
            <a:spLocks noGrp="1" noChangeArrowheads="1"/>
          </p:cNvSpPr>
          <p:nvPr>
            <p:ph type="sldNum" sz="quarter" idx="12"/>
          </p:nvPr>
        </p:nvSpPr>
        <p:spPr/>
        <p:txBody>
          <a:bodyPr/>
          <a:lstStyle>
            <a:lvl1pPr>
              <a:defRPr/>
            </a:lvl1pPr>
          </a:lstStyle>
          <a:p>
            <a:pPr>
              <a:defRPr/>
            </a:pPr>
            <a:fld id="{A54A0FBC-B057-DB49-B2E8-15CDB2020EFB}"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3794315315"/>
      </p:ext>
    </p:extLst>
  </p:cSld>
  <p:clrMapOvr>
    <a:masterClrMapping/>
  </p:clrMapOvr>
  <p:transition xmlns:p14="http://schemas.microsoft.com/office/powerpoint/2010/main" spd="slow">
    <p:randomBar dir="vert"/>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C3350001-EA1A-904A-9AAF-56BCFE384AB4}"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829162223"/>
      </p:ext>
    </p:extLst>
  </p:cSld>
  <p:clrMapOvr>
    <a:masterClrMapping/>
  </p:clrMapOvr>
  <p:transition xmlns:p14="http://schemas.microsoft.com/office/powerpoint/2010/main" spd="slow">
    <p:randomBar dir="vert"/>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5"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a typeface="ＭＳ Ｐゴシック"/>
            </a:endParaRPr>
          </a:p>
        </p:txBody>
      </p:sp>
      <p:sp>
        <p:nvSpPr>
          <p:cNvPr id="6" name="Rectangle 6"/>
          <p:cNvSpPr>
            <a:spLocks noGrp="1" noChangeArrowheads="1"/>
          </p:cNvSpPr>
          <p:nvPr>
            <p:ph type="sldNum" sz="quarter" idx="12"/>
          </p:nvPr>
        </p:nvSpPr>
        <p:spPr/>
        <p:txBody>
          <a:bodyPr/>
          <a:lstStyle>
            <a:lvl1pPr>
              <a:defRPr/>
            </a:lvl1pPr>
          </a:lstStyle>
          <a:p>
            <a:pPr>
              <a:defRPr/>
            </a:pPr>
            <a:fld id="{4A24B3A6-5242-C145-9E2B-E0B6AE3BCF90}" type="slidenum">
              <a:rPr lang="en-US">
                <a:ea typeface="ＭＳ Ｐゴシック"/>
              </a:rPr>
              <a:pPr>
                <a:defRPr/>
              </a:pPr>
              <a:t>‹#›</a:t>
            </a:fld>
            <a:endParaRPr lang="en-US">
              <a:ea typeface="ＭＳ Ｐゴシック"/>
            </a:endParaRPr>
          </a:p>
        </p:txBody>
      </p:sp>
    </p:spTree>
    <p:extLst>
      <p:ext uri="{BB962C8B-B14F-4D97-AF65-F5344CB8AC3E}">
        <p14:creationId xmlns:p14="http://schemas.microsoft.com/office/powerpoint/2010/main" val="727165617"/>
      </p:ext>
    </p:extLst>
  </p:cSld>
  <p:clrMapOvr>
    <a:masterClrMapping/>
  </p:clrMapOvr>
  <p:transition xmlns:p14="http://schemas.microsoft.com/office/powerpoint/2010/main" spd="slow">
    <p:randomBar dir="vert"/>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FF2C8375-30D9-9246-ACB1-893687D90E74}" type="slidenum">
              <a:rPr lang="en-US"/>
              <a:pPr>
                <a:defRPr/>
              </a:pPr>
              <a:t>‹#›</a:t>
            </a:fld>
            <a:endParaRPr lang="en-US"/>
          </a:p>
        </p:txBody>
      </p:sp>
    </p:spTree>
    <p:extLst>
      <p:ext uri="{BB962C8B-B14F-4D97-AF65-F5344CB8AC3E}">
        <p14:creationId xmlns:p14="http://schemas.microsoft.com/office/powerpoint/2010/main" val="2838995650"/>
      </p:ext>
    </p:extLst>
  </p:cSld>
  <p:clrMapOvr>
    <a:masterClrMapping/>
  </p:clrMapOvr>
  <p:transition xmlns:p14="http://schemas.microsoft.com/office/powerpoint/2010/main" spd="slow">
    <p:randomBar dir="vert"/>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8F3E22CA-39B4-9C46-95D7-7963FEFCFEE7}" type="slidenum">
              <a:rPr lang="en-US"/>
              <a:pPr>
                <a:defRPr/>
              </a:pPr>
              <a:t>‹#›</a:t>
            </a:fld>
            <a:endParaRPr lang="en-US"/>
          </a:p>
        </p:txBody>
      </p:sp>
    </p:spTree>
    <p:extLst>
      <p:ext uri="{BB962C8B-B14F-4D97-AF65-F5344CB8AC3E}">
        <p14:creationId xmlns:p14="http://schemas.microsoft.com/office/powerpoint/2010/main" val="2534103451"/>
      </p:ext>
    </p:extLst>
  </p:cSld>
  <p:clrMapOvr>
    <a:masterClrMapping/>
  </p:clrMapOvr>
  <p:transition xmlns:p14="http://schemas.microsoft.com/office/powerpoint/2010/main" spd="slow">
    <p:randomBar dir="vert"/>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2689C064-B578-B64D-A01D-43EC175DE401}" type="slidenum">
              <a:rPr lang="en-US"/>
              <a:pPr>
                <a:defRPr/>
              </a:pPr>
              <a:t>‹#›</a:t>
            </a:fld>
            <a:endParaRPr lang="en-US"/>
          </a:p>
        </p:txBody>
      </p:sp>
    </p:spTree>
    <p:extLst>
      <p:ext uri="{BB962C8B-B14F-4D97-AF65-F5344CB8AC3E}">
        <p14:creationId xmlns:p14="http://schemas.microsoft.com/office/powerpoint/2010/main" val="3043703626"/>
      </p:ext>
    </p:extLst>
  </p:cSld>
  <p:clrMapOvr>
    <a:masterClrMapping/>
  </p:clrMapOvr>
  <p:transition xmlns:p14="http://schemas.microsoft.com/office/powerpoint/2010/main" spd="slow">
    <p:randomBar dir="vert"/>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B1CDF928-8575-0F49-947C-C476AB828DF4}" type="slidenum">
              <a:rPr lang="en-US"/>
              <a:pPr>
                <a:defRPr/>
              </a:pPr>
              <a:t>‹#›</a:t>
            </a:fld>
            <a:endParaRPr lang="en-US"/>
          </a:p>
        </p:txBody>
      </p:sp>
    </p:spTree>
    <p:extLst>
      <p:ext uri="{BB962C8B-B14F-4D97-AF65-F5344CB8AC3E}">
        <p14:creationId xmlns:p14="http://schemas.microsoft.com/office/powerpoint/2010/main" val="1111177211"/>
      </p:ext>
    </p:extLst>
  </p:cSld>
  <p:clrMapOvr>
    <a:masterClrMapping/>
  </p:clrMapOvr>
  <p:transition xmlns:p14="http://schemas.microsoft.com/office/powerpoint/2010/main" spd="slow">
    <p:randomBar dir="vert"/>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lvl1pPr>
          </a:lstStyle>
          <a:p>
            <a:pPr>
              <a:defRPr/>
            </a:pPr>
            <a:fld id="{771EB9BB-CB83-CD41-8E5D-916748F19F11}" type="slidenum">
              <a:rPr lang="en-US"/>
              <a:pPr>
                <a:defRPr/>
              </a:pPr>
              <a:t>‹#›</a:t>
            </a:fld>
            <a:endParaRPr lang="en-US"/>
          </a:p>
        </p:txBody>
      </p:sp>
    </p:spTree>
    <p:extLst>
      <p:ext uri="{BB962C8B-B14F-4D97-AF65-F5344CB8AC3E}">
        <p14:creationId xmlns:p14="http://schemas.microsoft.com/office/powerpoint/2010/main" val="3878597713"/>
      </p:ext>
    </p:extLst>
  </p:cSld>
  <p:clrMapOvr>
    <a:masterClrMapping/>
  </p:clrMapOvr>
  <p:transition xmlns:p14="http://schemas.microsoft.com/office/powerpoint/2010/main" spd="slow">
    <p:randomBar dir="vert"/>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2F84F355-0F6F-0242-ACDF-7C31CB1445C5}" type="slidenum">
              <a:rPr lang="en-US"/>
              <a:pPr>
                <a:defRPr/>
              </a:pPr>
              <a:t>‹#›</a:t>
            </a:fld>
            <a:endParaRPr lang="en-US"/>
          </a:p>
        </p:txBody>
      </p:sp>
    </p:spTree>
    <p:extLst>
      <p:ext uri="{BB962C8B-B14F-4D97-AF65-F5344CB8AC3E}">
        <p14:creationId xmlns:p14="http://schemas.microsoft.com/office/powerpoint/2010/main" val="2023446034"/>
      </p:ext>
    </p:extLst>
  </p:cSld>
  <p:clrMapOvr>
    <a:masterClrMapping/>
  </p:clrMapOvr>
  <p:transition xmlns:p14="http://schemas.microsoft.com/office/powerpoint/2010/main" spd="slow">
    <p:randomBar dir="vert"/>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lvl1pPr>
          </a:lstStyle>
          <a:p>
            <a:pPr>
              <a:defRPr/>
            </a:pPr>
            <a:fld id="{E1E91E44-B1A2-0549-A93D-6DB4DBD1575A}" type="slidenum">
              <a:rPr lang="en-US"/>
              <a:pPr>
                <a:defRPr/>
              </a:pPr>
              <a:t>‹#›</a:t>
            </a:fld>
            <a:endParaRPr lang="en-US"/>
          </a:p>
        </p:txBody>
      </p:sp>
    </p:spTree>
    <p:extLst>
      <p:ext uri="{BB962C8B-B14F-4D97-AF65-F5344CB8AC3E}">
        <p14:creationId xmlns:p14="http://schemas.microsoft.com/office/powerpoint/2010/main" val="283415456"/>
      </p:ext>
    </p:extLst>
  </p:cSld>
  <p:clrMapOvr>
    <a:masterClrMapping/>
  </p:clrMapOvr>
  <p:transition xmlns:p14="http://schemas.microsoft.com/office/powerpoint/2010/main" spd="slow">
    <p:randomBar dir="vert"/>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FC76D78A-D61B-4E42-9A93-CC281B824F81}" type="slidenum">
              <a:rPr lang="en-US"/>
              <a:pPr>
                <a:defRPr/>
              </a:pPr>
              <a:t>‹#›</a:t>
            </a:fld>
            <a:endParaRPr lang="en-US"/>
          </a:p>
        </p:txBody>
      </p:sp>
    </p:spTree>
    <p:extLst>
      <p:ext uri="{BB962C8B-B14F-4D97-AF65-F5344CB8AC3E}">
        <p14:creationId xmlns:p14="http://schemas.microsoft.com/office/powerpoint/2010/main" val="1981662733"/>
      </p:ext>
    </p:extLst>
  </p:cSld>
  <p:clrMapOvr>
    <a:masterClrMapping/>
  </p:clrMapOvr>
  <p:transition xmlns:p14="http://schemas.microsoft.com/office/powerpoint/2010/main" spd="slow">
    <p:randomBar dir="vert"/>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lvl1pPr>
          </a:lstStyle>
          <a:p>
            <a:pPr>
              <a:defRPr/>
            </a:pPr>
            <a:fld id="{019C99A5-9BB8-BA4B-A8A3-C50345C4E232}" type="slidenum">
              <a:rPr lang="en-US"/>
              <a:pPr>
                <a:defRPr/>
              </a:pPr>
              <a:t>‹#›</a:t>
            </a:fld>
            <a:endParaRPr lang="en-US"/>
          </a:p>
        </p:txBody>
      </p:sp>
    </p:spTree>
    <p:extLst>
      <p:ext uri="{BB962C8B-B14F-4D97-AF65-F5344CB8AC3E}">
        <p14:creationId xmlns:p14="http://schemas.microsoft.com/office/powerpoint/2010/main" val="3885376557"/>
      </p:ext>
    </p:extLst>
  </p:cSld>
  <p:clrMapOvr>
    <a:masterClrMapping/>
  </p:clrMapOvr>
  <p:transition xmlns:p14="http://schemas.microsoft.com/office/powerpoint/2010/main" spd="slow">
    <p:randomBar dir="vert"/>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B963E493-7551-2844-B082-3E095C103185}" type="slidenum">
              <a:rPr lang="en-US"/>
              <a:pPr>
                <a:defRPr/>
              </a:pPr>
              <a:t>‹#›</a:t>
            </a:fld>
            <a:endParaRPr lang="en-US"/>
          </a:p>
        </p:txBody>
      </p:sp>
    </p:spTree>
    <p:extLst>
      <p:ext uri="{BB962C8B-B14F-4D97-AF65-F5344CB8AC3E}">
        <p14:creationId xmlns:p14="http://schemas.microsoft.com/office/powerpoint/2010/main" val="1263363047"/>
      </p:ext>
    </p:extLst>
  </p:cSld>
  <p:clrMapOvr>
    <a:masterClrMapping/>
  </p:clrMapOvr>
  <p:transition xmlns:p14="http://schemas.microsoft.com/office/powerpoint/2010/main" spd="slow">
    <p:randomBar dir="vert"/>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lvl1pPr>
          </a:lstStyle>
          <a:p>
            <a:pPr>
              <a:defRPr/>
            </a:pPr>
            <a:fld id="{0137FB72-1988-2048-80EC-B28E3C099F77}" type="slidenum">
              <a:rPr lang="en-US"/>
              <a:pPr>
                <a:defRPr/>
              </a:pPr>
              <a:t>‹#›</a:t>
            </a:fld>
            <a:endParaRPr lang="en-US"/>
          </a:p>
        </p:txBody>
      </p:sp>
    </p:spTree>
    <p:extLst>
      <p:ext uri="{BB962C8B-B14F-4D97-AF65-F5344CB8AC3E}">
        <p14:creationId xmlns:p14="http://schemas.microsoft.com/office/powerpoint/2010/main" val="790819231"/>
      </p:ext>
    </p:extLst>
  </p:cSld>
  <p:clrMapOvr>
    <a:masterClrMapping/>
  </p:clrMapOvr>
  <p:transition xmlns:p14="http://schemas.microsoft.com/office/powerpoint/2010/main" spd="slow">
    <p:randomBar dir="vert"/>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52518454-2B1B-8145-96DB-9C2B61B48B37}" type="slidenum">
              <a:rPr lang="en-US"/>
              <a:pPr>
                <a:defRPr/>
              </a:pPr>
              <a:t>‹#›</a:t>
            </a:fld>
            <a:endParaRPr lang="en-US"/>
          </a:p>
        </p:txBody>
      </p:sp>
    </p:spTree>
    <p:extLst>
      <p:ext uri="{BB962C8B-B14F-4D97-AF65-F5344CB8AC3E}">
        <p14:creationId xmlns:p14="http://schemas.microsoft.com/office/powerpoint/2010/main" val="3029482097"/>
      </p:ext>
    </p:extLst>
  </p:cSld>
  <p:clrMapOvr>
    <a:masterClrMapping/>
  </p:clrMapOvr>
  <p:transition xmlns:p14="http://schemas.microsoft.com/office/powerpoint/2010/main" spd="slow">
    <p:randomBar dir="vert"/>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cs typeface="Arial" charset="0"/>
              </a:defRPr>
            </a:lvl1pPr>
          </a:lstStyle>
          <a:p>
            <a:pPr>
              <a:defRPr/>
            </a:pPr>
            <a:fld id="{1BA5AA18-4CAE-F240-B322-FE0CF621CB35}"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A4179D05-F428-8B46-9198-2F027FBB927A}" type="slidenum">
              <a:rPr lang="en-US"/>
              <a:pPr>
                <a:defRPr/>
              </a:pPr>
              <a:t>‹#›</a:t>
            </a:fld>
            <a:endParaRPr lang="en-US"/>
          </a:p>
        </p:txBody>
      </p:sp>
    </p:spTree>
    <p:extLst>
      <p:ext uri="{BB962C8B-B14F-4D97-AF65-F5344CB8AC3E}">
        <p14:creationId xmlns:p14="http://schemas.microsoft.com/office/powerpoint/2010/main" val="489440889"/>
      </p:ext>
    </p:extLst>
  </p:cSld>
  <p:clrMapOvr>
    <a:masterClrMapping/>
  </p:clrMapOvr>
  <p:transition xmlns:p14="http://schemas.microsoft.com/office/powerpoint/2010/main" spd="slow">
    <p:randomBar dir="vert"/>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charset="0"/>
              </a:defRPr>
            </a:lvl1pPr>
          </a:lstStyle>
          <a:p>
            <a:pPr>
              <a:defRPr/>
            </a:pPr>
            <a:fld id="{D13C9D92-EB8B-1843-B417-C8116AC60472}"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1E20C563-384F-F24E-8DE3-3488668F6C27}" type="slidenum">
              <a:rPr lang="en-US"/>
              <a:pPr>
                <a:defRPr/>
              </a:pPr>
              <a:t>‹#›</a:t>
            </a:fld>
            <a:endParaRPr lang="en-US"/>
          </a:p>
        </p:txBody>
      </p:sp>
    </p:spTree>
    <p:extLst>
      <p:ext uri="{BB962C8B-B14F-4D97-AF65-F5344CB8AC3E}">
        <p14:creationId xmlns:p14="http://schemas.microsoft.com/office/powerpoint/2010/main" val="3181295771"/>
      </p:ext>
    </p:extLst>
  </p:cSld>
  <p:clrMapOvr>
    <a:masterClrMapping/>
  </p:clrMapOvr>
  <p:transition xmlns:p14="http://schemas.microsoft.com/office/powerpoint/2010/main" spd="slow">
    <p:randomBar dir="vert"/>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cs typeface="Arial" charset="0"/>
              </a:defRPr>
            </a:lvl1pPr>
          </a:lstStyle>
          <a:p>
            <a:pPr>
              <a:defRPr/>
            </a:pPr>
            <a:fld id="{1E3B9EE3-F626-284C-861A-DB4D2F26DCAF}"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8C841F-8033-B348-A73D-F2023475A181}" type="slidenum">
              <a:rPr lang="en-US"/>
              <a:pPr>
                <a:defRPr/>
              </a:pPr>
              <a:t>‹#›</a:t>
            </a:fld>
            <a:endParaRPr lang="en-US"/>
          </a:p>
        </p:txBody>
      </p:sp>
    </p:spTree>
    <p:extLst>
      <p:ext uri="{BB962C8B-B14F-4D97-AF65-F5344CB8AC3E}">
        <p14:creationId xmlns:p14="http://schemas.microsoft.com/office/powerpoint/2010/main" val="3603053621"/>
      </p:ext>
    </p:extLst>
  </p:cSld>
  <p:clrMapOvr>
    <a:masterClrMapping/>
  </p:clrMapOvr>
  <p:transition xmlns:p14="http://schemas.microsoft.com/office/powerpoint/2010/main" spd="slow">
    <p:randomBar dir="vert"/>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cs typeface="Arial" charset="0"/>
              </a:defRPr>
            </a:lvl1pPr>
          </a:lstStyle>
          <a:p>
            <a:pPr>
              <a:defRPr/>
            </a:pPr>
            <a:fld id="{DFC8B39C-1FB2-244B-84BC-BC091B8F066B}"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cs typeface="Arial" charset="0"/>
              </a:defRPr>
            </a:lvl1pPr>
          </a:lstStyle>
          <a:p>
            <a:pPr>
              <a:defRPr/>
            </a:pPr>
            <a:fld id="{44AA4353-3C25-064B-96DA-FAA9C24AE356}" type="slidenum">
              <a:rPr lang="en-US"/>
              <a:pPr>
                <a:defRPr/>
              </a:pPr>
              <a:t>‹#›</a:t>
            </a:fld>
            <a:endParaRPr lang="en-US"/>
          </a:p>
        </p:txBody>
      </p:sp>
    </p:spTree>
    <p:extLst>
      <p:ext uri="{BB962C8B-B14F-4D97-AF65-F5344CB8AC3E}">
        <p14:creationId xmlns:p14="http://schemas.microsoft.com/office/powerpoint/2010/main" val="1160251976"/>
      </p:ext>
    </p:extLst>
  </p:cSld>
  <p:clrMapOvr>
    <a:masterClrMapping/>
  </p:clrMapOvr>
  <p:transition xmlns:p14="http://schemas.microsoft.com/office/powerpoint/2010/main" spd="slow">
    <p:randomBar dir="vert"/>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cs typeface="Arial" charset="0"/>
              </a:defRPr>
            </a:lvl1pPr>
          </a:lstStyle>
          <a:p>
            <a:pPr>
              <a:defRPr/>
            </a:pPr>
            <a:fld id="{D128DB0F-C9EB-104D-8587-1AF0ED74262E}" type="datetimeFigureOut">
              <a:rPr lang="en-US"/>
              <a:pPr>
                <a:defRPr/>
              </a:pPr>
              <a:t>4/13/15</a:t>
            </a:fld>
            <a:endParaRPr lang="en-US"/>
          </a:p>
        </p:txBody>
      </p:sp>
      <p:sp>
        <p:nvSpPr>
          <p:cNvPr id="8" name="Footer Placeholder 7"/>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9" name="Slide Number Placeholder 8"/>
          <p:cNvSpPr>
            <a:spLocks noGrp="1"/>
          </p:cNvSpPr>
          <p:nvPr>
            <p:ph type="sldNum" sz="quarter" idx="12"/>
          </p:nvPr>
        </p:nvSpPr>
        <p:spPr/>
        <p:txBody>
          <a:bodyPr/>
          <a:lstStyle>
            <a:lvl1pPr>
              <a:defRPr>
                <a:cs typeface="Arial" charset="0"/>
              </a:defRPr>
            </a:lvl1pPr>
          </a:lstStyle>
          <a:p>
            <a:pPr>
              <a:defRPr/>
            </a:pPr>
            <a:fld id="{EE23CBC3-1F6F-4549-94ED-EEC126456FC9}" type="slidenum">
              <a:rPr lang="en-US"/>
              <a:pPr>
                <a:defRPr/>
              </a:pPr>
              <a:t>‹#›</a:t>
            </a:fld>
            <a:endParaRPr lang="en-US"/>
          </a:p>
        </p:txBody>
      </p:sp>
    </p:spTree>
    <p:extLst>
      <p:ext uri="{BB962C8B-B14F-4D97-AF65-F5344CB8AC3E}">
        <p14:creationId xmlns:p14="http://schemas.microsoft.com/office/powerpoint/2010/main" val="570393152"/>
      </p:ext>
    </p:extLst>
  </p:cSld>
  <p:clrMapOvr>
    <a:masterClrMapping/>
  </p:clrMapOvr>
  <p:transition xmlns:p14="http://schemas.microsoft.com/office/powerpoint/2010/main" spd="slow">
    <p:randomBar dir="vert"/>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cs typeface="Arial" charset="0"/>
              </a:defRPr>
            </a:lvl1pPr>
          </a:lstStyle>
          <a:p>
            <a:pPr>
              <a:defRPr/>
            </a:pPr>
            <a:fld id="{337E2C35-C7FC-E74C-A5C7-888D7928FE73}" type="datetimeFigureOut">
              <a:rPr lang="en-US"/>
              <a:pPr>
                <a:defRPr/>
              </a:pPr>
              <a:t>4/13/15</a:t>
            </a:fld>
            <a:endParaRPr lang="en-US"/>
          </a:p>
        </p:txBody>
      </p:sp>
      <p:sp>
        <p:nvSpPr>
          <p:cNvPr id="4" name="Footer Placeholder 3"/>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5" name="Slide Number Placeholder 4"/>
          <p:cNvSpPr>
            <a:spLocks noGrp="1"/>
          </p:cNvSpPr>
          <p:nvPr>
            <p:ph type="sldNum" sz="quarter" idx="12"/>
          </p:nvPr>
        </p:nvSpPr>
        <p:spPr/>
        <p:txBody>
          <a:bodyPr/>
          <a:lstStyle>
            <a:lvl1pPr>
              <a:defRPr>
                <a:cs typeface="Arial" charset="0"/>
              </a:defRPr>
            </a:lvl1pPr>
          </a:lstStyle>
          <a:p>
            <a:pPr>
              <a:defRPr/>
            </a:pPr>
            <a:fld id="{13A0B137-4669-7943-849A-F62D65424134}" type="slidenum">
              <a:rPr lang="en-US"/>
              <a:pPr>
                <a:defRPr/>
              </a:pPr>
              <a:t>‹#›</a:t>
            </a:fld>
            <a:endParaRPr lang="en-US"/>
          </a:p>
        </p:txBody>
      </p:sp>
    </p:spTree>
    <p:extLst>
      <p:ext uri="{BB962C8B-B14F-4D97-AF65-F5344CB8AC3E}">
        <p14:creationId xmlns:p14="http://schemas.microsoft.com/office/powerpoint/2010/main" val="2805525150"/>
      </p:ext>
    </p:extLst>
  </p:cSld>
  <p:clrMapOvr>
    <a:masterClrMapping/>
  </p:clrMapOvr>
  <p:transition xmlns:p14="http://schemas.microsoft.com/office/powerpoint/2010/main" spd="slow">
    <p:randomBar dir="vert"/>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cs typeface="Arial" charset="0"/>
              </a:defRPr>
            </a:lvl1pPr>
          </a:lstStyle>
          <a:p>
            <a:pPr>
              <a:defRPr/>
            </a:pPr>
            <a:fld id="{E472F5A0-C36D-6049-91F2-E8976A10D188}" type="datetimeFigureOut">
              <a:rPr lang="en-US"/>
              <a:pPr>
                <a:defRPr/>
              </a:pPr>
              <a:t>4/13/15</a:t>
            </a:fld>
            <a:endParaRPr lang="en-US"/>
          </a:p>
        </p:txBody>
      </p:sp>
      <p:sp>
        <p:nvSpPr>
          <p:cNvPr id="3" name="Footer Placeholder 2"/>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4" name="Slide Number Placeholder 3"/>
          <p:cNvSpPr>
            <a:spLocks noGrp="1"/>
          </p:cNvSpPr>
          <p:nvPr>
            <p:ph type="sldNum" sz="quarter" idx="12"/>
          </p:nvPr>
        </p:nvSpPr>
        <p:spPr/>
        <p:txBody>
          <a:bodyPr/>
          <a:lstStyle>
            <a:lvl1pPr>
              <a:defRPr>
                <a:cs typeface="Arial" charset="0"/>
              </a:defRPr>
            </a:lvl1pPr>
          </a:lstStyle>
          <a:p>
            <a:pPr>
              <a:defRPr/>
            </a:pPr>
            <a:fld id="{DCEE71C9-FED9-204E-9048-BD4D8A595DF6}" type="slidenum">
              <a:rPr lang="en-US"/>
              <a:pPr>
                <a:defRPr/>
              </a:pPr>
              <a:t>‹#›</a:t>
            </a:fld>
            <a:endParaRPr lang="en-US"/>
          </a:p>
        </p:txBody>
      </p:sp>
    </p:spTree>
    <p:extLst>
      <p:ext uri="{BB962C8B-B14F-4D97-AF65-F5344CB8AC3E}">
        <p14:creationId xmlns:p14="http://schemas.microsoft.com/office/powerpoint/2010/main" val="3471125080"/>
      </p:ext>
    </p:extLst>
  </p:cSld>
  <p:clrMapOvr>
    <a:masterClrMapping/>
  </p:clrMapOvr>
  <p:transition xmlns:p14="http://schemas.microsoft.com/office/powerpoint/2010/main" spd="slow">
    <p:randomBar dir="vert"/>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charset="0"/>
              </a:defRPr>
            </a:lvl1pPr>
          </a:lstStyle>
          <a:p>
            <a:pPr>
              <a:defRPr/>
            </a:pPr>
            <a:fld id="{773B0CF2-F746-B44C-8E7D-C24C95561ECF}"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cs typeface="Arial" charset="0"/>
              </a:defRPr>
            </a:lvl1pPr>
          </a:lstStyle>
          <a:p>
            <a:pPr>
              <a:defRPr/>
            </a:pPr>
            <a:fld id="{5A863F53-81AB-844B-8C61-0BFEDC31D562}" type="slidenum">
              <a:rPr lang="en-US"/>
              <a:pPr>
                <a:defRPr/>
              </a:pPr>
              <a:t>‹#›</a:t>
            </a:fld>
            <a:endParaRPr lang="en-US"/>
          </a:p>
        </p:txBody>
      </p:sp>
    </p:spTree>
    <p:extLst>
      <p:ext uri="{BB962C8B-B14F-4D97-AF65-F5344CB8AC3E}">
        <p14:creationId xmlns:p14="http://schemas.microsoft.com/office/powerpoint/2010/main" val="3009859144"/>
      </p:ext>
    </p:extLst>
  </p:cSld>
  <p:clrMapOvr>
    <a:masterClrMapping/>
  </p:clrMapOvr>
  <p:transition xmlns:p14="http://schemas.microsoft.com/office/powerpoint/2010/main" spd="slow">
    <p:randomBar dir="vert"/>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cs typeface="Arial" charset="0"/>
              </a:defRPr>
            </a:lvl1pPr>
          </a:lstStyle>
          <a:p>
            <a:pPr>
              <a:defRPr/>
            </a:pPr>
            <a:fld id="{7F140544-8F1B-DF40-872A-CEFFCB265838}"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cs typeface="Arial" charset="0"/>
              </a:defRPr>
            </a:lvl1pPr>
          </a:lstStyle>
          <a:p>
            <a:pPr>
              <a:defRPr/>
            </a:pPr>
            <a:fld id="{CAA66032-088F-3F4F-9F67-5539063848CF}" type="slidenum">
              <a:rPr lang="en-US"/>
              <a:pPr>
                <a:defRPr/>
              </a:pPr>
              <a:t>‹#›</a:t>
            </a:fld>
            <a:endParaRPr lang="en-US"/>
          </a:p>
        </p:txBody>
      </p:sp>
    </p:spTree>
    <p:extLst>
      <p:ext uri="{BB962C8B-B14F-4D97-AF65-F5344CB8AC3E}">
        <p14:creationId xmlns:p14="http://schemas.microsoft.com/office/powerpoint/2010/main" val="4001835558"/>
      </p:ext>
    </p:extLst>
  </p:cSld>
  <p:clrMapOvr>
    <a:masterClrMapping/>
  </p:clrMapOvr>
  <p:transition xmlns:p14="http://schemas.microsoft.com/office/powerpoint/2010/main" spd="slow">
    <p:randomBar dir="vert"/>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charset="0"/>
              </a:defRPr>
            </a:lvl1pPr>
          </a:lstStyle>
          <a:p>
            <a:pPr>
              <a:defRPr/>
            </a:pPr>
            <a:fld id="{D37EE9B8-500B-B943-994D-ACA91C2686B4}"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EA3ECE0F-758A-1345-90F5-2C4090883385}" type="slidenum">
              <a:rPr lang="en-US"/>
              <a:pPr>
                <a:defRPr/>
              </a:pPr>
              <a:t>‹#›</a:t>
            </a:fld>
            <a:endParaRPr lang="en-US"/>
          </a:p>
        </p:txBody>
      </p:sp>
    </p:spTree>
    <p:extLst>
      <p:ext uri="{BB962C8B-B14F-4D97-AF65-F5344CB8AC3E}">
        <p14:creationId xmlns:p14="http://schemas.microsoft.com/office/powerpoint/2010/main" val="3844524296"/>
      </p:ext>
    </p:extLst>
  </p:cSld>
  <p:clrMapOvr>
    <a:masterClrMapping/>
  </p:clrMapOvr>
  <p:transition xmlns:p14="http://schemas.microsoft.com/office/powerpoint/2010/main" spd="slow">
    <p:randomBar dir="vert"/>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cs typeface="Arial" charset="0"/>
              </a:defRPr>
            </a:lvl1pPr>
          </a:lstStyle>
          <a:p>
            <a:pPr>
              <a:defRPr/>
            </a:pPr>
            <a:fld id="{E92A8306-E786-7348-847E-6F789D0C3F76}"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EB05B7E0-2C1A-944B-AB2B-A7CED2FCF4F9}" type="slidenum">
              <a:rPr lang="en-US"/>
              <a:pPr>
                <a:defRPr/>
              </a:pPr>
              <a:t>‹#›</a:t>
            </a:fld>
            <a:endParaRPr lang="en-US"/>
          </a:p>
        </p:txBody>
      </p:sp>
    </p:spTree>
    <p:extLst>
      <p:ext uri="{BB962C8B-B14F-4D97-AF65-F5344CB8AC3E}">
        <p14:creationId xmlns:p14="http://schemas.microsoft.com/office/powerpoint/2010/main" val="327467529"/>
      </p:ext>
    </p:extLst>
  </p:cSld>
  <p:clrMapOvr>
    <a:masterClrMapping/>
  </p:clrMapOvr>
  <p:transition xmlns:p14="http://schemas.microsoft.com/office/powerpoint/2010/main" spd="slow">
    <p:randomBar dir="vert"/>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A5207B95-C201-B649-9763-AE18225985A8}"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9890C322-57A7-754D-866C-16C9F31AAC06}" type="slidenum">
              <a:rPr lang="en-US"/>
              <a:pPr>
                <a:defRPr/>
              </a:pPr>
              <a:t>‹#›</a:t>
            </a:fld>
            <a:endParaRPr lang="en-US"/>
          </a:p>
        </p:txBody>
      </p:sp>
    </p:spTree>
    <p:extLst>
      <p:ext uri="{BB962C8B-B14F-4D97-AF65-F5344CB8AC3E}">
        <p14:creationId xmlns:p14="http://schemas.microsoft.com/office/powerpoint/2010/main" val="257920030"/>
      </p:ext>
    </p:extLst>
  </p:cSld>
  <p:clrMapOvr>
    <a:masterClrMapping/>
  </p:clrMapOvr>
  <p:transition xmlns:p14="http://schemas.microsoft.com/office/powerpoint/2010/main" spd="slow">
    <p:randomBar dir="vert"/>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1C14345E-35DE-4145-86F9-6200B1B94210}"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4202F688-854A-034D-BFD2-505186BB4E0F}" type="slidenum">
              <a:rPr lang="en-US"/>
              <a:pPr>
                <a:defRPr/>
              </a:pPr>
              <a:t>‹#›</a:t>
            </a:fld>
            <a:endParaRPr lang="en-US"/>
          </a:p>
        </p:txBody>
      </p:sp>
    </p:spTree>
    <p:extLst>
      <p:ext uri="{BB962C8B-B14F-4D97-AF65-F5344CB8AC3E}">
        <p14:creationId xmlns:p14="http://schemas.microsoft.com/office/powerpoint/2010/main" val="1178226633"/>
      </p:ext>
    </p:extLst>
  </p:cSld>
  <p:clrMapOvr>
    <a:masterClrMapping/>
  </p:clrMapOvr>
  <p:transition xmlns:p14="http://schemas.microsoft.com/office/powerpoint/2010/main" spd="slow">
    <p:randomBar dir="vert"/>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atin typeface="Arial" charset="0"/>
              </a:defRPr>
            </a:lvl1pPr>
          </a:lstStyle>
          <a:p>
            <a:pPr>
              <a:defRPr/>
            </a:pPr>
            <a:fld id="{7FBF9F20-859D-D242-B73B-26573E0C0D4E}"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B5B4DB6E-C407-FC43-B37D-AC49B7738EA3}" type="slidenum">
              <a:rPr lang="en-US"/>
              <a:pPr>
                <a:defRPr/>
              </a:pPr>
              <a:t>‹#›</a:t>
            </a:fld>
            <a:endParaRPr lang="en-US"/>
          </a:p>
        </p:txBody>
      </p:sp>
    </p:spTree>
    <p:extLst>
      <p:ext uri="{BB962C8B-B14F-4D97-AF65-F5344CB8AC3E}">
        <p14:creationId xmlns:p14="http://schemas.microsoft.com/office/powerpoint/2010/main" val="1690583634"/>
      </p:ext>
    </p:extLst>
  </p:cSld>
  <p:clrMapOvr>
    <a:masterClrMapping/>
  </p:clrMapOvr>
  <p:transition xmlns:p14="http://schemas.microsoft.com/office/powerpoint/2010/main" spd="slow">
    <p:randomBar dir="vert"/>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atin typeface="Arial" charset="0"/>
              </a:defRPr>
            </a:lvl1pPr>
          </a:lstStyle>
          <a:p>
            <a:pPr>
              <a:defRPr/>
            </a:pPr>
            <a:fld id="{3FAA7037-7F18-F642-B0D3-ED50D5499135}"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62CA75B9-3804-EB43-A530-A3C2794BEAFA}" type="slidenum">
              <a:rPr lang="en-US"/>
              <a:pPr>
                <a:defRPr/>
              </a:pPr>
              <a:t>‹#›</a:t>
            </a:fld>
            <a:endParaRPr lang="en-US"/>
          </a:p>
        </p:txBody>
      </p:sp>
    </p:spTree>
    <p:extLst>
      <p:ext uri="{BB962C8B-B14F-4D97-AF65-F5344CB8AC3E}">
        <p14:creationId xmlns:p14="http://schemas.microsoft.com/office/powerpoint/2010/main" val="1397462211"/>
      </p:ext>
    </p:extLst>
  </p:cSld>
  <p:clrMapOvr>
    <a:masterClrMapping/>
  </p:clrMapOvr>
  <p:transition xmlns:p14="http://schemas.microsoft.com/office/powerpoint/2010/main" spd="slow">
    <p:randomBar dir="vert"/>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atin typeface="Arial" charset="0"/>
              </a:defRPr>
            </a:lvl1pPr>
          </a:lstStyle>
          <a:p>
            <a:pPr>
              <a:defRPr/>
            </a:pPr>
            <a:fld id="{42B6747A-E253-A54A-B795-5DCC966CAC00}" type="datetimeFigureOut">
              <a:rPr lang="en-US"/>
              <a:pPr>
                <a:defRPr/>
              </a:pPr>
              <a:t>4/13/15</a:t>
            </a:fld>
            <a:endParaRPr lang="en-US"/>
          </a:p>
        </p:txBody>
      </p:sp>
      <p:sp>
        <p:nvSpPr>
          <p:cNvPr id="8" name="Footer Placeholder 7"/>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a:defRPr>
                <a:latin typeface="Arial" charset="0"/>
              </a:defRPr>
            </a:lvl1pPr>
          </a:lstStyle>
          <a:p>
            <a:pPr>
              <a:defRPr/>
            </a:pPr>
            <a:fld id="{2D1598C2-95FD-684E-9797-1E4E09D4965D}" type="slidenum">
              <a:rPr lang="en-US"/>
              <a:pPr>
                <a:defRPr/>
              </a:pPr>
              <a:t>‹#›</a:t>
            </a:fld>
            <a:endParaRPr lang="en-US"/>
          </a:p>
        </p:txBody>
      </p:sp>
    </p:spTree>
    <p:extLst>
      <p:ext uri="{BB962C8B-B14F-4D97-AF65-F5344CB8AC3E}">
        <p14:creationId xmlns:p14="http://schemas.microsoft.com/office/powerpoint/2010/main" val="4197769289"/>
      </p:ext>
    </p:extLst>
  </p:cSld>
  <p:clrMapOvr>
    <a:masterClrMapping/>
  </p:clrMapOvr>
  <p:transition xmlns:p14="http://schemas.microsoft.com/office/powerpoint/2010/main" spd="slow">
    <p:randomBar dir="vert"/>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atin typeface="Arial" charset="0"/>
              </a:defRPr>
            </a:lvl1pPr>
          </a:lstStyle>
          <a:p>
            <a:pPr>
              <a:defRPr/>
            </a:pPr>
            <a:fld id="{618B2533-AF90-F647-BE46-D7BFA17DB805}" type="datetimeFigureOut">
              <a:rPr lang="en-US"/>
              <a:pPr>
                <a:defRPr/>
              </a:pPr>
              <a:t>4/13/15</a:t>
            </a:fld>
            <a:endParaRPr lang="en-US"/>
          </a:p>
        </p:txBody>
      </p:sp>
      <p:sp>
        <p:nvSpPr>
          <p:cNvPr id="4" name="Footer Placeholder 3"/>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a:defRPr>
                <a:latin typeface="Arial" charset="0"/>
              </a:defRPr>
            </a:lvl1pPr>
          </a:lstStyle>
          <a:p>
            <a:pPr>
              <a:defRPr/>
            </a:pPr>
            <a:fld id="{719BC0BA-B343-2E45-AA51-F943DEC99A8F}" type="slidenum">
              <a:rPr lang="en-US"/>
              <a:pPr>
                <a:defRPr/>
              </a:pPr>
              <a:t>‹#›</a:t>
            </a:fld>
            <a:endParaRPr lang="en-US"/>
          </a:p>
        </p:txBody>
      </p:sp>
    </p:spTree>
    <p:extLst>
      <p:ext uri="{BB962C8B-B14F-4D97-AF65-F5344CB8AC3E}">
        <p14:creationId xmlns:p14="http://schemas.microsoft.com/office/powerpoint/2010/main" val="867408235"/>
      </p:ext>
    </p:extLst>
  </p:cSld>
  <p:clrMapOvr>
    <a:masterClrMapping/>
  </p:clrMapOvr>
  <p:transition xmlns:p14="http://schemas.microsoft.com/office/powerpoint/2010/main" spd="slow">
    <p:randomBar dir="vert"/>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Arial" charset="0"/>
              </a:defRPr>
            </a:lvl1pPr>
          </a:lstStyle>
          <a:p>
            <a:pPr>
              <a:defRPr/>
            </a:pPr>
            <a:fld id="{48EF81AA-ADEF-C946-A323-61C2F9752E22}" type="datetimeFigureOut">
              <a:rPr lang="en-US"/>
              <a:pPr>
                <a:defRPr/>
              </a:pPr>
              <a:t>4/13/15</a:t>
            </a:fld>
            <a:endParaRPr lang="en-US"/>
          </a:p>
        </p:txBody>
      </p:sp>
      <p:sp>
        <p:nvSpPr>
          <p:cNvPr id="3" name="Footer Placeholder 2"/>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a:defRPr>
                <a:latin typeface="Arial" charset="0"/>
              </a:defRPr>
            </a:lvl1pPr>
          </a:lstStyle>
          <a:p>
            <a:pPr>
              <a:defRPr/>
            </a:pPr>
            <a:fld id="{221274D4-514A-E74B-8E9D-58D6F0D71677}" type="slidenum">
              <a:rPr lang="en-US"/>
              <a:pPr>
                <a:defRPr/>
              </a:pPr>
              <a:t>‹#›</a:t>
            </a:fld>
            <a:endParaRPr lang="en-US"/>
          </a:p>
        </p:txBody>
      </p:sp>
    </p:spTree>
    <p:extLst>
      <p:ext uri="{BB962C8B-B14F-4D97-AF65-F5344CB8AC3E}">
        <p14:creationId xmlns:p14="http://schemas.microsoft.com/office/powerpoint/2010/main" val="1321259865"/>
      </p:ext>
    </p:extLst>
  </p:cSld>
  <p:clrMapOvr>
    <a:masterClrMapping/>
  </p:clrMapOvr>
  <p:transition xmlns:p14="http://schemas.microsoft.com/office/powerpoint/2010/main" spd="slow">
    <p:randomBar dir="vert"/>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D328FE30-8A06-A84B-B05A-A5B97D6439AB}"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3AC1912D-B384-5049-A194-D78BF082CC06}" type="slidenum">
              <a:rPr lang="en-US"/>
              <a:pPr>
                <a:defRPr/>
              </a:pPr>
              <a:t>‹#›</a:t>
            </a:fld>
            <a:endParaRPr lang="en-US"/>
          </a:p>
        </p:txBody>
      </p:sp>
    </p:spTree>
    <p:extLst>
      <p:ext uri="{BB962C8B-B14F-4D97-AF65-F5344CB8AC3E}">
        <p14:creationId xmlns:p14="http://schemas.microsoft.com/office/powerpoint/2010/main" val="176813672"/>
      </p:ext>
    </p:extLst>
  </p:cSld>
  <p:clrMapOvr>
    <a:masterClrMapping/>
  </p:clrMapOvr>
  <p:transition xmlns:p14="http://schemas.microsoft.com/office/powerpoint/2010/main" spd="slow">
    <p:randomBar dir="vert"/>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atin typeface="Arial" charset="0"/>
              </a:defRPr>
            </a:lvl1pPr>
          </a:lstStyle>
          <a:p>
            <a:pPr>
              <a:defRPr/>
            </a:pPr>
            <a:fld id="{8E9A13C3-B61D-F944-8528-DC01F50FC561}"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defRPr>
            </a:lvl1pPr>
          </a:lstStyle>
          <a:p>
            <a:pPr>
              <a:defRPr/>
            </a:pPr>
            <a:fld id="{A64D295E-2DF4-D448-AC4F-19C1BE5C2E80}" type="slidenum">
              <a:rPr lang="en-US"/>
              <a:pPr>
                <a:defRPr/>
              </a:pPr>
              <a:t>‹#›</a:t>
            </a:fld>
            <a:endParaRPr lang="en-US"/>
          </a:p>
        </p:txBody>
      </p:sp>
    </p:spTree>
    <p:extLst>
      <p:ext uri="{BB962C8B-B14F-4D97-AF65-F5344CB8AC3E}">
        <p14:creationId xmlns:p14="http://schemas.microsoft.com/office/powerpoint/2010/main" val="3215923298"/>
      </p:ext>
    </p:extLst>
  </p:cSld>
  <p:clrMapOvr>
    <a:masterClrMapping/>
  </p:clrMapOvr>
  <p:transition xmlns:p14="http://schemas.microsoft.com/office/powerpoint/2010/main" spd="slow">
    <p:randomBar dir="vert"/>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093EBE02-BA9E-1948-91FC-234FC0F3D00E}"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DF40FE1B-0206-FB44-A650-62A721917F06}" type="slidenum">
              <a:rPr lang="en-US"/>
              <a:pPr>
                <a:defRPr/>
              </a:pPr>
              <a:t>‹#›</a:t>
            </a:fld>
            <a:endParaRPr lang="en-US"/>
          </a:p>
        </p:txBody>
      </p:sp>
    </p:spTree>
    <p:extLst>
      <p:ext uri="{BB962C8B-B14F-4D97-AF65-F5344CB8AC3E}">
        <p14:creationId xmlns:p14="http://schemas.microsoft.com/office/powerpoint/2010/main" val="3297470065"/>
      </p:ext>
    </p:extLst>
  </p:cSld>
  <p:clrMapOvr>
    <a:masterClrMapping/>
  </p:clrMapOvr>
  <p:transition xmlns:p14="http://schemas.microsoft.com/office/powerpoint/2010/main" spd="slow">
    <p:randomBar dir="vert"/>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atin typeface="Arial" charset="0"/>
              </a:defRPr>
            </a:lvl1pPr>
          </a:lstStyle>
          <a:p>
            <a:pPr>
              <a:defRPr/>
            </a:pPr>
            <a:fld id="{8060EEC1-2DFD-ED4F-888E-A59FB5D14FEC}"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a:defRPr>
                <a:solidFill>
                  <a:prstClr val="black">
                    <a:tint val="75000"/>
                  </a:prstClr>
                </a:solidFill>
                <a:latin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defRPr>
            </a:lvl1pPr>
          </a:lstStyle>
          <a:p>
            <a:pPr>
              <a:defRPr/>
            </a:pPr>
            <a:fld id="{73BAB244-DC1F-D74F-99F5-49606DA6D328}" type="slidenum">
              <a:rPr lang="en-US"/>
              <a:pPr>
                <a:defRPr/>
              </a:pPr>
              <a:t>‹#›</a:t>
            </a:fld>
            <a:endParaRPr lang="en-US"/>
          </a:p>
        </p:txBody>
      </p:sp>
    </p:spTree>
    <p:extLst>
      <p:ext uri="{BB962C8B-B14F-4D97-AF65-F5344CB8AC3E}">
        <p14:creationId xmlns:p14="http://schemas.microsoft.com/office/powerpoint/2010/main" val="1204019133"/>
      </p:ext>
    </p:extLst>
  </p:cSld>
  <p:clrMapOvr>
    <a:masterClrMapping/>
  </p:clrMapOvr>
  <p:transition xmlns:p14="http://schemas.microsoft.com/office/powerpoint/2010/main" spd="slow">
    <p:randomBar dir="vert"/>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p>
        </p:txBody>
      </p:sp>
      <p:sp>
        <p:nvSpPr>
          <p:cNvPr id="3" name="Footer Placeholder 2"/>
          <p:cNvSpPr>
            <a:spLocks noGrp="1"/>
          </p:cNvSpPr>
          <p:nvPr>
            <p:ph type="ftr" sz="quarter" idx="11"/>
          </p:nvPr>
        </p:nvSpPr>
        <p:spPr/>
        <p:txBody>
          <a:bodyPr/>
          <a:lstStyle>
            <a:lvl1pPr eaLnBrk="1" fontAlgn="auto" hangingPunct="1">
              <a:spcBef>
                <a:spcPts val="0"/>
              </a:spcBef>
              <a:spcAft>
                <a:spcPts val="0"/>
              </a:spcAft>
              <a:defRPr>
                <a:latin typeface="Arial" pitchFamily="34" charset="0"/>
                <a:ea typeface="ＭＳ Ｐゴシック" pitchFamily="34" charset="-128"/>
              </a:defRPr>
            </a:lvl1pPr>
          </a:lstStyle>
          <a:p>
            <a:pPr>
              <a:defRPr/>
            </a:pPr>
            <a:endParaRPr lang="en-US"/>
          </a:p>
        </p:txBody>
      </p:sp>
      <p:sp>
        <p:nvSpPr>
          <p:cNvPr id="4" name="Slide Number Placeholder 3"/>
          <p:cNvSpPr>
            <a:spLocks noGrp="1"/>
          </p:cNvSpPr>
          <p:nvPr>
            <p:ph type="sldNum" sz="quarter" idx="12"/>
          </p:nvPr>
        </p:nvSpPr>
        <p:spPr/>
        <p:txBody>
          <a:bodyPr/>
          <a:lstStyle>
            <a:lvl1pPr eaLnBrk="1" hangingPunct="1">
              <a:defRPr>
                <a:latin typeface="Arial"/>
                <a:ea typeface="ＭＳ Ｐゴシック"/>
              </a:defRPr>
            </a:lvl1pPr>
          </a:lstStyle>
          <a:p>
            <a:pPr>
              <a:defRPr/>
            </a:pPr>
            <a:fld id="{4C311D76-D535-0440-8521-A5B2211D5597}" type="slidenum">
              <a:rPr lang="en-US"/>
              <a:pPr>
                <a:defRPr/>
              </a:pPr>
              <a:t>‹#›</a:t>
            </a:fld>
            <a:endParaRPr lang="en-US"/>
          </a:p>
        </p:txBody>
      </p:sp>
    </p:spTree>
    <p:extLst>
      <p:ext uri="{BB962C8B-B14F-4D97-AF65-F5344CB8AC3E}">
        <p14:creationId xmlns:p14="http://schemas.microsoft.com/office/powerpoint/2010/main" val="2920262570"/>
      </p:ext>
    </p:extLst>
  </p:cSld>
  <p:clrMapOvr>
    <a:masterClrMapping/>
  </p:clrMapOvr>
  <p:transition xmlns:p14="http://schemas.microsoft.com/office/powerpoint/2010/main" spd="slow">
    <p:randomBar dir="vert"/>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86D54A4A-3025-7140-9C41-AE54B629E1D1}"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9C7964F3-FE56-8246-BE5C-E1989D4EA9C2}" type="slidenum">
              <a:rPr lang="en-US"/>
              <a:pPr>
                <a:defRPr/>
              </a:pPr>
              <a:t>‹#›</a:t>
            </a:fld>
            <a:endParaRPr lang="en-US"/>
          </a:p>
        </p:txBody>
      </p:sp>
    </p:spTree>
    <p:extLst>
      <p:ext uri="{BB962C8B-B14F-4D97-AF65-F5344CB8AC3E}">
        <p14:creationId xmlns:p14="http://schemas.microsoft.com/office/powerpoint/2010/main" val="1955611672"/>
      </p:ext>
    </p:extLst>
  </p:cSld>
  <p:clrMapOvr>
    <a:masterClrMapping/>
  </p:clrMapOvr>
  <p:transition xmlns:p14="http://schemas.microsoft.com/office/powerpoint/2010/mai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36271A2-9E48-B846-B222-602F3EC486B6}"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9A2A0CFC-2615-C144-8885-8C483778B021}" type="slidenum">
              <a:rPr lang="en-US"/>
              <a:pPr>
                <a:defRPr/>
              </a:pPr>
              <a:t>‹#›</a:t>
            </a:fld>
            <a:endParaRPr lang="en-US"/>
          </a:p>
        </p:txBody>
      </p:sp>
    </p:spTree>
    <p:extLst>
      <p:ext uri="{BB962C8B-B14F-4D97-AF65-F5344CB8AC3E}">
        <p14:creationId xmlns:p14="http://schemas.microsoft.com/office/powerpoint/2010/main" val="1992583118"/>
      </p:ext>
    </p:extLst>
  </p:cSld>
  <p:clrMapOvr>
    <a:masterClrMapping/>
  </p:clrMapOvr>
  <p:transition xmlns:p14="http://schemas.microsoft.com/office/powerpoint/2010/mai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9CBD68D1-1378-1B4D-B73C-449DB3F5BF7C}"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BCE4ADD6-3606-D643-8AE5-7EB791673393}" type="slidenum">
              <a:rPr lang="en-US"/>
              <a:pPr>
                <a:defRPr/>
              </a:pPr>
              <a:t>‹#›</a:t>
            </a:fld>
            <a:endParaRPr lang="en-US"/>
          </a:p>
        </p:txBody>
      </p:sp>
    </p:spTree>
    <p:extLst>
      <p:ext uri="{BB962C8B-B14F-4D97-AF65-F5344CB8AC3E}">
        <p14:creationId xmlns:p14="http://schemas.microsoft.com/office/powerpoint/2010/main" val="3566951466"/>
      </p:ext>
    </p:extLst>
  </p:cSld>
  <p:clrMapOvr>
    <a:masterClrMapping/>
  </p:clrMapOvr>
  <p:transition xmlns:p14="http://schemas.microsoft.com/office/powerpoint/2010/mai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fld id="{685799F2-86E4-5049-88BD-814400BCC2B2}"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lvl1pPr>
          </a:lstStyle>
          <a:p>
            <a:pPr>
              <a:defRPr/>
            </a:pPr>
            <a:fld id="{B0573C92-166F-7B46-A7DE-E6477B5C930A}" type="slidenum">
              <a:rPr lang="en-US"/>
              <a:pPr>
                <a:defRPr/>
              </a:pPr>
              <a:t>‹#›</a:t>
            </a:fld>
            <a:endParaRPr lang="en-US"/>
          </a:p>
        </p:txBody>
      </p:sp>
    </p:spTree>
    <p:extLst>
      <p:ext uri="{BB962C8B-B14F-4D97-AF65-F5344CB8AC3E}">
        <p14:creationId xmlns:p14="http://schemas.microsoft.com/office/powerpoint/2010/main" val="1643301669"/>
      </p:ext>
    </p:extLst>
  </p:cSld>
  <p:clrMapOvr>
    <a:masterClrMapping/>
  </p:clrMapOvr>
  <p:transition xmlns:p14="http://schemas.microsoft.com/office/powerpoint/2010/mai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fld id="{4934BA77-959A-B44D-A25A-A4EE577F2FD3}" type="datetimeFigureOut">
              <a:rPr lang="en-US"/>
              <a:pPr>
                <a:defRPr/>
              </a:pPr>
              <a:t>4/13/15</a:t>
            </a:fld>
            <a:endParaRPr lang="en-US"/>
          </a:p>
        </p:txBody>
      </p:sp>
      <p:sp>
        <p:nvSpPr>
          <p:cNvPr id="8" name="Footer Placeholder 7"/>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9" name="Slide Number Placeholder 8"/>
          <p:cNvSpPr>
            <a:spLocks noGrp="1"/>
          </p:cNvSpPr>
          <p:nvPr>
            <p:ph type="sldNum" sz="quarter" idx="12"/>
          </p:nvPr>
        </p:nvSpPr>
        <p:spPr/>
        <p:txBody>
          <a:bodyPr/>
          <a:lstStyle>
            <a:lvl1pPr>
              <a:defRPr/>
            </a:lvl1pPr>
          </a:lstStyle>
          <a:p>
            <a:pPr>
              <a:defRPr/>
            </a:pPr>
            <a:fld id="{78B6DEA0-63A3-2B49-AD1E-38B5A9F4E6C4}" type="slidenum">
              <a:rPr lang="en-US"/>
              <a:pPr>
                <a:defRPr/>
              </a:pPr>
              <a:t>‹#›</a:t>
            </a:fld>
            <a:endParaRPr lang="en-US"/>
          </a:p>
        </p:txBody>
      </p:sp>
    </p:spTree>
    <p:extLst>
      <p:ext uri="{BB962C8B-B14F-4D97-AF65-F5344CB8AC3E}">
        <p14:creationId xmlns:p14="http://schemas.microsoft.com/office/powerpoint/2010/main" val="1435070818"/>
      </p:ext>
    </p:extLst>
  </p:cSld>
  <p:clrMapOvr>
    <a:masterClrMapping/>
  </p:clrMapOvr>
  <p:transition xmlns:p14="http://schemas.microsoft.com/office/powerpoint/2010/mai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fld id="{C1112B59-78AD-2247-B384-4A4DD8336567}" type="datetimeFigureOut">
              <a:rPr lang="en-US"/>
              <a:pPr>
                <a:defRPr/>
              </a:pPr>
              <a:t>4/13/15</a:t>
            </a:fld>
            <a:endParaRPr lang="en-US"/>
          </a:p>
        </p:txBody>
      </p:sp>
      <p:sp>
        <p:nvSpPr>
          <p:cNvPr id="4" name="Footer Placeholder 3"/>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5" name="Slide Number Placeholder 4"/>
          <p:cNvSpPr>
            <a:spLocks noGrp="1"/>
          </p:cNvSpPr>
          <p:nvPr>
            <p:ph type="sldNum" sz="quarter" idx="12"/>
          </p:nvPr>
        </p:nvSpPr>
        <p:spPr/>
        <p:txBody>
          <a:bodyPr/>
          <a:lstStyle>
            <a:lvl1pPr>
              <a:defRPr/>
            </a:lvl1pPr>
          </a:lstStyle>
          <a:p>
            <a:pPr>
              <a:defRPr/>
            </a:pPr>
            <a:fld id="{9E70F926-5907-BD42-A0FB-E0E65D2FE644}" type="slidenum">
              <a:rPr lang="en-US"/>
              <a:pPr>
                <a:defRPr/>
              </a:pPr>
              <a:t>‹#›</a:t>
            </a:fld>
            <a:endParaRPr lang="en-US"/>
          </a:p>
        </p:txBody>
      </p:sp>
    </p:spTree>
    <p:extLst>
      <p:ext uri="{BB962C8B-B14F-4D97-AF65-F5344CB8AC3E}">
        <p14:creationId xmlns:p14="http://schemas.microsoft.com/office/powerpoint/2010/main" val="4133565034"/>
      </p:ext>
    </p:extLst>
  </p:cSld>
  <p:clrMapOvr>
    <a:masterClrMapping/>
  </p:clrMapOvr>
  <p:transition xmlns:p14="http://schemas.microsoft.com/office/powerpoint/2010/mai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7629ECBB-8152-644D-B4E0-985BEB8E6DA9}" type="datetimeFigureOut">
              <a:rPr lang="en-US"/>
              <a:pPr>
                <a:defRPr/>
              </a:pPr>
              <a:t>4/13/15</a:t>
            </a:fld>
            <a:endParaRPr lang="en-US"/>
          </a:p>
        </p:txBody>
      </p:sp>
      <p:sp>
        <p:nvSpPr>
          <p:cNvPr id="3" name="Footer Placeholder 2"/>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4" name="Slide Number Placeholder 3"/>
          <p:cNvSpPr>
            <a:spLocks noGrp="1"/>
          </p:cNvSpPr>
          <p:nvPr>
            <p:ph type="sldNum" sz="quarter" idx="12"/>
          </p:nvPr>
        </p:nvSpPr>
        <p:spPr/>
        <p:txBody>
          <a:bodyPr/>
          <a:lstStyle>
            <a:lvl1pPr>
              <a:defRPr/>
            </a:lvl1pPr>
          </a:lstStyle>
          <a:p>
            <a:pPr>
              <a:defRPr/>
            </a:pPr>
            <a:fld id="{AD7367DE-7031-E34E-B2A3-9C252FE1A249}" type="slidenum">
              <a:rPr lang="en-US"/>
              <a:pPr>
                <a:defRPr/>
              </a:pPr>
              <a:t>‹#›</a:t>
            </a:fld>
            <a:endParaRPr lang="en-US"/>
          </a:p>
        </p:txBody>
      </p:sp>
    </p:spTree>
    <p:extLst>
      <p:ext uri="{BB962C8B-B14F-4D97-AF65-F5344CB8AC3E}">
        <p14:creationId xmlns:p14="http://schemas.microsoft.com/office/powerpoint/2010/main" val="4208148643"/>
      </p:ext>
    </p:extLst>
  </p:cSld>
  <p:clrMapOvr>
    <a:masterClrMapping/>
  </p:clrMapOvr>
  <p:transition xmlns:p14="http://schemas.microsoft.com/office/powerpoint/2010/mai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fld id="{64E973DB-147A-054F-8F31-AFC9FFA47EB4}"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lvl1pPr>
          </a:lstStyle>
          <a:p>
            <a:pPr>
              <a:defRPr/>
            </a:pPr>
            <a:fld id="{80BCFBF9-8B6C-7E47-AA3B-D30BBC8E1D07}" type="slidenum">
              <a:rPr lang="en-US"/>
              <a:pPr>
                <a:defRPr/>
              </a:pPr>
              <a:t>‹#›</a:t>
            </a:fld>
            <a:endParaRPr lang="en-US"/>
          </a:p>
        </p:txBody>
      </p:sp>
    </p:spTree>
    <p:extLst>
      <p:ext uri="{BB962C8B-B14F-4D97-AF65-F5344CB8AC3E}">
        <p14:creationId xmlns:p14="http://schemas.microsoft.com/office/powerpoint/2010/main" val="1855201718"/>
      </p:ext>
    </p:extLst>
  </p:cSld>
  <p:clrMapOvr>
    <a:masterClrMapping/>
  </p:clrMapOvr>
  <p:transition xmlns:p14="http://schemas.microsoft.com/office/powerpoint/2010/mai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fld id="{D9E3BFAD-0787-1549-A501-D5540C2C93C2}" type="datetimeFigureOut">
              <a:rPr lang="en-US"/>
              <a:pPr>
                <a:defRPr/>
              </a:pPr>
              <a:t>4/13/15</a:t>
            </a:fld>
            <a:endParaRPr lang="en-US"/>
          </a:p>
        </p:txBody>
      </p:sp>
      <p:sp>
        <p:nvSpPr>
          <p:cNvPr id="6" name="Footer Placeholder 5"/>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7" name="Slide Number Placeholder 6"/>
          <p:cNvSpPr>
            <a:spLocks noGrp="1"/>
          </p:cNvSpPr>
          <p:nvPr>
            <p:ph type="sldNum" sz="quarter" idx="12"/>
          </p:nvPr>
        </p:nvSpPr>
        <p:spPr/>
        <p:txBody>
          <a:bodyPr/>
          <a:lstStyle>
            <a:lvl1pPr>
              <a:defRPr/>
            </a:lvl1pPr>
          </a:lstStyle>
          <a:p>
            <a:pPr>
              <a:defRPr/>
            </a:pPr>
            <a:fld id="{76DF6F2B-0905-D74C-831F-DAEBA121AD0E}" type="slidenum">
              <a:rPr lang="en-US"/>
              <a:pPr>
                <a:defRPr/>
              </a:pPr>
              <a:t>‹#›</a:t>
            </a:fld>
            <a:endParaRPr lang="en-US"/>
          </a:p>
        </p:txBody>
      </p:sp>
    </p:spTree>
    <p:extLst>
      <p:ext uri="{BB962C8B-B14F-4D97-AF65-F5344CB8AC3E}">
        <p14:creationId xmlns:p14="http://schemas.microsoft.com/office/powerpoint/2010/main" val="3717801042"/>
      </p:ext>
    </p:extLst>
  </p:cSld>
  <p:clrMapOvr>
    <a:masterClrMapping/>
  </p:clrMapOvr>
  <p:transition xmlns:p14="http://schemas.microsoft.com/office/powerpoint/2010/mai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BDF1F03-623D-B24D-B2C3-815CCD8F25F2}"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27EA2FDA-1EF5-E34F-A5D2-BB70F37104ED}" type="slidenum">
              <a:rPr lang="en-US"/>
              <a:pPr>
                <a:defRPr/>
              </a:pPr>
              <a:t>‹#›</a:t>
            </a:fld>
            <a:endParaRPr lang="en-US"/>
          </a:p>
        </p:txBody>
      </p:sp>
    </p:spTree>
    <p:extLst>
      <p:ext uri="{BB962C8B-B14F-4D97-AF65-F5344CB8AC3E}">
        <p14:creationId xmlns:p14="http://schemas.microsoft.com/office/powerpoint/2010/main" val="1181099185"/>
      </p:ext>
    </p:extLst>
  </p:cSld>
  <p:clrMapOvr>
    <a:masterClrMapping/>
  </p:clrMapOvr>
  <p:transition xmlns:p14="http://schemas.microsoft.com/office/powerpoint/2010/mai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7C3C9EA-26D3-8441-9990-589ABC7C2281}" type="datetimeFigureOut">
              <a:rPr lang="en-US"/>
              <a:pPr>
                <a:defRPr/>
              </a:pPr>
              <a:t>4/13/15</a:t>
            </a:fld>
            <a:endParaRPr lang="en-US"/>
          </a:p>
        </p:txBody>
      </p:sp>
      <p:sp>
        <p:nvSpPr>
          <p:cNvPr id="5" name="Footer Placeholder 4"/>
          <p:cNvSpPr>
            <a:spLocks noGrp="1"/>
          </p:cNvSpPr>
          <p:nvPr>
            <p:ph type="ftr" sz="quarter" idx="11"/>
          </p:nvPr>
        </p:nvSpPr>
        <p:spPr/>
        <p:txBody>
          <a:bodyPr rtlCol="0"/>
          <a:lstStyle>
            <a:lvl1pPr fontAlgn="auto">
              <a:spcBef>
                <a:spcPts val="0"/>
              </a:spcBef>
              <a:spcAft>
                <a:spcPts val="0"/>
              </a:spcAft>
              <a:defRPr>
                <a:solidFill>
                  <a:prstClr val="black">
                    <a:tint val="75000"/>
                  </a:prstClr>
                </a:solidFill>
                <a:latin typeface="+mn-lt"/>
                <a:cs typeface="+mn-cs"/>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lvl1pPr>
          </a:lstStyle>
          <a:p>
            <a:pPr>
              <a:defRPr/>
            </a:pPr>
            <a:fld id="{C9544A23-A6D8-CC4E-9A0D-7D350A2CDC11}" type="slidenum">
              <a:rPr lang="en-US"/>
              <a:pPr>
                <a:defRPr/>
              </a:pPr>
              <a:t>‹#›</a:t>
            </a:fld>
            <a:endParaRPr lang="en-US"/>
          </a:p>
        </p:txBody>
      </p:sp>
    </p:spTree>
    <p:extLst>
      <p:ext uri="{BB962C8B-B14F-4D97-AF65-F5344CB8AC3E}">
        <p14:creationId xmlns:p14="http://schemas.microsoft.com/office/powerpoint/2010/main" val="576077357"/>
      </p:ext>
    </p:extLst>
  </p:cSld>
  <p:clrMapOvr>
    <a:masterClrMapping/>
  </p:clrMapOvr>
  <p:transition xmlns:p14="http://schemas.microsoft.com/office/powerpoint/2010/main"/>
</p:sldLayout>
</file>

<file path=ppt/slideLayouts/slideLayout2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1253636129"/>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2577117547"/>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57354399"/>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271752030"/>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3546919708"/>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194078992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1318157883"/>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3202017017"/>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229051520"/>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4073698815"/>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2290801361"/>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544145042"/>
      </p:ext>
    </p:extLst>
  </p:cSld>
  <p:clrMapOvr>
    <a:masterClrMapping/>
  </p:clrMapOvr>
  <p:transition xmlns:p14="http://schemas.microsoft.com/office/powerpoint/2010/main"/>
</p:sldLayout>
</file>

<file path=ppt/slideLayouts/slideLayout2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fontAlgn="auto">
              <a:spcBef>
                <a:spcPts val="0"/>
              </a:spcBef>
              <a:spcAft>
                <a:spcPts val="0"/>
              </a:spcAft>
              <a:defRPr>
                <a:cs typeface="Arial" pitchFamily="34" charset="0"/>
              </a:defRPr>
            </a:lvl1pPr>
          </a:lstStyle>
          <a:p>
            <a:pPr defTabSz="914400">
              <a:defRPr/>
            </a:pPr>
            <a:endParaRPr lang="en-US">
              <a:solidFill>
                <a:srgbClr val="000000"/>
              </a:solidFill>
              <a:latin typeface="Arial"/>
              <a:ea typeface="ＭＳ Ｐゴシック" charset="0"/>
            </a:endParaRPr>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cs typeface="Arial" pitchFamily="34" charset="0"/>
              </a:defRPr>
            </a:lvl1pPr>
          </a:lstStyle>
          <a:p>
            <a:pPr defTabSz="914400">
              <a:defRPr/>
            </a:pPr>
            <a:endParaRPr lang="en-US">
              <a:solidFill>
                <a:srgbClr val="000000"/>
              </a:solidFill>
              <a:latin typeface="Arial"/>
              <a:ea typeface="ＭＳ Ｐゴシック" charset="0"/>
            </a:endParaRPr>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a:lstStyle>
            <a:lvl1pPr>
              <a:defRPr/>
            </a:lvl1pPr>
          </a:lstStyle>
          <a:p>
            <a:pPr defTabSz="914400" fontAlgn="base">
              <a:spcBef>
                <a:spcPct val="0"/>
              </a:spcBef>
              <a:spcAft>
                <a:spcPct val="0"/>
              </a:spcAft>
            </a:pPr>
            <a:fld id="{2D75D7CA-3C68-5047-8712-0D848CBE438F}" type="slidenum">
              <a:rPr lang="en-US">
                <a:solidFill>
                  <a:srgbClr val="000000"/>
                </a:solidFill>
                <a:latin typeface="Arial"/>
                <a:ea typeface="ＭＳ Ｐゴシック" charset="0"/>
                <a:cs typeface="ＭＳ Ｐゴシック" charset="0"/>
              </a:rPr>
              <a:pPr defTabSz="914400" fontAlgn="base">
                <a:spcBef>
                  <a:spcPct val="0"/>
                </a:spcBef>
                <a:spcAft>
                  <a:spcPct val="0"/>
                </a:spcAft>
              </a:pPr>
              <a:t>‹#›</a:t>
            </a:fld>
            <a:endParaRPr lang="en-US">
              <a:solidFill>
                <a:srgbClr val="000000"/>
              </a:solidFill>
              <a:latin typeface="Arial"/>
              <a:ea typeface="ＭＳ Ｐゴシック" charset="0"/>
              <a:cs typeface="ＭＳ Ｐゴシック" charset="0"/>
            </a:endParaRPr>
          </a:p>
        </p:txBody>
      </p:sp>
    </p:spTree>
    <p:extLst>
      <p:ext uri="{BB962C8B-B14F-4D97-AF65-F5344CB8AC3E}">
        <p14:creationId xmlns:p14="http://schemas.microsoft.com/office/powerpoint/2010/main" val="2039899202"/>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Slide Number Placeholder 3"/>
          <p:cNvSpPr>
            <a:spLocks noGrp="1"/>
          </p:cNvSpPr>
          <p:nvPr>
            <p:ph type="sldNum" sz="quarter" idx="10"/>
          </p:nvPr>
        </p:nvSpPr>
        <p:spPr/>
        <p:txBody>
          <a:bodyPr/>
          <a:lstStyle>
            <a:lvl1pPr>
              <a:defRPr>
                <a:latin typeface="Gill Sans" charset="0"/>
                <a:ea typeface="ヒラギノ角ゴ ProN W3" charset="0"/>
                <a:cs typeface="ヒラギノ角ゴ ProN W3" charset="0"/>
              </a:defRPr>
            </a:lvl1pPr>
          </a:lstStyle>
          <a:p>
            <a:pPr>
              <a:defRPr/>
            </a:pPr>
            <a:fld id="{48741A50-CA3B-1348-99D9-626713A09742}" type="slidenum">
              <a:rPr lang="en-US"/>
              <a:pPr>
                <a:defRPr/>
              </a:pPr>
              <a:t>‹#›</a:t>
            </a:fld>
            <a:endParaRPr lang="en-US"/>
          </a:p>
        </p:txBody>
      </p:sp>
    </p:spTree>
    <p:extLst>
      <p:ext uri="{BB962C8B-B14F-4D97-AF65-F5344CB8AC3E}">
        <p14:creationId xmlns:p14="http://schemas.microsoft.com/office/powerpoint/2010/main" val="793073212"/>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3" Type="http://schemas.openxmlformats.org/officeDocument/2006/relationships/image" Target="../media/image1.jpeg"/><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55.xml"/><Relationship Id="rId12" Type="http://schemas.openxmlformats.org/officeDocument/2006/relationships/theme" Target="../theme/theme5.xml"/><Relationship Id="rId1" Type="http://schemas.openxmlformats.org/officeDocument/2006/relationships/slideLayout" Target="../slideLayouts/slideLayout45.xml"/><Relationship Id="rId2" Type="http://schemas.openxmlformats.org/officeDocument/2006/relationships/slideLayout" Target="../slideLayouts/slideLayout46.xml"/><Relationship Id="rId3" Type="http://schemas.openxmlformats.org/officeDocument/2006/relationships/slideLayout" Target="../slideLayouts/slideLayout47.xml"/><Relationship Id="rId4" Type="http://schemas.openxmlformats.org/officeDocument/2006/relationships/slideLayout" Target="../slideLayouts/slideLayout48.xml"/><Relationship Id="rId5" Type="http://schemas.openxmlformats.org/officeDocument/2006/relationships/slideLayout" Target="../slideLayouts/slideLayout49.xml"/><Relationship Id="rId6" Type="http://schemas.openxmlformats.org/officeDocument/2006/relationships/slideLayout" Target="../slideLayouts/slideLayout50.xml"/><Relationship Id="rId7" Type="http://schemas.openxmlformats.org/officeDocument/2006/relationships/slideLayout" Target="../slideLayouts/slideLayout51.xml"/><Relationship Id="rId8" Type="http://schemas.openxmlformats.org/officeDocument/2006/relationships/slideLayout" Target="../slideLayouts/slideLayout52.xml"/><Relationship Id="rId9" Type="http://schemas.openxmlformats.org/officeDocument/2006/relationships/slideLayout" Target="../slideLayouts/slideLayout53.xml"/><Relationship Id="rId10"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1" Type="http://schemas.openxmlformats.org/officeDocument/2006/relationships/slideLayout" Target="../slideLayouts/slideLayout56.xml"/><Relationship Id="rId2" Type="http://schemas.openxmlformats.org/officeDocument/2006/relationships/slideLayout" Target="../slideLayouts/slideLayout57.xml"/><Relationship Id="rId3"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68.xml"/><Relationship Id="rId12" Type="http://schemas.openxmlformats.org/officeDocument/2006/relationships/slideLayout" Target="../slideLayouts/slideLayout69.xml"/><Relationship Id="rId13" Type="http://schemas.openxmlformats.org/officeDocument/2006/relationships/slideLayout" Target="../slideLayouts/slideLayout70.xml"/><Relationship Id="rId14" Type="http://schemas.openxmlformats.org/officeDocument/2006/relationships/slideLayout" Target="../slideLayouts/slideLayout71.xml"/><Relationship Id="rId15" Type="http://schemas.openxmlformats.org/officeDocument/2006/relationships/theme" Target="../theme/theme7.xml"/><Relationship Id="rId1" Type="http://schemas.openxmlformats.org/officeDocument/2006/relationships/slideLayout" Target="../slideLayouts/slideLayout58.xml"/><Relationship Id="rId2" Type="http://schemas.openxmlformats.org/officeDocument/2006/relationships/slideLayout" Target="../slideLayouts/slideLayout59.xml"/><Relationship Id="rId3" Type="http://schemas.openxmlformats.org/officeDocument/2006/relationships/slideLayout" Target="../slideLayouts/slideLayout60.xml"/><Relationship Id="rId4" Type="http://schemas.openxmlformats.org/officeDocument/2006/relationships/slideLayout" Target="../slideLayouts/slideLayout61.xml"/><Relationship Id="rId5" Type="http://schemas.openxmlformats.org/officeDocument/2006/relationships/slideLayout" Target="../slideLayouts/slideLayout62.xml"/><Relationship Id="rId6" Type="http://schemas.openxmlformats.org/officeDocument/2006/relationships/slideLayout" Target="../slideLayouts/slideLayout63.xml"/><Relationship Id="rId7" Type="http://schemas.openxmlformats.org/officeDocument/2006/relationships/slideLayout" Target="../slideLayouts/slideLayout64.xml"/><Relationship Id="rId8" Type="http://schemas.openxmlformats.org/officeDocument/2006/relationships/slideLayout" Target="../slideLayouts/slideLayout65.xml"/><Relationship Id="rId9" Type="http://schemas.openxmlformats.org/officeDocument/2006/relationships/slideLayout" Target="../slideLayouts/slideLayout66.xml"/><Relationship Id="rId10" Type="http://schemas.openxmlformats.org/officeDocument/2006/relationships/slideLayout" Target="../slideLayouts/slideLayout67.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82.xml"/><Relationship Id="rId12" Type="http://schemas.openxmlformats.org/officeDocument/2006/relationships/theme" Target="../theme/theme8.xml"/><Relationship Id="rId1" Type="http://schemas.openxmlformats.org/officeDocument/2006/relationships/slideLayout" Target="../slideLayouts/slideLayout72.xml"/><Relationship Id="rId2" Type="http://schemas.openxmlformats.org/officeDocument/2006/relationships/slideLayout" Target="../slideLayouts/slideLayout73.xml"/><Relationship Id="rId3" Type="http://schemas.openxmlformats.org/officeDocument/2006/relationships/slideLayout" Target="../slideLayouts/slideLayout74.xml"/><Relationship Id="rId4" Type="http://schemas.openxmlformats.org/officeDocument/2006/relationships/slideLayout" Target="../slideLayouts/slideLayout75.xml"/><Relationship Id="rId5" Type="http://schemas.openxmlformats.org/officeDocument/2006/relationships/slideLayout" Target="../slideLayouts/slideLayout76.xml"/><Relationship Id="rId6" Type="http://schemas.openxmlformats.org/officeDocument/2006/relationships/slideLayout" Target="../slideLayouts/slideLayout77.xml"/><Relationship Id="rId7" Type="http://schemas.openxmlformats.org/officeDocument/2006/relationships/slideLayout" Target="../slideLayouts/slideLayout78.xml"/><Relationship Id="rId8" Type="http://schemas.openxmlformats.org/officeDocument/2006/relationships/slideLayout" Target="../slideLayouts/slideLayout79.xml"/><Relationship Id="rId9" Type="http://schemas.openxmlformats.org/officeDocument/2006/relationships/slideLayout" Target="../slideLayouts/slideLayout80.xml"/><Relationship Id="rId10" Type="http://schemas.openxmlformats.org/officeDocument/2006/relationships/slideLayout" Target="../slideLayouts/slideLayout81.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93.xml"/><Relationship Id="rId12" Type="http://schemas.openxmlformats.org/officeDocument/2006/relationships/slideLayout" Target="../slideLayouts/slideLayout94.xml"/><Relationship Id="rId13" Type="http://schemas.openxmlformats.org/officeDocument/2006/relationships/slideLayout" Target="../slideLayouts/slideLayout95.xml"/><Relationship Id="rId14" Type="http://schemas.openxmlformats.org/officeDocument/2006/relationships/theme" Target="../theme/theme9.xml"/><Relationship Id="rId1" Type="http://schemas.openxmlformats.org/officeDocument/2006/relationships/slideLayout" Target="../slideLayouts/slideLayout83.xml"/><Relationship Id="rId2" Type="http://schemas.openxmlformats.org/officeDocument/2006/relationships/slideLayout" Target="../slideLayouts/slideLayout84.xml"/><Relationship Id="rId3" Type="http://schemas.openxmlformats.org/officeDocument/2006/relationships/slideLayout" Target="../slideLayouts/slideLayout85.xml"/><Relationship Id="rId4" Type="http://schemas.openxmlformats.org/officeDocument/2006/relationships/slideLayout" Target="../slideLayouts/slideLayout86.xml"/><Relationship Id="rId5" Type="http://schemas.openxmlformats.org/officeDocument/2006/relationships/slideLayout" Target="../slideLayouts/slideLayout87.xml"/><Relationship Id="rId6" Type="http://schemas.openxmlformats.org/officeDocument/2006/relationships/slideLayout" Target="../slideLayouts/slideLayout88.xml"/><Relationship Id="rId7" Type="http://schemas.openxmlformats.org/officeDocument/2006/relationships/slideLayout" Target="../slideLayouts/slideLayout89.xml"/><Relationship Id="rId8" Type="http://schemas.openxmlformats.org/officeDocument/2006/relationships/slideLayout" Target="../slideLayouts/slideLayout90.xml"/><Relationship Id="rId9" Type="http://schemas.openxmlformats.org/officeDocument/2006/relationships/slideLayout" Target="../slideLayouts/slideLayout91.xml"/><Relationship Id="rId10" Type="http://schemas.openxmlformats.org/officeDocument/2006/relationships/slideLayout" Target="../slideLayouts/slideLayout92.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06.xml"/><Relationship Id="rId12" Type="http://schemas.openxmlformats.org/officeDocument/2006/relationships/theme" Target="../theme/theme10.xml"/><Relationship Id="rId1" Type="http://schemas.openxmlformats.org/officeDocument/2006/relationships/slideLayout" Target="../slideLayouts/slideLayout96.xml"/><Relationship Id="rId2" Type="http://schemas.openxmlformats.org/officeDocument/2006/relationships/slideLayout" Target="../slideLayouts/slideLayout97.xml"/><Relationship Id="rId3" Type="http://schemas.openxmlformats.org/officeDocument/2006/relationships/slideLayout" Target="../slideLayouts/slideLayout98.xml"/><Relationship Id="rId4" Type="http://schemas.openxmlformats.org/officeDocument/2006/relationships/slideLayout" Target="../slideLayouts/slideLayout99.xml"/><Relationship Id="rId5" Type="http://schemas.openxmlformats.org/officeDocument/2006/relationships/slideLayout" Target="../slideLayouts/slideLayout100.xml"/><Relationship Id="rId6" Type="http://schemas.openxmlformats.org/officeDocument/2006/relationships/slideLayout" Target="../slideLayouts/slideLayout101.xml"/><Relationship Id="rId7" Type="http://schemas.openxmlformats.org/officeDocument/2006/relationships/slideLayout" Target="../slideLayouts/slideLayout102.xml"/><Relationship Id="rId8" Type="http://schemas.openxmlformats.org/officeDocument/2006/relationships/slideLayout" Target="../slideLayouts/slideLayout103.xml"/><Relationship Id="rId9" Type="http://schemas.openxmlformats.org/officeDocument/2006/relationships/slideLayout" Target="../slideLayouts/slideLayout104.xml"/><Relationship Id="rId10" Type="http://schemas.openxmlformats.org/officeDocument/2006/relationships/slideLayout" Target="../slideLayouts/slideLayout105.xml"/></Relationships>
</file>

<file path=ppt/slideMasters/_rels/slideMaster11.xml.rels><?xml version="1.0" encoding="UTF-8" standalone="yes"?>
<Relationships xmlns="http://schemas.openxmlformats.org/package/2006/relationships"><Relationship Id="rId11" Type="http://schemas.openxmlformats.org/officeDocument/2006/relationships/slideLayout" Target="../slideLayouts/slideLayout117.xml"/><Relationship Id="rId12" Type="http://schemas.openxmlformats.org/officeDocument/2006/relationships/slideLayout" Target="../slideLayouts/slideLayout118.xml"/><Relationship Id="rId13" Type="http://schemas.openxmlformats.org/officeDocument/2006/relationships/slideLayout" Target="../slideLayouts/slideLayout119.xml"/><Relationship Id="rId14" Type="http://schemas.openxmlformats.org/officeDocument/2006/relationships/slideLayout" Target="../slideLayouts/slideLayout120.xml"/><Relationship Id="rId15" Type="http://schemas.openxmlformats.org/officeDocument/2006/relationships/theme" Target="../theme/theme11.xml"/><Relationship Id="rId1" Type="http://schemas.openxmlformats.org/officeDocument/2006/relationships/slideLayout" Target="../slideLayouts/slideLayout107.xml"/><Relationship Id="rId2" Type="http://schemas.openxmlformats.org/officeDocument/2006/relationships/slideLayout" Target="../slideLayouts/slideLayout108.xml"/><Relationship Id="rId3" Type="http://schemas.openxmlformats.org/officeDocument/2006/relationships/slideLayout" Target="../slideLayouts/slideLayout109.xml"/><Relationship Id="rId4" Type="http://schemas.openxmlformats.org/officeDocument/2006/relationships/slideLayout" Target="../slideLayouts/slideLayout110.xml"/><Relationship Id="rId5" Type="http://schemas.openxmlformats.org/officeDocument/2006/relationships/slideLayout" Target="../slideLayouts/slideLayout111.xml"/><Relationship Id="rId6" Type="http://schemas.openxmlformats.org/officeDocument/2006/relationships/slideLayout" Target="../slideLayouts/slideLayout112.xml"/><Relationship Id="rId7" Type="http://schemas.openxmlformats.org/officeDocument/2006/relationships/slideLayout" Target="../slideLayouts/slideLayout113.xml"/><Relationship Id="rId8" Type="http://schemas.openxmlformats.org/officeDocument/2006/relationships/slideLayout" Target="../slideLayouts/slideLayout114.xml"/><Relationship Id="rId9" Type="http://schemas.openxmlformats.org/officeDocument/2006/relationships/slideLayout" Target="../slideLayouts/slideLayout115.xml"/><Relationship Id="rId10" Type="http://schemas.openxmlformats.org/officeDocument/2006/relationships/slideLayout" Target="../slideLayouts/slideLayout116.xml"/></Relationships>
</file>

<file path=ppt/slideMasters/_rels/slideMaster12.xml.rels><?xml version="1.0" encoding="UTF-8" standalone="yes"?>
<Relationships xmlns="http://schemas.openxmlformats.org/package/2006/relationships"><Relationship Id="rId11" Type="http://schemas.openxmlformats.org/officeDocument/2006/relationships/slideLayout" Target="../slideLayouts/slideLayout131.xml"/><Relationship Id="rId12" Type="http://schemas.openxmlformats.org/officeDocument/2006/relationships/theme" Target="../theme/theme12.xml"/><Relationship Id="rId1" Type="http://schemas.openxmlformats.org/officeDocument/2006/relationships/slideLayout" Target="../slideLayouts/slideLayout121.xml"/><Relationship Id="rId2" Type="http://schemas.openxmlformats.org/officeDocument/2006/relationships/slideLayout" Target="../slideLayouts/slideLayout122.xml"/><Relationship Id="rId3" Type="http://schemas.openxmlformats.org/officeDocument/2006/relationships/slideLayout" Target="../slideLayouts/slideLayout123.xml"/><Relationship Id="rId4" Type="http://schemas.openxmlformats.org/officeDocument/2006/relationships/slideLayout" Target="../slideLayouts/slideLayout124.xml"/><Relationship Id="rId5" Type="http://schemas.openxmlformats.org/officeDocument/2006/relationships/slideLayout" Target="../slideLayouts/slideLayout125.xml"/><Relationship Id="rId6" Type="http://schemas.openxmlformats.org/officeDocument/2006/relationships/slideLayout" Target="../slideLayouts/slideLayout126.xml"/><Relationship Id="rId7" Type="http://schemas.openxmlformats.org/officeDocument/2006/relationships/slideLayout" Target="../slideLayouts/slideLayout127.xml"/><Relationship Id="rId8" Type="http://schemas.openxmlformats.org/officeDocument/2006/relationships/slideLayout" Target="../slideLayouts/slideLayout128.xml"/><Relationship Id="rId9" Type="http://schemas.openxmlformats.org/officeDocument/2006/relationships/slideLayout" Target="../slideLayouts/slideLayout129.xml"/><Relationship Id="rId10" Type="http://schemas.openxmlformats.org/officeDocument/2006/relationships/slideLayout" Target="../slideLayouts/slideLayout130.xml"/></Relationships>
</file>

<file path=ppt/slideMasters/_rels/slideMaster13.xml.rels><?xml version="1.0" encoding="UTF-8" standalone="yes"?>
<Relationships xmlns="http://schemas.openxmlformats.org/package/2006/relationships"><Relationship Id="rId11" Type="http://schemas.openxmlformats.org/officeDocument/2006/relationships/slideLayout" Target="../slideLayouts/slideLayout142.xml"/><Relationship Id="rId12" Type="http://schemas.openxmlformats.org/officeDocument/2006/relationships/slideLayout" Target="../slideLayouts/slideLayout143.xml"/><Relationship Id="rId13" Type="http://schemas.openxmlformats.org/officeDocument/2006/relationships/theme" Target="../theme/theme13.xml"/><Relationship Id="rId1" Type="http://schemas.openxmlformats.org/officeDocument/2006/relationships/slideLayout" Target="../slideLayouts/slideLayout132.xml"/><Relationship Id="rId2" Type="http://schemas.openxmlformats.org/officeDocument/2006/relationships/slideLayout" Target="../slideLayouts/slideLayout133.xml"/><Relationship Id="rId3" Type="http://schemas.openxmlformats.org/officeDocument/2006/relationships/slideLayout" Target="../slideLayouts/slideLayout134.xml"/><Relationship Id="rId4" Type="http://schemas.openxmlformats.org/officeDocument/2006/relationships/slideLayout" Target="../slideLayouts/slideLayout135.xml"/><Relationship Id="rId5" Type="http://schemas.openxmlformats.org/officeDocument/2006/relationships/slideLayout" Target="../slideLayouts/slideLayout136.xml"/><Relationship Id="rId6" Type="http://schemas.openxmlformats.org/officeDocument/2006/relationships/slideLayout" Target="../slideLayouts/slideLayout137.xml"/><Relationship Id="rId7" Type="http://schemas.openxmlformats.org/officeDocument/2006/relationships/slideLayout" Target="../slideLayouts/slideLayout138.xml"/><Relationship Id="rId8" Type="http://schemas.openxmlformats.org/officeDocument/2006/relationships/slideLayout" Target="../slideLayouts/slideLayout139.xml"/><Relationship Id="rId9" Type="http://schemas.openxmlformats.org/officeDocument/2006/relationships/slideLayout" Target="../slideLayouts/slideLayout140.xml"/><Relationship Id="rId10"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11" Type="http://schemas.openxmlformats.org/officeDocument/2006/relationships/slideLayout" Target="../slideLayouts/slideLayout154.xml"/><Relationship Id="rId12" Type="http://schemas.openxmlformats.org/officeDocument/2006/relationships/theme" Target="../theme/theme14.xml"/><Relationship Id="rId1" Type="http://schemas.openxmlformats.org/officeDocument/2006/relationships/slideLayout" Target="../slideLayouts/slideLayout144.xml"/><Relationship Id="rId2" Type="http://schemas.openxmlformats.org/officeDocument/2006/relationships/slideLayout" Target="../slideLayouts/slideLayout145.xml"/><Relationship Id="rId3" Type="http://schemas.openxmlformats.org/officeDocument/2006/relationships/slideLayout" Target="../slideLayouts/slideLayout146.xml"/><Relationship Id="rId4" Type="http://schemas.openxmlformats.org/officeDocument/2006/relationships/slideLayout" Target="../slideLayouts/slideLayout147.xml"/><Relationship Id="rId5" Type="http://schemas.openxmlformats.org/officeDocument/2006/relationships/slideLayout" Target="../slideLayouts/slideLayout148.xml"/><Relationship Id="rId6" Type="http://schemas.openxmlformats.org/officeDocument/2006/relationships/slideLayout" Target="../slideLayouts/slideLayout149.xml"/><Relationship Id="rId7" Type="http://schemas.openxmlformats.org/officeDocument/2006/relationships/slideLayout" Target="../slideLayouts/slideLayout150.xml"/><Relationship Id="rId8" Type="http://schemas.openxmlformats.org/officeDocument/2006/relationships/slideLayout" Target="../slideLayouts/slideLayout151.xml"/><Relationship Id="rId9" Type="http://schemas.openxmlformats.org/officeDocument/2006/relationships/slideLayout" Target="../slideLayouts/slideLayout152.xml"/><Relationship Id="rId10" Type="http://schemas.openxmlformats.org/officeDocument/2006/relationships/slideLayout" Target="../slideLayouts/slideLayout153.xml"/></Relationships>
</file>

<file path=ppt/slideMasters/_rels/slideMaster15.xml.rels><?xml version="1.0" encoding="UTF-8" standalone="yes"?>
<Relationships xmlns="http://schemas.openxmlformats.org/package/2006/relationships"><Relationship Id="rId11" Type="http://schemas.openxmlformats.org/officeDocument/2006/relationships/slideLayout" Target="../slideLayouts/slideLayout165.xml"/><Relationship Id="rId12" Type="http://schemas.openxmlformats.org/officeDocument/2006/relationships/slideLayout" Target="../slideLayouts/slideLayout166.xml"/><Relationship Id="rId13" Type="http://schemas.openxmlformats.org/officeDocument/2006/relationships/theme" Target="../theme/theme15.xml"/><Relationship Id="rId1" Type="http://schemas.openxmlformats.org/officeDocument/2006/relationships/slideLayout" Target="../slideLayouts/slideLayout155.xml"/><Relationship Id="rId2" Type="http://schemas.openxmlformats.org/officeDocument/2006/relationships/slideLayout" Target="../slideLayouts/slideLayout156.xml"/><Relationship Id="rId3" Type="http://schemas.openxmlformats.org/officeDocument/2006/relationships/slideLayout" Target="../slideLayouts/slideLayout157.xml"/><Relationship Id="rId4" Type="http://schemas.openxmlformats.org/officeDocument/2006/relationships/slideLayout" Target="../slideLayouts/slideLayout158.xml"/><Relationship Id="rId5" Type="http://schemas.openxmlformats.org/officeDocument/2006/relationships/slideLayout" Target="../slideLayouts/slideLayout159.xml"/><Relationship Id="rId6" Type="http://schemas.openxmlformats.org/officeDocument/2006/relationships/slideLayout" Target="../slideLayouts/slideLayout160.xml"/><Relationship Id="rId7" Type="http://schemas.openxmlformats.org/officeDocument/2006/relationships/slideLayout" Target="../slideLayouts/slideLayout161.xml"/><Relationship Id="rId8" Type="http://schemas.openxmlformats.org/officeDocument/2006/relationships/slideLayout" Target="../slideLayouts/slideLayout162.xml"/><Relationship Id="rId9" Type="http://schemas.openxmlformats.org/officeDocument/2006/relationships/slideLayout" Target="../slideLayouts/slideLayout163.xml"/><Relationship Id="rId10" Type="http://schemas.openxmlformats.org/officeDocument/2006/relationships/slideLayout" Target="../slideLayouts/slideLayout164.xml"/></Relationships>
</file>

<file path=ppt/slideMasters/_rels/slideMaster16.xml.rels><?xml version="1.0" encoding="UTF-8" standalone="yes"?>
<Relationships xmlns="http://schemas.openxmlformats.org/package/2006/relationships"><Relationship Id="rId11" Type="http://schemas.openxmlformats.org/officeDocument/2006/relationships/slideLayout" Target="../slideLayouts/slideLayout177.xml"/><Relationship Id="rId12" Type="http://schemas.openxmlformats.org/officeDocument/2006/relationships/theme" Target="../theme/theme16.xml"/><Relationship Id="rId1" Type="http://schemas.openxmlformats.org/officeDocument/2006/relationships/slideLayout" Target="../slideLayouts/slideLayout167.xml"/><Relationship Id="rId2" Type="http://schemas.openxmlformats.org/officeDocument/2006/relationships/slideLayout" Target="../slideLayouts/slideLayout168.xml"/><Relationship Id="rId3" Type="http://schemas.openxmlformats.org/officeDocument/2006/relationships/slideLayout" Target="../slideLayouts/slideLayout169.xml"/><Relationship Id="rId4" Type="http://schemas.openxmlformats.org/officeDocument/2006/relationships/slideLayout" Target="../slideLayouts/slideLayout170.xml"/><Relationship Id="rId5" Type="http://schemas.openxmlformats.org/officeDocument/2006/relationships/slideLayout" Target="../slideLayouts/slideLayout171.xml"/><Relationship Id="rId6" Type="http://schemas.openxmlformats.org/officeDocument/2006/relationships/slideLayout" Target="../slideLayouts/slideLayout172.xml"/><Relationship Id="rId7" Type="http://schemas.openxmlformats.org/officeDocument/2006/relationships/slideLayout" Target="../slideLayouts/slideLayout173.xml"/><Relationship Id="rId8" Type="http://schemas.openxmlformats.org/officeDocument/2006/relationships/slideLayout" Target="../slideLayouts/slideLayout174.xml"/><Relationship Id="rId9" Type="http://schemas.openxmlformats.org/officeDocument/2006/relationships/slideLayout" Target="../slideLayouts/slideLayout175.xml"/><Relationship Id="rId10" Type="http://schemas.openxmlformats.org/officeDocument/2006/relationships/slideLayout" Target="../slideLayouts/slideLayout176.xml"/></Relationships>
</file>

<file path=ppt/slideMasters/_rels/slideMaster17.xml.rels><?xml version="1.0" encoding="UTF-8" standalone="yes"?>
<Relationships xmlns="http://schemas.openxmlformats.org/package/2006/relationships"><Relationship Id="rId11" Type="http://schemas.openxmlformats.org/officeDocument/2006/relationships/slideLayout" Target="../slideLayouts/slideLayout188.xml"/><Relationship Id="rId12" Type="http://schemas.openxmlformats.org/officeDocument/2006/relationships/slideLayout" Target="../slideLayouts/slideLayout189.xml"/><Relationship Id="rId13" Type="http://schemas.openxmlformats.org/officeDocument/2006/relationships/theme" Target="../theme/theme17.xml"/><Relationship Id="rId1" Type="http://schemas.openxmlformats.org/officeDocument/2006/relationships/slideLayout" Target="../slideLayouts/slideLayout178.xml"/><Relationship Id="rId2" Type="http://schemas.openxmlformats.org/officeDocument/2006/relationships/slideLayout" Target="../slideLayouts/slideLayout179.xml"/><Relationship Id="rId3" Type="http://schemas.openxmlformats.org/officeDocument/2006/relationships/slideLayout" Target="../slideLayouts/slideLayout180.xml"/><Relationship Id="rId4" Type="http://schemas.openxmlformats.org/officeDocument/2006/relationships/slideLayout" Target="../slideLayouts/slideLayout181.xml"/><Relationship Id="rId5" Type="http://schemas.openxmlformats.org/officeDocument/2006/relationships/slideLayout" Target="../slideLayouts/slideLayout182.xml"/><Relationship Id="rId6" Type="http://schemas.openxmlformats.org/officeDocument/2006/relationships/slideLayout" Target="../slideLayouts/slideLayout183.xml"/><Relationship Id="rId7" Type="http://schemas.openxmlformats.org/officeDocument/2006/relationships/slideLayout" Target="../slideLayouts/slideLayout184.xml"/><Relationship Id="rId8" Type="http://schemas.openxmlformats.org/officeDocument/2006/relationships/slideLayout" Target="../slideLayouts/slideLayout185.xml"/><Relationship Id="rId9" Type="http://schemas.openxmlformats.org/officeDocument/2006/relationships/slideLayout" Target="../slideLayouts/slideLayout186.xml"/><Relationship Id="rId10" Type="http://schemas.openxmlformats.org/officeDocument/2006/relationships/slideLayout" Target="../slideLayouts/slideLayout187.xml"/></Relationships>
</file>

<file path=ppt/slideMasters/_rels/slideMaster18.xml.rels><?xml version="1.0" encoding="UTF-8" standalone="yes"?>
<Relationships xmlns="http://schemas.openxmlformats.org/package/2006/relationships"><Relationship Id="rId11" Type="http://schemas.openxmlformats.org/officeDocument/2006/relationships/slideLayout" Target="../slideLayouts/slideLayout200.xml"/><Relationship Id="rId12" Type="http://schemas.openxmlformats.org/officeDocument/2006/relationships/theme" Target="../theme/theme18.xml"/><Relationship Id="rId1" Type="http://schemas.openxmlformats.org/officeDocument/2006/relationships/slideLayout" Target="../slideLayouts/slideLayout190.xml"/><Relationship Id="rId2" Type="http://schemas.openxmlformats.org/officeDocument/2006/relationships/slideLayout" Target="../slideLayouts/slideLayout191.xml"/><Relationship Id="rId3" Type="http://schemas.openxmlformats.org/officeDocument/2006/relationships/slideLayout" Target="../slideLayouts/slideLayout192.xml"/><Relationship Id="rId4" Type="http://schemas.openxmlformats.org/officeDocument/2006/relationships/slideLayout" Target="../slideLayouts/slideLayout193.xml"/><Relationship Id="rId5" Type="http://schemas.openxmlformats.org/officeDocument/2006/relationships/slideLayout" Target="../slideLayouts/slideLayout194.xml"/><Relationship Id="rId6" Type="http://schemas.openxmlformats.org/officeDocument/2006/relationships/slideLayout" Target="../slideLayouts/slideLayout195.xml"/><Relationship Id="rId7" Type="http://schemas.openxmlformats.org/officeDocument/2006/relationships/slideLayout" Target="../slideLayouts/slideLayout196.xml"/><Relationship Id="rId8" Type="http://schemas.openxmlformats.org/officeDocument/2006/relationships/slideLayout" Target="../slideLayouts/slideLayout197.xml"/><Relationship Id="rId9" Type="http://schemas.openxmlformats.org/officeDocument/2006/relationships/slideLayout" Target="../slideLayouts/slideLayout198.xml"/><Relationship Id="rId10" Type="http://schemas.openxmlformats.org/officeDocument/2006/relationships/slideLayout" Target="../slideLayouts/slideLayout199.xml"/></Relationships>
</file>

<file path=ppt/slideMasters/_rels/slideMaster19.xml.rels><?xml version="1.0" encoding="UTF-8" standalone="yes"?>
<Relationships xmlns="http://schemas.openxmlformats.org/package/2006/relationships"><Relationship Id="rId11" Type="http://schemas.openxmlformats.org/officeDocument/2006/relationships/slideLayout" Target="../slideLayouts/slideLayout211.xml"/><Relationship Id="rId12" Type="http://schemas.openxmlformats.org/officeDocument/2006/relationships/theme" Target="../theme/theme19.xml"/><Relationship Id="rId1" Type="http://schemas.openxmlformats.org/officeDocument/2006/relationships/slideLayout" Target="../slideLayouts/slideLayout201.xml"/><Relationship Id="rId2" Type="http://schemas.openxmlformats.org/officeDocument/2006/relationships/slideLayout" Target="../slideLayouts/slideLayout202.xml"/><Relationship Id="rId3" Type="http://schemas.openxmlformats.org/officeDocument/2006/relationships/slideLayout" Target="../slideLayouts/slideLayout203.xml"/><Relationship Id="rId4" Type="http://schemas.openxmlformats.org/officeDocument/2006/relationships/slideLayout" Target="../slideLayouts/slideLayout204.xml"/><Relationship Id="rId5" Type="http://schemas.openxmlformats.org/officeDocument/2006/relationships/slideLayout" Target="../slideLayouts/slideLayout205.xml"/><Relationship Id="rId6" Type="http://schemas.openxmlformats.org/officeDocument/2006/relationships/slideLayout" Target="../slideLayouts/slideLayout206.xml"/><Relationship Id="rId7" Type="http://schemas.openxmlformats.org/officeDocument/2006/relationships/slideLayout" Target="../slideLayouts/slideLayout207.xml"/><Relationship Id="rId8" Type="http://schemas.openxmlformats.org/officeDocument/2006/relationships/slideLayout" Target="../slideLayouts/slideLayout208.xml"/><Relationship Id="rId9" Type="http://schemas.openxmlformats.org/officeDocument/2006/relationships/slideLayout" Target="../slideLayouts/slideLayout209.xml"/><Relationship Id="rId10" Type="http://schemas.openxmlformats.org/officeDocument/2006/relationships/slideLayout" Target="../slideLayouts/slideLayout210.xml"/></Relationships>
</file>

<file path=ppt/slideMasters/_rels/slideMaster20.xml.rels><?xml version="1.0" encoding="UTF-8" standalone="yes"?>
<Relationships xmlns="http://schemas.openxmlformats.org/package/2006/relationships"><Relationship Id="rId1" Type="http://schemas.openxmlformats.org/officeDocument/2006/relationships/slideLayout" Target="../slideLayouts/slideLayout212.xml"/><Relationship Id="rId2"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11" Type="http://schemas.openxmlformats.org/officeDocument/2006/relationships/slideLayout" Target="../slideLayouts/slideLayout223.xml"/><Relationship Id="rId12" Type="http://schemas.openxmlformats.org/officeDocument/2006/relationships/theme" Target="../theme/theme21.xml"/><Relationship Id="rId1" Type="http://schemas.openxmlformats.org/officeDocument/2006/relationships/slideLayout" Target="../slideLayouts/slideLayout213.xml"/><Relationship Id="rId2" Type="http://schemas.openxmlformats.org/officeDocument/2006/relationships/slideLayout" Target="../slideLayouts/slideLayout214.xml"/><Relationship Id="rId3" Type="http://schemas.openxmlformats.org/officeDocument/2006/relationships/slideLayout" Target="../slideLayouts/slideLayout215.xml"/><Relationship Id="rId4" Type="http://schemas.openxmlformats.org/officeDocument/2006/relationships/slideLayout" Target="../slideLayouts/slideLayout216.xml"/><Relationship Id="rId5" Type="http://schemas.openxmlformats.org/officeDocument/2006/relationships/slideLayout" Target="../slideLayouts/slideLayout217.xml"/><Relationship Id="rId6" Type="http://schemas.openxmlformats.org/officeDocument/2006/relationships/slideLayout" Target="../slideLayouts/slideLayout218.xml"/><Relationship Id="rId7" Type="http://schemas.openxmlformats.org/officeDocument/2006/relationships/slideLayout" Target="../slideLayouts/slideLayout219.xml"/><Relationship Id="rId8" Type="http://schemas.openxmlformats.org/officeDocument/2006/relationships/slideLayout" Target="../slideLayouts/slideLayout220.xml"/><Relationship Id="rId9" Type="http://schemas.openxmlformats.org/officeDocument/2006/relationships/slideLayout" Target="../slideLayouts/slideLayout221.xml"/><Relationship Id="rId10" Type="http://schemas.openxmlformats.org/officeDocument/2006/relationships/slideLayout" Target="../slideLayouts/slideLayout222.xml"/></Relationships>
</file>

<file path=ppt/slideMasters/_rels/slideMaster22.xml.rels><?xml version="1.0" encoding="UTF-8" standalone="yes"?>
<Relationships xmlns="http://schemas.openxmlformats.org/package/2006/relationships"><Relationship Id="rId11" Type="http://schemas.openxmlformats.org/officeDocument/2006/relationships/slideLayout" Target="../slideLayouts/slideLayout234.xml"/><Relationship Id="rId12" Type="http://schemas.openxmlformats.org/officeDocument/2006/relationships/theme" Target="../theme/theme22.xml"/><Relationship Id="rId1" Type="http://schemas.openxmlformats.org/officeDocument/2006/relationships/slideLayout" Target="../slideLayouts/slideLayout224.xml"/><Relationship Id="rId2" Type="http://schemas.openxmlformats.org/officeDocument/2006/relationships/slideLayout" Target="../slideLayouts/slideLayout225.xml"/><Relationship Id="rId3" Type="http://schemas.openxmlformats.org/officeDocument/2006/relationships/slideLayout" Target="../slideLayouts/slideLayout226.xml"/><Relationship Id="rId4" Type="http://schemas.openxmlformats.org/officeDocument/2006/relationships/slideLayout" Target="../slideLayouts/slideLayout227.xml"/><Relationship Id="rId5" Type="http://schemas.openxmlformats.org/officeDocument/2006/relationships/slideLayout" Target="../slideLayouts/slideLayout228.xml"/><Relationship Id="rId6" Type="http://schemas.openxmlformats.org/officeDocument/2006/relationships/slideLayout" Target="../slideLayouts/slideLayout229.xml"/><Relationship Id="rId7" Type="http://schemas.openxmlformats.org/officeDocument/2006/relationships/slideLayout" Target="../slideLayouts/slideLayout230.xml"/><Relationship Id="rId8" Type="http://schemas.openxmlformats.org/officeDocument/2006/relationships/slideLayout" Target="../slideLayouts/slideLayout231.xml"/><Relationship Id="rId9" Type="http://schemas.openxmlformats.org/officeDocument/2006/relationships/slideLayout" Target="../slideLayouts/slideLayout232.xml"/><Relationship Id="rId10" Type="http://schemas.openxmlformats.org/officeDocument/2006/relationships/slideLayout" Target="../slideLayouts/slideLayout233.xml"/></Relationships>
</file>

<file path=ppt/slideMasters/_rels/slideMaster23.xml.rels><?xml version="1.0" encoding="UTF-8" standalone="yes"?>
<Relationships xmlns="http://schemas.openxmlformats.org/package/2006/relationships"><Relationship Id="rId1" Type="http://schemas.openxmlformats.org/officeDocument/2006/relationships/slideLayout" Target="../slideLayouts/slideLayout235.xml"/><Relationship Id="rId2" Type="http://schemas.openxmlformats.org/officeDocument/2006/relationships/slideLayout" Target="../slideLayouts/slideLayout236.xml"/><Relationship Id="rId3" Type="http://schemas.openxmlformats.org/officeDocument/2006/relationships/theme" Target="../theme/theme23.xml"/></Relationships>
</file>

<file path=ppt/slideMasters/_rels/slideMaster24.xml.rels><?xml version="1.0" encoding="UTF-8" standalone="yes"?>
<Relationships xmlns="http://schemas.openxmlformats.org/package/2006/relationships"><Relationship Id="rId1" Type="http://schemas.openxmlformats.org/officeDocument/2006/relationships/slideLayout" Target="../slideLayouts/slideLayout237.xml"/><Relationship Id="rId2" Type="http://schemas.openxmlformats.org/officeDocument/2006/relationships/theme" Target="../theme/theme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92B74B-066C-F540-9205-8332F6F141ED}" type="datetimeFigureOut">
              <a:rPr lang="en-US" smtClean="0"/>
              <a:t>4/13/15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C0DD2C-3869-7742-996B-6115373BB606}" type="slidenum">
              <a:rPr lang="en-US" smtClean="0"/>
              <a:t>‹#›</a:t>
            </a:fld>
            <a:endParaRPr lang="en-US"/>
          </a:p>
        </p:txBody>
      </p:sp>
    </p:spTree>
    <p:extLst>
      <p:ext uri="{BB962C8B-B14F-4D97-AF65-F5344CB8AC3E}">
        <p14:creationId xmlns:p14="http://schemas.microsoft.com/office/powerpoint/2010/main" val="1954309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7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Arial" charset="0"/>
                <a:ea typeface="+mn-ea"/>
                <a:cs typeface="Arial" pitchFamily="34" charset="0"/>
              </a:defRPr>
            </a:lvl1pPr>
          </a:lstStyle>
          <a:p>
            <a:pPr defTabSz="914400" fontAlgn="base">
              <a:spcBef>
                <a:spcPct val="0"/>
              </a:spcBef>
              <a:spcAft>
                <a:spcPct val="0"/>
              </a:spcAft>
              <a:defRPr/>
            </a:pPr>
            <a:endParaRPr lang="en-US">
              <a:ea typeface="ＭＳ Ｐゴシック"/>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Arial" charset="0"/>
                <a:ea typeface="+mn-ea"/>
                <a:cs typeface="Arial" pitchFamily="34" charset="0"/>
              </a:defRPr>
            </a:lvl1pPr>
          </a:lstStyle>
          <a:p>
            <a:pPr defTabSz="914400" fontAlgn="base">
              <a:spcBef>
                <a:spcPct val="0"/>
              </a:spcBef>
              <a:spcAft>
                <a:spcPct val="0"/>
              </a:spcAft>
              <a:defRPr/>
            </a:pPr>
            <a:endParaRPr lang="en-US">
              <a:ea typeface="ＭＳ Ｐゴシック"/>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cs typeface="ＭＳ Ｐゴシック" charset="0"/>
              </a:defRPr>
            </a:lvl1pPr>
          </a:lstStyle>
          <a:p>
            <a:pPr defTabSz="914400" fontAlgn="base">
              <a:spcBef>
                <a:spcPct val="0"/>
              </a:spcBef>
              <a:spcAft>
                <a:spcPct val="0"/>
              </a:spcAft>
              <a:defRPr/>
            </a:pPr>
            <a:fld id="{5B6000D3-67CE-6F43-B5ED-5D47A18965CA}"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17986892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9558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9558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Arial" pitchFamily="34" charset="0"/>
              </a:defRPr>
            </a:lvl1pPr>
          </a:lstStyle>
          <a:p>
            <a:pPr defTabSz="914400" fontAlgn="base">
              <a:spcBef>
                <a:spcPct val="0"/>
              </a:spcBef>
              <a:spcAft>
                <a:spcPct val="0"/>
              </a:spcAft>
              <a:defRPr/>
            </a:pPr>
            <a:endParaRPr lang="en-US">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Arial" pitchFamily="34" charset="0"/>
              </a:defRPr>
            </a:lvl1pPr>
          </a:lstStyle>
          <a:p>
            <a:pPr defTabSz="914400" fontAlgn="base">
              <a:spcBef>
                <a:spcPct val="0"/>
              </a:spcBef>
              <a:spcAft>
                <a:spcPct val="0"/>
              </a:spcAft>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Arial" charset="0"/>
              </a:defRPr>
            </a:lvl1pPr>
          </a:lstStyle>
          <a:p>
            <a:pPr defTabSz="914400" fontAlgn="base">
              <a:spcBef>
                <a:spcPct val="0"/>
              </a:spcBef>
              <a:spcAft>
                <a:spcPct val="0"/>
              </a:spcAft>
              <a:defRPr/>
            </a:pPr>
            <a:fld id="{6EF41FCB-94AC-0248-A939-D4DAE9BC97AC}"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083476421"/>
      </p:ext>
    </p:extLst>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xmlns:p14="http://schemas.microsoft.com/office/powerpoint/2010/main" spd="slow">
    <p:randomBar dir="vert"/>
  </p:transition>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6931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31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Arial" pitchFamily="34" charset="0"/>
              </a:defRPr>
            </a:lvl1pPr>
          </a:lstStyle>
          <a:p>
            <a:pPr defTabSz="914400" fontAlgn="base">
              <a:spcBef>
                <a:spcPct val="0"/>
              </a:spcBef>
              <a:spcAft>
                <a:spcPct val="0"/>
              </a:spcAft>
              <a:defRPr/>
            </a:pPr>
            <a:endParaRPr lang="en-US">
              <a:latin typeface="Times New Roman"/>
              <a:ea typeface="ＭＳ Ｐゴシック"/>
            </a:endParaRPr>
          </a:p>
        </p:txBody>
      </p:sp>
      <p:sp>
        <p:nvSpPr>
          <p:cNvPr id="133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Arial" pitchFamily="34" charset="0"/>
              </a:defRPr>
            </a:lvl1pPr>
          </a:lstStyle>
          <a:p>
            <a:pPr defTabSz="914400" fontAlgn="base">
              <a:spcBef>
                <a:spcPct val="0"/>
              </a:spcBef>
              <a:spcAft>
                <a:spcPct val="0"/>
              </a:spcAft>
              <a:defRPr/>
            </a:pPr>
            <a:endParaRPr lang="en-US">
              <a:latin typeface="Times New Roman"/>
              <a:ea typeface="ＭＳ Ｐゴシック"/>
            </a:endParaRPr>
          </a:p>
        </p:txBody>
      </p:sp>
      <p:sp>
        <p:nvSpPr>
          <p:cNvPr id="1331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EBEB63D8-C6A6-F441-83CF-15A2DF7749DB}"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7680613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5pPr>
      <a:lvl6pPr marL="457200"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6pPr>
      <a:lvl7pPr marL="914400"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7pPr>
      <a:lvl8pPr marL="1371600"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8pPr>
      <a:lvl9pPr marL="1828800" algn="ctr" rtl="0" eaLnBrk="0" fontAlgn="base" hangingPunct="0">
        <a:spcBef>
          <a:spcPct val="0"/>
        </a:spcBef>
        <a:spcAft>
          <a:spcPct val="0"/>
        </a:spcAft>
        <a:defRPr sz="4400">
          <a:solidFill>
            <a:schemeClr val="tx2"/>
          </a:solidFill>
          <a:latin typeface="Times New Roman"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107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31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33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331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EA4DCA8B-7DA5-7A4E-8729-99641DE1687B}"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9059619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5pPr>
      <a:lvl6pPr marL="4572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6pPr>
      <a:lvl7pPr marL="9144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7pPr>
      <a:lvl8pPr marL="13716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8pPr>
      <a:lvl9pPr marL="18288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12800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053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5053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5053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A9EB3F35-45EC-7F48-AC4D-1DE58E8B65D4}"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156189187"/>
      </p:ext>
    </p:extLst>
  </p:cSld>
  <p:clrMap bg1="lt1" tx1="dk1" bg2="lt2" tx2="dk2" accent1="accent1" accent2="accent2" accent3="accent3" accent4="accent4" accent5="accent5" accent6="accent6" hlink="hlink" folHlink="folHlink"/>
  <p:sldLayoutIdLst>
    <p:sldLayoutId id="2147483709" r:id="rId1"/>
    <p:sldLayoutId id="2147483710" r:id="rId2"/>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ＭＳ Ｐゴシック"/>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5pPr>
      <a:lvl6pPr marL="457200" algn="ctr" rtl="0" fontAlgn="base">
        <a:spcBef>
          <a:spcPct val="0"/>
        </a:spcBef>
        <a:spcAft>
          <a:spcPct val="0"/>
        </a:spcAft>
        <a:defRPr sz="4400">
          <a:solidFill>
            <a:schemeClr val="tx2"/>
          </a:solidFill>
          <a:latin typeface="Times New Roman" pitchFamily="18" charset="0"/>
          <a:ea typeface="ＭＳ Ｐゴシック" pitchFamily="34" charset="-128"/>
        </a:defRPr>
      </a:lvl6pPr>
      <a:lvl7pPr marL="914400" algn="ctr" rtl="0" fontAlgn="base">
        <a:spcBef>
          <a:spcPct val="0"/>
        </a:spcBef>
        <a:spcAft>
          <a:spcPct val="0"/>
        </a:spcAft>
        <a:defRPr sz="4400">
          <a:solidFill>
            <a:schemeClr val="tx2"/>
          </a:solidFill>
          <a:latin typeface="Times New Roman" pitchFamily="18" charset="0"/>
          <a:ea typeface="ＭＳ Ｐゴシック" pitchFamily="34" charset="-128"/>
        </a:defRPr>
      </a:lvl7pPr>
      <a:lvl8pPr marL="1371600" algn="ctr" rtl="0" fontAlgn="base">
        <a:spcBef>
          <a:spcPct val="0"/>
        </a:spcBef>
        <a:spcAft>
          <a:spcPct val="0"/>
        </a:spcAft>
        <a:defRPr sz="4400">
          <a:solidFill>
            <a:schemeClr val="tx2"/>
          </a:solidFill>
          <a:latin typeface="Times New Roman" pitchFamily="18" charset="0"/>
          <a:ea typeface="ＭＳ Ｐゴシック" pitchFamily="34" charset="-128"/>
        </a:defRPr>
      </a:lvl8pPr>
      <a:lvl9pPr marL="1828800" algn="ctr" rtl="0" fontAlgn="base">
        <a:spcBef>
          <a:spcPct val="0"/>
        </a:spcBef>
        <a:spcAft>
          <a:spcPct val="0"/>
        </a:spcAft>
        <a:defRPr sz="4400">
          <a:solidFill>
            <a:schemeClr val="tx2"/>
          </a:solidFill>
          <a:latin typeface="Times New Roman" pitchFamily="18"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a:defRPr>
      </a:lvl1pPr>
      <a:lvl2pPr marL="742950" indent="-285750" algn="l" rtl="0" eaLnBrk="0" fontAlgn="base" hangingPunct="0">
        <a:spcBef>
          <a:spcPct val="20000"/>
        </a:spcBef>
        <a:spcAft>
          <a:spcPct val="0"/>
        </a:spcAft>
        <a:buChar char="–"/>
        <a:defRPr sz="2800">
          <a:solidFill>
            <a:schemeClr val="tx1"/>
          </a:solidFill>
          <a:latin typeface="+mn-lt"/>
          <a:ea typeface="+mn-ea"/>
          <a:cs typeface="ＭＳ Ｐゴシック"/>
        </a:defRPr>
      </a:lvl2pPr>
      <a:lvl3pPr marL="1143000" indent="-228600" algn="l" rtl="0" eaLnBrk="0" fontAlgn="base" hangingPunct="0">
        <a:spcBef>
          <a:spcPct val="20000"/>
        </a:spcBef>
        <a:spcAft>
          <a:spcPct val="0"/>
        </a:spcAft>
        <a:buChar char="•"/>
        <a:defRPr sz="2400">
          <a:solidFill>
            <a:schemeClr val="tx1"/>
          </a:solidFill>
          <a:latin typeface="+mn-lt"/>
          <a:ea typeface="+mn-ea"/>
          <a:cs typeface="ＭＳ Ｐゴシック"/>
        </a:defRPr>
      </a:lvl3pPr>
      <a:lvl4pPr marL="1600200" indent="-228600" algn="l" rtl="0" eaLnBrk="0" fontAlgn="base" hangingPunct="0">
        <a:spcBef>
          <a:spcPct val="20000"/>
        </a:spcBef>
        <a:spcAft>
          <a:spcPct val="0"/>
        </a:spcAft>
        <a:buChar char="–"/>
        <a:defRPr sz="2000">
          <a:solidFill>
            <a:schemeClr val="tx1"/>
          </a:solidFill>
          <a:latin typeface="+mn-lt"/>
          <a:ea typeface="+mn-ea"/>
          <a:cs typeface="ＭＳ Ｐゴシック"/>
        </a:defRPr>
      </a:lvl4pPr>
      <a:lvl5pPr marL="2057400" indent="-228600" algn="l" rtl="0" eaLnBrk="0" fontAlgn="base" hangingPunct="0">
        <a:spcBef>
          <a:spcPct val="20000"/>
        </a:spcBef>
        <a:spcAft>
          <a:spcPct val="0"/>
        </a:spcAft>
        <a:buChar char="»"/>
        <a:defRPr sz="2000">
          <a:solidFill>
            <a:schemeClr val="tx1"/>
          </a:solidFill>
          <a:latin typeface="+mn-lt"/>
          <a:ea typeface="+mn-ea"/>
          <a:cs typeface="ＭＳ Ｐゴシック"/>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6402"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8640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3428" name="Rectangle 4"/>
          <p:cNvSpPr>
            <a:spLocks noGrp="1" noChangeArrowheads="1"/>
          </p:cNvSpPr>
          <p:nvPr>
            <p:ph type="dt" sz="half" idx="2"/>
          </p:nvPr>
        </p:nvSpPr>
        <p:spPr bwMode="auto">
          <a:xfrm>
            <a:off x="685800" y="6248400"/>
            <a:ext cx="19050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03429" name="Rectangle 5"/>
          <p:cNvSpPr>
            <a:spLocks noGrp="1" noChangeArrowheads="1"/>
          </p:cNvSpPr>
          <p:nvPr>
            <p:ph type="ftr" sz="quarter" idx="3"/>
          </p:nvPr>
        </p:nvSpPr>
        <p:spPr bwMode="auto">
          <a:xfrm>
            <a:off x="3124200" y="6248400"/>
            <a:ext cx="28956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03430" name="Rectangle 6"/>
          <p:cNvSpPr>
            <a:spLocks noGrp="1" noChangeArrowheads="1"/>
          </p:cNvSpPr>
          <p:nvPr>
            <p:ph type="sldNum" sz="quarter" idx="4"/>
          </p:nvPr>
        </p:nvSpPr>
        <p:spPr bwMode="auto">
          <a:xfrm>
            <a:off x="6553200" y="6248400"/>
            <a:ext cx="19050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F19ECEC5-2113-914A-9E6C-86D33915D255}"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63424269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787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31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33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1331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DF7F728B-925A-B049-B8D0-CA78335B6388}"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14650560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36" charset="-128"/>
          <a:cs typeface="ＭＳ Ｐゴシック" charset="0"/>
        </a:defRPr>
      </a:lvl5pPr>
      <a:lvl6pPr marL="4572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6pPr>
      <a:lvl7pPr marL="9144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7pPr>
      <a:lvl8pPr marL="13716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8pPr>
      <a:lvl9pPr marL="1828800" algn="ctr" rtl="0" eaLnBrk="0" fontAlgn="base" hangingPunct="0">
        <a:spcBef>
          <a:spcPct val="0"/>
        </a:spcBef>
        <a:spcAft>
          <a:spcPct val="0"/>
        </a:spcAft>
        <a:defRPr sz="4400">
          <a:solidFill>
            <a:schemeClr val="tx2"/>
          </a:solidFill>
          <a:latin typeface="Times New Roman" pitchFamily="18" charset="0"/>
          <a:ea typeface="ＭＳ Ｐゴシック" pitchFamily="36"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14336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739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defRPr sz="1400" b="0">
                <a:solidFill>
                  <a:srgbClr val="000000"/>
                </a:solidFill>
                <a:latin typeface="+mn-lt"/>
                <a:ea typeface="ＭＳ Ｐゴシック" pitchFamily="34" charset="-128"/>
                <a:cs typeface="+mn-cs"/>
              </a:defRPr>
            </a:lvl1pPr>
          </a:lstStyle>
          <a:p>
            <a:pPr defTabSz="914400" fontAlgn="base">
              <a:spcBef>
                <a:spcPct val="0"/>
              </a:spcBef>
              <a:spcAft>
                <a:spcPct val="0"/>
              </a:spcAft>
              <a:defRPr/>
            </a:pPr>
            <a:endParaRPr lang="en-US">
              <a:latin typeface="Times New Roman"/>
            </a:endParaRPr>
          </a:p>
        </p:txBody>
      </p:sp>
      <p:sp>
        <p:nvSpPr>
          <p:cNvPr id="1873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ctr">
              <a:defRPr sz="1400" b="0">
                <a:solidFill>
                  <a:srgbClr val="000000"/>
                </a:solidFill>
                <a:latin typeface="+mn-lt"/>
                <a:ea typeface="ＭＳ Ｐゴシック" pitchFamily="34" charset="-128"/>
                <a:cs typeface="+mn-cs"/>
              </a:defRPr>
            </a:lvl1pPr>
          </a:lstStyle>
          <a:p>
            <a:pPr defTabSz="914400" fontAlgn="base">
              <a:spcBef>
                <a:spcPct val="0"/>
              </a:spcBef>
              <a:spcAft>
                <a:spcPct val="0"/>
              </a:spcAft>
              <a:defRPr/>
            </a:pPr>
            <a:endParaRPr lang="en-US">
              <a:latin typeface="Times New Roman"/>
            </a:endParaRPr>
          </a:p>
        </p:txBody>
      </p:sp>
      <p:sp>
        <p:nvSpPr>
          <p:cNvPr id="18739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20" tIns="45711" rIns="91420" bIns="45711"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5892727B-B22F-6744-B886-A818C9D513A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63832158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5603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5603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defTabSz="457200" fontAlgn="auto">
              <a:spcBef>
                <a:spcPts val="0"/>
              </a:spcBef>
              <a:spcAft>
                <a:spcPts val="0"/>
              </a:spcAft>
              <a:defRPr sz="1200">
                <a:solidFill>
                  <a:prstClr val="black">
                    <a:tint val="75000"/>
                  </a:prstClr>
                </a:solidFill>
                <a:latin typeface="Calibri"/>
                <a:ea typeface="+mn-ea"/>
                <a:cs typeface="+mn-cs"/>
              </a:defRPr>
            </a:lvl1pPr>
          </a:lstStyle>
          <a:p>
            <a:pPr>
              <a:defRPr/>
            </a:pPr>
            <a:fld id="{3BA7D2C8-3E02-6845-8A9F-6E01CABBBF4E}" type="datetimeFigureOut">
              <a:rPr lang="en-US"/>
              <a:pPr>
                <a:defRPr/>
              </a:pPr>
              <a:t>4/13/15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defTabSz="457200" fontAlgn="auto">
              <a:spcBef>
                <a:spcPts val="0"/>
              </a:spcBef>
              <a:spcAft>
                <a:spcPts val="0"/>
              </a:spcAft>
              <a:defRPr sz="1200">
                <a:solidFill>
                  <a:prstClr val="black">
                    <a:tint val="75000"/>
                  </a:prstClr>
                </a:solidFill>
                <a:latin typeface="Calibri"/>
                <a:ea typeface="+mn-ea"/>
                <a:cs typeface="+mn-cs"/>
              </a:defRPr>
            </a:lvl1pPr>
          </a:lstStyle>
          <a:p>
            <a:pPr>
              <a:defRPr/>
            </a:pPr>
            <a:fld id="{7D42F38F-FC88-3A45-94AB-30385A730C4A}" type="slidenum">
              <a:rPr lang="en-US"/>
              <a:pPr>
                <a:defRPr/>
              </a:pPr>
              <a:t>‹#›</a:t>
            </a:fld>
            <a:endParaRPr lang="en-US"/>
          </a:p>
        </p:txBody>
      </p:sp>
    </p:spTree>
    <p:extLst>
      <p:ext uri="{BB962C8B-B14F-4D97-AF65-F5344CB8AC3E}">
        <p14:creationId xmlns:p14="http://schemas.microsoft.com/office/powerpoint/2010/main" val="11969763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transition xmlns:p14="http://schemas.microsoft.com/office/powerpoint/2010/main" spd="slow">
    <p:randomBar dir="vert"/>
  </p:transitio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3AE803-4DF4-FB4B-83B1-D22826961824}" type="datetimeFigureOut">
              <a:rPr lang="en-US" smtClean="0">
                <a:solidFill>
                  <a:prstClr val="black">
                    <a:tint val="75000"/>
                  </a:prstClr>
                </a:solidFill>
                <a:latin typeface="Calibri"/>
              </a:rPr>
              <a:pPr/>
              <a:t>4/13/15</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16B49C-E7CF-5E4C-93D2-06ABAFD912A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18051542"/>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34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763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F5B19AC2-F7DC-294C-9466-B3045189FE9F}"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38720900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577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0180"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50181"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50182"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Arial" charset="0"/>
              </a:defRPr>
            </a:lvl1pPr>
          </a:lstStyle>
          <a:p>
            <a:pPr defTabSz="914400" fontAlgn="base">
              <a:spcBef>
                <a:spcPct val="0"/>
              </a:spcBef>
              <a:spcAft>
                <a:spcPct val="0"/>
              </a:spcAft>
              <a:defRPr/>
            </a:pPr>
            <a:fld id="{42F3433F-EDB8-EF49-8E96-CA3E081C2681}"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514607964"/>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2941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2941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Arial" charset="0"/>
              </a:defRPr>
            </a:lvl1pPr>
          </a:lstStyle>
          <a:p>
            <a:pPr defTabSz="914400" fontAlgn="base">
              <a:spcBef>
                <a:spcPct val="0"/>
              </a:spcBef>
              <a:spcAft>
                <a:spcPct val="0"/>
              </a:spcAft>
              <a:defRPr/>
            </a:pPr>
            <a:fld id="{2E447BDF-87A0-5549-B889-18DEAC9CA195}" type="datetimeFigureOut">
              <a:rPr lang="en-US">
                <a:ea typeface="ＭＳ Ｐゴシック" charset="0"/>
              </a:rPr>
              <a:pPr defTabSz="914400" fontAlgn="base">
                <a:spcBef>
                  <a:spcPct val="0"/>
                </a:spcBef>
                <a:spcAft>
                  <a:spcPct val="0"/>
                </a:spcAft>
                <a:defRPr/>
              </a:pPr>
              <a:t>4/13/15</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defTabSz="914400">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Arial" charset="0"/>
              </a:defRPr>
            </a:lvl1pPr>
          </a:lstStyle>
          <a:p>
            <a:pPr defTabSz="914400" fontAlgn="base">
              <a:spcBef>
                <a:spcPct val="0"/>
              </a:spcBef>
              <a:spcAft>
                <a:spcPct val="0"/>
              </a:spcAft>
              <a:defRPr/>
            </a:pPr>
            <a:fld id="{B64E97DD-BE0F-6B4A-BF10-8147F9456F2B}"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159236077"/>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8397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3060"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173061"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173062"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E98D9B7D-0AC3-1E40-8932-D8779C253A8B}"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46885925"/>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ransition xmlns:p14="http://schemas.microsoft.com/office/powerpoint/2010/mai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4473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77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3277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a typeface="ＭＳ Ｐゴシック"/>
            </a:endParaRPr>
          </a:p>
        </p:txBody>
      </p:sp>
      <p:sp>
        <p:nvSpPr>
          <p:cNvPr id="327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54EBEDA7-A950-3042-B48B-9A934EFDC27C}"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805195515"/>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mj-ea"/>
          <a:cs typeface="ＭＳ Ｐゴシック"/>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34" charset="-128"/>
          <a:cs typeface="ＭＳ Ｐゴシック"/>
        </a:defRPr>
      </a:lvl5pPr>
      <a:lvl6pPr marL="457200" algn="ctr" rtl="0" fontAlgn="base">
        <a:spcBef>
          <a:spcPct val="0"/>
        </a:spcBef>
        <a:spcAft>
          <a:spcPct val="0"/>
        </a:spcAft>
        <a:defRPr sz="4400">
          <a:solidFill>
            <a:schemeClr val="tx2"/>
          </a:solidFill>
          <a:latin typeface="Times New Roman" pitchFamily="18" charset="0"/>
          <a:ea typeface="ＭＳ Ｐゴシック" pitchFamily="34" charset="-128"/>
        </a:defRPr>
      </a:lvl6pPr>
      <a:lvl7pPr marL="914400" algn="ctr" rtl="0" fontAlgn="base">
        <a:spcBef>
          <a:spcPct val="0"/>
        </a:spcBef>
        <a:spcAft>
          <a:spcPct val="0"/>
        </a:spcAft>
        <a:defRPr sz="4400">
          <a:solidFill>
            <a:schemeClr val="tx2"/>
          </a:solidFill>
          <a:latin typeface="Times New Roman" pitchFamily="18" charset="0"/>
          <a:ea typeface="ＭＳ Ｐゴシック" pitchFamily="34" charset="-128"/>
        </a:defRPr>
      </a:lvl7pPr>
      <a:lvl8pPr marL="1371600" algn="ctr" rtl="0" fontAlgn="base">
        <a:spcBef>
          <a:spcPct val="0"/>
        </a:spcBef>
        <a:spcAft>
          <a:spcPct val="0"/>
        </a:spcAft>
        <a:defRPr sz="4400">
          <a:solidFill>
            <a:schemeClr val="tx2"/>
          </a:solidFill>
          <a:latin typeface="Times New Roman" pitchFamily="18" charset="0"/>
          <a:ea typeface="ＭＳ Ｐゴシック" pitchFamily="34" charset="-128"/>
        </a:defRPr>
      </a:lvl8pPr>
      <a:lvl9pPr marL="1828800" algn="ctr" rtl="0" fontAlgn="base">
        <a:spcBef>
          <a:spcPct val="0"/>
        </a:spcBef>
        <a:spcAft>
          <a:spcPct val="0"/>
        </a:spcAft>
        <a:defRPr sz="4400">
          <a:solidFill>
            <a:schemeClr val="tx2"/>
          </a:solidFill>
          <a:latin typeface="Times New Roman" pitchFamily="18"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a:defRPr>
      </a:lvl1pPr>
      <a:lvl2pPr marL="742950" indent="-285750" algn="l" rtl="0" eaLnBrk="0" fontAlgn="base" hangingPunct="0">
        <a:spcBef>
          <a:spcPct val="20000"/>
        </a:spcBef>
        <a:spcAft>
          <a:spcPct val="0"/>
        </a:spcAft>
        <a:buChar char="–"/>
        <a:defRPr sz="2800">
          <a:solidFill>
            <a:schemeClr val="tx1"/>
          </a:solidFill>
          <a:latin typeface="+mn-lt"/>
          <a:ea typeface="+mn-ea"/>
          <a:cs typeface="ＭＳ Ｐゴシック"/>
        </a:defRPr>
      </a:lvl2pPr>
      <a:lvl3pPr marL="1143000" indent="-228600" algn="l" rtl="0" eaLnBrk="0" fontAlgn="base" hangingPunct="0">
        <a:spcBef>
          <a:spcPct val="20000"/>
        </a:spcBef>
        <a:spcAft>
          <a:spcPct val="0"/>
        </a:spcAft>
        <a:buChar char="•"/>
        <a:defRPr sz="2400">
          <a:solidFill>
            <a:schemeClr val="tx1"/>
          </a:solidFill>
          <a:latin typeface="+mn-lt"/>
          <a:ea typeface="+mn-ea"/>
          <a:cs typeface="ＭＳ Ｐゴシック"/>
        </a:defRPr>
      </a:lvl3pPr>
      <a:lvl4pPr marL="1600200" indent="-228600" algn="l" rtl="0" eaLnBrk="0" fontAlgn="base" hangingPunct="0">
        <a:spcBef>
          <a:spcPct val="20000"/>
        </a:spcBef>
        <a:spcAft>
          <a:spcPct val="0"/>
        </a:spcAft>
        <a:buChar char="–"/>
        <a:defRPr sz="2000">
          <a:solidFill>
            <a:schemeClr val="tx1"/>
          </a:solidFill>
          <a:latin typeface="+mn-lt"/>
          <a:ea typeface="+mn-ea"/>
          <a:cs typeface="ＭＳ Ｐゴシック"/>
        </a:defRPr>
      </a:lvl4pPr>
      <a:lvl5pPr marL="2057400" indent="-228600" algn="l" rtl="0" eaLnBrk="0" fontAlgn="base" hangingPunct="0">
        <a:spcBef>
          <a:spcPct val="20000"/>
        </a:spcBef>
        <a:spcAft>
          <a:spcPct val="0"/>
        </a:spcAft>
        <a:buChar char="»"/>
        <a:defRPr sz="2000">
          <a:solidFill>
            <a:schemeClr val="tx1"/>
          </a:solidFill>
          <a:latin typeface="+mn-lt"/>
          <a:ea typeface="+mn-ea"/>
          <a:cs typeface="ＭＳ Ｐゴシック"/>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124"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5125"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mn-ea"/>
                <a:cs typeface="+mn-cs"/>
              </a:defRPr>
            </a:lvl1pPr>
          </a:lstStyle>
          <a:p>
            <a:pPr defTabSz="914400" fontAlgn="base">
              <a:spcBef>
                <a:spcPct val="0"/>
              </a:spcBef>
              <a:spcAft>
                <a:spcPct val="0"/>
              </a:spcAft>
              <a:defRPr/>
            </a:pPr>
            <a:endParaRPr lang="en-US">
              <a:latin typeface="Times New Roman"/>
            </a:endParaRPr>
          </a:p>
        </p:txBody>
      </p:sp>
      <p:sp>
        <p:nvSpPr>
          <p:cNvPr id="5126"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Arial" charset="0"/>
              </a:defRPr>
            </a:lvl1pPr>
          </a:lstStyle>
          <a:p>
            <a:pPr defTabSz="914400" fontAlgn="base">
              <a:spcBef>
                <a:spcPct val="0"/>
              </a:spcBef>
              <a:spcAft>
                <a:spcPct val="0"/>
              </a:spcAft>
              <a:defRPr/>
            </a:pPr>
            <a:fld id="{00EF7D09-D923-D549-813A-E4E62493A7F7}"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617121299"/>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Lst>
  <p:transition xmlns:p14="http://schemas.microsoft.com/office/powerpoint/2010/mai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49538"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49539"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ＭＳ Ｐゴシック" charset="0"/>
              </a:defRPr>
            </a:lvl1pPr>
          </a:lstStyle>
          <a:p>
            <a:pPr defTabSz="914400" fontAlgn="base">
              <a:spcBef>
                <a:spcPct val="0"/>
              </a:spcBef>
              <a:spcAft>
                <a:spcPct val="0"/>
              </a:spcAft>
              <a:defRPr/>
            </a:pPr>
            <a:fld id="{72C68DA7-22D2-574C-8183-53E2011AEFBF}" type="datetimeFigureOut">
              <a:rPr lang="en-US">
                <a:ea typeface="ＭＳ Ｐゴシック" charset="0"/>
              </a:rPr>
              <a:pPr defTabSz="914400" fontAlgn="base">
                <a:spcBef>
                  <a:spcPct val="0"/>
                </a:spcBef>
                <a:spcAft>
                  <a:spcPct val="0"/>
                </a:spcAft>
                <a:defRPr/>
              </a:pPr>
              <a:t>4/13/15</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ea typeface="+mn-ea"/>
                <a:cs typeface="Arial" pitchFamily="34" charset="0"/>
              </a:defRPr>
            </a:lvl1pPr>
          </a:lstStyle>
          <a:p>
            <a:pPr defTabSz="914400"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ＭＳ Ｐゴシック" charset="0"/>
              </a:defRPr>
            </a:lvl1pPr>
          </a:lstStyle>
          <a:p>
            <a:pPr defTabSz="914400" fontAlgn="base">
              <a:spcBef>
                <a:spcPct val="0"/>
              </a:spcBef>
              <a:spcAft>
                <a:spcPct val="0"/>
              </a:spcAft>
              <a:defRPr/>
            </a:pPr>
            <a:fld id="{0E8F96EB-17D1-8440-9C67-9F609F94FDAB}"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05388962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ransition xmlns:p14="http://schemas.microsoft.com/office/powerpoint/2010/main" spd="slow">
    <p:randomBar dir="vert"/>
  </p:transitio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74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7411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Arial" charset="0"/>
              </a:defRPr>
            </a:lvl1pPr>
          </a:lstStyle>
          <a:p>
            <a:pPr defTabSz="914400" fontAlgn="base">
              <a:spcBef>
                <a:spcPct val="0"/>
              </a:spcBef>
              <a:spcAft>
                <a:spcPct val="0"/>
              </a:spcAft>
              <a:defRPr/>
            </a:pPr>
            <a:fld id="{97670A3E-0C9B-9848-870C-2D6DF4F85A18}" type="datetimeFigureOut">
              <a:rPr lang="en-US">
                <a:ea typeface="ＭＳ Ｐゴシック" charset="0"/>
              </a:rPr>
              <a:pPr defTabSz="914400" fontAlgn="base">
                <a:spcBef>
                  <a:spcPct val="0"/>
                </a:spcBef>
                <a:spcAft>
                  <a:spcPct val="0"/>
                </a:spcAft>
                <a:defRPr/>
              </a:pPr>
              <a:t>4/13/15</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ea typeface="+mn-ea"/>
                <a:cs typeface="Arial" pitchFamily="34" charset="0"/>
              </a:defRPr>
            </a:lvl1pPr>
          </a:lstStyle>
          <a:p>
            <a:pPr defTabSz="914400"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Arial" charset="0"/>
              </a:defRPr>
            </a:lvl1pPr>
          </a:lstStyle>
          <a:p>
            <a:pPr defTabSz="914400" fontAlgn="base">
              <a:spcBef>
                <a:spcPct val="0"/>
              </a:spcBef>
              <a:spcAft>
                <a:spcPct val="0"/>
              </a:spcAft>
              <a:defRPr/>
            </a:pPr>
            <a:fld id="{010994A1-3195-A945-8273-F1323216231D}"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569315872"/>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ransition xmlns:p14="http://schemas.microsoft.com/office/powerpoint/2010/main" spd="slow">
    <p:randomBar dir="vert"/>
  </p:transitio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169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4169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Arial"/>
                <a:ea typeface="ＭＳ Ｐゴシック"/>
                <a:cs typeface="ＭＳ Ｐゴシック"/>
              </a:defRPr>
            </a:lvl1pPr>
          </a:lstStyle>
          <a:p>
            <a:pPr defTabSz="914400" fontAlgn="base">
              <a:spcBef>
                <a:spcPct val="0"/>
              </a:spcBef>
              <a:spcAft>
                <a:spcPct val="0"/>
              </a:spcAft>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Arial"/>
                <a:ea typeface="ＭＳ Ｐゴシック"/>
                <a:cs typeface="ＭＳ Ｐゴシック"/>
              </a:defRPr>
            </a:lvl1pPr>
          </a:lstStyle>
          <a:p>
            <a:pPr defTabSz="914400" fontAlgn="base">
              <a:spcBef>
                <a:spcPct val="0"/>
              </a:spcBef>
              <a:spcAft>
                <a:spcPct val="0"/>
              </a:spcAft>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a:solidFill>
                  <a:srgbClr val="000000"/>
                </a:solidFill>
                <a:cs typeface="ＭＳ Ｐゴシック" charset="0"/>
              </a:defRPr>
            </a:lvl1pPr>
          </a:lstStyle>
          <a:p>
            <a:pPr defTabSz="914400" fontAlgn="base">
              <a:spcBef>
                <a:spcPct val="0"/>
              </a:spcBef>
              <a:spcAft>
                <a:spcPct val="0"/>
              </a:spcAft>
              <a:defRPr/>
            </a:pPr>
            <a:fld id="{2FF6D51C-FE32-FC4E-B5E4-2A238D3A5149}"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695924152"/>
      </p:ext>
    </p:extLst>
  </p:cSld>
  <p:clrMap bg1="lt1" tx1="dk1" bg2="lt2" tx2="dk2" accent1="accent1" accent2="accent2" accent3="accent3" accent4="accent4" accent5="accent5" accent6="accent6" hlink="hlink" folHlink="folHlink"/>
  <p:sldLayoutIdLst>
    <p:sldLayoutId id="2147483881" r:id="rId1"/>
  </p:sldLayoutIdLst>
  <p:transition xmlns:p14="http://schemas.microsoft.com/office/powerpoint/2010/main" spd="slow">
    <p:randomBar dir="vert"/>
  </p:transition>
  <p:hf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2pPr>
      <a:lvl3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3pPr>
      <a:lvl4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4pPr>
      <a:lvl5pPr algn="ctr" rtl="0" eaLnBrk="0" fontAlgn="base" hangingPunct="0">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5pPr>
      <a:lvl6pPr marL="4572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6pPr>
      <a:lvl7pPr marL="9144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7pPr>
      <a:lvl8pPr marL="13716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8pPr>
      <a:lvl9pPr marL="1828800" algn="ctr" rtl="0" fontAlgn="base">
        <a:spcBef>
          <a:spcPct val="0"/>
        </a:spcBef>
        <a:spcAft>
          <a:spcPct val="0"/>
        </a:spcAft>
        <a:defRPr sz="4400">
          <a:solidFill>
            <a:schemeClr val="tx2"/>
          </a:solidFill>
          <a:latin typeface="Arial" pitchFamily="-65" charset="0"/>
          <a:ea typeface="ＭＳ Ｐゴシック" pitchFamily="-65" charset="-128"/>
          <a:cs typeface="ＭＳ Ｐゴシック" pitchFamily="-65"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293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293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cs typeface="Arial" charset="0"/>
              </a:defRPr>
            </a:lvl1pPr>
          </a:lstStyle>
          <a:p>
            <a:pPr defTabSz="914400" fontAlgn="base">
              <a:spcBef>
                <a:spcPct val="0"/>
              </a:spcBef>
              <a:spcAft>
                <a:spcPct val="0"/>
              </a:spcAft>
              <a:defRPr/>
            </a:pPr>
            <a:fld id="{405399DD-020F-C945-B47A-326AA078EE6A}" type="datetimeFigureOut">
              <a:rPr lang="en-US">
                <a:ea typeface="ＭＳ Ｐゴシック" charset="0"/>
              </a:rPr>
              <a:pPr defTabSz="914400" fontAlgn="base">
                <a:spcBef>
                  <a:spcPct val="0"/>
                </a:spcBef>
                <a:spcAft>
                  <a:spcPct val="0"/>
                </a:spcAft>
                <a:defRPr/>
              </a:pPr>
              <a:t>4/13/15</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ea typeface="+mn-ea"/>
                <a:cs typeface="Arial" pitchFamily="34" charset="0"/>
              </a:defRPr>
            </a:lvl1pPr>
          </a:lstStyle>
          <a:p>
            <a:pPr defTabSz="914400"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Arial" charset="0"/>
              </a:defRPr>
            </a:lvl1pPr>
          </a:lstStyle>
          <a:p>
            <a:pPr defTabSz="914400" fontAlgn="base">
              <a:spcBef>
                <a:spcPct val="0"/>
              </a:spcBef>
              <a:spcAft>
                <a:spcPct val="0"/>
              </a:spcAft>
              <a:defRPr/>
            </a:pPr>
            <a:fld id="{C6E7B631-05D9-F041-8C8E-855A875D57E1}"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430721069"/>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ransition xmlns:p14="http://schemas.microsoft.com/office/powerpoint/2010/mai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defTabSz="914400" fontAlgn="base">
              <a:spcBef>
                <a:spcPct val="0"/>
              </a:spcBef>
              <a:spcAft>
                <a:spcPct val="0"/>
              </a:spcAft>
              <a:defRPr/>
            </a:pPr>
            <a:fld id="{E8148E39-CFD8-A04F-9132-D138D5A02E7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994301165"/>
      </p:ext>
    </p:extLst>
  </p:cSld>
  <p:clrMap bg1="dk1" tx1="lt1" bg2="dk2" tx2="lt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794" name="Rectangle 2"/>
          <p:cNvSpPr>
            <a:spLocks noGrp="1" noChangeArrowheads="1"/>
          </p:cNvSpPr>
          <p:nvPr>
            <p:ph type="body" idx="1"/>
          </p:nvPr>
        </p:nvSpPr>
        <p:spPr bwMode="auto">
          <a:xfrm>
            <a:off x="401638" y="1633538"/>
            <a:ext cx="3751262" cy="491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35713" tIns="35713" rIns="35713" bIns="35713"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1795" name="Line 3"/>
          <p:cNvSpPr>
            <a:spLocks noChangeShapeType="1"/>
          </p:cNvSpPr>
          <p:nvPr/>
        </p:nvSpPr>
        <p:spPr bwMode="auto">
          <a:xfrm>
            <a:off x="455613" y="1384300"/>
            <a:ext cx="3606800" cy="9525"/>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1796" name="Rectangle 4"/>
          <p:cNvSpPr>
            <a:spLocks noGrp="1" noChangeArrowheads="1"/>
          </p:cNvSpPr>
          <p:nvPr>
            <p:ph type="title"/>
          </p:nvPr>
        </p:nvSpPr>
        <p:spPr bwMode="auto">
          <a:xfrm>
            <a:off x="401638" y="231775"/>
            <a:ext cx="3751262"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35713" tIns="35713" rIns="35713" bIns="35713" numCol="1" anchor="b" anchorCtr="0" compatLnSpc="1">
            <a:prstTxWarp prst="textNoShape">
              <a:avLst/>
            </a:prstTxWarp>
          </a:bodyPr>
          <a:lstStyle/>
          <a:p>
            <a:pPr lvl="0"/>
            <a:r>
              <a:rPr lang="en-US">
                <a:sym typeface="Gill Sans Light" charset="0"/>
              </a:rPr>
              <a:t>Click to edit Master title style</a:t>
            </a:r>
          </a:p>
        </p:txBody>
      </p:sp>
    </p:spTree>
    <p:extLst>
      <p:ext uri="{BB962C8B-B14F-4D97-AF65-F5344CB8AC3E}">
        <p14:creationId xmlns:p14="http://schemas.microsoft.com/office/powerpoint/2010/main" val="909465236"/>
      </p:ext>
    </p:extLst>
  </p:cSld>
  <p:clrMap bg1="lt1" tx1="dk1" bg2="lt2" tx2="dk2" accent1="accent1" accent2="accent2" accent3="accent3" accent4="accent4" accent5="accent5" accent6="accent6" hlink="hlink" folHlink="folHlink"/>
  <p:sldLayoutIdLst>
    <p:sldLayoutId id="2147483907" r:id="rId1"/>
    <p:sldLayoutId id="2147483908" r:id="rId2"/>
  </p:sldLayoutIdLst>
  <p:transition xmlns:p14="http://schemas.microsoft.com/office/powerpoint/2010/main"/>
  <p:txStyles>
    <p:titleStyle>
      <a:lvl1pPr algn="l" defTabSz="642938" rtl="0" eaLnBrk="0" fontAlgn="base" hangingPunct="0">
        <a:spcBef>
          <a:spcPct val="0"/>
        </a:spcBef>
        <a:spcAft>
          <a:spcPct val="0"/>
        </a:spcAft>
        <a:defRPr sz="3400">
          <a:solidFill>
            <a:schemeClr val="tx1"/>
          </a:solidFill>
          <a:latin typeface="+mj-lt"/>
          <a:ea typeface="ＭＳ Ｐゴシック" pitchFamily="34" charset="-128"/>
          <a:cs typeface="ＭＳ Ｐゴシック" charset="0"/>
          <a:sym typeface="Gill Sans Light" charset="0"/>
        </a:defRPr>
      </a:lvl1pPr>
      <a:lvl2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2pPr>
      <a:lvl3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3pPr>
      <a:lvl4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4pPr>
      <a:lvl5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5pPr>
      <a:lvl6pPr marL="457200" algn="l" defTabSz="642938" rtl="0" fontAlgn="base">
        <a:spcBef>
          <a:spcPct val="0"/>
        </a:spcBef>
        <a:spcAft>
          <a:spcPct val="0"/>
        </a:spcAft>
        <a:defRPr sz="3400">
          <a:solidFill>
            <a:schemeClr val="tx1"/>
          </a:solidFill>
          <a:latin typeface="Gill Sans Light" charset="0"/>
          <a:sym typeface="Gill Sans Light" charset="0"/>
        </a:defRPr>
      </a:lvl6pPr>
      <a:lvl7pPr marL="914400" algn="l" defTabSz="642938" rtl="0" fontAlgn="base">
        <a:spcBef>
          <a:spcPct val="0"/>
        </a:spcBef>
        <a:spcAft>
          <a:spcPct val="0"/>
        </a:spcAft>
        <a:defRPr sz="3400">
          <a:solidFill>
            <a:schemeClr val="tx1"/>
          </a:solidFill>
          <a:latin typeface="Gill Sans Light" charset="0"/>
          <a:sym typeface="Gill Sans Light" charset="0"/>
        </a:defRPr>
      </a:lvl7pPr>
      <a:lvl8pPr marL="1371600" algn="l" defTabSz="642938" rtl="0" fontAlgn="base">
        <a:spcBef>
          <a:spcPct val="0"/>
        </a:spcBef>
        <a:spcAft>
          <a:spcPct val="0"/>
        </a:spcAft>
        <a:defRPr sz="3400">
          <a:solidFill>
            <a:schemeClr val="tx1"/>
          </a:solidFill>
          <a:latin typeface="Gill Sans Light" charset="0"/>
          <a:sym typeface="Gill Sans Light" charset="0"/>
        </a:defRPr>
      </a:lvl8pPr>
      <a:lvl9pPr marL="1828800" algn="l" defTabSz="642938" rtl="0" fontAlgn="base">
        <a:spcBef>
          <a:spcPct val="0"/>
        </a:spcBef>
        <a:spcAft>
          <a:spcPct val="0"/>
        </a:spcAft>
        <a:defRPr sz="3400">
          <a:solidFill>
            <a:schemeClr val="tx1"/>
          </a:solidFill>
          <a:latin typeface="Gill Sans Light" charset="0"/>
          <a:sym typeface="Gill Sans Light" charset="0"/>
        </a:defRPr>
      </a:lvl9pPr>
    </p:titleStyle>
    <p:bodyStyle>
      <a:lvl1pPr marL="187325" indent="-187325" algn="l" defTabSz="642938" rtl="0" eaLnBrk="0" fontAlgn="base" hangingPunct="0">
        <a:spcBef>
          <a:spcPts val="2113"/>
        </a:spcBef>
        <a:spcAft>
          <a:spcPct val="0"/>
        </a:spcAft>
        <a:buClr>
          <a:srgbClr val="000000"/>
        </a:buClr>
        <a:buSzPct val="100000"/>
        <a:buFont typeface="Helvetica Neue" charset="0"/>
        <a:buChar char="•"/>
        <a:defRPr>
          <a:solidFill>
            <a:schemeClr val="tx1"/>
          </a:solidFill>
          <a:latin typeface="+mn-lt"/>
          <a:ea typeface="ＭＳ Ｐゴシック" pitchFamily="34" charset="-128"/>
          <a:cs typeface="ＭＳ Ｐゴシック" charset="0"/>
          <a:sym typeface="Helvetica Neue" charset="0"/>
        </a:defRPr>
      </a:lvl1pPr>
      <a:lvl2pPr marL="463550"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2pPr>
      <a:lvl3pPr marL="776288"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3pPr>
      <a:lvl4pPr marL="1089025"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4pPr>
      <a:lvl5pPr marL="1401763"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5pPr>
      <a:lvl6pPr marL="18589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6pPr>
      <a:lvl7pPr marL="23161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7pPr>
      <a:lvl8pPr marL="27733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8pPr>
      <a:lvl9pPr marL="32305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1"/>
          <p:cNvSpPr>
            <a:spLocks noGrp="1" noChangeArrowheads="1"/>
          </p:cNvSpPr>
          <p:nvPr>
            <p:ph type="title"/>
          </p:nvPr>
        </p:nvSpPr>
        <p:spPr bwMode="auto">
          <a:xfrm>
            <a:off x="893763" y="179388"/>
            <a:ext cx="7358062"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35717" tIns="35717" rIns="35717" bIns="35717" numCol="1" anchor="ctr" anchorCtr="0" compatLnSpc="1">
            <a:prstTxWarp prst="textNoShape">
              <a:avLst/>
            </a:prstTxWarp>
          </a:bodyPr>
          <a:lstStyle/>
          <a:p>
            <a:pPr lvl="0"/>
            <a:r>
              <a:rPr lang="en-US">
                <a:sym typeface="Gill Sans" charset="0"/>
              </a:rPr>
              <a:t>Click to edit Master title style</a:t>
            </a:r>
          </a:p>
        </p:txBody>
      </p:sp>
      <p:sp>
        <p:nvSpPr>
          <p:cNvPr id="4" name="Slide Number Placeholder 3"/>
          <p:cNvSpPr>
            <a:spLocks noGrp="1"/>
          </p:cNvSpPr>
          <p:nvPr>
            <p:ph type="sldNum" sz="quarter" idx="4"/>
          </p:nvPr>
        </p:nvSpPr>
        <p:spPr bwMode="auto">
          <a:xfrm>
            <a:off x="4446588" y="6510338"/>
            <a:ext cx="241300" cy="258762"/>
          </a:xfrm>
          <a:prstGeom prst="rect">
            <a:avLst/>
          </a:prstGeom>
          <a:ln w="12700">
            <a:miter lim="800000"/>
            <a:headEnd/>
            <a:tailEnd/>
          </a:ln>
        </p:spPr>
        <p:txBody>
          <a:bodyPr vert="horz" wrap="none" lIns="64291" tIns="32146" rIns="64291" bIns="32146" numCol="1" anchor="t" anchorCtr="0" compatLnSpc="1">
            <a:prstTxWarp prst="textNoShape">
              <a:avLst/>
            </a:prstTxWarp>
          </a:bodyPr>
          <a:lstStyle>
            <a:lvl1pPr>
              <a:defRPr sz="1300">
                <a:solidFill>
                  <a:srgbClr val="FFFFFF"/>
                </a:solidFill>
                <a:cs typeface="ＭＳ Ｐゴシック" charset="0"/>
                <a:sym typeface="Gill Sans" charset="0"/>
              </a:defRPr>
            </a:lvl1pPr>
          </a:lstStyle>
          <a:p>
            <a:pPr defTabSz="914400" fontAlgn="base">
              <a:spcBef>
                <a:spcPct val="0"/>
              </a:spcBef>
              <a:spcAft>
                <a:spcPct val="0"/>
              </a:spcAft>
              <a:defRPr/>
            </a:pPr>
            <a:fld id="{B5129DF0-0EEB-794C-A71A-7FE5465EDCE4}" type="slidenum">
              <a:rPr lang="en-US">
                <a:latin typeface="Arial" charset="0"/>
                <a:ea typeface="ＭＳ Ｐゴシック" charset="0"/>
              </a:rPr>
              <a:pPr defTabSz="914400" fontAlgn="base">
                <a:spcBef>
                  <a:spcPct val="0"/>
                </a:spcBef>
                <a:spcAft>
                  <a:spcPct val="0"/>
                </a:spcAft>
                <a:defRPr/>
              </a:pPr>
              <a:t>‹#›</a:t>
            </a:fld>
            <a:endParaRPr lang="en-US">
              <a:latin typeface="Arial" charset="0"/>
              <a:ea typeface="ＭＳ Ｐゴシック" charset="0"/>
            </a:endParaRPr>
          </a:p>
        </p:txBody>
      </p:sp>
    </p:spTree>
    <p:extLst>
      <p:ext uri="{BB962C8B-B14F-4D97-AF65-F5344CB8AC3E}">
        <p14:creationId xmlns:p14="http://schemas.microsoft.com/office/powerpoint/2010/main" val="1047748796"/>
      </p:ext>
    </p:extLst>
  </p:cSld>
  <p:clrMap bg1="dk2" tx1="lt1" bg2="dk1" tx2="lt2" accent1="accent1" accent2="accent2" accent3="accent3" accent4="accent4" accent5="accent5" accent6="accent6" hlink="hlink" folHlink="folHlink"/>
  <p:sldLayoutIdLst>
    <p:sldLayoutId id="2147483910" r:id="rId1"/>
  </p:sldLayoutIdLst>
  <p:transition xmlns:p14="http://schemas.microsoft.com/office/powerpoint/2010/main"/>
  <p:hf hdr="0" ftr="0" dt="0"/>
  <p:txStyles>
    <p:titleStyle>
      <a:lvl1pPr algn="ctr" rtl="0" eaLnBrk="0" fontAlgn="base" hangingPunct="0">
        <a:spcBef>
          <a:spcPct val="0"/>
        </a:spcBef>
        <a:spcAft>
          <a:spcPct val="0"/>
        </a:spcAft>
        <a:defRPr sz="5900">
          <a:solidFill>
            <a:schemeClr val="tx1"/>
          </a:solidFill>
          <a:latin typeface="+mj-lt"/>
          <a:ea typeface="+mj-ea"/>
          <a:cs typeface="ヒラギノ角ゴ ProN W3" charset="-128"/>
          <a:sym typeface="Gill Sans" charset="0"/>
        </a:defRPr>
      </a:lvl1pPr>
      <a:lvl2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2pPr>
      <a:lvl3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3pPr>
      <a:lvl4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4pPr>
      <a:lvl5pPr algn="ctr" rtl="0" eaLnBrk="0" fontAlgn="base" hangingPunct="0">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5pPr>
      <a:lvl6pPr marL="457200" algn="ctr" rtl="0" fontAlgn="base">
        <a:spcBef>
          <a:spcPct val="0"/>
        </a:spcBef>
        <a:spcAft>
          <a:spcPct val="0"/>
        </a:spcAft>
        <a:defRPr sz="5900">
          <a:solidFill>
            <a:schemeClr val="tx1"/>
          </a:solidFill>
          <a:latin typeface="Gill Sans" charset="0"/>
          <a:ea typeface="ヒラギノ角ゴ ProN W3" charset="-128"/>
          <a:sym typeface="Gill Sans" charset="0"/>
        </a:defRPr>
      </a:lvl6pPr>
      <a:lvl7pPr marL="914400" algn="ctr" rtl="0" fontAlgn="base">
        <a:spcBef>
          <a:spcPct val="0"/>
        </a:spcBef>
        <a:spcAft>
          <a:spcPct val="0"/>
        </a:spcAft>
        <a:defRPr sz="5900">
          <a:solidFill>
            <a:schemeClr val="tx1"/>
          </a:solidFill>
          <a:latin typeface="Gill Sans" charset="0"/>
          <a:ea typeface="ヒラギノ角ゴ ProN W3" charset="-128"/>
          <a:sym typeface="Gill Sans" charset="0"/>
        </a:defRPr>
      </a:lvl7pPr>
      <a:lvl8pPr marL="1371600" algn="ctr" rtl="0" fontAlgn="base">
        <a:spcBef>
          <a:spcPct val="0"/>
        </a:spcBef>
        <a:spcAft>
          <a:spcPct val="0"/>
        </a:spcAft>
        <a:defRPr sz="5900">
          <a:solidFill>
            <a:schemeClr val="tx1"/>
          </a:solidFill>
          <a:latin typeface="Gill Sans" charset="0"/>
          <a:ea typeface="ヒラギノ角ゴ ProN W3" charset="-128"/>
          <a:sym typeface="Gill Sans" charset="0"/>
        </a:defRPr>
      </a:lvl8pPr>
      <a:lvl9pPr marL="1828800" algn="ctr" rtl="0" fontAlgn="base">
        <a:spcBef>
          <a:spcPct val="0"/>
        </a:spcBef>
        <a:spcAft>
          <a:spcPct val="0"/>
        </a:spcAft>
        <a:defRPr sz="5900">
          <a:solidFill>
            <a:schemeClr val="tx1"/>
          </a:solidFill>
          <a:latin typeface="Gill Sans" charset="0"/>
          <a:ea typeface="ヒラギノ角ゴ ProN W3" charset="-128"/>
          <a:sym typeface="Gill Sans" charset="0"/>
        </a:defRPr>
      </a:lvl9pPr>
    </p:titleStyle>
    <p:bodyStyle>
      <a:lvl1pPr marL="623888"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1pPr>
      <a:lvl2pPr marL="936625"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2pPr>
      <a:lvl3pPr marL="1249363"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3pPr>
      <a:lvl4pPr marL="1562100"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4pPr>
      <a:lvl5pPr marL="1874838" indent="-401638" algn="l" rtl="0" eaLnBrk="0" fontAlgn="base" hangingPunct="0">
        <a:spcBef>
          <a:spcPts val="1688"/>
        </a:spcBef>
        <a:spcAft>
          <a:spcPct val="0"/>
        </a:spcAft>
        <a:buSzPct val="171000"/>
        <a:buFont typeface="Gill Sans" charset="0"/>
        <a:buChar char="•"/>
        <a:defRPr sz="3000">
          <a:solidFill>
            <a:schemeClr val="tx1"/>
          </a:solidFill>
          <a:latin typeface="+mn-lt"/>
          <a:ea typeface="+mn-ea"/>
          <a:cs typeface="ヒラギノ角ゴ ProN W3" charset="-128"/>
          <a:sym typeface="Gill Sans" charset="0"/>
        </a:defRPr>
      </a:lvl5pPr>
      <a:lvl6pPr marL="23320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6pPr>
      <a:lvl7pPr marL="27892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7pPr>
      <a:lvl8pPr marL="32464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8pPr>
      <a:lvl9pPr marL="3703638" indent="-401638" algn="l" rtl="0" fontAlgn="base">
        <a:spcBef>
          <a:spcPts val="1688"/>
        </a:spcBef>
        <a:spcAft>
          <a:spcPct val="0"/>
        </a:spcAft>
        <a:buSzPct val="171000"/>
        <a:buFont typeface="Gill Sans" charset="0"/>
        <a:buChar char="•"/>
        <a:defRPr sz="3000">
          <a:solidFill>
            <a:schemeClr val="tx1"/>
          </a:solidFill>
          <a:latin typeface="+mn-lt"/>
          <a:ea typeface="+mn-ea"/>
          <a:sym typeface="Gill Sans"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png"/><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5.png"/><Relationship Id="rId1" Type="http://schemas.openxmlformats.org/officeDocument/2006/relationships/vmlDrawing" Target="../drawings/vmlDrawing1.vml"/><Relationship Id="rId2" Type="http://schemas.openxmlformats.org/officeDocument/2006/relationships/slideLayout" Target="../slideLayouts/slideLayout1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7" Type="http://schemas.openxmlformats.org/officeDocument/2006/relationships/image" Target="../media/image12.png"/><Relationship Id="rId8" Type="http://schemas.openxmlformats.org/officeDocument/2006/relationships/image" Target="../media/image13.png"/><Relationship Id="rId9" Type="http://schemas.openxmlformats.org/officeDocument/2006/relationships/image" Target="../media/image14.png"/><Relationship Id="rId1" Type="http://schemas.openxmlformats.org/officeDocument/2006/relationships/slideLayout" Target="../slideLayouts/slideLayout45.xml"/><Relationship Id="rId2"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4" Type="http://schemas.openxmlformats.org/officeDocument/2006/relationships/image" Target="../media/image5.png"/><Relationship Id="rId1" Type="http://schemas.openxmlformats.org/officeDocument/2006/relationships/vmlDrawing" Target="../drawings/vmlDrawing2.vml"/><Relationship Id="rId2" Type="http://schemas.openxmlformats.org/officeDocument/2006/relationships/slideLayout" Target="../slideLayouts/slideLayout5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4.xml"/><Relationship Id="rId2"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8.xml"/><Relationship Id="rId2"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2.xml"/><Relationship Id="rId2" Type="http://schemas.openxmlformats.org/officeDocument/2006/relationships/notesSlide" Target="../notesSlides/notesSlide1.xml"/><Relationship Id="rId3"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4" Type="http://schemas.openxmlformats.org/officeDocument/2006/relationships/oleObject" Target="../embeddings/oleObject3.bin"/><Relationship Id="rId5" Type="http://schemas.openxmlformats.org/officeDocument/2006/relationships/image" Target="../media/image19.png"/><Relationship Id="rId1" Type="http://schemas.openxmlformats.org/officeDocument/2006/relationships/vmlDrawing" Target="../drawings/vmlDrawing3.vml"/><Relationship Id="rId2" Type="http://schemas.openxmlformats.org/officeDocument/2006/relationships/slideLayout" Target="../slideLayouts/slideLayout9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7.xml"/><Relationship Id="rId2" Type="http://schemas.openxmlformats.org/officeDocument/2006/relationships/notesSlide" Target="../notesSlides/notesSlide3.xml"/><Relationship Id="rId3"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3.xml"/><Relationship Id="rId4" Type="http://schemas.openxmlformats.org/officeDocument/2006/relationships/notesSlide" Target="../notesSlides/notesSlide4.xml"/><Relationship Id="rId5" Type="http://schemas.openxmlformats.org/officeDocument/2006/relationships/image" Target="../media/image21.png"/><Relationship Id="rId1" Type="http://schemas.microsoft.com/office/2007/relationships/media" Target="file://localhost/Users/halzen/Desktop/public_halzen/cherenkov.mp4" TargetMode="External"/><Relationship Id="rId2" Type="http://schemas.openxmlformats.org/officeDocument/2006/relationships/video" Target="file://localhost/Users/halzen/Desktop/public_halzen/cherenkov.mp4"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3.xml"/><Relationship Id="rId2"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36.xml"/><Relationship Id="rId4" Type="http://schemas.openxmlformats.org/officeDocument/2006/relationships/image" Target="../media/image23.png"/><Relationship Id="rId1" Type="http://schemas.microsoft.com/office/2007/relationships/media" Target="../media/media1.mov"/><Relationship Id="rId2" Type="http://schemas.openxmlformats.org/officeDocument/2006/relationships/video" Target="../media/media1.mov"/></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1.xml"/><Relationship Id="rId2" Type="http://schemas.openxmlformats.org/officeDocument/2006/relationships/image" Target="../media/image24.wmf"/><Relationship Id="rId3"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3.xml"/><Relationship Id="rId2" Type="http://schemas.openxmlformats.org/officeDocument/2006/relationships/image" Target="../media/image24.wmf"/></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78.xml"/><Relationship Id="rId4" Type="http://schemas.openxmlformats.org/officeDocument/2006/relationships/image" Target="../media/image26.png"/><Relationship Id="rId1" Type="http://schemas.microsoft.com/office/2007/relationships/media" Target="file://localhost/Users/halzen/Desktop/public_halzen/10msec_w_noise.mp4" TargetMode="External"/><Relationship Id="rId2" Type="http://schemas.openxmlformats.org/officeDocument/2006/relationships/video" Target="file://localhost/Users/halzen/Desktop/public_halzen/10msec_w_noise.mp4" TargetMode="Externa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4.bin"/><Relationship Id="rId4" Type="http://schemas.openxmlformats.org/officeDocument/2006/relationships/image" Target="../media/image5.png"/><Relationship Id="rId1" Type="http://schemas.openxmlformats.org/officeDocument/2006/relationships/vmlDrawing" Target="../drawings/vmlDrawing4.vml"/><Relationship Id="rId2" Type="http://schemas.openxmlformats.org/officeDocument/2006/relationships/slideLayout" Target="../slideLayouts/slideLayout5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37.xml"/><Relationship Id="rId2" Type="http://schemas.openxmlformats.org/officeDocument/2006/relationships/image" Target="../media/image27.png"/><Relationship Id="rId3" Type="http://schemas.openxmlformats.org/officeDocument/2006/relationships/image" Target="../media/image2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5.bin"/><Relationship Id="rId4" Type="http://schemas.openxmlformats.org/officeDocument/2006/relationships/image" Target="../media/image5.png"/><Relationship Id="rId5" Type="http://schemas.openxmlformats.org/officeDocument/2006/relationships/image" Target="../media/image29.png"/><Relationship Id="rId1" Type="http://schemas.openxmlformats.org/officeDocument/2006/relationships/vmlDrawing" Target="../drawings/vmlDrawing5.vml"/><Relationship Id="rId2" Type="http://schemas.openxmlformats.org/officeDocument/2006/relationships/slideLayout" Target="../slideLayouts/slideLayout4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45.xml"/><Relationship Id="rId4" Type="http://schemas.openxmlformats.org/officeDocument/2006/relationships/notesSlide" Target="../notesSlides/notesSlide5.xml"/><Relationship Id="rId5" Type="http://schemas.openxmlformats.org/officeDocument/2006/relationships/image" Target="../media/image30.png"/><Relationship Id="rId1" Type="http://schemas.microsoft.com/office/2007/relationships/media" Target="file://localhost/Users/halzen/Desktop/public_halzen/Ernie-2.mp4" TargetMode="External"/><Relationship Id="rId2" Type="http://schemas.openxmlformats.org/officeDocument/2006/relationships/video" Target="file://localhost/Users/halzen/Desktop/public_halzen/Ernie-2.mp4"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7.xml"/><Relationship Id="rId2" Type="http://schemas.openxmlformats.org/officeDocument/2006/relationships/notesSlide" Target="../notesSlides/notesSlide6.xml"/><Relationship Id="rId3" Type="http://schemas.openxmlformats.org/officeDocument/2006/relationships/image" Target="../media/image31.jpeg"/></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4" Type="http://schemas.openxmlformats.org/officeDocument/2006/relationships/image" Target="../media/image34.jpeg"/><Relationship Id="rId1" Type="http://schemas.openxmlformats.org/officeDocument/2006/relationships/slideLayout" Target="../slideLayouts/slideLayout196.xml"/><Relationship Id="rId2" Type="http://schemas.openxmlformats.org/officeDocument/2006/relationships/image" Target="../media/image3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6.bin"/><Relationship Id="rId4" Type="http://schemas.openxmlformats.org/officeDocument/2006/relationships/image" Target="../media/image5.png"/><Relationship Id="rId5" Type="http://schemas.openxmlformats.org/officeDocument/2006/relationships/image" Target="../media/image35.png"/><Relationship Id="rId6" Type="http://schemas.openxmlformats.org/officeDocument/2006/relationships/image" Target="../media/image36.png"/><Relationship Id="rId1" Type="http://schemas.openxmlformats.org/officeDocument/2006/relationships/vmlDrawing" Target="../drawings/vmlDrawing6.vml"/><Relationship Id="rId2" Type="http://schemas.openxmlformats.org/officeDocument/2006/relationships/slideLayout" Target="../slideLayouts/slideLayout20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2.xml"/><Relationship Id="rId2" Type="http://schemas.openxmlformats.org/officeDocument/2006/relationships/image" Target="../media/image37.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2.xml"/><Relationship Id="rId2"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7.bin"/><Relationship Id="rId4" Type="http://schemas.openxmlformats.org/officeDocument/2006/relationships/image" Target="../media/image5.png"/><Relationship Id="rId5" Type="http://schemas.openxmlformats.org/officeDocument/2006/relationships/image" Target="../media/image39.png"/><Relationship Id="rId1" Type="http://schemas.openxmlformats.org/officeDocument/2006/relationships/vmlDrawing" Target="../drawings/vmlDrawing7.vml"/><Relationship Id="rId2" Type="http://schemas.openxmlformats.org/officeDocument/2006/relationships/slideLayout" Target="../slideLayouts/slideLayout219.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8.bin"/><Relationship Id="rId4" Type="http://schemas.openxmlformats.org/officeDocument/2006/relationships/image" Target="../media/image5.png"/><Relationship Id="rId5" Type="http://schemas.openxmlformats.org/officeDocument/2006/relationships/image" Target="../media/image40.png"/><Relationship Id="rId6" Type="http://schemas.openxmlformats.org/officeDocument/2006/relationships/image" Target="../media/image41.emf"/><Relationship Id="rId1" Type="http://schemas.openxmlformats.org/officeDocument/2006/relationships/vmlDrawing" Target="../drawings/vmlDrawing8.vml"/><Relationship Id="rId2" Type="http://schemas.openxmlformats.org/officeDocument/2006/relationships/slideLayout" Target="../slideLayouts/slideLayout23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6.xml"/><Relationship Id="rId2" Type="http://schemas.openxmlformats.org/officeDocument/2006/relationships/image" Target="../media/image43.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3.xml"/><Relationship Id="rId2" Type="http://schemas.openxmlformats.org/officeDocument/2006/relationships/image" Target="../media/image44.png"/></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9.bin"/><Relationship Id="rId4" Type="http://schemas.openxmlformats.org/officeDocument/2006/relationships/image" Target="../media/image5.png"/><Relationship Id="rId5" Type="http://schemas.openxmlformats.org/officeDocument/2006/relationships/image" Target="../media/image45.jpeg"/><Relationship Id="rId1" Type="http://schemas.openxmlformats.org/officeDocument/2006/relationships/vmlDrawing" Target="../drawings/vmlDrawing9.vml"/><Relationship Id="rId2"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849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8498" name="Rectangle 6"/>
          <p:cNvSpPr>
            <a:spLocks noChangeArrowheads="1"/>
          </p:cNvSpPr>
          <p:nvPr/>
        </p:nvSpPr>
        <p:spPr bwMode="auto">
          <a:xfrm>
            <a:off x="695325" y="5181600"/>
            <a:ext cx="4562475"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defTabSz="914400" eaLnBrk="0" fontAlgn="base" hangingPunct="0">
              <a:spcBef>
                <a:spcPct val="0"/>
              </a:spcBef>
              <a:spcAft>
                <a:spcPct val="0"/>
              </a:spcAft>
            </a:pPr>
            <a:r>
              <a:rPr lang="en-US" sz="3200">
                <a:solidFill>
                  <a:srgbClr val="FFFFFF"/>
                </a:solidFill>
                <a:latin typeface="Arial" charset="0"/>
                <a:ea typeface="ＭＳ Ｐゴシック" charset="0"/>
                <a:cs typeface="ＭＳ Ｐゴシック" charset="0"/>
              </a:rPr>
              <a:t>francis halzen</a:t>
            </a:r>
          </a:p>
          <a:p>
            <a:pPr algn="ctr" defTabSz="914400" eaLnBrk="0" fontAlgn="base" hangingPunct="0">
              <a:spcBef>
                <a:spcPct val="0"/>
              </a:spcBef>
              <a:spcAft>
                <a:spcPct val="0"/>
              </a:spcAft>
            </a:pPr>
            <a:endParaRPr lang="en-US" sz="2000">
              <a:solidFill>
                <a:srgbClr val="FFFFFF"/>
              </a:solidFill>
              <a:latin typeface="Arial" charset="0"/>
              <a:ea typeface="ＭＳ Ｐゴシック" charset="0"/>
              <a:cs typeface="ＭＳ Ｐゴシック" charset="0"/>
            </a:endParaRPr>
          </a:p>
          <a:p>
            <a:pPr algn="ctr" defTabSz="914400" eaLnBrk="0" fontAlgn="base" hangingPunct="0">
              <a:spcBef>
                <a:spcPct val="0"/>
              </a:spcBef>
              <a:spcAft>
                <a:spcPct val="0"/>
              </a:spcAft>
            </a:pPr>
            <a:r>
              <a:rPr lang="en-US" sz="2000">
                <a:solidFill>
                  <a:srgbClr val="FFFFFF"/>
                </a:solidFill>
                <a:latin typeface="Arial" charset="0"/>
                <a:ea typeface="ＭＳ Ｐゴシック" charset="0"/>
                <a:cs typeface="ＭＳ Ｐゴシック" charset="0"/>
              </a:rPr>
              <a:t>University of Wisconsin</a:t>
            </a:r>
          </a:p>
          <a:p>
            <a:pPr algn="ctr" defTabSz="914400" eaLnBrk="0" fontAlgn="base" hangingPunct="0">
              <a:spcBef>
                <a:spcPct val="0"/>
              </a:spcBef>
              <a:spcAft>
                <a:spcPct val="0"/>
              </a:spcAft>
            </a:pPr>
            <a:r>
              <a:rPr lang="en-US" sz="2000">
                <a:solidFill>
                  <a:srgbClr val="FFFFFF"/>
                </a:solidFill>
                <a:latin typeface="Arial" charset="0"/>
                <a:ea typeface="ＭＳ Ｐゴシック" charset="0"/>
                <a:cs typeface="ＭＳ Ｐゴシック" charset="0"/>
              </a:rPr>
              <a:t>http://icecube.wisc.edu</a:t>
            </a:r>
          </a:p>
        </p:txBody>
      </p:sp>
      <p:pic>
        <p:nvPicPr>
          <p:cNvPr id="61849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1775" y="5337175"/>
            <a:ext cx="1292225"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8500" name="TextBox 1"/>
          <p:cNvSpPr txBox="1">
            <a:spLocks noChangeArrowheads="1"/>
          </p:cNvSpPr>
          <p:nvPr/>
        </p:nvSpPr>
        <p:spPr bwMode="auto">
          <a:xfrm>
            <a:off x="228600" y="228600"/>
            <a:ext cx="4073525" cy="122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4400" smtClean="0">
                <a:solidFill>
                  <a:srgbClr val="FFFFFF"/>
                </a:solidFill>
              </a:rPr>
              <a:t>Icebound</a:t>
            </a:r>
          </a:p>
          <a:p>
            <a:pPr defTabSz="914400" eaLnBrk="1" fontAlgn="base" hangingPunct="1">
              <a:lnSpc>
                <a:spcPct val="60000"/>
              </a:lnSpc>
              <a:spcBef>
                <a:spcPct val="0"/>
              </a:spcBef>
              <a:spcAft>
                <a:spcPct val="0"/>
              </a:spcAft>
            </a:pPr>
            <a:r>
              <a:rPr lang="en-US" sz="4400" smtClean="0">
                <a:solidFill>
                  <a:srgbClr val="FFFFFF"/>
                </a:solidFill>
              </a:rPr>
              <a:t>          neutrinos</a:t>
            </a:r>
          </a:p>
        </p:txBody>
      </p:sp>
    </p:spTree>
    <p:extLst>
      <p:ext uri="{BB962C8B-B14F-4D97-AF65-F5344CB8AC3E}">
        <p14:creationId xmlns:p14="http://schemas.microsoft.com/office/powerpoint/2010/main" val="30442105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25666"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3962400" y="2992438"/>
            <a:ext cx="2582863" cy="1497012"/>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3600" dirty="0">
                <a:solidFill>
                  <a:prstClr val="white"/>
                </a:solidFill>
                <a:latin typeface="Arial" pitchFamily="34" charset="0"/>
                <a:ea typeface="ＭＳ Ｐゴシック" charset="0"/>
                <a:cs typeface="Arial" pitchFamily="34" charset="0"/>
              </a:rPr>
              <a:t>neutrino ?</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25668"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25669"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31236175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ChangeAspect="1"/>
          </p:cNvGraphicFramePr>
          <p:nvPr>
            <p:extLst>
              <p:ext uri="{D42A27DB-BD31-4B8C-83A1-F6EECF244321}">
                <p14:modId xmlns:p14="http://schemas.microsoft.com/office/powerpoint/2010/main" val="2930117030"/>
              </p:ext>
            </p:extLst>
          </p:nvPr>
        </p:nvGraphicFramePr>
        <p:xfrm>
          <a:off x="-1588" y="-3742"/>
          <a:ext cx="9145588" cy="6862763"/>
        </p:xfrm>
        <a:graphic>
          <a:graphicData uri="http://schemas.openxmlformats.org/presentationml/2006/ole">
            <mc:AlternateContent xmlns:mc="http://schemas.openxmlformats.org/markup-compatibility/2006">
              <mc:Choice xmlns:v="urn:schemas-microsoft-com:vml" Requires="v">
                <p:oleObj spid="_x0000_s21505"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8" y="-3742"/>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438002031"/>
              </p:ext>
            </p:extLst>
          </p:nvPr>
        </p:nvGraphicFramePr>
        <p:xfrm>
          <a:off x="1524000" y="1946200"/>
          <a:ext cx="6096000" cy="2103120"/>
        </p:xfrm>
        <a:graphic>
          <a:graphicData uri="http://schemas.openxmlformats.org/drawingml/2006/table">
            <a:tbl>
              <a:tblPr firstRow="1" bandRow="1">
                <a:tableStyleId>{2D5ABB26-0587-4C30-8999-92F81FD0307C}</a:tableStyleId>
              </a:tblPr>
              <a:tblGrid>
                <a:gridCol w="1524000"/>
                <a:gridCol w="1524000"/>
                <a:gridCol w="1524000"/>
                <a:gridCol w="1524000"/>
              </a:tblGrid>
              <a:tr h="370840">
                <a:tc>
                  <a:txBody>
                    <a:bodyPr/>
                    <a:lstStyle/>
                    <a:p>
                      <a:pPr algn="ctr"/>
                      <a:r>
                        <a:rPr lang="en-US" sz="2400" dirty="0" smtClean="0">
                          <a:solidFill>
                            <a:schemeClr val="bg1"/>
                          </a:solidFill>
                          <a:latin typeface="Arial"/>
                          <a:cs typeface="Arial"/>
                        </a:rPr>
                        <a:t>proton</a:t>
                      </a:r>
                      <a:endParaRPr lang="en-US" sz="2400" dirty="0">
                        <a:solidFill>
                          <a:schemeClr val="bg1"/>
                        </a:solidFill>
                        <a:latin typeface="Arial"/>
                        <a:cs typeface="Arial"/>
                      </a:endParaRPr>
                    </a:p>
                  </a:txBody>
                  <a:tcPr>
                    <a:noFill/>
                  </a:tcPr>
                </a:tc>
                <a:tc>
                  <a:txBody>
                    <a:bodyPr/>
                    <a:lstStyle/>
                    <a:p>
                      <a:pPr algn="ctr"/>
                      <a:r>
                        <a:rPr lang="en-US" sz="2400" dirty="0" smtClean="0">
                          <a:solidFill>
                            <a:schemeClr val="bg1"/>
                          </a:solidFill>
                          <a:latin typeface="Arial"/>
                          <a:cs typeface="Arial"/>
                        </a:rPr>
                        <a:t>neutron</a:t>
                      </a:r>
                      <a:endParaRPr lang="en-US" sz="2400" dirty="0">
                        <a:solidFill>
                          <a:schemeClr val="bg1"/>
                        </a:solidFill>
                        <a:latin typeface="Arial"/>
                        <a:cs typeface="Arial"/>
                      </a:endParaRPr>
                    </a:p>
                  </a:txBody>
                  <a:tcPr>
                    <a:noFill/>
                  </a:tcPr>
                </a:tc>
                <a:tc>
                  <a:txBody>
                    <a:bodyPr/>
                    <a:lstStyle/>
                    <a:p>
                      <a:pPr algn="ctr"/>
                      <a:r>
                        <a:rPr lang="en-US" sz="2400" dirty="0" smtClean="0">
                          <a:solidFill>
                            <a:schemeClr val="bg1"/>
                          </a:solidFill>
                          <a:latin typeface="Arial"/>
                          <a:cs typeface="Arial"/>
                        </a:rPr>
                        <a:t>electron</a:t>
                      </a:r>
                      <a:endParaRPr lang="en-US" sz="2400" dirty="0">
                        <a:solidFill>
                          <a:schemeClr val="bg1"/>
                        </a:solidFill>
                        <a:latin typeface="Arial"/>
                        <a:cs typeface="Arial"/>
                      </a:endParaRPr>
                    </a:p>
                  </a:txBody>
                  <a:tcPr>
                    <a:noFill/>
                  </a:tcPr>
                </a:tc>
                <a:tc>
                  <a:txBody>
                    <a:bodyPr/>
                    <a:lstStyle/>
                    <a:p>
                      <a:pPr algn="ctr"/>
                      <a:r>
                        <a:rPr lang="en-US" sz="2400" dirty="0" smtClean="0">
                          <a:solidFill>
                            <a:schemeClr val="bg1"/>
                          </a:solidFill>
                          <a:latin typeface="Arial"/>
                          <a:cs typeface="Arial"/>
                        </a:rPr>
                        <a:t>electron neutrino</a:t>
                      </a:r>
                      <a:endParaRPr lang="en-US" sz="2400" dirty="0">
                        <a:solidFill>
                          <a:schemeClr val="bg1"/>
                        </a:solidFill>
                        <a:latin typeface="Arial"/>
                        <a:cs typeface="Arial"/>
                      </a:endParaRPr>
                    </a:p>
                  </a:txBody>
                  <a:tcPr>
                    <a:noFill/>
                  </a:tcPr>
                </a:tc>
              </a:tr>
              <a:tr h="370840">
                <a:tc>
                  <a:txBody>
                    <a:bodyPr/>
                    <a:lstStyle/>
                    <a:p>
                      <a:pPr algn="ctr"/>
                      <a:endParaRPr lang="en-US"/>
                    </a:p>
                  </a:txBody>
                  <a:tcPr/>
                </a:tc>
                <a:tc>
                  <a:txBody>
                    <a:bodyPr/>
                    <a:lstStyle/>
                    <a:p>
                      <a:pPr algn="ctr"/>
                      <a:endParaRPr lang="en-US" dirty="0"/>
                    </a:p>
                  </a:txBody>
                  <a:tcPr/>
                </a:tc>
                <a:tc>
                  <a:txBody>
                    <a:bodyPr/>
                    <a:lstStyle/>
                    <a:p>
                      <a:pPr algn="ctr"/>
                      <a:r>
                        <a:rPr lang="en-US" sz="2400" dirty="0" err="1" smtClean="0">
                          <a:solidFill>
                            <a:schemeClr val="bg1"/>
                          </a:solidFill>
                        </a:rPr>
                        <a:t>muon</a:t>
                      </a:r>
                      <a:r>
                        <a:rPr lang="en-US" sz="2400" dirty="0" smtClean="0">
                          <a:solidFill>
                            <a:schemeClr val="bg1"/>
                          </a:solidFill>
                        </a:rPr>
                        <a:t>          </a:t>
                      </a:r>
                      <a:endParaRPr lang="en-US" sz="2400" dirty="0">
                        <a:solidFill>
                          <a:schemeClr val="bg1"/>
                        </a:solidFill>
                      </a:endParaRPr>
                    </a:p>
                  </a:txBody>
                  <a:tcPr>
                    <a:noFill/>
                  </a:tcPr>
                </a:tc>
                <a:tc>
                  <a:txBody>
                    <a:bodyPr/>
                    <a:lstStyle/>
                    <a:p>
                      <a:pPr algn="ctr"/>
                      <a:r>
                        <a:rPr lang="en-US" sz="2400" dirty="0" err="1" smtClean="0">
                          <a:solidFill>
                            <a:schemeClr val="bg1"/>
                          </a:solidFill>
                          <a:latin typeface="Arial"/>
                          <a:cs typeface="Arial"/>
                        </a:rPr>
                        <a:t>muon</a:t>
                      </a:r>
                      <a:endParaRPr lang="en-US" sz="2400" dirty="0" smtClean="0">
                        <a:solidFill>
                          <a:schemeClr val="bg1"/>
                        </a:solidFill>
                        <a:latin typeface="Arial"/>
                        <a:cs typeface="Arial"/>
                      </a:endParaRPr>
                    </a:p>
                    <a:p>
                      <a:pPr algn="ctr"/>
                      <a:r>
                        <a:rPr lang="en-US" sz="2400" dirty="0" smtClean="0">
                          <a:solidFill>
                            <a:schemeClr val="bg1"/>
                          </a:solidFill>
                          <a:latin typeface="Arial"/>
                          <a:cs typeface="Arial"/>
                        </a:rPr>
                        <a:t>neutrino</a:t>
                      </a:r>
                      <a:endParaRPr lang="en-US" sz="2400" dirty="0">
                        <a:solidFill>
                          <a:schemeClr val="bg1"/>
                        </a:solidFill>
                        <a:latin typeface="Arial"/>
                        <a:cs typeface="Arial"/>
                      </a:endParaRPr>
                    </a:p>
                  </a:txBody>
                  <a:tcPr>
                    <a:noFill/>
                  </a:tcPr>
                </a:tc>
              </a:tr>
              <a:tr h="370840">
                <a:tc>
                  <a:txBody>
                    <a:bodyPr/>
                    <a:lstStyle/>
                    <a:p>
                      <a:pPr algn="ctr"/>
                      <a:endParaRPr lang="en-US"/>
                    </a:p>
                  </a:txBody>
                  <a:tcPr/>
                </a:tc>
                <a:tc>
                  <a:txBody>
                    <a:bodyPr/>
                    <a:lstStyle/>
                    <a:p>
                      <a:pPr algn="ctr"/>
                      <a:endParaRPr lang="en-US"/>
                    </a:p>
                  </a:txBody>
                  <a:tcPr/>
                </a:tc>
                <a:tc>
                  <a:txBody>
                    <a:bodyPr/>
                    <a:lstStyle/>
                    <a:p>
                      <a:pPr algn="ctr"/>
                      <a:endParaRPr lang="en-US" sz="2400" dirty="0">
                        <a:solidFill>
                          <a:schemeClr val="bg1"/>
                        </a:solidFill>
                      </a:endParaRPr>
                    </a:p>
                  </a:txBody>
                  <a:tcPr>
                    <a:noFill/>
                  </a:tcPr>
                </a:tc>
                <a:tc>
                  <a:txBody>
                    <a:bodyPr/>
                    <a:lstStyle/>
                    <a:p>
                      <a:pPr algn="ctr"/>
                      <a:endParaRPr lang="en-US" sz="2400" dirty="0" smtClean="0">
                        <a:solidFill>
                          <a:schemeClr val="bg1"/>
                        </a:solidFill>
                        <a:latin typeface="Arial"/>
                        <a:cs typeface="Arial"/>
                      </a:endParaRPr>
                    </a:p>
                  </a:txBody>
                  <a:tcPr>
                    <a:noFill/>
                  </a:tcPr>
                </a:tc>
              </a:tr>
            </a:tbl>
          </a:graphicData>
        </a:graphic>
      </p:graphicFrame>
      <p:sp>
        <p:nvSpPr>
          <p:cNvPr id="7" name="TextBox 6"/>
          <p:cNvSpPr txBox="1"/>
          <p:nvPr/>
        </p:nvSpPr>
        <p:spPr>
          <a:xfrm>
            <a:off x="2375266" y="610973"/>
            <a:ext cx="4568428" cy="523220"/>
          </a:xfrm>
          <a:prstGeom prst="rect">
            <a:avLst/>
          </a:prstGeom>
          <a:solidFill>
            <a:schemeClr val="bg1">
              <a:lumMod val="50000"/>
            </a:schemeClr>
          </a:solidFill>
        </p:spPr>
        <p:txBody>
          <a:bodyPr wrap="none" rtlCol="0">
            <a:spAutoFit/>
          </a:bodyPr>
          <a:lstStyle/>
          <a:p>
            <a:r>
              <a:rPr lang="en-US" sz="2800" dirty="0">
                <a:solidFill>
                  <a:prstClr val="white"/>
                </a:solidFill>
                <a:latin typeface="Arial"/>
                <a:cs typeface="Arial"/>
              </a:rPr>
              <a:t>what is the world made of ?</a:t>
            </a:r>
            <a:endParaRPr lang="en-US" sz="2800" dirty="0">
              <a:solidFill>
                <a:prstClr val="white"/>
              </a:solidFill>
              <a:latin typeface="Arial"/>
              <a:cs typeface="Arial"/>
            </a:endParaRPr>
          </a:p>
        </p:txBody>
      </p:sp>
    </p:spTree>
    <p:extLst>
      <p:ext uri="{BB962C8B-B14F-4D97-AF65-F5344CB8AC3E}">
        <p14:creationId xmlns:p14="http://schemas.microsoft.com/office/powerpoint/2010/main" val="27967661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7713" name="Title 1"/>
          <p:cNvSpPr>
            <a:spLocks noGrp="1"/>
          </p:cNvSpPr>
          <p:nvPr>
            <p:ph type="title" idx="4294967295"/>
          </p:nvPr>
        </p:nvSpPr>
        <p:spPr/>
        <p:txBody>
          <a:bodyPr/>
          <a:lstStyle/>
          <a:p>
            <a:endParaRPr lang="en-US">
              <a:latin typeface="Times New Roman" charset="0"/>
              <a:ea typeface="ＭＳ Ｐゴシック" charset="0"/>
              <a:cs typeface="ＭＳ Ｐゴシック" charset="0"/>
            </a:endParaRPr>
          </a:p>
        </p:txBody>
      </p:sp>
      <p:sp>
        <p:nvSpPr>
          <p:cNvPr id="627714" name="Content Placeholder 2"/>
          <p:cNvSpPr>
            <a:spLocks noGrp="1"/>
          </p:cNvSpPr>
          <p:nvPr>
            <p:ph idx="4294967295"/>
          </p:nvPr>
        </p:nvSpPr>
        <p:spPr>
          <a:xfrm>
            <a:off x="1371600" y="1752600"/>
            <a:ext cx="7772400" cy="4114800"/>
          </a:xfrm>
        </p:spPr>
        <p:txBody>
          <a:bodyPr/>
          <a:lstStyle/>
          <a:p>
            <a:endParaRPr lang="en-US">
              <a:latin typeface="Times New Roman" charset="0"/>
              <a:ea typeface="ＭＳ Ｐゴシック" charset="0"/>
              <a:cs typeface="ＭＳ Ｐゴシック" charset="0"/>
            </a:endParaRPr>
          </a:p>
        </p:txBody>
      </p:sp>
      <p:pic>
        <p:nvPicPr>
          <p:cNvPr id="62771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7716" name="Rectangle 3"/>
          <p:cNvSpPr txBox="1">
            <a:spLocks noChangeArrowheads="1"/>
          </p:cNvSpPr>
          <p:nvPr/>
        </p:nvSpPr>
        <p:spPr bwMode="auto">
          <a:xfrm>
            <a:off x="0" y="0"/>
            <a:ext cx="8153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defTabSz="914400" eaLnBrk="1" fontAlgn="base" hangingPunct="1">
              <a:spcBef>
                <a:spcPct val="0"/>
              </a:spcBef>
              <a:spcAft>
                <a:spcPct val="0"/>
              </a:spcAft>
            </a:pPr>
            <a:r>
              <a:rPr lang="en-US" sz="3600">
                <a:solidFill>
                  <a:srgbClr val="FFFFFF"/>
                </a:solidFill>
              </a:rPr>
              <a:t>what is wrong with this picture ?</a:t>
            </a:r>
          </a:p>
        </p:txBody>
      </p:sp>
      <p:sp>
        <p:nvSpPr>
          <p:cNvPr id="7" name="Oval 6"/>
          <p:cNvSpPr/>
          <p:nvPr/>
        </p:nvSpPr>
        <p:spPr bwMode="auto">
          <a:xfrm>
            <a:off x="3481947" y="2971800"/>
            <a:ext cx="861453" cy="861453"/>
          </a:xfrm>
          <a:prstGeom prst="ellipse">
            <a:avLst/>
          </a:prstGeom>
          <a:solidFill>
            <a:srgbClr val="3366FF"/>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r>
              <a:rPr lang="en-US" sz="2800" b="1" dirty="0">
                <a:solidFill>
                  <a:srgbClr val="000000"/>
                </a:solidFill>
                <a:latin typeface="Arial" charset="0"/>
                <a:ea typeface="ＭＳ Ｐゴシック"/>
                <a:cs typeface="ＭＳ Ｐゴシック"/>
              </a:rPr>
              <a:t> n</a:t>
            </a:r>
          </a:p>
        </p:txBody>
      </p:sp>
      <p:sp>
        <p:nvSpPr>
          <p:cNvPr id="8" name="Oval 7"/>
          <p:cNvSpPr/>
          <p:nvPr/>
        </p:nvSpPr>
        <p:spPr bwMode="auto">
          <a:xfrm>
            <a:off x="2948547" y="2514600"/>
            <a:ext cx="404254" cy="404254"/>
          </a:xfrm>
          <a:prstGeom prst="ellipse">
            <a:avLst/>
          </a:prstGeom>
          <a:solidFill>
            <a:schemeClr val="bg1">
              <a:lumMod val="50000"/>
            </a:schemeClr>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endParaRPr lang="en-US" sz="2800" b="1">
              <a:solidFill>
                <a:srgbClr val="000000"/>
              </a:solidFill>
              <a:latin typeface="Arial" charset="0"/>
              <a:ea typeface="ＭＳ Ｐゴシック"/>
              <a:cs typeface="ＭＳ Ｐゴシック"/>
            </a:endParaRPr>
          </a:p>
        </p:txBody>
      </p:sp>
      <p:sp>
        <p:nvSpPr>
          <p:cNvPr id="6" name="Oval 5"/>
          <p:cNvSpPr/>
          <p:nvPr/>
        </p:nvSpPr>
        <p:spPr bwMode="auto">
          <a:xfrm>
            <a:off x="2895600" y="3505200"/>
            <a:ext cx="861453" cy="861453"/>
          </a:xfrm>
          <a:prstGeom prst="ellipse">
            <a:avLst/>
          </a:prstGeom>
          <a:solidFill>
            <a:srgbClr val="800000"/>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algn="ctr" defTabSz="914400" fontAlgn="base">
              <a:spcBef>
                <a:spcPct val="0"/>
              </a:spcBef>
              <a:spcAft>
                <a:spcPct val="0"/>
              </a:spcAft>
              <a:defRPr/>
            </a:pPr>
            <a:r>
              <a:rPr lang="en-US" sz="2800" b="1">
                <a:solidFill>
                  <a:srgbClr val="000000"/>
                </a:solidFill>
                <a:latin typeface="Arial" charset="0"/>
                <a:ea typeface="ＭＳ Ｐゴシック"/>
                <a:cs typeface="ＭＳ Ｐゴシック"/>
              </a:rPr>
              <a:t>p</a:t>
            </a:r>
          </a:p>
        </p:txBody>
      </p:sp>
      <p:sp>
        <p:nvSpPr>
          <p:cNvPr id="627726" name="Text Box 4"/>
          <p:cNvSpPr txBox="1">
            <a:spLocks noChangeArrowheads="1"/>
          </p:cNvSpPr>
          <p:nvPr/>
        </p:nvSpPr>
        <p:spPr bwMode="auto">
          <a:xfrm>
            <a:off x="6142038" y="2568575"/>
            <a:ext cx="2760662" cy="228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defTabSz="914400" fontAlgn="base">
              <a:spcBef>
                <a:spcPct val="0"/>
              </a:spcBef>
              <a:spcAft>
                <a:spcPct val="0"/>
              </a:spcAft>
            </a:pPr>
            <a:r>
              <a:rPr lang="en-US">
                <a:solidFill>
                  <a:srgbClr val="FFFFFF"/>
                </a:solidFill>
              </a:rPr>
              <a:t>n and p</a:t>
            </a:r>
          </a:p>
          <a:p>
            <a:pPr algn="ctr" defTabSz="914400" fontAlgn="base">
              <a:spcBef>
                <a:spcPct val="0"/>
              </a:spcBef>
              <a:spcAft>
                <a:spcPct val="0"/>
              </a:spcAft>
            </a:pPr>
            <a:r>
              <a:rPr lang="en-US">
                <a:solidFill>
                  <a:srgbClr val="FFFFFF"/>
                </a:solidFill>
              </a:rPr>
              <a:t>switch their identity</a:t>
            </a:r>
          </a:p>
          <a:p>
            <a:pPr algn="ctr" defTabSz="914400" fontAlgn="base">
              <a:spcBef>
                <a:spcPct val="0"/>
              </a:spcBef>
              <a:spcAft>
                <a:spcPct val="0"/>
              </a:spcAft>
            </a:pPr>
            <a:r>
              <a:rPr lang="en-US">
                <a:solidFill>
                  <a:srgbClr val="FFFFFF"/>
                </a:solidFill>
              </a:rPr>
              <a:t> back and forth in</a:t>
            </a:r>
          </a:p>
          <a:p>
            <a:pPr algn="ctr" defTabSz="914400" fontAlgn="base">
              <a:spcBef>
                <a:spcPct val="0"/>
              </a:spcBef>
              <a:spcAft>
                <a:spcPct val="0"/>
              </a:spcAft>
            </a:pPr>
            <a:r>
              <a:rPr lang="ja-JP" altLang="en-US">
                <a:solidFill>
                  <a:srgbClr val="FFFFFF"/>
                </a:solidFill>
              </a:rPr>
              <a:t>“</a:t>
            </a:r>
            <a:r>
              <a:rPr lang="en-US" altLang="ja-JP">
                <a:solidFill>
                  <a:srgbClr val="FFFFFF"/>
                </a:solidFill>
              </a:rPr>
              <a:t>nuclear reactions</a:t>
            </a:r>
            <a:r>
              <a:rPr lang="ja-JP" altLang="en-US">
                <a:solidFill>
                  <a:srgbClr val="FFFFFF"/>
                </a:solidFill>
              </a:rPr>
              <a:t>”</a:t>
            </a:r>
            <a:endParaRPr lang="en-US" altLang="ja-JP">
              <a:solidFill>
                <a:srgbClr val="FFFFFF"/>
              </a:solidFill>
            </a:endParaRPr>
          </a:p>
          <a:p>
            <a:pPr algn="ctr" defTabSz="914400" fontAlgn="base">
              <a:spcBef>
                <a:spcPct val="0"/>
              </a:spcBef>
              <a:spcAft>
                <a:spcPct val="0"/>
              </a:spcAft>
            </a:pPr>
            <a:endParaRPr lang="en-US">
              <a:solidFill>
                <a:srgbClr val="FFFFFF"/>
              </a:solidFill>
            </a:endParaRPr>
          </a:p>
          <a:p>
            <a:pPr algn="ctr" defTabSz="914400" fontAlgn="base">
              <a:spcBef>
                <a:spcPct val="0"/>
              </a:spcBef>
              <a:spcAft>
                <a:spcPct val="0"/>
              </a:spcAft>
            </a:pPr>
            <a:endParaRPr lang="en-US">
              <a:solidFill>
                <a:srgbClr val="000000"/>
              </a:solidFill>
            </a:endParaRPr>
          </a:p>
        </p:txBody>
      </p:sp>
      <p:cxnSp>
        <p:nvCxnSpPr>
          <p:cNvPr id="627727" name="Straight Arrow Connector 11"/>
          <p:cNvCxnSpPr>
            <a:cxnSpLocks noChangeShapeType="1"/>
          </p:cNvCxnSpPr>
          <p:nvPr/>
        </p:nvCxnSpPr>
        <p:spPr bwMode="auto">
          <a:xfrm rot="10800000">
            <a:off x="2133600" y="1905000"/>
            <a:ext cx="685800" cy="533400"/>
          </a:xfrm>
          <a:prstGeom prst="straightConnector1">
            <a:avLst/>
          </a:prstGeom>
          <a:noFill/>
          <a:ln w="38100">
            <a:solidFill>
              <a:schemeClr val="bg1"/>
            </a:solidFill>
            <a:round/>
            <a:headEnd/>
            <a:tailEnd type="arrow" w="med" len="med"/>
          </a:ln>
          <a:effectLst>
            <a:outerShdw dist="23000" dir="5400000" rotWithShape="0">
              <a:srgbClr val="808080">
                <a:alpha val="34998"/>
              </a:srgbClr>
            </a:outerShdw>
          </a:effectLst>
          <a:extLst>
            <a:ext uri="{909E8E84-426E-40dd-AFC4-6F175D3DCCD1}">
              <a14:hiddenFill xmlns:a14="http://schemas.microsoft.com/office/drawing/2010/main">
                <a:noFill/>
              </a14:hiddenFill>
            </a:ext>
          </a:extLst>
        </p:spPr>
      </p:cxnSp>
      <p:cxnSp>
        <p:nvCxnSpPr>
          <p:cNvPr id="627728" name="Straight Arrow Connector 12"/>
          <p:cNvCxnSpPr>
            <a:cxnSpLocks noChangeShapeType="1"/>
          </p:cNvCxnSpPr>
          <p:nvPr/>
        </p:nvCxnSpPr>
        <p:spPr bwMode="auto">
          <a:xfrm rot="5400000">
            <a:off x="2476500" y="4457700"/>
            <a:ext cx="533400" cy="457200"/>
          </a:xfrm>
          <a:prstGeom prst="straightConnector1">
            <a:avLst/>
          </a:prstGeom>
          <a:noFill/>
          <a:ln w="38100">
            <a:solidFill>
              <a:schemeClr val="bg1"/>
            </a:solidFill>
            <a:round/>
            <a:headEnd/>
            <a:tailEnd type="arrow" w="med" len="med"/>
          </a:ln>
          <a:effectLst>
            <a:outerShdw dist="23000" dir="5400000" rotWithShape="0">
              <a:srgbClr val="808080">
                <a:alpha val="34998"/>
              </a:srgbClr>
            </a:outerShdw>
          </a:effectLst>
          <a:extLst>
            <a:ext uri="{909E8E84-426E-40dd-AFC4-6F175D3DCCD1}">
              <a14:hiddenFill xmlns:a14="http://schemas.microsoft.com/office/drawing/2010/main">
                <a:noFill/>
              </a14:hiddenFill>
            </a:ext>
          </a:extLst>
        </p:spPr>
      </p:cxnSp>
      <p:sp>
        <p:nvSpPr>
          <p:cNvPr id="627729" name="TextBox 14"/>
          <p:cNvSpPr txBox="1">
            <a:spLocks noChangeArrowheads="1"/>
          </p:cNvSpPr>
          <p:nvPr/>
        </p:nvSpPr>
        <p:spPr bwMode="auto">
          <a:xfrm>
            <a:off x="2968625" y="2362200"/>
            <a:ext cx="3841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b="1">
                <a:solidFill>
                  <a:srgbClr val="000000"/>
                </a:solidFill>
              </a:rPr>
              <a:t>e</a:t>
            </a:r>
          </a:p>
        </p:txBody>
      </p:sp>
      <p:sp>
        <p:nvSpPr>
          <p:cNvPr id="627730" name="Rectangle 13"/>
          <p:cNvSpPr>
            <a:spLocks noChangeArrowheads="1"/>
          </p:cNvSpPr>
          <p:nvPr/>
        </p:nvSpPr>
        <p:spPr bwMode="auto">
          <a:xfrm>
            <a:off x="2209800" y="5791200"/>
            <a:ext cx="2413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000" i="1">
                <a:solidFill>
                  <a:srgbClr val="FFFFFF"/>
                </a:solidFill>
                <a:latin typeface="Arial" charset="0"/>
                <a:ea typeface="ＭＳ Ｐゴシック" charset="0"/>
                <a:cs typeface="ＭＳ Ｐゴシック" charset="0"/>
              </a:rPr>
              <a:t>n </a:t>
            </a:r>
            <a:r>
              <a:rPr lang="en-US" sz="4000" i="1">
                <a:solidFill>
                  <a:srgbClr val="FFFFFF"/>
                </a:solidFill>
                <a:latin typeface="Arial" charset="0"/>
                <a:ea typeface="ＭＳ Ｐゴシック" charset="0"/>
                <a:cs typeface="ＭＳ Ｐゴシック" charset="0"/>
                <a:sym typeface="Wingdings" charset="0"/>
              </a:rPr>
              <a:t> p + e</a:t>
            </a:r>
            <a:endParaRPr lang="en-US" sz="4000" i="1">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64361002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Oval 14"/>
          <p:cNvSpPr/>
          <p:nvPr/>
        </p:nvSpPr>
        <p:spPr bwMode="auto">
          <a:xfrm>
            <a:off x="3024746" y="3024746"/>
            <a:ext cx="404254" cy="404254"/>
          </a:xfrm>
          <a:prstGeom prst="ellipse">
            <a:avLst/>
          </a:prstGeom>
          <a:solidFill>
            <a:schemeClr val="bg2">
              <a:lumMod val="20000"/>
              <a:lumOff val="80000"/>
            </a:schemeClr>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endParaRPr lang="en-US" sz="2800" b="1">
              <a:solidFill>
                <a:srgbClr val="000000"/>
              </a:solidFill>
              <a:latin typeface="Arial" charset="0"/>
              <a:ea typeface="ＭＳ Ｐゴシック"/>
              <a:cs typeface="ＭＳ Ｐゴシック"/>
            </a:endParaRPr>
          </a:p>
        </p:txBody>
      </p:sp>
      <p:sp>
        <p:nvSpPr>
          <p:cNvPr id="628741" name="Rectangle 5"/>
          <p:cNvSpPr>
            <a:spLocks noChangeArrowheads="1"/>
          </p:cNvSpPr>
          <p:nvPr/>
        </p:nvSpPr>
        <p:spPr bwMode="auto">
          <a:xfrm>
            <a:off x="-1676400" y="0"/>
            <a:ext cx="9372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defTabSz="914400" fontAlgn="base">
              <a:spcBef>
                <a:spcPct val="0"/>
              </a:spcBef>
              <a:spcAft>
                <a:spcPct val="0"/>
              </a:spcAft>
            </a:pPr>
            <a:r>
              <a:rPr lang="en-US" sz="3600">
                <a:solidFill>
                  <a:srgbClr val="FFFFFF"/>
                </a:solidFill>
                <a:latin typeface="Arial" charset="0"/>
                <a:ea typeface="ＭＳ Ｐゴシック" charset="0"/>
                <a:cs typeface="ＭＳ Ｐゴシック" charset="0"/>
              </a:rPr>
              <a:t>the neutrino makes nuclear</a:t>
            </a:r>
          </a:p>
          <a:p>
            <a:pPr algn="ctr" defTabSz="914400" fontAlgn="base">
              <a:spcBef>
                <a:spcPct val="0"/>
              </a:spcBef>
              <a:spcAft>
                <a:spcPct val="0"/>
              </a:spcAft>
            </a:pPr>
            <a:r>
              <a:rPr lang="en-US" sz="3600">
                <a:solidFill>
                  <a:srgbClr val="FFFFFF"/>
                </a:solidFill>
                <a:latin typeface="Arial" charset="0"/>
                <a:ea typeface="ＭＳ Ｐゴシック" charset="0"/>
                <a:cs typeface="ＭＳ Ｐゴシック" charset="0"/>
              </a:rPr>
              <a:t>                                             physics possible</a:t>
            </a:r>
          </a:p>
        </p:txBody>
      </p:sp>
      <p:sp>
        <p:nvSpPr>
          <p:cNvPr id="628742" name="Text Box 4"/>
          <p:cNvSpPr txBox="1">
            <a:spLocks noChangeArrowheads="1"/>
          </p:cNvSpPr>
          <p:nvPr/>
        </p:nvSpPr>
        <p:spPr bwMode="auto">
          <a:xfrm>
            <a:off x="6175375" y="2981325"/>
            <a:ext cx="26590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defTabSz="914400" fontAlgn="base">
              <a:spcBef>
                <a:spcPct val="0"/>
              </a:spcBef>
              <a:spcAft>
                <a:spcPct val="0"/>
              </a:spcAft>
            </a:pPr>
            <a:r>
              <a:rPr lang="en-US" sz="2800">
                <a:solidFill>
                  <a:srgbClr val="FFFFFF"/>
                </a:solidFill>
              </a:rPr>
              <a:t>C. Ellis, N. Mott</a:t>
            </a:r>
          </a:p>
        </p:txBody>
      </p:sp>
      <p:sp>
        <p:nvSpPr>
          <p:cNvPr id="628743" name="Text Box 6"/>
          <p:cNvSpPr txBox="1">
            <a:spLocks noChangeArrowheads="1"/>
          </p:cNvSpPr>
          <p:nvPr/>
        </p:nvSpPr>
        <p:spPr bwMode="auto">
          <a:xfrm>
            <a:off x="1066800" y="5708650"/>
            <a:ext cx="48069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4000" i="1">
                <a:solidFill>
                  <a:srgbClr val="FFFFFF"/>
                </a:solidFill>
              </a:rPr>
              <a:t>n </a:t>
            </a:r>
            <a:r>
              <a:rPr lang="en-US" sz="4000" i="1">
                <a:solidFill>
                  <a:srgbClr val="FFFFFF"/>
                </a:solidFill>
                <a:sym typeface="Wingdings" charset="0"/>
              </a:rPr>
              <a:t> p + e + neutrino</a:t>
            </a:r>
            <a:endParaRPr lang="en-US" sz="4000" i="1">
              <a:solidFill>
                <a:srgbClr val="FFFFFF"/>
              </a:solidFill>
            </a:endParaRPr>
          </a:p>
        </p:txBody>
      </p:sp>
      <p:grpSp>
        <p:nvGrpSpPr>
          <p:cNvPr id="628744" name="Group 21"/>
          <p:cNvGrpSpPr>
            <a:grpSpLocks/>
          </p:cNvGrpSpPr>
          <p:nvPr/>
        </p:nvGrpSpPr>
        <p:grpSpPr bwMode="auto">
          <a:xfrm>
            <a:off x="1831975" y="1905000"/>
            <a:ext cx="3654425" cy="3048000"/>
            <a:chOff x="2133600" y="1905000"/>
            <a:chExt cx="3654552" cy="3048000"/>
          </a:xfrm>
        </p:grpSpPr>
        <p:sp>
          <p:nvSpPr>
            <p:cNvPr id="13" name="Oval 12"/>
            <p:cNvSpPr/>
            <p:nvPr/>
          </p:nvSpPr>
          <p:spPr bwMode="auto">
            <a:xfrm>
              <a:off x="2816249" y="2438400"/>
              <a:ext cx="404254" cy="404254"/>
            </a:xfrm>
            <a:prstGeom prst="ellipse">
              <a:avLst/>
            </a:prstGeom>
            <a:solidFill>
              <a:schemeClr val="bg1">
                <a:lumMod val="50000"/>
              </a:schemeClr>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endParaRPr lang="en-US" sz="2800" b="1">
                <a:solidFill>
                  <a:srgbClr val="000000"/>
                </a:solidFill>
                <a:latin typeface="Arial" charset="0"/>
                <a:ea typeface="ＭＳ Ｐゴシック"/>
                <a:cs typeface="ＭＳ Ｐゴシック"/>
              </a:endParaRPr>
            </a:p>
          </p:txBody>
        </p:sp>
        <p:sp>
          <p:nvSpPr>
            <p:cNvPr id="9" name="Oval 8"/>
            <p:cNvSpPr/>
            <p:nvPr/>
          </p:nvSpPr>
          <p:spPr bwMode="auto">
            <a:xfrm>
              <a:off x="2895600" y="3634347"/>
              <a:ext cx="861453" cy="861453"/>
            </a:xfrm>
            <a:prstGeom prst="ellipse">
              <a:avLst/>
            </a:prstGeom>
            <a:solidFill>
              <a:srgbClr val="800000"/>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algn="ctr" defTabSz="914400" fontAlgn="base">
                <a:spcBef>
                  <a:spcPct val="0"/>
                </a:spcBef>
                <a:spcAft>
                  <a:spcPct val="0"/>
                </a:spcAft>
                <a:defRPr/>
              </a:pPr>
              <a:r>
                <a:rPr lang="en-US" sz="2800" b="1">
                  <a:solidFill>
                    <a:srgbClr val="000000"/>
                  </a:solidFill>
                  <a:latin typeface="Arial" charset="0"/>
                  <a:ea typeface="ＭＳ Ｐゴシック"/>
                  <a:cs typeface="ＭＳ Ｐゴシック"/>
                </a:rPr>
                <a:t>p</a:t>
              </a:r>
            </a:p>
          </p:txBody>
        </p:sp>
        <p:cxnSp>
          <p:nvCxnSpPr>
            <p:cNvPr id="628754" name="Straight Arrow Connector 9"/>
            <p:cNvCxnSpPr>
              <a:cxnSpLocks noChangeShapeType="1"/>
            </p:cNvCxnSpPr>
            <p:nvPr/>
          </p:nvCxnSpPr>
          <p:spPr bwMode="auto">
            <a:xfrm rot="10800000">
              <a:off x="2133600" y="1905000"/>
              <a:ext cx="685824" cy="533400"/>
            </a:xfrm>
            <a:prstGeom prst="straightConnector1">
              <a:avLst/>
            </a:prstGeom>
            <a:noFill/>
            <a:ln w="38100">
              <a:solidFill>
                <a:schemeClr val="bg1"/>
              </a:solidFill>
              <a:round/>
              <a:headEnd/>
              <a:tailEnd type="arrow" w="med" len="med"/>
            </a:ln>
            <a:effectLst>
              <a:outerShdw dist="23000" dir="5400000" rotWithShape="0">
                <a:srgbClr val="808080">
                  <a:alpha val="34998"/>
                </a:srgbClr>
              </a:outerShdw>
            </a:effectLst>
            <a:extLst>
              <a:ext uri="{909E8E84-426E-40dd-AFC4-6F175D3DCCD1}">
                <a14:hiddenFill xmlns:a14="http://schemas.microsoft.com/office/drawing/2010/main">
                  <a:noFill/>
                </a14:hiddenFill>
              </a:ext>
            </a:extLst>
          </p:spPr>
        </p:cxnSp>
        <p:cxnSp>
          <p:nvCxnSpPr>
            <p:cNvPr id="628755" name="Straight Arrow Connector 10"/>
            <p:cNvCxnSpPr>
              <a:cxnSpLocks noChangeShapeType="1"/>
            </p:cNvCxnSpPr>
            <p:nvPr/>
          </p:nvCxnSpPr>
          <p:spPr bwMode="auto">
            <a:xfrm rot="5400000">
              <a:off x="2476521" y="4457692"/>
              <a:ext cx="533400" cy="457216"/>
            </a:xfrm>
            <a:prstGeom prst="straightConnector1">
              <a:avLst/>
            </a:prstGeom>
            <a:noFill/>
            <a:ln w="38100">
              <a:solidFill>
                <a:schemeClr val="bg1"/>
              </a:solidFill>
              <a:round/>
              <a:headEnd/>
              <a:tailEnd type="arrow" w="med" len="med"/>
            </a:ln>
            <a:effectLst>
              <a:outerShdw dist="23000" dir="5400000" rotWithShape="0">
                <a:srgbClr val="808080">
                  <a:alpha val="34998"/>
                </a:srgbClr>
              </a:outerShdw>
            </a:effectLst>
            <a:extLst>
              <a:ext uri="{909E8E84-426E-40dd-AFC4-6F175D3DCCD1}">
                <a14:hiddenFill xmlns:a14="http://schemas.microsoft.com/office/drawing/2010/main">
                  <a:noFill/>
                </a14:hiddenFill>
              </a:ext>
            </a:extLst>
          </p:spPr>
        </p:cxnSp>
        <p:sp>
          <p:nvSpPr>
            <p:cNvPr id="628756" name="TextBox 11"/>
            <p:cNvSpPr txBox="1">
              <a:spLocks noChangeArrowheads="1"/>
            </p:cNvSpPr>
            <p:nvPr/>
          </p:nvSpPr>
          <p:spPr bwMode="auto">
            <a:xfrm>
              <a:off x="2816249" y="2362200"/>
              <a:ext cx="382601"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b="1">
                  <a:solidFill>
                    <a:srgbClr val="000000"/>
                  </a:solidFill>
                </a:rPr>
                <a:t>e</a:t>
              </a:r>
            </a:p>
          </p:txBody>
        </p:sp>
        <p:sp>
          <p:nvSpPr>
            <p:cNvPr id="17" name="Oval 16"/>
            <p:cNvSpPr/>
            <p:nvPr/>
          </p:nvSpPr>
          <p:spPr bwMode="auto">
            <a:xfrm>
              <a:off x="4015346" y="3024746"/>
              <a:ext cx="404254" cy="404254"/>
            </a:xfrm>
            <a:prstGeom prst="ellipse">
              <a:avLst/>
            </a:prstGeom>
            <a:solidFill>
              <a:schemeClr val="bg2">
                <a:lumMod val="20000"/>
                <a:lumOff val="80000"/>
              </a:schemeClr>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endParaRPr lang="en-US" sz="2800" b="1">
                <a:solidFill>
                  <a:srgbClr val="000000"/>
                </a:solidFill>
                <a:latin typeface="Arial" charset="0"/>
                <a:ea typeface="ＭＳ Ｐゴシック"/>
                <a:cs typeface="ＭＳ Ｐゴシック"/>
              </a:endParaRPr>
            </a:p>
          </p:txBody>
        </p:sp>
        <p:sp>
          <p:nvSpPr>
            <p:cNvPr id="628760" name="Rectangle 18"/>
            <p:cNvSpPr>
              <a:spLocks noChangeArrowheads="1"/>
            </p:cNvSpPr>
            <p:nvPr/>
          </p:nvSpPr>
          <p:spPr bwMode="auto">
            <a:xfrm>
              <a:off x="4038666" y="2905125"/>
              <a:ext cx="369901"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eaLnBrk="0" fontAlgn="base" hangingPunct="0">
                <a:spcBef>
                  <a:spcPct val="0"/>
                </a:spcBef>
                <a:spcAft>
                  <a:spcPct val="0"/>
                </a:spcAft>
              </a:pPr>
              <a:r>
                <a:rPr lang="en-US" sz="2800" b="1">
                  <a:solidFill>
                    <a:srgbClr val="000000"/>
                  </a:solidFill>
                  <a:latin typeface="Symbol" charset="0"/>
                  <a:ea typeface="ＭＳ Ｐゴシック" charset="0"/>
                  <a:cs typeface="ＭＳ Ｐゴシック" charset="0"/>
                </a:rPr>
                <a:t>n</a:t>
              </a:r>
              <a:endParaRPr lang="en-US" sz="2800" b="1">
                <a:solidFill>
                  <a:srgbClr val="000000"/>
                </a:solidFill>
                <a:latin typeface="Times" charset="0"/>
                <a:ea typeface="ＭＳ Ｐゴシック" charset="0"/>
                <a:cs typeface="ＭＳ Ｐゴシック" charset="0"/>
              </a:endParaRPr>
            </a:p>
          </p:txBody>
        </p:sp>
        <p:cxnSp>
          <p:nvCxnSpPr>
            <p:cNvPr id="21" name="Straight Arrow Connector 20"/>
            <p:cNvCxnSpPr/>
            <p:nvPr/>
          </p:nvCxnSpPr>
          <p:spPr bwMode="auto">
            <a:xfrm>
              <a:off x="4572085" y="3200400"/>
              <a:ext cx="1216067" cy="0"/>
            </a:xfrm>
            <a:prstGeom prst="straightConnector1">
              <a:avLst/>
            </a:prstGeom>
            <a:solidFill>
              <a:schemeClr val="accent1"/>
            </a:solidFill>
            <a:ln w="34925" cap="flat" cmpd="sng" algn="ctr">
              <a:solidFill>
                <a:schemeClr val="accent3"/>
              </a:solidFill>
              <a:prstDash val="dash"/>
              <a:round/>
              <a:headEnd type="none" w="med" len="med"/>
              <a:tailEnd type="arrow"/>
            </a:ln>
            <a:effectLst/>
          </p:spPr>
        </p:cxnSp>
      </p:grpSp>
      <p:sp>
        <p:nvSpPr>
          <p:cNvPr id="18" name="Oval 17"/>
          <p:cNvSpPr/>
          <p:nvPr/>
        </p:nvSpPr>
        <p:spPr bwMode="auto">
          <a:xfrm>
            <a:off x="2743200" y="2819400"/>
            <a:ext cx="861453" cy="861453"/>
          </a:xfrm>
          <a:prstGeom prst="ellipse">
            <a:avLst/>
          </a:prstGeom>
          <a:solidFill>
            <a:srgbClr val="3366FF"/>
          </a:solidFill>
          <a:ln w="9525" cap="flat" cmpd="sng" algn="ctr">
            <a:solidFill>
              <a:schemeClr val="tx1"/>
            </a:solidFill>
            <a:prstDash val="solid"/>
            <a:round/>
            <a:headEnd type="none" w="med" len="med"/>
            <a:tailEnd type="none" w="med" len="med"/>
          </a:ln>
          <a:effectLst>
            <a:glow rad="101600">
              <a:schemeClr val="bg1">
                <a:alpha val="75000"/>
              </a:schemeClr>
            </a:glow>
          </a:effectLst>
        </p:spPr>
        <p:txBody>
          <a:bodyPr/>
          <a:lstStyle/>
          <a:p>
            <a:pPr defTabSz="914400" fontAlgn="base">
              <a:spcBef>
                <a:spcPct val="0"/>
              </a:spcBef>
              <a:spcAft>
                <a:spcPct val="0"/>
              </a:spcAft>
              <a:defRPr/>
            </a:pPr>
            <a:r>
              <a:rPr lang="en-US" sz="2800" b="1" dirty="0">
                <a:solidFill>
                  <a:srgbClr val="000000"/>
                </a:solidFill>
                <a:latin typeface="Arial" charset="0"/>
                <a:ea typeface="ＭＳ Ｐゴシック"/>
                <a:cs typeface="ＭＳ Ｐゴシック"/>
              </a:rPr>
              <a:t> n</a:t>
            </a:r>
          </a:p>
        </p:txBody>
      </p:sp>
    </p:spTree>
    <p:extLst>
      <p:ext uri="{BB962C8B-B14F-4D97-AF65-F5344CB8AC3E}">
        <p14:creationId xmlns:p14="http://schemas.microsoft.com/office/powerpoint/2010/main" val="325994255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000">
              <a:schemeClr val="bg2">
                <a:lumMod val="75000"/>
                <a:lumOff val="25000"/>
                <a:alpha val="70000"/>
              </a:schemeClr>
            </a:gs>
            <a:gs pos="100000">
              <a:schemeClr val="bg1">
                <a:shade val="30000"/>
                <a:satMod val="200000"/>
              </a:schemeClr>
            </a:gs>
          </a:gsLst>
          <a:path path="shape">
            <a:fillToRect l="50000" t="50000" r="50000" b="50000"/>
          </a:path>
          <a:tileRect/>
        </a:gradFill>
        <a:effectLst/>
      </p:bgPr>
    </p:bg>
    <p:spTree>
      <p:nvGrpSpPr>
        <p:cNvPr id="1" name=""/>
        <p:cNvGrpSpPr/>
        <p:nvPr/>
      </p:nvGrpSpPr>
      <p:grpSpPr>
        <a:xfrm>
          <a:off x="0" y="0"/>
          <a:ext cx="0" cy="0"/>
          <a:chOff x="0" y="0"/>
          <a:chExt cx="0" cy="0"/>
        </a:xfrm>
      </p:grpSpPr>
      <p:pic>
        <p:nvPicPr>
          <p:cNvPr id="63078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0813" y="4491038"/>
            <a:ext cx="2303462" cy="2241550"/>
          </a:xfrm>
          <a:prstGeom prst="rect">
            <a:avLst/>
          </a:prstGeom>
          <a:gradFill rotWithShape="1">
            <a:gsLst>
              <a:gs pos="0">
                <a:srgbClr val="FFFFDA"/>
              </a:gs>
              <a:gs pos="50000">
                <a:srgbClr val="FFFFB3"/>
              </a:gs>
              <a:gs pos="100000">
                <a:srgbClr val="FFFF8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30787"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588" y="155575"/>
            <a:ext cx="330200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0788"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0813" y="1968500"/>
            <a:ext cx="2482850" cy="248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0789" name="TextBox 7"/>
          <p:cNvSpPr txBox="1">
            <a:spLocks noChangeArrowheads="1"/>
          </p:cNvSpPr>
          <p:nvPr/>
        </p:nvSpPr>
        <p:spPr bwMode="auto">
          <a:xfrm>
            <a:off x="7353300" y="1698625"/>
            <a:ext cx="1857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endParaRPr lang="en-US" sz="1800">
              <a:solidFill>
                <a:srgbClr val="FFFFFF"/>
              </a:solidFill>
            </a:endParaRPr>
          </a:p>
        </p:txBody>
      </p:sp>
      <p:pic>
        <p:nvPicPr>
          <p:cNvPr id="630790"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27788" y="4152900"/>
            <a:ext cx="2608262"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0791" name="Picture 1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430588" y="136525"/>
            <a:ext cx="307022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0792" name="TextBox 11"/>
          <p:cNvSpPr txBox="1">
            <a:spLocks noChangeArrowheads="1"/>
          </p:cNvSpPr>
          <p:nvPr/>
        </p:nvSpPr>
        <p:spPr bwMode="auto">
          <a:xfrm>
            <a:off x="4452938" y="5997575"/>
            <a:ext cx="18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endParaRPr lang="en-US" sz="1800">
              <a:solidFill>
                <a:srgbClr val="FFFFFF"/>
              </a:solidFill>
            </a:endParaRPr>
          </a:p>
        </p:txBody>
      </p:sp>
      <p:pic>
        <p:nvPicPr>
          <p:cNvPr id="630793" name="Picture 1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971800" y="4430713"/>
            <a:ext cx="2921000"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0794" name="Picture 9"/>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332538" y="136525"/>
            <a:ext cx="2703512" cy="297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0795" name="TextBox 13"/>
          <p:cNvSpPr txBox="1">
            <a:spLocks noChangeArrowheads="1"/>
          </p:cNvSpPr>
          <p:nvPr/>
        </p:nvSpPr>
        <p:spPr bwMode="auto">
          <a:xfrm>
            <a:off x="4633913" y="2438400"/>
            <a:ext cx="711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1800">
                <a:solidFill>
                  <a:srgbClr val="FFFFFF"/>
                </a:solidFill>
              </a:rPr>
              <a:t>earth</a:t>
            </a:r>
          </a:p>
        </p:txBody>
      </p:sp>
      <p:sp>
        <p:nvSpPr>
          <p:cNvPr id="630796" name="Rectangle 14"/>
          <p:cNvSpPr>
            <a:spLocks noChangeArrowheads="1"/>
          </p:cNvSpPr>
          <p:nvPr/>
        </p:nvSpPr>
        <p:spPr bwMode="auto">
          <a:xfrm>
            <a:off x="2574925" y="3038475"/>
            <a:ext cx="13128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14400" fontAlgn="base">
              <a:spcBef>
                <a:spcPct val="0"/>
              </a:spcBef>
              <a:spcAft>
                <a:spcPct val="0"/>
              </a:spcAft>
            </a:pPr>
            <a:r>
              <a:rPr lang="en-US">
                <a:solidFill>
                  <a:srgbClr val="FFFFFF"/>
                </a:solidFill>
                <a:latin typeface="Arial" charset="0"/>
                <a:ea typeface="ＭＳ Ｐゴシック" charset="0"/>
                <a:cs typeface="ＭＳ Ｐゴシック" charset="0"/>
              </a:rPr>
              <a:t>supernova</a:t>
            </a:r>
          </a:p>
          <a:p>
            <a:pPr defTabSz="914400" fontAlgn="base">
              <a:spcBef>
                <a:spcPct val="0"/>
              </a:spcBef>
              <a:spcAft>
                <a:spcPct val="0"/>
              </a:spcAft>
            </a:pPr>
            <a:endParaRPr lang="en-US">
              <a:solidFill>
                <a:srgbClr val="FFFFFF"/>
              </a:solidFill>
              <a:latin typeface="Arial" charset="0"/>
              <a:ea typeface="ＭＳ Ｐゴシック" charset="0"/>
              <a:cs typeface="ＭＳ Ｐゴシック" charset="0"/>
            </a:endParaRPr>
          </a:p>
        </p:txBody>
      </p:sp>
      <p:sp>
        <p:nvSpPr>
          <p:cNvPr id="630797" name="Rectangle 15"/>
          <p:cNvSpPr>
            <a:spLocks noChangeArrowheads="1"/>
          </p:cNvSpPr>
          <p:nvPr/>
        </p:nvSpPr>
        <p:spPr bwMode="auto">
          <a:xfrm>
            <a:off x="6061075" y="3106738"/>
            <a:ext cx="17240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a:solidFill>
                  <a:srgbClr val="FFFFFF"/>
                </a:solidFill>
                <a:latin typeface="Arial" charset="0"/>
                <a:ea typeface="ＭＳ Ｐゴシック" charset="0"/>
                <a:cs typeface="ＭＳ Ｐゴシック" charset="0"/>
              </a:rPr>
              <a:t>nuclear reactor</a:t>
            </a:r>
          </a:p>
        </p:txBody>
      </p:sp>
      <p:sp>
        <p:nvSpPr>
          <p:cNvPr id="630798" name="Rectangle 16"/>
          <p:cNvSpPr>
            <a:spLocks noChangeArrowheads="1"/>
          </p:cNvSpPr>
          <p:nvPr/>
        </p:nvSpPr>
        <p:spPr bwMode="auto">
          <a:xfrm>
            <a:off x="4294188" y="4041775"/>
            <a:ext cx="132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a:solidFill>
                  <a:srgbClr val="FFFFFF"/>
                </a:solidFill>
                <a:latin typeface="Arial" charset="0"/>
                <a:ea typeface="ＭＳ Ｐゴシック" charset="0"/>
                <a:cs typeface="ＭＳ Ｐゴシック" charset="0"/>
              </a:rPr>
              <a:t>accelerator</a:t>
            </a:r>
          </a:p>
        </p:txBody>
      </p:sp>
      <p:sp>
        <p:nvSpPr>
          <p:cNvPr id="630799" name="Rectangle 18"/>
          <p:cNvSpPr>
            <a:spLocks noChangeArrowheads="1"/>
          </p:cNvSpPr>
          <p:nvPr/>
        </p:nvSpPr>
        <p:spPr bwMode="auto">
          <a:xfrm>
            <a:off x="5949950" y="3613150"/>
            <a:ext cx="10826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a:solidFill>
                  <a:srgbClr val="FFFFFF"/>
                </a:solidFill>
                <a:latin typeface="Arial" charset="0"/>
                <a:ea typeface="ＭＳ Ｐゴシック" charset="0"/>
                <a:cs typeface="ＭＳ Ｐゴシック" charset="0"/>
              </a:rPr>
              <a:t>our body</a:t>
            </a:r>
          </a:p>
        </p:txBody>
      </p:sp>
      <p:sp>
        <p:nvSpPr>
          <p:cNvPr id="630800" name="Rectangle 19"/>
          <p:cNvSpPr>
            <a:spLocks noChangeArrowheads="1"/>
          </p:cNvSpPr>
          <p:nvPr/>
        </p:nvSpPr>
        <p:spPr bwMode="auto">
          <a:xfrm>
            <a:off x="3359150" y="3630613"/>
            <a:ext cx="555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a:solidFill>
                  <a:srgbClr val="FFFFFF"/>
                </a:solidFill>
                <a:latin typeface="Arial" charset="0"/>
                <a:ea typeface="ＭＳ Ｐゴシック" charset="0"/>
                <a:cs typeface="ＭＳ Ｐゴシック" charset="0"/>
              </a:rPr>
              <a:t>sun</a:t>
            </a:r>
          </a:p>
        </p:txBody>
      </p:sp>
      <p:sp>
        <p:nvSpPr>
          <p:cNvPr id="25" name="Oval 24"/>
          <p:cNvSpPr>
            <a:spLocks noChangeArrowheads="1"/>
          </p:cNvSpPr>
          <p:nvPr/>
        </p:nvSpPr>
        <p:spPr bwMode="auto">
          <a:xfrm>
            <a:off x="3844925" y="2857500"/>
            <a:ext cx="2209800" cy="1173163"/>
          </a:xfrm>
          <a:prstGeom prst="ellipse">
            <a:avLst/>
          </a:prstGeom>
          <a:solidFill>
            <a:srgbClr val="7F7F7F"/>
          </a:solidFill>
          <a:ln w="9525">
            <a:solidFill>
              <a:srgbClr val="00CC98"/>
            </a:solidFill>
            <a:round/>
            <a:headEnd/>
            <a:tailEnd/>
          </a:ln>
          <a:effectLst>
            <a:outerShdw blurRad="63500" dist="23000" dir="5400000" rotWithShape="0">
              <a:srgbClr val="000000">
                <a:alpha val="34999"/>
              </a:srgbClr>
            </a:outerShdw>
          </a:effectLst>
        </p:spPr>
        <p:txBody>
          <a:bodyPr anchor="ctr"/>
          <a:lstStyle/>
          <a:p>
            <a:pPr algn="ctr" defTabSz="914400" fontAlgn="base">
              <a:spcBef>
                <a:spcPct val="0"/>
              </a:spcBef>
              <a:spcAft>
                <a:spcPct val="0"/>
              </a:spcAft>
              <a:defRPr/>
            </a:pPr>
            <a:r>
              <a:rPr lang="en-US" dirty="0">
                <a:solidFill>
                  <a:srgbClr val="FFFFFF"/>
                </a:solidFill>
                <a:latin typeface="Arial"/>
                <a:ea typeface="ＭＳ Ｐゴシック"/>
                <a:cs typeface="Arial"/>
              </a:rPr>
              <a:t>neutrinos:</a:t>
            </a:r>
          </a:p>
          <a:p>
            <a:pPr algn="ctr" defTabSz="914400" fontAlgn="base">
              <a:spcBef>
                <a:spcPct val="0"/>
              </a:spcBef>
              <a:spcAft>
                <a:spcPct val="0"/>
              </a:spcAft>
              <a:defRPr/>
            </a:pPr>
            <a:r>
              <a:rPr lang="en-US" dirty="0">
                <a:solidFill>
                  <a:srgbClr val="FFFFFF"/>
                </a:solidFill>
                <a:latin typeface="Arial"/>
                <a:ea typeface="ＭＳ Ｐゴシック"/>
                <a:cs typeface="Arial"/>
              </a:rPr>
              <a:t>nuclear reactions</a:t>
            </a:r>
          </a:p>
        </p:txBody>
      </p:sp>
      <p:pic>
        <p:nvPicPr>
          <p:cNvPr id="26" name="Picture 25"/>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971800" y="1371600"/>
            <a:ext cx="3429000" cy="385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6"/>
          <p:cNvSpPr txBox="1">
            <a:spLocks noChangeArrowheads="1"/>
          </p:cNvSpPr>
          <p:nvPr/>
        </p:nvSpPr>
        <p:spPr bwMode="auto">
          <a:xfrm>
            <a:off x="2990850" y="1341438"/>
            <a:ext cx="249555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1800">
                <a:solidFill>
                  <a:srgbClr val="FFFFFF"/>
                </a:solidFill>
              </a:rPr>
              <a:t>cosmic rays bombard the atmosphere and make it glow in</a:t>
            </a:r>
          </a:p>
          <a:p>
            <a:pPr defTabSz="914400" eaLnBrk="1" fontAlgn="base" hangingPunct="1">
              <a:spcBef>
                <a:spcPct val="0"/>
              </a:spcBef>
              <a:spcAft>
                <a:spcPct val="0"/>
              </a:spcAft>
            </a:pPr>
            <a:r>
              <a:rPr lang="en-US" sz="1800">
                <a:solidFill>
                  <a:srgbClr val="FFFFFF"/>
                </a:solidFill>
              </a:rPr>
              <a:t>muons and</a:t>
            </a:r>
          </a:p>
          <a:p>
            <a:pPr defTabSz="914400" eaLnBrk="1" fontAlgn="base" hangingPunct="1">
              <a:spcBef>
                <a:spcPct val="0"/>
              </a:spcBef>
              <a:spcAft>
                <a:spcPct val="0"/>
              </a:spcAft>
            </a:pPr>
            <a:r>
              <a:rPr lang="en-US" sz="1800">
                <a:solidFill>
                  <a:srgbClr val="FFFFFF"/>
                </a:solidFill>
              </a:rPr>
              <a:t>neutrinos</a:t>
            </a:r>
          </a:p>
        </p:txBody>
      </p:sp>
    </p:spTree>
    <p:extLst>
      <p:ext uri="{BB962C8B-B14F-4D97-AF65-F5344CB8AC3E}">
        <p14:creationId xmlns:p14="http://schemas.microsoft.com/office/powerpoint/2010/main" val="360006133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5" presetClass="entr" presetSubtype="10" fill="hold" nodeType="withEffect">
                                  <p:stCondLst>
                                    <p:cond delay="0"/>
                                  </p:stCondLst>
                                  <p:childTnLst>
                                    <p:set>
                                      <p:cBhvr>
                                        <p:cTn id="8" dur="1" fill="hold">
                                          <p:stCondLst>
                                            <p:cond delay="0"/>
                                          </p:stCondLst>
                                        </p:cTn>
                                        <p:tgtEl>
                                          <p:spTgt spid="26"/>
                                        </p:tgtEl>
                                        <p:attrNameLst>
                                          <p:attrName>style.visibility</p:attrName>
                                        </p:attrNameLst>
                                      </p:cBhvr>
                                      <p:to>
                                        <p:strVal val="visible"/>
                                      </p:to>
                                    </p:set>
                                    <p:animEffect transition="in" filter="checkerboard(across)">
                                      <p:cBhvr>
                                        <p:cTn id="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84033" name="Object 2"/>
          <p:cNvGraphicFramePr>
            <a:graphicFrameLocks noChangeAspect="1"/>
          </p:cNvGraphicFramePr>
          <p:nvPr/>
        </p:nvGraphicFramePr>
        <p:xfrm>
          <a:off x="0" y="-1588"/>
          <a:ext cx="9144000" cy="6859588"/>
        </p:xfrm>
        <a:graphic>
          <a:graphicData uri="http://schemas.openxmlformats.org/presentationml/2006/ole">
            <mc:AlternateContent xmlns:mc="http://schemas.openxmlformats.org/markup-compatibility/2006">
              <mc:Choice xmlns:v="urn:schemas-microsoft-com:vml" Requires="v">
                <p:oleObj spid="_x0000_s11268"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88"/>
                        <a:ext cx="9144000" cy="685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84034" name="Text Box 3"/>
          <p:cNvSpPr txBox="1">
            <a:spLocks noChangeArrowheads="1"/>
          </p:cNvSpPr>
          <p:nvPr/>
        </p:nvSpPr>
        <p:spPr bwMode="auto">
          <a:xfrm>
            <a:off x="609792" y="1147614"/>
            <a:ext cx="7820819"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342900" indent="-342900" defTabSz="914400" eaLnBrk="1" fontAlgn="base" hangingPunct="1">
              <a:spcBef>
                <a:spcPct val="0"/>
              </a:spcBef>
              <a:spcAft>
                <a:spcPct val="0"/>
              </a:spcAft>
              <a:buFont typeface="Arial"/>
              <a:buChar char="•"/>
            </a:pPr>
            <a:r>
              <a:rPr lang="en-US" dirty="0" smtClean="0">
                <a:solidFill>
                  <a:srgbClr val="FFFFFF"/>
                </a:solidFill>
              </a:rPr>
              <a:t>particles produced somewhere in the Universe with energies that exceed those of man-made accelerators by more than ten million. We do not know where or how.</a:t>
            </a:r>
          </a:p>
          <a:p>
            <a:pPr defTabSz="914400" eaLnBrk="1" fontAlgn="base" hangingPunct="1">
              <a:spcBef>
                <a:spcPct val="0"/>
              </a:spcBef>
              <a:spcAft>
                <a:spcPct val="0"/>
              </a:spcAft>
            </a:pPr>
            <a:endParaRPr lang="en-US" dirty="0">
              <a:solidFill>
                <a:srgbClr val="FFFFFF"/>
              </a:solidFill>
            </a:endParaRPr>
          </a:p>
          <a:p>
            <a:pPr marL="342900" indent="-342900" defTabSz="914400" eaLnBrk="1" fontAlgn="base" hangingPunct="1">
              <a:spcBef>
                <a:spcPct val="0"/>
              </a:spcBef>
              <a:spcAft>
                <a:spcPct val="0"/>
              </a:spcAft>
              <a:buFont typeface="Arial"/>
              <a:buChar char="•"/>
            </a:pPr>
            <a:r>
              <a:rPr lang="en-US" dirty="0" smtClean="0">
                <a:solidFill>
                  <a:srgbClr val="FFFFFF"/>
                </a:solidFill>
              </a:rPr>
              <a:t>when they enter the atmosphere they collide with nitrogen and oxygen to produce neutrinos that submerge the Earth in a uniform glow of neutrino light. </a:t>
            </a:r>
            <a:r>
              <a:rPr lang="en-US" dirty="0" err="1" smtClean="0">
                <a:solidFill>
                  <a:srgbClr val="FFFFFF"/>
                </a:solidFill>
              </a:rPr>
              <a:t>IceCube</a:t>
            </a:r>
            <a:r>
              <a:rPr lang="en-US" dirty="0" smtClean="0">
                <a:solidFill>
                  <a:srgbClr val="FFFFFF"/>
                </a:solidFill>
              </a:rPr>
              <a:t> observes one such neutrino every six minutes.</a:t>
            </a:r>
          </a:p>
          <a:p>
            <a:pPr defTabSz="914400" eaLnBrk="1" fontAlgn="base" hangingPunct="1">
              <a:spcBef>
                <a:spcPct val="0"/>
              </a:spcBef>
              <a:spcAft>
                <a:spcPct val="0"/>
              </a:spcAft>
            </a:pPr>
            <a:endParaRPr lang="en-US" dirty="0">
              <a:solidFill>
                <a:srgbClr val="FFFFFF"/>
              </a:solidFill>
            </a:endParaRPr>
          </a:p>
          <a:p>
            <a:pPr marL="342900" indent="-342900" defTabSz="914400" eaLnBrk="1" fontAlgn="base" hangingPunct="1">
              <a:spcBef>
                <a:spcPct val="0"/>
              </a:spcBef>
              <a:spcAft>
                <a:spcPct val="0"/>
              </a:spcAft>
              <a:buFont typeface="Arial"/>
              <a:buChar char="•"/>
            </a:pPr>
            <a:r>
              <a:rPr lang="en-US" dirty="0">
                <a:solidFill>
                  <a:srgbClr val="FFFFFF"/>
                </a:solidFill>
              </a:rPr>
              <a:t>i</a:t>
            </a:r>
            <a:r>
              <a:rPr lang="en-US" dirty="0" smtClean="0">
                <a:solidFill>
                  <a:srgbClr val="FFFFFF"/>
                </a:solidFill>
              </a:rPr>
              <a:t>t is our neutrino beam for particle physics (some reach 100TeV energy) but a background for finding neutrinos from the Universe.</a:t>
            </a:r>
          </a:p>
        </p:txBody>
      </p:sp>
      <p:sp>
        <p:nvSpPr>
          <p:cNvPr id="684035" name="TextBox 3"/>
          <p:cNvSpPr txBox="1">
            <a:spLocks noChangeArrowheads="1"/>
          </p:cNvSpPr>
          <p:nvPr/>
        </p:nvSpPr>
        <p:spPr bwMode="auto">
          <a:xfrm>
            <a:off x="576263" y="304800"/>
            <a:ext cx="7917151"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3200" dirty="0" smtClean="0">
                <a:solidFill>
                  <a:srgbClr val="FFFFFF"/>
                </a:solidFill>
              </a:rPr>
              <a:t>cosmic rays: a problem and an opportunity</a:t>
            </a:r>
            <a:endParaRPr lang="en-US" sz="3200" dirty="0">
              <a:solidFill>
                <a:srgbClr val="FFFFFF"/>
              </a:solidFill>
            </a:endParaRPr>
          </a:p>
        </p:txBody>
      </p:sp>
    </p:spTree>
    <p:extLst>
      <p:ext uri="{BB962C8B-B14F-4D97-AF65-F5344CB8AC3E}">
        <p14:creationId xmlns:p14="http://schemas.microsoft.com/office/powerpoint/2010/main" val="1308231651"/>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34882"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2971800" y="1677988"/>
            <a:ext cx="6172200" cy="6284798"/>
          </a:xfrm>
          <a:prstGeom prst="rect">
            <a:avLst/>
          </a:prstGeom>
          <a:noFill/>
          <a:ln w="9525">
            <a:noFill/>
            <a:miter lim="800000"/>
            <a:headEnd/>
            <a:tailEnd/>
          </a:ln>
        </p:spPr>
        <p:txBody>
          <a:bodyPr>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neutrino ?</a:t>
            </a:r>
          </a:p>
          <a:p>
            <a:pPr marL="342900" indent="-342900" defTabSz="914400">
              <a:spcBef>
                <a:spcPct val="20000"/>
              </a:spcBef>
              <a:defRPr/>
            </a:pPr>
            <a:endParaRPr lang="en-US" sz="3600" dirty="0">
              <a:solidFill>
                <a:prstClr val="white"/>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2800" dirty="0">
                <a:solidFill>
                  <a:prstClr val="white"/>
                </a:solidFill>
                <a:latin typeface="Arial" pitchFamily="34" charset="0"/>
                <a:ea typeface="ＭＳ Ｐゴシック" charset="0"/>
                <a:cs typeface="Arial" pitchFamily="34" charset="0"/>
              </a:rPr>
              <a:t>just like light (photons) but </a:t>
            </a:r>
            <a:r>
              <a:rPr lang="en-US" sz="2800" dirty="0">
                <a:solidFill>
                  <a:prstClr val="white"/>
                </a:solidFill>
                <a:latin typeface="Arial" pitchFamily="34" charset="0"/>
                <a:ea typeface="ＭＳ Ｐゴシック" charset="0"/>
                <a:cs typeface="Arial" pitchFamily="34" charset="0"/>
              </a:rPr>
              <a:t>neutrinos go </a:t>
            </a:r>
            <a:r>
              <a:rPr lang="en-US" sz="2800" dirty="0">
                <a:solidFill>
                  <a:prstClr val="white"/>
                </a:solidFill>
                <a:latin typeface="Arial" pitchFamily="34" charset="0"/>
                <a:ea typeface="ＭＳ Ｐゴシック" charset="0"/>
                <a:cs typeface="Arial" pitchFamily="34" charset="0"/>
              </a:rPr>
              <a:t>through walls</a:t>
            </a:r>
          </a:p>
          <a:p>
            <a:pPr marL="342900" indent="-342900" defTabSz="914400">
              <a:spcBef>
                <a:spcPct val="20000"/>
              </a:spcBef>
              <a:buFont typeface="Arial" pitchFamily="34" charset="0"/>
              <a:buChar char="•"/>
              <a:defRPr/>
            </a:pPr>
            <a:r>
              <a:rPr lang="en-US" sz="2800" dirty="0">
                <a:solidFill>
                  <a:prstClr val="white"/>
                </a:solidFill>
                <a:latin typeface="Arial" pitchFamily="34" charset="0"/>
                <a:ea typeface="ＭＳ Ｐゴシック" charset="0"/>
                <a:cs typeface="Arial" pitchFamily="34" charset="0"/>
              </a:rPr>
              <a:t>catalyst for nuclear reactions </a:t>
            </a:r>
          </a:p>
          <a:p>
            <a:pPr marL="342900" indent="-342900" defTabSz="914400">
              <a:spcBef>
                <a:spcPct val="20000"/>
              </a:spcBef>
              <a:defRPr/>
            </a:pPr>
            <a:endParaRPr lang="en-US" sz="3600" dirty="0">
              <a:solidFill>
                <a:prstClr val="white"/>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endParaRPr lang="en-US" sz="3600" dirty="0">
              <a:solidFill>
                <a:prstClr val="white"/>
              </a:solidFill>
              <a:latin typeface="Arial" pitchFamily="34" charset="0"/>
              <a:ea typeface="ＭＳ Ｐゴシック" charset="0"/>
              <a:cs typeface="Arial" pitchFamily="34" charset="0"/>
            </a:endParaRPr>
          </a:p>
          <a:p>
            <a:pPr marL="342900" indent="-342900" defTabSz="914400">
              <a:spcBef>
                <a:spcPct val="20000"/>
              </a:spcBef>
              <a:defRPr/>
            </a:pPr>
            <a:endParaRPr lang="en-US" sz="3600" dirty="0">
              <a:solidFill>
                <a:prstClr val="white"/>
              </a:solidFill>
              <a:latin typeface="Arial" pitchFamily="34" charset="0"/>
              <a:ea typeface="ＭＳ Ｐゴシック" charset="0"/>
              <a:cs typeface="Arial" pitchFamily="34" charset="0"/>
            </a:endParaRPr>
          </a:p>
          <a:p>
            <a:pPr marL="342900" indent="-342900" defTabSz="914400">
              <a:spcBef>
                <a:spcPct val="20000"/>
              </a:spcBef>
              <a:defRPr/>
            </a:pPr>
            <a:endParaRPr lang="en-US" sz="3600" dirty="0">
              <a:solidFill>
                <a:prstClr val="white"/>
              </a:solidFill>
              <a:latin typeface="Arial" pitchFamily="34" charset="0"/>
              <a:ea typeface="ＭＳ Ｐゴシック" charset="0"/>
              <a:cs typeface="Arial" pitchFamily="34" charset="0"/>
            </a:endParaRP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3488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34885"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4314474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35906"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3140075" y="2992438"/>
            <a:ext cx="4479925" cy="1497012"/>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3600" dirty="0">
                <a:solidFill>
                  <a:prstClr val="white"/>
                </a:solidFill>
                <a:latin typeface="Arial" pitchFamily="34" charset="0"/>
                <a:ea typeface="ＭＳ Ｐゴシック" charset="0"/>
                <a:cs typeface="Arial" pitchFamily="34" charset="0"/>
              </a:rPr>
              <a:t>neutrino astronomy</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35908"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35909"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9476435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897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8978" name="Text Box 3"/>
          <p:cNvSpPr txBox="1">
            <a:spLocks noChangeArrowheads="1"/>
          </p:cNvSpPr>
          <p:nvPr/>
        </p:nvSpPr>
        <p:spPr bwMode="auto">
          <a:xfrm>
            <a:off x="3048000" y="6019800"/>
            <a:ext cx="4191000"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defTabSz="457200" eaLnBrk="0" hangingPunct="0">
              <a:defRPr sz="2400">
                <a:solidFill>
                  <a:schemeClr val="tx1"/>
                </a:solidFill>
                <a:latin typeface="Arial" charset="0"/>
                <a:ea typeface="ＭＳ Ｐゴシック" charset="0"/>
                <a:cs typeface="ＭＳ Ｐゴシック" charset="0"/>
              </a:defRPr>
            </a:lvl1pPr>
            <a:lvl2pPr marL="742950" indent="-285750" defTabSz="457200" eaLnBrk="0" hangingPunct="0">
              <a:defRPr sz="2400">
                <a:solidFill>
                  <a:schemeClr val="tx1"/>
                </a:solidFill>
                <a:latin typeface="Arial" charset="0"/>
                <a:ea typeface="ＭＳ Ｐゴシック" charset="0"/>
              </a:defRPr>
            </a:lvl2pPr>
            <a:lvl3pPr marL="1143000" indent="-228600" defTabSz="457200" eaLnBrk="0" hangingPunct="0">
              <a:defRPr sz="2400">
                <a:solidFill>
                  <a:schemeClr val="tx1"/>
                </a:solidFill>
                <a:latin typeface="Arial" charset="0"/>
                <a:ea typeface="ＭＳ Ｐゴシック" charset="0"/>
              </a:defRPr>
            </a:lvl3pPr>
            <a:lvl4pPr marL="1600200" indent="-228600" defTabSz="457200" eaLnBrk="0" hangingPunct="0">
              <a:defRPr sz="2400">
                <a:solidFill>
                  <a:schemeClr val="tx1"/>
                </a:solidFill>
                <a:latin typeface="Arial" charset="0"/>
                <a:ea typeface="ＭＳ Ｐゴシック" charset="0"/>
              </a:defRPr>
            </a:lvl4pPr>
            <a:lvl5pPr marL="2057400" indent="-228600" defTabSz="4572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fontAlgn="base">
              <a:spcBef>
                <a:spcPct val="0"/>
              </a:spcBef>
              <a:spcAft>
                <a:spcPct val="0"/>
              </a:spcAft>
            </a:pPr>
            <a:r>
              <a:rPr lang="en-US" sz="4400" b="1">
                <a:solidFill>
                  <a:srgbClr val="FFFFFF"/>
                </a:solidFill>
                <a:latin typeface="Impact" charset="0"/>
              </a:rPr>
              <a:t>Crab Nebula</a:t>
            </a:r>
            <a:r>
              <a:rPr lang="en-US" i="1">
                <a:solidFill>
                  <a:srgbClr val="FFFF00"/>
                </a:solidFill>
                <a:latin typeface="Times New Roman" charset="0"/>
              </a:rPr>
              <a:t/>
            </a:r>
            <a:br>
              <a:rPr lang="en-US" i="1">
                <a:solidFill>
                  <a:srgbClr val="FFFF00"/>
                </a:solidFill>
                <a:latin typeface="Times New Roman" charset="0"/>
              </a:rPr>
            </a:br>
            <a:endParaRPr lang="en-US" i="1">
              <a:solidFill>
                <a:srgbClr val="FFFF00"/>
              </a:solidFill>
              <a:latin typeface="Times New Roman" charset="0"/>
            </a:endParaRPr>
          </a:p>
          <a:p>
            <a:pPr fontAlgn="base">
              <a:spcBef>
                <a:spcPct val="0"/>
              </a:spcBef>
              <a:spcAft>
                <a:spcPct val="0"/>
              </a:spcAft>
            </a:pPr>
            <a:endParaRPr lang="en-US">
              <a:solidFill>
                <a:srgbClr val="FFFF00"/>
              </a:solidFill>
              <a:latin typeface="Times New Roman" charset="0"/>
            </a:endParaRPr>
          </a:p>
          <a:p>
            <a:pPr fontAlgn="base">
              <a:spcBef>
                <a:spcPct val="0"/>
              </a:spcBef>
              <a:spcAft>
                <a:spcPct val="0"/>
              </a:spcAft>
            </a:pPr>
            <a:endParaRPr lang="en-US">
              <a:solidFill>
                <a:srgbClr val="000000"/>
              </a:solidFill>
              <a:latin typeface="Times New Roman" charset="0"/>
            </a:endParaRPr>
          </a:p>
          <a:p>
            <a:pPr fontAlgn="base">
              <a:spcBef>
                <a:spcPct val="0"/>
              </a:spcBef>
              <a:spcAft>
                <a:spcPct val="0"/>
              </a:spcAft>
            </a:pPr>
            <a:endParaRPr lang="en-US">
              <a:solidFill>
                <a:srgbClr val="000000"/>
              </a:solidFill>
              <a:latin typeface="Times New Roman" charset="0"/>
            </a:endParaRPr>
          </a:p>
        </p:txBody>
      </p:sp>
      <p:sp>
        <p:nvSpPr>
          <p:cNvPr id="126980" name="Text Box 4"/>
          <p:cNvSpPr txBox="1">
            <a:spLocks noChangeArrowheads="1"/>
          </p:cNvSpPr>
          <p:nvPr/>
        </p:nvSpPr>
        <p:spPr bwMode="auto">
          <a:xfrm>
            <a:off x="829250" y="-87628"/>
            <a:ext cx="4689605" cy="2287806"/>
          </a:xfrm>
          <a:prstGeom prst="rect">
            <a:avLst/>
          </a:prstGeom>
          <a:noFill/>
          <a:ln>
            <a:noFill/>
          </a:ln>
          <a:effectLst/>
          <a:extLst/>
        </p:spPr>
        <p:txBody>
          <a:bodyPr wrap="none" anchor="ctr">
            <a:spAutoFit/>
          </a:bodyPr>
          <a:lstStyle/>
          <a:p>
            <a:pPr eaLnBrk="0" hangingPunct="0">
              <a:lnSpc>
                <a:spcPct val="120000"/>
              </a:lnSpc>
              <a:defRPr/>
            </a:pPr>
            <a:r>
              <a:rPr lang="en-US" sz="4000" b="1" dirty="0">
                <a:solidFill>
                  <a:srgbClr val="FFFFFF"/>
                </a:solidFill>
                <a:latin typeface="Arial"/>
                <a:ea typeface="ＭＳ Ｐゴシック"/>
                <a:cs typeface="Arial"/>
              </a:rPr>
              <a:t>in 1054 a </a:t>
            </a:r>
            <a:r>
              <a:rPr lang="en-US" sz="4000" b="1" dirty="0">
                <a:solidFill>
                  <a:srgbClr val="FFFFFF"/>
                </a:solidFill>
                <a:latin typeface="Arial"/>
                <a:ea typeface="ＭＳ Ｐゴシック"/>
                <a:cs typeface="Arial"/>
              </a:rPr>
              <a:t>star runs </a:t>
            </a:r>
          </a:p>
          <a:p>
            <a:pPr eaLnBrk="0" hangingPunct="0">
              <a:lnSpc>
                <a:spcPct val="120000"/>
              </a:lnSpc>
              <a:defRPr/>
            </a:pPr>
            <a:r>
              <a:rPr lang="en-US" sz="4000" b="1" dirty="0">
                <a:solidFill>
                  <a:srgbClr val="FFFFFF"/>
                </a:solidFill>
                <a:latin typeface="Arial"/>
                <a:ea typeface="ＭＳ Ｐゴシック"/>
                <a:cs typeface="Arial"/>
              </a:rPr>
              <a:t>out of nuclear fuel</a:t>
            </a:r>
          </a:p>
          <a:p>
            <a:pPr eaLnBrk="0" hangingPunct="0">
              <a:lnSpc>
                <a:spcPct val="120000"/>
              </a:lnSpc>
              <a:defRPr/>
            </a:pPr>
            <a:r>
              <a:rPr lang="en-US" sz="4000" b="1" dirty="0">
                <a:solidFill>
                  <a:srgbClr val="FFFFFF"/>
                </a:solidFill>
                <a:latin typeface="Arial"/>
                <a:ea typeface="ＭＳ Ｐゴシック"/>
                <a:cs typeface="Arial"/>
              </a:rPr>
              <a:t>and explodes</a:t>
            </a:r>
            <a:endParaRPr lang="en-US" sz="3200" dirty="0">
              <a:solidFill>
                <a:srgbClr val="FFFFFF"/>
              </a:solidFill>
              <a:latin typeface="Arial"/>
              <a:ea typeface="ＭＳ Ｐゴシック"/>
              <a:cs typeface="Arial"/>
            </a:endParaRPr>
          </a:p>
        </p:txBody>
      </p:sp>
    </p:spTree>
    <p:extLst>
      <p:ext uri="{BB962C8B-B14F-4D97-AF65-F5344CB8AC3E}">
        <p14:creationId xmlns:p14="http://schemas.microsoft.com/office/powerpoint/2010/main" val="83823909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2499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303487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102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421" y="-400050"/>
            <a:ext cx="9677400" cy="725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7331" name="Text Box 3"/>
          <p:cNvSpPr txBox="1">
            <a:spLocks noChangeArrowheads="1"/>
          </p:cNvSpPr>
          <p:nvPr/>
        </p:nvSpPr>
        <p:spPr bwMode="auto">
          <a:xfrm>
            <a:off x="4473356" y="4644939"/>
            <a:ext cx="2190750" cy="579437"/>
          </a:xfrm>
          <a:prstGeom prst="rect">
            <a:avLst/>
          </a:prstGeom>
          <a:noFill/>
          <a:ln w="9525">
            <a:noFill/>
            <a:miter lim="800000"/>
            <a:headEnd/>
            <a:tailEnd/>
          </a:ln>
        </p:spPr>
        <p:txBody>
          <a:bodyPr wrap="none">
            <a:spAutoFit/>
          </a:bodyPr>
          <a:lstStyle/>
          <a:p>
            <a:pPr defTabSz="914400" fontAlgn="base">
              <a:spcBef>
                <a:spcPct val="0"/>
              </a:spcBef>
              <a:spcAft>
                <a:spcPct val="0"/>
              </a:spcAft>
              <a:defRPr/>
            </a:pPr>
            <a:r>
              <a:rPr lang="en-US" sz="3200" dirty="0">
                <a:solidFill>
                  <a:srgbClr val="FFFFFF"/>
                </a:solidFill>
                <a:latin typeface="Arial" pitchFamily="34" charset="0"/>
                <a:ea typeface="ＭＳ Ｐゴシック"/>
                <a:cs typeface="ＭＳ Ｐゴシック" charset="0"/>
              </a:rPr>
              <a:t>neutrinos ?</a:t>
            </a:r>
          </a:p>
        </p:txBody>
      </p:sp>
    </p:spTree>
    <p:extLst>
      <p:ext uri="{BB962C8B-B14F-4D97-AF65-F5344CB8AC3E}">
        <p14:creationId xmlns:p14="http://schemas.microsoft.com/office/powerpoint/2010/main" val="382795282"/>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42050"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2286000" y="2971800"/>
            <a:ext cx="6492875" cy="1643063"/>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3600" dirty="0">
                <a:solidFill>
                  <a:prstClr val="white"/>
                </a:solidFill>
                <a:latin typeface="Arial" pitchFamily="34" charset="0"/>
                <a:ea typeface="ＭＳ Ｐゴシック" charset="0"/>
                <a:cs typeface="Arial" pitchFamily="34" charset="0"/>
              </a:rPr>
              <a:t>a square-kilometer </a:t>
            </a:r>
            <a:r>
              <a:rPr lang="en-US" sz="4400" dirty="0">
                <a:solidFill>
                  <a:prstClr val="white"/>
                </a:solidFill>
                <a:latin typeface="Symbol" pitchFamily="18" charset="2"/>
                <a:ea typeface="ＭＳ Ｐゴシック" charset="0"/>
                <a:cs typeface="Arial" pitchFamily="34" charset="0"/>
              </a:rPr>
              <a:t>n</a:t>
            </a:r>
            <a:r>
              <a:rPr lang="en-US" sz="3600" dirty="0">
                <a:solidFill>
                  <a:prstClr val="white"/>
                </a:solidFill>
                <a:latin typeface="Arial" pitchFamily="34" charset="0"/>
                <a:ea typeface="ＭＳ Ｐゴシック" charset="0"/>
                <a:cs typeface="Arial" pitchFamily="34" charset="0"/>
              </a:rPr>
              <a:t> mirror ?</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42052"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42053"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41866937"/>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42050"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2149041" y="1896649"/>
            <a:ext cx="6506909" cy="3625608"/>
          </a:xfrm>
          <a:prstGeom prst="rect">
            <a:avLst/>
          </a:prstGeom>
          <a:noFill/>
          <a:ln w="9525">
            <a:noFill/>
            <a:miter lim="800000"/>
            <a:headEnd/>
            <a:tailEnd/>
          </a:ln>
        </p:spPr>
        <p:txBody>
          <a:bodyPr wrap="none">
            <a:spAutoFit/>
          </a:bodyPr>
          <a:lstStyle/>
          <a:p>
            <a:pPr marL="571500" indent="-571500" defTabSz="914400">
              <a:spcBef>
                <a:spcPct val="20000"/>
              </a:spcBef>
              <a:buFont typeface="Arial"/>
              <a:buChar char="•"/>
              <a:defRPr/>
            </a:pPr>
            <a:r>
              <a:rPr lang="en-US" sz="2800" dirty="0">
                <a:solidFill>
                  <a:prstClr val="white"/>
                </a:solidFill>
                <a:latin typeface="Arial" pitchFamily="34" charset="0"/>
                <a:ea typeface="ＭＳ Ｐゴシック" charset="0"/>
                <a:cs typeface="Arial" pitchFamily="34" charset="0"/>
              </a:rPr>
              <a:t>you cannot see neutrinos, they have</a:t>
            </a:r>
          </a:p>
          <a:p>
            <a:pPr defTabSz="914400">
              <a:spcBef>
                <a:spcPct val="20000"/>
              </a:spcBef>
              <a:defRPr/>
            </a:pPr>
            <a:r>
              <a:rPr lang="en-US" sz="2800" dirty="0">
                <a:solidFill>
                  <a:prstClr val="white"/>
                </a:solidFill>
                <a:latin typeface="Arial" pitchFamily="34" charset="0"/>
                <a:ea typeface="ＭＳ Ｐゴシック" charset="0"/>
                <a:cs typeface="Arial" pitchFamily="34" charset="0"/>
              </a:rPr>
              <a:t> </a:t>
            </a:r>
            <a:r>
              <a:rPr lang="en-US" sz="2800" dirty="0">
                <a:solidFill>
                  <a:prstClr val="white"/>
                </a:solidFill>
                <a:latin typeface="Arial" pitchFamily="34" charset="0"/>
                <a:ea typeface="ＭＳ Ｐゴシック" charset="0"/>
                <a:cs typeface="Arial" pitchFamily="34" charset="0"/>
              </a:rPr>
              <a:t>     no electric charge</a:t>
            </a:r>
          </a:p>
          <a:p>
            <a:pPr defTabSz="914400">
              <a:spcBef>
                <a:spcPct val="20000"/>
              </a:spcBef>
              <a:defRPr/>
            </a:pPr>
            <a:endParaRPr lang="en-US" sz="2800" dirty="0">
              <a:solidFill>
                <a:prstClr val="white"/>
              </a:solidFill>
              <a:latin typeface="Arial" pitchFamily="34" charset="0"/>
              <a:ea typeface="ＭＳ Ｐゴシック" charset="0"/>
              <a:cs typeface="Arial" pitchFamily="34" charset="0"/>
            </a:endParaRPr>
          </a:p>
          <a:p>
            <a:pPr marL="571500" indent="-571500" defTabSz="914400">
              <a:spcBef>
                <a:spcPct val="20000"/>
              </a:spcBef>
              <a:buFont typeface="Arial"/>
              <a:buChar char="•"/>
              <a:defRPr/>
            </a:pPr>
            <a:r>
              <a:rPr lang="en-US" sz="2800" dirty="0">
                <a:solidFill>
                  <a:prstClr val="white"/>
                </a:solidFill>
                <a:latin typeface="Arial" pitchFamily="34" charset="0"/>
                <a:ea typeface="ＭＳ Ｐゴシック" charset="0"/>
                <a:cs typeface="Arial" pitchFamily="34" charset="0"/>
              </a:rPr>
              <a:t>when they crash head-on into</a:t>
            </a:r>
          </a:p>
          <a:p>
            <a:pPr defTabSz="914400">
              <a:spcBef>
                <a:spcPct val="20000"/>
              </a:spcBef>
              <a:defRPr/>
            </a:pPr>
            <a:r>
              <a:rPr lang="en-US" sz="2800" dirty="0">
                <a:solidFill>
                  <a:prstClr val="white"/>
                </a:solidFill>
                <a:latin typeface="Arial" pitchFamily="34" charset="0"/>
                <a:ea typeface="ＭＳ Ｐゴシック" charset="0"/>
                <a:cs typeface="Arial" pitchFamily="34" charset="0"/>
              </a:rPr>
              <a:t> </a:t>
            </a:r>
            <a:r>
              <a:rPr lang="en-US" sz="2800" dirty="0">
                <a:solidFill>
                  <a:prstClr val="white"/>
                </a:solidFill>
                <a:latin typeface="Arial" pitchFamily="34" charset="0"/>
                <a:ea typeface="ＭＳ Ｐゴシック" charset="0"/>
                <a:cs typeface="Arial" pitchFamily="34" charset="0"/>
              </a:rPr>
              <a:t>     a nucleus in the ice, they make</a:t>
            </a:r>
          </a:p>
          <a:p>
            <a:pPr defTabSz="914400">
              <a:spcBef>
                <a:spcPct val="20000"/>
              </a:spcBef>
              <a:defRPr/>
            </a:pPr>
            <a:r>
              <a:rPr lang="en-US" sz="2800" dirty="0">
                <a:solidFill>
                  <a:prstClr val="white"/>
                </a:solidFill>
                <a:latin typeface="Arial" pitchFamily="34" charset="0"/>
                <a:ea typeface="ＭＳ Ｐゴシック" charset="0"/>
                <a:cs typeface="Arial" pitchFamily="34" charset="0"/>
              </a:rPr>
              <a:t>      a nuclear reaction and a flash of</a:t>
            </a:r>
          </a:p>
          <a:p>
            <a:pPr defTabSz="914400">
              <a:spcBef>
                <a:spcPct val="20000"/>
              </a:spcBef>
              <a:defRPr/>
            </a:pPr>
            <a:r>
              <a:rPr lang="en-US" sz="2800" dirty="0">
                <a:solidFill>
                  <a:prstClr val="white"/>
                </a:solidFill>
                <a:latin typeface="Arial" pitchFamily="34" charset="0"/>
                <a:ea typeface="ＭＳ Ｐゴシック" charset="0"/>
                <a:cs typeface="Arial" pitchFamily="34" charset="0"/>
              </a:rPr>
              <a:t>      light </a:t>
            </a:r>
            <a:r>
              <a:rPr lang="en-US" sz="2800" dirty="0">
                <a:solidFill>
                  <a:prstClr val="white"/>
                </a:solidFill>
                <a:latin typeface="Arial" pitchFamily="34" charset="0"/>
                <a:ea typeface="ＭＳ Ｐゴシック" charset="0"/>
                <a:cs typeface="Arial" pitchFamily="34" charset="0"/>
                <a:sym typeface="Wingdings"/>
              </a:rPr>
              <a:t> some examples</a:t>
            </a:r>
            <a:endParaRPr lang="en-US" sz="2800" dirty="0">
              <a:solidFill>
                <a:prstClr val="white"/>
              </a:solidFill>
              <a:latin typeface="Arial" pitchFamily="34" charset="0"/>
              <a:ea typeface="ＭＳ Ｐゴシック" charset="0"/>
              <a:cs typeface="Arial" pitchFamily="34" charset="0"/>
            </a:endParaRPr>
          </a:p>
        </p:txBody>
      </p:sp>
      <p:sp>
        <p:nvSpPr>
          <p:cNvPr id="642052"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42053"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661342212"/>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49218" name="Picture 2" descr="newc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8" y="-76200"/>
            <a:ext cx="6000750" cy="656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9219" name="Freeform 3"/>
          <p:cNvSpPr>
            <a:spLocks/>
          </p:cNvSpPr>
          <p:nvPr/>
        </p:nvSpPr>
        <p:spPr bwMode="auto">
          <a:xfrm rot="-764698">
            <a:off x="5318125" y="4292600"/>
            <a:ext cx="990600" cy="990600"/>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49220" name="Text Box 4"/>
          <p:cNvSpPr txBox="1">
            <a:spLocks noChangeArrowheads="1"/>
          </p:cNvSpPr>
          <p:nvPr/>
        </p:nvSpPr>
        <p:spPr bwMode="auto">
          <a:xfrm>
            <a:off x="4486275" y="3124200"/>
            <a:ext cx="10763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a:solidFill>
                  <a:srgbClr val="FFFFFF"/>
                </a:solidFill>
              </a:rPr>
              <a:t>muon</a:t>
            </a:r>
          </a:p>
        </p:txBody>
      </p:sp>
      <p:sp>
        <p:nvSpPr>
          <p:cNvPr id="649221" name="Rectangle 5"/>
          <p:cNvSpPr>
            <a:spLocks noChangeArrowheads="1"/>
          </p:cNvSpPr>
          <p:nvPr/>
        </p:nvSpPr>
        <p:spPr bwMode="auto">
          <a:xfrm>
            <a:off x="0" y="5959475"/>
            <a:ext cx="792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14400" fontAlgn="base">
              <a:spcBef>
                <a:spcPct val="0"/>
              </a:spcBef>
              <a:spcAft>
                <a:spcPct val="0"/>
              </a:spcAft>
              <a:buFontTx/>
              <a:buChar char="•"/>
            </a:pPr>
            <a:r>
              <a:rPr lang="en-US" sz="2400">
                <a:solidFill>
                  <a:srgbClr val="FFFFFF"/>
                </a:solidFill>
                <a:latin typeface="Arial" charset="0"/>
                <a:ea typeface="ＭＳ Ｐゴシック" charset="0"/>
                <a:cs typeface="ＭＳ Ｐゴシック" charset="0"/>
              </a:rPr>
              <a:t> lattice of photomultipliers</a:t>
            </a:r>
          </a:p>
        </p:txBody>
      </p:sp>
      <p:sp>
        <p:nvSpPr>
          <p:cNvPr id="649222" name="Text Box 6"/>
          <p:cNvSpPr txBox="1">
            <a:spLocks noChangeArrowheads="1"/>
          </p:cNvSpPr>
          <p:nvPr/>
        </p:nvSpPr>
        <p:spPr bwMode="auto">
          <a:xfrm>
            <a:off x="42863" y="76200"/>
            <a:ext cx="3462337"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Tx/>
              <a:buChar char="•"/>
            </a:pPr>
            <a:r>
              <a:rPr lang="en-US">
                <a:solidFill>
                  <a:srgbClr val="FFFFFF"/>
                </a:solidFill>
              </a:rPr>
              <a:t>   shielded and optically</a:t>
            </a:r>
          </a:p>
          <a:p>
            <a:pPr defTabSz="914400" eaLnBrk="1" fontAlgn="base" hangingPunct="1">
              <a:spcBef>
                <a:spcPct val="0"/>
              </a:spcBef>
              <a:spcAft>
                <a:spcPct val="0"/>
              </a:spcAft>
            </a:pPr>
            <a:r>
              <a:rPr lang="en-US">
                <a:solidFill>
                  <a:srgbClr val="FFFFFF"/>
                </a:solidFill>
              </a:rPr>
              <a:t>    transparent medium</a:t>
            </a:r>
          </a:p>
        </p:txBody>
      </p:sp>
      <p:grpSp>
        <p:nvGrpSpPr>
          <p:cNvPr id="649223" name="Group 7"/>
          <p:cNvGrpSpPr>
            <a:grpSpLocks/>
          </p:cNvGrpSpPr>
          <p:nvPr/>
        </p:nvGrpSpPr>
        <p:grpSpPr bwMode="auto">
          <a:xfrm rot="1920000">
            <a:off x="1684338" y="4813300"/>
            <a:ext cx="8332787" cy="1588"/>
            <a:chOff x="-1384" y="3480"/>
            <a:chExt cx="5249" cy="1"/>
          </a:xfrm>
        </p:grpSpPr>
        <p:sp>
          <p:nvSpPr>
            <p:cNvPr id="649228" name="Line 8"/>
            <p:cNvSpPr>
              <a:spLocks noChangeShapeType="1"/>
            </p:cNvSpPr>
            <p:nvPr/>
          </p:nvSpPr>
          <p:spPr bwMode="auto">
            <a:xfrm>
              <a:off x="-1384" y="3481"/>
              <a:ext cx="2998"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49229" name="Line 9"/>
            <p:cNvSpPr>
              <a:spLocks noChangeShapeType="1"/>
            </p:cNvSpPr>
            <p:nvPr/>
          </p:nvSpPr>
          <p:spPr bwMode="auto">
            <a:xfrm>
              <a:off x="1617" y="3480"/>
              <a:ext cx="2248" cy="0"/>
            </a:xfrm>
            <a:prstGeom prst="line">
              <a:avLst/>
            </a:prstGeom>
            <a:noFill/>
            <a:ln w="38100">
              <a:solidFill>
                <a:schemeClr val="bg1"/>
              </a:solidFill>
              <a:prstDash val="sysDot"/>
              <a:round/>
              <a:headEnd/>
              <a:tailEn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grpSp>
      <p:sp>
        <p:nvSpPr>
          <p:cNvPr id="649224" name="Text Box 10"/>
          <p:cNvSpPr txBox="1">
            <a:spLocks noChangeArrowheads="1"/>
          </p:cNvSpPr>
          <p:nvPr/>
        </p:nvSpPr>
        <p:spPr bwMode="auto">
          <a:xfrm>
            <a:off x="6096000" y="6086475"/>
            <a:ext cx="1473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800">
                <a:solidFill>
                  <a:srgbClr val="FFFFFF"/>
                </a:solidFill>
              </a:rPr>
              <a:t>neutrino</a:t>
            </a:r>
          </a:p>
        </p:txBody>
      </p:sp>
      <p:sp>
        <p:nvSpPr>
          <p:cNvPr id="649225" name="Rectangle 11"/>
          <p:cNvSpPr>
            <a:spLocks noChangeArrowheads="1"/>
          </p:cNvSpPr>
          <p:nvPr/>
        </p:nvSpPr>
        <p:spPr bwMode="auto">
          <a:xfrm>
            <a:off x="6477000" y="3733800"/>
            <a:ext cx="1828800" cy="106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endParaRPr lang="en-US" sz="3600">
              <a:solidFill>
                <a:srgbClr val="FFFFFF"/>
              </a:solidFill>
              <a:latin typeface="Arial" charset="0"/>
              <a:ea typeface="ＭＳ Ｐゴシック" charset="0"/>
              <a:cs typeface="ＭＳ Ｐゴシック" charset="0"/>
            </a:endParaRPr>
          </a:p>
          <a:p>
            <a:pPr defTabSz="914400" fontAlgn="base">
              <a:spcBef>
                <a:spcPct val="0"/>
              </a:spcBef>
              <a:spcAft>
                <a:spcPct val="0"/>
              </a:spcAft>
            </a:pPr>
            <a:r>
              <a:rPr lang="en-US" sz="2800">
                <a:solidFill>
                  <a:srgbClr val="FFFFFF"/>
                </a:solidFill>
                <a:latin typeface="Arial" charset="0"/>
                <a:ea typeface="ＭＳ Ｐゴシック" charset="0"/>
                <a:cs typeface="ＭＳ Ｐゴシック" charset="0"/>
              </a:rPr>
              <a:t>interaction</a:t>
            </a:r>
          </a:p>
        </p:txBody>
      </p:sp>
    </p:spTree>
    <p:extLst>
      <p:ext uri="{BB962C8B-B14F-4D97-AF65-F5344CB8AC3E}">
        <p14:creationId xmlns:p14="http://schemas.microsoft.com/office/powerpoint/2010/main" val="3940462353"/>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44097" name="Object 2"/>
          <p:cNvGraphicFramePr>
            <a:graphicFrameLocks noGrp="1" noChangeAspect="1"/>
          </p:cNvGraphicFramePr>
          <p:nvPr>
            <p:ph/>
          </p:nvPr>
        </p:nvGraphicFramePr>
        <p:xfrm>
          <a:off x="0" y="-60325"/>
          <a:ext cx="9220200" cy="6919913"/>
        </p:xfrm>
        <a:graphic>
          <a:graphicData uri="http://schemas.openxmlformats.org/presentationml/2006/ole">
            <mc:AlternateContent xmlns:mc="http://schemas.openxmlformats.org/markup-compatibility/2006">
              <mc:Choice xmlns:v="urn:schemas-microsoft-com:vml" Requires="v">
                <p:oleObj spid="_x0000_s13316" r:id="rId4" imgW="12215873" imgH="9168254" progId="">
                  <p:embed/>
                </p:oleObj>
              </mc:Choice>
              <mc:Fallback>
                <p:oleObj r:id="rId4" imgW="12215873" imgH="9168254"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0325"/>
                        <a:ext cx="9220200" cy="6919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125" name="Text Box 5"/>
          <p:cNvSpPr txBox="1">
            <a:spLocks noChangeArrowheads="1"/>
          </p:cNvSpPr>
          <p:nvPr/>
        </p:nvSpPr>
        <p:spPr bwMode="auto">
          <a:xfrm>
            <a:off x="304800" y="266700"/>
            <a:ext cx="6019800" cy="1077200"/>
          </a:xfrm>
          <a:prstGeom prst="rect">
            <a:avLst/>
          </a:prstGeom>
          <a:noFill/>
          <a:ln w="9525">
            <a:noFill/>
            <a:miter lim="800000"/>
            <a:headEnd/>
            <a:tailEnd/>
          </a:ln>
        </p:spPr>
        <p:txBody>
          <a:bodyPr lIns="91420" tIns="45711" rIns="91420" bIns="45711">
            <a:spAutoFit/>
          </a:bodyPr>
          <a:lstStyle/>
          <a:p>
            <a:pPr defTabSz="914400" fontAlgn="base">
              <a:spcBef>
                <a:spcPct val="0"/>
              </a:spcBef>
              <a:spcAft>
                <a:spcPct val="0"/>
              </a:spcAft>
              <a:defRPr/>
            </a:pPr>
            <a:r>
              <a:rPr lang="en-US" sz="3200" dirty="0">
                <a:solidFill>
                  <a:srgbClr val="FFFFFF"/>
                </a:solidFill>
                <a:latin typeface="Arial" pitchFamily="34" charset="0"/>
                <a:ea typeface="ＭＳ Ｐゴシック" pitchFamily="3" charset="-128"/>
                <a:cs typeface="ＭＳ Ｐゴシック" charset="0"/>
              </a:rPr>
              <a:t>photomultiplier</a:t>
            </a:r>
          </a:p>
          <a:p>
            <a:pPr defTabSz="914400" fontAlgn="base">
              <a:spcBef>
                <a:spcPct val="0"/>
              </a:spcBef>
              <a:spcAft>
                <a:spcPct val="0"/>
              </a:spcAft>
              <a:defRPr/>
            </a:pPr>
            <a:r>
              <a:rPr lang="en-US" sz="3200" dirty="0">
                <a:solidFill>
                  <a:srgbClr val="FFFFFF"/>
                </a:solidFill>
                <a:latin typeface="Arial" pitchFamily="34" charset="0"/>
                <a:ea typeface="ＭＳ Ｐゴシック" pitchFamily="3" charset="-128"/>
                <a:cs typeface="ＭＳ Ｐゴシック" charset="0"/>
              </a:rPr>
              <a:t>tube -10 inch</a:t>
            </a:r>
            <a:endParaRPr lang="en-US" sz="3200" dirty="0">
              <a:solidFill>
                <a:srgbClr val="FF0000"/>
              </a:solidFill>
              <a:latin typeface="Arial" pitchFamily="34" charset="0"/>
              <a:ea typeface="ＭＳ Ｐゴシック" pitchFamily="3" charset="-128"/>
              <a:cs typeface="ＭＳ Ｐゴシック" charset="0"/>
            </a:endParaRPr>
          </a:p>
        </p:txBody>
      </p:sp>
    </p:spTree>
    <p:extLst>
      <p:ext uri="{BB962C8B-B14F-4D97-AF65-F5344CB8AC3E}">
        <p14:creationId xmlns:p14="http://schemas.microsoft.com/office/powerpoint/2010/main" val="1003545111"/>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46146" name="Picture 3" descr="7-DOM-field.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1700" y="0"/>
            <a:ext cx="7331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837298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herenkov.mp4" descr="/Users/halzen/Desktop/public_halzen/cherenkov.mp4">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5"/>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920291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9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0178"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0179" name="Text Box 3"/>
          <p:cNvSpPr txBox="1">
            <a:spLocks noChangeArrowheads="1"/>
          </p:cNvSpPr>
          <p:nvPr/>
        </p:nvSpPr>
        <p:spPr bwMode="auto">
          <a:xfrm>
            <a:off x="2995613" y="2992438"/>
            <a:ext cx="375197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Tx/>
              <a:buChar char="•"/>
            </a:pPr>
            <a:endParaRPr lang="en-US" sz="2000" dirty="0">
              <a:solidFill>
                <a:srgbClr val="FFFFFF"/>
              </a:solidFill>
            </a:endParaRPr>
          </a:p>
          <a:p>
            <a:pPr defTabSz="914400" eaLnBrk="1" fontAlgn="base" hangingPunct="1">
              <a:spcBef>
                <a:spcPct val="0"/>
              </a:spcBef>
              <a:spcAft>
                <a:spcPct val="0"/>
              </a:spcAft>
            </a:pPr>
            <a:r>
              <a:rPr lang="en-US" sz="3600" dirty="0" err="1" smtClean="0">
                <a:solidFill>
                  <a:srgbClr val="FFFFFF"/>
                </a:solidFill>
              </a:rPr>
              <a:t>IceCube</a:t>
            </a:r>
            <a:r>
              <a:rPr lang="en-US" sz="3600" dirty="0" smtClean="0">
                <a:solidFill>
                  <a:srgbClr val="FFFFFF"/>
                </a:solidFill>
              </a:rPr>
              <a:t> in action</a:t>
            </a:r>
            <a:endParaRPr lang="en-US" sz="3600" dirty="0">
              <a:solidFill>
                <a:srgbClr val="FFFFFF"/>
              </a:solidFill>
            </a:endParaRPr>
          </a:p>
        </p:txBody>
      </p:sp>
      <p:sp>
        <p:nvSpPr>
          <p:cNvPr id="690180"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90181"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63749407"/>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35196" y="133684"/>
            <a:ext cx="9144000" cy="7046553"/>
          </a:xfrm>
          <a:prstGeom prst="rect">
            <a:avLst/>
          </a:prstGeom>
        </p:spPr>
      </p:pic>
      <p:sp>
        <p:nvSpPr>
          <p:cNvPr id="2" name="TextBox 1"/>
          <p:cNvSpPr txBox="1"/>
          <p:nvPr/>
        </p:nvSpPr>
        <p:spPr>
          <a:xfrm>
            <a:off x="886945" y="133684"/>
            <a:ext cx="4640263" cy="892552"/>
          </a:xfrm>
          <a:prstGeom prst="rect">
            <a:avLst/>
          </a:prstGeom>
          <a:noFill/>
        </p:spPr>
        <p:txBody>
          <a:bodyPr wrap="none" rtlCol="0">
            <a:spAutoFit/>
          </a:bodyPr>
          <a:lstStyle/>
          <a:p>
            <a:pPr algn="ctr"/>
            <a:r>
              <a:rPr lang="en-US" sz="3200" dirty="0" err="1">
                <a:solidFill>
                  <a:prstClr val="white"/>
                </a:solidFill>
                <a:latin typeface="Calibri"/>
              </a:rPr>
              <a:t>IceCube</a:t>
            </a:r>
            <a:r>
              <a:rPr lang="en-US" sz="3200" dirty="0">
                <a:solidFill>
                  <a:prstClr val="white"/>
                </a:solidFill>
                <a:latin typeface="Calibri"/>
              </a:rPr>
              <a:t>: </a:t>
            </a:r>
            <a:r>
              <a:rPr lang="en-US" sz="2000" dirty="0">
                <a:solidFill>
                  <a:prstClr val="white"/>
                </a:solidFill>
                <a:latin typeface="Calibri"/>
              </a:rPr>
              <a:t>transforms 1 km3 of natural</a:t>
            </a:r>
          </a:p>
          <a:p>
            <a:pPr algn="ctr"/>
            <a:r>
              <a:rPr lang="en-US" sz="2000" dirty="0">
                <a:solidFill>
                  <a:prstClr val="white"/>
                </a:solidFill>
                <a:latin typeface="Calibri"/>
              </a:rPr>
              <a:t>Antarctic ice into a Cherenkov detector</a:t>
            </a:r>
          </a:p>
        </p:txBody>
      </p:sp>
    </p:spTree>
    <p:extLst>
      <p:ext uri="{BB962C8B-B14F-4D97-AF65-F5344CB8AC3E}">
        <p14:creationId xmlns:p14="http://schemas.microsoft.com/office/powerpoint/2010/main" val="97899794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drilling_deployment_animation.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0"/>
            <a:ext cx="8128000" cy="6858000"/>
          </a:xfrm>
          <a:prstGeom prst="rect">
            <a:avLst/>
          </a:prstGeom>
        </p:spPr>
      </p:pic>
    </p:spTree>
    <p:extLst>
      <p:ext uri="{BB962C8B-B14F-4D97-AF65-F5344CB8AC3E}">
        <p14:creationId xmlns:p14="http://schemas.microsoft.com/office/powerpoint/2010/main" val="218824813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2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723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50"/>
            <a:ext cx="9144000" cy="687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0"/>
            <a:ext cx="5203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359389" y="238780"/>
            <a:ext cx="1900430" cy="523220"/>
          </a:xfrm>
          <a:prstGeom prst="rect">
            <a:avLst/>
          </a:prstGeom>
          <a:noFill/>
        </p:spPr>
        <p:txBody>
          <a:bodyPr wrap="none" rtlCol="0">
            <a:spAutoFit/>
          </a:bodyPr>
          <a:lstStyle/>
          <a:p>
            <a:pPr defTabSz="914400" fontAlgn="base">
              <a:spcBef>
                <a:spcPct val="0"/>
              </a:spcBef>
              <a:spcAft>
                <a:spcPct val="0"/>
              </a:spcAft>
            </a:pPr>
            <a:r>
              <a:rPr lang="en-US" sz="2800" dirty="0">
                <a:solidFill>
                  <a:srgbClr val="000000"/>
                </a:solidFill>
                <a:latin typeface="Arial" charset="0"/>
                <a:ea typeface="ＭＳ Ｐゴシック" charset="0"/>
                <a:cs typeface="ＭＳ Ｐゴシック" charset="0"/>
              </a:rPr>
              <a:t>cosmic ray</a:t>
            </a:r>
          </a:p>
        </p:txBody>
      </p:sp>
      <p:sp>
        <p:nvSpPr>
          <p:cNvPr id="4" name="Rectangle 3"/>
          <p:cNvSpPr/>
          <p:nvPr/>
        </p:nvSpPr>
        <p:spPr>
          <a:xfrm>
            <a:off x="5621471" y="3938587"/>
            <a:ext cx="1661808" cy="1384995"/>
          </a:xfrm>
          <a:prstGeom prst="rect">
            <a:avLst/>
          </a:prstGeom>
        </p:spPr>
        <p:txBody>
          <a:bodyPr wrap="none">
            <a:spAutoFit/>
          </a:bodyPr>
          <a:lstStyle/>
          <a:p>
            <a:pPr algn="ctr" defTabSz="914400" fontAlgn="base">
              <a:spcBef>
                <a:spcPct val="0"/>
              </a:spcBef>
              <a:spcAft>
                <a:spcPct val="0"/>
              </a:spcAft>
            </a:pPr>
            <a:r>
              <a:rPr lang="en-US" sz="2800" dirty="0" err="1">
                <a:solidFill>
                  <a:srgbClr val="000000"/>
                </a:solidFill>
                <a:latin typeface="Arial" charset="0"/>
                <a:ea typeface="ＭＳ Ｐゴシック" charset="0"/>
                <a:cs typeface="ＭＳ Ｐゴシック" charset="0"/>
              </a:rPr>
              <a:t>muons</a:t>
            </a:r>
            <a:endParaRPr lang="en-US" sz="2800" dirty="0">
              <a:solidFill>
                <a:srgbClr val="000000"/>
              </a:solidFill>
              <a:latin typeface="Arial" charset="0"/>
              <a:ea typeface="ＭＳ Ｐゴシック" charset="0"/>
              <a:cs typeface="ＭＳ Ｐゴシック" charset="0"/>
            </a:endParaRPr>
          </a:p>
          <a:p>
            <a:pPr algn="ctr" defTabSz="914400" fontAlgn="base">
              <a:spcBef>
                <a:spcPct val="0"/>
              </a:spcBef>
              <a:spcAft>
                <a:spcPct val="0"/>
              </a:spcAft>
            </a:pPr>
            <a:r>
              <a:rPr lang="en-US" sz="2800" dirty="0">
                <a:solidFill>
                  <a:srgbClr val="000000"/>
                </a:solidFill>
                <a:latin typeface="Arial" charset="0"/>
                <a:ea typeface="ＭＳ Ｐゴシック" charset="0"/>
                <a:cs typeface="ＭＳ Ｐゴシック" charset="0"/>
              </a:rPr>
              <a:t>and</a:t>
            </a:r>
          </a:p>
          <a:p>
            <a:pPr algn="ctr" defTabSz="914400" fontAlgn="base">
              <a:spcBef>
                <a:spcPct val="0"/>
              </a:spcBef>
              <a:spcAft>
                <a:spcPct val="0"/>
              </a:spcAft>
            </a:pPr>
            <a:r>
              <a:rPr lang="en-US" sz="2800" dirty="0">
                <a:solidFill>
                  <a:srgbClr val="000000"/>
                </a:solidFill>
                <a:latin typeface="Arial" charset="0"/>
                <a:ea typeface="ＭＳ Ｐゴシック" charset="0"/>
                <a:cs typeface="ＭＳ Ｐゴシック" charset="0"/>
              </a:rPr>
              <a:t>neutrinos</a:t>
            </a:r>
          </a:p>
        </p:txBody>
      </p:sp>
      <p:sp>
        <p:nvSpPr>
          <p:cNvPr id="5" name="Rectangle 4"/>
          <p:cNvSpPr/>
          <p:nvPr/>
        </p:nvSpPr>
        <p:spPr>
          <a:xfrm>
            <a:off x="5350543" y="1280106"/>
            <a:ext cx="1980380" cy="523220"/>
          </a:xfrm>
          <a:prstGeom prst="rect">
            <a:avLst/>
          </a:prstGeom>
        </p:spPr>
        <p:txBody>
          <a:bodyPr wrap="none">
            <a:spAutoFit/>
          </a:bodyPr>
          <a:lstStyle/>
          <a:p>
            <a:pPr defTabSz="914400" fontAlgn="base">
              <a:spcBef>
                <a:spcPct val="0"/>
              </a:spcBef>
              <a:spcAft>
                <a:spcPct val="0"/>
              </a:spcAft>
            </a:pPr>
            <a:r>
              <a:rPr lang="en-US" sz="2800" dirty="0">
                <a:solidFill>
                  <a:srgbClr val="000000"/>
                </a:solidFill>
                <a:latin typeface="Arial" charset="0"/>
                <a:ea typeface="ＭＳ Ｐゴシック" charset="0"/>
                <a:cs typeface="ＭＳ Ｐゴシック" charset="0"/>
              </a:rPr>
              <a:t>…K, charm</a:t>
            </a:r>
          </a:p>
        </p:txBody>
      </p:sp>
    </p:spTree>
    <p:extLst>
      <p:ext uri="{BB962C8B-B14F-4D97-AF65-F5344CB8AC3E}">
        <p14:creationId xmlns:p14="http://schemas.microsoft.com/office/powerpoint/2010/main" val="2634827487"/>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par>
                                <p:cTn id="8" presetID="5" presetClass="exit" presetSubtype="10" fill="hold" grpId="0" nodeType="withEffect">
                                  <p:stCondLst>
                                    <p:cond delay="0"/>
                                  </p:stCondLst>
                                  <p:childTnLst>
                                    <p:animEffect transition="out" filter="checkerboard(across)">
                                      <p:cBhvr>
                                        <p:cTn id="9" dur="500"/>
                                        <p:tgtEl>
                                          <p:spTgt spid="2"/>
                                        </p:tgtEl>
                                      </p:cBhvr>
                                    </p:animEffect>
                                    <p:set>
                                      <p:cBhvr>
                                        <p:cTn id="10" dur="1" fill="hold">
                                          <p:stCondLst>
                                            <p:cond delay="499"/>
                                          </p:stCondLst>
                                        </p:cTn>
                                        <p:tgtEl>
                                          <p:spTgt spid="2"/>
                                        </p:tgtEl>
                                        <p:attrNameLst>
                                          <p:attrName>style.visibility</p:attrName>
                                        </p:attrNameLst>
                                      </p:cBhvr>
                                      <p:to>
                                        <p:strVal val="hidden"/>
                                      </p:to>
                                    </p:set>
                                  </p:childTnLst>
                                </p:cTn>
                              </p:par>
                              <p:par>
                                <p:cTn id="11" presetID="5" presetClass="exit" presetSubtype="10" fill="hold" grpId="0" nodeType="withEffect">
                                  <p:stCondLst>
                                    <p:cond delay="0"/>
                                  </p:stCondLst>
                                  <p:childTnLst>
                                    <p:animEffect transition="out" filter="checkerboard(across)">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par>
                                <p:cTn id="14" presetID="5" presetClass="exit" presetSubtype="10" fill="hold" grpId="0" nodeType="withEffect">
                                  <p:stCondLst>
                                    <p:cond delay="0"/>
                                  </p:stCondLst>
                                  <p:childTnLst>
                                    <p:animEffect transition="out" filter="checkerboard(across)">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198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50"/>
            <a:ext cx="9144000" cy="687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933804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10msec_w_noise.mp4" descr="/Users/halzen/Desktop/public_halzen/10msec_w_noise.mp4">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4">
            <a:extLst>
              <a:ext uri="{28A0092B-C50C-407E-A947-70E740481C1C}">
                <a14:useLocalDpi xmlns:a14="http://schemas.microsoft.com/office/drawing/2010/main" val="0"/>
              </a:ext>
            </a:extLst>
          </a:blip>
          <a:srcRect/>
          <a:stretch>
            <a:fillRect/>
          </a:stretch>
        </p:blipFill>
        <p:spPr bwMode="auto">
          <a:xfrm>
            <a:off x="41275" y="0"/>
            <a:ext cx="90614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54630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84033" name="Object 2"/>
          <p:cNvGraphicFramePr>
            <a:graphicFrameLocks noChangeAspect="1"/>
          </p:cNvGraphicFramePr>
          <p:nvPr/>
        </p:nvGraphicFramePr>
        <p:xfrm>
          <a:off x="0" y="-1588"/>
          <a:ext cx="9144000" cy="6859588"/>
        </p:xfrm>
        <a:graphic>
          <a:graphicData uri="http://schemas.openxmlformats.org/presentationml/2006/ole">
            <mc:AlternateContent xmlns:mc="http://schemas.openxmlformats.org/markup-compatibility/2006">
              <mc:Choice xmlns:v="urn:schemas-microsoft-com:vml" Requires="v">
                <p:oleObj spid="_x0000_s14340"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88"/>
                        <a:ext cx="9144000" cy="685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84034" name="Text Box 3"/>
          <p:cNvSpPr txBox="1">
            <a:spLocks noChangeArrowheads="1"/>
          </p:cNvSpPr>
          <p:nvPr/>
        </p:nvSpPr>
        <p:spPr bwMode="auto">
          <a:xfrm>
            <a:off x="1295400" y="1419225"/>
            <a:ext cx="6648450" cy="505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3200">
                <a:solidFill>
                  <a:srgbClr val="FFFFFF"/>
                </a:solidFill>
              </a:rPr>
              <a:t>muons detected per year:</a:t>
            </a:r>
          </a:p>
          <a:p>
            <a:pPr defTabSz="914400" eaLnBrk="1" fontAlgn="base" hangingPunct="1">
              <a:spcBef>
                <a:spcPct val="0"/>
              </a:spcBef>
              <a:spcAft>
                <a:spcPct val="0"/>
              </a:spcAft>
            </a:pPr>
            <a:endParaRPr lang="en-US" sz="3200">
              <a:solidFill>
                <a:srgbClr val="FFFFFF"/>
              </a:solidFill>
            </a:endParaRPr>
          </a:p>
          <a:p>
            <a:pPr defTabSz="914400" eaLnBrk="1" fontAlgn="base" hangingPunct="1">
              <a:spcBef>
                <a:spcPct val="0"/>
              </a:spcBef>
              <a:spcAft>
                <a:spcPct val="0"/>
              </a:spcAft>
              <a:buFontTx/>
              <a:buChar char="•"/>
            </a:pPr>
            <a:r>
              <a:rPr lang="en-US" sz="3200">
                <a:solidFill>
                  <a:srgbClr val="FFFFFF"/>
                </a:solidFill>
              </a:rPr>
              <a:t> atmospheric*    </a:t>
            </a:r>
            <a:r>
              <a:rPr lang="en-US" sz="3200">
                <a:solidFill>
                  <a:srgbClr val="FFFFFF"/>
                </a:solidFill>
                <a:latin typeface="Symbol" charset="0"/>
              </a:rPr>
              <a:t>m  </a:t>
            </a:r>
            <a:r>
              <a:rPr lang="en-US" sz="3200">
                <a:solidFill>
                  <a:srgbClr val="FFFFFF"/>
                </a:solidFill>
                <a:sym typeface="Wingdings" charset="0"/>
              </a:rPr>
              <a:t>              7x10</a:t>
            </a:r>
            <a:r>
              <a:rPr lang="en-US" sz="3200" baseline="30000">
                <a:solidFill>
                  <a:srgbClr val="FFFFFF"/>
                </a:solidFill>
                <a:sym typeface="Wingdings" charset="0"/>
              </a:rPr>
              <a:t>10</a:t>
            </a:r>
          </a:p>
          <a:p>
            <a:pPr defTabSz="914400" eaLnBrk="1" fontAlgn="base" hangingPunct="1">
              <a:spcBef>
                <a:spcPct val="0"/>
              </a:spcBef>
              <a:spcAft>
                <a:spcPct val="0"/>
              </a:spcAft>
            </a:pPr>
            <a:endParaRPr lang="en-US" sz="3200" baseline="30000">
              <a:solidFill>
                <a:srgbClr val="FFFFFF"/>
              </a:solidFill>
              <a:sym typeface="Wingdings" charset="0"/>
            </a:endParaRPr>
          </a:p>
          <a:p>
            <a:pPr defTabSz="914400" eaLnBrk="1" fontAlgn="base" hangingPunct="1">
              <a:spcBef>
                <a:spcPct val="0"/>
              </a:spcBef>
              <a:spcAft>
                <a:spcPct val="0"/>
              </a:spcAft>
              <a:buFontTx/>
              <a:buChar char="•"/>
            </a:pPr>
            <a:r>
              <a:rPr lang="en-US" sz="3200" baseline="30000">
                <a:solidFill>
                  <a:srgbClr val="FFFFFF"/>
                </a:solidFill>
                <a:sym typeface="Wingdings" charset="0"/>
              </a:rPr>
              <a:t> </a:t>
            </a:r>
            <a:r>
              <a:rPr lang="en-US" sz="3200">
                <a:solidFill>
                  <a:srgbClr val="FFFFFF"/>
                </a:solidFill>
                <a:sym typeface="Wingdings" charset="0"/>
              </a:rPr>
              <a:t>atmospheric**   </a:t>
            </a:r>
            <a:r>
              <a:rPr lang="en-US" sz="3200">
                <a:solidFill>
                  <a:srgbClr val="FFFFFF"/>
                </a:solidFill>
                <a:latin typeface="Symbol" charset="0"/>
                <a:sym typeface="Wingdings" charset="0"/>
              </a:rPr>
              <a:t>n</a:t>
            </a:r>
            <a:r>
              <a:rPr lang="en-US" sz="3200">
                <a:solidFill>
                  <a:srgbClr val="FFFFFF"/>
                </a:solidFill>
                <a:sym typeface="Wingdings" charset="0"/>
              </a:rPr>
              <a:t>  </a:t>
            </a:r>
            <a:r>
              <a:rPr lang="en-US" sz="3200">
                <a:solidFill>
                  <a:srgbClr val="FFFFFF"/>
                </a:solidFill>
                <a:latin typeface="Symbol" charset="0"/>
                <a:sym typeface="Wingdings" charset="0"/>
              </a:rPr>
              <a:t>m      &gt;  8</a:t>
            </a:r>
            <a:r>
              <a:rPr lang="en-US" sz="3200">
                <a:solidFill>
                  <a:srgbClr val="FFFFFF"/>
                </a:solidFill>
                <a:sym typeface="Wingdings" charset="0"/>
              </a:rPr>
              <a:t>x10</a:t>
            </a:r>
            <a:r>
              <a:rPr lang="en-US" sz="3200" baseline="30000">
                <a:solidFill>
                  <a:srgbClr val="FFFFFF"/>
                </a:solidFill>
                <a:sym typeface="Wingdings" charset="0"/>
              </a:rPr>
              <a:t>4</a:t>
            </a:r>
          </a:p>
          <a:p>
            <a:pPr defTabSz="914400" eaLnBrk="1" fontAlgn="base" hangingPunct="1">
              <a:spcBef>
                <a:spcPct val="0"/>
              </a:spcBef>
              <a:spcAft>
                <a:spcPct val="0"/>
              </a:spcAft>
              <a:buFontTx/>
              <a:buChar char="•"/>
            </a:pPr>
            <a:endParaRPr lang="en-US" sz="3200" baseline="30000">
              <a:solidFill>
                <a:srgbClr val="FFFFFF"/>
              </a:solidFill>
              <a:sym typeface="Wingdings" charset="0"/>
            </a:endParaRPr>
          </a:p>
          <a:p>
            <a:pPr defTabSz="914400" eaLnBrk="1" fontAlgn="base" hangingPunct="1">
              <a:spcBef>
                <a:spcPct val="0"/>
              </a:spcBef>
              <a:spcAft>
                <a:spcPct val="0"/>
              </a:spcAft>
              <a:buFontTx/>
              <a:buChar char="•"/>
            </a:pPr>
            <a:r>
              <a:rPr lang="en-US" sz="3200">
                <a:solidFill>
                  <a:srgbClr val="FFFFFF"/>
                </a:solidFill>
                <a:sym typeface="Wingdings" charset="0"/>
              </a:rPr>
              <a:t> cosmic              </a:t>
            </a:r>
            <a:r>
              <a:rPr lang="en-US" sz="3200">
                <a:solidFill>
                  <a:srgbClr val="FFFFFF"/>
                </a:solidFill>
                <a:latin typeface="Symbol" charset="0"/>
                <a:sym typeface="Wingdings" charset="0"/>
              </a:rPr>
              <a:t>n</a:t>
            </a:r>
            <a:r>
              <a:rPr lang="en-US" sz="3200">
                <a:solidFill>
                  <a:srgbClr val="FFFFFF"/>
                </a:solidFill>
                <a:sym typeface="Wingdings" charset="0"/>
              </a:rPr>
              <a:t>  </a:t>
            </a:r>
            <a:r>
              <a:rPr lang="en-US" sz="3200">
                <a:solidFill>
                  <a:srgbClr val="FFFFFF"/>
                </a:solidFill>
                <a:latin typeface="Symbol" charset="0"/>
                <a:sym typeface="Wingdings" charset="0"/>
              </a:rPr>
              <a:t>m      ~  10</a:t>
            </a:r>
          </a:p>
          <a:p>
            <a:pPr defTabSz="914400" eaLnBrk="1" fontAlgn="base" hangingPunct="1">
              <a:spcBef>
                <a:spcPct val="0"/>
              </a:spcBef>
              <a:spcAft>
                <a:spcPct val="0"/>
              </a:spcAft>
              <a:buFontTx/>
              <a:buChar char="•"/>
            </a:pPr>
            <a:endParaRPr lang="en-US" sz="3200">
              <a:solidFill>
                <a:srgbClr val="FFFFFF"/>
              </a:solidFill>
              <a:latin typeface="Symbol" charset="0"/>
              <a:sym typeface="Wingdings" charset="0"/>
            </a:endParaRPr>
          </a:p>
          <a:p>
            <a:pPr defTabSz="914400" eaLnBrk="1" fontAlgn="base" hangingPunct="1">
              <a:spcBef>
                <a:spcPct val="0"/>
              </a:spcBef>
              <a:spcAft>
                <a:spcPct val="0"/>
              </a:spcAft>
              <a:buFontTx/>
              <a:buChar char="•"/>
            </a:pPr>
            <a:endParaRPr lang="en-US" sz="3200">
              <a:solidFill>
                <a:srgbClr val="FFFFFF"/>
              </a:solidFill>
              <a:latin typeface="Symbol" charset="0"/>
              <a:sym typeface="Wingdings" charset="0"/>
            </a:endParaRPr>
          </a:p>
          <a:p>
            <a:pPr defTabSz="914400" eaLnBrk="1" fontAlgn="base" hangingPunct="1">
              <a:spcBef>
                <a:spcPct val="0"/>
              </a:spcBef>
              <a:spcAft>
                <a:spcPct val="0"/>
              </a:spcAft>
              <a:buFontTx/>
              <a:buChar char="•"/>
            </a:pPr>
            <a:endParaRPr lang="en-US" sz="3200">
              <a:solidFill>
                <a:srgbClr val="FFFFFF"/>
              </a:solidFill>
              <a:latin typeface="Symbol" charset="0"/>
              <a:sym typeface="Wingdings" charset="0"/>
            </a:endParaRPr>
          </a:p>
          <a:p>
            <a:pPr defTabSz="914400" eaLnBrk="1" fontAlgn="base" hangingPunct="1">
              <a:spcBef>
                <a:spcPct val="0"/>
              </a:spcBef>
              <a:spcAft>
                <a:spcPct val="0"/>
              </a:spcAft>
            </a:pPr>
            <a:r>
              <a:rPr lang="en-US">
                <a:solidFill>
                  <a:srgbClr val="FFFFFF"/>
                </a:solidFill>
                <a:sym typeface="Wingdings" charset="0"/>
              </a:rPr>
              <a:t>* ~ 3000 per second</a:t>
            </a:r>
            <a:r>
              <a:rPr lang="en-US" sz="1800">
                <a:solidFill>
                  <a:srgbClr val="000000"/>
                </a:solidFill>
                <a:sym typeface="Wingdings" charset="0"/>
              </a:rPr>
              <a:t>	              </a:t>
            </a:r>
            <a:r>
              <a:rPr lang="en-US">
                <a:solidFill>
                  <a:srgbClr val="FFFFFF"/>
                </a:solidFill>
                <a:sym typeface="Wingdings" charset="0"/>
              </a:rPr>
              <a:t>** 1 every 6 minutes</a:t>
            </a:r>
            <a:r>
              <a:rPr lang="en-US" sz="1800">
                <a:solidFill>
                  <a:srgbClr val="000000"/>
                </a:solidFill>
                <a:latin typeface="Symbol" charset="0"/>
                <a:sym typeface="Wingdings" charset="0"/>
              </a:rPr>
              <a:t>	</a:t>
            </a:r>
          </a:p>
        </p:txBody>
      </p:sp>
      <p:sp>
        <p:nvSpPr>
          <p:cNvPr id="684035" name="TextBox 3"/>
          <p:cNvSpPr txBox="1">
            <a:spLocks noChangeArrowheads="1"/>
          </p:cNvSpPr>
          <p:nvPr/>
        </p:nvSpPr>
        <p:spPr bwMode="auto">
          <a:xfrm>
            <a:off x="576263" y="304800"/>
            <a:ext cx="78819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3200">
                <a:solidFill>
                  <a:srgbClr val="FFFFFF"/>
                </a:solidFill>
              </a:rPr>
              <a:t>you just looked at 10 milliseconds of data !</a:t>
            </a:r>
          </a:p>
        </p:txBody>
      </p:sp>
    </p:spTree>
    <p:extLst>
      <p:ext uri="{BB962C8B-B14F-4D97-AF65-F5344CB8AC3E}">
        <p14:creationId xmlns:p14="http://schemas.microsoft.com/office/powerpoint/2010/main" val="1603747773"/>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96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2" name="TextBox 1"/>
          <p:cNvSpPr txBox="1"/>
          <p:nvPr/>
        </p:nvSpPr>
        <p:spPr>
          <a:xfrm>
            <a:off x="344712" y="5043725"/>
            <a:ext cx="3940201" cy="830997"/>
          </a:xfrm>
          <a:prstGeom prst="rect">
            <a:avLst/>
          </a:prstGeom>
          <a:noFill/>
        </p:spPr>
        <p:txBody>
          <a:bodyPr wrap="none" rtlCol="0">
            <a:spAutoFit/>
          </a:bodyPr>
          <a:lstStyle/>
          <a:p>
            <a:r>
              <a:rPr lang="en-US" sz="2400" dirty="0">
                <a:solidFill>
                  <a:srgbClr val="FFFFFF"/>
                </a:solidFill>
                <a:latin typeface="Arial"/>
                <a:ea typeface="ヒラギノ角ゴ ProN W3"/>
                <a:cs typeface="Arial"/>
              </a:rPr>
              <a:t>radius ~ number of photons</a:t>
            </a:r>
          </a:p>
          <a:p>
            <a:r>
              <a:rPr lang="en-US" sz="2400" dirty="0">
                <a:solidFill>
                  <a:srgbClr val="FFFFFF"/>
                </a:solidFill>
                <a:latin typeface="Arial"/>
                <a:ea typeface="ヒラギノ角ゴ ProN W3"/>
                <a:cs typeface="Arial"/>
              </a:rPr>
              <a:t>time    ~ red </a:t>
            </a:r>
            <a:r>
              <a:rPr lang="en-US" sz="2400" dirty="0">
                <a:solidFill>
                  <a:srgbClr val="FFFFFF"/>
                </a:solidFill>
                <a:latin typeface="Arial"/>
                <a:ea typeface="ヒラギノ角ゴ ProN W3"/>
                <a:cs typeface="Arial"/>
                <a:sym typeface="Wingdings"/>
              </a:rPr>
              <a:t> purple</a:t>
            </a:r>
            <a:endParaRPr lang="en-US" sz="2400" dirty="0">
              <a:solidFill>
                <a:srgbClr val="FFFFFF"/>
              </a:solidFill>
              <a:latin typeface="Arial"/>
              <a:ea typeface="ヒラギノ角ゴ ProN W3"/>
              <a:cs typeface="Arial"/>
            </a:endParaRPr>
          </a:p>
        </p:txBody>
      </p:sp>
      <p:sp>
        <p:nvSpPr>
          <p:cNvPr id="3" name="TextBox 2"/>
          <p:cNvSpPr txBox="1"/>
          <p:nvPr/>
        </p:nvSpPr>
        <p:spPr>
          <a:xfrm>
            <a:off x="344712" y="4325726"/>
            <a:ext cx="1296073" cy="523220"/>
          </a:xfrm>
          <a:prstGeom prst="rect">
            <a:avLst/>
          </a:prstGeom>
          <a:noFill/>
        </p:spPr>
        <p:txBody>
          <a:bodyPr wrap="none" rtlCol="0">
            <a:spAutoFit/>
          </a:bodyPr>
          <a:lstStyle/>
          <a:p>
            <a:r>
              <a:rPr lang="en-US" sz="2800" dirty="0">
                <a:solidFill>
                  <a:srgbClr val="FFFFFF"/>
                </a:solidFill>
                <a:latin typeface="Arial"/>
                <a:ea typeface="ヒラギノ角ゴ ProN W3"/>
                <a:cs typeface="Arial"/>
              </a:rPr>
              <a:t>89 </a:t>
            </a:r>
            <a:r>
              <a:rPr lang="en-US" sz="2800" dirty="0" err="1">
                <a:solidFill>
                  <a:srgbClr val="FFFFFF"/>
                </a:solidFill>
                <a:latin typeface="Arial"/>
                <a:ea typeface="ヒラギノ角ゴ ProN W3"/>
                <a:cs typeface="Arial"/>
              </a:rPr>
              <a:t>TeV</a:t>
            </a:r>
            <a:endParaRPr lang="en-US" sz="2800" dirty="0">
              <a:solidFill>
                <a:srgbClr val="FFFFFF"/>
              </a:solidFill>
              <a:latin typeface="Arial"/>
              <a:ea typeface="ヒラギノ角ゴ ProN W3"/>
              <a:cs typeface="Arial"/>
            </a:endParaRPr>
          </a:p>
        </p:txBody>
      </p:sp>
      <p:grpSp>
        <p:nvGrpSpPr>
          <p:cNvPr id="5" name="Group 4"/>
          <p:cNvGrpSpPr>
            <a:grpSpLocks/>
          </p:cNvGrpSpPr>
          <p:nvPr/>
        </p:nvGrpSpPr>
        <p:grpSpPr bwMode="auto">
          <a:xfrm>
            <a:off x="3470612" y="5417856"/>
            <a:ext cx="857250" cy="354014"/>
            <a:chOff x="0" y="48"/>
            <a:chExt cx="1440" cy="446"/>
          </a:xfrm>
        </p:grpSpPr>
        <p:pic>
          <p:nvPicPr>
            <p:cNvPr id="6" name="Picture 5"/>
            <p:cNvPicPr>
              <a:picLocks noChangeAspect="1" noChangeArrowheads="1"/>
            </p:cNvPicPr>
            <p:nvPr/>
          </p:nvPicPr>
          <p:blipFill>
            <a:blip r:embed="rId3"/>
            <a:srcRect/>
            <a:stretch>
              <a:fillRect/>
            </a:stretch>
          </p:blipFill>
          <p:spPr bwMode="auto">
            <a:xfrm>
              <a:off x="0" y="292"/>
              <a:ext cx="1440" cy="202"/>
            </a:xfrm>
            <a:prstGeom prst="rect">
              <a:avLst/>
            </a:prstGeom>
            <a:noFill/>
            <a:ln w="12700" cap="flat">
              <a:noFill/>
              <a:miter lim="800000"/>
              <a:headEnd/>
              <a:tailEnd/>
            </a:ln>
          </p:spPr>
        </p:pic>
        <p:sp>
          <p:nvSpPr>
            <p:cNvPr id="7" name="Rectangle 6"/>
            <p:cNvSpPr>
              <a:spLocks/>
            </p:cNvSpPr>
            <p:nvPr/>
          </p:nvSpPr>
          <p:spPr bwMode="auto">
            <a:xfrm>
              <a:off x="549" y="48"/>
              <a:ext cx="399" cy="194"/>
            </a:xfrm>
            <a:prstGeom prst="rect">
              <a:avLst/>
            </a:prstGeom>
            <a:noFill/>
            <a:ln w="12700" cap="flat">
              <a:noFill/>
              <a:miter lim="800000"/>
              <a:headEnd type="none" w="med" len="med"/>
              <a:tailEnd type="none" w="med" len="med"/>
            </a:ln>
          </p:spPr>
          <p:txBody>
            <a:bodyPr wrap="none" lIns="0" tIns="0" rIns="0" bIns="0" anchor="ctr">
              <a:prstTxWarp prst="textNoShape">
                <a:avLst/>
              </a:prstTxWarp>
              <a:spAutoFit/>
            </a:bodyPr>
            <a:lstStyle/>
            <a:p>
              <a:r>
                <a:rPr lang="en-US" sz="1000" dirty="0">
                  <a:solidFill>
                    <a:prstClr val="black"/>
                  </a:solidFill>
                  <a:latin typeface="Calibri"/>
                  <a:ea typeface="Helvetica Neue Bold Condensed" pitchFamily="-84" charset="0"/>
                  <a:cs typeface="Helvetica Neue Bold Condensed" pitchFamily="-84" charset="0"/>
                </a:rPr>
                <a:t>time</a:t>
              </a:r>
            </a:p>
          </p:txBody>
        </p:sp>
        <p:sp>
          <p:nvSpPr>
            <p:cNvPr id="8" name="Line 20"/>
            <p:cNvSpPr>
              <a:spLocks noChangeShapeType="1"/>
            </p:cNvSpPr>
            <p:nvPr/>
          </p:nvSpPr>
          <p:spPr bwMode="auto">
            <a:xfrm flipH="1">
              <a:off x="264" y="252"/>
              <a:ext cx="912" cy="0"/>
            </a:xfrm>
            <a:prstGeom prst="line">
              <a:avLst/>
            </a:prstGeom>
            <a:noFill/>
            <a:ln w="25400" cap="flat">
              <a:solidFill>
                <a:schemeClr val="tx1"/>
              </a:solidFill>
              <a:prstDash val="solid"/>
              <a:miter lim="800000"/>
              <a:headEnd type="stealth" w="med" len="med"/>
              <a:tailEnd type="none" w="med" len="med"/>
            </a:ln>
          </p:spPr>
          <p:txBody>
            <a:bodyPr lIns="0" tIns="0" rIns="0" bIns="0">
              <a:prstTxWarp prst="textNoShape">
                <a:avLst/>
              </a:prstTxWarp>
            </a:bodyPr>
            <a:lstStyle/>
            <a:p>
              <a:endParaRPr lang="en-US">
                <a:solidFill>
                  <a:prstClr val="black"/>
                </a:solidFill>
                <a:latin typeface="Calibri"/>
                <a:ea typeface="ヒラギノ角ゴ ProN W3"/>
              </a:endParaRPr>
            </a:p>
          </p:txBody>
        </p:sp>
      </p:grpSp>
    </p:spTree>
    <p:extLst>
      <p:ext uri="{BB962C8B-B14F-4D97-AF65-F5344CB8AC3E}">
        <p14:creationId xmlns:p14="http://schemas.microsoft.com/office/powerpoint/2010/main" val="234148090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5362"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2509838" y="1219200"/>
            <a:ext cx="6648450" cy="4819650"/>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   a square-kilometer </a:t>
            </a:r>
            <a:r>
              <a:rPr lang="en-US" sz="3600" dirty="0">
                <a:solidFill>
                  <a:prstClr val="white"/>
                </a:solidFill>
                <a:latin typeface="Symbol" pitchFamily="18" charset="2"/>
                <a:ea typeface="ＭＳ Ｐゴシック" charset="0"/>
                <a:cs typeface="Arial" pitchFamily="34" charset="0"/>
              </a:rPr>
              <a:t>n</a:t>
            </a:r>
            <a:r>
              <a:rPr lang="en-US" sz="3600" dirty="0">
                <a:solidFill>
                  <a:prstClr val="white"/>
                </a:solidFill>
                <a:latin typeface="Arial" pitchFamily="34" charset="0"/>
                <a:ea typeface="ＭＳ Ｐゴシック" charset="0"/>
                <a:cs typeface="Arial" pitchFamily="34" charset="0"/>
              </a:rPr>
              <a:t> mirror ?</a:t>
            </a:r>
          </a:p>
          <a:p>
            <a:pPr marL="342900" indent="-342900" defTabSz="914400">
              <a:spcBef>
                <a:spcPct val="20000"/>
              </a:spcBef>
              <a:defRPr/>
            </a:pPr>
            <a:endParaRPr lang="en-US" sz="3600" dirty="0">
              <a:solidFill>
                <a:prstClr val="white"/>
              </a:solidFill>
              <a:latin typeface="Arial" pitchFamily="34" charset="0"/>
              <a:ea typeface="ＭＳ Ｐゴシック" charset="0"/>
              <a:cs typeface="Arial" pitchFamily="34" charset="0"/>
            </a:endParaRP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   a neutrino telescope is a big </a:t>
            </a: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   eye that looks at the sky and</a:t>
            </a: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   makes a picture, one neutrino</a:t>
            </a:r>
          </a:p>
          <a:p>
            <a:pPr marL="342900" indent="-342900" defTabSz="914400">
              <a:spcBef>
                <a:spcPct val="20000"/>
              </a:spcBef>
              <a:defRPr/>
            </a:pPr>
            <a:r>
              <a:rPr lang="en-US" sz="3600" dirty="0">
                <a:solidFill>
                  <a:prstClr val="white"/>
                </a:solidFill>
                <a:latin typeface="Arial" pitchFamily="34" charset="0"/>
                <a:ea typeface="ＭＳ Ｐゴシック" charset="0"/>
                <a:cs typeface="Arial" pitchFamily="34" charset="0"/>
              </a:rPr>
              <a:t>   at the time.</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5536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55365"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32553616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85058"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3451225" y="2992438"/>
            <a:ext cx="3787775" cy="1497012"/>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3600" dirty="0">
                <a:solidFill>
                  <a:prstClr val="white"/>
                </a:solidFill>
                <a:latin typeface="Arial" pitchFamily="34" charset="0"/>
                <a:ea typeface="ＭＳ Ｐゴシック" charset="0"/>
                <a:cs typeface="Arial" pitchFamily="34" charset="0"/>
              </a:rPr>
              <a:t>the neutrino sky</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85060"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85061"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91246796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86081" name="Object 2"/>
          <p:cNvGraphicFramePr>
            <a:graphicFrameLocks noChangeAspect="1"/>
          </p:cNvGraphicFramePr>
          <p:nvPr/>
        </p:nvGraphicFramePr>
        <p:xfrm>
          <a:off x="0" y="0"/>
          <a:ext cx="9145588" cy="6862763"/>
        </p:xfrm>
        <a:graphic>
          <a:graphicData uri="http://schemas.openxmlformats.org/presentationml/2006/ole">
            <mc:AlternateContent xmlns:mc="http://schemas.openxmlformats.org/markup-compatibility/2006">
              <mc:Choice xmlns:v="urn:schemas-microsoft-com:vml" Requires="v">
                <p:oleObj spid="_x0000_s15364"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5588"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0" name="Rectangle 9"/>
          <p:cNvSpPr>
            <a:spLocks noChangeArrowheads="1"/>
          </p:cNvSpPr>
          <p:nvPr/>
        </p:nvSpPr>
        <p:spPr bwMode="auto">
          <a:xfrm>
            <a:off x="1905000" y="0"/>
            <a:ext cx="7239000" cy="6858000"/>
          </a:xfrm>
          <a:prstGeom prst="rect">
            <a:avLst/>
          </a:prstGeom>
          <a:gradFill rotWithShape="1">
            <a:gsLst>
              <a:gs pos="0">
                <a:srgbClr val="FFFFFF"/>
              </a:gs>
              <a:gs pos="100000">
                <a:srgbClr val="FFFFFF"/>
              </a:gs>
            </a:gsLst>
            <a:lin ang="5400000"/>
          </a:gradFill>
          <a:ln w="9525">
            <a:solidFill>
              <a:srgbClr val="F9F9F9"/>
            </a:solidFill>
            <a:miter lim="800000"/>
            <a:headEnd/>
            <a:tailEnd/>
          </a:ln>
          <a:effectLst>
            <a:outerShdw dist="23000" dir="5400000" rotWithShape="0">
              <a:srgbClr val="808080">
                <a:alpha val="34999"/>
              </a:srgbClr>
            </a:outerShdw>
          </a:effectLst>
        </p:spPr>
        <p:txBody>
          <a:bodyPr/>
          <a:lstStyle/>
          <a:p>
            <a:pPr defTabSz="914400" fontAlgn="base">
              <a:spcBef>
                <a:spcPct val="0"/>
              </a:spcBef>
              <a:spcAft>
                <a:spcPct val="0"/>
              </a:spcAft>
              <a:defRPr/>
            </a:pPr>
            <a:endParaRPr lang="en-US" sz="2800" b="1">
              <a:solidFill>
                <a:srgbClr val="000000"/>
              </a:solidFill>
              <a:latin typeface="Arial" charset="0"/>
              <a:ea typeface="ＭＳ Ｐゴシック"/>
              <a:cs typeface="Arial" pitchFamily="34" charset="0"/>
            </a:endParaRPr>
          </a:p>
        </p:txBody>
      </p:sp>
      <p:pic>
        <p:nvPicPr>
          <p:cNvPr id="68608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0"/>
            <a:ext cx="9372600" cy="635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6356" name="Text Box 4"/>
          <p:cNvSpPr txBox="1">
            <a:spLocks noChangeArrowheads="1"/>
          </p:cNvSpPr>
          <p:nvPr/>
        </p:nvSpPr>
        <p:spPr bwMode="auto">
          <a:xfrm>
            <a:off x="3429000" y="457200"/>
            <a:ext cx="4340225" cy="584200"/>
          </a:xfrm>
          <a:prstGeom prst="rect">
            <a:avLst/>
          </a:prstGeom>
          <a:solidFill>
            <a:schemeClr val="bg1"/>
          </a:solidFill>
          <a:ln w="9525">
            <a:noFill/>
            <a:miter lim="800000"/>
            <a:headEnd/>
            <a:tailEnd/>
          </a:ln>
          <a:effectLst/>
        </p:spPr>
        <p:txBody>
          <a:bodyPr wrap="none">
            <a:spAutoFit/>
          </a:bodyPr>
          <a:lstStyle/>
          <a:p>
            <a:pPr defTabSz="914400" eaLnBrk="0" fontAlgn="base" hangingPunct="0">
              <a:spcBef>
                <a:spcPct val="0"/>
              </a:spcBef>
              <a:spcAft>
                <a:spcPct val="0"/>
              </a:spcAft>
              <a:defRPr/>
            </a:pPr>
            <a:r>
              <a:rPr lang="en-US" sz="3200" b="1" dirty="0">
                <a:solidFill>
                  <a:srgbClr val="AC0400"/>
                </a:solidFill>
                <a:effectLst>
                  <a:outerShdw blurRad="38100" dist="38100" dir="2700000" algn="tl">
                    <a:srgbClr val="DDDDDD"/>
                  </a:outerShdw>
                </a:effectLst>
                <a:latin typeface="Lucida Grande" charset="0"/>
                <a:ea typeface="ＭＳ Ｐゴシック"/>
                <a:cs typeface="Arial" pitchFamily="34" charset="0"/>
              </a:rPr>
              <a:t> </a:t>
            </a:r>
            <a:r>
              <a:rPr lang="en-US" sz="2400" dirty="0">
                <a:solidFill>
                  <a:srgbClr val="000000"/>
                </a:solidFill>
                <a:effectLst>
                  <a:outerShdw blurRad="38100" dist="38100" dir="2700000" algn="tl">
                    <a:srgbClr val="DDDDDD"/>
                  </a:outerShdw>
                </a:effectLst>
                <a:latin typeface="Arial"/>
                <a:ea typeface="ＭＳ Ｐゴシック"/>
                <a:cs typeface="Arial"/>
              </a:rPr>
              <a:t>directions of ~ 600 neutrinos</a:t>
            </a:r>
          </a:p>
        </p:txBody>
      </p:sp>
      <p:sp>
        <p:nvSpPr>
          <p:cNvPr id="686085" name="Rectangle 5"/>
          <p:cNvSpPr>
            <a:spLocks noChangeArrowheads="1"/>
          </p:cNvSpPr>
          <p:nvPr/>
        </p:nvSpPr>
        <p:spPr bwMode="auto">
          <a:xfrm>
            <a:off x="8077200" y="1600200"/>
            <a:ext cx="1066800" cy="381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sz="2800" b="1">
              <a:solidFill>
                <a:srgbClr val="000000"/>
              </a:solidFill>
              <a:latin typeface="Arial" charset="0"/>
              <a:ea typeface="ＭＳ Ｐゴシック" charset="0"/>
              <a:cs typeface="ＭＳ Ｐゴシック" charset="0"/>
            </a:endParaRPr>
          </a:p>
        </p:txBody>
      </p:sp>
      <p:sp>
        <p:nvSpPr>
          <p:cNvPr id="356358" name="Text Box 6"/>
          <p:cNvSpPr txBox="1">
            <a:spLocks noChangeArrowheads="1"/>
          </p:cNvSpPr>
          <p:nvPr/>
        </p:nvSpPr>
        <p:spPr bwMode="auto">
          <a:xfrm>
            <a:off x="0" y="76200"/>
            <a:ext cx="1847850" cy="2227263"/>
          </a:xfrm>
          <a:prstGeom prst="rect">
            <a:avLst/>
          </a:prstGeom>
          <a:noFill/>
          <a:ln w="9525">
            <a:noFill/>
            <a:miter lim="800000"/>
            <a:headEnd/>
            <a:tailEnd/>
          </a:ln>
          <a:effectLst/>
        </p:spPr>
        <p:txBody>
          <a:bodyPr wrap="none">
            <a:spAutoFit/>
          </a:bodyPr>
          <a:lstStyle/>
          <a:p>
            <a:pPr algn="ctr" defTabSz="914400" eaLnBrk="0" fontAlgn="base" hangingPunct="0">
              <a:spcBef>
                <a:spcPct val="0"/>
              </a:spcBef>
              <a:spcAft>
                <a:spcPct val="0"/>
              </a:spcAft>
              <a:defRPr/>
            </a:pPr>
            <a:r>
              <a:rPr lang="en-US" sz="2800">
                <a:solidFill>
                  <a:srgbClr val="FFFFFF"/>
                </a:solidFill>
                <a:latin typeface="Arial" pitchFamily="34" charset="0"/>
                <a:ea typeface="ＭＳ Ｐゴシック"/>
                <a:cs typeface="Arial" pitchFamily="34" charset="0"/>
              </a:rPr>
              <a:t>early</a:t>
            </a:r>
          </a:p>
          <a:p>
            <a:pPr algn="ctr" defTabSz="914400" eaLnBrk="0" fontAlgn="base" hangingPunct="0">
              <a:spcBef>
                <a:spcPct val="0"/>
              </a:spcBef>
              <a:spcAft>
                <a:spcPct val="0"/>
              </a:spcAft>
              <a:defRPr/>
            </a:pPr>
            <a:r>
              <a:rPr lang="en-US" sz="2800">
                <a:solidFill>
                  <a:srgbClr val="FFFFFF"/>
                </a:solidFill>
                <a:latin typeface="Arial" pitchFamily="34" charset="0"/>
                <a:ea typeface="ＭＳ Ｐゴシック"/>
                <a:cs typeface="Arial" pitchFamily="34" charset="0"/>
              </a:rPr>
              <a:t>astronomy</a:t>
            </a:r>
          </a:p>
          <a:p>
            <a:pPr algn="ctr" defTabSz="914400" eaLnBrk="0" fontAlgn="base" hangingPunct="0">
              <a:spcBef>
                <a:spcPct val="0"/>
              </a:spcBef>
              <a:spcAft>
                <a:spcPct val="0"/>
              </a:spcAft>
              <a:defRPr/>
            </a:pPr>
            <a:endParaRPr lang="en-US" sz="2800">
              <a:solidFill>
                <a:srgbClr val="FFFFFF"/>
              </a:solidFill>
              <a:latin typeface="Arial" pitchFamily="34" charset="0"/>
              <a:ea typeface="ＭＳ Ｐゴシック"/>
              <a:cs typeface="Arial" pitchFamily="34" charset="0"/>
            </a:endParaRPr>
          </a:p>
          <a:p>
            <a:pPr algn="ctr" defTabSz="914400" eaLnBrk="0" fontAlgn="base" hangingPunct="0">
              <a:spcBef>
                <a:spcPct val="0"/>
              </a:spcBef>
              <a:spcAft>
                <a:spcPct val="0"/>
              </a:spcAft>
              <a:defRPr/>
            </a:pPr>
            <a:r>
              <a:rPr lang="en-US" sz="2800">
                <a:solidFill>
                  <a:srgbClr val="FFFFFF"/>
                </a:solidFill>
                <a:latin typeface="Arial" pitchFamily="34" charset="0"/>
                <a:ea typeface="ＭＳ Ｐゴシック"/>
                <a:cs typeface="Arial" pitchFamily="34" charset="0"/>
              </a:rPr>
              <a:t>AMANDA</a:t>
            </a:r>
            <a:r>
              <a:rPr lang="en-US" sz="2800" b="1">
                <a:solidFill>
                  <a:srgbClr val="FFFFFF"/>
                </a:solidFill>
                <a:effectLst>
                  <a:outerShdw blurRad="38100" dist="38100" dir="2700000" algn="tl">
                    <a:srgbClr val="C0C0C0"/>
                  </a:outerShdw>
                </a:effectLst>
                <a:latin typeface="Arial" pitchFamily="34" charset="0"/>
                <a:ea typeface="ＭＳ Ｐゴシック"/>
                <a:cs typeface="Arial" pitchFamily="34" charset="0"/>
              </a:rPr>
              <a:t> </a:t>
            </a:r>
            <a:endParaRPr lang="en-US" sz="2800">
              <a:solidFill>
                <a:srgbClr val="FFFFFF"/>
              </a:solidFill>
              <a:latin typeface="Arial" pitchFamily="34" charset="0"/>
              <a:ea typeface="ＭＳ Ｐゴシック"/>
              <a:cs typeface="Arial" pitchFamily="34" charset="0"/>
            </a:endParaRPr>
          </a:p>
          <a:p>
            <a:pPr algn="ctr" defTabSz="914400" eaLnBrk="0" fontAlgn="base" hangingPunct="0">
              <a:spcBef>
                <a:spcPct val="0"/>
              </a:spcBef>
              <a:spcAft>
                <a:spcPct val="0"/>
              </a:spcAft>
              <a:defRPr/>
            </a:pPr>
            <a:r>
              <a:rPr lang="en-US" sz="2800">
                <a:solidFill>
                  <a:srgbClr val="FFFFFF"/>
                </a:solidFill>
                <a:latin typeface="Arial" pitchFamily="34" charset="0"/>
                <a:ea typeface="ＭＳ Ｐゴシック"/>
                <a:cs typeface="Arial" pitchFamily="34" charset="0"/>
              </a:rPr>
              <a:t>2000</a:t>
            </a:r>
          </a:p>
        </p:txBody>
      </p:sp>
      <p:sp>
        <p:nvSpPr>
          <p:cNvPr id="356359" name="Oval 7"/>
          <p:cNvSpPr>
            <a:spLocks noChangeArrowheads="1"/>
          </p:cNvSpPr>
          <p:nvPr/>
        </p:nvSpPr>
        <p:spPr bwMode="auto">
          <a:xfrm>
            <a:off x="3048000" y="2286000"/>
            <a:ext cx="914400" cy="914400"/>
          </a:xfrm>
          <a:prstGeom prst="ellipse">
            <a:avLst/>
          </a:prstGeom>
          <a:noFill/>
          <a:ln w="38100">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defTabSz="914400" fontAlgn="base">
              <a:spcBef>
                <a:spcPct val="0"/>
              </a:spcBef>
              <a:spcAft>
                <a:spcPct val="0"/>
              </a:spcAft>
            </a:pPr>
            <a:endParaRPr lang="en-US" sz="2800" b="1">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441191572"/>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56359"/>
                                        </p:tgtEl>
                                        <p:attrNameLst>
                                          <p:attrName>style.visibility</p:attrName>
                                        </p:attrNameLst>
                                      </p:cBhvr>
                                      <p:to>
                                        <p:strVal val="visible"/>
                                      </p:to>
                                    </p:set>
                                    <p:animEffect transition="in" filter="checkerboard(across)">
                                      <p:cBhvr>
                                        <p:cTn id="7" dur="500"/>
                                        <p:tgtEl>
                                          <p:spTgt spid="3563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635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0178"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0179" name="Text Box 3"/>
          <p:cNvSpPr txBox="1">
            <a:spLocks noChangeArrowheads="1"/>
          </p:cNvSpPr>
          <p:nvPr/>
        </p:nvSpPr>
        <p:spPr bwMode="auto">
          <a:xfrm>
            <a:off x="2995613" y="2992438"/>
            <a:ext cx="204121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Tx/>
              <a:buChar char="•"/>
            </a:pPr>
            <a:endParaRPr lang="en-US" sz="2000" dirty="0">
              <a:solidFill>
                <a:srgbClr val="FFFFFF"/>
              </a:solidFill>
            </a:endParaRPr>
          </a:p>
          <a:p>
            <a:pPr defTabSz="914400" eaLnBrk="1" fontAlgn="base" hangingPunct="1">
              <a:spcBef>
                <a:spcPct val="0"/>
              </a:spcBef>
              <a:spcAft>
                <a:spcPct val="0"/>
              </a:spcAft>
            </a:pPr>
            <a:r>
              <a:rPr lang="en-US" sz="2800" dirty="0">
                <a:solidFill>
                  <a:srgbClr val="FFFFFF"/>
                </a:solidFill>
              </a:rPr>
              <a:t>and then…. </a:t>
            </a:r>
          </a:p>
        </p:txBody>
      </p:sp>
      <p:sp>
        <p:nvSpPr>
          <p:cNvPr id="690180"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90181"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717781964"/>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rnie-2.mp4" descr="/Users/halzen/Desktop/public_halzen/Ernie-2.mp4">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5">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7147931"/>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08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98370" name="Picture 3" descr="8-Event_Scal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1200" y="0"/>
            <a:ext cx="77152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67373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529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9538" y="196850"/>
            <a:ext cx="8961437" cy="640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63" name="TextBox 2"/>
          <p:cNvSpPr txBox="1">
            <a:spLocks noChangeArrowheads="1"/>
          </p:cNvSpPr>
          <p:nvPr/>
        </p:nvSpPr>
        <p:spPr bwMode="auto">
          <a:xfrm>
            <a:off x="114300" y="212725"/>
            <a:ext cx="3276600" cy="523875"/>
          </a:xfrm>
          <a:prstGeom prst="rect">
            <a:avLst/>
          </a:prstGeom>
          <a:solidFill>
            <a:schemeClr val="bg1"/>
          </a:solidFill>
          <a:ln w="9525">
            <a:noFill/>
            <a:miter lim="800000"/>
            <a:headEnd/>
            <a:tailEnd/>
          </a:ln>
        </p:spPr>
        <p:txBody>
          <a:bodyPr wrap="none">
            <a:spAutoFit/>
          </a:bodyPr>
          <a:lstStyle/>
          <a:p>
            <a:pPr fontAlgn="base">
              <a:spcBef>
                <a:spcPct val="0"/>
              </a:spcBef>
              <a:spcAft>
                <a:spcPct val="0"/>
              </a:spcAft>
              <a:defRPr/>
            </a:pPr>
            <a:r>
              <a:rPr lang="en-US" sz="2800">
                <a:solidFill>
                  <a:srgbClr val="000000"/>
                </a:solidFill>
                <a:latin typeface="Arial" pitchFamily="34" charset="0"/>
                <a:ea typeface="ＭＳ Ｐゴシック" pitchFamily="34" charset="-128"/>
                <a:cs typeface="ＭＳ Ｐゴシック" charset="0"/>
              </a:rPr>
              <a:t>tracks and showers</a:t>
            </a:r>
          </a:p>
        </p:txBody>
      </p:sp>
      <p:pic>
        <p:nvPicPr>
          <p:cNvPr id="695299" name="Picture 3" descr="figure3b.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722313"/>
            <a:ext cx="3303588" cy="247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95300" name="Picture 2" descr="figure3a.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4800" y="708025"/>
            <a:ext cx="3322638"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p:cNvCxnSpPr/>
          <p:nvPr/>
        </p:nvCxnSpPr>
        <p:spPr>
          <a:xfrm flipH="1" flipV="1">
            <a:off x="6204379" y="4536934"/>
            <a:ext cx="2417491" cy="1928006"/>
          </a:xfrm>
          <a:prstGeom prst="straightConnector1">
            <a:avLst/>
          </a:prstGeom>
          <a:ln>
            <a:solidFill>
              <a:schemeClr val="bg1"/>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764673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0178"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0179" name="Text Box 3"/>
          <p:cNvSpPr txBox="1">
            <a:spLocks noChangeArrowheads="1"/>
          </p:cNvSpPr>
          <p:nvPr/>
        </p:nvSpPr>
        <p:spPr bwMode="auto">
          <a:xfrm>
            <a:off x="2314763" y="1867741"/>
            <a:ext cx="6186309"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Tx/>
              <a:buChar char="•"/>
            </a:pPr>
            <a:endParaRPr lang="en-US" sz="2000" dirty="0">
              <a:solidFill>
                <a:srgbClr val="FFFFFF"/>
              </a:solidFill>
            </a:endParaRPr>
          </a:p>
          <a:p>
            <a:pPr marL="457200" indent="-457200" defTabSz="914400" eaLnBrk="1" fontAlgn="base" hangingPunct="1">
              <a:spcBef>
                <a:spcPct val="0"/>
              </a:spcBef>
              <a:spcAft>
                <a:spcPct val="0"/>
              </a:spcAft>
              <a:buFont typeface="Arial"/>
              <a:buChar char="•"/>
            </a:pPr>
            <a:r>
              <a:rPr lang="en-US" sz="2800" dirty="0" smtClean="0">
                <a:solidFill>
                  <a:srgbClr val="FFFFFF"/>
                </a:solidFill>
              </a:rPr>
              <a:t>too high energy to be atmospheric</a:t>
            </a:r>
          </a:p>
          <a:p>
            <a:pPr defTabSz="914400" eaLnBrk="1" fontAlgn="base" hangingPunct="1">
              <a:spcBef>
                <a:spcPct val="0"/>
              </a:spcBef>
              <a:spcAft>
                <a:spcPct val="0"/>
              </a:spcAft>
            </a:pPr>
            <a:r>
              <a:rPr lang="en-US" sz="2800" dirty="0" smtClean="0">
                <a:solidFill>
                  <a:srgbClr val="FFFFFF"/>
                </a:solidFill>
              </a:rPr>
              <a:t>    neutrinos (&gt; 1,000 </a:t>
            </a:r>
            <a:r>
              <a:rPr lang="en-US" sz="2800" dirty="0" err="1" smtClean="0">
                <a:solidFill>
                  <a:srgbClr val="FFFFFF"/>
                </a:solidFill>
              </a:rPr>
              <a:t>TeV</a:t>
            </a:r>
            <a:r>
              <a:rPr lang="en-US" sz="2800" dirty="0" smtClean="0">
                <a:solidFill>
                  <a:srgbClr val="FFFFFF"/>
                </a:solidFill>
              </a:rPr>
              <a:t>)</a:t>
            </a:r>
          </a:p>
          <a:p>
            <a:pPr marL="457200" indent="-457200" defTabSz="914400" eaLnBrk="1" fontAlgn="base" hangingPunct="1">
              <a:spcBef>
                <a:spcPct val="0"/>
              </a:spcBef>
              <a:spcAft>
                <a:spcPct val="0"/>
              </a:spcAft>
              <a:buFont typeface="Arial"/>
              <a:buChar char="•"/>
            </a:pPr>
            <a:endParaRPr lang="en-US" sz="2800" dirty="0">
              <a:solidFill>
                <a:srgbClr val="FFFFFF"/>
              </a:solidFill>
            </a:endParaRPr>
          </a:p>
          <a:p>
            <a:pPr marL="457200" indent="-457200" defTabSz="914400" eaLnBrk="1" fontAlgn="base" hangingPunct="1">
              <a:spcBef>
                <a:spcPct val="0"/>
              </a:spcBef>
              <a:spcAft>
                <a:spcPct val="0"/>
              </a:spcAft>
              <a:buFont typeface="Arial"/>
              <a:buChar char="•"/>
            </a:pPr>
            <a:r>
              <a:rPr lang="en-US" sz="2800" dirty="0" smtClean="0">
                <a:solidFill>
                  <a:srgbClr val="FFFFFF"/>
                </a:solidFill>
              </a:rPr>
              <a:t>no atmospheric shower of particles</a:t>
            </a:r>
          </a:p>
          <a:p>
            <a:pPr defTabSz="914400" eaLnBrk="1" fontAlgn="base" hangingPunct="1">
              <a:spcBef>
                <a:spcPct val="0"/>
              </a:spcBef>
              <a:spcAft>
                <a:spcPct val="0"/>
              </a:spcAft>
            </a:pPr>
            <a:r>
              <a:rPr lang="en-US" sz="2800" dirty="0">
                <a:solidFill>
                  <a:srgbClr val="FFFFFF"/>
                </a:solidFill>
              </a:rPr>
              <a:t> </a:t>
            </a:r>
            <a:r>
              <a:rPr lang="en-US" sz="2800" dirty="0" smtClean="0">
                <a:solidFill>
                  <a:srgbClr val="FFFFFF"/>
                </a:solidFill>
              </a:rPr>
              <a:t>    accompany these neutrinos</a:t>
            </a:r>
          </a:p>
          <a:p>
            <a:pPr defTabSz="914400" eaLnBrk="1" fontAlgn="base" hangingPunct="1">
              <a:spcBef>
                <a:spcPct val="0"/>
              </a:spcBef>
              <a:spcAft>
                <a:spcPct val="0"/>
              </a:spcAft>
            </a:pPr>
            <a:endParaRPr lang="en-US" sz="2800" dirty="0">
              <a:solidFill>
                <a:srgbClr val="FFFFFF"/>
              </a:solidFill>
            </a:endParaRPr>
          </a:p>
          <a:p>
            <a:pPr marL="457200" indent="-457200" defTabSz="914400" eaLnBrk="1" fontAlgn="base" hangingPunct="1">
              <a:spcBef>
                <a:spcPct val="0"/>
              </a:spcBef>
              <a:spcAft>
                <a:spcPct val="0"/>
              </a:spcAft>
              <a:buFont typeface="Arial"/>
              <a:buChar char="•"/>
            </a:pPr>
            <a:r>
              <a:rPr lang="en-US" sz="2800" dirty="0" smtClean="0">
                <a:solidFill>
                  <a:srgbClr val="FFFFFF"/>
                </a:solidFill>
              </a:rPr>
              <a:t>find more</a:t>
            </a:r>
            <a:endParaRPr lang="en-US" sz="2800" dirty="0">
              <a:solidFill>
                <a:srgbClr val="FFFFFF"/>
              </a:solidFill>
            </a:endParaRPr>
          </a:p>
        </p:txBody>
      </p:sp>
      <p:sp>
        <p:nvSpPr>
          <p:cNvPr id="690180"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90181"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976784"/>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00417" name="Object 2"/>
          <p:cNvGraphicFramePr>
            <a:graphicFrameLocks noChangeAspect="1"/>
          </p:cNvGraphicFramePr>
          <p:nvPr/>
        </p:nvGraphicFramePr>
        <p:xfrm>
          <a:off x="0" y="0"/>
          <a:ext cx="9144000" cy="6862763"/>
        </p:xfrm>
        <a:graphic>
          <a:graphicData uri="http://schemas.openxmlformats.org/presentationml/2006/ole">
            <mc:AlternateContent xmlns:mc="http://schemas.openxmlformats.org/markup-compatibility/2006">
              <mc:Choice xmlns:v="urn:schemas-microsoft-com:vml" Requires="v">
                <p:oleObj spid="_x0000_s16388"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700418"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40350" y="320675"/>
            <a:ext cx="3422650" cy="547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0419" name="TextBox 3"/>
          <p:cNvSpPr txBox="1">
            <a:spLocks noChangeArrowheads="1"/>
          </p:cNvSpPr>
          <p:nvPr/>
        </p:nvSpPr>
        <p:spPr bwMode="auto">
          <a:xfrm>
            <a:off x="609600" y="381000"/>
            <a:ext cx="8299450" cy="726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buFont typeface="Arial" charset="0"/>
              <a:buChar char="•"/>
            </a:pPr>
            <a:r>
              <a:rPr lang="en-US" sz="2800">
                <a:solidFill>
                  <a:srgbClr val="FFFFFF"/>
                </a:solidFill>
              </a:rPr>
              <a:t> find more contained</a:t>
            </a:r>
          </a:p>
          <a:p>
            <a:pPr defTabSz="914400" eaLnBrk="1" fontAlgn="base" hangingPunct="1">
              <a:spcBef>
                <a:spcPct val="0"/>
              </a:spcBef>
              <a:spcAft>
                <a:spcPct val="0"/>
              </a:spcAft>
            </a:pPr>
            <a:r>
              <a:rPr lang="en-US" sz="2800">
                <a:solidFill>
                  <a:srgbClr val="FFFFFF"/>
                </a:solidFill>
              </a:rPr>
              <a:t>  events (420 Mton)</a:t>
            </a:r>
          </a:p>
          <a:p>
            <a:pPr defTabSz="914400" eaLnBrk="1" fontAlgn="base" hangingPunct="1">
              <a:spcBef>
                <a:spcPct val="0"/>
              </a:spcBef>
              <a:spcAft>
                <a:spcPct val="0"/>
              </a:spcAft>
            </a:pPr>
            <a:endParaRPr lang="en-US" sz="2800">
              <a:solidFill>
                <a:srgbClr val="FFFFFF"/>
              </a:solidFill>
            </a:endParaRPr>
          </a:p>
          <a:p>
            <a:pPr defTabSz="914400" eaLnBrk="1" fontAlgn="base" hangingPunct="1">
              <a:spcBef>
                <a:spcPct val="0"/>
              </a:spcBef>
              <a:spcAft>
                <a:spcPct val="0"/>
              </a:spcAft>
              <a:buFont typeface="Arial" charset="0"/>
              <a:buChar char="•"/>
            </a:pPr>
            <a:r>
              <a:rPr lang="en-US" sz="2800">
                <a:solidFill>
                  <a:srgbClr val="FFFFFF"/>
                </a:solidFill>
              </a:rPr>
              <a:t> total calorimetry</a:t>
            </a:r>
          </a:p>
          <a:p>
            <a:pPr defTabSz="914400" eaLnBrk="1" fontAlgn="base" hangingPunct="1">
              <a:spcBef>
                <a:spcPct val="0"/>
              </a:spcBef>
              <a:spcAft>
                <a:spcPct val="0"/>
              </a:spcAft>
              <a:buFont typeface="Arial" charset="0"/>
              <a:buChar char="•"/>
            </a:pPr>
            <a:endParaRPr lang="en-US" sz="2800">
              <a:solidFill>
                <a:srgbClr val="FFFFFF"/>
              </a:solidFill>
            </a:endParaRPr>
          </a:p>
          <a:p>
            <a:pPr defTabSz="914400" eaLnBrk="1" fontAlgn="base" hangingPunct="1">
              <a:spcBef>
                <a:spcPct val="0"/>
              </a:spcBef>
              <a:spcAft>
                <a:spcPct val="0"/>
              </a:spcAft>
              <a:buFont typeface="Arial" charset="0"/>
              <a:buChar char="•"/>
            </a:pPr>
            <a:r>
              <a:rPr lang="en-US" sz="2800">
                <a:solidFill>
                  <a:srgbClr val="FFFFFF"/>
                </a:solidFill>
              </a:rPr>
              <a:t> complete sky coverage</a:t>
            </a:r>
          </a:p>
          <a:p>
            <a:pPr defTabSz="914400" eaLnBrk="1" fontAlgn="base" hangingPunct="1">
              <a:spcBef>
                <a:spcPct val="0"/>
              </a:spcBef>
              <a:spcAft>
                <a:spcPct val="0"/>
              </a:spcAft>
            </a:pPr>
            <a:endParaRPr lang="en-US" sz="2800">
              <a:solidFill>
                <a:srgbClr val="FFFFFF"/>
              </a:solidFill>
            </a:endParaRPr>
          </a:p>
          <a:p>
            <a:pPr defTabSz="914400" eaLnBrk="1" fontAlgn="base" hangingPunct="1">
              <a:spcBef>
                <a:spcPct val="0"/>
              </a:spcBef>
              <a:spcAft>
                <a:spcPct val="0"/>
              </a:spcAft>
              <a:buFont typeface="Arial" charset="0"/>
              <a:buChar char="•"/>
            </a:pPr>
            <a:r>
              <a:rPr lang="en-US" sz="2800">
                <a:solidFill>
                  <a:srgbClr val="FFFFFF"/>
                </a:solidFill>
              </a:rPr>
              <a:t> flavor determined</a:t>
            </a:r>
          </a:p>
          <a:p>
            <a:pPr defTabSz="914400" eaLnBrk="1" fontAlgn="base" hangingPunct="1">
              <a:spcBef>
                <a:spcPct val="0"/>
              </a:spcBef>
              <a:spcAft>
                <a:spcPct val="0"/>
              </a:spcAft>
              <a:buFont typeface="Arial" charset="0"/>
              <a:buChar char="•"/>
            </a:pPr>
            <a:endParaRPr lang="en-US" sz="2800">
              <a:solidFill>
                <a:srgbClr val="FFFFFF"/>
              </a:solidFill>
            </a:endParaRPr>
          </a:p>
          <a:p>
            <a:pPr defTabSz="914400" eaLnBrk="1" fontAlgn="base" hangingPunct="1">
              <a:spcBef>
                <a:spcPct val="0"/>
              </a:spcBef>
              <a:spcAft>
                <a:spcPct val="0"/>
              </a:spcAft>
              <a:buFont typeface="Arial" charset="0"/>
              <a:buChar char="•"/>
            </a:pPr>
            <a:r>
              <a:rPr lang="en-US" sz="2800">
                <a:solidFill>
                  <a:srgbClr val="FFFFFF"/>
                </a:solidFill>
              </a:rPr>
              <a:t> some will be muon</a:t>
            </a:r>
          </a:p>
          <a:p>
            <a:pPr defTabSz="914400" eaLnBrk="1" fontAlgn="base" hangingPunct="1">
              <a:spcBef>
                <a:spcPct val="0"/>
              </a:spcBef>
              <a:spcAft>
                <a:spcPct val="0"/>
              </a:spcAft>
            </a:pPr>
            <a:r>
              <a:rPr lang="en-US" sz="2800">
                <a:solidFill>
                  <a:srgbClr val="FFFFFF"/>
                </a:solidFill>
              </a:rPr>
              <a:t>  neutrinos with good</a:t>
            </a:r>
          </a:p>
          <a:p>
            <a:pPr defTabSz="914400" eaLnBrk="1" fontAlgn="base" hangingPunct="1">
              <a:spcBef>
                <a:spcPct val="0"/>
              </a:spcBef>
              <a:spcAft>
                <a:spcPct val="0"/>
              </a:spcAft>
            </a:pPr>
            <a:r>
              <a:rPr lang="en-US" sz="2800">
                <a:solidFill>
                  <a:srgbClr val="FFFFFF"/>
                </a:solidFill>
              </a:rPr>
              <a:t>  angular resolution</a:t>
            </a:r>
          </a:p>
          <a:p>
            <a:pPr defTabSz="914400" eaLnBrk="1" fontAlgn="base" hangingPunct="1">
              <a:spcBef>
                <a:spcPct val="0"/>
              </a:spcBef>
              <a:spcAft>
                <a:spcPct val="0"/>
              </a:spcAft>
            </a:pPr>
            <a:endParaRPr lang="en-US" sz="2800">
              <a:solidFill>
                <a:srgbClr val="FFFFFF"/>
              </a:solidFill>
            </a:endParaRPr>
          </a:p>
          <a:p>
            <a:pPr defTabSz="914400" eaLnBrk="1" fontAlgn="base" hangingPunct="1">
              <a:spcBef>
                <a:spcPct val="0"/>
              </a:spcBef>
              <a:spcAft>
                <a:spcPct val="0"/>
              </a:spcAft>
            </a:pPr>
            <a:r>
              <a:rPr lang="en-US" sz="2800">
                <a:solidFill>
                  <a:srgbClr val="FFFFFF"/>
                </a:solidFill>
              </a:rPr>
              <a:t>loss in statistics is compensated by event definition</a:t>
            </a:r>
          </a:p>
          <a:p>
            <a:pPr defTabSz="914400" eaLnBrk="1" fontAlgn="base" hangingPunct="1">
              <a:spcBef>
                <a:spcPct val="0"/>
              </a:spcBef>
              <a:spcAft>
                <a:spcPct val="0"/>
              </a:spcAft>
            </a:pPr>
            <a:endParaRPr lang="en-US" sz="2800">
              <a:solidFill>
                <a:srgbClr val="FFFFFF"/>
              </a:solidFill>
            </a:endParaRPr>
          </a:p>
          <a:p>
            <a:pPr defTabSz="914400" eaLnBrk="1" fontAlgn="base" hangingPunct="1">
              <a:spcBef>
                <a:spcPct val="0"/>
              </a:spcBef>
              <a:spcAft>
                <a:spcPct val="0"/>
              </a:spcAft>
            </a:pPr>
            <a:endParaRPr lang="en-US" sz="2800">
              <a:solidFill>
                <a:srgbClr val="FFFFFF"/>
              </a:solidFill>
            </a:endParaRPr>
          </a:p>
          <a:p>
            <a:pPr defTabSz="914400" eaLnBrk="1" fontAlgn="base" hangingPunct="1">
              <a:spcBef>
                <a:spcPct val="0"/>
              </a:spcBef>
              <a:spcAft>
                <a:spcPct val="0"/>
              </a:spcAft>
            </a:pPr>
            <a:endParaRPr lang="en-US" sz="1800">
              <a:solidFill>
                <a:srgbClr val="FFFFFF"/>
              </a:solidFill>
            </a:endParaRPr>
          </a:p>
        </p:txBody>
      </p:sp>
      <p:pic>
        <p:nvPicPr>
          <p:cNvPr id="70042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304800"/>
            <a:ext cx="4545013"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533400" y="381000"/>
            <a:ext cx="3733800" cy="990600"/>
          </a:xfrm>
          <a:prstGeom prst="rect">
            <a:avLst/>
          </a:prstGeom>
          <a:noFill/>
          <a:ln w="28575" cmpd="sng">
            <a:solidFill>
              <a:schemeClr val="bg1"/>
            </a:solidFill>
          </a:ln>
        </p:spPr>
        <p:style>
          <a:lnRef idx="1">
            <a:schemeClr val="accent1"/>
          </a:lnRef>
          <a:fillRef idx="3">
            <a:schemeClr val="accent1"/>
          </a:fillRef>
          <a:effectRef idx="2">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Calibri"/>
            </a:endParaRPr>
          </a:p>
        </p:txBody>
      </p:sp>
    </p:spTree>
    <p:extLst>
      <p:ext uri="{BB962C8B-B14F-4D97-AF65-F5344CB8AC3E}">
        <p14:creationId xmlns:p14="http://schemas.microsoft.com/office/powerpoint/2010/main" val="2773101241"/>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1441"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101E39E-2C22-9146-883F-828A47EF8BF1}" type="slidenum">
              <a:rPr lang="en-US" sz="1400">
                <a:solidFill>
                  <a:srgbClr val="000000"/>
                </a:solidFill>
              </a:rPr>
              <a:pPr eaLnBrk="1" hangingPunct="1"/>
              <a:t>36</a:t>
            </a:fld>
            <a:endParaRPr lang="en-US" sz="1400">
              <a:solidFill>
                <a:srgbClr val="000000"/>
              </a:solidFill>
            </a:endParaRPr>
          </a:p>
        </p:txBody>
      </p:sp>
      <p:pic>
        <p:nvPicPr>
          <p:cNvPr id="701442" name="Picture 2" descr="powerpoint-slide_heseB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160861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2465"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4680B21-17EE-8F4F-A3B3-50859A057D88}" type="slidenum">
              <a:rPr lang="en-US" sz="1400">
                <a:solidFill>
                  <a:srgbClr val="000000"/>
                </a:solidFill>
              </a:rPr>
              <a:pPr eaLnBrk="1" hangingPunct="1"/>
              <a:t>37</a:t>
            </a:fld>
            <a:endParaRPr lang="en-US" sz="1400">
              <a:solidFill>
                <a:srgbClr val="000000"/>
              </a:solidFill>
            </a:endParaRPr>
          </a:p>
        </p:txBody>
      </p:sp>
      <p:pic>
        <p:nvPicPr>
          <p:cNvPr id="702466" name="Picture 2" descr="powerpoint-slide_heseB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44785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3857" name="Object 2"/>
          <p:cNvGraphicFramePr>
            <a:graphicFrameLocks noChangeAspect="1"/>
          </p:cNvGraphicFramePr>
          <p:nvPr/>
        </p:nvGraphicFramePr>
        <p:xfrm>
          <a:off x="0" y="0"/>
          <a:ext cx="9144000" cy="6858000"/>
        </p:xfrm>
        <a:graphic>
          <a:graphicData uri="http://schemas.openxmlformats.org/presentationml/2006/ole">
            <mc:AlternateContent xmlns:mc="http://schemas.openxmlformats.org/markup-compatibility/2006">
              <mc:Choice xmlns:v="urn:schemas-microsoft-com:vml" Requires="v">
                <p:oleObj spid="_x0000_s17412"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33859" name="Rectangle 2"/>
          <p:cNvSpPr>
            <a:spLocks noChangeArrowheads="1"/>
          </p:cNvSpPr>
          <p:nvPr/>
        </p:nvSpPr>
        <p:spPr bwMode="auto">
          <a:xfrm>
            <a:off x="4994275" y="3105150"/>
            <a:ext cx="45720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fontAlgn="base">
              <a:spcBef>
                <a:spcPct val="0"/>
              </a:spcBef>
              <a:spcAft>
                <a:spcPct val="0"/>
              </a:spcAft>
            </a:pPr>
            <a:r>
              <a:rPr lang="hr-HR" sz="1600">
                <a:solidFill>
                  <a:srgbClr val="000000"/>
                </a:solidFill>
                <a:latin typeface="Arial" charset="0"/>
                <a:ea typeface="ＭＳ Ｐゴシック" charset="0"/>
                <a:cs typeface="ＭＳ Ｐゴシック" charset="0"/>
              </a:rPr>
              <a:t>E</a:t>
            </a:r>
            <a:r>
              <a:rPr lang="hr-HR" sz="1600" baseline="30000">
                <a:solidFill>
                  <a:srgbClr val="000000"/>
                </a:solidFill>
                <a:latin typeface="Arial" charset="0"/>
                <a:ea typeface="ＭＳ Ｐゴシック" charset="0"/>
                <a:cs typeface="ＭＳ Ｐゴシック" charset="0"/>
              </a:rPr>
              <a:t>2</a:t>
            </a:r>
            <a:r>
              <a:rPr lang="hr-HR" sz="1600">
                <a:solidFill>
                  <a:srgbClr val="000000"/>
                </a:solidFill>
                <a:latin typeface="Arial" charset="0"/>
                <a:ea typeface="ＭＳ Ｐゴシック" charset="0"/>
                <a:cs typeface="ＭＳ Ｐゴシック" charset="0"/>
              </a:rPr>
              <a:t>Φ(E) =</a:t>
            </a:r>
          </a:p>
          <a:p>
            <a:pPr fontAlgn="base">
              <a:spcBef>
                <a:spcPct val="0"/>
              </a:spcBef>
              <a:spcAft>
                <a:spcPct val="0"/>
              </a:spcAft>
            </a:pPr>
            <a:r>
              <a:rPr lang="hr-HR" sz="1600">
                <a:solidFill>
                  <a:srgbClr val="000000"/>
                </a:solidFill>
                <a:latin typeface="Arial" charset="0"/>
                <a:ea typeface="ＭＳ Ｐゴシック" charset="0"/>
                <a:cs typeface="ＭＳ Ｐゴシック" charset="0"/>
              </a:rPr>
              <a:t>(3.6±1.2)·10</a:t>
            </a:r>
            <a:r>
              <a:rPr lang="hr-HR" sz="1600" baseline="30000">
                <a:solidFill>
                  <a:srgbClr val="000000"/>
                </a:solidFill>
                <a:latin typeface="Arial" charset="0"/>
                <a:ea typeface="ＭＳ Ｐゴシック" charset="0"/>
                <a:cs typeface="ＭＳ Ｐゴシック" charset="0"/>
              </a:rPr>
              <a:t>−8 </a:t>
            </a:r>
            <a:r>
              <a:rPr lang="hr-HR" sz="1600">
                <a:solidFill>
                  <a:srgbClr val="000000"/>
                </a:solidFill>
                <a:latin typeface="Arial" charset="0"/>
                <a:ea typeface="ＭＳ Ｐゴシック" charset="0"/>
                <a:cs typeface="ＭＳ Ｐゴシック" charset="0"/>
              </a:rPr>
              <a:t>GeVcm</a:t>
            </a:r>
            <a:r>
              <a:rPr lang="hr-HR" sz="1600" baseline="30000">
                <a:solidFill>
                  <a:srgbClr val="000000"/>
                </a:solidFill>
                <a:latin typeface="Arial" charset="0"/>
                <a:ea typeface="ＭＳ Ｐゴシック" charset="0"/>
                <a:cs typeface="ＭＳ Ｐゴシック" charset="0"/>
              </a:rPr>
              <a:t>−2</a:t>
            </a:r>
            <a:r>
              <a:rPr lang="hr-HR" sz="1600">
                <a:solidFill>
                  <a:srgbClr val="000000"/>
                </a:solidFill>
                <a:latin typeface="Arial" charset="0"/>
                <a:ea typeface="ＭＳ Ｐゴシック" charset="0"/>
                <a:cs typeface="ＭＳ Ｐゴシック" charset="0"/>
              </a:rPr>
              <a:t>s</a:t>
            </a:r>
            <a:r>
              <a:rPr lang="hr-HR" sz="1600" baseline="30000">
                <a:solidFill>
                  <a:srgbClr val="000000"/>
                </a:solidFill>
                <a:latin typeface="Arial" charset="0"/>
                <a:ea typeface="ＭＳ Ｐゴシック" charset="0"/>
                <a:cs typeface="ＭＳ Ｐゴシック" charset="0"/>
              </a:rPr>
              <a:t>−1</a:t>
            </a:r>
            <a:r>
              <a:rPr lang="hr-HR" sz="1600">
                <a:solidFill>
                  <a:srgbClr val="000000"/>
                </a:solidFill>
                <a:latin typeface="Arial" charset="0"/>
                <a:ea typeface="ＭＳ Ｐゴシック" charset="0"/>
                <a:cs typeface="ＭＳ Ｐゴシック" charset="0"/>
              </a:rPr>
              <a:t>sr</a:t>
            </a:r>
            <a:r>
              <a:rPr lang="hr-HR" sz="1200" baseline="30000">
                <a:solidFill>
                  <a:srgbClr val="000000"/>
                </a:solidFill>
                <a:latin typeface="Arial" charset="0"/>
                <a:ea typeface="ＭＳ Ｐゴシック" charset="0"/>
                <a:cs typeface="ＭＳ Ｐゴシック" charset="0"/>
              </a:rPr>
              <a:t>−</a:t>
            </a:r>
            <a:r>
              <a:rPr lang="en-US" sz="1200" baseline="30000">
                <a:solidFill>
                  <a:srgbClr val="000000"/>
                </a:solidFill>
                <a:latin typeface="Arial" charset="0"/>
                <a:ea typeface="ＭＳ Ｐゴシック" charset="0"/>
                <a:cs typeface="ＭＳ Ｐゴシック" charset="0"/>
              </a:rPr>
              <a:t>1</a:t>
            </a:r>
            <a:endParaRPr lang="en-US">
              <a:solidFill>
                <a:srgbClr val="000000"/>
              </a:solidFill>
              <a:latin typeface="Calibri" charset="0"/>
              <a:ea typeface="ＭＳ Ｐゴシック" charset="0"/>
              <a:cs typeface="ＭＳ Ｐゴシック" charset="0"/>
            </a:endParaRPr>
          </a:p>
        </p:txBody>
      </p:sp>
      <p:cxnSp>
        <p:nvCxnSpPr>
          <p:cNvPr id="5" name="Straight Arrow Connector 4"/>
          <p:cNvCxnSpPr>
            <a:cxnSpLocks noChangeShapeType="1"/>
          </p:cNvCxnSpPr>
          <p:nvPr/>
        </p:nvCxnSpPr>
        <p:spPr bwMode="auto">
          <a:xfrm>
            <a:off x="6232525" y="3567113"/>
            <a:ext cx="365125" cy="695325"/>
          </a:xfrm>
          <a:prstGeom prst="straightConnector1">
            <a:avLst/>
          </a:prstGeom>
          <a:noFill/>
          <a:ln w="25400">
            <a:solidFill>
              <a:schemeClr val="tx1"/>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633861" name="Rectangle 6"/>
          <p:cNvSpPr>
            <a:spLocks noChangeArrowheads="1"/>
          </p:cNvSpPr>
          <p:nvPr/>
        </p:nvSpPr>
        <p:spPr bwMode="auto">
          <a:xfrm>
            <a:off x="6942138" y="4892675"/>
            <a:ext cx="17938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fontAlgn="base">
              <a:spcBef>
                <a:spcPct val="0"/>
              </a:spcBef>
              <a:spcAft>
                <a:spcPct val="0"/>
              </a:spcAft>
            </a:pPr>
            <a:r>
              <a:rPr lang="en-US" sz="1600">
                <a:solidFill>
                  <a:srgbClr val="000000"/>
                </a:solidFill>
                <a:latin typeface="Arial" charset="0"/>
                <a:ea typeface="ＭＳ Ｐゴシック" charset="0"/>
                <a:cs typeface="ＭＳ Ｐゴシック" charset="0"/>
              </a:rPr>
              <a:t>atmospheric</a:t>
            </a:r>
            <a:r>
              <a:rPr lang="en-US" sz="1600">
                <a:solidFill>
                  <a:srgbClr val="000000"/>
                </a:solidFill>
                <a:latin typeface="Symbol" charset="0"/>
                <a:ea typeface="ＭＳ Ｐゴシック" charset="0"/>
                <a:cs typeface="ＭＳ Ｐゴシック" charset="0"/>
              </a:rPr>
              <a:t> n</a:t>
            </a:r>
          </a:p>
          <a:p>
            <a:pPr fontAlgn="base">
              <a:spcBef>
                <a:spcPct val="0"/>
              </a:spcBef>
              <a:spcAft>
                <a:spcPct val="0"/>
              </a:spcAft>
            </a:pPr>
            <a:r>
              <a:rPr lang="en-US" sz="1600">
                <a:solidFill>
                  <a:srgbClr val="000000"/>
                </a:solidFill>
                <a:latin typeface="Arial" charset="0"/>
                <a:ea typeface="ＭＳ Ｐゴシック" charset="0"/>
                <a:cs typeface="ＭＳ Ｐゴシック" charset="0"/>
              </a:rPr>
              <a:t>		and </a:t>
            </a:r>
            <a:r>
              <a:rPr lang="en-US" sz="1600">
                <a:solidFill>
                  <a:srgbClr val="000000"/>
                </a:solidFill>
                <a:latin typeface="Symbol" charset="0"/>
                <a:ea typeface="ＭＳ Ｐゴシック" charset="0"/>
                <a:cs typeface="ＭＳ Ｐゴシック" charset="0"/>
              </a:rPr>
              <a:t>m</a:t>
            </a:r>
          </a:p>
        </p:txBody>
      </p:sp>
      <p:cxnSp>
        <p:nvCxnSpPr>
          <p:cNvPr id="9" name="Straight Arrow Connector 8"/>
          <p:cNvCxnSpPr>
            <a:cxnSpLocks noChangeShapeType="1"/>
          </p:cNvCxnSpPr>
          <p:nvPr/>
        </p:nvCxnSpPr>
        <p:spPr bwMode="auto">
          <a:xfrm flipH="1">
            <a:off x="7146925" y="5232400"/>
            <a:ext cx="223838" cy="244475"/>
          </a:xfrm>
          <a:prstGeom prst="straightConnector1">
            <a:avLst/>
          </a:prstGeom>
          <a:noFill/>
          <a:ln w="25400">
            <a:solidFill>
              <a:schemeClr val="tx1"/>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633863" name="TextBox 15"/>
          <p:cNvSpPr txBox="1">
            <a:spLocks noChangeArrowheads="1"/>
          </p:cNvSpPr>
          <p:nvPr/>
        </p:nvSpPr>
        <p:spPr bwMode="auto">
          <a:xfrm>
            <a:off x="86559" y="126999"/>
            <a:ext cx="1784849"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457200" eaLnBrk="0" hangingPunct="0">
              <a:defRPr sz="2400">
                <a:solidFill>
                  <a:schemeClr val="tx1"/>
                </a:solidFill>
                <a:latin typeface="Arial" charset="0"/>
                <a:ea typeface="ＭＳ Ｐゴシック" charset="0"/>
                <a:cs typeface="ＭＳ Ｐゴシック" charset="0"/>
              </a:defRPr>
            </a:lvl1pPr>
            <a:lvl2pPr marL="742950" indent="-285750" defTabSz="457200" eaLnBrk="0" hangingPunct="0">
              <a:defRPr sz="2400">
                <a:solidFill>
                  <a:schemeClr val="tx1"/>
                </a:solidFill>
                <a:latin typeface="Arial" charset="0"/>
                <a:ea typeface="ＭＳ Ｐゴシック" charset="0"/>
              </a:defRPr>
            </a:lvl2pPr>
            <a:lvl3pPr marL="1143000" indent="-228600" defTabSz="457200" eaLnBrk="0" hangingPunct="0">
              <a:defRPr sz="2400">
                <a:solidFill>
                  <a:schemeClr val="tx1"/>
                </a:solidFill>
                <a:latin typeface="Arial" charset="0"/>
                <a:ea typeface="ＭＳ Ｐゴシック" charset="0"/>
              </a:defRPr>
            </a:lvl3pPr>
            <a:lvl4pPr marL="1600200" indent="-228600" defTabSz="457200" eaLnBrk="0" hangingPunct="0">
              <a:defRPr sz="2400">
                <a:solidFill>
                  <a:schemeClr val="tx1"/>
                </a:solidFill>
                <a:latin typeface="Arial" charset="0"/>
                <a:ea typeface="ＭＳ Ｐゴシック" charset="0"/>
              </a:defRPr>
            </a:lvl4pPr>
            <a:lvl5pPr marL="2057400" indent="-228600" defTabSz="4572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fontAlgn="base" hangingPunct="1">
              <a:spcBef>
                <a:spcPct val="0"/>
              </a:spcBef>
              <a:spcAft>
                <a:spcPct val="0"/>
              </a:spcAft>
            </a:pPr>
            <a:r>
              <a:rPr lang="en-US" dirty="0">
                <a:solidFill>
                  <a:srgbClr val="FFFFFF"/>
                </a:solidFill>
              </a:rPr>
              <a:t>total charge collected</a:t>
            </a:r>
          </a:p>
          <a:p>
            <a:pPr algn="ctr" eaLnBrk="1" fontAlgn="base" hangingPunct="1">
              <a:spcBef>
                <a:spcPct val="0"/>
              </a:spcBef>
              <a:spcAft>
                <a:spcPct val="0"/>
              </a:spcAft>
            </a:pPr>
            <a:r>
              <a:rPr lang="en-US" dirty="0">
                <a:solidFill>
                  <a:srgbClr val="FFFFFF"/>
                </a:solidFill>
              </a:rPr>
              <a:t>by PMTs of events with</a:t>
            </a:r>
          </a:p>
          <a:p>
            <a:pPr algn="ctr" eaLnBrk="1" fontAlgn="base" hangingPunct="1">
              <a:spcBef>
                <a:spcPct val="0"/>
              </a:spcBef>
              <a:spcAft>
                <a:spcPct val="0"/>
              </a:spcAft>
            </a:pPr>
            <a:r>
              <a:rPr lang="en-US" dirty="0">
                <a:solidFill>
                  <a:srgbClr val="FFFFFF"/>
                </a:solidFill>
              </a:rPr>
              <a:t>interaction inside the </a:t>
            </a:r>
          </a:p>
          <a:p>
            <a:pPr algn="ctr" eaLnBrk="1" fontAlgn="base" hangingPunct="1">
              <a:spcBef>
                <a:spcPct val="0"/>
              </a:spcBef>
              <a:spcAft>
                <a:spcPct val="0"/>
              </a:spcAft>
            </a:pPr>
            <a:r>
              <a:rPr lang="en-US" dirty="0">
                <a:solidFill>
                  <a:srgbClr val="FFFFFF"/>
                </a:solidFill>
              </a:rPr>
              <a:t>detector</a:t>
            </a:r>
          </a:p>
        </p:txBody>
      </p:sp>
      <p:pic>
        <p:nvPicPr>
          <p:cNvPr id="2" name="Picture 1"/>
          <p:cNvPicPr>
            <a:picLocks noChangeAspect="1"/>
          </p:cNvPicPr>
          <p:nvPr/>
        </p:nvPicPr>
        <p:blipFill>
          <a:blip r:embed="rId5"/>
          <a:stretch>
            <a:fillRect/>
          </a:stretch>
        </p:blipFill>
        <p:spPr>
          <a:xfrm>
            <a:off x="1981516" y="86036"/>
            <a:ext cx="7048741" cy="6648715"/>
          </a:xfrm>
          <a:prstGeom prst="rect">
            <a:avLst/>
          </a:prstGeom>
        </p:spPr>
      </p:pic>
    </p:spTree>
    <p:extLst>
      <p:ext uri="{BB962C8B-B14F-4D97-AF65-F5344CB8AC3E}">
        <p14:creationId xmlns:p14="http://schemas.microsoft.com/office/powerpoint/2010/main" val="209445889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ext uri="{D42A27DB-BD31-4B8C-83A1-F6EECF244321}">
                <p14:modId xmlns:p14="http://schemas.microsoft.com/office/powerpoint/2010/main" val="1048302414"/>
              </p:ext>
            </p:extLst>
          </p:nvPr>
        </p:nvGraphicFramePr>
        <p:xfrm>
          <a:off x="0" y="0"/>
          <a:ext cx="9144000" cy="6858000"/>
        </p:xfrm>
        <a:graphic>
          <a:graphicData uri="http://schemas.openxmlformats.org/presentationml/2006/ole">
            <mc:AlternateContent xmlns:mc="http://schemas.openxmlformats.org/markup-compatibility/2006">
              <mc:Choice xmlns:v="urn:schemas-microsoft-com:vml" Requires="v">
                <p:oleObj spid="_x0000_s19460"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5" name="Picture 4"/>
          <p:cNvPicPr>
            <a:picLocks noChangeAspect="1"/>
          </p:cNvPicPr>
          <p:nvPr/>
        </p:nvPicPr>
        <p:blipFill>
          <a:blip r:embed="rId5"/>
          <a:stretch>
            <a:fillRect/>
          </a:stretch>
        </p:blipFill>
        <p:spPr>
          <a:xfrm>
            <a:off x="3566197" y="3041501"/>
            <a:ext cx="5373118" cy="3662780"/>
          </a:xfrm>
          <a:prstGeom prst="rect">
            <a:avLst/>
          </a:prstGeom>
        </p:spPr>
      </p:pic>
      <p:sp>
        <p:nvSpPr>
          <p:cNvPr id="4" name="Up Arrow 3"/>
          <p:cNvSpPr/>
          <p:nvPr/>
        </p:nvSpPr>
        <p:spPr bwMode="auto">
          <a:xfrm>
            <a:off x="1503739" y="4156603"/>
            <a:ext cx="484632" cy="978408"/>
          </a:xfrm>
          <a:prstGeom prst="upArrow">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ndParaRPr>
          </a:p>
        </p:txBody>
      </p:sp>
      <p:sp>
        <p:nvSpPr>
          <p:cNvPr id="6" name="Down Arrow 5"/>
          <p:cNvSpPr/>
          <p:nvPr/>
        </p:nvSpPr>
        <p:spPr bwMode="auto">
          <a:xfrm>
            <a:off x="6600055" y="1821559"/>
            <a:ext cx="484632" cy="978408"/>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ndParaRPr>
          </a:p>
        </p:txBody>
      </p:sp>
      <p:sp>
        <p:nvSpPr>
          <p:cNvPr id="8" name="Oval 7"/>
          <p:cNvSpPr/>
          <p:nvPr/>
        </p:nvSpPr>
        <p:spPr bwMode="auto">
          <a:xfrm>
            <a:off x="6382838" y="4445271"/>
            <a:ext cx="2150866" cy="1516015"/>
          </a:xfrm>
          <a:prstGeom prst="ellipse">
            <a:avLst/>
          </a:prstGeom>
          <a:noFill/>
          <a:ln w="38100"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b="1">
              <a:solidFill>
                <a:srgbClr val="FFFFFF"/>
              </a:solidFill>
              <a:latin typeface="Arial" pitchFamily="34" charset="0"/>
            </a:endParaRPr>
          </a:p>
        </p:txBody>
      </p:sp>
      <p:sp>
        <p:nvSpPr>
          <p:cNvPr id="9" name="TextBox 8"/>
          <p:cNvSpPr txBox="1"/>
          <p:nvPr/>
        </p:nvSpPr>
        <p:spPr>
          <a:xfrm>
            <a:off x="0" y="5125686"/>
            <a:ext cx="3445424" cy="1384995"/>
          </a:xfrm>
          <a:prstGeom prst="rect">
            <a:avLst/>
          </a:prstGeom>
          <a:noFill/>
        </p:spPr>
        <p:txBody>
          <a:bodyPr wrap="none" rtlCol="0">
            <a:spAutoFit/>
          </a:bodyPr>
          <a:lstStyle/>
          <a:p>
            <a:pPr algn="ctr"/>
            <a:r>
              <a:rPr lang="en-US" sz="2800" dirty="0">
                <a:solidFill>
                  <a:srgbClr val="FFFFFF"/>
                </a:solidFill>
                <a:latin typeface="Calibri"/>
              </a:rPr>
              <a:t>neutrinos of all flavors</a:t>
            </a:r>
          </a:p>
          <a:p>
            <a:pPr algn="ctr"/>
            <a:r>
              <a:rPr lang="en-US" sz="2800" dirty="0">
                <a:solidFill>
                  <a:srgbClr val="FFFFFF"/>
                </a:solidFill>
                <a:latin typeface="Calibri"/>
              </a:rPr>
              <a:t>interacting inside</a:t>
            </a:r>
          </a:p>
          <a:p>
            <a:pPr algn="ctr"/>
            <a:r>
              <a:rPr lang="en-US" sz="2800" dirty="0" err="1">
                <a:solidFill>
                  <a:srgbClr val="FFFFFF"/>
                </a:solidFill>
                <a:latin typeface="Calibri"/>
              </a:rPr>
              <a:t>IceCube</a:t>
            </a:r>
            <a:endParaRPr lang="en-US" sz="2800" dirty="0">
              <a:solidFill>
                <a:srgbClr val="FFFFFF"/>
              </a:solidFill>
              <a:latin typeface="Calibri"/>
            </a:endParaRPr>
          </a:p>
        </p:txBody>
      </p:sp>
      <p:sp>
        <p:nvSpPr>
          <p:cNvPr id="10" name="Rectangle 9"/>
          <p:cNvSpPr/>
          <p:nvPr/>
        </p:nvSpPr>
        <p:spPr>
          <a:xfrm>
            <a:off x="4508297" y="276703"/>
            <a:ext cx="4572000" cy="1384995"/>
          </a:xfrm>
          <a:prstGeom prst="rect">
            <a:avLst/>
          </a:prstGeom>
        </p:spPr>
        <p:txBody>
          <a:bodyPr>
            <a:spAutoFit/>
          </a:bodyPr>
          <a:lstStyle/>
          <a:p>
            <a:pPr algn="ctr"/>
            <a:r>
              <a:rPr lang="en-US" sz="2800" dirty="0">
                <a:solidFill>
                  <a:srgbClr val="FFFFFF"/>
                </a:solidFill>
                <a:latin typeface="Calibri"/>
              </a:rPr>
              <a:t>confirmation!</a:t>
            </a:r>
          </a:p>
          <a:p>
            <a:pPr algn="ctr"/>
            <a:r>
              <a:rPr lang="en-US" sz="2800" dirty="0">
                <a:solidFill>
                  <a:srgbClr val="FFFFFF"/>
                </a:solidFill>
                <a:latin typeface="Calibri"/>
              </a:rPr>
              <a:t>flux of </a:t>
            </a:r>
            <a:r>
              <a:rPr lang="en-US" sz="2800" dirty="0" err="1">
                <a:solidFill>
                  <a:srgbClr val="FFFFFF"/>
                </a:solidFill>
                <a:latin typeface="Calibri"/>
              </a:rPr>
              <a:t>muon</a:t>
            </a:r>
            <a:r>
              <a:rPr lang="en-US" sz="2800" dirty="0">
                <a:solidFill>
                  <a:srgbClr val="FFFFFF"/>
                </a:solidFill>
                <a:latin typeface="Calibri"/>
              </a:rPr>
              <a:t> neutrinos</a:t>
            </a:r>
          </a:p>
          <a:p>
            <a:pPr algn="ctr"/>
            <a:r>
              <a:rPr lang="en-US" sz="2800" dirty="0">
                <a:solidFill>
                  <a:srgbClr val="FFFFFF"/>
                </a:solidFill>
                <a:latin typeface="Calibri"/>
              </a:rPr>
              <a:t>through the Earth</a:t>
            </a:r>
          </a:p>
        </p:txBody>
      </p:sp>
      <p:pic>
        <p:nvPicPr>
          <p:cNvPr id="7" name="Picture 6" descr="energy_distribution.pdf"/>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3200" y="199383"/>
            <a:ext cx="4281857" cy="3797821"/>
          </a:xfrm>
          <a:prstGeom prst="rect">
            <a:avLst/>
          </a:prstGeom>
        </p:spPr>
      </p:pic>
    </p:spTree>
    <p:extLst>
      <p:ext uri="{BB962C8B-B14F-4D97-AF65-F5344CB8AC3E}">
        <p14:creationId xmlns:p14="http://schemas.microsoft.com/office/powerpoint/2010/main" val="3955008321"/>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8609" name="Rectangle 1"/>
          <p:cNvSpPr>
            <a:spLocks noChangeArrowheads="1"/>
          </p:cNvSpPr>
          <p:nvPr/>
        </p:nvSpPr>
        <p:spPr bwMode="auto">
          <a:xfrm>
            <a:off x="-152400" y="6324600"/>
            <a:ext cx="9525000" cy="3810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hangingPunct="0"/>
            <a:endParaRPr lang="en-US" sz="2400">
              <a:solidFill>
                <a:prstClr val="black"/>
              </a:solidFill>
              <a:latin typeface="Calibri"/>
            </a:endParaRPr>
          </a:p>
        </p:txBody>
      </p:sp>
      <p:sp>
        <p:nvSpPr>
          <p:cNvPr id="3" name="TextBox 2"/>
          <p:cNvSpPr txBox="1"/>
          <p:nvPr/>
        </p:nvSpPr>
        <p:spPr>
          <a:xfrm>
            <a:off x="303741" y="214317"/>
            <a:ext cx="5711410" cy="461665"/>
          </a:xfrm>
          <a:prstGeom prst="rect">
            <a:avLst/>
          </a:prstGeom>
          <a:solidFill>
            <a:schemeClr val="tx1">
              <a:lumMod val="65000"/>
              <a:lumOff val="35000"/>
            </a:schemeClr>
          </a:solidFill>
        </p:spPr>
        <p:txBody>
          <a:bodyPr wrap="square">
            <a:spAutoFit/>
          </a:bodyPr>
          <a:lstStyle/>
          <a:p>
            <a:pPr algn="ctr">
              <a:defRPr/>
            </a:pPr>
            <a:r>
              <a:rPr lang="en-US" sz="2400" dirty="0">
                <a:solidFill>
                  <a:prstClr val="white"/>
                </a:solidFill>
                <a:latin typeface="Arial"/>
                <a:cs typeface="Arial"/>
              </a:rPr>
              <a:t>where do they come from (3 year data)?</a:t>
            </a:r>
          </a:p>
        </p:txBody>
      </p:sp>
      <p:pic>
        <p:nvPicPr>
          <p:cNvPr id="2" name="Picture 1"/>
          <p:cNvPicPr>
            <a:picLocks noChangeAspect="1"/>
          </p:cNvPicPr>
          <p:nvPr/>
        </p:nvPicPr>
        <p:blipFill>
          <a:blip r:embed="rId2"/>
          <a:stretch>
            <a:fillRect/>
          </a:stretch>
        </p:blipFill>
        <p:spPr>
          <a:xfrm>
            <a:off x="0" y="977900"/>
            <a:ext cx="9144000" cy="4894599"/>
          </a:xfrm>
          <a:prstGeom prst="rect">
            <a:avLst/>
          </a:prstGeom>
        </p:spPr>
      </p:pic>
    </p:spTree>
    <p:extLst>
      <p:ext uri="{BB962C8B-B14F-4D97-AF65-F5344CB8AC3E}">
        <p14:creationId xmlns:p14="http://schemas.microsoft.com/office/powerpoint/2010/main" val="33560986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05538" name="Picture 2" descr="physics_world_breakthrough_ICL-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54075"/>
            <a:ext cx="9144000" cy="514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5539" name="TextBox 4"/>
          <p:cNvSpPr txBox="1">
            <a:spLocks noChangeArrowheads="1"/>
          </p:cNvSpPr>
          <p:nvPr/>
        </p:nvSpPr>
        <p:spPr bwMode="auto">
          <a:xfrm>
            <a:off x="457200" y="6276975"/>
            <a:ext cx="80772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defTabSz="914400" eaLnBrk="1" fontAlgn="base" hangingPunct="1">
              <a:spcBef>
                <a:spcPct val="0"/>
              </a:spcBef>
              <a:spcAft>
                <a:spcPct val="0"/>
              </a:spcAft>
            </a:pPr>
            <a:r>
              <a:rPr lang="en-US" sz="1600">
                <a:solidFill>
                  <a:srgbClr val="FFFFFF"/>
                </a:solidFill>
              </a:rPr>
              <a:t>… for science and for the experimental accomplishment of building IceCube …</a:t>
            </a:r>
          </a:p>
        </p:txBody>
      </p:sp>
    </p:spTree>
    <p:extLst>
      <p:ext uri="{BB962C8B-B14F-4D97-AF65-F5344CB8AC3E}">
        <p14:creationId xmlns:p14="http://schemas.microsoft.com/office/powerpoint/2010/main" val="2133926620"/>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25666" name="Picture 4" descr="lighted dom string.jpeg"/>
          <p:cNvPicPr>
            <a:picLocks noChangeAspect="1"/>
          </p:cNvPicPr>
          <p:nvPr/>
        </p:nvPicPr>
        <p:blipFill>
          <a:blip r:embed="rId2">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Text Box 3"/>
          <p:cNvSpPr txBox="1">
            <a:spLocks noChangeArrowheads="1"/>
          </p:cNvSpPr>
          <p:nvPr/>
        </p:nvSpPr>
        <p:spPr bwMode="auto">
          <a:xfrm>
            <a:off x="3962400" y="2992438"/>
            <a:ext cx="2839239" cy="1495794"/>
          </a:xfrm>
          <a:prstGeom prst="rect">
            <a:avLst/>
          </a:prstGeom>
          <a:noFill/>
          <a:ln w="9525">
            <a:noFill/>
            <a:miter lim="800000"/>
            <a:headEnd/>
            <a:tailEnd/>
          </a:ln>
        </p:spPr>
        <p:txBody>
          <a:bodyPr wrap="none">
            <a:spAutoFit/>
          </a:bodyPr>
          <a:lstStyle/>
          <a:p>
            <a:pPr defTabSz="914400" fontAlgn="base">
              <a:spcBef>
                <a:spcPct val="0"/>
              </a:spcBef>
              <a:spcAft>
                <a:spcPct val="0"/>
              </a:spcAft>
              <a:buFontTx/>
              <a:buChar char="•"/>
              <a:defRPr/>
            </a:pPr>
            <a:endParaRPr lang="en-US" sz="2000" dirty="0">
              <a:solidFill>
                <a:srgbClr val="FFFFFF"/>
              </a:solidFill>
              <a:latin typeface="Arial" pitchFamily="34" charset="0"/>
              <a:ea typeface="ＭＳ Ｐゴシック" charset="0"/>
              <a:cs typeface="Arial" pitchFamily="34" charset="0"/>
            </a:endParaRPr>
          </a:p>
          <a:p>
            <a:pPr marL="342900" indent="-342900" defTabSz="914400">
              <a:spcBef>
                <a:spcPct val="20000"/>
              </a:spcBef>
              <a:buFont typeface="Arial" pitchFamily="34" charset="0"/>
              <a:buChar char="•"/>
              <a:defRPr/>
            </a:pPr>
            <a:r>
              <a:rPr lang="en-US" sz="3600" dirty="0">
                <a:solidFill>
                  <a:prstClr val="white"/>
                </a:solidFill>
                <a:latin typeface="Arial" pitchFamily="34" charset="0"/>
                <a:ea typeface="ＭＳ Ｐゴシック" charset="0"/>
                <a:cs typeface="Arial" pitchFamily="34" charset="0"/>
              </a:rPr>
              <a:t>the future </a:t>
            </a:r>
            <a:r>
              <a:rPr lang="en-US" sz="3600" dirty="0">
                <a:solidFill>
                  <a:prstClr val="white"/>
                </a:solidFill>
                <a:latin typeface="Arial" pitchFamily="34" charset="0"/>
                <a:ea typeface="ＭＳ Ｐゴシック" charset="0"/>
                <a:cs typeface="Arial" pitchFamily="34" charset="0"/>
              </a:rPr>
              <a:t>?</a:t>
            </a:r>
          </a:p>
          <a:p>
            <a:pPr defTabSz="914400" fontAlgn="base">
              <a:spcBef>
                <a:spcPct val="0"/>
              </a:spcBef>
              <a:spcAft>
                <a:spcPct val="0"/>
              </a:spcAft>
              <a:defRPr/>
            </a:pPr>
            <a:r>
              <a:rPr lang="en-US" sz="2800" dirty="0">
                <a:solidFill>
                  <a:srgbClr val="FFFFFF"/>
                </a:solidFill>
                <a:latin typeface="Arial" pitchFamily="34" charset="0"/>
                <a:ea typeface="ＭＳ Ｐゴシック" charset="0"/>
                <a:cs typeface="Arial" pitchFamily="34" charset="0"/>
              </a:rPr>
              <a:t> </a:t>
            </a:r>
            <a:endParaRPr lang="en-US" sz="2000" dirty="0">
              <a:solidFill>
                <a:srgbClr val="FFFFFF"/>
              </a:solidFill>
              <a:latin typeface="Arial" pitchFamily="34" charset="0"/>
              <a:ea typeface="ＭＳ Ｐゴシック" charset="0"/>
              <a:cs typeface="Arial" pitchFamily="34" charset="0"/>
            </a:endParaRPr>
          </a:p>
        </p:txBody>
      </p:sp>
      <p:sp>
        <p:nvSpPr>
          <p:cNvPr id="625668"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2000">
                <a:solidFill>
                  <a:srgbClr val="FFFFFF"/>
                </a:solidFill>
              </a:rPr>
              <a:t>IceCube.wisc.edu</a:t>
            </a:r>
          </a:p>
        </p:txBody>
      </p:sp>
      <p:sp>
        <p:nvSpPr>
          <p:cNvPr id="625669" name="Rectangle 4"/>
          <p:cNvSpPr>
            <a:spLocks noChangeArrowheads="1"/>
          </p:cNvSpPr>
          <p:nvPr/>
        </p:nvSpPr>
        <p:spPr bwMode="auto">
          <a:xfrm>
            <a:off x="2895600" y="457200"/>
            <a:ext cx="498951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defTabSz="914400" fontAlgn="base">
              <a:spcBef>
                <a:spcPct val="0"/>
              </a:spcBef>
              <a:spcAft>
                <a:spcPct val="0"/>
              </a:spcAft>
            </a:pPr>
            <a:r>
              <a:rPr lang="en-US" sz="4400">
                <a:solidFill>
                  <a:srgbClr val="FFFFFF"/>
                </a:solidFill>
                <a:latin typeface="Arial" charset="0"/>
                <a:ea typeface="ＭＳ Ｐゴシック" charset="0"/>
                <a:cs typeface="ＭＳ Ｐゴシック" charset="0"/>
              </a:rPr>
              <a:t>icebound neutrinos</a:t>
            </a:r>
            <a:endParaRPr lang="en-US">
              <a:solidFill>
                <a:srgbClr val="FFFFFF"/>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973208962"/>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0508" y="348269"/>
            <a:ext cx="8738807" cy="6321914"/>
          </a:xfrm>
          <a:prstGeom prst="rect">
            <a:avLst/>
          </a:prstGeom>
        </p:spPr>
      </p:pic>
      <p:sp>
        <p:nvSpPr>
          <p:cNvPr id="3" name="Rectangle 2"/>
          <p:cNvSpPr/>
          <p:nvPr/>
        </p:nvSpPr>
        <p:spPr>
          <a:xfrm>
            <a:off x="6833981" y="2205924"/>
            <a:ext cx="2105334" cy="1169808"/>
          </a:xfrm>
          <a:prstGeom prst="rect">
            <a:avLst/>
          </a:prstGeom>
          <a:solidFill>
            <a:schemeClr val="bg1">
              <a:lumMod val="65000"/>
              <a:alpha val="2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
        <p:nvSpPr>
          <p:cNvPr id="4" name="TextBox 3"/>
          <p:cNvSpPr txBox="1"/>
          <p:nvPr/>
        </p:nvSpPr>
        <p:spPr>
          <a:xfrm>
            <a:off x="8220828" y="6049580"/>
            <a:ext cx="903153" cy="451212"/>
          </a:xfrm>
          <a:prstGeom prst="rect">
            <a:avLst/>
          </a:prstGeom>
          <a:solidFill>
            <a:schemeClr val="bg1"/>
          </a:solidFill>
          <a:ln>
            <a:noFill/>
          </a:ln>
        </p:spPr>
        <p:txBody>
          <a:bodyPr wrap="square" rtlCol="0">
            <a:spAutoFit/>
          </a:bodyPr>
          <a:lstStyle/>
          <a:p>
            <a:endParaRPr lang="en-US" dirty="0">
              <a:solidFill>
                <a:prstClr val="black"/>
              </a:solidFill>
              <a:latin typeface="Calibri"/>
            </a:endParaRPr>
          </a:p>
        </p:txBody>
      </p:sp>
      <p:sp>
        <p:nvSpPr>
          <p:cNvPr id="5" name="TextBox 4"/>
          <p:cNvSpPr txBox="1"/>
          <p:nvPr/>
        </p:nvSpPr>
        <p:spPr>
          <a:xfrm>
            <a:off x="5848150" y="5815635"/>
            <a:ext cx="3099489" cy="646331"/>
          </a:xfrm>
          <a:prstGeom prst="rect">
            <a:avLst/>
          </a:prstGeom>
          <a:solidFill>
            <a:schemeClr val="bg1">
              <a:lumMod val="85000"/>
            </a:schemeClr>
          </a:solidFill>
        </p:spPr>
        <p:txBody>
          <a:bodyPr wrap="none" rtlCol="0">
            <a:spAutoFit/>
          </a:bodyPr>
          <a:lstStyle/>
          <a:p>
            <a:r>
              <a:rPr lang="en-US" dirty="0">
                <a:solidFill>
                  <a:prstClr val="black"/>
                </a:solidFill>
                <a:latin typeface="Calibri"/>
              </a:rPr>
              <a:t>instrumented volume: x 10</a:t>
            </a:r>
          </a:p>
          <a:p>
            <a:r>
              <a:rPr lang="en-US" dirty="0">
                <a:solidFill>
                  <a:prstClr val="black"/>
                </a:solidFill>
                <a:latin typeface="Calibri"/>
              </a:rPr>
              <a:t>angular resolution: 0.3 degrees</a:t>
            </a:r>
          </a:p>
        </p:txBody>
      </p:sp>
    </p:spTree>
    <p:extLst>
      <p:ext uri="{BB962C8B-B14F-4D97-AF65-F5344CB8AC3E}">
        <p14:creationId xmlns:p14="http://schemas.microsoft.com/office/powerpoint/2010/main" val="1065738932"/>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0">
          <a:gsLst>
            <a:gs pos="0">
              <a:schemeClr val="bg2"/>
            </a:gs>
            <a:gs pos="100000">
              <a:srgbClr val="FFFFFF"/>
            </a:gs>
          </a:gsLst>
          <a:lin ang="5400000" scaled="1"/>
        </a:gradFill>
        <a:effectLst/>
      </p:bgPr>
    </p:bg>
    <p:spTree>
      <p:nvGrpSpPr>
        <p:cNvPr id="1" name=""/>
        <p:cNvGrpSpPr/>
        <p:nvPr/>
      </p:nvGrpSpPr>
      <p:grpSpPr>
        <a:xfrm>
          <a:off x="0" y="0"/>
          <a:ext cx="0" cy="0"/>
          <a:chOff x="0" y="0"/>
          <a:chExt cx="0" cy="0"/>
        </a:xfrm>
      </p:grpSpPr>
      <p:graphicFrame>
        <p:nvGraphicFramePr>
          <p:cNvPr id="5" name="Object 2"/>
          <p:cNvGraphicFramePr>
            <a:graphicFrameLocks noChangeAspect="1"/>
          </p:cNvGraphicFramePr>
          <p:nvPr>
            <p:extLst>
              <p:ext uri="{D42A27DB-BD31-4B8C-83A1-F6EECF244321}">
                <p14:modId xmlns:p14="http://schemas.microsoft.com/office/powerpoint/2010/main" val="935632403"/>
              </p:ext>
            </p:extLst>
          </p:nvPr>
        </p:nvGraphicFramePr>
        <p:xfrm>
          <a:off x="0" y="-2"/>
          <a:ext cx="9144000" cy="6862763"/>
        </p:xfrm>
        <a:graphic>
          <a:graphicData uri="http://schemas.openxmlformats.org/presentationml/2006/ole">
            <mc:AlternateContent xmlns:mc="http://schemas.openxmlformats.org/markup-compatibility/2006">
              <mc:Choice xmlns:v="urn:schemas-microsoft-com:vml" Requires="v">
                <p:oleObj spid="_x0000_s20484" r:id="rId3" imgW="12215873" imgH="9168254" progId="">
                  <p:embed/>
                </p:oleObj>
              </mc:Choice>
              <mc:Fallback>
                <p:oleObj r:id="rId3" imgW="12215873" imgH="9168254"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
                        <a:ext cx="9144000" cy="686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70963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84363" y="1219200"/>
            <a:ext cx="5375275" cy="521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9636" name="Text Box 4"/>
          <p:cNvSpPr txBox="1">
            <a:spLocks noChangeArrowheads="1"/>
          </p:cNvSpPr>
          <p:nvPr/>
        </p:nvSpPr>
        <p:spPr bwMode="auto">
          <a:xfrm>
            <a:off x="183688" y="196982"/>
            <a:ext cx="223841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fontAlgn="base">
              <a:spcBef>
                <a:spcPct val="0"/>
              </a:spcBef>
              <a:spcAft>
                <a:spcPct val="0"/>
              </a:spcAft>
            </a:pPr>
            <a:r>
              <a:rPr lang="en-US" sz="4800" dirty="0">
                <a:solidFill>
                  <a:srgbClr val="FFFFFF"/>
                </a:solidFill>
                <a:latin typeface="Arial"/>
                <a:cs typeface="Arial"/>
              </a:rPr>
              <a:t>the end</a:t>
            </a:r>
            <a:endParaRPr lang="en-US" dirty="0">
              <a:solidFill>
                <a:srgbClr val="000000"/>
              </a:solidFill>
              <a:latin typeface="Arial"/>
              <a:cs typeface="Arial"/>
            </a:endParaRPr>
          </a:p>
        </p:txBody>
      </p:sp>
    </p:spTree>
    <p:extLst>
      <p:ext uri="{BB962C8B-B14F-4D97-AF65-F5344CB8AC3E}">
        <p14:creationId xmlns:p14="http://schemas.microsoft.com/office/powerpoint/2010/main" val="350427076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5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1_Default Design">
  <a:themeElements>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2_Default Design">
      <a:majorFont>
        <a:latin typeface="Times New Roman"/>
        <a:ea typeface="ＭＳ Ｐゴシック"/>
        <a:cs typeface="ＭＳ Ｐゴシック"/>
      </a:majorFont>
      <a:minorFont>
        <a:latin typeface="Times New Roman"/>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Default Design">
  <a:themeElements>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2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7_Default Design">
  <a:themeElements>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5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5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5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5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9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8_Default Design">
  <a:themeElements>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2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1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1.xml><?xml version="1.0" encoding="utf-8"?>
<a:theme xmlns:a="http://schemas.openxmlformats.org/drawingml/2006/main" name="1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2.xml><?xml version="1.0" encoding="utf-8"?>
<a:theme xmlns:a="http://schemas.openxmlformats.org/drawingml/2006/main" name="4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2_Default Design">
  <a:themeElements>
    <a:clrScheme name="9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9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9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9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9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9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9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9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9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2_kallen_halzen">
  <a:themeElements>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llen_halz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kallen_halze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kallen_halze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kallen_halze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kallen_halze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kallen_halze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kallen_halze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9_Default Design">
  <a:themeElements>
    <a:clrScheme name="8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8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8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8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8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8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8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8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8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1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1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9.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0.xml><?xml version="1.0" encoding="utf-8"?>
<a:theme xmlns:a="http://schemas.openxmlformats.org/drawingml/2006/main" name="9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2.xml><?xml version="1.0" encoding="utf-8"?>
<a:theme xmlns:a="http://schemas.openxmlformats.org/drawingml/2006/main" name="7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2_Title, Bullets &amp; Photo">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Gill Sans Light"/>
        <a:ea typeface=""/>
        <a:cs typeface=""/>
      </a:majorFont>
      <a:minorFont>
        <a:latin typeface="Helvetica Neu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3_Title - Top">
  <a:themeElements>
    <a:clrScheme name="">
      <a:dk1>
        <a:srgbClr val="000000"/>
      </a:dk1>
      <a:lt1>
        <a:srgbClr val="FFFFFF"/>
      </a:lt1>
      <a:dk2>
        <a:srgbClr val="000000"/>
      </a:dk2>
      <a:lt2>
        <a:srgbClr val="000000"/>
      </a:lt2>
      <a:accent1>
        <a:srgbClr val="FFFFFF"/>
      </a:accent1>
      <a:accent2>
        <a:srgbClr val="333399"/>
      </a:accent2>
      <a:accent3>
        <a:srgbClr val="AAAAAA"/>
      </a:accent3>
      <a:accent4>
        <a:srgbClr val="DADADA"/>
      </a:accent4>
      <a:accent5>
        <a:srgbClr val="FFFFFF"/>
      </a:accent5>
      <a:accent6>
        <a:srgbClr val="2D2D8A"/>
      </a:accent6>
      <a:hlink>
        <a:srgbClr val="009999"/>
      </a:hlink>
      <a:folHlink>
        <a:srgbClr val="99CC00"/>
      </a:folHlink>
    </a:clrScheme>
    <a:fontScheme name="2_Title - Top">
      <a:majorFont>
        <a:latin typeface="Gill Sans"/>
        <a:ea typeface="ヒラギノ角ゴ ProN W3"/>
        <a:cs typeface=""/>
      </a:majorFont>
      <a:minorFont>
        <a:latin typeface="Gill Sans"/>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2_Title - To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TotalTime>
  <Words>758</Words>
  <Application>Microsoft Macintosh PowerPoint</Application>
  <PresentationFormat>On-screen Show (4:3)</PresentationFormat>
  <Paragraphs>213</Paragraphs>
  <Slides>44</Slides>
  <Notes>6</Notes>
  <HiddenSlides>0</HiddenSlides>
  <MMClips>4</MMClips>
  <ScaleCrop>false</ScaleCrop>
  <HeadingPairs>
    <vt:vector size="6" baseType="variant">
      <vt:variant>
        <vt:lpstr>Theme</vt:lpstr>
      </vt:variant>
      <vt:variant>
        <vt:i4>24</vt:i4>
      </vt:variant>
      <vt:variant>
        <vt:lpstr>Embedded OLE Servers</vt:lpstr>
      </vt:variant>
      <vt:variant>
        <vt:i4>0</vt:i4>
      </vt:variant>
      <vt:variant>
        <vt:lpstr>Slide Titles</vt:lpstr>
      </vt:variant>
      <vt:variant>
        <vt:i4>44</vt:i4>
      </vt:variant>
    </vt:vector>
  </HeadingPairs>
  <TitlesOfParts>
    <vt:vector size="68" baseType="lpstr">
      <vt:lpstr>Office Theme</vt:lpstr>
      <vt:lpstr>2_Default Design</vt:lpstr>
      <vt:lpstr>5_Office Theme</vt:lpstr>
      <vt:lpstr>21_Default Design</vt:lpstr>
      <vt:lpstr>6_Default Design</vt:lpstr>
      <vt:lpstr>17_Default Design</vt:lpstr>
      <vt:lpstr>9_Default Design</vt:lpstr>
      <vt:lpstr>8_Default Design</vt:lpstr>
      <vt:lpstr>11_Default Design</vt:lpstr>
      <vt:lpstr>8_Office Theme</vt:lpstr>
      <vt:lpstr>11_Office Theme</vt:lpstr>
      <vt:lpstr>4_Default Design</vt:lpstr>
      <vt:lpstr>12_Default Design</vt:lpstr>
      <vt:lpstr>21_Office Theme</vt:lpstr>
      <vt:lpstr>2_kallen_halzen</vt:lpstr>
      <vt:lpstr>19_Default Design</vt:lpstr>
      <vt:lpstr>1_Default Design</vt:lpstr>
      <vt:lpstr>13_Office Theme</vt:lpstr>
      <vt:lpstr>9_Office Theme</vt:lpstr>
      <vt:lpstr>9_Blank Presentation</vt:lpstr>
      <vt:lpstr>6_Office Theme</vt:lpstr>
      <vt:lpstr>7_Office Theme</vt:lpstr>
      <vt:lpstr>2_Title, Bullets &amp; Photo</vt:lpstr>
      <vt:lpstr>3_Title - Top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Francis Halzen</dc:creator>
  <cp:lastModifiedBy>Francis Halzen</cp:lastModifiedBy>
  <cp:revision>4</cp:revision>
  <dcterms:created xsi:type="dcterms:W3CDTF">2015-04-13T16:06:13Z</dcterms:created>
  <dcterms:modified xsi:type="dcterms:W3CDTF">2015-04-13T16:23:27Z</dcterms:modified>
</cp:coreProperties>
</file>