
<file path=[Content_Types].xml><?xml version="1.0" encoding="utf-8"?>
<Types xmlns="http://schemas.openxmlformats.org/package/2006/content-types">
  <Default Extension="jpg" ContentType="image/jpeg"/>
  <Default Extension="emf" ContentType="image/x-emf"/>
  <Default Extension="jpeg" ContentType="image/jpeg"/>
  <Default Extension="xml" ContentType="application/xml"/>
  <Default Extension="mpeg" ContentType="video/unknown"/>
  <Default Extension="mp4" ContentType="video/unknown"/>
  <Default Extension="vml" ContentType="application/vnd.openxmlformats-officedocument.vmlDrawing"/>
  <Default Extension="bin" ContentType="application/vnd.openxmlformats-officedocument.presentationml.printerSettings"/>
  <Default Extension="wmf" ContentType="image/x-wmf"/>
  <Default Extension="png" ContentType="image/png"/>
  <Default Extension="wdp" ContentType="image/vnd.ms-photo"/>
  <Default Extension="rels" ContentType="application/vnd.openxmlformats-package.relationships+xml"/>
  <Default Extension="avi"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9.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1.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2.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3.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4.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5.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6.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18.xml" ContentType="application/vnd.openxmlformats-officedocument.theme+xml"/>
  <Override PartName="/ppt/slideLayouts/slideLayout196.xml" ContentType="application/vnd.openxmlformats-officedocument.presentationml.slideLayout+xml"/>
  <Override PartName="/ppt/theme/theme19.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theme/theme22.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23.xml" ContentType="application/vnd.openxmlformats-officedocument.theme+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24.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theme/theme25.xml" ContentType="application/vnd.openxmlformats-officedocument.theme+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27.xml" ContentType="application/vnd.openxmlformats-officedocument.theme+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28.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9.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30.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1.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2.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3.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4.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theme/theme35.xml" ContentType="application/vnd.openxmlformats-officedocument.theme+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6.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7.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8.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9.xml" ContentType="application/vnd.openxmlformats-officedocument.theme+xml"/>
  <Override PartName="/ppt/theme/theme4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5.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6.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notesSlides/notesSlide7.xml" ContentType="application/vnd.openxmlformats-officedocument.presentationml.notesSlide+xml"/>
  <Override PartName="/ppt/embeddings/oleObject11.bin" ContentType="application/vnd.openxmlformats-officedocument.oleObject"/>
  <Override PartName="/ppt/notesSlides/notesSlide8.xml" ContentType="application/vnd.openxmlformats-officedocument.presentationml.notesSlide+xml"/>
  <Override PartName="/ppt/embeddings/oleObject12.bin" ContentType="application/vnd.openxmlformats-officedocument.oleObject"/>
  <Override PartName="/ppt/notesSlides/notesSlide9.xml" ContentType="application/vnd.openxmlformats-officedocument.presentationml.notesSlide+xml"/>
  <Override PartName="/ppt/embeddings/oleObject13.bin" ContentType="application/vnd.openxmlformats-officedocument.oleObject"/>
  <Override PartName="/ppt/notesSlides/notesSlide10.xml" ContentType="application/vnd.openxmlformats-officedocument.presentationml.notesSlide+xml"/>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notesSlides/notesSlide11.xml" ContentType="application/vnd.openxmlformats-officedocument.presentationml.notesSlide+xml"/>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notesSlides/notesSlide12.xml" ContentType="application/vnd.openxmlformats-officedocument.presentationml.notesSlide+xml"/>
  <Override PartName="/ppt/embeddings/oleObject22.bin" ContentType="application/vnd.openxmlformats-officedocument.oleObject"/>
  <Override PartName="/ppt/notesSlides/notesSlide13.xml" ContentType="application/vnd.openxmlformats-officedocument.presentationml.notesSlide+xml"/>
  <Override PartName="/ppt/embeddings/oleObject23.bin" ContentType="application/vnd.openxmlformats-officedocument.oleObject"/>
  <Override PartName="/ppt/notesSlides/notesSlide14.xml" ContentType="application/vnd.openxmlformats-officedocument.presentationml.notesSlide+xml"/>
  <Override PartName="/ppt/embeddings/oleObject24.bin" ContentType="application/vnd.openxmlformats-officedocument.oleObject"/>
  <Override PartName="/ppt/notesSlides/notesSlide15.xml" ContentType="application/vnd.openxmlformats-officedocument.presentationml.notesSlide+xml"/>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notesSlides/notesSlide16.xml" ContentType="application/vnd.openxmlformats-officedocument.presentationml.notesSlide+xml"/>
  <Override PartName="/ppt/embeddings/oleObject28.bin" ContentType="application/vnd.openxmlformats-officedocument.oleObject"/>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29.bin" ContentType="application/vnd.openxmlformats-officedocument.oleObject"/>
  <Override PartName="/ppt/embeddings/oleObject30.bin" ContentType="application/vnd.openxmlformats-officedocument.oleObject"/>
  <Override PartName="/ppt/embeddings/oleObject31.bin" ContentType="application/vnd.openxmlformats-officedocument.oleObject"/>
  <Override PartName="/ppt/embeddings/oleObject32.bin" ContentType="application/vnd.openxmlformats-officedocument.oleObject"/>
  <Override PartName="/ppt/embeddings/oleObject33.bin" ContentType="application/vnd.openxmlformats-officedocument.oleObject"/>
  <Override PartName="/ppt/embeddings/oleObject34.bin" ContentType="application/vnd.openxmlformats-officedocument.oleObject"/>
  <Override PartName="/ppt/embeddings/oleObject35.bin" ContentType="application/vnd.openxmlformats-officedocument.oleObject"/>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embeddings/oleObject39.bin" ContentType="application/vnd.openxmlformats-officedocument.oleObject"/>
  <Override PartName="/ppt/embeddings/oleObject40.bin" ContentType="application/vnd.openxmlformats-officedocument.oleObject"/>
  <Override PartName="/ppt/notesSlides/notesSlide24.xml" ContentType="application/vnd.openxmlformats-officedocument.presentationml.notesSlide+xml"/>
  <Override PartName="/ppt/notesSlides/notesSlide25.xml" ContentType="application/vnd.openxmlformats-officedocument.presentationml.notesSlide+xml"/>
  <Override PartName="/ppt/embeddings/oleObject41.bin" ContentType="application/vnd.openxmlformats-officedocument.oleObject"/>
  <Override PartName="/ppt/embeddings/oleObject42.bin" ContentType="application/vnd.openxmlformats-officedocument.oleObject"/>
  <Override PartName="/ppt/embeddings/oleObject43.bin" ContentType="application/vnd.openxmlformats-officedocument.oleObject"/>
  <Override PartName="/ppt/embeddings/oleObject44.bin" ContentType="application/vnd.openxmlformats-officedocument.oleObject"/>
  <Override PartName="/ppt/embeddings/oleObject45.bin" ContentType="application/vnd.openxmlformats-officedocument.oleObject"/>
  <Override PartName="/ppt/embeddings/oleObject46.bin" ContentType="application/vnd.openxmlformats-officedocument.oleObject"/>
  <Override PartName="/ppt/embeddings/oleObject47.bin" ContentType="application/vnd.openxmlformats-officedocument.oleObject"/>
  <Override PartName="/ppt/notesSlides/notesSlide26.xml" ContentType="application/vnd.openxmlformats-officedocument.presentationml.notesSlide+xml"/>
  <Override PartName="/ppt/notesSlides/notesSlide27.xml" ContentType="application/vnd.openxmlformats-officedocument.presentationml.notesSlide+xml"/>
  <Override PartName="/ppt/embeddings/oleObject48.bin" ContentType="application/vnd.openxmlformats-officedocument.oleObject"/>
  <Override PartName="/ppt/notesSlides/notesSlide28.xml" ContentType="application/vnd.openxmlformats-officedocument.presentationml.notesSlide+xml"/>
  <Override PartName="/ppt/embeddings/oleObject49.bin" ContentType="application/vnd.openxmlformats-officedocument.oleObject"/>
  <Override PartName="/ppt/embeddings/oleObject50.bin" ContentType="application/vnd.openxmlformats-officedocument.oleObject"/>
  <Override PartName="/ppt/embeddings/oleObject51.bin" ContentType="application/vnd.openxmlformats-officedocument.oleObject"/>
  <Override PartName="/ppt/notesSlides/notesSlide29.xml" ContentType="application/vnd.openxmlformats-officedocument.presentationml.notesSlide+xml"/>
  <Override PartName="/ppt/embeddings/oleObject52.bin" ContentType="application/vnd.openxmlformats-officedocument.oleObject"/>
  <Override PartName="/ppt/embeddings/oleObject53.bin" ContentType="application/vnd.openxmlformats-officedocument.oleObject"/>
  <Override PartName="/ppt/embeddings/oleObject54.bin" ContentType="application/vnd.openxmlformats-officedocument.oleObject"/>
  <Override PartName="/ppt/embeddings/oleObject55.bin" ContentType="application/vnd.openxmlformats-officedocument.oleObject"/>
  <Override PartName="/ppt/notesSlides/notesSlide30.xml" ContentType="application/vnd.openxmlformats-officedocument.presentationml.notesSlide+xml"/>
  <Override PartName="/ppt/embeddings/oleObject56.bin" ContentType="application/vnd.openxmlformats-officedocument.oleObject"/>
  <Override PartName="/ppt/notesSlides/notesSlide31.xml" ContentType="application/vnd.openxmlformats-officedocument.presentationml.notesSlide+xml"/>
  <Override PartName="/ppt/embeddings/oleObject57.bin" ContentType="application/vnd.openxmlformats-officedocument.oleObject"/>
  <Override PartName="/ppt/theme/themeOverride1.xml" ContentType="application/vnd.openxmlformats-officedocument.themeOverride+xml"/>
  <Override PartName="/ppt/embeddings/oleObject58.bin" ContentType="application/vnd.openxmlformats-officedocument.oleObject"/>
  <Override PartName="/ppt/notesSlides/notesSlide32.xml" ContentType="application/vnd.openxmlformats-officedocument.presentationml.notesSlide+xml"/>
  <Override PartName="/ppt/embeddings/oleObject59.bin" ContentType="application/vnd.openxmlformats-officedocument.oleObject"/>
  <Override PartName="/ppt/notesSlides/notesSlide33.xml" ContentType="application/vnd.openxmlformats-officedocument.presentationml.notesSlide+xml"/>
  <Override PartName="/ppt/notesSlides/notesSlide34.xml" ContentType="application/vnd.openxmlformats-officedocument.presentationml.notesSlide+xml"/>
  <Override PartName="/ppt/embeddings/oleObject60.bin" ContentType="application/vnd.openxmlformats-officedocument.oleObject"/>
  <Override PartName="/ppt/embeddings/oleObject61.bin" ContentType="application/vnd.openxmlformats-officedocument.oleObject"/>
  <Override PartName="/ppt/embeddings/oleObject62.bin" ContentType="application/vnd.openxmlformats-officedocument.oleObject"/>
  <Override PartName="/ppt/embeddings/oleObject63.bin" ContentType="application/vnd.openxmlformats-officedocument.oleObject"/>
  <Override PartName="/ppt/embeddings/oleObject64.bin" ContentType="application/vnd.openxmlformats-officedocument.oleObject"/>
  <Override PartName="/ppt/embeddings/oleObject65.bin" ContentType="application/vnd.openxmlformats-officedocument.oleObject"/>
  <Override PartName="/ppt/notesSlides/notesSlide35.xml" ContentType="application/vnd.openxmlformats-officedocument.presentationml.notesSlide+xml"/>
  <Override PartName="/ppt/embeddings/oleObject66.bin" ContentType="application/vnd.openxmlformats-officedocument.oleObject"/>
  <Override PartName="/ppt/embeddings/oleObject67.bin" ContentType="application/vnd.openxmlformats-officedocument.oleObject"/>
  <Override PartName="/ppt/embeddings/oleObject68.bin" ContentType="application/vnd.openxmlformats-officedocument.oleObject"/>
  <Override PartName="/ppt/embeddings/oleObject69.bin" ContentType="application/vnd.openxmlformats-officedocument.oleObject"/>
  <Override PartName="/ppt/embeddings/oleObject70.bin" ContentType="application/vnd.openxmlformats-officedocument.oleObject"/>
  <Override PartName="/ppt/embeddings/oleObject71.bin" ContentType="application/vnd.openxmlformats-officedocument.oleObject"/>
  <Override PartName="/ppt/embeddings/oleObject72.bin" ContentType="application/vnd.openxmlformats-officedocument.oleObject"/>
  <Override PartName="/ppt/embeddings/oleObject73.bin" ContentType="application/vnd.openxmlformats-officedocument.oleObject"/>
  <Override PartName="/ppt/embeddings/oleObject74.bin" ContentType="application/vnd.openxmlformats-officedocument.oleObject"/>
  <Override PartName="/ppt/embeddings/oleObject75.bin" ContentType="application/vnd.openxmlformats-officedocument.oleObject"/>
  <Override PartName="/ppt/embeddings/oleObject76.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 id="2147483686" r:id="rId4"/>
    <p:sldMasterId id="2147483699" r:id="rId5"/>
    <p:sldMasterId id="2147483711" r:id="rId6"/>
    <p:sldMasterId id="2147483725" r:id="rId7"/>
    <p:sldMasterId id="2147483728" r:id="rId8"/>
    <p:sldMasterId id="2147483740" r:id="rId9"/>
    <p:sldMasterId id="2147483743" r:id="rId10"/>
    <p:sldMasterId id="2147483780" r:id="rId11"/>
    <p:sldMasterId id="2147483805" r:id="rId12"/>
    <p:sldMasterId id="2147483829" r:id="rId13"/>
    <p:sldMasterId id="2147483841" r:id="rId14"/>
    <p:sldMasterId id="2147483853" r:id="rId15"/>
    <p:sldMasterId id="2147483865" r:id="rId16"/>
    <p:sldMasterId id="2147483877" r:id="rId17"/>
    <p:sldMasterId id="2147483894" r:id="rId18"/>
    <p:sldMasterId id="2147483909" r:id="rId19"/>
    <p:sldMasterId id="2147483935" r:id="rId20"/>
    <p:sldMasterId id="2147483966" r:id="rId21"/>
    <p:sldMasterId id="2147483979" r:id="rId22"/>
    <p:sldMasterId id="2147483995" r:id="rId23"/>
    <p:sldMasterId id="2147484033" r:id="rId24"/>
    <p:sldMasterId id="2147484045" r:id="rId25"/>
    <p:sldMasterId id="2147484072" r:id="rId26"/>
    <p:sldMasterId id="2147484087" r:id="rId27"/>
    <p:sldMasterId id="2147484090" r:id="rId28"/>
    <p:sldMasterId id="2147484102" r:id="rId29"/>
    <p:sldMasterId id="2147484114" r:id="rId30"/>
    <p:sldMasterId id="2147484126" r:id="rId31"/>
    <p:sldMasterId id="2147484153" r:id="rId32"/>
    <p:sldMasterId id="2147484166" r:id="rId33"/>
    <p:sldMasterId id="2147484178" r:id="rId34"/>
    <p:sldMasterId id="2147484190" r:id="rId35"/>
    <p:sldMasterId id="2147484209" r:id="rId36"/>
    <p:sldMasterId id="2147484212" r:id="rId37"/>
    <p:sldMasterId id="2147484226" r:id="rId38"/>
    <p:sldMasterId id="2147484238" r:id="rId39"/>
  </p:sldMasterIdLst>
  <p:notesMasterIdLst>
    <p:notesMasterId r:id="rId146"/>
  </p:notesMasterIdLst>
  <p:sldIdLst>
    <p:sldId id="328" r:id="rId40"/>
    <p:sldId id="402" r:id="rId41"/>
    <p:sldId id="396" r:id="rId42"/>
    <p:sldId id="375" r:id="rId43"/>
    <p:sldId id="390" r:id="rId44"/>
    <p:sldId id="391" r:id="rId45"/>
    <p:sldId id="392" r:id="rId46"/>
    <p:sldId id="393" r:id="rId47"/>
    <p:sldId id="397" r:id="rId48"/>
    <p:sldId id="394" r:id="rId49"/>
    <p:sldId id="395" r:id="rId50"/>
    <p:sldId id="377" r:id="rId51"/>
    <p:sldId id="378" r:id="rId52"/>
    <p:sldId id="379" r:id="rId53"/>
    <p:sldId id="380" r:id="rId54"/>
    <p:sldId id="381" r:id="rId55"/>
    <p:sldId id="382" r:id="rId56"/>
    <p:sldId id="383" r:id="rId57"/>
    <p:sldId id="384" r:id="rId58"/>
    <p:sldId id="385" r:id="rId59"/>
    <p:sldId id="386" r:id="rId60"/>
    <p:sldId id="387" r:id="rId61"/>
    <p:sldId id="389" r:id="rId62"/>
    <p:sldId id="388" r:id="rId63"/>
    <p:sldId id="398" r:id="rId64"/>
    <p:sldId id="310" r:id="rId65"/>
    <p:sldId id="346" r:id="rId66"/>
    <p:sldId id="399" r:id="rId67"/>
    <p:sldId id="400" r:id="rId68"/>
    <p:sldId id="401" r:id="rId69"/>
    <p:sldId id="292" r:id="rId70"/>
    <p:sldId id="263" r:id="rId71"/>
    <p:sldId id="313" r:id="rId72"/>
    <p:sldId id="338" r:id="rId73"/>
    <p:sldId id="284" r:id="rId74"/>
    <p:sldId id="273" r:id="rId75"/>
    <p:sldId id="367" r:id="rId76"/>
    <p:sldId id="266" r:id="rId77"/>
    <p:sldId id="334" r:id="rId78"/>
    <p:sldId id="256" r:id="rId79"/>
    <p:sldId id="271" r:id="rId80"/>
    <p:sldId id="272" r:id="rId81"/>
    <p:sldId id="268" r:id="rId82"/>
    <p:sldId id="370" r:id="rId83"/>
    <p:sldId id="354" r:id="rId84"/>
    <p:sldId id="287" r:id="rId85"/>
    <p:sldId id="340" r:id="rId86"/>
    <p:sldId id="260" r:id="rId87"/>
    <p:sldId id="274" r:id="rId88"/>
    <p:sldId id="276" r:id="rId89"/>
    <p:sldId id="277" r:id="rId90"/>
    <p:sldId id="275" r:id="rId91"/>
    <p:sldId id="278" r:id="rId92"/>
    <p:sldId id="359" r:id="rId93"/>
    <p:sldId id="319" r:id="rId94"/>
    <p:sldId id="339" r:id="rId95"/>
    <p:sldId id="341" r:id="rId96"/>
    <p:sldId id="368" r:id="rId97"/>
    <p:sldId id="265" r:id="rId98"/>
    <p:sldId id="373" r:id="rId99"/>
    <p:sldId id="355" r:id="rId100"/>
    <p:sldId id="356" r:id="rId101"/>
    <p:sldId id="337" r:id="rId102"/>
    <p:sldId id="353" r:id="rId103"/>
    <p:sldId id="350" r:id="rId104"/>
    <p:sldId id="323" r:id="rId105"/>
    <p:sldId id="321" r:id="rId106"/>
    <p:sldId id="369" r:id="rId107"/>
    <p:sldId id="342" r:id="rId108"/>
    <p:sldId id="257" r:id="rId109"/>
    <p:sldId id="258" r:id="rId110"/>
    <p:sldId id="259" r:id="rId111"/>
    <p:sldId id="336" r:id="rId112"/>
    <p:sldId id="291" r:id="rId113"/>
    <p:sldId id="300" r:id="rId114"/>
    <p:sldId id="357" r:id="rId115"/>
    <p:sldId id="343" r:id="rId116"/>
    <p:sldId id="262" r:id="rId117"/>
    <p:sldId id="264" r:id="rId118"/>
    <p:sldId id="286" r:id="rId119"/>
    <p:sldId id="281" r:id="rId120"/>
    <p:sldId id="307" r:id="rId121"/>
    <p:sldId id="304" r:id="rId122"/>
    <p:sldId id="365" r:id="rId123"/>
    <p:sldId id="374" r:id="rId124"/>
    <p:sldId id="352" r:id="rId125"/>
    <p:sldId id="344" r:id="rId126"/>
    <p:sldId id="290" r:id="rId127"/>
    <p:sldId id="289" r:id="rId128"/>
    <p:sldId id="366" r:id="rId129"/>
    <p:sldId id="297" r:id="rId130"/>
    <p:sldId id="295" r:id="rId131"/>
    <p:sldId id="348" r:id="rId132"/>
    <p:sldId id="298" r:id="rId133"/>
    <p:sldId id="351" r:id="rId134"/>
    <p:sldId id="347" r:id="rId135"/>
    <p:sldId id="318" r:id="rId136"/>
    <p:sldId id="345" r:id="rId137"/>
    <p:sldId id="288" r:id="rId138"/>
    <p:sldId id="305" r:id="rId139"/>
    <p:sldId id="358" r:id="rId140"/>
    <p:sldId id="360" r:id="rId141"/>
    <p:sldId id="362" r:id="rId142"/>
    <p:sldId id="363" r:id="rId143"/>
    <p:sldId id="364" r:id="rId144"/>
    <p:sldId id="322" r:id="rId1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984" y="-80"/>
      </p:cViewPr>
      <p:guideLst>
        <p:guide orient="horz" pos="2160"/>
        <p:guide pos="2880"/>
      </p:guideLst>
    </p:cSldViewPr>
  </p:slideViewPr>
  <p:notesTextViewPr>
    <p:cViewPr>
      <p:scale>
        <a:sx n="100" d="100"/>
        <a:sy n="100" d="100"/>
      </p:scale>
      <p:origin x="0" y="0"/>
    </p:cViewPr>
  </p:notesTextViewPr>
  <p:sorterViewPr>
    <p:cViewPr>
      <p:scale>
        <a:sx n="102" d="100"/>
        <a:sy n="102" d="100"/>
      </p:scale>
      <p:origin x="0" y="12032"/>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0" Type="http://schemas.openxmlformats.org/officeDocument/2006/relationships/slide" Target="slides/slide21.xml"/><Relationship Id="rId61" Type="http://schemas.openxmlformats.org/officeDocument/2006/relationships/slide" Target="slides/slide22.xml"/><Relationship Id="rId62" Type="http://schemas.openxmlformats.org/officeDocument/2006/relationships/slide" Target="slides/slide23.xml"/><Relationship Id="rId63" Type="http://schemas.openxmlformats.org/officeDocument/2006/relationships/slide" Target="slides/slide24.xml"/><Relationship Id="rId64" Type="http://schemas.openxmlformats.org/officeDocument/2006/relationships/slide" Target="slides/slide25.xml"/><Relationship Id="rId65" Type="http://schemas.openxmlformats.org/officeDocument/2006/relationships/slide" Target="slides/slide26.xml"/><Relationship Id="rId66" Type="http://schemas.openxmlformats.org/officeDocument/2006/relationships/slide" Target="slides/slide27.xml"/><Relationship Id="rId67" Type="http://schemas.openxmlformats.org/officeDocument/2006/relationships/slide" Target="slides/slide28.xml"/><Relationship Id="rId68" Type="http://schemas.openxmlformats.org/officeDocument/2006/relationships/slide" Target="slides/slide29.xml"/><Relationship Id="rId69" Type="http://schemas.openxmlformats.org/officeDocument/2006/relationships/slide" Target="slides/slide30.xml"/><Relationship Id="rId120" Type="http://schemas.openxmlformats.org/officeDocument/2006/relationships/slide" Target="slides/slide81.xml"/><Relationship Id="rId121" Type="http://schemas.openxmlformats.org/officeDocument/2006/relationships/slide" Target="slides/slide82.xml"/><Relationship Id="rId122" Type="http://schemas.openxmlformats.org/officeDocument/2006/relationships/slide" Target="slides/slide83.xml"/><Relationship Id="rId123" Type="http://schemas.openxmlformats.org/officeDocument/2006/relationships/slide" Target="slides/slide84.xml"/><Relationship Id="rId124" Type="http://schemas.openxmlformats.org/officeDocument/2006/relationships/slide" Target="slides/slide85.xml"/><Relationship Id="rId125" Type="http://schemas.openxmlformats.org/officeDocument/2006/relationships/slide" Target="slides/slide86.xml"/><Relationship Id="rId126" Type="http://schemas.openxmlformats.org/officeDocument/2006/relationships/slide" Target="slides/slide87.xml"/><Relationship Id="rId127" Type="http://schemas.openxmlformats.org/officeDocument/2006/relationships/slide" Target="slides/slide88.xml"/><Relationship Id="rId128" Type="http://schemas.openxmlformats.org/officeDocument/2006/relationships/slide" Target="slides/slide89.xml"/><Relationship Id="rId129" Type="http://schemas.openxmlformats.org/officeDocument/2006/relationships/slide" Target="slides/slide90.xml"/><Relationship Id="rId40" Type="http://schemas.openxmlformats.org/officeDocument/2006/relationships/slide" Target="slides/slide1.xml"/><Relationship Id="rId41" Type="http://schemas.openxmlformats.org/officeDocument/2006/relationships/slide" Target="slides/slide2.xml"/><Relationship Id="rId42" Type="http://schemas.openxmlformats.org/officeDocument/2006/relationships/slide" Target="slides/slide3.xml"/><Relationship Id="rId90" Type="http://schemas.openxmlformats.org/officeDocument/2006/relationships/slide" Target="slides/slide51.xml"/><Relationship Id="rId91" Type="http://schemas.openxmlformats.org/officeDocument/2006/relationships/slide" Target="slides/slide52.xml"/><Relationship Id="rId92" Type="http://schemas.openxmlformats.org/officeDocument/2006/relationships/slide" Target="slides/slide53.xml"/><Relationship Id="rId93" Type="http://schemas.openxmlformats.org/officeDocument/2006/relationships/slide" Target="slides/slide54.xml"/><Relationship Id="rId94" Type="http://schemas.openxmlformats.org/officeDocument/2006/relationships/slide" Target="slides/slide55.xml"/><Relationship Id="rId95" Type="http://schemas.openxmlformats.org/officeDocument/2006/relationships/slide" Target="slides/slide56.xml"/><Relationship Id="rId96" Type="http://schemas.openxmlformats.org/officeDocument/2006/relationships/slide" Target="slides/slide57.xml"/><Relationship Id="rId101" Type="http://schemas.openxmlformats.org/officeDocument/2006/relationships/slide" Target="slides/slide62.xml"/><Relationship Id="rId102" Type="http://schemas.openxmlformats.org/officeDocument/2006/relationships/slide" Target="slides/slide63.xml"/><Relationship Id="rId103" Type="http://schemas.openxmlformats.org/officeDocument/2006/relationships/slide" Target="slides/slide64.xml"/><Relationship Id="rId104" Type="http://schemas.openxmlformats.org/officeDocument/2006/relationships/slide" Target="slides/slide65.xml"/><Relationship Id="rId105" Type="http://schemas.openxmlformats.org/officeDocument/2006/relationships/slide" Target="slides/slide66.xml"/><Relationship Id="rId106" Type="http://schemas.openxmlformats.org/officeDocument/2006/relationships/slide" Target="slides/slide67.xml"/><Relationship Id="rId107" Type="http://schemas.openxmlformats.org/officeDocument/2006/relationships/slide" Target="slides/slide68.xml"/><Relationship Id="rId108" Type="http://schemas.openxmlformats.org/officeDocument/2006/relationships/slide" Target="slides/slide69.xml"/><Relationship Id="rId109" Type="http://schemas.openxmlformats.org/officeDocument/2006/relationships/slide" Target="slides/slide70.xml"/><Relationship Id="rId97" Type="http://schemas.openxmlformats.org/officeDocument/2006/relationships/slide" Target="slides/slide58.xml"/><Relationship Id="rId98" Type="http://schemas.openxmlformats.org/officeDocument/2006/relationships/slide" Target="slides/slide59.xml"/><Relationship Id="rId99" Type="http://schemas.openxmlformats.org/officeDocument/2006/relationships/slide" Target="slides/slide60.xml"/><Relationship Id="rId43" Type="http://schemas.openxmlformats.org/officeDocument/2006/relationships/slide" Target="slides/slide4.xml"/><Relationship Id="rId44" Type="http://schemas.openxmlformats.org/officeDocument/2006/relationships/slide" Target="slides/slide5.xml"/><Relationship Id="rId45" Type="http://schemas.openxmlformats.org/officeDocument/2006/relationships/slide" Target="slides/slide6.xml"/><Relationship Id="rId46" Type="http://schemas.openxmlformats.org/officeDocument/2006/relationships/slide" Target="slides/slide7.xml"/><Relationship Id="rId47" Type="http://schemas.openxmlformats.org/officeDocument/2006/relationships/slide" Target="slides/slide8.xml"/><Relationship Id="rId48" Type="http://schemas.openxmlformats.org/officeDocument/2006/relationships/slide" Target="slides/slide9.xml"/><Relationship Id="rId49" Type="http://schemas.openxmlformats.org/officeDocument/2006/relationships/slide" Target="slides/slide10.xml"/><Relationship Id="rId100" Type="http://schemas.openxmlformats.org/officeDocument/2006/relationships/slide" Target="slides/slide61.xml"/><Relationship Id="rId150" Type="http://schemas.openxmlformats.org/officeDocument/2006/relationships/theme" Target="theme/theme1.xml"/><Relationship Id="rId151" Type="http://schemas.openxmlformats.org/officeDocument/2006/relationships/tableStyles" Target="tableStyles.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70" Type="http://schemas.openxmlformats.org/officeDocument/2006/relationships/slide" Target="slides/slide31.xml"/><Relationship Id="rId71" Type="http://schemas.openxmlformats.org/officeDocument/2006/relationships/slide" Target="slides/slide32.xml"/><Relationship Id="rId72" Type="http://schemas.openxmlformats.org/officeDocument/2006/relationships/slide" Target="slides/slide33.xml"/><Relationship Id="rId73" Type="http://schemas.openxmlformats.org/officeDocument/2006/relationships/slide" Target="slides/slide34.xml"/><Relationship Id="rId74" Type="http://schemas.openxmlformats.org/officeDocument/2006/relationships/slide" Target="slides/slide35.xml"/><Relationship Id="rId75" Type="http://schemas.openxmlformats.org/officeDocument/2006/relationships/slide" Target="slides/slide36.xml"/><Relationship Id="rId76" Type="http://schemas.openxmlformats.org/officeDocument/2006/relationships/slide" Target="slides/slide37.xml"/><Relationship Id="rId77" Type="http://schemas.openxmlformats.org/officeDocument/2006/relationships/slide" Target="slides/slide38.xml"/><Relationship Id="rId78" Type="http://schemas.openxmlformats.org/officeDocument/2006/relationships/slide" Target="slides/slide39.xml"/><Relationship Id="rId79" Type="http://schemas.openxmlformats.org/officeDocument/2006/relationships/slide" Target="slides/slide40.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30" Type="http://schemas.openxmlformats.org/officeDocument/2006/relationships/slide" Target="slides/slide91.xml"/><Relationship Id="rId131" Type="http://schemas.openxmlformats.org/officeDocument/2006/relationships/slide" Target="slides/slide92.xml"/><Relationship Id="rId132" Type="http://schemas.openxmlformats.org/officeDocument/2006/relationships/slide" Target="slides/slide93.xml"/><Relationship Id="rId133" Type="http://schemas.openxmlformats.org/officeDocument/2006/relationships/slide" Target="slides/slide94.xml"/><Relationship Id="rId134" Type="http://schemas.openxmlformats.org/officeDocument/2006/relationships/slide" Target="slides/slide95.xml"/><Relationship Id="rId135" Type="http://schemas.openxmlformats.org/officeDocument/2006/relationships/slide" Target="slides/slide96.xml"/><Relationship Id="rId136" Type="http://schemas.openxmlformats.org/officeDocument/2006/relationships/slide" Target="slides/slide97.xml"/><Relationship Id="rId137" Type="http://schemas.openxmlformats.org/officeDocument/2006/relationships/slide" Target="slides/slide98.xml"/><Relationship Id="rId138" Type="http://schemas.openxmlformats.org/officeDocument/2006/relationships/slide" Target="slides/slide99.xml"/><Relationship Id="rId139" Type="http://schemas.openxmlformats.org/officeDocument/2006/relationships/slide" Target="slides/slide100.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50" Type="http://schemas.openxmlformats.org/officeDocument/2006/relationships/slide" Target="slides/slide11.xml"/><Relationship Id="rId51" Type="http://schemas.openxmlformats.org/officeDocument/2006/relationships/slide" Target="slides/slide12.xml"/><Relationship Id="rId52" Type="http://schemas.openxmlformats.org/officeDocument/2006/relationships/slide" Target="slides/slide13.xml"/><Relationship Id="rId53" Type="http://schemas.openxmlformats.org/officeDocument/2006/relationships/slide" Target="slides/slide14.xml"/><Relationship Id="rId54" Type="http://schemas.openxmlformats.org/officeDocument/2006/relationships/slide" Target="slides/slide15.xml"/><Relationship Id="rId55" Type="http://schemas.openxmlformats.org/officeDocument/2006/relationships/slide" Target="slides/slide16.xml"/><Relationship Id="rId56" Type="http://schemas.openxmlformats.org/officeDocument/2006/relationships/slide" Target="slides/slide17.xml"/><Relationship Id="rId57" Type="http://schemas.openxmlformats.org/officeDocument/2006/relationships/slide" Target="slides/slide18.xml"/><Relationship Id="rId58" Type="http://schemas.openxmlformats.org/officeDocument/2006/relationships/slide" Target="slides/slide19.xml"/><Relationship Id="rId59" Type="http://schemas.openxmlformats.org/officeDocument/2006/relationships/slide" Target="slides/slide20.xml"/><Relationship Id="rId110" Type="http://schemas.openxmlformats.org/officeDocument/2006/relationships/slide" Target="slides/slide71.xml"/><Relationship Id="rId111" Type="http://schemas.openxmlformats.org/officeDocument/2006/relationships/slide" Target="slides/slide72.xml"/><Relationship Id="rId112" Type="http://schemas.openxmlformats.org/officeDocument/2006/relationships/slide" Target="slides/slide73.xml"/><Relationship Id="rId113" Type="http://schemas.openxmlformats.org/officeDocument/2006/relationships/slide" Target="slides/slide74.xml"/><Relationship Id="rId114" Type="http://schemas.openxmlformats.org/officeDocument/2006/relationships/slide" Target="slides/slide75.xml"/><Relationship Id="rId115" Type="http://schemas.openxmlformats.org/officeDocument/2006/relationships/slide" Target="slides/slide76.xml"/><Relationship Id="rId116" Type="http://schemas.openxmlformats.org/officeDocument/2006/relationships/slide" Target="slides/slide77.xml"/><Relationship Id="rId117" Type="http://schemas.openxmlformats.org/officeDocument/2006/relationships/slide" Target="slides/slide78.xml"/><Relationship Id="rId118" Type="http://schemas.openxmlformats.org/officeDocument/2006/relationships/slide" Target="slides/slide79.xml"/><Relationship Id="rId119" Type="http://schemas.openxmlformats.org/officeDocument/2006/relationships/slide" Target="slides/slide80.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80" Type="http://schemas.openxmlformats.org/officeDocument/2006/relationships/slide" Target="slides/slide41.xml"/><Relationship Id="rId81" Type="http://schemas.openxmlformats.org/officeDocument/2006/relationships/slide" Target="slides/slide42.xml"/><Relationship Id="rId82" Type="http://schemas.openxmlformats.org/officeDocument/2006/relationships/slide" Target="slides/slide43.xml"/><Relationship Id="rId83" Type="http://schemas.openxmlformats.org/officeDocument/2006/relationships/slide" Target="slides/slide44.xml"/><Relationship Id="rId84" Type="http://schemas.openxmlformats.org/officeDocument/2006/relationships/slide" Target="slides/slide45.xml"/><Relationship Id="rId85" Type="http://schemas.openxmlformats.org/officeDocument/2006/relationships/slide" Target="slides/slide46.xml"/><Relationship Id="rId86" Type="http://schemas.openxmlformats.org/officeDocument/2006/relationships/slide" Target="slides/slide47.xml"/><Relationship Id="rId87" Type="http://schemas.openxmlformats.org/officeDocument/2006/relationships/slide" Target="slides/slide48.xml"/><Relationship Id="rId88" Type="http://schemas.openxmlformats.org/officeDocument/2006/relationships/slide" Target="slides/slide49.xml"/><Relationship Id="rId89" Type="http://schemas.openxmlformats.org/officeDocument/2006/relationships/slide" Target="slides/slide50.xml"/><Relationship Id="rId140" Type="http://schemas.openxmlformats.org/officeDocument/2006/relationships/slide" Target="slides/slide101.xml"/><Relationship Id="rId141" Type="http://schemas.openxmlformats.org/officeDocument/2006/relationships/slide" Target="slides/slide102.xml"/><Relationship Id="rId142" Type="http://schemas.openxmlformats.org/officeDocument/2006/relationships/slide" Target="slides/slide103.xml"/><Relationship Id="rId143" Type="http://schemas.openxmlformats.org/officeDocument/2006/relationships/slide" Target="slides/slide104.xml"/><Relationship Id="rId144" Type="http://schemas.openxmlformats.org/officeDocument/2006/relationships/slide" Target="slides/slide105.xml"/><Relationship Id="rId145" Type="http://schemas.openxmlformats.org/officeDocument/2006/relationships/slide" Target="slides/slide106.xml"/><Relationship Id="rId146" Type="http://schemas.openxmlformats.org/officeDocument/2006/relationships/notesMaster" Target="notesMasters/notesMaster1.xml"/><Relationship Id="rId147" Type="http://schemas.openxmlformats.org/officeDocument/2006/relationships/printerSettings" Target="printerSettings/printerSettings1.bin"/><Relationship Id="rId148" Type="http://schemas.openxmlformats.org/officeDocument/2006/relationships/presProps" Target="presProps.xml"/><Relationship Id="rId14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wmf"/><Relationship Id="rId3"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1.wmf"/><Relationship Id="rId4" Type="http://schemas.openxmlformats.org/officeDocument/2006/relationships/image" Target="../media/image22.wmf"/><Relationship Id="rId1" Type="http://schemas.openxmlformats.org/officeDocument/2006/relationships/image" Target="../media/image13.png"/><Relationship Id="rId2"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23.emf"/><Relationship Id="rId3" Type="http://schemas.openxmlformats.org/officeDocument/2006/relationships/image" Target="../media/image2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emf"/><Relationship Id="rId2" Type="http://schemas.openxmlformats.org/officeDocument/2006/relationships/image" Target="../media/image2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03.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107.emf"/><Relationship Id="rId3" Type="http://schemas.openxmlformats.org/officeDocument/2006/relationships/image" Target="../media/image108.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11.wmf"/><Relationship Id="rId4" Type="http://schemas.openxmlformats.org/officeDocument/2006/relationships/image" Target="../media/image112.wmf"/><Relationship Id="rId1" Type="http://schemas.openxmlformats.org/officeDocument/2006/relationships/image" Target="../media/image109.png"/><Relationship Id="rId2" Type="http://schemas.openxmlformats.org/officeDocument/2006/relationships/image" Target="../media/image110.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26.emf"/><Relationship Id="rId4" Type="http://schemas.openxmlformats.org/officeDocument/2006/relationships/image" Target="../media/image127.png"/><Relationship Id="rId5" Type="http://schemas.openxmlformats.org/officeDocument/2006/relationships/image" Target="../media/image128.png"/><Relationship Id="rId1" Type="http://schemas.openxmlformats.org/officeDocument/2006/relationships/image" Target="../media/image124.emf"/><Relationship Id="rId2" Type="http://schemas.openxmlformats.org/officeDocument/2006/relationships/image" Target="../media/image125.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36.png"/><Relationship Id="rId2" Type="http://schemas.openxmlformats.org/officeDocument/2006/relationships/image" Target="../media/image137.png"/><Relationship Id="rId3" Type="http://schemas.openxmlformats.org/officeDocument/2006/relationships/image" Target="../media/image138.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141.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146.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11CE23-CE02-B944-96AF-1B2F1C357D09}" type="datetimeFigureOut">
              <a:rPr lang="en-US" smtClean="0"/>
              <a:t>6/12/14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2D6457-2B55-C242-8305-897AC9A2D38E}" type="slidenum">
              <a:rPr lang="en-US" smtClean="0"/>
              <a:t>‹#›</a:t>
            </a:fld>
            <a:endParaRPr lang="en-US"/>
          </a:p>
        </p:txBody>
      </p:sp>
    </p:spTree>
    <p:extLst>
      <p:ext uri="{BB962C8B-B14F-4D97-AF65-F5344CB8AC3E}">
        <p14:creationId xmlns:p14="http://schemas.microsoft.com/office/powerpoint/2010/main" val="8081758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3</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anchor="ctr"/>
          <a:lstStyle/>
          <a:p>
            <a:pPr eaLnBrk="1" hangingPunct="1"/>
            <a:endParaRPr lang="en-US">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587AF8-6BD8-5D41-8D4E-EC3ED17E62BE}" type="slidenum">
              <a:rPr lang="en-US" sz="1200">
                <a:solidFill>
                  <a:srgbClr val="000000"/>
                </a:solidFill>
                <a:latin typeface="Calibri" charset="0"/>
              </a:rPr>
              <a:pPr eaLnBrk="1" hangingPunct="1"/>
              <a:t>6</a:t>
            </a:fld>
            <a:endParaRPr lang="en-US" sz="1200">
              <a:solidFill>
                <a:srgbClr val="000000"/>
              </a:solidFill>
              <a:latin typeface="Calibri" charset="0"/>
            </a:endParaRPr>
          </a:p>
        </p:txBody>
      </p:sp>
      <p:sp>
        <p:nvSpPr>
          <p:cNvPr id="566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6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245453-3C58-AC4E-9C31-0D6E5D24F934}" type="slidenum">
              <a:rPr lang="en-US" sz="1200">
                <a:solidFill>
                  <a:srgbClr val="000000"/>
                </a:solidFill>
                <a:latin typeface="Calibri" charset="0"/>
              </a:rPr>
              <a:pPr eaLnBrk="1" hangingPunct="1"/>
              <a:t>7</a:t>
            </a:fld>
            <a:endParaRPr lang="en-US" sz="1200">
              <a:solidFill>
                <a:srgbClr val="000000"/>
              </a:solidFill>
              <a:latin typeface="Calibri" charset="0"/>
            </a:endParaRPr>
          </a:p>
        </p:txBody>
      </p:sp>
      <p:sp>
        <p:nvSpPr>
          <p:cNvPr id="5724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72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r" defTabSz="914400" eaLnBrk="1" fontAlgn="base" hangingPunct="1">
              <a:spcBef>
                <a:spcPct val="0"/>
              </a:spcBef>
              <a:spcAft>
                <a:spcPct val="0"/>
              </a:spcAft>
            </a:pPr>
            <a:fld id="{E9E42105-E628-0443-8ED8-284055E2985D}" type="slidenum">
              <a:rPr lang="en-US" sz="1200">
                <a:solidFill>
                  <a:prstClr val="black"/>
                </a:solidFill>
                <a:cs typeface="ＭＳ Ｐゴシック" charset="0"/>
              </a:rPr>
              <a:pPr algn="r" defTabSz="914400" eaLnBrk="1" fontAlgn="base" hangingPunct="1">
                <a:spcBef>
                  <a:spcPct val="0"/>
                </a:spcBef>
                <a:spcAft>
                  <a:spcPct val="0"/>
                </a:spcAft>
              </a:pPr>
              <a:t>21</a:t>
            </a:fld>
            <a:endParaRPr lang="en-US" sz="1200">
              <a:solidFill>
                <a:prstClr val="black"/>
              </a:solidFill>
              <a:cs typeface="ＭＳ Ｐゴシック" charset="0"/>
            </a:endParaRPr>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r" defTabSz="914400" eaLnBrk="1" fontAlgn="base" hangingPunct="1">
              <a:spcBef>
                <a:spcPct val="0"/>
              </a:spcBef>
              <a:spcAft>
                <a:spcPct val="0"/>
              </a:spcAft>
            </a:pPr>
            <a:fld id="{410F0348-239A-984C-BB63-6B6B994A7477}" type="slidenum">
              <a:rPr lang="en-US" sz="1200">
                <a:solidFill>
                  <a:prstClr val="black"/>
                </a:solidFill>
                <a:cs typeface="ＭＳ Ｐゴシック" charset="0"/>
              </a:rPr>
              <a:pPr algn="r" defTabSz="914400" eaLnBrk="1" fontAlgn="base" hangingPunct="1">
                <a:spcBef>
                  <a:spcPct val="0"/>
                </a:spcBef>
                <a:spcAft>
                  <a:spcPct val="0"/>
                </a:spcAft>
              </a:pPr>
              <a:t>22</a:t>
            </a:fld>
            <a:endParaRPr lang="en-US" sz="1200">
              <a:solidFill>
                <a:prstClr val="black"/>
              </a:solidFill>
              <a:cs typeface="ＭＳ Ｐゴシック" charset="0"/>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25</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01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cherenkov.mp4</a:t>
            </a:r>
          </a:p>
        </p:txBody>
      </p:sp>
      <p:sp>
        <p:nvSpPr>
          <p:cNvPr id="6010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DC19BFA-4C53-3445-82CA-F8F2C0468B22}" type="slidenum">
              <a:rPr lang="en-US" sz="1200">
                <a:solidFill>
                  <a:srgbClr val="000000"/>
                </a:solidFill>
                <a:latin typeface="Calibri" charset="0"/>
              </a:rPr>
              <a:pPr eaLnBrk="1" hangingPunct="1"/>
              <a:t>27</a:t>
            </a:fld>
            <a:endParaRPr lang="en-US" sz="1200">
              <a:solidFill>
                <a:srgbClr val="000000"/>
              </a:solidFill>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0C22035-69CC-6346-A5A6-071EC640C7F9}" type="slidenum">
              <a:rPr lang="en-US">
                <a:solidFill>
                  <a:srgbClr val="000000"/>
                </a:solidFill>
                <a:latin typeface="Calibri" charset="0"/>
              </a:rPr>
              <a:pPr eaLnBrk="1" hangingPunct="1"/>
              <a:t>28</a:t>
            </a:fld>
            <a:endParaRPr lang="en-US">
              <a:solidFill>
                <a:srgbClr val="000000"/>
              </a:solidFill>
              <a:latin typeface="Calibri" charset="0"/>
            </a:endParaRPr>
          </a:p>
        </p:txBody>
      </p:sp>
      <p:sp>
        <p:nvSpPr>
          <p:cNvPr id="68813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defTabSz="914400" eaLnBrk="1" fontAlgn="base" hangingPunct="1">
              <a:spcBef>
                <a:spcPct val="0"/>
              </a:spcBef>
              <a:spcAft>
                <a:spcPct val="0"/>
              </a:spcAft>
            </a:pPr>
            <a:fld id="{9DD1BF8D-E99F-9F4A-A3CA-430949429831}" type="slidenum">
              <a:rPr lang="en-US" sz="1200">
                <a:solidFill>
                  <a:srgbClr val="000000"/>
                </a:solidFill>
                <a:cs typeface="Arial" charset="0"/>
              </a:rPr>
              <a:pPr algn="r" defTabSz="914400" eaLnBrk="1" fontAlgn="base" hangingPunct="1">
                <a:spcBef>
                  <a:spcPct val="0"/>
                </a:spcBef>
                <a:spcAft>
                  <a:spcPct val="0"/>
                </a:spcAft>
              </a:pPr>
              <a:t>28</a:t>
            </a:fld>
            <a:endParaRPr lang="en-US" sz="1200">
              <a:solidFill>
                <a:srgbClr val="000000"/>
              </a:solidFill>
              <a:cs typeface="Arial" charset="0"/>
            </a:endParaRPr>
          </a:p>
        </p:txBody>
      </p:sp>
      <p:sp>
        <p:nvSpPr>
          <p:cNvPr id="6881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8813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IceCube</a:t>
            </a:r>
            <a:r>
              <a:rPr lang="en-US" sz="1200" kern="1200" dirty="0" smtClean="0">
                <a:solidFill>
                  <a:schemeClr val="tx1"/>
                </a:solidFill>
                <a:latin typeface="+mn-lt"/>
                <a:ea typeface="+mn-ea"/>
                <a:cs typeface="+mn-cs"/>
              </a:rPr>
              <a:t> has allowed scientists to launch a hunt for some of the most elusive particles in our universe, neutrinos. These high-energy neutrinos give us an exclusive way to study powerful cosmic engines like exploding stars and black holes. This illustration shows one of the highest energy neutrino events ever measured super-imposed on the Mendota lakefront to give a sense of the enormous size of the </a:t>
            </a:r>
            <a:r>
              <a:rPr lang="en-US" sz="1200" kern="1200" dirty="0" err="1" smtClean="0">
                <a:solidFill>
                  <a:schemeClr val="tx1"/>
                </a:solidFill>
                <a:latin typeface="+mn-lt"/>
                <a:ea typeface="+mn-ea"/>
                <a:cs typeface="+mn-cs"/>
              </a:rPr>
              <a:t>IceCube</a:t>
            </a:r>
            <a:r>
              <a:rPr lang="en-US" sz="1200" kern="1200" dirty="0" smtClean="0">
                <a:solidFill>
                  <a:schemeClr val="tx1"/>
                </a:solidFill>
                <a:latin typeface="+mn-lt"/>
                <a:ea typeface="+mn-ea"/>
                <a:cs typeface="+mn-cs"/>
              </a:rPr>
              <a:t> detector.</a:t>
            </a:r>
          </a:p>
          <a:p>
            <a:endParaRPr lang="en-US" dirty="0"/>
          </a:p>
        </p:txBody>
      </p:sp>
      <p:sp>
        <p:nvSpPr>
          <p:cNvPr id="4" name="Slide Number Placeholder 3"/>
          <p:cNvSpPr>
            <a:spLocks noGrp="1"/>
          </p:cNvSpPr>
          <p:nvPr>
            <p:ph type="sldNum" sz="quarter" idx="10"/>
          </p:nvPr>
        </p:nvSpPr>
        <p:spPr/>
        <p:txBody>
          <a:bodyPr/>
          <a:lstStyle/>
          <a:p>
            <a:fld id="{10D50334-36CF-4944-96E4-EE8C04B1E969}" type="slidenum">
              <a:rPr lang="en-US" smtClean="0">
                <a:solidFill>
                  <a:prstClr val="black"/>
                </a:solidFill>
                <a:latin typeface="Calibri"/>
              </a:rPr>
              <a:pPr/>
              <a:t>43</a:t>
            </a:fld>
            <a:endParaRPr lang="en-US">
              <a:solidFill>
                <a:prstClr val="black"/>
              </a:solidFill>
              <a:latin typeface="Calibri"/>
            </a:endParaRPr>
          </a:p>
        </p:txBody>
      </p:sp>
    </p:spTree>
    <p:extLst>
      <p:ext uri="{BB962C8B-B14F-4D97-AF65-F5344CB8AC3E}">
        <p14:creationId xmlns:p14="http://schemas.microsoft.com/office/powerpoint/2010/main" val="960482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66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Photons from an electromagnetic shower in South Pole ice [1080p]-2.mp4</a:t>
            </a:r>
          </a:p>
        </p:txBody>
      </p:sp>
      <p:sp>
        <p:nvSpPr>
          <p:cNvPr id="6266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2288B4-727C-0F4D-A82A-90EBEFC1B280}" type="slidenum">
              <a:rPr lang="en-US" sz="1200">
                <a:solidFill>
                  <a:srgbClr val="000000"/>
                </a:solidFill>
                <a:latin typeface="Calibri" charset="0"/>
              </a:rPr>
              <a:pPr eaLnBrk="1" hangingPunct="1"/>
              <a:t>44</a:t>
            </a:fld>
            <a:endParaRPr lang="en-US" sz="1200">
              <a:solidFill>
                <a:srgbClr val="000000"/>
              </a:solidFill>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47</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76394BF-0CD9-8B43-B0C8-720E80596846}" type="slidenum">
              <a:rPr lang="en-US" sz="1200">
                <a:solidFill>
                  <a:srgbClr val="000000"/>
                </a:solidFill>
                <a:latin typeface="Calibri" charset="0"/>
              </a:rPr>
              <a:pPr eaLnBrk="1" hangingPunct="1"/>
              <a:t>48</a:t>
            </a:fld>
            <a:endParaRPr lang="en-US" sz="1200">
              <a:solidFill>
                <a:srgbClr val="000000"/>
              </a:solidFill>
              <a:latin typeface="Calibri" charset="0"/>
            </a:endParaRPr>
          </a:p>
        </p:txBody>
      </p:sp>
      <p:sp>
        <p:nvSpPr>
          <p:cNvPr id="5765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765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57</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BAD74D-37CB-0B47-9FF6-07886F6EF873}" type="slidenum">
              <a:rPr lang="en-US" sz="1200">
                <a:solidFill>
                  <a:srgbClr val="000000"/>
                </a:solidFill>
                <a:latin typeface="Calibri" charset="0"/>
              </a:rPr>
              <a:pPr eaLnBrk="1" hangingPunct="1"/>
              <a:t>58</a:t>
            </a:fld>
            <a:endParaRPr lang="en-US" sz="1200">
              <a:solidFill>
                <a:srgbClr val="000000"/>
              </a:solidFill>
              <a:latin typeface="Calibri" charset="0"/>
            </a:endParaRPr>
          </a:p>
        </p:txBody>
      </p:sp>
      <p:sp>
        <p:nvSpPr>
          <p:cNvPr id="6338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338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69</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156CECF-65B7-F246-8E67-F6650F3F4A46}" type="slidenum">
              <a:rPr lang="en-US" sz="1200">
                <a:solidFill>
                  <a:srgbClr val="000000"/>
                </a:solidFill>
                <a:latin typeface="Calibri" charset="0"/>
              </a:rPr>
              <a:pPr eaLnBrk="1" hangingPunct="1"/>
              <a:t>70</a:t>
            </a:fld>
            <a:endParaRPr lang="en-US" sz="1200">
              <a:solidFill>
                <a:srgbClr val="000000"/>
              </a:solidFill>
              <a:latin typeface="Calibri" charset="0"/>
            </a:endParaRPr>
          </a:p>
        </p:txBody>
      </p:sp>
      <p:sp>
        <p:nvSpPr>
          <p:cNvPr id="556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603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9E8182-F709-3646-8BFB-BB8FE6E11D36}" type="slidenum">
              <a:rPr lang="en-US" sz="1200">
                <a:solidFill>
                  <a:srgbClr val="000000"/>
                </a:solidFill>
                <a:latin typeface="Calibri" charset="0"/>
              </a:rPr>
              <a:pPr eaLnBrk="1" hangingPunct="1"/>
              <a:t>71</a:t>
            </a:fld>
            <a:endParaRPr lang="en-US" sz="1200">
              <a:solidFill>
                <a:srgbClr val="000000"/>
              </a:solidFill>
              <a:latin typeface="Calibri" charset="0"/>
            </a:endParaRPr>
          </a:p>
        </p:txBody>
      </p:sp>
      <p:sp>
        <p:nvSpPr>
          <p:cNvPr id="559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9107"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74F675-DC3D-1847-988E-B5D930221F83}" type="slidenum">
              <a:rPr lang="en-US" sz="1200">
                <a:solidFill>
                  <a:srgbClr val="000000"/>
                </a:solidFill>
                <a:latin typeface="Calibri" charset="0"/>
              </a:rPr>
              <a:pPr eaLnBrk="1" hangingPunct="1"/>
              <a:t>72</a:t>
            </a:fld>
            <a:endParaRPr lang="en-US" sz="1200">
              <a:solidFill>
                <a:srgbClr val="000000"/>
              </a:solidFill>
              <a:latin typeface="Calibri" charset="0"/>
            </a:endParaRPr>
          </a:p>
        </p:txBody>
      </p:sp>
      <p:sp>
        <p:nvSpPr>
          <p:cNvPr id="5611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61155"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1036EB-E772-B04E-A022-DBF873B32B7C}" type="slidenum">
              <a:rPr lang="en-US">
                <a:solidFill>
                  <a:prstClr val="black"/>
                </a:solidFill>
              </a:rPr>
              <a:pPr/>
              <a:t>75</a:t>
            </a:fld>
            <a:endParaRPr lang="en-US">
              <a:solidFill>
                <a:prstClr val="black"/>
              </a:solidFill>
            </a:endParaRPr>
          </a:p>
        </p:txBody>
      </p:sp>
      <p:sp>
        <p:nvSpPr>
          <p:cNvPr id="17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4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77</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49639C-560E-2B48-90B0-298CD65FC135}" type="slidenum">
              <a:rPr lang="en-US">
                <a:solidFill>
                  <a:prstClr val="black"/>
                </a:solidFill>
              </a:rPr>
              <a:pPr/>
              <a:t>83</a:t>
            </a:fld>
            <a:endParaRPr lang="en-US">
              <a:solidFill>
                <a:prstClr val="black"/>
              </a:solidFill>
            </a:endParaRPr>
          </a:p>
        </p:txBody>
      </p:sp>
      <p:sp>
        <p:nvSpPr>
          <p:cNvPr id="360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60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21E7F-760E-B340-8729-EF331267B62B}" type="slidenum">
              <a:rPr lang="en-US" smtClean="0">
                <a:solidFill>
                  <a:prstClr val="black"/>
                </a:solidFill>
                <a:latin typeface="Calibri"/>
              </a:rPr>
              <a:pPr/>
              <a:t>87</a:t>
            </a:fld>
            <a:endParaRPr lang="en-US">
              <a:solidFill>
                <a:prstClr val="black"/>
              </a:solidFill>
              <a:latin typeface="Calibri"/>
            </a:endParaRPr>
          </a:p>
        </p:txBody>
      </p:sp>
    </p:spTree>
    <p:extLst>
      <p:ext uri="{BB962C8B-B14F-4D97-AF65-F5344CB8AC3E}">
        <p14:creationId xmlns:p14="http://schemas.microsoft.com/office/powerpoint/2010/main" val="27868732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C78A17B1-1A06-6642-8CB9-7C4418B5B414}" type="slidenum">
              <a:rPr lang="en-US">
                <a:solidFill>
                  <a:srgbClr val="000000"/>
                </a:solidFill>
                <a:latin typeface="Calibri" charset="0"/>
              </a:rPr>
              <a:pPr eaLnBrk="1" hangingPunct="1"/>
              <a:t>88</a:t>
            </a:fld>
            <a:endParaRPr lang="en-US">
              <a:solidFill>
                <a:srgbClr val="000000"/>
              </a:solidFill>
              <a:latin typeface="Calibri" charset="0"/>
            </a:endParaRPr>
          </a:p>
        </p:txBody>
      </p:sp>
      <p:sp>
        <p:nvSpPr>
          <p:cNvPr id="484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4356"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24522D-938B-4093-AEA5-F4F29114743A}" type="slidenum">
              <a:rPr lang="en-US">
                <a:solidFill>
                  <a:prstClr val="black"/>
                </a:solidFill>
              </a:rPr>
              <a:pPr/>
              <a:t>92</a:t>
            </a:fld>
            <a:endParaRPr lang="en-US">
              <a:solidFill>
                <a:prstClr val="black"/>
              </a:solidFill>
            </a:endParaRPr>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lIns="90434" tIns="45217" rIns="90434" bIns="45217"/>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6/12/14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1330863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6/12/14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161469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D2A3A3-49D7-1544-A748-008222785BC2}" type="datetimeFigureOut">
              <a:rPr lang="en-US" smtClean="0"/>
              <a:t>6/12/14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96911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D2A3A3-49D7-1544-A748-008222785BC2}" type="datetimeFigureOut">
              <a:rPr lang="en-US" smtClean="0"/>
              <a:t>6/12/14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3271598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D2A3A3-49D7-1544-A748-008222785BC2}" type="datetimeFigureOut">
              <a:rPr lang="en-US" smtClean="0"/>
              <a:t>6/12/14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1721952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D2A3A3-49D7-1544-A748-008222785BC2}" type="datetimeFigureOut">
              <a:rPr lang="en-US" smtClean="0"/>
              <a:t>6/12/14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3997046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2A3A3-49D7-1544-A748-008222785BC2}" type="datetimeFigureOut">
              <a:rPr lang="en-US" smtClean="0"/>
              <a:t>6/12/14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320290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2A3A3-49D7-1544-A748-008222785BC2}" type="datetimeFigureOut">
              <a:rPr lang="en-US" smtClean="0"/>
              <a:t>6/12/14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713129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D2A3A3-49D7-1544-A748-008222785BC2}" type="datetimeFigureOut">
              <a:rPr lang="en-US" smtClean="0"/>
              <a:t>6/12/14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497545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6/12/14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784829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2A3A3-49D7-1544-A748-008222785BC2}" type="datetimeFigureOut">
              <a:rPr lang="en-US" smtClean="0"/>
              <a:t>6/12/14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1584E-49F8-EF47-AE4B-A19B200EAE69}" type="slidenum">
              <a:rPr lang="en-US" smtClean="0"/>
              <a:t>‹#›</a:t>
            </a:fld>
            <a:endParaRPr lang="en-US"/>
          </a:p>
        </p:txBody>
      </p:sp>
    </p:spTree>
    <p:extLst>
      <p:ext uri="{BB962C8B-B14F-4D97-AF65-F5344CB8AC3E}">
        <p14:creationId xmlns:p14="http://schemas.microsoft.com/office/powerpoint/2010/main" val="248279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670E1B87-F11F-CC4A-A581-6835C93A6F0E}" type="slidenum">
              <a:rPr lang="en-US"/>
              <a:pPr>
                <a:defRPr/>
              </a:pPr>
              <a:t>‹#›</a:t>
            </a:fld>
            <a:endParaRPr lang="en-US"/>
          </a:p>
        </p:txBody>
      </p:sp>
    </p:spTree>
    <p:extLst>
      <p:ext uri="{BB962C8B-B14F-4D97-AF65-F5344CB8AC3E}">
        <p14:creationId xmlns:p14="http://schemas.microsoft.com/office/powerpoint/2010/main" val="1858325681"/>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EBD5CF5-494F-D64C-95DF-CBDF4C76D3C9}" type="slidenum">
              <a:rPr lang="en-US"/>
              <a:pPr>
                <a:defRPr/>
              </a:pPr>
              <a:t>‹#›</a:t>
            </a:fld>
            <a:endParaRPr lang="en-US"/>
          </a:p>
        </p:txBody>
      </p:sp>
    </p:spTree>
    <p:extLst>
      <p:ext uri="{BB962C8B-B14F-4D97-AF65-F5344CB8AC3E}">
        <p14:creationId xmlns:p14="http://schemas.microsoft.com/office/powerpoint/2010/main" val="361261952"/>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C2B95D8-3B00-7944-8A1F-339632497B53}" type="slidenum">
              <a:rPr lang="en-US"/>
              <a:pPr>
                <a:defRPr/>
              </a:pPr>
              <a:t>‹#›</a:t>
            </a:fld>
            <a:endParaRPr lang="en-US"/>
          </a:p>
        </p:txBody>
      </p:sp>
    </p:spTree>
    <p:extLst>
      <p:ext uri="{BB962C8B-B14F-4D97-AF65-F5344CB8AC3E}">
        <p14:creationId xmlns:p14="http://schemas.microsoft.com/office/powerpoint/2010/main" val="201449156"/>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7D26D56B-368F-684B-A4A6-EB38133246C6}" type="slidenum">
              <a:rPr lang="en-US"/>
              <a:pPr>
                <a:defRPr/>
              </a:pPr>
              <a:t>‹#›</a:t>
            </a:fld>
            <a:endParaRPr lang="en-US"/>
          </a:p>
        </p:txBody>
      </p:sp>
    </p:spTree>
    <p:extLst>
      <p:ext uri="{BB962C8B-B14F-4D97-AF65-F5344CB8AC3E}">
        <p14:creationId xmlns:p14="http://schemas.microsoft.com/office/powerpoint/2010/main" val="3935109184"/>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5C88169F-AECD-CB45-A63C-515C945F6D8E}" type="slidenum">
              <a:rPr lang="en-US"/>
              <a:pPr>
                <a:defRPr/>
              </a:pPr>
              <a:t>‹#›</a:t>
            </a:fld>
            <a:endParaRPr lang="en-US"/>
          </a:p>
        </p:txBody>
      </p:sp>
    </p:spTree>
    <p:extLst>
      <p:ext uri="{BB962C8B-B14F-4D97-AF65-F5344CB8AC3E}">
        <p14:creationId xmlns:p14="http://schemas.microsoft.com/office/powerpoint/2010/main" val="597155740"/>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8223735-4E06-E349-B79B-5C5124335E46}" type="slidenum">
              <a:rPr lang="en-US"/>
              <a:pPr>
                <a:defRPr/>
              </a:pPr>
              <a:t>‹#›</a:t>
            </a:fld>
            <a:endParaRPr lang="en-US"/>
          </a:p>
        </p:txBody>
      </p:sp>
    </p:spTree>
    <p:extLst>
      <p:ext uri="{BB962C8B-B14F-4D97-AF65-F5344CB8AC3E}">
        <p14:creationId xmlns:p14="http://schemas.microsoft.com/office/powerpoint/2010/main" val="386989526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C0FB1C56-5E6C-464F-A7C2-0D8D63A47E50}" type="slidenum">
              <a:rPr lang="en-US"/>
              <a:pPr>
                <a:defRPr/>
              </a:pPr>
              <a:t>‹#›</a:t>
            </a:fld>
            <a:endParaRPr lang="en-US"/>
          </a:p>
        </p:txBody>
      </p:sp>
    </p:spTree>
    <p:extLst>
      <p:ext uri="{BB962C8B-B14F-4D97-AF65-F5344CB8AC3E}">
        <p14:creationId xmlns:p14="http://schemas.microsoft.com/office/powerpoint/2010/main" val="3839724757"/>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D0553002-6FA5-4148-B40A-4D19E51876C7}" type="slidenum">
              <a:rPr lang="en-US"/>
              <a:pPr>
                <a:defRPr/>
              </a:pPr>
              <a:t>‹#›</a:t>
            </a:fld>
            <a:endParaRPr lang="en-US"/>
          </a:p>
        </p:txBody>
      </p:sp>
    </p:spTree>
    <p:extLst>
      <p:ext uri="{BB962C8B-B14F-4D97-AF65-F5344CB8AC3E}">
        <p14:creationId xmlns:p14="http://schemas.microsoft.com/office/powerpoint/2010/main" val="2714988016"/>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EF826A82-E5EA-E043-B805-89B99F1E139A}" type="slidenum">
              <a:rPr lang="en-US"/>
              <a:pPr>
                <a:defRPr/>
              </a:pPr>
              <a:t>‹#›</a:t>
            </a:fld>
            <a:endParaRPr lang="en-US"/>
          </a:p>
        </p:txBody>
      </p:sp>
    </p:spTree>
    <p:extLst>
      <p:ext uri="{BB962C8B-B14F-4D97-AF65-F5344CB8AC3E}">
        <p14:creationId xmlns:p14="http://schemas.microsoft.com/office/powerpoint/2010/main" val="445709228"/>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40AFE2F-EB25-FE4A-BE82-B2468CBBF7C9}" type="slidenum">
              <a:rPr lang="en-US"/>
              <a:pPr>
                <a:defRPr/>
              </a:pPr>
              <a:t>‹#›</a:t>
            </a:fld>
            <a:endParaRPr lang="en-US"/>
          </a:p>
        </p:txBody>
      </p:sp>
    </p:spTree>
    <p:extLst>
      <p:ext uri="{BB962C8B-B14F-4D97-AF65-F5344CB8AC3E}">
        <p14:creationId xmlns:p14="http://schemas.microsoft.com/office/powerpoint/2010/main" val="39899958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2CA5E062-4E0A-6C4B-B80E-A1ACEBAA135F}" type="slidenum">
              <a:rPr lang="en-US"/>
              <a:pPr>
                <a:defRPr/>
              </a:pPr>
              <a:t>‹#›</a:t>
            </a:fld>
            <a:endParaRPr lang="en-US"/>
          </a:p>
        </p:txBody>
      </p:sp>
    </p:spTree>
    <p:extLst>
      <p:ext uri="{BB962C8B-B14F-4D97-AF65-F5344CB8AC3E}">
        <p14:creationId xmlns:p14="http://schemas.microsoft.com/office/powerpoint/2010/main" val="427113622"/>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CFDFC54E-E5F3-8044-A6DA-0E5D5C44DFA1}" type="slidenum">
              <a:rPr lang="en-US"/>
              <a:pPr>
                <a:defRPr/>
              </a:pPr>
              <a:t>‹#›</a:t>
            </a:fld>
            <a:endParaRPr lang="en-US"/>
          </a:p>
        </p:txBody>
      </p:sp>
    </p:spTree>
    <p:extLst>
      <p:ext uri="{BB962C8B-B14F-4D97-AF65-F5344CB8AC3E}">
        <p14:creationId xmlns:p14="http://schemas.microsoft.com/office/powerpoint/2010/main" val="3609448708"/>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844B3C99-EA54-6D4D-B1EB-FFF00263EFF6}"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878790897"/>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78B62FD5-67EF-2C48-947C-006FC8F04104}"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95069419"/>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DC74B873-7D40-904E-8C5D-64F015B5AA46}"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130611203"/>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0BE68D61-8D6F-6D45-9BC6-738A4BEE894F}"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17580147"/>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9" name="Slide Number Placeholder 8"/>
          <p:cNvSpPr>
            <a:spLocks noGrp="1"/>
          </p:cNvSpPr>
          <p:nvPr>
            <p:ph type="sldNum" sz="quarter" idx="12"/>
          </p:nvPr>
        </p:nvSpPr>
        <p:spPr/>
        <p:txBody>
          <a:bodyPr/>
          <a:lstStyle>
            <a:lvl1pPr>
              <a:defRPr b="1">
                <a:cs typeface="Arial" charset="0"/>
              </a:defRPr>
            </a:lvl1pPr>
          </a:lstStyle>
          <a:p>
            <a:pPr>
              <a:defRPr/>
            </a:pPr>
            <a:fld id="{16A2C834-D30C-7F47-9DF0-47624C9B706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3849357666"/>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6084032A-17FE-A347-A075-A521788DAD21}"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629920098"/>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4" name="Slide Number Placeholder 3"/>
          <p:cNvSpPr>
            <a:spLocks noGrp="1"/>
          </p:cNvSpPr>
          <p:nvPr>
            <p:ph type="sldNum" sz="quarter" idx="12"/>
          </p:nvPr>
        </p:nvSpPr>
        <p:spPr/>
        <p:txBody>
          <a:bodyPr/>
          <a:lstStyle>
            <a:lvl1pPr>
              <a:defRPr b="1">
                <a:cs typeface="Arial" charset="0"/>
              </a:defRPr>
            </a:lvl1pPr>
          </a:lstStyle>
          <a:p>
            <a:pPr>
              <a:defRPr/>
            </a:pPr>
            <a:fld id="{A1F8DD0C-46DE-CA48-ABA5-D7F35EE85100}"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217701667"/>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F894E521-62D8-FD49-870D-67EB321AC00D}"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4001832161"/>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7" name="Slide Number Placeholder 6"/>
          <p:cNvSpPr>
            <a:spLocks noGrp="1"/>
          </p:cNvSpPr>
          <p:nvPr>
            <p:ph type="sldNum" sz="quarter" idx="12"/>
          </p:nvPr>
        </p:nvSpPr>
        <p:spPr/>
        <p:txBody>
          <a:bodyPr/>
          <a:lstStyle>
            <a:lvl1pPr>
              <a:defRPr b="1">
                <a:cs typeface="Arial" charset="0"/>
              </a:defRPr>
            </a:lvl1pPr>
          </a:lstStyle>
          <a:p>
            <a:pPr>
              <a:defRPr/>
            </a:pPr>
            <a:fld id="{BEDFC9C2-52DD-BC43-862A-62151790247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1011290653"/>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CDADC458-E591-EA45-AB7F-4EDEC63F6FF1}"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1382071"/>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6" name="Slide Number Placeholder 5"/>
          <p:cNvSpPr>
            <a:spLocks noGrp="1"/>
          </p:cNvSpPr>
          <p:nvPr>
            <p:ph type="sldNum" sz="quarter" idx="12"/>
          </p:nvPr>
        </p:nvSpPr>
        <p:spPr/>
        <p:txBody>
          <a:bodyPr/>
          <a:lstStyle>
            <a:lvl1pPr>
              <a:defRPr b="1">
                <a:cs typeface="Arial" charset="0"/>
              </a:defRPr>
            </a:lvl1pPr>
          </a:lstStyle>
          <a:p>
            <a:pPr>
              <a:defRPr/>
            </a:pPr>
            <a:fld id="{9F196C44-7B25-EB4E-A9D0-92713D2A6247}"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262909060"/>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latin typeface="Arial"/>
            </a:endParaRPr>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latin typeface="Arial"/>
            </a:endParaRPr>
          </a:p>
        </p:txBody>
      </p:sp>
      <p:sp>
        <p:nvSpPr>
          <p:cNvPr id="5" name="Slide Number Placeholder 4"/>
          <p:cNvSpPr>
            <a:spLocks noGrp="1"/>
          </p:cNvSpPr>
          <p:nvPr>
            <p:ph type="sldNum" sz="quarter" idx="12"/>
          </p:nvPr>
        </p:nvSpPr>
        <p:spPr/>
        <p:txBody>
          <a:bodyPr/>
          <a:lstStyle>
            <a:lvl1pPr>
              <a:defRPr b="1">
                <a:cs typeface="Arial" charset="0"/>
              </a:defRPr>
            </a:lvl1pPr>
          </a:lstStyle>
          <a:p>
            <a:pPr>
              <a:defRPr/>
            </a:pPr>
            <a:fld id="{5AAE7C41-2974-7A4C-A42C-043248FDF1FC}" type="slidenum">
              <a:rPr lang="en-US">
                <a:latin typeface="Arial"/>
              </a:rPr>
              <a:pPr>
                <a:defRPr/>
              </a:pPr>
              <a:t>‹#›</a:t>
            </a:fld>
            <a:endParaRPr lang="en-US">
              <a:latin typeface="Arial"/>
            </a:endParaRPr>
          </a:p>
        </p:txBody>
      </p:sp>
    </p:spTree>
    <p:extLst>
      <p:ext uri="{BB962C8B-B14F-4D97-AF65-F5344CB8AC3E}">
        <p14:creationId xmlns:p14="http://schemas.microsoft.com/office/powerpoint/2010/main" val="2880716524"/>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66C25F43-4EFC-3B4B-9B22-DAD2CF523C37}" type="slidenum">
              <a:rPr lang="en-US"/>
              <a:pPr>
                <a:defRPr/>
              </a:pPr>
              <a:t>‹#›</a:t>
            </a:fld>
            <a:endParaRPr lang="en-US"/>
          </a:p>
        </p:txBody>
      </p:sp>
    </p:spTree>
    <p:extLst>
      <p:ext uri="{BB962C8B-B14F-4D97-AF65-F5344CB8AC3E}">
        <p14:creationId xmlns:p14="http://schemas.microsoft.com/office/powerpoint/2010/main" val="2808713216"/>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B848E34-ED0E-BD49-8E3A-FA50A190E4FF}" type="slidenum">
              <a:rPr lang="en-US"/>
              <a:pPr>
                <a:defRPr/>
              </a:pPr>
              <a:t>‹#›</a:t>
            </a:fld>
            <a:endParaRPr lang="en-US"/>
          </a:p>
        </p:txBody>
      </p:sp>
    </p:spTree>
    <p:extLst>
      <p:ext uri="{BB962C8B-B14F-4D97-AF65-F5344CB8AC3E}">
        <p14:creationId xmlns:p14="http://schemas.microsoft.com/office/powerpoint/2010/main" val="3921363768"/>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3DBB88B4-0C88-4C48-97C8-AA7D7992F341}" type="slidenum">
              <a:rPr lang="en-US"/>
              <a:pPr>
                <a:defRPr/>
              </a:pPr>
              <a:t>‹#›</a:t>
            </a:fld>
            <a:endParaRPr lang="en-US"/>
          </a:p>
        </p:txBody>
      </p:sp>
    </p:spTree>
    <p:extLst>
      <p:ext uri="{BB962C8B-B14F-4D97-AF65-F5344CB8AC3E}">
        <p14:creationId xmlns:p14="http://schemas.microsoft.com/office/powerpoint/2010/main" val="3143398771"/>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F36EB2EB-3FE4-B440-809A-2DDB4843D87B}" type="slidenum">
              <a:rPr lang="en-US"/>
              <a:pPr>
                <a:defRPr/>
              </a:pPr>
              <a:t>‹#›</a:t>
            </a:fld>
            <a:endParaRPr lang="en-US"/>
          </a:p>
        </p:txBody>
      </p:sp>
    </p:spTree>
    <p:extLst>
      <p:ext uri="{BB962C8B-B14F-4D97-AF65-F5344CB8AC3E}">
        <p14:creationId xmlns:p14="http://schemas.microsoft.com/office/powerpoint/2010/main" val="255118865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5C4141D1-6A26-0E44-AB3C-6B60F055077F}" type="slidenum">
              <a:rPr lang="en-US"/>
              <a:pPr>
                <a:defRPr/>
              </a:pPr>
              <a:t>‹#›</a:t>
            </a:fld>
            <a:endParaRPr lang="en-US"/>
          </a:p>
        </p:txBody>
      </p:sp>
    </p:spTree>
    <p:extLst>
      <p:ext uri="{BB962C8B-B14F-4D97-AF65-F5344CB8AC3E}">
        <p14:creationId xmlns:p14="http://schemas.microsoft.com/office/powerpoint/2010/main" val="1465751263"/>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98C6485-0E3A-5743-8B51-A5BBEA0564ED}" type="slidenum">
              <a:rPr lang="en-US"/>
              <a:pPr>
                <a:defRPr/>
              </a:pPr>
              <a:t>‹#›</a:t>
            </a:fld>
            <a:endParaRPr lang="en-US"/>
          </a:p>
        </p:txBody>
      </p:sp>
    </p:spTree>
    <p:extLst>
      <p:ext uri="{BB962C8B-B14F-4D97-AF65-F5344CB8AC3E}">
        <p14:creationId xmlns:p14="http://schemas.microsoft.com/office/powerpoint/2010/main" val="3193953213"/>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694740EB-4E1E-7349-A3DC-436019C1D993}" type="slidenum">
              <a:rPr lang="en-US"/>
              <a:pPr>
                <a:defRPr/>
              </a:pPr>
              <a:t>‹#›</a:t>
            </a:fld>
            <a:endParaRPr lang="en-US"/>
          </a:p>
        </p:txBody>
      </p:sp>
    </p:spTree>
    <p:extLst>
      <p:ext uri="{BB962C8B-B14F-4D97-AF65-F5344CB8AC3E}">
        <p14:creationId xmlns:p14="http://schemas.microsoft.com/office/powerpoint/2010/main" val="397772584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F596BFA1-2DDE-674C-884D-8A4401D7A1FF}" type="slidenum">
              <a:rPr lang="en-US"/>
              <a:pPr>
                <a:defRPr/>
              </a:pPr>
              <a:t>‹#›</a:t>
            </a:fld>
            <a:endParaRPr lang="en-US"/>
          </a:p>
        </p:txBody>
      </p:sp>
    </p:spTree>
    <p:extLst>
      <p:ext uri="{BB962C8B-B14F-4D97-AF65-F5344CB8AC3E}">
        <p14:creationId xmlns:p14="http://schemas.microsoft.com/office/powerpoint/2010/main" val="2781717182"/>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9A7451DC-A57F-7647-8D76-ACAEFF6B6D1B}" type="slidenum">
              <a:rPr lang="en-US"/>
              <a:pPr>
                <a:defRPr/>
              </a:pPr>
              <a:t>‹#›</a:t>
            </a:fld>
            <a:endParaRPr lang="en-US"/>
          </a:p>
        </p:txBody>
      </p:sp>
    </p:spTree>
    <p:extLst>
      <p:ext uri="{BB962C8B-B14F-4D97-AF65-F5344CB8AC3E}">
        <p14:creationId xmlns:p14="http://schemas.microsoft.com/office/powerpoint/2010/main" val="2919392774"/>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EB5F9330-E3FA-BE45-82E9-B7DB5BF7DC92}" type="slidenum">
              <a:rPr lang="en-US"/>
              <a:pPr>
                <a:defRPr/>
              </a:pPr>
              <a:t>‹#›</a:t>
            </a:fld>
            <a:endParaRPr lang="en-US"/>
          </a:p>
        </p:txBody>
      </p:sp>
    </p:spTree>
    <p:extLst>
      <p:ext uri="{BB962C8B-B14F-4D97-AF65-F5344CB8AC3E}">
        <p14:creationId xmlns:p14="http://schemas.microsoft.com/office/powerpoint/2010/main" val="833137262"/>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8619EB57-6A78-5846-96B2-DA3DD86D4EF7}" type="slidenum">
              <a:rPr lang="en-US"/>
              <a:pPr>
                <a:defRPr/>
              </a:pPr>
              <a:t>‹#›</a:t>
            </a:fld>
            <a:endParaRPr lang="en-US"/>
          </a:p>
        </p:txBody>
      </p:sp>
    </p:spTree>
    <p:extLst>
      <p:ext uri="{BB962C8B-B14F-4D97-AF65-F5344CB8AC3E}">
        <p14:creationId xmlns:p14="http://schemas.microsoft.com/office/powerpoint/2010/main" val="4280362423"/>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C3F979F4-3808-A74B-905B-CB059C8299F9}" type="slidenum">
              <a:rPr lang="en-US"/>
              <a:pPr>
                <a:defRPr/>
              </a:pPr>
              <a:t>‹#›</a:t>
            </a:fld>
            <a:endParaRPr lang="en-US"/>
          </a:p>
        </p:txBody>
      </p:sp>
    </p:spTree>
    <p:extLst>
      <p:ext uri="{BB962C8B-B14F-4D97-AF65-F5344CB8AC3E}">
        <p14:creationId xmlns:p14="http://schemas.microsoft.com/office/powerpoint/2010/main" val="166419606"/>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5A65DD47-3F76-B64F-AA88-5F4839DD2DB0}"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46EFB316-6145-9C42-8B92-7E1C63498C82}" type="slidenum">
              <a:rPr lang="en-US"/>
              <a:pPr>
                <a:defRPr/>
              </a:pPr>
              <a:t>‹#›</a:t>
            </a:fld>
            <a:endParaRPr lang="en-US"/>
          </a:p>
        </p:txBody>
      </p:sp>
    </p:spTree>
    <p:extLst>
      <p:ext uri="{BB962C8B-B14F-4D97-AF65-F5344CB8AC3E}">
        <p14:creationId xmlns:p14="http://schemas.microsoft.com/office/powerpoint/2010/main" val="380072474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7B280304-C447-7A40-81EB-FB7FD238B8BB}"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0AE10D63-7F8A-E343-AD39-546C0F406A0C}" type="slidenum">
              <a:rPr lang="en-US"/>
              <a:pPr>
                <a:defRPr/>
              </a:pPr>
              <a:t>‹#›</a:t>
            </a:fld>
            <a:endParaRPr lang="en-US"/>
          </a:p>
        </p:txBody>
      </p:sp>
    </p:spTree>
    <p:extLst>
      <p:ext uri="{BB962C8B-B14F-4D97-AF65-F5344CB8AC3E}">
        <p14:creationId xmlns:p14="http://schemas.microsoft.com/office/powerpoint/2010/main" val="3646175898"/>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824CB729-157D-1D48-9127-A1F7454EFC7D}"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BE18F6AE-EB02-A34E-AB17-822619867BE7}" type="slidenum">
              <a:rPr lang="en-US"/>
              <a:pPr>
                <a:defRPr/>
              </a:pPr>
              <a:t>‹#›</a:t>
            </a:fld>
            <a:endParaRPr lang="en-US"/>
          </a:p>
        </p:txBody>
      </p:sp>
    </p:spTree>
    <p:extLst>
      <p:ext uri="{BB962C8B-B14F-4D97-AF65-F5344CB8AC3E}">
        <p14:creationId xmlns:p14="http://schemas.microsoft.com/office/powerpoint/2010/main" val="413149496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C05BC637-B112-1948-8371-503313CB56F1}"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3CF97C27-CADA-9D4B-BD03-AF2C2AF7B33C}" type="slidenum">
              <a:rPr lang="en-US"/>
              <a:pPr>
                <a:defRPr/>
              </a:pPr>
              <a:t>‹#›</a:t>
            </a:fld>
            <a:endParaRPr lang="en-US"/>
          </a:p>
        </p:txBody>
      </p:sp>
    </p:spTree>
    <p:extLst>
      <p:ext uri="{BB962C8B-B14F-4D97-AF65-F5344CB8AC3E}">
        <p14:creationId xmlns:p14="http://schemas.microsoft.com/office/powerpoint/2010/main" val="73508928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cs typeface="Arial" charset="0"/>
              </a:defRPr>
            </a:lvl1pPr>
          </a:lstStyle>
          <a:p>
            <a:pPr>
              <a:defRPr/>
            </a:pPr>
            <a:fld id="{73B9FC59-7E93-8842-9349-41050EB0F0A3}" type="datetimeFigureOut">
              <a:rPr lang="en-US"/>
              <a:pPr>
                <a:defRPr/>
              </a:pPr>
              <a:t>6/12/14</a:t>
            </a:fld>
            <a:endParaRPr lang="en-US"/>
          </a:p>
        </p:txBody>
      </p:sp>
      <p:sp>
        <p:nvSpPr>
          <p:cNvPr id="8" name="Footer Placeholder 7"/>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cs typeface="Arial" charset="0"/>
              </a:defRPr>
            </a:lvl1pPr>
          </a:lstStyle>
          <a:p>
            <a:pPr>
              <a:defRPr/>
            </a:pPr>
            <a:fld id="{65081843-D62E-DD49-97BA-EB4B2B5D0F45}" type="slidenum">
              <a:rPr lang="en-US"/>
              <a:pPr>
                <a:defRPr/>
              </a:pPr>
              <a:t>‹#›</a:t>
            </a:fld>
            <a:endParaRPr lang="en-US"/>
          </a:p>
        </p:txBody>
      </p:sp>
    </p:spTree>
    <p:extLst>
      <p:ext uri="{BB962C8B-B14F-4D97-AF65-F5344CB8AC3E}">
        <p14:creationId xmlns:p14="http://schemas.microsoft.com/office/powerpoint/2010/main" val="666925306"/>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cs typeface="Arial" charset="0"/>
              </a:defRPr>
            </a:lvl1pPr>
          </a:lstStyle>
          <a:p>
            <a:pPr>
              <a:defRPr/>
            </a:pPr>
            <a:fld id="{5BF561B5-3283-5543-91A2-B385186FD9A4}" type="datetimeFigureOut">
              <a:rPr lang="en-US"/>
              <a:pPr>
                <a:defRPr/>
              </a:pPr>
              <a:t>6/12/14</a:t>
            </a:fld>
            <a:endParaRPr lang="en-US"/>
          </a:p>
        </p:txBody>
      </p:sp>
      <p:sp>
        <p:nvSpPr>
          <p:cNvPr id="4" name="Footer Placeholder 3"/>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cs typeface="Arial" charset="0"/>
              </a:defRPr>
            </a:lvl1pPr>
          </a:lstStyle>
          <a:p>
            <a:pPr>
              <a:defRPr/>
            </a:pPr>
            <a:fld id="{AD815890-BBEF-B34C-B980-01838D0396D2}" type="slidenum">
              <a:rPr lang="en-US"/>
              <a:pPr>
                <a:defRPr/>
              </a:pPr>
              <a:t>‹#›</a:t>
            </a:fld>
            <a:endParaRPr lang="en-US"/>
          </a:p>
        </p:txBody>
      </p:sp>
    </p:spTree>
    <p:extLst>
      <p:ext uri="{BB962C8B-B14F-4D97-AF65-F5344CB8AC3E}">
        <p14:creationId xmlns:p14="http://schemas.microsoft.com/office/powerpoint/2010/main" val="345277058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cs typeface="Arial" charset="0"/>
              </a:defRPr>
            </a:lvl1pPr>
          </a:lstStyle>
          <a:p>
            <a:pPr>
              <a:defRPr/>
            </a:pPr>
            <a:fld id="{4CC5479F-4E9D-CA40-BE62-B6363F2BA52E}" type="datetimeFigureOut">
              <a:rPr lang="en-US"/>
              <a:pPr>
                <a:defRPr/>
              </a:pPr>
              <a:t>6/12/14</a:t>
            </a:fld>
            <a:endParaRPr lang="en-US"/>
          </a:p>
        </p:txBody>
      </p:sp>
      <p:sp>
        <p:nvSpPr>
          <p:cNvPr id="3" name="Footer Placeholder 2"/>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cs typeface="Arial" charset="0"/>
              </a:defRPr>
            </a:lvl1pPr>
          </a:lstStyle>
          <a:p>
            <a:pPr>
              <a:defRPr/>
            </a:pPr>
            <a:fld id="{7DBC7F5A-BFDE-2F43-8723-87601773A96D}" type="slidenum">
              <a:rPr lang="en-US"/>
              <a:pPr>
                <a:defRPr/>
              </a:pPr>
              <a:t>‹#›</a:t>
            </a:fld>
            <a:endParaRPr lang="en-US"/>
          </a:p>
        </p:txBody>
      </p:sp>
    </p:spTree>
    <p:extLst>
      <p:ext uri="{BB962C8B-B14F-4D97-AF65-F5344CB8AC3E}">
        <p14:creationId xmlns:p14="http://schemas.microsoft.com/office/powerpoint/2010/main" val="2236519873"/>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D4904542-61BC-A94F-96A3-145871CD7B2F}"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7EB5AAF6-B4DE-FB49-AA2C-AD8FC036658F}" type="slidenum">
              <a:rPr lang="en-US"/>
              <a:pPr>
                <a:defRPr/>
              </a:pPr>
              <a:t>‹#›</a:t>
            </a:fld>
            <a:endParaRPr lang="en-US"/>
          </a:p>
        </p:txBody>
      </p:sp>
    </p:spTree>
    <p:extLst>
      <p:ext uri="{BB962C8B-B14F-4D97-AF65-F5344CB8AC3E}">
        <p14:creationId xmlns:p14="http://schemas.microsoft.com/office/powerpoint/2010/main" val="3554059597"/>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cs typeface="Arial" charset="0"/>
              </a:defRPr>
            </a:lvl1pPr>
          </a:lstStyle>
          <a:p>
            <a:pPr>
              <a:defRPr/>
            </a:pPr>
            <a:fld id="{F2488FDB-6864-5D4F-9212-1780B19C9BA7}"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cs typeface="Arial" charset="0"/>
              </a:defRPr>
            </a:lvl1pPr>
          </a:lstStyle>
          <a:p>
            <a:pPr>
              <a:defRPr/>
            </a:pPr>
            <a:fld id="{F9EC4E07-20DB-A044-9305-5002ABCC4485}" type="slidenum">
              <a:rPr lang="en-US"/>
              <a:pPr>
                <a:defRPr/>
              </a:pPr>
              <a:t>‹#›</a:t>
            </a:fld>
            <a:endParaRPr lang="en-US"/>
          </a:p>
        </p:txBody>
      </p:sp>
    </p:spTree>
    <p:extLst>
      <p:ext uri="{BB962C8B-B14F-4D97-AF65-F5344CB8AC3E}">
        <p14:creationId xmlns:p14="http://schemas.microsoft.com/office/powerpoint/2010/main" val="3869929237"/>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197FF6F4-BE4D-584C-A49A-A10844CD56CC}"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55B33509-6B65-E24B-8914-226B55EC7978}" type="slidenum">
              <a:rPr lang="en-US"/>
              <a:pPr>
                <a:defRPr/>
              </a:pPr>
              <a:t>‹#›</a:t>
            </a:fld>
            <a:endParaRPr lang="en-US"/>
          </a:p>
        </p:txBody>
      </p:sp>
    </p:spTree>
    <p:extLst>
      <p:ext uri="{BB962C8B-B14F-4D97-AF65-F5344CB8AC3E}">
        <p14:creationId xmlns:p14="http://schemas.microsoft.com/office/powerpoint/2010/main" val="2162740450"/>
      </p:ext>
    </p:extLst>
  </p:cSld>
  <p:clrMapOvr>
    <a:masterClrMapping/>
  </p:clrMapOvr>
  <p:transition xmlns:p14="http://schemas.microsoft.com/office/powerpoint/2010/mai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cs typeface="Arial" charset="0"/>
              </a:defRPr>
            </a:lvl1pPr>
          </a:lstStyle>
          <a:p>
            <a:pPr>
              <a:defRPr/>
            </a:pPr>
            <a:fld id="{D5B489AA-F3C5-E04C-9EE5-185F9704A4C3}"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Arial" pitchFamily="34" charset="0"/>
                <a:ea typeface="ＭＳ Ｐゴシック" pitchFamily="34"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cs typeface="Arial" charset="0"/>
              </a:defRPr>
            </a:lvl1pPr>
          </a:lstStyle>
          <a:p>
            <a:pPr>
              <a:defRPr/>
            </a:pPr>
            <a:fld id="{2E0A175D-0021-AB4D-A298-0D31A8F4D1C4}" type="slidenum">
              <a:rPr lang="en-US"/>
              <a:pPr>
                <a:defRPr/>
              </a:pPr>
              <a:t>‹#›</a:t>
            </a:fld>
            <a:endParaRPr lang="en-US"/>
          </a:p>
        </p:txBody>
      </p:sp>
    </p:spTree>
    <p:extLst>
      <p:ext uri="{BB962C8B-B14F-4D97-AF65-F5344CB8AC3E}">
        <p14:creationId xmlns:p14="http://schemas.microsoft.com/office/powerpoint/2010/main" val="4219656705"/>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AEA7E7E-7239-9E42-A750-DE3649EC8CE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120978485"/>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732F8D9-B50B-9B47-9C3B-00F4F9FB850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22821916"/>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BA029C0-C3CB-5841-B6E8-A2A640D0C8E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586861024"/>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62610848-64B7-BA45-9CA8-4C26EE1CC7F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88667908"/>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1BE068CA-C425-014E-9DBB-0597305D25C6}"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645951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D6A3966A-9528-8942-8DDD-AB5B0D8B27C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150549243"/>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CD3BF60E-3058-B74C-AA4A-F871FEF15861}"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00953847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F83F8C0-B1D2-1B48-B4B7-F72775E176F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80740540"/>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962FBDF-3ECC-2A49-B822-AC3727DFBB3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27319600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B2F5C52-3879-C74C-90E5-BB249762395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10760794"/>
      </p:ext>
    </p:extLst>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55EE453-B557-1147-929F-E552737BC6D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155246064"/>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FEB95D57-C956-DE4B-8D42-B766007FEDF4}"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870749325"/>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2865287-F4B2-D841-BAE9-671873EA51F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86840403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0420060"/>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fontAlgn="auto">
              <a:spcBef>
                <a:spcPts val="0"/>
              </a:spcBef>
              <a:spcAft>
                <a:spcPts val="0"/>
              </a:spcAft>
              <a:defRPr>
                <a:cs typeface="Arial" pitchFamily="34" charset="0"/>
              </a:defRPr>
            </a:lvl1pPr>
          </a:lstStyle>
          <a:p>
            <a:pPr defTabSz="914400">
              <a:defRPr/>
            </a:pPr>
            <a:endParaRPr lang="en-US">
              <a:solidFill>
                <a:srgbClr val="000000"/>
              </a:solidFill>
              <a:latin typeface="Arial"/>
              <a:ea typeface="ＭＳ Ｐゴシック" charset="0"/>
            </a:endParaRPr>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cs typeface="Arial" pitchFamily="34" charset="0"/>
              </a:defRPr>
            </a:lvl1pPr>
          </a:lstStyle>
          <a:p>
            <a:pPr defTabSz="914400">
              <a:defRPr/>
            </a:pPr>
            <a:endParaRPr lang="en-US">
              <a:solidFill>
                <a:srgbClr val="000000"/>
              </a:solidFill>
              <a:latin typeface="Arial"/>
              <a:ea typeface="ＭＳ Ｐゴシック" charset="0"/>
            </a:endParaRPr>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defTabSz="914400" fontAlgn="base">
              <a:spcBef>
                <a:spcPct val="0"/>
              </a:spcBef>
              <a:spcAft>
                <a:spcPct val="0"/>
              </a:spcAft>
            </a:pPr>
            <a:fld id="{2D75D7CA-3C68-5047-8712-0D848CBE438F}" type="slidenum">
              <a:rPr lang="en-US">
                <a:solidFill>
                  <a:srgbClr val="000000"/>
                </a:solidFill>
                <a:latin typeface="Arial"/>
                <a:ea typeface="ＭＳ Ｐゴシック" charset="0"/>
                <a:cs typeface="ＭＳ Ｐゴシック" charset="0"/>
              </a:rPr>
              <a:pPr defTabSz="914400" fontAlgn="base">
                <a:spcBef>
                  <a:spcPct val="0"/>
                </a:spcBef>
                <a:spcAft>
                  <a:spcPct val="0"/>
                </a:spcAft>
              </a:pPr>
              <a:t>‹#›</a:t>
            </a:fld>
            <a:endParaRPr lang="en-US">
              <a:solidFill>
                <a:srgbClr val="000000"/>
              </a:solidFill>
              <a:latin typeface="Arial"/>
              <a:ea typeface="ＭＳ Ｐゴシック" charset="0"/>
              <a:cs typeface="ＭＳ Ｐゴシック" charset="0"/>
            </a:endParaRPr>
          </a:p>
        </p:txBody>
      </p:sp>
    </p:spTree>
    <p:extLst>
      <p:ext uri="{BB962C8B-B14F-4D97-AF65-F5344CB8AC3E}">
        <p14:creationId xmlns:p14="http://schemas.microsoft.com/office/powerpoint/2010/main" val="10265561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685800" y="6248400"/>
            <a:ext cx="1905000" cy="457200"/>
          </a:xfrm>
          <a:prstGeom prst="rect">
            <a:avLst/>
          </a:prstGeom>
        </p:spPr>
        <p:txBody>
          <a:bodyPr/>
          <a:lstStyle>
            <a:lvl1pPr fontAlgn="auto">
              <a:spcBef>
                <a:spcPts val="0"/>
              </a:spcBef>
              <a:spcAft>
                <a:spcPts val="0"/>
              </a:spcAft>
              <a:defRPr/>
            </a:lvl1pPr>
          </a:lstStyle>
          <a:p>
            <a:pPr>
              <a:defRPr/>
            </a:pPr>
            <a:endParaRPr lang="en-US">
              <a:latin typeface="Times New Roman"/>
            </a:endParaRPr>
          </a:p>
        </p:txBody>
      </p:sp>
      <p:sp>
        <p:nvSpPr>
          <p:cNvPr id="7" name="Rectangle 5"/>
          <p:cNvSpPr>
            <a:spLocks noGrp="1" noChangeArrowheads="1"/>
          </p:cNvSpPr>
          <p:nvPr>
            <p:ph type="ftr" sz="quarter" idx="11"/>
          </p:nvPr>
        </p:nvSpPr>
        <p:spPr>
          <a:xfrm>
            <a:off x="3124200" y="6248400"/>
            <a:ext cx="2895600" cy="457200"/>
          </a:xfrm>
          <a:prstGeom prst="rect">
            <a:avLst/>
          </a:prstGeom>
        </p:spPr>
        <p:txBody>
          <a:bodyPr/>
          <a:lstStyle>
            <a:lvl1pPr fontAlgn="auto">
              <a:spcBef>
                <a:spcPts val="0"/>
              </a:spcBef>
              <a:spcAft>
                <a:spcPts val="0"/>
              </a:spcAft>
              <a:defRPr/>
            </a:lvl1pPr>
          </a:lstStyle>
          <a:p>
            <a:pPr>
              <a:defRPr/>
            </a:pPr>
            <a:endParaRPr lang="en-US">
              <a:latin typeface="Times New Roman"/>
            </a:endParaRPr>
          </a:p>
        </p:txBody>
      </p:sp>
      <p:sp>
        <p:nvSpPr>
          <p:cNvPr id="8" name="Rectangle 6"/>
          <p:cNvSpPr>
            <a:spLocks noGrp="1" noChangeArrowheads="1"/>
          </p:cNvSpPr>
          <p:nvPr>
            <p:ph type="sldNum" sz="quarter" idx="12"/>
          </p:nvPr>
        </p:nvSpPr>
        <p:spPr>
          <a:xfrm>
            <a:off x="6553200" y="6248400"/>
            <a:ext cx="1905000" cy="457200"/>
          </a:xfrm>
          <a:prstGeom prst="rect">
            <a:avLst/>
          </a:prstGeom>
        </p:spPr>
        <p:txBody>
          <a:bodyPr/>
          <a:lstStyle>
            <a:lvl1pPr>
              <a:defRPr>
                <a:cs typeface="Arial" charset="0"/>
              </a:defRPr>
            </a:lvl1pPr>
          </a:lstStyle>
          <a:p>
            <a:pPr>
              <a:defRPr/>
            </a:pPr>
            <a:fld id="{AB74CA97-CCA6-5942-9011-01CBBF7CB237}" type="slidenum">
              <a:rPr lang="en-US"/>
              <a:pPr>
                <a:defRPr/>
              </a:pPr>
              <a:t>‹#›</a:t>
            </a:fld>
            <a:endParaRPr lang="en-US"/>
          </a:p>
        </p:txBody>
      </p:sp>
    </p:spTree>
    <p:extLst>
      <p:ext uri="{BB962C8B-B14F-4D97-AF65-F5344CB8AC3E}">
        <p14:creationId xmlns:p14="http://schemas.microsoft.com/office/powerpoint/2010/main" val="1288053673"/>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BA049658-C442-1B4A-A93E-1AF8E10106F2}"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34772154"/>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9D737281-5AC2-744F-813E-EEAF0D06412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37687992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A66612CF-C30A-DF41-92FC-2017A723D9B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607315645"/>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C21DF77E-04E5-C845-9A66-6B836F947F3D}"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184384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9" name="Slide Number Placeholder 5"/>
          <p:cNvSpPr>
            <a:spLocks noGrp="1"/>
          </p:cNvSpPr>
          <p:nvPr>
            <p:ph type="sldNum" sz="quarter" idx="12"/>
          </p:nvPr>
        </p:nvSpPr>
        <p:spPr/>
        <p:txBody>
          <a:bodyPr/>
          <a:lstStyle>
            <a:lvl1pPr>
              <a:defRPr/>
            </a:lvl1pPr>
          </a:lstStyle>
          <a:p>
            <a:pPr>
              <a:defRPr/>
            </a:pPr>
            <a:fld id="{BC63A1E0-42BE-D842-8D72-A60F632B50B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918955679"/>
      </p:ext>
    </p:extLst>
  </p:cSld>
  <p:clrMapOvr>
    <a:masterClrMapping/>
  </p:clrMapOvr>
  <p:transition xmlns:p14="http://schemas.microsoft.com/office/powerpoint/2010/mai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Slide Number Placeholder 5"/>
          <p:cNvSpPr>
            <a:spLocks noGrp="1"/>
          </p:cNvSpPr>
          <p:nvPr>
            <p:ph type="sldNum" sz="quarter" idx="12"/>
          </p:nvPr>
        </p:nvSpPr>
        <p:spPr/>
        <p:txBody>
          <a:bodyPr/>
          <a:lstStyle>
            <a:lvl1pPr>
              <a:defRPr/>
            </a:lvl1pPr>
          </a:lstStyle>
          <a:p>
            <a:pPr>
              <a:defRPr/>
            </a:pPr>
            <a:fld id="{7D1C4140-1783-4D48-B3E2-EBBF18FFFE7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329544402"/>
      </p:ext>
    </p:extLst>
  </p:cSld>
  <p:clrMapOvr>
    <a:masterClrMapping/>
  </p:clrMapOvr>
  <p:transition xmlns:p14="http://schemas.microsoft.com/office/powerpoint/2010/mai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Slide Number Placeholder 5"/>
          <p:cNvSpPr>
            <a:spLocks noGrp="1"/>
          </p:cNvSpPr>
          <p:nvPr>
            <p:ph type="sldNum" sz="quarter" idx="12"/>
          </p:nvPr>
        </p:nvSpPr>
        <p:spPr/>
        <p:txBody>
          <a:bodyPr/>
          <a:lstStyle>
            <a:lvl1pPr>
              <a:defRPr/>
            </a:lvl1pPr>
          </a:lstStyle>
          <a:p>
            <a:pPr>
              <a:defRPr/>
            </a:pPr>
            <a:fld id="{AA30F178-5313-584C-ACE4-7C13AF9FB32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26717467"/>
      </p:ext>
    </p:extLst>
  </p:cSld>
  <p:clrMapOvr>
    <a:masterClrMapping/>
  </p:clrMapOvr>
  <p:transition xmlns:p14="http://schemas.microsoft.com/office/powerpoint/2010/main"/>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258D6E29-1064-C643-BE1C-B395AB97FF92}"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167975918"/>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6C91161A-1771-D54A-92D9-15CFB16C522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938877937"/>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09AA456B-66F0-D540-92DE-55147C51EEA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744651244"/>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36C99343-A763-5845-9E85-6566C2000477}"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9731481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DDB8A72D-DAF2-4F4E-B5C2-145DC16E5BAA}" type="slidenum">
              <a:rPr lang="en-US"/>
              <a:pPr>
                <a:defRPr/>
              </a:pPr>
              <a:t>‹#›</a:t>
            </a:fld>
            <a:endParaRPr lang="en-US"/>
          </a:p>
        </p:txBody>
      </p:sp>
    </p:spTree>
    <p:extLst>
      <p:ext uri="{BB962C8B-B14F-4D97-AF65-F5344CB8AC3E}">
        <p14:creationId xmlns:p14="http://schemas.microsoft.com/office/powerpoint/2010/main" val="3986500654"/>
      </p:ext>
    </p:extLst>
  </p:cSld>
  <p:clrMapOvr>
    <a:masterClrMapping/>
  </p:clrMapOvr>
  <p:transition xmlns:p14="http://schemas.microsoft.com/office/powerpoint/2010/main"/>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C5C16A1-526D-1C40-8354-12725EFA0D5C}" type="datetimeFigureOut">
              <a:rPr lang="en-US">
                <a:latin typeface="Times New Roman"/>
              </a:rPr>
              <a:pPr>
                <a:defRPr/>
              </a:pPr>
              <a:t>6/12/14</a:t>
            </a:fld>
            <a:endParaRPr lang="en-US">
              <a:latin typeface="Times New Roman"/>
            </a:endParaRPr>
          </a:p>
        </p:txBody>
      </p:sp>
      <p:sp>
        <p:nvSpPr>
          <p:cNvPr id="5" name="Footer Placeholder 4"/>
          <p:cNvSpPr>
            <a:spLocks noGrp="1"/>
          </p:cNvSpPr>
          <p:nvPr>
            <p:ph type="ftr" sz="quarter" idx="11"/>
          </p:nvPr>
        </p:nvSpPr>
        <p:spPr/>
        <p:txBody>
          <a:bodyPr/>
          <a:lstStyle>
            <a:lvl1pPr>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pPr>
              <a:defRPr/>
            </a:pPr>
            <a:fld id="{E76CAABB-F4C4-9E40-A96A-0F1506F5FB2D}" type="slidenum">
              <a:rPr lang="en-US"/>
              <a:pPr>
                <a:defRPr/>
              </a:pPr>
              <a:t>‹#›</a:t>
            </a:fld>
            <a:endParaRPr lang="en-US"/>
          </a:p>
        </p:txBody>
      </p:sp>
    </p:spTree>
    <p:extLst>
      <p:ext uri="{BB962C8B-B14F-4D97-AF65-F5344CB8AC3E}">
        <p14:creationId xmlns:p14="http://schemas.microsoft.com/office/powerpoint/2010/main" val="1815292206"/>
      </p:ext>
    </p:extLst>
  </p:cSld>
  <p:clrMapOvr>
    <a:masterClrMapping/>
  </p:clrMapOvr>
  <p:transition xmlns:p14="http://schemas.microsoft.com/office/powerpoint/2010/main" spd="slow">
    <p:randomBar dir="vert"/>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2169057A-3176-D844-9F8D-6064EBACB5C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053263512"/>
      </p:ext>
    </p:extLst>
  </p:cSld>
  <p:clrMapOvr>
    <a:masterClrMapping/>
  </p:clrMapOvr>
  <p:transition xmlns:p14="http://schemas.microsoft.com/office/powerpoint/2010/main"/>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5B9E5219-0BC6-3549-A44F-4E71E1DD2AC9}"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4081112796"/>
      </p:ext>
    </p:extLst>
  </p:cSld>
  <p:clrMapOvr>
    <a:masterClrMapping/>
  </p:clrMapOvr>
  <p:transition xmlns:p14="http://schemas.microsoft.com/office/powerpoint/2010/mai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FF5EEDCA-E3CB-1A4D-B834-F23BFED2BD1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923571531"/>
      </p:ext>
    </p:extLst>
  </p:cSld>
  <p:clrMapOvr>
    <a:masterClrMapping/>
  </p:clrMapOvr>
  <p:transition xmlns:p14="http://schemas.microsoft.com/office/powerpoint/2010/mai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0F4D7859-1128-0143-ABA6-4C0621C9F5E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911679210"/>
      </p:ext>
    </p:extLst>
  </p:cSld>
  <p:clrMapOvr>
    <a:masterClrMapping/>
  </p:clrMapOvr>
  <p:transition xmlns:p14="http://schemas.microsoft.com/office/powerpoint/2010/mai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9" name="Rectangle 6"/>
          <p:cNvSpPr>
            <a:spLocks noGrp="1" noChangeArrowheads="1"/>
          </p:cNvSpPr>
          <p:nvPr>
            <p:ph type="sldNum" sz="quarter" idx="12"/>
          </p:nvPr>
        </p:nvSpPr>
        <p:spPr/>
        <p:txBody>
          <a:bodyPr/>
          <a:lstStyle>
            <a:lvl1pPr>
              <a:defRPr/>
            </a:lvl1pPr>
          </a:lstStyle>
          <a:p>
            <a:pPr>
              <a:defRPr/>
            </a:pPr>
            <a:fld id="{68BDE773-12BC-1842-9A9B-C83C83A3DD3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479050353"/>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C76C47B0-241B-D542-99EC-99833036162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91084442"/>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6"/>
          <p:cNvSpPr>
            <a:spLocks noGrp="1" noChangeArrowheads="1"/>
          </p:cNvSpPr>
          <p:nvPr>
            <p:ph type="sldNum" sz="quarter" idx="12"/>
          </p:nvPr>
        </p:nvSpPr>
        <p:spPr/>
        <p:txBody>
          <a:bodyPr/>
          <a:lstStyle>
            <a:lvl1pPr>
              <a:defRPr/>
            </a:lvl1pPr>
          </a:lstStyle>
          <a:p>
            <a:pPr>
              <a:defRPr/>
            </a:pPr>
            <a:fld id="{8D230D9E-9A04-8C48-AE9A-BF5AB91C748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56151383"/>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D1068E9A-C2CB-0647-869D-7437497D9D6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166974676"/>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FCDF39C4-12EE-6A49-BD66-9F798AAA0A5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042429165"/>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688B7543-0F75-6040-BE67-A3EA2CF0B447}"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845895519"/>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49A6DCAF-2C49-0247-A758-1C006559604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84033800"/>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90D94CE2-5122-4F46-971C-0A8508547D9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1602365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653EF125-F25B-7846-A654-3180409706C7}" type="slidenum">
              <a:rPr lang="en-US"/>
              <a:pPr>
                <a:defRPr/>
              </a:pPr>
              <a:t>‹#›</a:t>
            </a:fld>
            <a:endParaRPr lang="en-US"/>
          </a:p>
        </p:txBody>
      </p:sp>
    </p:spTree>
    <p:extLst>
      <p:ext uri="{BB962C8B-B14F-4D97-AF65-F5344CB8AC3E}">
        <p14:creationId xmlns:p14="http://schemas.microsoft.com/office/powerpoint/2010/main" val="6238067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C92CAABF-62DE-3F49-B789-5F3B3A06D579}" type="slidenum">
              <a:rPr lang="en-US"/>
              <a:pPr>
                <a:defRPr/>
              </a:pPr>
              <a:t>‹#›</a:t>
            </a:fld>
            <a:endParaRPr lang="en-US"/>
          </a:p>
        </p:txBody>
      </p:sp>
    </p:spTree>
    <p:extLst>
      <p:ext uri="{BB962C8B-B14F-4D97-AF65-F5344CB8AC3E}">
        <p14:creationId xmlns:p14="http://schemas.microsoft.com/office/powerpoint/2010/main" val="19167565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004E2097-5C0E-6A46-BE15-9CBDEF89D978}" type="slidenum">
              <a:rPr lang="en-US"/>
              <a:pPr>
                <a:defRPr/>
              </a:pPr>
              <a:t>‹#›</a:t>
            </a:fld>
            <a:endParaRPr lang="en-US"/>
          </a:p>
        </p:txBody>
      </p:sp>
    </p:spTree>
    <p:extLst>
      <p:ext uri="{BB962C8B-B14F-4D97-AF65-F5344CB8AC3E}">
        <p14:creationId xmlns:p14="http://schemas.microsoft.com/office/powerpoint/2010/main" val="29003072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72217E63-1DAB-9048-B014-D556CE4F6DDA}" type="slidenum">
              <a:rPr lang="en-US"/>
              <a:pPr>
                <a:defRPr/>
              </a:pPr>
              <a:t>‹#›</a:t>
            </a:fld>
            <a:endParaRPr lang="en-US"/>
          </a:p>
        </p:txBody>
      </p:sp>
    </p:spTree>
    <p:extLst>
      <p:ext uri="{BB962C8B-B14F-4D97-AF65-F5344CB8AC3E}">
        <p14:creationId xmlns:p14="http://schemas.microsoft.com/office/powerpoint/2010/main" val="20962716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cs typeface="Arial" charset="0"/>
              </a:defRPr>
            </a:lvl1pPr>
          </a:lstStyle>
          <a:p>
            <a:pPr>
              <a:defRPr/>
            </a:pPr>
            <a:fld id="{115B920C-B55E-4C44-AE55-D6DA7911131C}" type="slidenum">
              <a:rPr lang="en-US"/>
              <a:pPr>
                <a:defRPr/>
              </a:pPr>
              <a:t>‹#›</a:t>
            </a:fld>
            <a:endParaRPr lang="en-US"/>
          </a:p>
        </p:txBody>
      </p:sp>
    </p:spTree>
    <p:extLst>
      <p:ext uri="{BB962C8B-B14F-4D97-AF65-F5344CB8AC3E}">
        <p14:creationId xmlns:p14="http://schemas.microsoft.com/office/powerpoint/2010/main" val="36684609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cs typeface="Arial" charset="0"/>
              </a:defRPr>
            </a:lvl1pPr>
          </a:lstStyle>
          <a:p>
            <a:pPr>
              <a:defRPr/>
            </a:pPr>
            <a:fld id="{117C1C03-4DE4-1C45-8073-DB6C62A1CB19}" type="slidenum">
              <a:rPr lang="en-US"/>
              <a:pPr>
                <a:defRPr/>
              </a:pPr>
              <a:t>‹#›</a:t>
            </a:fld>
            <a:endParaRPr lang="en-US"/>
          </a:p>
        </p:txBody>
      </p:sp>
    </p:spTree>
    <p:extLst>
      <p:ext uri="{BB962C8B-B14F-4D97-AF65-F5344CB8AC3E}">
        <p14:creationId xmlns:p14="http://schemas.microsoft.com/office/powerpoint/2010/main" val="42217570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cs typeface="Arial" charset="0"/>
              </a:defRPr>
            </a:lvl1pPr>
          </a:lstStyle>
          <a:p>
            <a:pPr>
              <a:defRPr/>
            </a:pPr>
            <a:fld id="{BD53B92F-8D34-B04C-93AC-8F5DC66E833A}" type="slidenum">
              <a:rPr lang="en-US"/>
              <a:pPr>
                <a:defRPr/>
              </a:pPr>
              <a:t>‹#›</a:t>
            </a:fld>
            <a:endParaRPr lang="en-US"/>
          </a:p>
        </p:txBody>
      </p:sp>
    </p:spTree>
    <p:extLst>
      <p:ext uri="{BB962C8B-B14F-4D97-AF65-F5344CB8AC3E}">
        <p14:creationId xmlns:p14="http://schemas.microsoft.com/office/powerpoint/2010/main" val="147407128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BB98689F-E7E6-C646-9ED6-0558A35B6EB8}" type="slidenum">
              <a:rPr lang="en-US"/>
              <a:pPr>
                <a:defRPr/>
              </a:pPr>
              <a:t>‹#›</a:t>
            </a:fld>
            <a:endParaRPr lang="en-US"/>
          </a:p>
        </p:txBody>
      </p:sp>
    </p:spTree>
    <p:extLst>
      <p:ext uri="{BB962C8B-B14F-4D97-AF65-F5344CB8AC3E}">
        <p14:creationId xmlns:p14="http://schemas.microsoft.com/office/powerpoint/2010/main" val="6123750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cs typeface="Arial" charset="0"/>
              </a:defRPr>
            </a:lvl1pPr>
          </a:lstStyle>
          <a:p>
            <a:pPr>
              <a:defRPr/>
            </a:pPr>
            <a:fld id="{8FF45245-38D8-9949-B7B9-BA7F93C2CC7A}" type="slidenum">
              <a:rPr lang="en-US"/>
              <a:pPr>
                <a:defRPr/>
              </a:pPr>
              <a:t>‹#›</a:t>
            </a:fld>
            <a:endParaRPr lang="en-US"/>
          </a:p>
        </p:txBody>
      </p:sp>
    </p:spTree>
    <p:extLst>
      <p:ext uri="{BB962C8B-B14F-4D97-AF65-F5344CB8AC3E}">
        <p14:creationId xmlns:p14="http://schemas.microsoft.com/office/powerpoint/2010/main" val="425759068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48D9B407-71A2-6B4C-B581-BF793BFE3C2C}" type="slidenum">
              <a:rPr lang="en-US"/>
              <a:pPr>
                <a:defRPr/>
              </a:pPr>
              <a:t>‹#›</a:t>
            </a:fld>
            <a:endParaRPr lang="en-US"/>
          </a:p>
        </p:txBody>
      </p:sp>
    </p:spTree>
    <p:extLst>
      <p:ext uri="{BB962C8B-B14F-4D97-AF65-F5344CB8AC3E}">
        <p14:creationId xmlns:p14="http://schemas.microsoft.com/office/powerpoint/2010/main" val="1314684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cs typeface="Arial" charset="0"/>
              </a:defRPr>
            </a:lvl1pPr>
          </a:lstStyle>
          <a:p>
            <a:pPr>
              <a:defRPr/>
            </a:pPr>
            <a:fld id="{72D54A01-E16E-2644-B0F0-2B04CA280CDF}" type="slidenum">
              <a:rPr lang="en-US"/>
              <a:pPr>
                <a:defRPr/>
              </a:pPr>
              <a:t>‹#›</a:t>
            </a:fld>
            <a:endParaRPr lang="en-US"/>
          </a:p>
        </p:txBody>
      </p:sp>
    </p:spTree>
    <p:extLst>
      <p:ext uri="{BB962C8B-B14F-4D97-AF65-F5344CB8AC3E}">
        <p14:creationId xmlns:p14="http://schemas.microsoft.com/office/powerpoint/2010/main" val="32115357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88DF79D-01C6-8A47-B247-64BB259F253D}" type="datetimeFigureOut">
              <a:rPr lang="en-US"/>
              <a:pPr>
                <a:defRPr/>
              </a:pPr>
              <a:t>6/12/14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0731AAD-23BF-B84A-AE95-B6B3F77C38FC}" type="slidenum">
              <a:rPr lang="en-US"/>
              <a:pPr>
                <a:defRPr/>
              </a:pPr>
              <a:t>‹#›</a:t>
            </a:fld>
            <a:endParaRPr lang="en-US"/>
          </a:p>
        </p:txBody>
      </p:sp>
    </p:spTree>
    <p:extLst>
      <p:ext uri="{BB962C8B-B14F-4D97-AF65-F5344CB8AC3E}">
        <p14:creationId xmlns:p14="http://schemas.microsoft.com/office/powerpoint/2010/main" val="215301555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328623-BB21-0146-9963-DFAD1278D45D}" type="datetimeFigureOut">
              <a:rPr lang="en-US"/>
              <a:pPr>
                <a:defRPr/>
              </a:pPr>
              <a:t>6/12/14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F57E2BA-4357-6D4F-B03C-09ED5BEF8B7C}" type="slidenum">
              <a:rPr lang="en-US"/>
              <a:pPr>
                <a:defRPr/>
              </a:pPr>
              <a:t>‹#›</a:t>
            </a:fld>
            <a:endParaRPr lang="en-US"/>
          </a:p>
        </p:txBody>
      </p:sp>
    </p:spTree>
    <p:extLst>
      <p:ext uri="{BB962C8B-B14F-4D97-AF65-F5344CB8AC3E}">
        <p14:creationId xmlns:p14="http://schemas.microsoft.com/office/powerpoint/2010/main" val="90253641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69C2206-4E96-304C-9FAD-C8635AAEF9D3}" type="datetimeFigureOut">
              <a:rPr lang="en-US"/>
              <a:pPr>
                <a:defRPr/>
              </a:pPr>
              <a:t>6/12/14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224D79A-0283-3345-9D3B-684721D049A9}" type="slidenum">
              <a:rPr lang="en-US"/>
              <a:pPr>
                <a:defRPr/>
              </a:pPr>
              <a:t>‹#›</a:t>
            </a:fld>
            <a:endParaRPr lang="en-US"/>
          </a:p>
        </p:txBody>
      </p:sp>
    </p:spTree>
    <p:extLst>
      <p:ext uri="{BB962C8B-B14F-4D97-AF65-F5344CB8AC3E}">
        <p14:creationId xmlns:p14="http://schemas.microsoft.com/office/powerpoint/2010/main" val="159492173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1C5D7F9-3EFE-E24B-A2BD-08632302E82C}" type="datetimeFigureOut">
              <a:rPr lang="en-US"/>
              <a:pPr>
                <a:defRPr/>
              </a:pPr>
              <a:t>6/12/14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464C4D5-8144-A542-A834-07FEE9CF2229}" type="slidenum">
              <a:rPr lang="en-US"/>
              <a:pPr>
                <a:defRPr/>
              </a:pPr>
              <a:t>‹#›</a:t>
            </a:fld>
            <a:endParaRPr lang="en-US"/>
          </a:p>
        </p:txBody>
      </p:sp>
    </p:spTree>
    <p:extLst>
      <p:ext uri="{BB962C8B-B14F-4D97-AF65-F5344CB8AC3E}">
        <p14:creationId xmlns:p14="http://schemas.microsoft.com/office/powerpoint/2010/main" val="2858561544"/>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AB84CC6-9AA0-464C-9DA0-A3FF8B2C2D77}" type="datetimeFigureOut">
              <a:rPr lang="en-US"/>
              <a:pPr>
                <a:defRPr/>
              </a:pPr>
              <a:t>6/12/14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99F6B5F7-49ED-E34C-8669-32CA451E3A5A}" type="slidenum">
              <a:rPr lang="en-US"/>
              <a:pPr>
                <a:defRPr/>
              </a:pPr>
              <a:t>‹#›</a:t>
            </a:fld>
            <a:endParaRPr lang="en-US"/>
          </a:p>
        </p:txBody>
      </p:sp>
    </p:spTree>
    <p:extLst>
      <p:ext uri="{BB962C8B-B14F-4D97-AF65-F5344CB8AC3E}">
        <p14:creationId xmlns:p14="http://schemas.microsoft.com/office/powerpoint/2010/main" val="2447152148"/>
      </p:ext>
    </p:extLst>
  </p:cSld>
  <p:clrMapOvr>
    <a:masterClrMapping/>
  </p:clrMapOvr>
  <p:transition xmlns:p14="http://schemas.microsoft.com/office/powerpoint/2010/mai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6A74C44-2EE1-9449-913C-B8B87F609334}" type="datetimeFigureOut">
              <a:rPr lang="en-US"/>
              <a:pPr>
                <a:defRPr/>
              </a:pPr>
              <a:t>6/12/14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9FA7A0A6-4A08-C34A-A09D-900ADE037D45}" type="slidenum">
              <a:rPr lang="en-US"/>
              <a:pPr>
                <a:defRPr/>
              </a:pPr>
              <a:t>‹#›</a:t>
            </a:fld>
            <a:endParaRPr lang="en-US"/>
          </a:p>
        </p:txBody>
      </p:sp>
    </p:spTree>
    <p:extLst>
      <p:ext uri="{BB962C8B-B14F-4D97-AF65-F5344CB8AC3E}">
        <p14:creationId xmlns:p14="http://schemas.microsoft.com/office/powerpoint/2010/main" val="1892799874"/>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A09030-519F-F44D-8458-B9933FCE1747}" type="datetimeFigureOut">
              <a:rPr lang="en-US"/>
              <a:pPr>
                <a:defRPr/>
              </a:pPr>
              <a:t>6/12/14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9C6F8E8-CF32-F040-AAE1-2D0941843B6F}" type="slidenum">
              <a:rPr lang="en-US"/>
              <a:pPr>
                <a:defRPr/>
              </a:pPr>
              <a:t>‹#›</a:t>
            </a:fld>
            <a:endParaRPr lang="en-US"/>
          </a:p>
        </p:txBody>
      </p:sp>
    </p:spTree>
    <p:extLst>
      <p:ext uri="{BB962C8B-B14F-4D97-AF65-F5344CB8AC3E}">
        <p14:creationId xmlns:p14="http://schemas.microsoft.com/office/powerpoint/2010/main" val="2730405284"/>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A6359B6-2E16-9F4B-8203-19406223623A}" type="datetimeFigureOut">
              <a:rPr lang="en-US"/>
              <a:pPr>
                <a:defRPr/>
              </a:pPr>
              <a:t>6/12/14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2697F3FB-98BE-F64E-80D0-43293E303E70}" type="slidenum">
              <a:rPr lang="en-US"/>
              <a:pPr>
                <a:defRPr/>
              </a:pPr>
              <a:t>‹#›</a:t>
            </a:fld>
            <a:endParaRPr lang="en-US"/>
          </a:p>
        </p:txBody>
      </p:sp>
    </p:spTree>
    <p:extLst>
      <p:ext uri="{BB962C8B-B14F-4D97-AF65-F5344CB8AC3E}">
        <p14:creationId xmlns:p14="http://schemas.microsoft.com/office/powerpoint/2010/main" val="4178812606"/>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067419B-633B-D646-96C7-71763467673A}" type="datetimeFigureOut">
              <a:rPr lang="en-US"/>
              <a:pPr>
                <a:defRPr/>
              </a:pPr>
              <a:t>6/12/14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35082E5A-24A4-DD4E-AE21-C98DE4F4D4C9}" type="slidenum">
              <a:rPr lang="en-US"/>
              <a:pPr>
                <a:defRPr/>
              </a:pPr>
              <a:t>‹#›</a:t>
            </a:fld>
            <a:endParaRPr lang="en-US"/>
          </a:p>
        </p:txBody>
      </p:sp>
    </p:spTree>
    <p:extLst>
      <p:ext uri="{BB962C8B-B14F-4D97-AF65-F5344CB8AC3E}">
        <p14:creationId xmlns:p14="http://schemas.microsoft.com/office/powerpoint/2010/main" val="3363140318"/>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DEE19B9-BA48-964E-8EB5-AB446E1A0EFC}" type="datetimeFigureOut">
              <a:rPr lang="en-US"/>
              <a:pPr>
                <a:defRPr/>
              </a:pPr>
              <a:t>6/12/14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4AE9333E-0185-9044-99B2-D39416CE8FAB}" type="slidenum">
              <a:rPr lang="en-US"/>
              <a:pPr>
                <a:defRPr/>
              </a:pPr>
              <a:t>‹#›</a:t>
            </a:fld>
            <a:endParaRPr lang="en-US"/>
          </a:p>
        </p:txBody>
      </p:sp>
    </p:spTree>
    <p:extLst>
      <p:ext uri="{BB962C8B-B14F-4D97-AF65-F5344CB8AC3E}">
        <p14:creationId xmlns:p14="http://schemas.microsoft.com/office/powerpoint/2010/main" val="3246845536"/>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7BA1CC-DB56-0049-BF8F-A22DEEB56EC2}" type="datetimeFigureOut">
              <a:rPr lang="en-US"/>
              <a:pPr>
                <a:defRPr/>
              </a:pPr>
              <a:t>6/12/14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7E7BB4B0-F2B2-494A-A35A-215DDBE5780E}" type="slidenum">
              <a:rPr lang="en-US"/>
              <a:pPr>
                <a:defRPr/>
              </a:pPr>
              <a:t>‹#›</a:t>
            </a:fld>
            <a:endParaRPr lang="en-US"/>
          </a:p>
        </p:txBody>
      </p:sp>
    </p:spTree>
    <p:extLst>
      <p:ext uri="{BB962C8B-B14F-4D97-AF65-F5344CB8AC3E}">
        <p14:creationId xmlns:p14="http://schemas.microsoft.com/office/powerpoint/2010/main" val="455255133"/>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5CEAD67F-8580-594E-A02C-4D079E2A6CA2}" type="slidenum">
              <a:rPr lang="en-US"/>
              <a:pPr>
                <a:defRPr/>
              </a:pPr>
              <a:t>‹#›</a:t>
            </a:fld>
            <a:endParaRPr lang="en-US"/>
          </a:p>
        </p:txBody>
      </p:sp>
    </p:spTree>
    <p:extLst>
      <p:ext uri="{BB962C8B-B14F-4D97-AF65-F5344CB8AC3E}">
        <p14:creationId xmlns:p14="http://schemas.microsoft.com/office/powerpoint/2010/main" val="4123689139"/>
      </p:ext>
    </p:extLst>
  </p:cSld>
  <p:clrMapOvr>
    <a:masterClrMapping/>
  </p:clrMapOvr>
  <p:transition xmlns:p14="http://schemas.microsoft.com/office/powerpoint/2010/main" spd="slow">
    <p:randomBar dir="vert"/>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F0272090-31AD-8647-9F6C-07DD7570D1B1}" type="slidenum">
              <a:rPr lang="en-US"/>
              <a:pPr>
                <a:defRPr/>
              </a:pPr>
              <a:t>‹#›</a:t>
            </a:fld>
            <a:endParaRPr lang="en-US"/>
          </a:p>
        </p:txBody>
      </p:sp>
    </p:spTree>
    <p:extLst>
      <p:ext uri="{BB962C8B-B14F-4D97-AF65-F5344CB8AC3E}">
        <p14:creationId xmlns:p14="http://schemas.microsoft.com/office/powerpoint/2010/main" val="3930631693"/>
      </p:ext>
    </p:extLst>
  </p:cSld>
  <p:clrMapOvr>
    <a:masterClrMapping/>
  </p:clrMapOvr>
  <p:transition xmlns:p14="http://schemas.microsoft.com/office/powerpoint/2010/main" spd="slow">
    <p:randomBar dir="vert"/>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603102FE-BA00-8845-B9BE-0BD24AD44F08}" type="slidenum">
              <a:rPr lang="en-US"/>
              <a:pPr>
                <a:defRPr/>
              </a:pPr>
              <a:t>‹#›</a:t>
            </a:fld>
            <a:endParaRPr lang="en-US"/>
          </a:p>
        </p:txBody>
      </p:sp>
    </p:spTree>
    <p:extLst>
      <p:ext uri="{BB962C8B-B14F-4D97-AF65-F5344CB8AC3E}">
        <p14:creationId xmlns:p14="http://schemas.microsoft.com/office/powerpoint/2010/main" val="3589161828"/>
      </p:ext>
    </p:extLst>
  </p:cSld>
  <p:clrMapOvr>
    <a:masterClrMapping/>
  </p:clrMapOvr>
  <p:transition xmlns:p14="http://schemas.microsoft.com/office/powerpoint/2010/main" spd="slow">
    <p:randomBar dir="vert"/>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FE584A59-ABB7-EF42-891F-7B70202B29F5}" type="slidenum">
              <a:rPr lang="en-US"/>
              <a:pPr>
                <a:defRPr/>
              </a:pPr>
              <a:t>‹#›</a:t>
            </a:fld>
            <a:endParaRPr lang="en-US"/>
          </a:p>
        </p:txBody>
      </p:sp>
    </p:spTree>
    <p:extLst>
      <p:ext uri="{BB962C8B-B14F-4D97-AF65-F5344CB8AC3E}">
        <p14:creationId xmlns:p14="http://schemas.microsoft.com/office/powerpoint/2010/main" val="2958721855"/>
      </p:ext>
    </p:extLst>
  </p:cSld>
  <p:clrMapOvr>
    <a:masterClrMapping/>
  </p:clrMapOvr>
  <p:transition xmlns:p14="http://schemas.microsoft.com/office/powerpoint/2010/main" spd="slow">
    <p:randomBar dir="vert"/>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9" name="Rectangle 6"/>
          <p:cNvSpPr>
            <a:spLocks noGrp="1" noChangeArrowheads="1"/>
          </p:cNvSpPr>
          <p:nvPr>
            <p:ph type="sldNum" sz="quarter" idx="12"/>
          </p:nvPr>
        </p:nvSpPr>
        <p:spPr/>
        <p:txBody>
          <a:bodyPr/>
          <a:lstStyle>
            <a:lvl1pPr>
              <a:defRPr/>
            </a:lvl1pPr>
          </a:lstStyle>
          <a:p>
            <a:pPr>
              <a:defRPr/>
            </a:pPr>
            <a:fld id="{0AEA8FA5-BA91-B94A-B38D-1DAD6D581CEE}" type="slidenum">
              <a:rPr lang="en-US"/>
              <a:pPr>
                <a:defRPr/>
              </a:pPr>
              <a:t>‹#›</a:t>
            </a:fld>
            <a:endParaRPr lang="en-US"/>
          </a:p>
        </p:txBody>
      </p:sp>
    </p:spTree>
    <p:extLst>
      <p:ext uri="{BB962C8B-B14F-4D97-AF65-F5344CB8AC3E}">
        <p14:creationId xmlns:p14="http://schemas.microsoft.com/office/powerpoint/2010/main" val="109828446"/>
      </p:ext>
    </p:extLst>
  </p:cSld>
  <p:clrMapOvr>
    <a:masterClrMapping/>
  </p:clrMapOvr>
  <p:transition xmlns:p14="http://schemas.microsoft.com/office/powerpoint/2010/main" spd="slow">
    <p:randomBar dir="vert"/>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6"/>
          <p:cNvSpPr>
            <a:spLocks noGrp="1" noChangeArrowheads="1"/>
          </p:cNvSpPr>
          <p:nvPr>
            <p:ph type="sldNum" sz="quarter" idx="12"/>
          </p:nvPr>
        </p:nvSpPr>
        <p:spPr/>
        <p:txBody>
          <a:bodyPr/>
          <a:lstStyle>
            <a:lvl1pPr>
              <a:defRPr/>
            </a:lvl1pPr>
          </a:lstStyle>
          <a:p>
            <a:pPr>
              <a:defRPr/>
            </a:pPr>
            <a:fld id="{E0268171-0A25-2A45-A96E-A89D9FD054B0}" type="slidenum">
              <a:rPr lang="en-US"/>
              <a:pPr>
                <a:defRPr/>
              </a:pPr>
              <a:t>‹#›</a:t>
            </a:fld>
            <a:endParaRPr lang="en-US"/>
          </a:p>
        </p:txBody>
      </p:sp>
    </p:spTree>
    <p:extLst>
      <p:ext uri="{BB962C8B-B14F-4D97-AF65-F5344CB8AC3E}">
        <p14:creationId xmlns:p14="http://schemas.microsoft.com/office/powerpoint/2010/main" val="677132168"/>
      </p:ext>
    </p:extLst>
  </p:cSld>
  <p:clrMapOvr>
    <a:masterClrMapping/>
  </p:clrMapOvr>
  <p:transition xmlns:p14="http://schemas.microsoft.com/office/powerpoint/2010/main" spd="slow">
    <p:randomBar dir="vert"/>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4" name="Rectangle 6"/>
          <p:cNvSpPr>
            <a:spLocks noGrp="1" noChangeArrowheads="1"/>
          </p:cNvSpPr>
          <p:nvPr>
            <p:ph type="sldNum" sz="quarter" idx="12"/>
          </p:nvPr>
        </p:nvSpPr>
        <p:spPr/>
        <p:txBody>
          <a:bodyPr/>
          <a:lstStyle>
            <a:lvl1pPr>
              <a:defRPr/>
            </a:lvl1pPr>
          </a:lstStyle>
          <a:p>
            <a:pPr>
              <a:defRPr/>
            </a:pPr>
            <a:fld id="{9319418A-C6F1-6E48-867C-65DBC66C54C5}" type="slidenum">
              <a:rPr lang="en-US"/>
              <a:pPr>
                <a:defRPr/>
              </a:pPr>
              <a:t>‹#›</a:t>
            </a:fld>
            <a:endParaRPr lang="en-US"/>
          </a:p>
        </p:txBody>
      </p:sp>
    </p:spTree>
    <p:extLst>
      <p:ext uri="{BB962C8B-B14F-4D97-AF65-F5344CB8AC3E}">
        <p14:creationId xmlns:p14="http://schemas.microsoft.com/office/powerpoint/2010/main" val="2724442625"/>
      </p:ext>
    </p:extLst>
  </p:cSld>
  <p:clrMapOvr>
    <a:masterClrMapping/>
  </p:clrMapOvr>
  <p:transition xmlns:p14="http://schemas.microsoft.com/office/powerpoint/2010/main" spd="slow">
    <p:randomBar dir="vert"/>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77E2A344-3C56-284A-A563-AFF1BDF7F0D7}" type="slidenum">
              <a:rPr lang="en-US"/>
              <a:pPr>
                <a:defRPr/>
              </a:pPr>
              <a:t>‹#›</a:t>
            </a:fld>
            <a:endParaRPr lang="en-US"/>
          </a:p>
        </p:txBody>
      </p:sp>
    </p:spTree>
    <p:extLst>
      <p:ext uri="{BB962C8B-B14F-4D97-AF65-F5344CB8AC3E}">
        <p14:creationId xmlns:p14="http://schemas.microsoft.com/office/powerpoint/2010/main" val="3102381346"/>
      </p:ext>
    </p:extLst>
  </p:cSld>
  <p:clrMapOvr>
    <a:masterClrMapping/>
  </p:clrMapOvr>
  <p:transition xmlns:p14="http://schemas.microsoft.com/office/powerpoint/2010/main" spd="slow">
    <p:randomBar dir="vert"/>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7" name="Rectangle 6"/>
          <p:cNvSpPr>
            <a:spLocks noGrp="1" noChangeArrowheads="1"/>
          </p:cNvSpPr>
          <p:nvPr>
            <p:ph type="sldNum" sz="quarter" idx="12"/>
          </p:nvPr>
        </p:nvSpPr>
        <p:spPr/>
        <p:txBody>
          <a:bodyPr/>
          <a:lstStyle>
            <a:lvl1pPr>
              <a:defRPr/>
            </a:lvl1pPr>
          </a:lstStyle>
          <a:p>
            <a:pPr>
              <a:defRPr/>
            </a:pPr>
            <a:fld id="{D7C41DA2-C0B0-904D-A631-394A49B3A382}" type="slidenum">
              <a:rPr lang="en-US"/>
              <a:pPr>
                <a:defRPr/>
              </a:pPr>
              <a:t>‹#›</a:t>
            </a:fld>
            <a:endParaRPr lang="en-US"/>
          </a:p>
        </p:txBody>
      </p:sp>
    </p:spTree>
    <p:extLst>
      <p:ext uri="{BB962C8B-B14F-4D97-AF65-F5344CB8AC3E}">
        <p14:creationId xmlns:p14="http://schemas.microsoft.com/office/powerpoint/2010/main" val="3244704264"/>
      </p:ext>
    </p:extLst>
  </p:cSld>
  <p:clrMapOvr>
    <a:masterClrMapping/>
  </p:clrMapOvr>
  <p:transition xmlns:p14="http://schemas.microsoft.com/office/powerpoint/2010/main" spd="slow">
    <p:randomBar dir="vert"/>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3608D0CF-FAEF-1A47-BA83-E32351E9D24B}" type="slidenum">
              <a:rPr lang="en-US"/>
              <a:pPr>
                <a:defRPr/>
              </a:pPr>
              <a:t>‹#›</a:t>
            </a:fld>
            <a:endParaRPr lang="en-US"/>
          </a:p>
        </p:txBody>
      </p:sp>
    </p:spTree>
    <p:extLst>
      <p:ext uri="{BB962C8B-B14F-4D97-AF65-F5344CB8AC3E}">
        <p14:creationId xmlns:p14="http://schemas.microsoft.com/office/powerpoint/2010/main" val="3304167029"/>
      </p:ext>
    </p:extLst>
  </p:cSld>
  <p:clrMapOvr>
    <a:masterClrMapping/>
  </p:clrMapOvr>
  <p:transition xmlns:p14="http://schemas.microsoft.com/office/powerpoint/2010/main" spd="slow">
    <p:randomBar dir="vert"/>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a typeface="ＭＳ Ｐゴシック"/>
              <a:cs typeface="ＭＳ Ｐゴシック"/>
            </a:endParaRPr>
          </a:p>
        </p:txBody>
      </p:sp>
      <p:sp>
        <p:nvSpPr>
          <p:cNvPr id="6" name="Rectangle 6"/>
          <p:cNvSpPr>
            <a:spLocks noGrp="1" noChangeArrowheads="1"/>
          </p:cNvSpPr>
          <p:nvPr>
            <p:ph type="sldNum" sz="quarter" idx="12"/>
          </p:nvPr>
        </p:nvSpPr>
        <p:spPr/>
        <p:txBody>
          <a:bodyPr/>
          <a:lstStyle>
            <a:lvl1pPr>
              <a:defRPr/>
            </a:lvl1pPr>
          </a:lstStyle>
          <a:p>
            <a:pPr>
              <a:defRPr/>
            </a:pPr>
            <a:fld id="{90A4E769-6391-8344-82A4-96C25436BAE9}" type="slidenum">
              <a:rPr lang="en-US"/>
              <a:pPr>
                <a:defRPr/>
              </a:pPr>
              <a:t>‹#›</a:t>
            </a:fld>
            <a:endParaRPr lang="en-US"/>
          </a:p>
        </p:txBody>
      </p:sp>
    </p:spTree>
    <p:extLst>
      <p:ext uri="{BB962C8B-B14F-4D97-AF65-F5344CB8AC3E}">
        <p14:creationId xmlns:p14="http://schemas.microsoft.com/office/powerpoint/2010/main" val="3004376517"/>
      </p:ext>
    </p:extLst>
  </p:cSld>
  <p:clrMapOvr>
    <a:masterClrMapping/>
  </p:clrMapOvr>
  <p:transition xmlns:p14="http://schemas.microsoft.com/office/powerpoint/2010/main" spd="slow">
    <p:randomBar dir="vert"/>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0F5CE2AA-45D8-344D-ABEC-6D867B7BB3F1}"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9CB842A1-DAC3-D244-BBE2-98506767A5E0}" type="slidenum">
              <a:rPr lang="en-US"/>
              <a:pPr>
                <a:defRPr/>
              </a:pPr>
              <a:t>‹#›</a:t>
            </a:fld>
            <a:endParaRPr lang="en-US"/>
          </a:p>
        </p:txBody>
      </p:sp>
    </p:spTree>
    <p:extLst>
      <p:ext uri="{BB962C8B-B14F-4D97-AF65-F5344CB8AC3E}">
        <p14:creationId xmlns:p14="http://schemas.microsoft.com/office/powerpoint/2010/main" val="935187373"/>
      </p:ext>
    </p:extLst>
  </p:cSld>
  <p:clrMapOvr>
    <a:masterClrMapping/>
  </p:clrMapOvr>
  <p:transition xmlns:p14="http://schemas.microsoft.com/office/powerpoint/2010/main" spd="slow">
    <p:randomBar dir="vert"/>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1D2BB2B-4EE4-6940-8781-E412B53C85A4}"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A1D4593A-50E6-A447-BC20-6EB98C87EB01}" type="slidenum">
              <a:rPr lang="en-US"/>
              <a:pPr>
                <a:defRPr/>
              </a:pPr>
              <a:t>‹#›</a:t>
            </a:fld>
            <a:endParaRPr lang="en-US"/>
          </a:p>
        </p:txBody>
      </p:sp>
    </p:spTree>
    <p:extLst>
      <p:ext uri="{BB962C8B-B14F-4D97-AF65-F5344CB8AC3E}">
        <p14:creationId xmlns:p14="http://schemas.microsoft.com/office/powerpoint/2010/main" val="1486031637"/>
      </p:ext>
    </p:extLst>
  </p:cSld>
  <p:clrMapOvr>
    <a:masterClrMapping/>
  </p:clrMapOvr>
  <p:transition xmlns:p14="http://schemas.microsoft.com/office/powerpoint/2010/main" spd="slow">
    <p:randomBar dir="vert"/>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C8E75DDA-53F2-154C-BB1C-D4253D771B25}"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E8411B2-BE6D-1A40-955D-2395E0A9D612}" type="slidenum">
              <a:rPr lang="en-US"/>
              <a:pPr>
                <a:defRPr/>
              </a:pPr>
              <a:t>‹#›</a:t>
            </a:fld>
            <a:endParaRPr lang="en-US"/>
          </a:p>
        </p:txBody>
      </p:sp>
    </p:spTree>
    <p:extLst>
      <p:ext uri="{BB962C8B-B14F-4D97-AF65-F5344CB8AC3E}">
        <p14:creationId xmlns:p14="http://schemas.microsoft.com/office/powerpoint/2010/main" val="3524165146"/>
      </p:ext>
    </p:extLst>
  </p:cSld>
  <p:clrMapOvr>
    <a:masterClrMapping/>
  </p:clrMapOvr>
  <p:transition xmlns:p14="http://schemas.microsoft.com/office/powerpoint/2010/main" spd="slow">
    <p:randomBar dir="vert"/>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EDEB902A-003F-F349-BBB7-4B45851C1469}"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0D1C381C-4672-854E-801B-BEE16205AB2E}" type="slidenum">
              <a:rPr lang="en-US"/>
              <a:pPr>
                <a:defRPr/>
              </a:pPr>
              <a:t>‹#›</a:t>
            </a:fld>
            <a:endParaRPr lang="en-US"/>
          </a:p>
        </p:txBody>
      </p:sp>
    </p:spTree>
    <p:extLst>
      <p:ext uri="{BB962C8B-B14F-4D97-AF65-F5344CB8AC3E}">
        <p14:creationId xmlns:p14="http://schemas.microsoft.com/office/powerpoint/2010/main" val="3783945842"/>
      </p:ext>
    </p:extLst>
  </p:cSld>
  <p:clrMapOvr>
    <a:masterClrMapping/>
  </p:clrMapOvr>
  <p:transition xmlns:p14="http://schemas.microsoft.com/office/powerpoint/2010/main" spd="slow">
    <p:randomBar dir="vert"/>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6E82A1BD-ADEB-F948-9CB9-D97F56288F45}" type="datetimeFigureOut">
              <a:rPr lang="en-US"/>
              <a:pPr>
                <a:defRPr/>
              </a:pPr>
              <a:t>6/12/14</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817E4A98-D906-9249-B763-86DD6FA1627E}" type="slidenum">
              <a:rPr lang="en-US"/>
              <a:pPr>
                <a:defRPr/>
              </a:pPr>
              <a:t>‹#›</a:t>
            </a:fld>
            <a:endParaRPr lang="en-US"/>
          </a:p>
        </p:txBody>
      </p:sp>
    </p:spTree>
    <p:extLst>
      <p:ext uri="{BB962C8B-B14F-4D97-AF65-F5344CB8AC3E}">
        <p14:creationId xmlns:p14="http://schemas.microsoft.com/office/powerpoint/2010/main" val="3018038686"/>
      </p:ext>
    </p:extLst>
  </p:cSld>
  <p:clrMapOvr>
    <a:masterClrMapping/>
  </p:clrMapOvr>
  <p:transition xmlns:p14="http://schemas.microsoft.com/office/powerpoint/2010/main" spd="slow">
    <p:randomBar dir="vert"/>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28BAAB50-0A4B-1C44-9BE6-0C76FDEC71AD}" type="datetimeFigureOut">
              <a:rPr lang="en-US"/>
              <a:pPr>
                <a:defRPr/>
              </a:pPr>
              <a:t>6/12/14</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69FA7D92-D458-8C4D-AE22-352CA14CF3A8}" type="slidenum">
              <a:rPr lang="en-US"/>
              <a:pPr>
                <a:defRPr/>
              </a:pPr>
              <a:t>‹#›</a:t>
            </a:fld>
            <a:endParaRPr lang="en-US"/>
          </a:p>
        </p:txBody>
      </p:sp>
    </p:spTree>
    <p:extLst>
      <p:ext uri="{BB962C8B-B14F-4D97-AF65-F5344CB8AC3E}">
        <p14:creationId xmlns:p14="http://schemas.microsoft.com/office/powerpoint/2010/main" val="2146206125"/>
      </p:ext>
    </p:extLst>
  </p:cSld>
  <p:clrMapOvr>
    <a:masterClrMapping/>
  </p:clrMapOvr>
  <p:transition xmlns:p14="http://schemas.microsoft.com/office/powerpoint/2010/main" spd="slow">
    <p:randomBar dir="vert"/>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280FBA33-F0D5-7B47-AEFC-93B7E7120FD4}" type="datetimeFigureOut">
              <a:rPr lang="en-US"/>
              <a:pPr>
                <a:defRPr/>
              </a:pPr>
              <a:t>6/12/14</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23A9D0D8-6186-A948-99BE-AF3C66818E33}" type="slidenum">
              <a:rPr lang="en-US"/>
              <a:pPr>
                <a:defRPr/>
              </a:pPr>
              <a:t>‹#›</a:t>
            </a:fld>
            <a:endParaRPr lang="en-US"/>
          </a:p>
        </p:txBody>
      </p:sp>
    </p:spTree>
    <p:extLst>
      <p:ext uri="{BB962C8B-B14F-4D97-AF65-F5344CB8AC3E}">
        <p14:creationId xmlns:p14="http://schemas.microsoft.com/office/powerpoint/2010/main" val="393538310"/>
      </p:ext>
    </p:extLst>
  </p:cSld>
  <p:clrMapOvr>
    <a:masterClrMapping/>
  </p:clrMapOvr>
  <p:transition xmlns:p14="http://schemas.microsoft.com/office/powerpoint/2010/main" spd="slow">
    <p:randomBar dir="vert"/>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F00B2AB4-F21E-3342-B25D-31CD129B96CD}"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AF2E4791-2BEE-6B44-BB7F-F2EF72FD406E}" type="slidenum">
              <a:rPr lang="en-US"/>
              <a:pPr>
                <a:defRPr/>
              </a:pPr>
              <a:t>‹#›</a:t>
            </a:fld>
            <a:endParaRPr lang="en-US"/>
          </a:p>
        </p:txBody>
      </p:sp>
    </p:spTree>
    <p:extLst>
      <p:ext uri="{BB962C8B-B14F-4D97-AF65-F5344CB8AC3E}">
        <p14:creationId xmlns:p14="http://schemas.microsoft.com/office/powerpoint/2010/main" val="3604701203"/>
      </p:ext>
    </p:extLst>
  </p:cSld>
  <p:clrMapOvr>
    <a:masterClrMapping/>
  </p:clrMapOvr>
  <p:transition xmlns:p14="http://schemas.microsoft.com/office/powerpoint/2010/main" spd="slow">
    <p:randomBar dir="vert"/>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B1721CCF-765D-344C-AB30-7649098303D4}"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182E3517-56B6-E744-A3EC-8FEAE9F368C6}" type="slidenum">
              <a:rPr lang="en-US"/>
              <a:pPr>
                <a:defRPr/>
              </a:pPr>
              <a:t>‹#›</a:t>
            </a:fld>
            <a:endParaRPr lang="en-US"/>
          </a:p>
        </p:txBody>
      </p:sp>
    </p:spTree>
    <p:extLst>
      <p:ext uri="{BB962C8B-B14F-4D97-AF65-F5344CB8AC3E}">
        <p14:creationId xmlns:p14="http://schemas.microsoft.com/office/powerpoint/2010/main" val="1198470985"/>
      </p:ext>
    </p:extLst>
  </p:cSld>
  <p:clrMapOvr>
    <a:masterClrMapping/>
  </p:clrMapOvr>
  <p:transition xmlns:p14="http://schemas.microsoft.com/office/powerpoint/2010/main" spd="slow">
    <p:randomBar dir="vert"/>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B512EF0-6AC0-924B-956A-2C9902AFE801}"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FCBB6211-A435-6943-B8CE-9095E801AC4F}" type="slidenum">
              <a:rPr lang="en-US"/>
              <a:pPr>
                <a:defRPr/>
              </a:pPr>
              <a:t>‹#›</a:t>
            </a:fld>
            <a:endParaRPr lang="en-US"/>
          </a:p>
        </p:txBody>
      </p:sp>
    </p:spTree>
    <p:extLst>
      <p:ext uri="{BB962C8B-B14F-4D97-AF65-F5344CB8AC3E}">
        <p14:creationId xmlns:p14="http://schemas.microsoft.com/office/powerpoint/2010/main" val="2759881627"/>
      </p:ext>
    </p:extLst>
  </p:cSld>
  <p:clrMapOvr>
    <a:masterClrMapping/>
  </p:clrMapOvr>
  <p:transition xmlns:p14="http://schemas.microsoft.com/office/powerpoint/2010/main" spd="slow">
    <p:randomBar dir="vert"/>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0C51B8E0-5B38-A948-B901-157DAFF79B65}"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49D109B4-961C-084E-A77C-B18B5AA81E82}" type="slidenum">
              <a:rPr lang="en-US"/>
              <a:pPr>
                <a:defRPr/>
              </a:pPr>
              <a:t>‹#›</a:t>
            </a:fld>
            <a:endParaRPr lang="en-US"/>
          </a:p>
        </p:txBody>
      </p:sp>
    </p:spTree>
    <p:extLst>
      <p:ext uri="{BB962C8B-B14F-4D97-AF65-F5344CB8AC3E}">
        <p14:creationId xmlns:p14="http://schemas.microsoft.com/office/powerpoint/2010/main" val="82204685"/>
      </p:ext>
    </p:extLst>
  </p:cSld>
  <p:clrMapOvr>
    <a:masterClrMapping/>
  </p:clrMapOvr>
  <p:transition xmlns:p14="http://schemas.microsoft.com/office/powerpoint/2010/main" spd="slow">
    <p:randomBar dir="vert"/>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C08945B5-3B5C-3E48-8561-D5CFF331F1A7}" type="slidenum">
              <a:rPr lang="en-US"/>
              <a:pPr>
                <a:defRPr/>
              </a:pPr>
              <a:t>‹#›</a:t>
            </a:fld>
            <a:endParaRPr lang="en-US"/>
          </a:p>
        </p:txBody>
      </p:sp>
    </p:spTree>
    <p:extLst>
      <p:ext uri="{BB962C8B-B14F-4D97-AF65-F5344CB8AC3E}">
        <p14:creationId xmlns:p14="http://schemas.microsoft.com/office/powerpoint/2010/main" val="527656662"/>
      </p:ext>
    </p:extLst>
  </p:cSld>
  <p:clrMapOvr>
    <a:masterClrMapping/>
  </p:clrMapOvr>
  <p:transition xmlns:p14="http://schemas.microsoft.com/office/powerpoint/2010/main" spd="slow">
    <p:randomBar dir="vert"/>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27A89EE9-6FDB-B640-AC0E-4C93247F2AB2}" type="slidenum">
              <a:rPr lang="en-US"/>
              <a:pPr>
                <a:defRPr/>
              </a:pPr>
              <a:t>‹#›</a:t>
            </a:fld>
            <a:endParaRPr lang="en-US"/>
          </a:p>
        </p:txBody>
      </p:sp>
    </p:spTree>
    <p:extLst>
      <p:ext uri="{BB962C8B-B14F-4D97-AF65-F5344CB8AC3E}">
        <p14:creationId xmlns:p14="http://schemas.microsoft.com/office/powerpoint/2010/main" val="3092638774"/>
      </p:ext>
    </p:extLst>
  </p:cSld>
  <p:clrMapOvr>
    <a:masterClrMapping/>
  </p:clrMapOvr>
  <p:transition xmlns:p14="http://schemas.microsoft.com/office/powerpoint/2010/main" spd="slow">
    <p:randomBar dir="vert"/>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59BCEDB9-C14B-264B-9271-201986469409}" type="slidenum">
              <a:rPr lang="en-US"/>
              <a:pPr>
                <a:defRPr/>
              </a:pPr>
              <a:t>‹#›</a:t>
            </a:fld>
            <a:endParaRPr lang="en-US"/>
          </a:p>
        </p:txBody>
      </p:sp>
    </p:spTree>
    <p:extLst>
      <p:ext uri="{BB962C8B-B14F-4D97-AF65-F5344CB8AC3E}">
        <p14:creationId xmlns:p14="http://schemas.microsoft.com/office/powerpoint/2010/main" val="1963780300"/>
      </p:ext>
    </p:extLst>
  </p:cSld>
  <p:clrMapOvr>
    <a:masterClrMapping/>
  </p:clrMapOvr>
  <p:transition xmlns:p14="http://schemas.microsoft.com/office/powerpoint/2010/main" spd="slow">
    <p:randomBar dir="vert"/>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7" name="Rectangle 6"/>
          <p:cNvSpPr>
            <a:spLocks noGrp="1" noChangeArrowheads="1"/>
          </p:cNvSpPr>
          <p:nvPr>
            <p:ph type="sldNum" sz="quarter" idx="12"/>
          </p:nvPr>
        </p:nvSpPr>
        <p:spPr/>
        <p:txBody>
          <a:bodyPr/>
          <a:lstStyle>
            <a:lvl1pPr>
              <a:defRPr/>
            </a:lvl1pPr>
          </a:lstStyle>
          <a:p>
            <a:pPr>
              <a:defRPr/>
            </a:pPr>
            <a:fld id="{10713369-9469-3B48-B57C-9730763A208C}" type="slidenum">
              <a:rPr lang="en-US"/>
              <a:pPr>
                <a:defRPr/>
              </a:pPr>
              <a:t>‹#›</a:t>
            </a:fld>
            <a:endParaRPr lang="en-US"/>
          </a:p>
        </p:txBody>
      </p:sp>
    </p:spTree>
    <p:extLst>
      <p:ext uri="{BB962C8B-B14F-4D97-AF65-F5344CB8AC3E}">
        <p14:creationId xmlns:p14="http://schemas.microsoft.com/office/powerpoint/2010/main" val="2859851905"/>
      </p:ext>
    </p:extLst>
  </p:cSld>
  <p:clrMapOvr>
    <a:masterClrMapping/>
  </p:clrMapOvr>
  <p:transition xmlns:p14="http://schemas.microsoft.com/office/powerpoint/2010/main" spd="slow">
    <p:randomBar dir="vert"/>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8"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9" name="Rectangle 6"/>
          <p:cNvSpPr>
            <a:spLocks noGrp="1" noChangeArrowheads="1"/>
          </p:cNvSpPr>
          <p:nvPr>
            <p:ph type="sldNum" sz="quarter" idx="12"/>
          </p:nvPr>
        </p:nvSpPr>
        <p:spPr/>
        <p:txBody>
          <a:bodyPr/>
          <a:lstStyle>
            <a:lvl1pPr>
              <a:defRPr/>
            </a:lvl1pPr>
          </a:lstStyle>
          <a:p>
            <a:pPr>
              <a:defRPr/>
            </a:pPr>
            <a:fld id="{D374FA90-D3B6-7B40-A2BC-7F4870C1E605}" type="slidenum">
              <a:rPr lang="en-US"/>
              <a:pPr>
                <a:defRPr/>
              </a:pPr>
              <a:t>‹#›</a:t>
            </a:fld>
            <a:endParaRPr lang="en-US"/>
          </a:p>
        </p:txBody>
      </p:sp>
    </p:spTree>
    <p:extLst>
      <p:ext uri="{BB962C8B-B14F-4D97-AF65-F5344CB8AC3E}">
        <p14:creationId xmlns:p14="http://schemas.microsoft.com/office/powerpoint/2010/main" val="3816949457"/>
      </p:ext>
    </p:extLst>
  </p:cSld>
  <p:clrMapOvr>
    <a:masterClrMapping/>
  </p:clrMapOvr>
  <p:transition xmlns:p14="http://schemas.microsoft.com/office/powerpoint/2010/main" spd="slow">
    <p:randomBar dir="vert"/>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4"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5" name="Rectangle 6"/>
          <p:cNvSpPr>
            <a:spLocks noGrp="1" noChangeArrowheads="1"/>
          </p:cNvSpPr>
          <p:nvPr>
            <p:ph type="sldNum" sz="quarter" idx="12"/>
          </p:nvPr>
        </p:nvSpPr>
        <p:spPr/>
        <p:txBody>
          <a:bodyPr/>
          <a:lstStyle>
            <a:lvl1pPr>
              <a:defRPr/>
            </a:lvl1pPr>
          </a:lstStyle>
          <a:p>
            <a:pPr>
              <a:defRPr/>
            </a:pPr>
            <a:fld id="{36A15DC5-DE80-9442-AE3E-E11F9F947430}" type="slidenum">
              <a:rPr lang="en-US"/>
              <a:pPr>
                <a:defRPr/>
              </a:pPr>
              <a:t>‹#›</a:t>
            </a:fld>
            <a:endParaRPr lang="en-US"/>
          </a:p>
        </p:txBody>
      </p:sp>
    </p:spTree>
    <p:extLst>
      <p:ext uri="{BB962C8B-B14F-4D97-AF65-F5344CB8AC3E}">
        <p14:creationId xmlns:p14="http://schemas.microsoft.com/office/powerpoint/2010/main" val="2894297660"/>
      </p:ext>
    </p:extLst>
  </p:cSld>
  <p:clrMapOvr>
    <a:masterClrMapping/>
  </p:clrMapOvr>
  <p:transition xmlns:p14="http://schemas.microsoft.com/office/powerpoint/2010/main" spd="slow">
    <p:randomBar dir="vert"/>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3"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4" name="Rectangle 6"/>
          <p:cNvSpPr>
            <a:spLocks noGrp="1" noChangeArrowheads="1"/>
          </p:cNvSpPr>
          <p:nvPr>
            <p:ph type="sldNum" sz="quarter" idx="12"/>
          </p:nvPr>
        </p:nvSpPr>
        <p:spPr/>
        <p:txBody>
          <a:bodyPr/>
          <a:lstStyle>
            <a:lvl1pPr>
              <a:defRPr/>
            </a:lvl1pPr>
          </a:lstStyle>
          <a:p>
            <a:pPr>
              <a:defRPr/>
            </a:pPr>
            <a:fld id="{DD9C571B-74E8-1A41-92C3-419EC95ABE94}" type="slidenum">
              <a:rPr lang="en-US"/>
              <a:pPr>
                <a:defRPr/>
              </a:pPr>
              <a:t>‹#›</a:t>
            </a:fld>
            <a:endParaRPr lang="en-US"/>
          </a:p>
        </p:txBody>
      </p:sp>
    </p:spTree>
    <p:extLst>
      <p:ext uri="{BB962C8B-B14F-4D97-AF65-F5344CB8AC3E}">
        <p14:creationId xmlns:p14="http://schemas.microsoft.com/office/powerpoint/2010/main" val="1240050499"/>
      </p:ext>
    </p:extLst>
  </p:cSld>
  <p:clrMapOvr>
    <a:masterClrMapping/>
  </p:clrMapOvr>
  <p:transition xmlns:p14="http://schemas.microsoft.com/office/powerpoint/2010/main" spd="slow">
    <p:randomBar dir="vert"/>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7" name="Rectangle 6"/>
          <p:cNvSpPr>
            <a:spLocks noGrp="1" noChangeArrowheads="1"/>
          </p:cNvSpPr>
          <p:nvPr>
            <p:ph type="sldNum" sz="quarter" idx="12"/>
          </p:nvPr>
        </p:nvSpPr>
        <p:spPr/>
        <p:txBody>
          <a:bodyPr/>
          <a:lstStyle>
            <a:lvl1pPr>
              <a:defRPr/>
            </a:lvl1pPr>
          </a:lstStyle>
          <a:p>
            <a:pPr>
              <a:defRPr/>
            </a:pPr>
            <a:fld id="{C051E876-47C4-FD45-AF8D-5508C8CAE2E2}" type="slidenum">
              <a:rPr lang="en-US"/>
              <a:pPr>
                <a:defRPr/>
              </a:pPr>
              <a:t>‹#›</a:t>
            </a:fld>
            <a:endParaRPr lang="en-US"/>
          </a:p>
        </p:txBody>
      </p:sp>
    </p:spTree>
    <p:extLst>
      <p:ext uri="{BB962C8B-B14F-4D97-AF65-F5344CB8AC3E}">
        <p14:creationId xmlns:p14="http://schemas.microsoft.com/office/powerpoint/2010/main" val="1123634118"/>
      </p:ext>
    </p:extLst>
  </p:cSld>
  <p:clrMapOvr>
    <a:masterClrMapping/>
  </p:clrMapOvr>
  <p:transition xmlns:p14="http://schemas.microsoft.com/office/powerpoint/2010/main" spd="slow">
    <p:randomBar dir="vert"/>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6"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7" name="Rectangle 6"/>
          <p:cNvSpPr>
            <a:spLocks noGrp="1" noChangeArrowheads="1"/>
          </p:cNvSpPr>
          <p:nvPr>
            <p:ph type="sldNum" sz="quarter" idx="12"/>
          </p:nvPr>
        </p:nvSpPr>
        <p:spPr/>
        <p:txBody>
          <a:bodyPr/>
          <a:lstStyle>
            <a:lvl1pPr>
              <a:defRPr/>
            </a:lvl1pPr>
          </a:lstStyle>
          <a:p>
            <a:pPr>
              <a:defRPr/>
            </a:pPr>
            <a:fld id="{0599DEC6-3F4E-7249-BD01-63FB2AD93EFE}" type="slidenum">
              <a:rPr lang="en-US"/>
              <a:pPr>
                <a:defRPr/>
              </a:pPr>
              <a:t>‹#›</a:t>
            </a:fld>
            <a:endParaRPr lang="en-US"/>
          </a:p>
        </p:txBody>
      </p:sp>
    </p:spTree>
    <p:extLst>
      <p:ext uri="{BB962C8B-B14F-4D97-AF65-F5344CB8AC3E}">
        <p14:creationId xmlns:p14="http://schemas.microsoft.com/office/powerpoint/2010/main" val="2037359424"/>
      </p:ext>
    </p:extLst>
  </p:cSld>
  <p:clrMapOvr>
    <a:masterClrMapping/>
  </p:clrMapOvr>
  <p:transition xmlns:p14="http://schemas.microsoft.com/office/powerpoint/2010/main" spd="slow">
    <p:randomBar dir="vert"/>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42602769-70A4-6446-BD03-6D7A353C0BB8}" type="slidenum">
              <a:rPr lang="en-US"/>
              <a:pPr>
                <a:defRPr/>
              </a:pPr>
              <a:t>‹#›</a:t>
            </a:fld>
            <a:endParaRPr lang="en-US"/>
          </a:p>
        </p:txBody>
      </p:sp>
    </p:spTree>
    <p:extLst>
      <p:ext uri="{BB962C8B-B14F-4D97-AF65-F5344CB8AC3E}">
        <p14:creationId xmlns:p14="http://schemas.microsoft.com/office/powerpoint/2010/main" val="3251644971"/>
      </p:ext>
    </p:extLst>
  </p:cSld>
  <p:clrMapOvr>
    <a:masterClrMapping/>
  </p:clrMapOvr>
  <p:transition xmlns:p14="http://schemas.microsoft.com/office/powerpoint/2010/main" spd="slow">
    <p:randomBar dir="vert"/>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pitchFamily="34" charset="0"/>
              </a:defRPr>
            </a:lvl1pPr>
          </a:lstStyle>
          <a:p>
            <a:pPr>
              <a:defRPr/>
            </a:pPr>
            <a:endParaRPr lang="en-US">
              <a:latin typeface="Times"/>
            </a:endParaRPr>
          </a:p>
        </p:txBody>
      </p:sp>
      <p:sp>
        <p:nvSpPr>
          <p:cNvPr id="5" name="Rectangle 5"/>
          <p:cNvSpPr>
            <a:spLocks noGrp="1" noChangeArrowheads="1"/>
          </p:cNvSpPr>
          <p:nvPr>
            <p:ph type="ftr" sz="quarter" idx="11"/>
          </p:nvPr>
        </p:nvSpPr>
        <p:spPr/>
        <p:txBody>
          <a:bodyPr/>
          <a:lstStyle>
            <a:lvl1pPr>
              <a:defRPr>
                <a:cs typeface="Arial" pitchFamily="34" charset="0"/>
              </a:defRPr>
            </a:lvl1pPr>
          </a:lstStyle>
          <a:p>
            <a:pPr>
              <a:defRPr/>
            </a:pPr>
            <a:endParaRPr lang="en-US">
              <a:latin typeface="Times"/>
            </a:endParaRPr>
          </a:p>
        </p:txBody>
      </p:sp>
      <p:sp>
        <p:nvSpPr>
          <p:cNvPr id="6" name="Rectangle 6"/>
          <p:cNvSpPr>
            <a:spLocks noGrp="1" noChangeArrowheads="1"/>
          </p:cNvSpPr>
          <p:nvPr>
            <p:ph type="sldNum" sz="quarter" idx="12"/>
          </p:nvPr>
        </p:nvSpPr>
        <p:spPr/>
        <p:txBody>
          <a:bodyPr/>
          <a:lstStyle>
            <a:lvl1pPr>
              <a:defRPr/>
            </a:lvl1pPr>
          </a:lstStyle>
          <a:p>
            <a:pPr>
              <a:defRPr/>
            </a:pPr>
            <a:fld id="{0F738936-4440-6C4C-A301-F7457FA6546E}" type="slidenum">
              <a:rPr lang="en-US"/>
              <a:pPr>
                <a:defRPr/>
              </a:pPr>
              <a:t>‹#›</a:t>
            </a:fld>
            <a:endParaRPr lang="en-US"/>
          </a:p>
        </p:txBody>
      </p:sp>
    </p:spTree>
    <p:extLst>
      <p:ext uri="{BB962C8B-B14F-4D97-AF65-F5344CB8AC3E}">
        <p14:creationId xmlns:p14="http://schemas.microsoft.com/office/powerpoint/2010/main" val="1772369791"/>
      </p:ext>
    </p:extLst>
  </p:cSld>
  <p:clrMapOvr>
    <a:masterClrMapping/>
  </p:clrMapOvr>
  <p:transition xmlns:p14="http://schemas.microsoft.com/office/powerpoint/2010/main" spd="slow">
    <p:randomBar dir="vert"/>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04DC3EF-3FD5-C242-A4B6-86CB71B0A249}" type="datetime1">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1E15B780-5940-5240-87D2-6F2880CC595F}" type="slidenum">
              <a:rPr lang="en-US"/>
              <a:pPr>
                <a:defRPr/>
              </a:pPr>
              <a:t>‹#›</a:t>
            </a:fld>
            <a:endParaRPr lang="en-US"/>
          </a:p>
        </p:txBody>
      </p:sp>
    </p:spTree>
    <p:extLst>
      <p:ext uri="{BB962C8B-B14F-4D97-AF65-F5344CB8AC3E}">
        <p14:creationId xmlns:p14="http://schemas.microsoft.com/office/powerpoint/2010/main" val="858828098"/>
      </p:ext>
    </p:extLst>
  </p:cSld>
  <p:clrMapOvr>
    <a:masterClrMapping/>
  </p:clrMapOvr>
  <p:transition xmlns:p14="http://schemas.microsoft.com/office/powerpoint/2010/main" spd="slow">
    <p:randomBar dir="vert"/>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446E3744-31D7-CE42-AA1E-9461CA68CAD1}" type="datetime1">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9F5DA8B-B0F4-FA4B-8583-B5144745ADF7}" type="slidenum">
              <a:rPr lang="en-US"/>
              <a:pPr>
                <a:defRPr/>
              </a:pPr>
              <a:t>‹#›</a:t>
            </a:fld>
            <a:endParaRPr lang="en-US"/>
          </a:p>
        </p:txBody>
      </p:sp>
    </p:spTree>
    <p:extLst>
      <p:ext uri="{BB962C8B-B14F-4D97-AF65-F5344CB8AC3E}">
        <p14:creationId xmlns:p14="http://schemas.microsoft.com/office/powerpoint/2010/main" val="3911369616"/>
      </p:ext>
    </p:extLst>
  </p:cSld>
  <p:clrMapOvr>
    <a:masterClrMapping/>
  </p:clrMapOvr>
  <p:transition xmlns:p14="http://schemas.microsoft.com/office/powerpoint/2010/main" spd="slow">
    <p:randomBar dir="vert"/>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46" indent="0">
              <a:buNone/>
              <a:defRPr sz="1800">
                <a:solidFill>
                  <a:schemeClr val="tx1">
                    <a:tint val="75000"/>
                  </a:schemeClr>
                </a:solidFill>
              </a:defRPr>
            </a:lvl2pPr>
            <a:lvl3pPr marL="914293" indent="0">
              <a:buNone/>
              <a:defRPr sz="1600">
                <a:solidFill>
                  <a:schemeClr val="tx1">
                    <a:tint val="75000"/>
                  </a:schemeClr>
                </a:solidFill>
              </a:defRPr>
            </a:lvl3pPr>
            <a:lvl4pPr marL="1371440" indent="0">
              <a:buNone/>
              <a:defRPr sz="1400">
                <a:solidFill>
                  <a:schemeClr val="tx1">
                    <a:tint val="75000"/>
                  </a:schemeClr>
                </a:solidFill>
              </a:defRPr>
            </a:lvl4pPr>
            <a:lvl5pPr marL="1828586" indent="0">
              <a:buNone/>
              <a:defRPr sz="1400">
                <a:solidFill>
                  <a:schemeClr val="tx1">
                    <a:tint val="75000"/>
                  </a:schemeClr>
                </a:solidFill>
              </a:defRPr>
            </a:lvl5pPr>
            <a:lvl6pPr marL="2285733" indent="0">
              <a:buNone/>
              <a:defRPr sz="1400">
                <a:solidFill>
                  <a:schemeClr val="tx1">
                    <a:tint val="75000"/>
                  </a:schemeClr>
                </a:solidFill>
              </a:defRPr>
            </a:lvl6pPr>
            <a:lvl7pPr marL="2742879" indent="0">
              <a:buNone/>
              <a:defRPr sz="1400">
                <a:solidFill>
                  <a:schemeClr val="tx1">
                    <a:tint val="75000"/>
                  </a:schemeClr>
                </a:solidFill>
              </a:defRPr>
            </a:lvl7pPr>
            <a:lvl8pPr marL="3200026" indent="0">
              <a:buNone/>
              <a:defRPr sz="1400">
                <a:solidFill>
                  <a:schemeClr val="tx1">
                    <a:tint val="75000"/>
                  </a:schemeClr>
                </a:solidFill>
              </a:defRPr>
            </a:lvl8pPr>
            <a:lvl9pPr marL="365717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B34041B9-7E1C-804B-99AE-C399911BC1C0}" type="datetime1">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150CC0E-D1E0-EF48-ACF9-B65F6950CCD6}" type="slidenum">
              <a:rPr lang="en-US"/>
              <a:pPr>
                <a:defRPr/>
              </a:pPr>
              <a:t>‹#›</a:t>
            </a:fld>
            <a:endParaRPr lang="en-US"/>
          </a:p>
        </p:txBody>
      </p:sp>
    </p:spTree>
    <p:extLst>
      <p:ext uri="{BB962C8B-B14F-4D97-AF65-F5344CB8AC3E}">
        <p14:creationId xmlns:p14="http://schemas.microsoft.com/office/powerpoint/2010/main" val="3737537094"/>
      </p:ext>
    </p:extLst>
  </p:cSld>
  <p:clrMapOvr>
    <a:masterClrMapping/>
  </p:clrMapOvr>
  <p:transition xmlns:p14="http://schemas.microsoft.com/office/powerpoint/2010/main" spd="slow">
    <p:randomBar dir="vert"/>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2BF01E66-B7FD-9C41-A4D7-DE35E956760C}" type="datetime1">
              <a:rPr lang="en-US"/>
              <a:pPr>
                <a:defRPr/>
              </a:pPr>
              <a:t>6/12/14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7968C1FE-2E02-424B-88A5-478E832DBE91}" type="slidenum">
              <a:rPr lang="en-US"/>
              <a:pPr>
                <a:defRPr/>
              </a:pPr>
              <a:t>‹#›</a:t>
            </a:fld>
            <a:endParaRPr lang="en-US"/>
          </a:p>
        </p:txBody>
      </p:sp>
    </p:spTree>
    <p:extLst>
      <p:ext uri="{BB962C8B-B14F-4D97-AF65-F5344CB8AC3E}">
        <p14:creationId xmlns:p14="http://schemas.microsoft.com/office/powerpoint/2010/main" val="974909712"/>
      </p:ext>
    </p:extLst>
  </p:cSld>
  <p:clrMapOvr>
    <a:masterClrMapping/>
  </p:clrMapOvr>
  <p:transition xmlns:p14="http://schemas.microsoft.com/office/powerpoint/2010/main" spd="slow">
    <p:randomBar dir="vert"/>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092211A4-3768-5742-976B-577E8B12C1DC}" type="datetime1">
              <a:rPr lang="en-US"/>
              <a:pPr>
                <a:defRPr/>
              </a:pPr>
              <a:t>6/12/14</a:t>
            </a:fld>
            <a:endParaRPr lang="en-US"/>
          </a:p>
        </p:txBody>
      </p:sp>
      <p:sp>
        <p:nvSpPr>
          <p:cNvPr id="8" name="Footer Placeholder 7"/>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53A4EA58-9862-5148-B1C5-9475CAB5438E}" type="slidenum">
              <a:rPr lang="en-US"/>
              <a:pPr>
                <a:defRPr/>
              </a:pPr>
              <a:t>‹#›</a:t>
            </a:fld>
            <a:endParaRPr lang="en-US"/>
          </a:p>
        </p:txBody>
      </p:sp>
    </p:spTree>
    <p:extLst>
      <p:ext uri="{BB962C8B-B14F-4D97-AF65-F5344CB8AC3E}">
        <p14:creationId xmlns:p14="http://schemas.microsoft.com/office/powerpoint/2010/main" val="4209394085"/>
      </p:ext>
    </p:extLst>
  </p:cSld>
  <p:clrMapOvr>
    <a:masterClrMapping/>
  </p:clrMapOvr>
  <p:transition xmlns:p14="http://schemas.microsoft.com/office/powerpoint/2010/main" spd="slow">
    <p:randomBar dir="vert"/>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82A529B0-3A00-7940-98A9-6A05F187760D}" type="datetime1">
              <a:rPr lang="en-US"/>
              <a:pPr>
                <a:defRPr/>
              </a:pPr>
              <a:t>6/12/14</a:t>
            </a:fld>
            <a:endParaRPr lang="en-US"/>
          </a:p>
        </p:txBody>
      </p:sp>
      <p:sp>
        <p:nvSpPr>
          <p:cNvPr id="4" name="Footer Placeholder 3"/>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964CD702-F359-5147-BAB3-A391CD4B49FE}" type="slidenum">
              <a:rPr lang="en-US"/>
              <a:pPr>
                <a:defRPr/>
              </a:pPr>
              <a:t>‹#›</a:t>
            </a:fld>
            <a:endParaRPr lang="en-US"/>
          </a:p>
        </p:txBody>
      </p:sp>
    </p:spTree>
    <p:extLst>
      <p:ext uri="{BB962C8B-B14F-4D97-AF65-F5344CB8AC3E}">
        <p14:creationId xmlns:p14="http://schemas.microsoft.com/office/powerpoint/2010/main" val="2512797391"/>
      </p:ext>
    </p:extLst>
  </p:cSld>
  <p:clrMapOvr>
    <a:masterClrMapping/>
  </p:clrMapOvr>
  <p:transition xmlns:p14="http://schemas.microsoft.com/office/powerpoint/2010/main" spd="slow">
    <p:randomBar dir="vert"/>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43BC9607-6D94-EC4E-B6B1-5B6EB372933A}" type="datetime1">
              <a:rPr lang="en-US"/>
              <a:pPr>
                <a:defRPr/>
              </a:pPr>
              <a:t>6/12/14</a:t>
            </a:fld>
            <a:endParaRPr lang="en-US"/>
          </a:p>
        </p:txBody>
      </p:sp>
      <p:sp>
        <p:nvSpPr>
          <p:cNvPr id="3" name="Footer Placeholder 2"/>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91A02010-C7D9-B941-978B-31507BA5AD1E}" type="slidenum">
              <a:rPr lang="en-US"/>
              <a:pPr>
                <a:defRPr/>
              </a:pPr>
              <a:t>‹#›</a:t>
            </a:fld>
            <a:endParaRPr lang="en-US"/>
          </a:p>
        </p:txBody>
      </p:sp>
    </p:spTree>
    <p:extLst>
      <p:ext uri="{BB962C8B-B14F-4D97-AF65-F5344CB8AC3E}">
        <p14:creationId xmlns:p14="http://schemas.microsoft.com/office/powerpoint/2010/main" val="2668065479"/>
      </p:ext>
    </p:extLst>
  </p:cSld>
  <p:clrMapOvr>
    <a:masterClrMapping/>
  </p:clrMapOvr>
  <p:transition xmlns:p14="http://schemas.microsoft.com/office/powerpoint/2010/main" spd="slow">
    <p:randomBar dir="vert"/>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0"/>
            <a:ext cx="3008313" cy="4691063"/>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D8C4109B-D8E4-A545-95BC-FFC9AC445778}" type="datetime1">
              <a:rPr lang="en-US"/>
              <a:pPr>
                <a:defRPr/>
              </a:pPr>
              <a:t>6/12/14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DB99BD6C-CBFB-9944-9AE8-4DC195529C1E}" type="slidenum">
              <a:rPr lang="en-US"/>
              <a:pPr>
                <a:defRPr/>
              </a:pPr>
              <a:t>‹#›</a:t>
            </a:fld>
            <a:endParaRPr lang="en-US"/>
          </a:p>
        </p:txBody>
      </p:sp>
    </p:spTree>
    <p:extLst>
      <p:ext uri="{BB962C8B-B14F-4D97-AF65-F5344CB8AC3E}">
        <p14:creationId xmlns:p14="http://schemas.microsoft.com/office/powerpoint/2010/main" val="4061964103"/>
      </p:ext>
    </p:extLst>
  </p:cSld>
  <p:clrMapOvr>
    <a:masterClrMapping/>
  </p:clrMapOvr>
  <p:transition xmlns:p14="http://schemas.microsoft.com/office/powerpoint/2010/main" spd="slow">
    <p:randomBar dir="vert"/>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46" indent="0">
              <a:buNone/>
              <a:defRPr sz="2800"/>
            </a:lvl2pPr>
            <a:lvl3pPr marL="914293" indent="0">
              <a:buNone/>
              <a:defRPr sz="2400"/>
            </a:lvl3pPr>
            <a:lvl4pPr marL="1371440" indent="0">
              <a:buNone/>
              <a:defRPr sz="2000"/>
            </a:lvl4pPr>
            <a:lvl5pPr marL="1828586" indent="0">
              <a:buNone/>
              <a:defRPr sz="2000"/>
            </a:lvl5pPr>
            <a:lvl6pPr marL="2285733" indent="0">
              <a:buNone/>
              <a:defRPr sz="2000"/>
            </a:lvl6pPr>
            <a:lvl7pPr marL="2742879" indent="0">
              <a:buNone/>
              <a:defRPr sz="2000"/>
            </a:lvl7pPr>
            <a:lvl8pPr marL="3200026" indent="0">
              <a:buNone/>
              <a:defRPr sz="2000"/>
            </a:lvl8pPr>
            <a:lvl9pPr marL="3657172"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46" indent="0">
              <a:buNone/>
              <a:defRPr sz="1200"/>
            </a:lvl2pPr>
            <a:lvl3pPr marL="914293" indent="0">
              <a:buNone/>
              <a:defRPr sz="1000"/>
            </a:lvl3pPr>
            <a:lvl4pPr marL="1371440" indent="0">
              <a:buNone/>
              <a:defRPr sz="900"/>
            </a:lvl4pPr>
            <a:lvl5pPr marL="1828586" indent="0">
              <a:buNone/>
              <a:defRPr sz="900"/>
            </a:lvl5pPr>
            <a:lvl6pPr marL="2285733" indent="0">
              <a:buNone/>
              <a:defRPr sz="900"/>
            </a:lvl6pPr>
            <a:lvl7pPr marL="2742879" indent="0">
              <a:buNone/>
              <a:defRPr sz="900"/>
            </a:lvl7pPr>
            <a:lvl8pPr marL="3200026" indent="0">
              <a:buNone/>
              <a:defRPr sz="900"/>
            </a:lvl8pPr>
            <a:lvl9pPr marL="36571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74CBD831-67D3-2949-A989-D733569847EE}" type="datetime1">
              <a:rPr lang="en-US"/>
              <a:pPr>
                <a:defRPr/>
              </a:pPr>
              <a:t>6/12/14</a:t>
            </a:fld>
            <a:endParaRPr lang="en-US"/>
          </a:p>
        </p:txBody>
      </p:sp>
      <p:sp>
        <p:nvSpPr>
          <p:cNvPr id="6" name="Footer Placeholder 5"/>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C418194-A131-284C-9BF7-921977CE2CF1}" type="slidenum">
              <a:rPr lang="en-US"/>
              <a:pPr>
                <a:defRPr/>
              </a:pPr>
              <a:t>‹#›</a:t>
            </a:fld>
            <a:endParaRPr lang="en-US"/>
          </a:p>
        </p:txBody>
      </p:sp>
    </p:spTree>
    <p:extLst>
      <p:ext uri="{BB962C8B-B14F-4D97-AF65-F5344CB8AC3E}">
        <p14:creationId xmlns:p14="http://schemas.microsoft.com/office/powerpoint/2010/main" val="1881475861"/>
      </p:ext>
    </p:extLst>
  </p:cSld>
  <p:clrMapOvr>
    <a:masterClrMapping/>
  </p:clrMapOvr>
  <p:transition xmlns:p14="http://schemas.microsoft.com/office/powerpoint/2010/main" spd="slow">
    <p:randomBar dir="vert"/>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2F54DCBC-B853-E54D-A693-15A16E6B1BC9}" type="datetime1">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6DDC8769-F956-DF40-B92C-8102DFD7051A}" type="slidenum">
              <a:rPr lang="en-US"/>
              <a:pPr>
                <a:defRPr/>
              </a:pPr>
              <a:t>‹#›</a:t>
            </a:fld>
            <a:endParaRPr lang="en-US"/>
          </a:p>
        </p:txBody>
      </p:sp>
    </p:spTree>
    <p:extLst>
      <p:ext uri="{BB962C8B-B14F-4D97-AF65-F5344CB8AC3E}">
        <p14:creationId xmlns:p14="http://schemas.microsoft.com/office/powerpoint/2010/main" val="3897737941"/>
      </p:ext>
    </p:extLst>
  </p:cSld>
  <p:clrMapOvr>
    <a:masterClrMapping/>
  </p:clrMapOvr>
  <p:transition xmlns:p14="http://schemas.microsoft.com/office/powerpoint/2010/main" spd="slow">
    <p:randomBar dir="vert"/>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482C07DD-C8F6-2441-BE14-B8B45C2C99E2}" type="datetime1">
              <a:rPr lang="en-US"/>
              <a:pPr>
                <a:defRPr/>
              </a:pPr>
              <a:t>6/12/14</a:t>
            </a:fld>
            <a:endParaRPr lang="en-US"/>
          </a:p>
        </p:txBody>
      </p:sp>
      <p:sp>
        <p:nvSpPr>
          <p:cNvPr id="5" name="Footer Placeholder 4"/>
          <p:cNvSpPr>
            <a:spLocks noGrp="1"/>
          </p:cNvSpPr>
          <p:nvPr>
            <p:ph type="ftr" sz="quarter" idx="11"/>
          </p:nvPr>
        </p:nvSpPr>
        <p:spPr/>
        <p:txBody>
          <a:bodyPr rtlCol="0"/>
          <a:lstStyle>
            <a:lvl1pPr>
              <a:defRPr>
                <a:solidFill>
                  <a:prstClr val="black">
                    <a:tint val="75000"/>
                  </a:prstClr>
                </a:solidFill>
                <a:latin typeface="Arial" pitchFamily="34" charset="0"/>
              </a:defRPr>
            </a:lvl1pPr>
          </a:lstStyle>
          <a:p>
            <a:pPr>
              <a:defRPr/>
            </a:pPr>
            <a:r>
              <a:rPr lang="en-US"/>
              <a:t>Greg Sullivan</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B1A55FDB-9868-8D4E-B2A0-B7FF37ABF06A}" type="slidenum">
              <a:rPr lang="en-US"/>
              <a:pPr>
                <a:defRPr/>
              </a:pPr>
              <a:t>‹#›</a:t>
            </a:fld>
            <a:endParaRPr lang="en-US"/>
          </a:p>
        </p:txBody>
      </p:sp>
    </p:spTree>
    <p:extLst>
      <p:ext uri="{BB962C8B-B14F-4D97-AF65-F5344CB8AC3E}">
        <p14:creationId xmlns:p14="http://schemas.microsoft.com/office/powerpoint/2010/main" val="2180559385"/>
      </p:ext>
    </p:extLst>
  </p:cSld>
  <p:clrMapOvr>
    <a:masterClrMapping/>
  </p:clrMapOvr>
  <p:transition xmlns:p14="http://schemas.microsoft.com/office/powerpoint/2010/main" spd="slow">
    <p:randomBar dir="vert"/>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7EB0164F-BA20-2847-BB3F-E38D7DADD8A5}"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57399877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2EB4EDA3-26ED-7D46-B21D-13F5F6CECE44}"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2741984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F2EDD0C9-335B-FD4B-B231-36CEBE6C330E}"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79620168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52BA57C-503B-1A46-AA53-C0B3FDEDF55E}"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20457759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8E2866D4-97D6-4B46-B04A-4ABB8B509BAC}"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99939421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7CF6A91C-ABC5-A649-90C6-F7E1CB6DC139}"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56555212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E0E3DE64-EE60-0547-80CC-2F9515932A9F}"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44178162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965166BC-86D8-DA43-BDD8-D6E71E0BBA5A}"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96635417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44F8F41D-8969-204D-990C-CFA680819DA2}"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385660608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A8D25A9-7CD9-0C4D-A1A9-D613BC8BD6C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68323580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F791ED1-F936-084E-AF7C-061F0577F267}"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29739648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134228F6-8333-7B40-9D26-F300581A75DB}"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119976216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8" name="Slide Number Placeholder 7"/>
          <p:cNvSpPr>
            <a:spLocks noGrp="1"/>
          </p:cNvSpPr>
          <p:nvPr>
            <p:ph type="sldNum" sz="quarter" idx="12"/>
          </p:nvPr>
        </p:nvSpPr>
        <p:spPr/>
        <p:txBody>
          <a:bodyPr/>
          <a:lstStyle>
            <a:lvl1pPr>
              <a:defRPr/>
            </a:lvl1pPr>
          </a:lstStyle>
          <a:p>
            <a:fld id="{892F7EBD-1E91-144A-B30E-904E0336986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83642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57857402-8371-F245-8D37-61E60F8CA7BB}"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65665933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8" name="Slide Number Placeholder 7"/>
          <p:cNvSpPr>
            <a:spLocks noGrp="1"/>
          </p:cNvSpPr>
          <p:nvPr>
            <p:ph type="sldNum" sz="quarter" idx="12"/>
          </p:nvPr>
        </p:nvSpPr>
        <p:spPr/>
        <p:txBody>
          <a:bodyPr/>
          <a:lstStyle>
            <a:lvl1pPr>
              <a:defRPr/>
            </a:lvl1pPr>
          </a:lstStyle>
          <a:p>
            <a:fld id="{FB9407FA-8448-924C-91DD-A85A8F028ED0}"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400851108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Aria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7C9D0FDC-3C49-1043-A140-F77840CE64A3}" type="slidenum">
              <a:rPr lang="en-US">
                <a:latin typeface="Arial"/>
                <a:ea typeface="ＭＳ Ｐゴシック"/>
              </a:rPr>
              <a:pPr/>
              <a:t>‹#›</a:t>
            </a:fld>
            <a:endParaRPr lang="en-US">
              <a:latin typeface="Arial"/>
              <a:ea typeface="ＭＳ Ｐゴシック"/>
            </a:endParaRPr>
          </a:p>
        </p:txBody>
      </p:sp>
    </p:spTree>
    <p:extLst>
      <p:ext uri="{BB962C8B-B14F-4D97-AF65-F5344CB8AC3E}">
        <p14:creationId xmlns:p14="http://schemas.microsoft.com/office/powerpoint/2010/main" val="240179174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46622E15-B912-D144-9974-50C90A2DC759}" type="slidenum">
              <a:rPr lang="en-US"/>
              <a:pPr/>
              <a:t>‹#›</a:t>
            </a:fld>
            <a:endParaRPr lang="en-US"/>
          </a:p>
        </p:txBody>
      </p:sp>
    </p:spTree>
    <p:extLst>
      <p:ext uri="{BB962C8B-B14F-4D97-AF65-F5344CB8AC3E}">
        <p14:creationId xmlns:p14="http://schemas.microsoft.com/office/powerpoint/2010/main" val="352103164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C26AF9AB-4C9A-5A49-A1B7-D379823A9146}" type="slidenum">
              <a:rPr lang="en-US"/>
              <a:pPr/>
              <a:t>‹#›</a:t>
            </a:fld>
            <a:endParaRPr lang="en-US"/>
          </a:p>
        </p:txBody>
      </p:sp>
    </p:spTree>
    <p:extLst>
      <p:ext uri="{BB962C8B-B14F-4D97-AF65-F5344CB8AC3E}">
        <p14:creationId xmlns:p14="http://schemas.microsoft.com/office/powerpoint/2010/main" val="40801602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EA3BA5ED-1B44-674A-A69F-DBDA97DB7496}" type="slidenum">
              <a:rPr lang="en-US"/>
              <a:pPr/>
              <a:t>‹#›</a:t>
            </a:fld>
            <a:endParaRPr lang="en-US"/>
          </a:p>
        </p:txBody>
      </p:sp>
    </p:spTree>
    <p:extLst>
      <p:ext uri="{BB962C8B-B14F-4D97-AF65-F5344CB8AC3E}">
        <p14:creationId xmlns:p14="http://schemas.microsoft.com/office/powerpoint/2010/main" val="166736556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0BAC9009-0BB9-CC49-90DD-A8D9C5426702}" type="slidenum">
              <a:rPr lang="en-US"/>
              <a:pPr/>
              <a:t>‹#›</a:t>
            </a:fld>
            <a:endParaRPr lang="en-US"/>
          </a:p>
        </p:txBody>
      </p:sp>
    </p:spTree>
    <p:extLst>
      <p:ext uri="{BB962C8B-B14F-4D97-AF65-F5344CB8AC3E}">
        <p14:creationId xmlns:p14="http://schemas.microsoft.com/office/powerpoint/2010/main" val="269081020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Slide Number Placeholder 8"/>
          <p:cNvSpPr>
            <a:spLocks noGrp="1"/>
          </p:cNvSpPr>
          <p:nvPr>
            <p:ph type="sldNum" sz="quarter" idx="12"/>
          </p:nvPr>
        </p:nvSpPr>
        <p:spPr/>
        <p:txBody>
          <a:bodyPr/>
          <a:lstStyle>
            <a:lvl1pPr>
              <a:defRPr/>
            </a:lvl1pPr>
          </a:lstStyle>
          <a:p>
            <a:fld id="{17600837-318D-D141-8BCF-2D077B56FC6E}" type="slidenum">
              <a:rPr lang="en-US"/>
              <a:pPr/>
              <a:t>‹#›</a:t>
            </a:fld>
            <a:endParaRPr lang="en-US"/>
          </a:p>
        </p:txBody>
      </p:sp>
    </p:spTree>
    <p:extLst>
      <p:ext uri="{BB962C8B-B14F-4D97-AF65-F5344CB8AC3E}">
        <p14:creationId xmlns:p14="http://schemas.microsoft.com/office/powerpoint/2010/main" val="289717825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a:lvl1pPr>
          </a:lstStyle>
          <a:p>
            <a:fld id="{37CED23D-E0F9-2E48-8BDC-4867AB7CF8EA}" type="slidenum">
              <a:rPr lang="en-US"/>
              <a:pPr/>
              <a:t>‹#›</a:t>
            </a:fld>
            <a:endParaRPr lang="en-US"/>
          </a:p>
        </p:txBody>
      </p:sp>
    </p:spTree>
    <p:extLst>
      <p:ext uri="{BB962C8B-B14F-4D97-AF65-F5344CB8AC3E}">
        <p14:creationId xmlns:p14="http://schemas.microsoft.com/office/powerpoint/2010/main" val="76672648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Slide Number Placeholder 3"/>
          <p:cNvSpPr>
            <a:spLocks noGrp="1"/>
          </p:cNvSpPr>
          <p:nvPr>
            <p:ph type="sldNum" sz="quarter" idx="12"/>
          </p:nvPr>
        </p:nvSpPr>
        <p:spPr/>
        <p:txBody>
          <a:bodyPr/>
          <a:lstStyle>
            <a:lvl1pPr>
              <a:defRPr/>
            </a:lvl1pPr>
          </a:lstStyle>
          <a:p>
            <a:fld id="{E1138DDC-4817-2542-8A0F-A59FDD7A468D}" type="slidenum">
              <a:rPr lang="en-US"/>
              <a:pPr/>
              <a:t>‹#›</a:t>
            </a:fld>
            <a:endParaRPr lang="en-US"/>
          </a:p>
        </p:txBody>
      </p:sp>
    </p:spTree>
    <p:extLst>
      <p:ext uri="{BB962C8B-B14F-4D97-AF65-F5344CB8AC3E}">
        <p14:creationId xmlns:p14="http://schemas.microsoft.com/office/powerpoint/2010/main" val="298655493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50B00024-F20E-BD47-A470-CC4E9C3EE04F}" type="slidenum">
              <a:rPr lang="en-US"/>
              <a:pPr/>
              <a:t>‹#›</a:t>
            </a:fld>
            <a:endParaRPr lang="en-US"/>
          </a:p>
        </p:txBody>
      </p:sp>
    </p:spTree>
    <p:extLst>
      <p:ext uri="{BB962C8B-B14F-4D97-AF65-F5344CB8AC3E}">
        <p14:creationId xmlns:p14="http://schemas.microsoft.com/office/powerpoint/2010/main" val="289936016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1FB1DADE-4EBC-DC47-ACF4-B699C59E4419}" type="slidenum">
              <a:rPr lang="en-US"/>
              <a:pPr/>
              <a:t>‹#›</a:t>
            </a:fld>
            <a:endParaRPr lang="en-US"/>
          </a:p>
        </p:txBody>
      </p:sp>
    </p:spTree>
    <p:extLst>
      <p:ext uri="{BB962C8B-B14F-4D97-AF65-F5344CB8AC3E}">
        <p14:creationId xmlns:p14="http://schemas.microsoft.com/office/powerpoint/2010/main" val="361495762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2090E8D3-556A-4B4D-9CD4-DEF3B495D9C5}" type="slidenum">
              <a:rPr lang="en-US"/>
              <a:pPr/>
              <a:t>‹#›</a:t>
            </a:fld>
            <a:endParaRPr lang="en-US"/>
          </a:p>
        </p:txBody>
      </p:sp>
    </p:spTree>
    <p:extLst>
      <p:ext uri="{BB962C8B-B14F-4D97-AF65-F5344CB8AC3E}">
        <p14:creationId xmlns:p14="http://schemas.microsoft.com/office/powerpoint/2010/main" val="163539171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Slide Number Placeholder 5"/>
          <p:cNvSpPr>
            <a:spLocks noGrp="1"/>
          </p:cNvSpPr>
          <p:nvPr>
            <p:ph type="sldNum" sz="quarter" idx="12"/>
          </p:nvPr>
        </p:nvSpPr>
        <p:spPr/>
        <p:txBody>
          <a:bodyPr/>
          <a:lstStyle>
            <a:lvl1pPr>
              <a:defRPr/>
            </a:lvl1pPr>
          </a:lstStyle>
          <a:p>
            <a:fld id="{0F576D49-1F04-6043-BA70-2D2BB21612D1}" type="slidenum">
              <a:rPr lang="en-US"/>
              <a:pPr/>
              <a:t>‹#›</a:t>
            </a:fld>
            <a:endParaRPr lang="en-US"/>
          </a:p>
        </p:txBody>
      </p:sp>
    </p:spTree>
    <p:extLst>
      <p:ext uri="{BB962C8B-B14F-4D97-AF65-F5344CB8AC3E}">
        <p14:creationId xmlns:p14="http://schemas.microsoft.com/office/powerpoint/2010/main" val="261020968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a:lvl1pPr>
          </a:lstStyle>
          <a:p>
            <a:fld id="{B04FAC5D-364F-0145-991E-28B2805F1E48}" type="slidenum">
              <a:rPr lang="en-US"/>
              <a:pPr/>
              <a:t>‹#›</a:t>
            </a:fld>
            <a:endParaRPr lang="en-US"/>
          </a:p>
        </p:txBody>
      </p:sp>
    </p:spTree>
    <p:extLst>
      <p:ext uri="{BB962C8B-B14F-4D97-AF65-F5344CB8AC3E}">
        <p14:creationId xmlns:p14="http://schemas.microsoft.com/office/powerpoint/2010/main" val="101539691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Slide Number Placeholder 6"/>
          <p:cNvSpPr>
            <a:spLocks noGrp="1"/>
          </p:cNvSpPr>
          <p:nvPr>
            <p:ph type="sldNum" sz="quarter" idx="12"/>
          </p:nvPr>
        </p:nvSpPr>
        <p:spPr/>
        <p:txBody>
          <a:bodyPr/>
          <a:lstStyle>
            <a:lvl1pPr>
              <a:defRPr/>
            </a:lvl1pPr>
          </a:lstStyle>
          <a:p>
            <a:fld id="{0C7E4AEE-E6BC-9346-A7BD-FD2AA638A65F}" type="slidenum">
              <a:rPr lang="en-US"/>
              <a:pPr/>
              <a:t>‹#›</a:t>
            </a:fld>
            <a:endParaRPr lang="en-US"/>
          </a:p>
        </p:txBody>
      </p:sp>
    </p:spTree>
    <p:extLst>
      <p:ext uri="{BB962C8B-B14F-4D97-AF65-F5344CB8AC3E}">
        <p14:creationId xmlns:p14="http://schemas.microsoft.com/office/powerpoint/2010/main" val="151817119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Slide Number Placeholder 7"/>
          <p:cNvSpPr>
            <a:spLocks noGrp="1"/>
          </p:cNvSpPr>
          <p:nvPr>
            <p:ph type="sldNum" sz="quarter" idx="12"/>
          </p:nvPr>
        </p:nvSpPr>
        <p:spPr/>
        <p:txBody>
          <a:bodyPr/>
          <a:lstStyle>
            <a:lvl1pPr>
              <a:defRPr/>
            </a:lvl1pPr>
          </a:lstStyle>
          <a:p>
            <a:fld id="{B7568337-1C36-3543-B6E0-F45DFCF72B31}" type="slidenum">
              <a:rPr lang="en-US"/>
              <a:pPr/>
              <a:t>‹#›</a:t>
            </a:fld>
            <a:endParaRPr lang="en-US"/>
          </a:p>
        </p:txBody>
      </p:sp>
    </p:spTree>
    <p:extLst>
      <p:ext uri="{BB962C8B-B14F-4D97-AF65-F5344CB8AC3E}">
        <p14:creationId xmlns:p14="http://schemas.microsoft.com/office/powerpoint/2010/main" val="78817394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b="1">
                <a:cs typeface="Arial" pitchFamily="34" charset="0"/>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a:defRPr b="1">
                <a:cs typeface="Arial" pitchFamily="34" charset="0"/>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pitchFamily="34" charset="0"/>
              </a:defRPr>
            </a:lvl1pPr>
          </a:lstStyle>
          <a:p>
            <a:pPr>
              <a:defRPr/>
            </a:pPr>
            <a:fld id="{83DCE6A9-2569-482D-B2FA-603C9013E17C}" type="slidenum">
              <a:rPr lang="en-US">
                <a:latin typeface="Times New Roman"/>
              </a:rPr>
              <a:pPr>
                <a:defRPr/>
              </a:pPr>
              <a:t>‹#›</a:t>
            </a:fld>
            <a:endParaRPr lang="en-US">
              <a:latin typeface="Times New Roman"/>
            </a:endParaRPr>
          </a:p>
        </p:txBody>
      </p:sp>
    </p:spTree>
    <p:extLst>
      <p:ext uri="{BB962C8B-B14F-4D97-AF65-F5344CB8AC3E}">
        <p14:creationId xmlns:p14="http://schemas.microsoft.com/office/powerpoint/2010/main" val="151870255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BBBE436-167E-426C-9A2C-13E13A432DE0}"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4935525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D09FBE1-A85E-4650-A611-7667F5D87515}"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86012994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B03FC4A5-A16D-42B5-A617-73A0E561469B}"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95649899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7E0AFEFB-C274-4009-95D1-051BA245E85B}"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0479825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EA61686C-6724-49E1-88D2-054647D5774D}"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422238581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CC48E17-992B-4144-AD2F-4CF422CF9095}"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4618801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4B0734-F74A-48B5-99DD-8D2515D1205B}"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64509311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5C97CD2E-D6EB-44A8-8666-0C14D0F4B0D1}"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99198758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756767E1-D43E-4187-89DA-D5BB5A8B6E7E}"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64432888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81E2B674-A610-4991-863A-F78EBE8FDBD6}"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93851127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962BE80-038D-4C29-829C-6406429ECA9E}"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46593873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9D973B0C-5CA4-4D18-AD12-25F214AD2E5A}"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30185408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D4BD157F-532F-41A5-8785-A8E41AFEDD90}"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1572364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3F182BB9-0606-47C8-91F1-66A60A9CA16D}"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41668457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A7FEBF83-7F22-4F4D-BA68-3BD1700F2A48}"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22922910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21BEDB6E-A68E-41D6-9322-A6F750092887}"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80226926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A157B38-0FB5-4F0C-B060-DFE3936FD4B8}"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32049627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758940696"/>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2614554"/>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889396697"/>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1638" y="5973763"/>
            <a:ext cx="4094162" cy="750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5973763"/>
            <a:ext cx="4094163" cy="750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0218858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27915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91894495"/>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964595"/>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01284339"/>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Neue"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2615068"/>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7421248"/>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7975" y="231775"/>
            <a:ext cx="2084388" cy="64928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1638" y="231775"/>
            <a:ext cx="6103937" cy="6492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9775821"/>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1638" y="231775"/>
            <a:ext cx="8340725" cy="9826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01638" y="5973763"/>
            <a:ext cx="4094162" cy="750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5973763"/>
            <a:ext cx="4094163" cy="750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01950821"/>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4D77E2-D7D5-7540-A599-C2DC174BA45D}" type="slidenum">
              <a:rPr lang="en-US">
                <a:solidFill>
                  <a:srgbClr val="000000"/>
                </a:solidFill>
                <a:latin typeface="Times"/>
              </a:rPr>
              <a:pPr>
                <a:defRPr/>
              </a:pPr>
              <a:t>‹#›</a:t>
            </a:fld>
            <a:endParaRPr lang="en-US">
              <a:solidFill>
                <a:srgbClr val="000000"/>
              </a:solidFill>
              <a:latin typeface="Times"/>
            </a:endParaRPr>
          </a:p>
        </p:txBody>
      </p:sp>
    </p:spTree>
    <p:extLst>
      <p:ext uri="{BB962C8B-B14F-4D97-AF65-F5344CB8AC3E}">
        <p14:creationId xmlns:p14="http://schemas.microsoft.com/office/powerpoint/2010/main" val="371600786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739B17A2-9576-EB40-B321-E35D2D9942BF}"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8081274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814CF0A9-8EB9-C64D-99CE-617B054C1DAE}"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39577795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041F1E78-2A0F-CB42-8357-D977366BD9E9}"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91074008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7B3FE318-9FD4-074C-A68B-4A72288097F9}"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4275162204"/>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9" name="Slide Number Placeholder 8"/>
          <p:cNvSpPr>
            <a:spLocks noGrp="1"/>
          </p:cNvSpPr>
          <p:nvPr>
            <p:ph type="sldNum" sz="quarter" idx="12"/>
          </p:nvPr>
        </p:nvSpPr>
        <p:spPr/>
        <p:txBody>
          <a:bodyPr/>
          <a:lstStyle>
            <a:lvl1pPr>
              <a:defRPr/>
            </a:lvl1pPr>
          </a:lstStyle>
          <a:p>
            <a:fld id="{683F8F81-BE7D-E842-8520-C3DC54C8D955}"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37301781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5" name="Slide Number Placeholder 4"/>
          <p:cNvSpPr>
            <a:spLocks noGrp="1"/>
          </p:cNvSpPr>
          <p:nvPr>
            <p:ph type="sldNum" sz="quarter" idx="12"/>
          </p:nvPr>
        </p:nvSpPr>
        <p:spPr/>
        <p:txBody>
          <a:bodyPr/>
          <a:lstStyle>
            <a:lvl1pPr>
              <a:defRPr/>
            </a:lvl1pPr>
          </a:lstStyle>
          <a:p>
            <a:fld id="{6396B0D9-644C-DD45-95BF-453A32DE9434}"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701757296"/>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4" name="Slide Number Placeholder 3"/>
          <p:cNvSpPr>
            <a:spLocks noGrp="1"/>
          </p:cNvSpPr>
          <p:nvPr>
            <p:ph type="sldNum" sz="quarter" idx="12"/>
          </p:nvPr>
        </p:nvSpPr>
        <p:spPr/>
        <p:txBody>
          <a:bodyPr/>
          <a:lstStyle>
            <a:lvl1pPr>
              <a:defRPr/>
            </a:lvl1pPr>
          </a:lstStyle>
          <a:p>
            <a:fld id="{58B93C3A-1C60-2B4E-B061-D675A34CACA0}"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299531024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7805724B-5118-3F41-9E1F-213591E01178}"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88972169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7" name="Slide Number Placeholder 6"/>
          <p:cNvSpPr>
            <a:spLocks noGrp="1"/>
          </p:cNvSpPr>
          <p:nvPr>
            <p:ph type="sldNum" sz="quarter" idx="12"/>
          </p:nvPr>
        </p:nvSpPr>
        <p:spPr/>
        <p:txBody>
          <a:bodyPr/>
          <a:lstStyle>
            <a:lvl1pPr>
              <a:defRPr/>
            </a:lvl1pPr>
          </a:lstStyle>
          <a:p>
            <a:fld id="{23569B9A-1717-D047-8FA8-FC48E2AE21DC}"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303237960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9D69ECC1-7E34-6447-8033-2EF054A2ADF9}"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1315626748"/>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cs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cs typeface="ＭＳ Ｐゴシック"/>
            </a:endParaRPr>
          </a:p>
        </p:txBody>
      </p:sp>
      <p:sp>
        <p:nvSpPr>
          <p:cNvPr id="6" name="Slide Number Placeholder 5"/>
          <p:cNvSpPr>
            <a:spLocks noGrp="1"/>
          </p:cNvSpPr>
          <p:nvPr>
            <p:ph type="sldNum" sz="quarter" idx="12"/>
          </p:nvPr>
        </p:nvSpPr>
        <p:spPr/>
        <p:txBody>
          <a:bodyPr/>
          <a:lstStyle>
            <a:lvl1pPr>
              <a:defRPr/>
            </a:lvl1pPr>
          </a:lstStyle>
          <a:p>
            <a:fld id="{5FAF675C-338B-D944-9FF3-8EBA13964FF6}"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301423137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cs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cs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44E42EAC-721E-DA4A-8FBE-0678841536B2}" type="slidenum">
              <a:rPr lang="en-US">
                <a:solidFill>
                  <a:srgbClr val="000000"/>
                </a:solidFill>
                <a:cs typeface="ＭＳ Ｐゴシック"/>
              </a:rPr>
              <a:pPr/>
              <a:t>‹#›</a:t>
            </a:fld>
            <a:endParaRPr lang="en-US">
              <a:solidFill>
                <a:srgbClr val="000000"/>
              </a:solidFill>
              <a:cs typeface="ＭＳ Ｐゴシック"/>
            </a:endParaRPr>
          </a:p>
        </p:txBody>
      </p:sp>
    </p:spTree>
    <p:extLst>
      <p:ext uri="{BB962C8B-B14F-4D97-AF65-F5344CB8AC3E}">
        <p14:creationId xmlns:p14="http://schemas.microsoft.com/office/powerpoint/2010/main" val="242353876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CA3096D-878F-FE4B-ACDB-257DBA51914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7318687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93D830F-D1A7-7F45-9D6E-955B504414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337869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FF0BE66-3C53-F840-B30F-C2F921297B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2894658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FE92D79-5D31-8946-A757-B7E316CDFCE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358414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70434FC-C80F-3F4F-B1AB-8FDB8377E78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161780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AC5EAF1D-90F6-0642-B65F-F244543E9C0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882155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F2E2D6A-AE5F-3344-9AB9-5D2864A3495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8098439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39BD80-9250-A94F-87D8-B9575E3A905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0487908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7C77887-A80E-2849-B6A0-AE4847C70F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849014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32007B1-6749-A147-8C8F-F315F5E891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2778158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2BC5BC1-9B72-DA46-A312-99A61968B1C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3809777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245236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49389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877503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2442246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281523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210195"/>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180178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6914898"/>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9630907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1578271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156595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latin typeface="Calibri"/>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latin typeface="Calibri"/>
            </a:endParaRPr>
          </a:p>
        </p:txBody>
      </p:sp>
      <p:sp>
        <p:nvSpPr>
          <p:cNvPr id="5" name="Rectangle 6"/>
          <p:cNvSpPr>
            <a:spLocks noGrp="1" noChangeArrowheads="1"/>
          </p:cNvSpPr>
          <p:nvPr>
            <p:ph type="sldNum" sz="quarter" idx="12"/>
          </p:nvPr>
        </p:nvSpPr>
        <p:spPr>
          <a:ln/>
        </p:spPr>
        <p:txBody>
          <a:bodyPr/>
          <a:lstStyle>
            <a:lvl1pPr>
              <a:defRPr/>
            </a:lvl1pPr>
          </a:lstStyle>
          <a:p>
            <a:pPr>
              <a:defRPr/>
            </a:pPr>
            <a:fld id="{FFC28955-FABD-5542-995B-E2A39DDF6F2F}"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90927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78762" y="0"/>
            <a:ext cx="8732134" cy="10327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74578" y="1652461"/>
            <a:ext cx="4366067" cy="4681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77934" y="1652461"/>
            <a:ext cx="4366066" cy="2272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77934" y="4062300"/>
            <a:ext cx="4366066" cy="227213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6700274"/>
      </p:ext>
    </p:extLst>
  </p:cSld>
  <p:clrMapOvr>
    <a:masterClrMapping/>
  </p:clrMapOvr>
  <p:transition xmlns:p14="http://schemas.microsoft.com/office/powerpoint/2010/main" spd="slow">
    <p:wipe dir="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Título"/>
          <p:cNvSpPr>
            <a:spLocks noGrp="1"/>
          </p:cNvSpPr>
          <p:nvPr>
            <p:ph type="title"/>
          </p:nvPr>
        </p:nvSpPr>
        <p:spPr/>
        <p:txBody>
          <a:bodyPr/>
          <a:lstStyle/>
          <a:p>
            <a:r>
              <a:rPr lang="es-ES" smtClean="0"/>
              <a:t>Haga clic para modificar el estilo de título del patrón</a:t>
            </a:r>
            <a:endParaRPr lang="es-ES"/>
          </a:p>
        </p:txBody>
      </p:sp>
      <p:sp>
        <p:nvSpPr>
          <p:cNvPr id="4" name="3 Marcador de fecha"/>
          <p:cNvSpPr>
            <a:spLocks noGrp="1"/>
          </p:cNvSpPr>
          <p:nvPr>
            <p:ph type="dt" sz="half" idx="10"/>
          </p:nvPr>
        </p:nvSpPr>
        <p:spPr/>
        <p:txBody>
          <a:bodyPr/>
          <a:lstStyle>
            <a:lvl1pPr>
              <a:defRPr/>
            </a:lvl1pPr>
          </a:lstStyle>
          <a:p>
            <a:fld id="{F968A16A-A8EB-094C-BF28-1E02B6AEBC14}" type="datetime1">
              <a:rPr lang="es-ES">
                <a:solidFill>
                  <a:prstClr val="black">
                    <a:tint val="75000"/>
                  </a:prstClr>
                </a:solidFill>
                <a:latin typeface="Calibri"/>
              </a:rPr>
              <a:pPr/>
              <a:t>6/12/14</a:t>
            </a:fld>
            <a:endParaRPr lang="es-ES">
              <a:solidFill>
                <a:prstClr val="black">
                  <a:tint val="75000"/>
                </a:prstClr>
              </a:solidFill>
              <a:latin typeface="Calibri"/>
            </a:endParaRPr>
          </a:p>
        </p:txBody>
      </p:sp>
      <p:sp>
        <p:nvSpPr>
          <p:cNvPr id="5" name="4 Marcador de pie de página"/>
          <p:cNvSpPr>
            <a:spLocks noGrp="1"/>
          </p:cNvSpPr>
          <p:nvPr>
            <p:ph type="ftr" sz="quarter" idx="11"/>
          </p:nvPr>
        </p:nvSpPr>
        <p:spPr/>
        <p:txBody>
          <a:bodyPr/>
          <a:lstStyle>
            <a:lvl1pPr>
              <a:defRPr/>
            </a:lvl1pPr>
          </a:lstStyle>
          <a:p>
            <a:pPr>
              <a:defRPr/>
            </a:pPr>
            <a:endParaRPr lang="es-ES">
              <a:solidFill>
                <a:prstClr val="black">
                  <a:tint val="75000"/>
                </a:prstClr>
              </a:solidFill>
              <a:latin typeface="Calibri"/>
            </a:endParaRPr>
          </a:p>
        </p:txBody>
      </p:sp>
      <p:sp>
        <p:nvSpPr>
          <p:cNvPr id="6" name="5 Marcador de número de diapositiva"/>
          <p:cNvSpPr>
            <a:spLocks noGrp="1"/>
          </p:cNvSpPr>
          <p:nvPr>
            <p:ph type="sldNum" sz="quarter" idx="12"/>
          </p:nvPr>
        </p:nvSpPr>
        <p:spPr/>
        <p:txBody>
          <a:bodyPr/>
          <a:lstStyle>
            <a:lvl1pPr>
              <a:defRPr/>
            </a:lvl1pPr>
          </a:lstStyle>
          <a:p>
            <a:fld id="{1DD2874B-7A50-A343-95B9-7C715535FCE3}" type="slidenum">
              <a:rPr lang="es-ES">
                <a:solidFill>
                  <a:prstClr val="black">
                    <a:tint val="75000"/>
                  </a:prstClr>
                </a:solidFill>
                <a:latin typeface="Calibri"/>
              </a:rPr>
              <a:pPr/>
              <a:t>‹#›</a:t>
            </a:fld>
            <a:endParaRPr lang="es-ES">
              <a:solidFill>
                <a:prstClr val="black">
                  <a:tint val="75000"/>
                </a:prstClr>
              </a:solidFill>
              <a:latin typeface="Calibri"/>
            </a:endParaRPr>
          </a:p>
        </p:txBody>
      </p:sp>
    </p:spTree>
    <p:extLst>
      <p:ext uri="{BB962C8B-B14F-4D97-AF65-F5344CB8AC3E}">
        <p14:creationId xmlns:p14="http://schemas.microsoft.com/office/powerpoint/2010/main" val="29050217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F546578-45BA-7049-8CD4-84F18CDC57F6}"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455375862"/>
      </p:ext>
    </p:extLst>
  </p:cSld>
  <p:clrMapOvr>
    <a:masterClrMapping/>
  </p:clrMapOvr>
  <p:transition xmlns:p14="http://schemas.microsoft.com/office/powerpoint/2010/main" spd="med">
    <p:wipe dir="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B2F68F4-94E2-9C4D-90D8-82B2238A1F86}"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744981717"/>
      </p:ext>
    </p:extLst>
  </p:cSld>
  <p:clrMapOvr>
    <a:masterClrMapping/>
  </p:clrMapOvr>
  <p:transition xmlns:p14="http://schemas.microsoft.com/office/powerpoint/2010/main" spd="med">
    <p:wipe dir="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5819521-56CC-144D-8220-18EF11D43C89}"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775947091"/>
      </p:ext>
    </p:extLst>
  </p:cSld>
  <p:clrMapOvr>
    <a:masterClrMapping/>
  </p:clrMapOvr>
  <p:transition xmlns:p14="http://schemas.microsoft.com/office/powerpoint/2010/main" spd="med">
    <p:wipe dir="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8313" y="1484313"/>
            <a:ext cx="40259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84313"/>
            <a:ext cx="4025900" cy="4537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39C156D-349D-7B4C-9552-9A50FC0AC2B0}"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829189297"/>
      </p:ext>
    </p:extLst>
  </p:cSld>
  <p:clrMapOvr>
    <a:masterClrMapping/>
  </p:clrMapOvr>
  <p:transition xmlns:p14="http://schemas.microsoft.com/office/powerpoint/2010/main" spd="med">
    <p:wipe dir="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0B3FB43-C844-1442-9EC4-60F1077A41AD}"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627275834"/>
      </p:ext>
    </p:extLst>
  </p:cSld>
  <p:clrMapOvr>
    <a:masterClrMapping/>
  </p:clrMapOvr>
  <p:transition xmlns:p14="http://schemas.microsoft.com/office/powerpoint/2010/main" spd="med">
    <p:wipe dir="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22EF5EB-5139-3A4D-9451-56DC2415E1A3}"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927584042"/>
      </p:ext>
    </p:extLst>
  </p:cSld>
  <p:clrMapOvr>
    <a:masterClrMapping/>
  </p:clrMapOvr>
  <p:transition xmlns:p14="http://schemas.microsoft.com/office/powerpoint/2010/main" spd="med">
    <p:wipe dir="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B8B18C86-707F-9141-90C5-F9E6663F9352}"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279652309"/>
      </p:ext>
    </p:extLst>
  </p:cSld>
  <p:clrMapOvr>
    <a:masterClrMapping/>
  </p:clrMapOvr>
  <p:transition xmlns:p14="http://schemas.microsoft.com/office/powerpoint/2010/main" spd="med">
    <p:wipe dir="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FB8BD5B-50DF-F044-92B0-C763E67138F8}"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993360516"/>
      </p:ext>
    </p:extLst>
  </p:cSld>
  <p:clrMapOvr>
    <a:masterClrMapping/>
  </p:clrMapOvr>
  <p:transition xmlns:p14="http://schemas.microsoft.com/office/powerpoint/2010/main" spd="med">
    <p:wipe dir="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1B8A6A1-9321-3E45-95F5-CE3B188B3A30}"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866981935"/>
      </p:ext>
    </p:extLst>
  </p:cSld>
  <p:clrMapOvr>
    <a:masterClrMapping/>
  </p:clrMapOvr>
  <p:transition xmlns:p14="http://schemas.microsoft.com/office/powerpoint/2010/main" spd="med">
    <p:wipe dir="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5319C34-8BDD-6640-BAF8-9F355675B710}"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769022332"/>
      </p:ext>
    </p:extLst>
  </p:cSld>
  <p:clrMapOvr>
    <a:masterClrMapping/>
  </p:clrMapOvr>
  <p:transition xmlns:p14="http://schemas.microsoft.com/office/powerpoint/2010/main" spd="med">
    <p:wipe dir="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1463" y="0"/>
            <a:ext cx="2051050" cy="6021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8313" y="0"/>
            <a:ext cx="6000750" cy="6021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CE0D8298-804E-214A-8A53-4A4D6D399925}"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333448755"/>
      </p:ext>
    </p:extLst>
  </p:cSld>
  <p:clrMapOvr>
    <a:masterClrMapping/>
  </p:clrMapOvr>
  <p:transition xmlns:p14="http://schemas.microsoft.com/office/powerpoint/2010/main" spd="med">
    <p:wipe dir="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0"/>
            <a:ext cx="8204200" cy="60213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DEDD10FD-8D7B-7548-B998-0B40EAAFB01B}"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848021398"/>
      </p:ext>
    </p:extLst>
  </p:cSld>
  <p:clrMapOvr>
    <a:masterClrMapping/>
  </p:clrMapOvr>
  <p:transition xmlns:p14="http://schemas.microsoft.com/office/powerpoint/2010/main" spd="med">
    <p:wipe dir="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04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68313" y="1484313"/>
            <a:ext cx="4025900" cy="4537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6613" y="1484313"/>
            <a:ext cx="4025900" cy="2192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6613" y="3829050"/>
            <a:ext cx="4025900" cy="2192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AAF7A604-B900-4E43-9379-B9D24E4A3504}"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2156634026"/>
      </p:ext>
    </p:extLst>
  </p:cSld>
  <p:clrMapOvr>
    <a:masterClrMapping/>
  </p:clrMapOvr>
  <p:transition xmlns:p14="http://schemas.microsoft.com/office/powerpoint/2010/main" spd="med">
    <p:wipe dir="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04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68313" y="1484313"/>
            <a:ext cx="4025900" cy="4537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84313"/>
            <a:ext cx="4025900" cy="4537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de-DE">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de-DE">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49E49D0-2358-CA48-BF13-D107E1537F43}" type="slidenum">
              <a:rPr lang="de-DE">
                <a:solidFill>
                  <a:srgbClr val="000000"/>
                </a:solidFill>
              </a:rPr>
              <a:pPr/>
              <a:t>‹#›</a:t>
            </a:fld>
            <a:endParaRPr lang="de-DE">
              <a:solidFill>
                <a:srgbClr val="000000"/>
              </a:solidFill>
            </a:endParaRPr>
          </a:p>
        </p:txBody>
      </p:sp>
    </p:spTree>
    <p:extLst>
      <p:ext uri="{BB962C8B-B14F-4D97-AF65-F5344CB8AC3E}">
        <p14:creationId xmlns:p14="http://schemas.microsoft.com/office/powerpoint/2010/main" val="1298113999"/>
      </p:ext>
    </p:extLst>
  </p:cSld>
  <p:clrMapOvr>
    <a:masterClrMapping/>
  </p:clrMapOvr>
  <p:transition xmlns:p14="http://schemas.microsoft.com/office/powerpoint/2010/main" spd="med">
    <p:wipe dir="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b="1">
                <a:cs typeface="Arial" pitchFamily="34" charset="0"/>
              </a:defRPr>
            </a:lvl1pPr>
          </a:lstStyle>
          <a:p>
            <a:pPr>
              <a:defRPr/>
            </a:pPr>
            <a:endParaRPr lang="en-US">
              <a:latin typeface="Times New Roman"/>
            </a:endParaRPr>
          </a:p>
        </p:txBody>
      </p:sp>
      <p:sp>
        <p:nvSpPr>
          <p:cNvPr id="4" name="Footer Placeholder 3"/>
          <p:cNvSpPr>
            <a:spLocks noGrp="1"/>
          </p:cNvSpPr>
          <p:nvPr>
            <p:ph type="ftr" sz="quarter" idx="11"/>
          </p:nvPr>
        </p:nvSpPr>
        <p:spPr/>
        <p:txBody>
          <a:bodyPr/>
          <a:lstStyle>
            <a:lvl1pPr>
              <a:defRPr b="1">
                <a:cs typeface="Arial" pitchFamily="34" charset="0"/>
              </a:defRPr>
            </a:lvl1pPr>
          </a:lstStyle>
          <a:p>
            <a:pPr>
              <a:defRPr/>
            </a:pPr>
            <a:endParaRPr lang="en-US">
              <a:latin typeface="Times New Roman"/>
            </a:endParaRPr>
          </a:p>
        </p:txBody>
      </p:sp>
      <p:sp>
        <p:nvSpPr>
          <p:cNvPr id="5" name="Slide Number Placeholder 4"/>
          <p:cNvSpPr>
            <a:spLocks noGrp="1"/>
          </p:cNvSpPr>
          <p:nvPr>
            <p:ph type="sldNum" sz="quarter" idx="12"/>
          </p:nvPr>
        </p:nvSpPr>
        <p:spPr/>
        <p:txBody>
          <a:bodyPr/>
          <a:lstStyle>
            <a:lvl1pPr>
              <a:defRPr b="1">
                <a:cs typeface="Arial" pitchFamily="34" charset="0"/>
              </a:defRPr>
            </a:lvl1pPr>
          </a:lstStyle>
          <a:p>
            <a:pPr>
              <a:defRPr/>
            </a:pPr>
            <a:fld id="{83DCE6A9-2569-482D-B2FA-603C9013E17C}" type="slidenum">
              <a:rPr lang="en-US">
                <a:latin typeface="Times New Roman"/>
              </a:rPr>
              <a:pPr>
                <a:defRPr/>
              </a:pPr>
              <a:t>‹#›</a:t>
            </a:fld>
            <a:endParaRPr lang="en-US">
              <a:latin typeface="Times New Roman"/>
            </a:endParaRPr>
          </a:p>
        </p:txBody>
      </p:sp>
    </p:spTree>
    <p:extLst>
      <p:ext uri="{BB962C8B-B14F-4D97-AF65-F5344CB8AC3E}">
        <p14:creationId xmlns:p14="http://schemas.microsoft.com/office/powerpoint/2010/main" val="32270061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D8695C54-0E13-3541-AF57-F6E8994CD04D}" type="datetimeFigureOut">
              <a:rPr lang="en-US"/>
              <a:pPr>
                <a:defRPr/>
              </a:pPr>
              <a:t>6/12/14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813AE7E8-4952-494E-B6CA-45A3EFEAF9C1}" type="slidenum">
              <a:rPr lang="en-US"/>
              <a:pPr>
                <a:defRPr/>
              </a:pPr>
              <a:t>‹#›</a:t>
            </a:fld>
            <a:endParaRPr lang="en-US"/>
          </a:p>
        </p:txBody>
      </p:sp>
    </p:spTree>
    <p:extLst>
      <p:ext uri="{BB962C8B-B14F-4D97-AF65-F5344CB8AC3E}">
        <p14:creationId xmlns:p14="http://schemas.microsoft.com/office/powerpoint/2010/main" val="2727007989"/>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6D54A4A-3025-7140-9C41-AE54B629E1D1}"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C7964F3-FE56-8246-BE5C-E1989D4EA9C2}" type="slidenum">
              <a:rPr lang="en-US"/>
              <a:pPr>
                <a:defRPr/>
              </a:pPr>
              <a:t>‹#›</a:t>
            </a:fld>
            <a:endParaRPr lang="en-US"/>
          </a:p>
        </p:txBody>
      </p:sp>
    </p:spTree>
    <p:extLst>
      <p:ext uri="{BB962C8B-B14F-4D97-AF65-F5344CB8AC3E}">
        <p14:creationId xmlns:p14="http://schemas.microsoft.com/office/powerpoint/2010/main" val="2525216561"/>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36271A2-9E48-B846-B222-602F3EC486B6}"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9A2A0CFC-2615-C144-8885-8C483778B021}" type="slidenum">
              <a:rPr lang="en-US"/>
              <a:pPr>
                <a:defRPr/>
              </a:pPr>
              <a:t>‹#›</a:t>
            </a:fld>
            <a:endParaRPr lang="en-US"/>
          </a:p>
        </p:txBody>
      </p:sp>
    </p:spTree>
    <p:extLst>
      <p:ext uri="{BB962C8B-B14F-4D97-AF65-F5344CB8AC3E}">
        <p14:creationId xmlns:p14="http://schemas.microsoft.com/office/powerpoint/2010/main" val="2646627027"/>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CBD68D1-1378-1B4D-B73C-449DB3F5BF7C}"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BCE4ADD6-3606-D643-8AE5-7EB791673393}" type="slidenum">
              <a:rPr lang="en-US"/>
              <a:pPr>
                <a:defRPr/>
              </a:pPr>
              <a:t>‹#›</a:t>
            </a:fld>
            <a:endParaRPr lang="en-US"/>
          </a:p>
        </p:txBody>
      </p:sp>
    </p:spTree>
    <p:extLst>
      <p:ext uri="{BB962C8B-B14F-4D97-AF65-F5344CB8AC3E}">
        <p14:creationId xmlns:p14="http://schemas.microsoft.com/office/powerpoint/2010/main" val="4217447519"/>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685799F2-86E4-5049-88BD-814400BCC2B2}"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7" name="Slide Number Placeholder 6"/>
          <p:cNvSpPr>
            <a:spLocks noGrp="1"/>
          </p:cNvSpPr>
          <p:nvPr>
            <p:ph type="sldNum" sz="quarter" idx="12"/>
          </p:nvPr>
        </p:nvSpPr>
        <p:spPr/>
        <p:txBody>
          <a:bodyPr/>
          <a:lstStyle>
            <a:lvl1pPr>
              <a:defRPr/>
            </a:lvl1pPr>
          </a:lstStyle>
          <a:p>
            <a:pPr>
              <a:defRPr/>
            </a:pPr>
            <a:fld id="{B0573C92-166F-7B46-A7DE-E6477B5C930A}" type="slidenum">
              <a:rPr lang="en-US"/>
              <a:pPr>
                <a:defRPr/>
              </a:pPr>
              <a:t>‹#›</a:t>
            </a:fld>
            <a:endParaRPr lang="en-US"/>
          </a:p>
        </p:txBody>
      </p:sp>
    </p:spTree>
    <p:extLst>
      <p:ext uri="{BB962C8B-B14F-4D97-AF65-F5344CB8AC3E}">
        <p14:creationId xmlns:p14="http://schemas.microsoft.com/office/powerpoint/2010/main" val="1687320953"/>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4934BA77-959A-B44D-A25A-A4EE577F2FD3}" type="datetimeFigureOut">
              <a:rPr lang="en-US"/>
              <a:pPr>
                <a:defRPr/>
              </a:pPr>
              <a:t>6/12/14</a:t>
            </a:fld>
            <a:endParaRPr lang="en-US"/>
          </a:p>
        </p:txBody>
      </p:sp>
      <p:sp>
        <p:nvSpPr>
          <p:cNvPr id="8" name="Footer Placeholder 7"/>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9" name="Slide Number Placeholder 8"/>
          <p:cNvSpPr>
            <a:spLocks noGrp="1"/>
          </p:cNvSpPr>
          <p:nvPr>
            <p:ph type="sldNum" sz="quarter" idx="12"/>
          </p:nvPr>
        </p:nvSpPr>
        <p:spPr/>
        <p:txBody>
          <a:bodyPr/>
          <a:lstStyle>
            <a:lvl1pPr>
              <a:defRPr/>
            </a:lvl1pPr>
          </a:lstStyle>
          <a:p>
            <a:pPr>
              <a:defRPr/>
            </a:pPr>
            <a:fld id="{78B6DEA0-63A3-2B49-AD1E-38B5A9F4E6C4}" type="slidenum">
              <a:rPr lang="en-US"/>
              <a:pPr>
                <a:defRPr/>
              </a:pPr>
              <a:t>‹#›</a:t>
            </a:fld>
            <a:endParaRPr lang="en-US"/>
          </a:p>
        </p:txBody>
      </p:sp>
    </p:spTree>
    <p:extLst>
      <p:ext uri="{BB962C8B-B14F-4D97-AF65-F5344CB8AC3E}">
        <p14:creationId xmlns:p14="http://schemas.microsoft.com/office/powerpoint/2010/main" val="60499025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C1112B59-78AD-2247-B384-4A4DD8336567}" type="datetimeFigureOut">
              <a:rPr lang="en-US"/>
              <a:pPr>
                <a:defRPr/>
              </a:pPr>
              <a:t>6/12/14</a:t>
            </a:fld>
            <a:endParaRPr lang="en-US"/>
          </a:p>
        </p:txBody>
      </p:sp>
      <p:sp>
        <p:nvSpPr>
          <p:cNvPr id="4" name="Footer Placeholder 3"/>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5" name="Slide Number Placeholder 4"/>
          <p:cNvSpPr>
            <a:spLocks noGrp="1"/>
          </p:cNvSpPr>
          <p:nvPr>
            <p:ph type="sldNum" sz="quarter" idx="12"/>
          </p:nvPr>
        </p:nvSpPr>
        <p:spPr/>
        <p:txBody>
          <a:bodyPr/>
          <a:lstStyle>
            <a:lvl1pPr>
              <a:defRPr/>
            </a:lvl1pPr>
          </a:lstStyle>
          <a:p>
            <a:pPr>
              <a:defRPr/>
            </a:pPr>
            <a:fld id="{9E70F926-5907-BD42-A0FB-E0E65D2FE644}" type="slidenum">
              <a:rPr lang="en-US"/>
              <a:pPr>
                <a:defRPr/>
              </a:pPr>
              <a:t>‹#›</a:t>
            </a:fld>
            <a:endParaRPr lang="en-US"/>
          </a:p>
        </p:txBody>
      </p:sp>
    </p:spTree>
    <p:extLst>
      <p:ext uri="{BB962C8B-B14F-4D97-AF65-F5344CB8AC3E}">
        <p14:creationId xmlns:p14="http://schemas.microsoft.com/office/powerpoint/2010/main" val="3695629583"/>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629ECBB-8152-644D-B4E0-985BEB8E6DA9}" type="datetimeFigureOut">
              <a:rPr lang="en-US"/>
              <a:pPr>
                <a:defRPr/>
              </a:pPr>
              <a:t>6/12/14</a:t>
            </a:fld>
            <a:endParaRPr lang="en-US"/>
          </a:p>
        </p:txBody>
      </p:sp>
      <p:sp>
        <p:nvSpPr>
          <p:cNvPr id="3" name="Footer Placeholder 2"/>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4" name="Slide Number Placeholder 3"/>
          <p:cNvSpPr>
            <a:spLocks noGrp="1"/>
          </p:cNvSpPr>
          <p:nvPr>
            <p:ph type="sldNum" sz="quarter" idx="12"/>
          </p:nvPr>
        </p:nvSpPr>
        <p:spPr/>
        <p:txBody>
          <a:bodyPr/>
          <a:lstStyle>
            <a:lvl1pPr>
              <a:defRPr/>
            </a:lvl1pPr>
          </a:lstStyle>
          <a:p>
            <a:pPr>
              <a:defRPr/>
            </a:pPr>
            <a:fld id="{AD7367DE-7031-E34E-B2A3-9C252FE1A249}" type="slidenum">
              <a:rPr lang="en-US"/>
              <a:pPr>
                <a:defRPr/>
              </a:pPr>
              <a:t>‹#›</a:t>
            </a:fld>
            <a:endParaRPr lang="en-US"/>
          </a:p>
        </p:txBody>
      </p:sp>
    </p:spTree>
    <p:extLst>
      <p:ext uri="{BB962C8B-B14F-4D97-AF65-F5344CB8AC3E}">
        <p14:creationId xmlns:p14="http://schemas.microsoft.com/office/powerpoint/2010/main" val="2523862723"/>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64E973DB-147A-054F-8F31-AFC9FFA47EB4}"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7" name="Slide Number Placeholder 6"/>
          <p:cNvSpPr>
            <a:spLocks noGrp="1"/>
          </p:cNvSpPr>
          <p:nvPr>
            <p:ph type="sldNum" sz="quarter" idx="12"/>
          </p:nvPr>
        </p:nvSpPr>
        <p:spPr/>
        <p:txBody>
          <a:bodyPr/>
          <a:lstStyle>
            <a:lvl1pPr>
              <a:defRPr/>
            </a:lvl1pPr>
          </a:lstStyle>
          <a:p>
            <a:pPr>
              <a:defRPr/>
            </a:pPr>
            <a:fld id="{80BCFBF9-8B6C-7E47-AA3B-D30BBC8E1D07}" type="slidenum">
              <a:rPr lang="en-US"/>
              <a:pPr>
                <a:defRPr/>
              </a:pPr>
              <a:t>‹#›</a:t>
            </a:fld>
            <a:endParaRPr lang="en-US"/>
          </a:p>
        </p:txBody>
      </p:sp>
    </p:spTree>
    <p:extLst>
      <p:ext uri="{BB962C8B-B14F-4D97-AF65-F5344CB8AC3E}">
        <p14:creationId xmlns:p14="http://schemas.microsoft.com/office/powerpoint/2010/main" val="2957943531"/>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D9E3BFAD-0787-1549-A501-D5540C2C93C2}" type="datetimeFigureOut">
              <a:rPr lang="en-US"/>
              <a:pPr>
                <a:defRPr/>
              </a:pPr>
              <a:t>6/12/14</a:t>
            </a:fld>
            <a:endParaRPr lang="en-US"/>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7" name="Slide Number Placeholder 6"/>
          <p:cNvSpPr>
            <a:spLocks noGrp="1"/>
          </p:cNvSpPr>
          <p:nvPr>
            <p:ph type="sldNum" sz="quarter" idx="12"/>
          </p:nvPr>
        </p:nvSpPr>
        <p:spPr/>
        <p:txBody>
          <a:bodyPr/>
          <a:lstStyle>
            <a:lvl1pPr>
              <a:defRPr/>
            </a:lvl1pPr>
          </a:lstStyle>
          <a:p>
            <a:pPr>
              <a:defRPr/>
            </a:pPr>
            <a:fld id="{76DF6F2B-0905-D74C-831F-DAEBA121AD0E}" type="slidenum">
              <a:rPr lang="en-US"/>
              <a:pPr>
                <a:defRPr/>
              </a:pPr>
              <a:t>‹#›</a:t>
            </a:fld>
            <a:endParaRPr lang="en-US"/>
          </a:p>
        </p:txBody>
      </p:sp>
    </p:spTree>
    <p:extLst>
      <p:ext uri="{BB962C8B-B14F-4D97-AF65-F5344CB8AC3E}">
        <p14:creationId xmlns:p14="http://schemas.microsoft.com/office/powerpoint/2010/main" val="36525401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BDF1F03-623D-B24D-B2C3-815CCD8F25F2}"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27EA2FDA-1EF5-E34F-A5D2-BB70F37104ED}" type="slidenum">
              <a:rPr lang="en-US"/>
              <a:pPr>
                <a:defRPr/>
              </a:pPr>
              <a:t>‹#›</a:t>
            </a:fld>
            <a:endParaRPr lang="en-US"/>
          </a:p>
        </p:txBody>
      </p:sp>
    </p:spTree>
    <p:extLst>
      <p:ext uri="{BB962C8B-B14F-4D97-AF65-F5344CB8AC3E}">
        <p14:creationId xmlns:p14="http://schemas.microsoft.com/office/powerpoint/2010/main" val="883249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C3C9EA-26D3-8441-9990-589ABC7C2281}" type="datetimeFigureOut">
              <a:rPr lang="en-US"/>
              <a:pPr>
                <a:defRPr/>
              </a:pPr>
              <a:t>6/12/14</a:t>
            </a:fld>
            <a:endParaRPr lang="en-US"/>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en-US">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C9544A23-A6D8-CC4E-9A0D-7D350A2CDC11}" type="slidenum">
              <a:rPr lang="en-US"/>
              <a:pPr>
                <a:defRPr/>
              </a:pPr>
              <a:t>‹#›</a:t>
            </a:fld>
            <a:endParaRPr lang="en-US"/>
          </a:p>
        </p:txBody>
      </p:sp>
    </p:spTree>
    <p:extLst>
      <p:ext uri="{BB962C8B-B14F-4D97-AF65-F5344CB8AC3E}">
        <p14:creationId xmlns:p14="http://schemas.microsoft.com/office/powerpoint/2010/main" val="545118284"/>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4105DE70-E079-1A4B-B0A1-C2F7138FB5B9}" type="slidenum">
              <a:rPr lang="en-US"/>
              <a:pPr>
                <a:defRPr/>
              </a:pPr>
              <a:t>‹#›</a:t>
            </a:fld>
            <a:endParaRPr lang="en-US"/>
          </a:p>
        </p:txBody>
      </p:sp>
    </p:spTree>
    <p:extLst>
      <p:ext uri="{BB962C8B-B14F-4D97-AF65-F5344CB8AC3E}">
        <p14:creationId xmlns:p14="http://schemas.microsoft.com/office/powerpoint/2010/main" val="2675797461"/>
      </p:ext>
    </p:extLst>
  </p:cSld>
  <p:clrMapOvr>
    <a:masterClrMapping/>
  </p:clrMapOvr>
  <p:transition xmlns:p14="http://schemas.microsoft.com/office/powerpoint/2010/main" spd="slow">
    <p:randomBar dir="vert"/>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74C9FEC6-D73F-7B47-884C-37929BA74B2A}" type="slidenum">
              <a:rPr lang="en-US"/>
              <a:pPr>
                <a:defRPr/>
              </a:pPr>
              <a:t>‹#›</a:t>
            </a:fld>
            <a:endParaRPr lang="en-US"/>
          </a:p>
        </p:txBody>
      </p:sp>
    </p:spTree>
    <p:extLst>
      <p:ext uri="{BB962C8B-B14F-4D97-AF65-F5344CB8AC3E}">
        <p14:creationId xmlns:p14="http://schemas.microsoft.com/office/powerpoint/2010/main" val="2383406493"/>
      </p:ext>
    </p:extLst>
  </p:cSld>
  <p:clrMapOvr>
    <a:masterClrMapping/>
  </p:clrMapOvr>
  <p:transition xmlns:p14="http://schemas.microsoft.com/office/powerpoint/2010/main" spd="slow">
    <p:randomBar dir="vert"/>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101C114F-BA8D-8C43-8DF5-1260233D3828}" type="slidenum">
              <a:rPr lang="en-US"/>
              <a:pPr>
                <a:defRPr/>
              </a:pPr>
              <a:t>‹#›</a:t>
            </a:fld>
            <a:endParaRPr lang="en-US"/>
          </a:p>
        </p:txBody>
      </p:sp>
    </p:spTree>
    <p:extLst>
      <p:ext uri="{BB962C8B-B14F-4D97-AF65-F5344CB8AC3E}">
        <p14:creationId xmlns:p14="http://schemas.microsoft.com/office/powerpoint/2010/main" val="2415018488"/>
      </p:ext>
    </p:extLst>
  </p:cSld>
  <p:clrMapOvr>
    <a:masterClrMapping/>
  </p:clrMapOvr>
  <p:transition xmlns:p14="http://schemas.microsoft.com/office/powerpoint/2010/main" spd="slow">
    <p:randomBar dir="vert"/>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2AF6AC47-0D93-9746-9AEB-D449F75D851F}" type="slidenum">
              <a:rPr lang="en-US"/>
              <a:pPr>
                <a:defRPr/>
              </a:pPr>
              <a:t>‹#›</a:t>
            </a:fld>
            <a:endParaRPr lang="en-US"/>
          </a:p>
        </p:txBody>
      </p:sp>
    </p:spTree>
    <p:extLst>
      <p:ext uri="{BB962C8B-B14F-4D97-AF65-F5344CB8AC3E}">
        <p14:creationId xmlns:p14="http://schemas.microsoft.com/office/powerpoint/2010/main" val="3071065002"/>
      </p:ext>
    </p:extLst>
  </p:cSld>
  <p:clrMapOvr>
    <a:masterClrMapping/>
  </p:clrMapOvr>
  <p:transition xmlns:p14="http://schemas.microsoft.com/office/powerpoint/2010/main" spd="slow">
    <p:randomBar dir="vert"/>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23E25C0B-16DD-B64B-B80B-9A9B96C5C4A6}" type="slidenum">
              <a:rPr lang="en-US"/>
              <a:pPr>
                <a:defRPr/>
              </a:pPr>
              <a:t>‹#›</a:t>
            </a:fld>
            <a:endParaRPr lang="en-US"/>
          </a:p>
        </p:txBody>
      </p:sp>
    </p:spTree>
    <p:extLst>
      <p:ext uri="{BB962C8B-B14F-4D97-AF65-F5344CB8AC3E}">
        <p14:creationId xmlns:p14="http://schemas.microsoft.com/office/powerpoint/2010/main" val="500392454"/>
      </p:ext>
    </p:extLst>
  </p:cSld>
  <p:clrMapOvr>
    <a:masterClrMapping/>
  </p:clrMapOvr>
  <p:transition xmlns:p14="http://schemas.microsoft.com/office/powerpoint/2010/main" spd="slow">
    <p:randomBar dir="vert"/>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F6CFCE6A-BB35-D843-B938-4B8FE14A0FF3}" type="slidenum">
              <a:rPr lang="en-US"/>
              <a:pPr>
                <a:defRPr/>
              </a:pPr>
              <a:t>‹#›</a:t>
            </a:fld>
            <a:endParaRPr lang="en-US"/>
          </a:p>
        </p:txBody>
      </p:sp>
    </p:spTree>
    <p:extLst>
      <p:ext uri="{BB962C8B-B14F-4D97-AF65-F5344CB8AC3E}">
        <p14:creationId xmlns:p14="http://schemas.microsoft.com/office/powerpoint/2010/main" val="1677131334"/>
      </p:ext>
    </p:extLst>
  </p:cSld>
  <p:clrMapOvr>
    <a:masterClrMapping/>
  </p:clrMapOvr>
  <p:transition xmlns:p14="http://schemas.microsoft.com/office/powerpoint/2010/main" spd="slow">
    <p:randomBar dir="vert"/>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9D35421C-CEEB-954C-BC3C-78F877BC4581}" type="slidenum">
              <a:rPr lang="en-US"/>
              <a:pPr>
                <a:defRPr/>
              </a:pPr>
              <a:t>‹#›</a:t>
            </a:fld>
            <a:endParaRPr lang="en-US"/>
          </a:p>
        </p:txBody>
      </p:sp>
    </p:spTree>
    <p:extLst>
      <p:ext uri="{BB962C8B-B14F-4D97-AF65-F5344CB8AC3E}">
        <p14:creationId xmlns:p14="http://schemas.microsoft.com/office/powerpoint/2010/main" val="985766790"/>
      </p:ext>
    </p:extLst>
  </p:cSld>
  <p:clrMapOvr>
    <a:masterClrMapping/>
  </p:clrMapOvr>
  <p:transition xmlns:p14="http://schemas.microsoft.com/office/powerpoint/2010/main" spd="slow">
    <p:randomBar dir="vert"/>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3FFF590A-70E6-7D4D-B454-26EAB28F5B8B}" type="slidenum">
              <a:rPr lang="en-US"/>
              <a:pPr>
                <a:defRPr/>
              </a:pPr>
              <a:t>‹#›</a:t>
            </a:fld>
            <a:endParaRPr lang="en-US"/>
          </a:p>
        </p:txBody>
      </p:sp>
    </p:spTree>
    <p:extLst>
      <p:ext uri="{BB962C8B-B14F-4D97-AF65-F5344CB8AC3E}">
        <p14:creationId xmlns:p14="http://schemas.microsoft.com/office/powerpoint/2010/main" val="3412540050"/>
      </p:ext>
    </p:extLst>
  </p:cSld>
  <p:clrMapOvr>
    <a:masterClrMapping/>
  </p:clrMapOvr>
  <p:transition xmlns:p14="http://schemas.microsoft.com/office/powerpoint/2010/main" spd="slow">
    <p:randomBar dir="vert"/>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BEC4E873-EB47-6F40-81E8-CA22AC0F1120}" type="slidenum">
              <a:rPr lang="en-US"/>
              <a:pPr>
                <a:defRPr/>
              </a:pPr>
              <a:t>‹#›</a:t>
            </a:fld>
            <a:endParaRPr lang="en-US"/>
          </a:p>
        </p:txBody>
      </p:sp>
    </p:spTree>
    <p:extLst>
      <p:ext uri="{BB962C8B-B14F-4D97-AF65-F5344CB8AC3E}">
        <p14:creationId xmlns:p14="http://schemas.microsoft.com/office/powerpoint/2010/main" val="3034109891"/>
      </p:ext>
    </p:extLst>
  </p:cSld>
  <p:clrMapOvr>
    <a:masterClrMapping/>
  </p:clrMapOvr>
  <p:transition xmlns:p14="http://schemas.microsoft.com/office/powerpoint/2010/main" spd="slow">
    <p:randomBar dir="vert"/>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84840A24-B0C5-A64E-B25E-0B9690AECCFC}" type="slidenum">
              <a:rPr lang="en-US"/>
              <a:pPr>
                <a:defRPr/>
              </a:pPr>
              <a:t>‹#›</a:t>
            </a:fld>
            <a:endParaRPr lang="en-US"/>
          </a:p>
        </p:txBody>
      </p:sp>
    </p:spTree>
    <p:extLst>
      <p:ext uri="{BB962C8B-B14F-4D97-AF65-F5344CB8AC3E}">
        <p14:creationId xmlns:p14="http://schemas.microsoft.com/office/powerpoint/2010/main" val="3498098674"/>
      </p:ext>
    </p:extLst>
  </p:cSld>
  <p:clrMapOvr>
    <a:masterClrMapping/>
  </p:clrMapOvr>
  <p:transition xmlns:p14="http://schemas.microsoft.com/office/powerpoint/2010/main" spd="slow">
    <p:randomBar dir="vert"/>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US">
              <a:latin typeface="Times New Roman"/>
            </a:endParaRPr>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US">
              <a:latin typeface="Times New Roman"/>
            </a:endParaRPr>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A6BB79BF-1699-2E45-A90E-BAB39FDCA106}" type="slidenum">
              <a:rPr lang="en-US"/>
              <a:pPr>
                <a:defRPr/>
              </a:pPr>
              <a:t>‹#›</a:t>
            </a:fld>
            <a:endParaRPr lang="en-US"/>
          </a:p>
        </p:txBody>
      </p:sp>
    </p:spTree>
    <p:extLst>
      <p:ext uri="{BB962C8B-B14F-4D97-AF65-F5344CB8AC3E}">
        <p14:creationId xmlns:p14="http://schemas.microsoft.com/office/powerpoint/2010/main" val="1604716246"/>
      </p:ext>
    </p:extLst>
  </p:cSld>
  <p:clrMapOvr>
    <a:masterClrMapping/>
  </p:clrMapOvr>
  <p:transition xmlns:p14="http://schemas.microsoft.com/office/powerpoint/2010/main" spd="slow">
    <p:randomBar dir="vert"/>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7422E73F-D467-FD4D-B05B-E84E45710DCD}" type="datetimeFigureOut">
              <a:rPr lang="en-US"/>
              <a:pPr>
                <a:defRPr/>
              </a:pPr>
              <a:t>6/12/14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A5CCD8C3-6A8A-AA40-810E-5A76A319615F}" type="slidenum">
              <a:rPr lang="en-US"/>
              <a:pPr>
                <a:defRPr/>
              </a:pPr>
              <a:t>‹#›</a:t>
            </a:fld>
            <a:endParaRPr lang="en-US"/>
          </a:p>
        </p:txBody>
      </p:sp>
    </p:spTree>
    <p:extLst>
      <p:ext uri="{BB962C8B-B14F-4D97-AF65-F5344CB8AC3E}">
        <p14:creationId xmlns:p14="http://schemas.microsoft.com/office/powerpoint/2010/main" val="421255688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9058CC7-987B-D549-91A0-4EFF62E6CEC6}" type="datetimeFigureOut">
              <a:rPr lang="en-US"/>
              <a:pPr>
                <a:defRPr/>
              </a:pPr>
              <a:t>6/12/14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FAD4BF7A-F311-8444-B88E-9E1536B3E7CC}" type="slidenum">
              <a:rPr lang="en-US"/>
              <a:pPr>
                <a:defRPr/>
              </a:pPr>
              <a:t>‹#›</a:t>
            </a:fld>
            <a:endParaRPr lang="en-US"/>
          </a:p>
        </p:txBody>
      </p:sp>
    </p:spTree>
    <p:extLst>
      <p:ext uri="{BB962C8B-B14F-4D97-AF65-F5344CB8AC3E}">
        <p14:creationId xmlns:p14="http://schemas.microsoft.com/office/powerpoint/2010/main" val="2431922967"/>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charset="0"/>
              </a:defRPr>
            </a:lvl1pPr>
          </a:lstStyle>
          <a:p>
            <a:pPr>
              <a:defRPr/>
            </a:pPr>
            <a:fld id="{A407857C-16AB-2F4F-BE3A-035C35BF428B}" type="datetimeFigureOut">
              <a:rPr lang="en-US"/>
              <a:pPr>
                <a:defRPr/>
              </a:pPr>
              <a:t>6/12/14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46A62D05-AA1D-9241-B450-157CC3EC3BCF}" type="slidenum">
              <a:rPr lang="en-US"/>
              <a:pPr>
                <a:defRPr/>
              </a:pPr>
              <a:t>‹#›</a:t>
            </a:fld>
            <a:endParaRPr lang="en-US"/>
          </a:p>
        </p:txBody>
      </p:sp>
    </p:spTree>
    <p:extLst>
      <p:ext uri="{BB962C8B-B14F-4D97-AF65-F5344CB8AC3E}">
        <p14:creationId xmlns:p14="http://schemas.microsoft.com/office/powerpoint/2010/main" val="1158931014"/>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charset="0"/>
              </a:defRPr>
            </a:lvl1pPr>
          </a:lstStyle>
          <a:p>
            <a:pPr>
              <a:defRPr/>
            </a:pPr>
            <a:fld id="{DFD6851E-479C-C14F-AD6C-49637A953BE5}" type="datetimeFigureOut">
              <a:rPr lang="en-US"/>
              <a:pPr>
                <a:defRPr/>
              </a:pPr>
              <a:t>6/12/14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FAD4B652-BC0E-4F4D-8786-76A6ADE36DD3}" type="slidenum">
              <a:rPr lang="en-US"/>
              <a:pPr>
                <a:defRPr/>
              </a:pPr>
              <a:t>‹#›</a:t>
            </a:fld>
            <a:endParaRPr lang="en-US"/>
          </a:p>
        </p:txBody>
      </p:sp>
    </p:spTree>
    <p:extLst>
      <p:ext uri="{BB962C8B-B14F-4D97-AF65-F5344CB8AC3E}">
        <p14:creationId xmlns:p14="http://schemas.microsoft.com/office/powerpoint/2010/main" val="3071659501"/>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charset="0"/>
              </a:defRPr>
            </a:lvl1pPr>
          </a:lstStyle>
          <a:p>
            <a:pPr>
              <a:defRPr/>
            </a:pPr>
            <a:fld id="{82BD13BF-DB49-384D-AB6C-D6B16B1333C1}" type="datetimeFigureOut">
              <a:rPr lang="en-US"/>
              <a:pPr>
                <a:defRPr/>
              </a:pPr>
              <a:t>6/12/14</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atin typeface="Arial" charset="0"/>
              </a:defRPr>
            </a:lvl1pPr>
          </a:lstStyle>
          <a:p>
            <a:pPr>
              <a:defRPr/>
            </a:pPr>
            <a:fld id="{2FDD7442-898B-384F-A1D3-5410558B8F98}" type="slidenum">
              <a:rPr lang="en-US"/>
              <a:pPr>
                <a:defRPr/>
              </a:pPr>
              <a:t>‹#›</a:t>
            </a:fld>
            <a:endParaRPr lang="en-US"/>
          </a:p>
        </p:txBody>
      </p:sp>
    </p:spTree>
    <p:extLst>
      <p:ext uri="{BB962C8B-B14F-4D97-AF65-F5344CB8AC3E}">
        <p14:creationId xmlns:p14="http://schemas.microsoft.com/office/powerpoint/2010/main" val="1741101406"/>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charset="0"/>
              </a:defRPr>
            </a:lvl1pPr>
          </a:lstStyle>
          <a:p>
            <a:pPr>
              <a:defRPr/>
            </a:pPr>
            <a:fld id="{82CAFF2D-1385-3444-AF99-504D8F94D5B8}" type="datetimeFigureOut">
              <a:rPr lang="en-US"/>
              <a:pPr>
                <a:defRPr/>
              </a:pPr>
              <a:t>6/12/14</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atin typeface="Arial" charset="0"/>
              </a:defRPr>
            </a:lvl1pPr>
          </a:lstStyle>
          <a:p>
            <a:pPr>
              <a:defRPr/>
            </a:pPr>
            <a:fld id="{4A90A1AF-FAEC-244F-A45D-04D54C657D98}" type="slidenum">
              <a:rPr lang="en-US"/>
              <a:pPr>
                <a:defRPr/>
              </a:pPr>
              <a:t>‹#›</a:t>
            </a:fld>
            <a:endParaRPr lang="en-US"/>
          </a:p>
        </p:txBody>
      </p:sp>
    </p:spTree>
    <p:extLst>
      <p:ext uri="{BB962C8B-B14F-4D97-AF65-F5344CB8AC3E}">
        <p14:creationId xmlns:p14="http://schemas.microsoft.com/office/powerpoint/2010/main" val="130435803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charset="0"/>
              </a:defRPr>
            </a:lvl1pPr>
          </a:lstStyle>
          <a:p>
            <a:pPr>
              <a:defRPr/>
            </a:pPr>
            <a:fld id="{54C8ED31-A261-F643-BC33-6C7554D4989D}" type="datetimeFigureOut">
              <a:rPr lang="en-US"/>
              <a:pPr>
                <a:defRPr/>
              </a:pPr>
              <a:t>6/12/14</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defRPr>
            </a:lvl1pPr>
          </a:lstStyle>
          <a:p>
            <a:pPr>
              <a:defRPr/>
            </a:pPr>
            <a:fld id="{61B80611-FAB6-3C41-9960-C8BBB2A9442B}" type="slidenum">
              <a:rPr lang="en-US"/>
              <a:pPr>
                <a:defRPr/>
              </a:pPr>
              <a:t>‹#›</a:t>
            </a:fld>
            <a:endParaRPr lang="en-US"/>
          </a:p>
        </p:txBody>
      </p:sp>
    </p:spTree>
    <p:extLst>
      <p:ext uri="{BB962C8B-B14F-4D97-AF65-F5344CB8AC3E}">
        <p14:creationId xmlns:p14="http://schemas.microsoft.com/office/powerpoint/2010/main" val="1106349442"/>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B9A18AD8-D1B0-D943-AE4C-1E63FBCC03EE}" type="datetimeFigureOut">
              <a:rPr lang="en-US"/>
              <a:pPr>
                <a:defRPr/>
              </a:pPr>
              <a:t>6/12/14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6208F6ED-8659-5341-BA07-A09D998E3926}" type="slidenum">
              <a:rPr lang="en-US"/>
              <a:pPr>
                <a:defRPr/>
              </a:pPr>
              <a:t>‹#›</a:t>
            </a:fld>
            <a:endParaRPr lang="en-US"/>
          </a:p>
        </p:txBody>
      </p:sp>
    </p:spTree>
    <p:extLst>
      <p:ext uri="{BB962C8B-B14F-4D97-AF65-F5344CB8AC3E}">
        <p14:creationId xmlns:p14="http://schemas.microsoft.com/office/powerpoint/2010/main" val="862836983"/>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charset="0"/>
              </a:defRPr>
            </a:lvl1pPr>
          </a:lstStyle>
          <a:p>
            <a:pPr>
              <a:defRPr/>
            </a:pPr>
            <a:fld id="{0399C82E-35A8-0847-B2CB-BC71929F89A4}" type="datetimeFigureOut">
              <a:rPr lang="en-US"/>
              <a:pPr>
                <a:defRPr/>
              </a:pPr>
              <a:t>6/12/14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atin typeface="Arial" charset="0"/>
              </a:defRPr>
            </a:lvl1pPr>
          </a:lstStyle>
          <a:p>
            <a:pPr>
              <a:defRPr/>
            </a:pPr>
            <a:fld id="{C623277C-7E29-9943-9C1B-0875034FE8B5}" type="slidenum">
              <a:rPr lang="en-US"/>
              <a:pPr>
                <a:defRPr/>
              </a:pPr>
              <a:t>‹#›</a:t>
            </a:fld>
            <a:endParaRPr lang="en-US"/>
          </a:p>
        </p:txBody>
      </p:sp>
    </p:spTree>
    <p:extLst>
      <p:ext uri="{BB962C8B-B14F-4D97-AF65-F5344CB8AC3E}">
        <p14:creationId xmlns:p14="http://schemas.microsoft.com/office/powerpoint/2010/main" val="115350695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692C14C2-B707-F441-8F90-4CB418B556BA}" type="datetimeFigureOut">
              <a:rPr lang="en-US"/>
              <a:pPr>
                <a:defRPr/>
              </a:pPr>
              <a:t>6/12/14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7FC09097-B2FB-9C46-A075-88C65C10AD14}" type="slidenum">
              <a:rPr lang="en-US"/>
              <a:pPr>
                <a:defRPr/>
              </a:pPr>
              <a:t>‹#›</a:t>
            </a:fld>
            <a:endParaRPr lang="en-US"/>
          </a:p>
        </p:txBody>
      </p:sp>
    </p:spTree>
    <p:extLst>
      <p:ext uri="{BB962C8B-B14F-4D97-AF65-F5344CB8AC3E}">
        <p14:creationId xmlns:p14="http://schemas.microsoft.com/office/powerpoint/2010/main" val="399700639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charset="0"/>
              </a:defRPr>
            </a:lvl1pPr>
          </a:lstStyle>
          <a:p>
            <a:pPr>
              <a:defRPr/>
            </a:pPr>
            <a:fld id="{E2133CE0-9F25-E14D-9C58-14C64FE4E6F6}" type="datetimeFigureOut">
              <a:rPr lang="en-US"/>
              <a:pPr>
                <a:defRPr/>
              </a:pPr>
              <a:t>6/12/14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5941CE42-8633-FC4C-863C-7243044245FC}" type="slidenum">
              <a:rPr lang="en-US"/>
              <a:pPr>
                <a:defRPr/>
              </a:pPr>
              <a:t>‹#›</a:t>
            </a:fld>
            <a:endParaRPr lang="en-US"/>
          </a:p>
        </p:txBody>
      </p:sp>
    </p:spTree>
    <p:extLst>
      <p:ext uri="{BB962C8B-B14F-4D97-AF65-F5344CB8AC3E}">
        <p14:creationId xmlns:p14="http://schemas.microsoft.com/office/powerpoint/2010/main" val="327827587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905242336"/>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3805932"/>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56567489"/>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14400"/>
            <a:ext cx="4037013" cy="5713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914400"/>
            <a:ext cx="4038600" cy="5713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141931"/>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66883042"/>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7337206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6927269"/>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72950319"/>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4743742"/>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943735"/>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5813" cy="66278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6278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47126259"/>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ECB05250-E8C1-C448-8091-A3B815023DFE}"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0AAA316C-118F-F541-9E16-460B8503F63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37399572"/>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F3D7AA98-E4D8-FF46-96B2-0FEE7B67EEAE}"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EE1B816A-BC06-C247-93FB-2B76F69F94F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941603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4CC3E60-9D6C-2F4F-AE40-64F3F6147AC3}"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F84CF127-960F-E740-8E32-86A9F0FA613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1146158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46F2A0D0-BA57-844E-8ED8-B5FD8DE9D278}" type="datetimeFigureOut">
              <a:rPr lang="en-US">
                <a:solidFill>
                  <a:srgbClr val="000000"/>
                </a:solidFill>
              </a:rPr>
              <a:pPr/>
              <a:t>6/12/14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66CB4031-F928-5D44-B204-E09AE8B0E70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4477753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43FDC407-6688-3C40-A8FD-8DCB121BB455}" type="datetimeFigureOut">
              <a:rPr lang="en-US">
                <a:solidFill>
                  <a:srgbClr val="000000"/>
                </a:solidFill>
              </a:rPr>
              <a:pPr/>
              <a:t>6/12/14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9" name="Rectangle 6"/>
          <p:cNvSpPr>
            <a:spLocks noGrp="1" noChangeArrowheads="1"/>
          </p:cNvSpPr>
          <p:nvPr>
            <p:ph type="sldNum" sz="quarter" idx="12"/>
          </p:nvPr>
        </p:nvSpPr>
        <p:spPr>
          <a:ln/>
        </p:spPr>
        <p:txBody>
          <a:bodyPr/>
          <a:lstStyle>
            <a:lvl1pPr>
              <a:defRPr/>
            </a:lvl1pPr>
          </a:lstStyle>
          <a:p>
            <a:fld id="{93A74091-0880-1A43-A266-CEBD7E4C8F1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38027236"/>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DCC443E-27E7-D645-A9DC-3C731F052E2A}" type="datetimeFigureOut">
              <a:rPr lang="en-US">
                <a:solidFill>
                  <a:srgbClr val="000000"/>
                </a:solidFill>
              </a:rPr>
              <a:pPr/>
              <a:t>6/12/14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fld id="{F098FEB0-248B-6A48-8802-A04B1BCFA3D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162233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93A2BD0-1F04-C040-ACC8-CDD3A3BB3ADA}" type="datetimeFigureOut">
              <a:rPr lang="en-US">
                <a:solidFill>
                  <a:srgbClr val="000000"/>
                </a:solidFill>
              </a:rPr>
              <a:pPr/>
              <a:t>6/12/14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4" name="Rectangle 6"/>
          <p:cNvSpPr>
            <a:spLocks noGrp="1" noChangeArrowheads="1"/>
          </p:cNvSpPr>
          <p:nvPr>
            <p:ph type="sldNum" sz="quarter" idx="12"/>
          </p:nvPr>
        </p:nvSpPr>
        <p:spPr>
          <a:ln/>
        </p:spPr>
        <p:txBody>
          <a:bodyPr/>
          <a:lstStyle>
            <a:lvl1pPr>
              <a:defRPr/>
            </a:lvl1pPr>
          </a:lstStyle>
          <a:p>
            <a:fld id="{F8C7CFCA-EEE2-5046-ADB7-015A169AF26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37566121"/>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1A5A25D-7EA6-C840-8FB5-50643A167B5D}" type="datetimeFigureOut">
              <a:rPr lang="en-US">
                <a:solidFill>
                  <a:srgbClr val="000000"/>
                </a:solidFill>
              </a:rPr>
              <a:pPr/>
              <a:t>6/12/14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575309E7-3BF2-3341-90E3-3D5552D32D4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07631391"/>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AE3D2F7A-2E71-5641-83D0-7BA994D4735F}" type="datetimeFigureOut">
              <a:rPr lang="en-US">
                <a:solidFill>
                  <a:srgbClr val="000000"/>
                </a:solidFill>
              </a:rPr>
              <a:pPr/>
              <a:t>6/12/14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7" name="Rectangle 6"/>
          <p:cNvSpPr>
            <a:spLocks noGrp="1" noChangeArrowheads="1"/>
          </p:cNvSpPr>
          <p:nvPr>
            <p:ph type="sldNum" sz="quarter" idx="12"/>
          </p:nvPr>
        </p:nvSpPr>
        <p:spPr>
          <a:ln/>
        </p:spPr>
        <p:txBody>
          <a:bodyPr/>
          <a:lstStyle>
            <a:lvl1pPr>
              <a:defRPr/>
            </a:lvl1pPr>
          </a:lstStyle>
          <a:p>
            <a:fld id="{C4659A7D-642C-2F44-800A-78F0A96035F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11748566"/>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8D66E291-87CA-6E40-98CD-2D4999C0CB8C}"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1DB94ABC-DBB4-FC4C-B1B1-F6880193206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17809287"/>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CA5CE429-83AC-1747-A1E2-0084A1F7A254}"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6" name="Rectangle 6"/>
          <p:cNvSpPr>
            <a:spLocks noGrp="1" noChangeArrowheads="1"/>
          </p:cNvSpPr>
          <p:nvPr>
            <p:ph type="sldNum" sz="quarter" idx="12"/>
          </p:nvPr>
        </p:nvSpPr>
        <p:spPr>
          <a:ln/>
        </p:spPr>
        <p:txBody>
          <a:bodyPr/>
          <a:lstStyle>
            <a:lvl1pPr>
              <a:defRPr/>
            </a:lvl1pPr>
          </a:lstStyle>
          <a:p>
            <a:fld id="{D0962EE9-1121-7046-AEB8-03051319F35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6346239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fld id="{F660342B-F645-4B48-BCC5-018EAAA06D60}" type="datetimeFigureOut">
              <a:rPr lang="en-US">
                <a:solidFill>
                  <a:srgbClr val="000000"/>
                </a:solidFill>
              </a:rPr>
              <a:pPr/>
              <a:t>6/12/14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ndParaRPr>
          </a:p>
        </p:txBody>
      </p:sp>
      <p:sp>
        <p:nvSpPr>
          <p:cNvPr id="5" name="Rectangle 6"/>
          <p:cNvSpPr>
            <a:spLocks noGrp="1" noChangeArrowheads="1"/>
          </p:cNvSpPr>
          <p:nvPr>
            <p:ph type="sldNum" sz="quarter" idx="12"/>
          </p:nvPr>
        </p:nvSpPr>
        <p:spPr>
          <a:ln/>
        </p:spPr>
        <p:txBody>
          <a:bodyPr/>
          <a:lstStyle>
            <a:lvl1pPr>
              <a:defRPr/>
            </a:lvl1pPr>
          </a:lstStyle>
          <a:p>
            <a:fld id="{C17B0BFE-727A-2A43-A79A-881B40DB962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18740600"/>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fld id="{86FAFB86-BF4E-304C-A604-984A7DC5FDE0}"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02717D74-8703-A84D-B4EB-C4DC6A475E1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73857870"/>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908906ED-61C3-5E4E-9591-94D49F2107BD}"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78BC94A8-9BD3-D646-8949-9987E47E2EA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780660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2CA9718D-FB93-B042-AB92-B567E20CA7FF}"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1D572BD8-4AE1-EA42-B073-319CD10149A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306616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26DAF311-6E9B-E446-B9D5-5E5F5BD8DA84}" type="datetimeFigureOut">
              <a:rPr lang="en-US">
                <a:solidFill>
                  <a:srgbClr val="000000"/>
                </a:solidFill>
              </a:rPr>
              <a:pPr/>
              <a:t>6/12/14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7" name="Rectangle 6"/>
          <p:cNvSpPr>
            <a:spLocks noGrp="1" noChangeArrowheads="1"/>
          </p:cNvSpPr>
          <p:nvPr>
            <p:ph type="sldNum" sz="quarter" idx="12"/>
          </p:nvPr>
        </p:nvSpPr>
        <p:spPr>
          <a:ln/>
        </p:spPr>
        <p:txBody>
          <a:bodyPr/>
          <a:lstStyle>
            <a:lvl1pPr>
              <a:defRPr/>
            </a:lvl1pPr>
          </a:lstStyle>
          <a:p>
            <a:fld id="{5154988D-C476-264C-B06A-F85E572F146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8649380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E942B801-1046-A743-9F15-2895C0577FE3}" type="datetimeFigureOut">
              <a:rPr lang="en-US">
                <a:solidFill>
                  <a:srgbClr val="000000"/>
                </a:solidFill>
              </a:rPr>
              <a:pPr/>
              <a:t>6/12/14</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9" name="Rectangle 6"/>
          <p:cNvSpPr>
            <a:spLocks noGrp="1" noChangeArrowheads="1"/>
          </p:cNvSpPr>
          <p:nvPr>
            <p:ph type="sldNum" sz="quarter" idx="12"/>
          </p:nvPr>
        </p:nvSpPr>
        <p:spPr>
          <a:ln/>
        </p:spPr>
        <p:txBody>
          <a:bodyPr/>
          <a:lstStyle>
            <a:lvl1pPr>
              <a:defRPr/>
            </a:lvl1pPr>
          </a:lstStyle>
          <a:p>
            <a:fld id="{EA7FBE41-3ED2-CB4B-B2FE-231DDADDC69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4414152"/>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DD9ACE2F-AC57-7E4E-B228-38D937A47CA6}" type="datetimeFigureOut">
              <a:rPr lang="en-US">
                <a:solidFill>
                  <a:srgbClr val="000000"/>
                </a:solidFill>
              </a:rPr>
              <a:pPr/>
              <a:t>6/12/14</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5" name="Rectangle 6"/>
          <p:cNvSpPr>
            <a:spLocks noGrp="1" noChangeArrowheads="1"/>
          </p:cNvSpPr>
          <p:nvPr>
            <p:ph type="sldNum" sz="quarter" idx="12"/>
          </p:nvPr>
        </p:nvSpPr>
        <p:spPr>
          <a:ln/>
        </p:spPr>
        <p:txBody>
          <a:bodyPr/>
          <a:lstStyle>
            <a:lvl1pPr>
              <a:defRPr/>
            </a:lvl1pPr>
          </a:lstStyle>
          <a:p>
            <a:fld id="{C0B06FC6-EFDA-2244-ABBC-E0C2699792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46275392"/>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46E7B7A-251B-1B48-81E9-A9D5027437C1}" type="datetimeFigureOut">
              <a:rPr lang="en-US">
                <a:solidFill>
                  <a:srgbClr val="000000"/>
                </a:solidFill>
              </a:rPr>
              <a:pPr/>
              <a:t>6/12/14</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4" name="Rectangle 6"/>
          <p:cNvSpPr>
            <a:spLocks noGrp="1" noChangeArrowheads="1"/>
          </p:cNvSpPr>
          <p:nvPr>
            <p:ph type="sldNum" sz="quarter" idx="12"/>
          </p:nvPr>
        </p:nvSpPr>
        <p:spPr>
          <a:ln/>
        </p:spPr>
        <p:txBody>
          <a:bodyPr/>
          <a:lstStyle>
            <a:lvl1pPr>
              <a:defRPr/>
            </a:lvl1pPr>
          </a:lstStyle>
          <a:p>
            <a:fld id="{BE0F913E-3449-C148-9B7F-7E9C3D47036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20970233"/>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81CACE8F-DC5E-AE4C-994F-6EFA9FEE5948}" type="datetimeFigureOut">
              <a:rPr lang="en-US">
                <a:solidFill>
                  <a:srgbClr val="000000"/>
                </a:solidFill>
              </a:rPr>
              <a:pPr/>
              <a:t>6/12/14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7" name="Rectangle 6"/>
          <p:cNvSpPr>
            <a:spLocks noGrp="1" noChangeArrowheads="1"/>
          </p:cNvSpPr>
          <p:nvPr>
            <p:ph type="sldNum" sz="quarter" idx="12"/>
          </p:nvPr>
        </p:nvSpPr>
        <p:spPr>
          <a:ln/>
        </p:spPr>
        <p:txBody>
          <a:bodyPr/>
          <a:lstStyle>
            <a:lvl1pPr>
              <a:defRPr/>
            </a:lvl1pPr>
          </a:lstStyle>
          <a:p>
            <a:fld id="{7E36D7D7-FB71-4C42-B96B-3983C227B2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48661563"/>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3322530-08AB-D04C-A1C2-A69593E141D2}" type="datetimeFigureOut">
              <a:rPr lang="en-US">
                <a:solidFill>
                  <a:srgbClr val="000000"/>
                </a:solidFill>
              </a:rPr>
              <a:pPr/>
              <a:t>6/12/14</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7" name="Rectangle 6"/>
          <p:cNvSpPr>
            <a:spLocks noGrp="1" noChangeArrowheads="1"/>
          </p:cNvSpPr>
          <p:nvPr>
            <p:ph type="sldNum" sz="quarter" idx="12"/>
          </p:nvPr>
        </p:nvSpPr>
        <p:spPr>
          <a:ln/>
        </p:spPr>
        <p:txBody>
          <a:bodyPr/>
          <a:lstStyle>
            <a:lvl1pPr>
              <a:defRPr/>
            </a:lvl1pPr>
          </a:lstStyle>
          <a:p>
            <a:fld id="{DCD17128-3A1C-074F-9CFA-C96CA3ED8D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60249799"/>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0146DBE-D81E-5040-A1C5-185B8D9719BF}"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B6829935-9838-B043-8F56-C26223EE6F1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111786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769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2F64DF35-374D-B143-8084-DC0A26BBD984}" type="datetimeFigureOut">
              <a:rPr lang="en-US">
                <a:solidFill>
                  <a:srgbClr val="000000"/>
                </a:solidFill>
              </a:rPr>
              <a:pPr/>
              <a:t>6/12/14</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Arial"/>
            </a:endParaRPr>
          </a:p>
        </p:txBody>
      </p:sp>
      <p:sp>
        <p:nvSpPr>
          <p:cNvPr id="6" name="Rectangle 6"/>
          <p:cNvSpPr>
            <a:spLocks noGrp="1" noChangeArrowheads="1"/>
          </p:cNvSpPr>
          <p:nvPr>
            <p:ph type="sldNum" sz="quarter" idx="12"/>
          </p:nvPr>
        </p:nvSpPr>
        <p:spPr>
          <a:ln/>
        </p:spPr>
        <p:txBody>
          <a:bodyPr/>
          <a:lstStyle>
            <a:lvl1pPr>
              <a:defRPr/>
            </a:lvl1pPr>
          </a:lstStyle>
          <a:p>
            <a:fld id="{20FAA36C-6403-7F4D-845F-2C52A33ABA7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00859114"/>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fld id="{0407A7D2-80D1-AF45-AA09-42753A21D847}"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520623730"/>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fld id="{AEF90921-958E-624A-A68E-36E84C5D8CF2}"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95597819"/>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fld id="{F8B23825-CE4D-ED47-8CA7-0E1C27A8F374}"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412171721"/>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fld id="{B05CA5F0-CF68-5A4E-9890-125D5D0B6B25}"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379180627"/>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9" name="Rectangle 6"/>
          <p:cNvSpPr>
            <a:spLocks noGrp="1" noChangeArrowheads="1"/>
          </p:cNvSpPr>
          <p:nvPr>
            <p:ph type="sldNum" sz="quarter" idx="12"/>
          </p:nvPr>
        </p:nvSpPr>
        <p:spPr>
          <a:ln/>
        </p:spPr>
        <p:txBody>
          <a:bodyPr/>
          <a:lstStyle>
            <a:lvl1pPr>
              <a:defRPr/>
            </a:lvl1pPr>
          </a:lstStyle>
          <a:p>
            <a:fld id="{840A16FF-458C-8E4F-8A52-89F30816CD4A}"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776547495"/>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5" name="Rectangle 6"/>
          <p:cNvSpPr>
            <a:spLocks noGrp="1" noChangeArrowheads="1"/>
          </p:cNvSpPr>
          <p:nvPr>
            <p:ph type="sldNum" sz="quarter" idx="12"/>
          </p:nvPr>
        </p:nvSpPr>
        <p:spPr>
          <a:ln/>
        </p:spPr>
        <p:txBody>
          <a:bodyPr/>
          <a:lstStyle>
            <a:lvl1pPr>
              <a:defRPr/>
            </a:lvl1pPr>
          </a:lstStyle>
          <a:p>
            <a:fld id="{5169C11E-6DAF-8D4B-AA78-0D8FD63642D8}"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510622899"/>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4" name="Rectangle 6"/>
          <p:cNvSpPr>
            <a:spLocks noGrp="1" noChangeArrowheads="1"/>
          </p:cNvSpPr>
          <p:nvPr>
            <p:ph type="sldNum" sz="quarter" idx="12"/>
          </p:nvPr>
        </p:nvSpPr>
        <p:spPr>
          <a:ln/>
        </p:spPr>
        <p:txBody>
          <a:bodyPr/>
          <a:lstStyle>
            <a:lvl1pPr>
              <a:defRPr/>
            </a:lvl1pPr>
          </a:lstStyle>
          <a:p>
            <a:fld id="{A36A6DE4-A9F0-0745-998F-36438651AA7C}"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694045223"/>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fld id="{E5B6B09A-F054-4849-8852-9FD8E660C3A7}"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336114540"/>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7" name="Rectangle 6"/>
          <p:cNvSpPr>
            <a:spLocks noGrp="1" noChangeArrowheads="1"/>
          </p:cNvSpPr>
          <p:nvPr>
            <p:ph type="sldNum" sz="quarter" idx="12"/>
          </p:nvPr>
        </p:nvSpPr>
        <p:spPr>
          <a:ln/>
        </p:spPr>
        <p:txBody>
          <a:bodyPr/>
          <a:lstStyle>
            <a:lvl1pPr>
              <a:defRPr/>
            </a:lvl1pPr>
          </a:lstStyle>
          <a:p>
            <a:fld id="{E2F1F6B6-168F-EA4A-BF30-FE98CAA08664}"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2076197735"/>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fld id="{EE95D8CD-6A6E-5442-8916-E06A32E8BB7A}"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1441502442"/>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latin typeface="Times New Roman"/>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fld id="{7AC5EDF5-0BAB-0A49-944E-6DA1408E25B5}" type="slidenum">
              <a:rPr lang="en-US">
                <a:solidFill>
                  <a:srgbClr val="000000"/>
                </a:solidFill>
                <a:ea typeface="ＭＳ Ｐゴシック"/>
              </a:rPr>
              <a:pPr/>
              <a:t>‹#›</a:t>
            </a:fld>
            <a:endParaRPr lang="en-US">
              <a:solidFill>
                <a:srgbClr val="000000"/>
              </a:solidFill>
              <a:ea typeface="ＭＳ Ｐゴシック"/>
            </a:endParaRPr>
          </a:p>
        </p:txBody>
      </p:sp>
    </p:spTree>
    <p:extLst>
      <p:ext uri="{BB962C8B-B14F-4D97-AF65-F5344CB8AC3E}">
        <p14:creationId xmlns:p14="http://schemas.microsoft.com/office/powerpoint/2010/main" val="792339731"/>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122048D-13E9-8E4F-A3BF-D6FA7AFC8167}"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500801912"/>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E9C23025-9C3C-084B-AE12-8A7A7E9EB1D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5987344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3C4866ED-8628-7B4C-BA68-D7C7B5C70A56}"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576182369"/>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99876E50-08A6-E743-AA82-16EAA70E6AC0}"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32610294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8EBA74AD-188A-7946-9C8B-A5D293DA3862}"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790649214"/>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E396D388-43C9-F240-BFEE-3AFE27DDB6FB}"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4185861488"/>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A11E4904-A59A-4B4D-A8D5-19C7E1A9F3F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239646276"/>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8BA4DF60-CB74-254A-BD86-618574256EAF}"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702680461"/>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396CFCCD-944C-AC4E-B0F7-3B9CCE07727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22054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6F50B76-FE47-D54B-97CE-9B24BE145859}"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838298180"/>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4860F6D7-6CB7-3943-80F6-5C27D9C6A295}"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408287232"/>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1E722664-FE00-CA4F-AD9B-2D21D6A8D1FC}"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3327317411"/>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E2E8F66A-5090-0544-8E8D-9B4F693ED8FC}"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22913293"/>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79D39700-BFB6-3B49-9D22-618D09FA408A}"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693812528"/>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6690ABD7-3746-D144-9ED4-9499270F6E4E}"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733022200"/>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FD6DC421-14DE-214E-85E7-506FA87A08FD}"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2783073106"/>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0F5DA2C3-B1FB-4641-A383-57E03DD5C258}"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1023671199"/>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solidFill>
                <a:srgbClr val="000000"/>
              </a:solidFill>
              <a:latin typeface="Times New Roman"/>
              <a:ea typeface="ＭＳ Ｐゴシック"/>
            </a:endParaRPr>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Times New Roman"/>
              <a:ea typeface="ＭＳ Ｐゴシック"/>
            </a:endParaRPr>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422BA00A-809E-FB4B-91C8-F5DF6EA258DB}" type="slidenum">
              <a:rPr lang="en-US">
                <a:solidFill>
                  <a:srgbClr val="000000"/>
                </a:solidFill>
                <a:latin typeface="Times New Roman"/>
                <a:ea typeface="ＭＳ Ｐゴシック"/>
              </a:rPr>
              <a:pPr/>
              <a:t>‹#›</a:t>
            </a:fld>
            <a:endParaRPr lang="en-US">
              <a:solidFill>
                <a:srgbClr val="000000"/>
              </a:solidFill>
              <a:latin typeface="Times New Roman"/>
              <a:ea typeface="ＭＳ Ｐゴシック"/>
            </a:endParaRPr>
          </a:p>
        </p:txBody>
      </p:sp>
    </p:spTree>
    <p:extLst>
      <p:ext uri="{BB962C8B-B14F-4D97-AF65-F5344CB8AC3E}">
        <p14:creationId xmlns:p14="http://schemas.microsoft.com/office/powerpoint/2010/main" val="800331425"/>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3" name="Footer Placeholder 2"/>
          <p:cNvSpPr>
            <a:spLocks noGrp="1"/>
          </p:cNvSpPr>
          <p:nvPr>
            <p:ph type="ftr" sz="quarter" idx="11"/>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4" name="Slide Number Placeholder 3"/>
          <p:cNvSpPr>
            <a:spLocks noGrp="1"/>
          </p:cNvSpPr>
          <p:nvPr>
            <p:ph type="sldNum" sz="quarter" idx="12"/>
          </p:nvPr>
        </p:nvSpPr>
        <p:spPr/>
        <p:txBody>
          <a:bodyPr/>
          <a:lstStyle>
            <a:lvl1pPr eaLnBrk="1" hangingPunct="1">
              <a:defRPr/>
            </a:lvl1pPr>
          </a:lstStyle>
          <a:p>
            <a:pPr>
              <a:defRPr/>
            </a:pPr>
            <a:fld id="{704C994A-F728-9C46-93F7-E7F6BB4B5E15}"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4288797247"/>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5" name="Footer Placeholder 4"/>
          <p:cNvSpPr>
            <a:spLocks noGrp="1"/>
          </p:cNvSpPr>
          <p:nvPr>
            <p:ph type="ftr" sz="quarter" idx="11"/>
          </p:nvPr>
        </p:nvSpPr>
        <p:spPr/>
        <p:txBody>
          <a:bodyPr/>
          <a:lstStyle>
            <a:lvl1pPr eaLnBrk="1" fontAlgn="auto" hangingPunct="1">
              <a:spcBef>
                <a:spcPts val="0"/>
              </a:spcBef>
              <a:spcAft>
                <a:spcPts val="0"/>
              </a:spcAft>
              <a:defRPr>
                <a:latin typeface="Arial" pitchFamily="34" charset="0"/>
                <a:ea typeface="ＭＳ Ｐゴシック" pitchFamily="34" charset="-128"/>
              </a:defRPr>
            </a:lvl1pPr>
          </a:lstStyle>
          <a:p>
            <a:pPr>
              <a:defRPr/>
            </a:pPr>
            <a:endParaRPr lang="en-US">
              <a:cs typeface="ＭＳ Ｐゴシック"/>
            </a:endParaRPr>
          </a:p>
        </p:txBody>
      </p:sp>
      <p:sp>
        <p:nvSpPr>
          <p:cNvPr id="6" name="Slide Number Placeholder 5"/>
          <p:cNvSpPr>
            <a:spLocks noGrp="1"/>
          </p:cNvSpPr>
          <p:nvPr>
            <p:ph type="sldNum" sz="quarter" idx="12"/>
          </p:nvPr>
        </p:nvSpPr>
        <p:spPr/>
        <p:txBody>
          <a:bodyPr/>
          <a:lstStyle>
            <a:lvl1pPr eaLnBrk="1" hangingPunct="1">
              <a:defRPr/>
            </a:lvl1pPr>
          </a:lstStyle>
          <a:p>
            <a:pPr>
              <a:defRPr/>
            </a:pPr>
            <a:fld id="{A273F0E4-816E-874F-99AA-B2E08AACCC98}" type="slidenum">
              <a:rPr lang="en-US">
                <a:latin typeface="Arial"/>
                <a:ea typeface="ＭＳ Ｐゴシック"/>
              </a:rPr>
              <a:pPr>
                <a:defRPr/>
              </a:pPr>
              <a:t>‹#›</a:t>
            </a:fld>
            <a:endParaRPr lang="en-US">
              <a:latin typeface="Arial"/>
              <a:ea typeface="ＭＳ Ｐゴシック"/>
            </a:endParaRPr>
          </a:p>
        </p:txBody>
      </p:sp>
    </p:spTree>
    <p:extLst>
      <p:ext uri="{BB962C8B-B14F-4D97-AF65-F5344CB8AC3E}">
        <p14:creationId xmlns:p14="http://schemas.microsoft.com/office/powerpoint/2010/main" val="1993261744"/>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E25EEA8F-4B72-8A4C-850F-27C452F5F131}"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370450761"/>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56E5BA3B-7E7D-B645-95EA-0231039032F0}"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525047997"/>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1563D565-14DD-214B-829A-911E5E4C337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677912121"/>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pPr>
              <a:defRPr/>
            </a:pPr>
            <a:fld id="{159B675A-2CA4-354C-8ACE-00855F45876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268153409"/>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8" name="Footer Placeholder 7"/>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9" name="Slide Number Placeholder 8"/>
          <p:cNvSpPr>
            <a:spLocks noGrp="1"/>
          </p:cNvSpPr>
          <p:nvPr>
            <p:ph type="sldNum" sz="quarter" idx="12"/>
          </p:nvPr>
        </p:nvSpPr>
        <p:spPr/>
        <p:txBody>
          <a:bodyPr/>
          <a:lstStyle>
            <a:lvl1pPr>
              <a:defRPr/>
            </a:lvl1pPr>
          </a:lstStyle>
          <a:p>
            <a:pPr>
              <a:defRPr/>
            </a:pPr>
            <a:fld id="{B669BD4B-6B41-B543-B912-4D188EE6B25A}"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098617067"/>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pPr>
              <a:defRPr/>
            </a:pPr>
            <a:fld id="{F181627D-F1C5-1349-B86C-FC61D603A69C}"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133463446"/>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3" name="Footer Placeholder 2"/>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4" name="Slide Number Placeholder 3"/>
          <p:cNvSpPr>
            <a:spLocks noGrp="1"/>
          </p:cNvSpPr>
          <p:nvPr>
            <p:ph type="sldNum" sz="quarter" idx="12"/>
          </p:nvPr>
        </p:nvSpPr>
        <p:spPr/>
        <p:txBody>
          <a:bodyPr/>
          <a:lstStyle>
            <a:lvl1pPr>
              <a:defRPr/>
            </a:lvl1pPr>
          </a:lstStyle>
          <a:p>
            <a:pPr>
              <a:defRPr/>
            </a:pPr>
            <a:fld id="{2120C2E4-6835-0342-B58E-F2E0269595E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672778956"/>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pPr>
              <a:defRPr/>
            </a:pPr>
            <a:fld id="{D01D0730-4758-B345-903C-DF356708E12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30752438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Footer Placeholder 5"/>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Slide Number Placeholder 6"/>
          <p:cNvSpPr>
            <a:spLocks noGrp="1"/>
          </p:cNvSpPr>
          <p:nvPr>
            <p:ph type="sldNum" sz="quarter" idx="12"/>
          </p:nvPr>
        </p:nvSpPr>
        <p:spPr/>
        <p:txBody>
          <a:bodyPr/>
          <a:lstStyle>
            <a:lvl1pPr>
              <a:defRPr/>
            </a:lvl1pPr>
          </a:lstStyle>
          <a:p>
            <a:pPr>
              <a:defRPr/>
            </a:pPr>
            <a:fld id="{86F8149B-631D-F44A-BB84-B6742EDE7B6E}"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574714495"/>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BCB575BA-33E2-F34A-8971-04E109C302DD}"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447698954"/>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Footer Placeholder 4"/>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E0A1F104-C651-1D4C-B08C-82BFB556DA4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35844417"/>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7" name="Footer Placeholder 6"/>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8" name="Slide Number Placeholder 7"/>
          <p:cNvSpPr>
            <a:spLocks noGrp="1"/>
          </p:cNvSpPr>
          <p:nvPr>
            <p:ph type="sldNum" sz="quarter" idx="12"/>
          </p:nvPr>
        </p:nvSpPr>
        <p:spPr/>
        <p:txBody>
          <a:bodyPr/>
          <a:lstStyle>
            <a:lvl1pPr>
              <a:defRPr/>
            </a:lvl1pPr>
          </a:lstStyle>
          <a:p>
            <a:pPr>
              <a:defRPr/>
            </a:pPr>
            <a:fld id="{A5CD1E3C-7E1D-2440-B755-73B257933A22}"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475168381"/>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4" name="Footer Placeholder 3"/>
          <p:cNvSpPr>
            <a:spLocks noGrp="1"/>
          </p:cNvSpPr>
          <p:nvPr>
            <p:ph type="ftr" sz="quarter" idx="11"/>
          </p:nvPr>
        </p:nvSpPr>
        <p:spPr/>
        <p:txBody>
          <a:bodyPr/>
          <a:lstStyle>
            <a:lvl1pPr>
              <a:defRPr>
                <a:cs typeface="Arial" pitchFamily="34" charset="0"/>
              </a:defRPr>
            </a:lvl1pPr>
          </a:lstStyle>
          <a:p>
            <a:pPr>
              <a:defRPr/>
            </a:pPr>
            <a:endParaRPr lang="en-US">
              <a:latin typeface="Times New Roman"/>
              <a:ea typeface="ＭＳ Ｐゴシック"/>
            </a:endParaRPr>
          </a:p>
        </p:txBody>
      </p:sp>
      <p:sp>
        <p:nvSpPr>
          <p:cNvPr id="5" name="Slide Number Placeholder 4"/>
          <p:cNvSpPr>
            <a:spLocks noGrp="1"/>
          </p:cNvSpPr>
          <p:nvPr>
            <p:ph type="sldNum" sz="quarter" idx="12"/>
          </p:nvPr>
        </p:nvSpPr>
        <p:spPr/>
        <p:txBody>
          <a:bodyPr/>
          <a:lstStyle>
            <a:lvl1pPr>
              <a:defRPr/>
            </a:lvl1pPr>
          </a:lstStyle>
          <a:p>
            <a:pPr>
              <a:defRPr/>
            </a:pPr>
            <a:fld id="{BDC0F3C3-EF77-004F-8CEB-0A87B58C829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325896337"/>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58429992"/>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5571115"/>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63251485"/>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51817087"/>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93503382"/>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64963444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4587009"/>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62711696"/>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22046283"/>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0060697"/>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8596262"/>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AC1F0EB2-3AC0-7D40-B91D-7988739087F9}"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916009516"/>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CFFA30F0-F2E4-CE4C-975F-C1397FE1F26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683294771"/>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952ECFE3-0ED3-6841-B19F-B61C36D31C66}"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359353320"/>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15304FCF-D7CE-9F42-852E-0CA0D4BC83CF}"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858349684"/>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8"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9" name="Slide Number Placeholder 5"/>
          <p:cNvSpPr>
            <a:spLocks noGrp="1"/>
          </p:cNvSpPr>
          <p:nvPr>
            <p:ph type="sldNum" sz="quarter" idx="12"/>
          </p:nvPr>
        </p:nvSpPr>
        <p:spPr/>
        <p:txBody>
          <a:bodyPr/>
          <a:lstStyle>
            <a:lvl1pPr>
              <a:defRPr/>
            </a:lvl1pPr>
          </a:lstStyle>
          <a:p>
            <a:pPr>
              <a:defRPr/>
            </a:pPr>
            <a:fld id="{63C6F740-0826-B64A-BE3A-5F4861C21FA5}"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1415864363"/>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Slide Number Placeholder 5"/>
          <p:cNvSpPr>
            <a:spLocks noGrp="1"/>
          </p:cNvSpPr>
          <p:nvPr>
            <p:ph type="sldNum" sz="quarter" idx="12"/>
          </p:nvPr>
        </p:nvSpPr>
        <p:spPr/>
        <p:txBody>
          <a:bodyPr/>
          <a:lstStyle>
            <a:lvl1pPr>
              <a:defRPr/>
            </a:lvl1pPr>
          </a:lstStyle>
          <a:p>
            <a:pPr>
              <a:defRPr/>
            </a:pPr>
            <a:fld id="{4BEB9027-FC1E-3648-ADB2-BB8D999DF62D}"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586141292"/>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3"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4" name="Slide Number Placeholder 5"/>
          <p:cNvSpPr>
            <a:spLocks noGrp="1"/>
          </p:cNvSpPr>
          <p:nvPr>
            <p:ph type="sldNum" sz="quarter" idx="12"/>
          </p:nvPr>
        </p:nvSpPr>
        <p:spPr/>
        <p:txBody>
          <a:bodyPr/>
          <a:lstStyle>
            <a:lvl1pPr>
              <a:defRPr/>
            </a:lvl1pPr>
          </a:lstStyle>
          <a:p>
            <a:pPr>
              <a:defRPr/>
            </a:pPr>
            <a:fld id="{3A22B0FC-6D3E-BB44-841C-BE0C33C81FBB}"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547449021"/>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440DC9A5-5055-0D40-B067-6150BBFCEE6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996495123"/>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7" name="Slide Number Placeholder 5"/>
          <p:cNvSpPr>
            <a:spLocks noGrp="1"/>
          </p:cNvSpPr>
          <p:nvPr>
            <p:ph type="sldNum" sz="quarter" idx="12"/>
          </p:nvPr>
        </p:nvSpPr>
        <p:spPr/>
        <p:txBody>
          <a:bodyPr/>
          <a:lstStyle>
            <a:lvl1pPr>
              <a:defRPr/>
            </a:lvl1pPr>
          </a:lstStyle>
          <a:p>
            <a:pPr>
              <a:defRPr/>
            </a:pPr>
            <a:fld id="{3F647432-0061-D24F-B838-B0D2873F6188}"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155792128"/>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05C773EC-7313-264D-BE6E-D192BCBB6E13}"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3402960505"/>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latin typeface="Calibri"/>
              <a:ea typeface="ＭＳ Ｐゴシック"/>
            </a:endParaRPr>
          </a:p>
        </p:txBody>
      </p:sp>
      <p:sp>
        <p:nvSpPr>
          <p:cNvPr id="6" name="Slide Number Placeholder 5"/>
          <p:cNvSpPr>
            <a:spLocks noGrp="1"/>
          </p:cNvSpPr>
          <p:nvPr>
            <p:ph type="sldNum" sz="quarter" idx="12"/>
          </p:nvPr>
        </p:nvSpPr>
        <p:spPr/>
        <p:txBody>
          <a:bodyPr/>
          <a:lstStyle>
            <a:lvl1pPr>
              <a:defRPr/>
            </a:lvl1pPr>
          </a:lstStyle>
          <a:p>
            <a:pPr>
              <a:defRPr/>
            </a:pPr>
            <a:fld id="{621C3110-2FF3-9F4C-97FB-31201714BCDE}" type="slidenum">
              <a:rPr lang="en-US">
                <a:ea typeface="ＭＳ Ｐゴシック"/>
              </a:rPr>
              <a:pPr>
                <a:defRPr/>
              </a:pPr>
              <a:t>‹#›</a:t>
            </a:fld>
            <a:endParaRPr lang="en-US">
              <a:ea typeface="ＭＳ Ｐゴシック"/>
            </a:endParaRPr>
          </a:p>
        </p:txBody>
      </p:sp>
    </p:spTree>
    <p:extLst>
      <p:ext uri="{BB962C8B-B14F-4D97-AF65-F5344CB8AC3E}">
        <p14:creationId xmlns:p14="http://schemas.microsoft.com/office/powerpoint/2010/main" val="258076484"/>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theme" Target="../theme/theme4.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8.xml"/><Relationship Id="rId12" Type="http://schemas.openxmlformats.org/officeDocument/2006/relationships/theme" Target="../theme/theme5.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theme" Target="../theme/theme6.xml"/><Relationship Id="rId1" Type="http://schemas.openxmlformats.org/officeDocument/2006/relationships/slideLayout" Target="../slideLayouts/slideLayout59.xml"/><Relationship Id="rId2" Type="http://schemas.openxmlformats.org/officeDocument/2006/relationships/slideLayout" Target="../slideLayouts/slideLayout60.xml"/><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4.xml"/><Relationship Id="rId4" Type="http://schemas.openxmlformats.org/officeDocument/2006/relationships/theme" Target="../theme/theme7.xml"/><Relationship Id="rId1" Type="http://schemas.openxmlformats.org/officeDocument/2006/relationships/slideLayout" Target="../slideLayouts/slideLayout72.xml"/><Relationship Id="rId2"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5.xml"/><Relationship Id="rId12" Type="http://schemas.openxmlformats.org/officeDocument/2006/relationships/theme" Target="../theme/theme8.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9" Type="http://schemas.openxmlformats.org/officeDocument/2006/relationships/slideLayout" Target="../slideLayouts/slideLayout83.xml"/><Relationship Id="rId10"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98.xml"/><Relationship Id="rId12" Type="http://schemas.openxmlformats.org/officeDocument/2006/relationships/slideLayout" Target="../slideLayouts/slideLayout99.xml"/><Relationship Id="rId13" Type="http://schemas.openxmlformats.org/officeDocument/2006/relationships/theme" Target="../theme/theme10.xml"/><Relationship Id="rId1" Type="http://schemas.openxmlformats.org/officeDocument/2006/relationships/slideLayout" Target="../slideLayouts/slideLayout88.xml"/><Relationship Id="rId2" Type="http://schemas.openxmlformats.org/officeDocument/2006/relationships/slideLayout" Target="../slideLayouts/slideLayout89.xml"/><Relationship Id="rId3" Type="http://schemas.openxmlformats.org/officeDocument/2006/relationships/slideLayout" Target="../slideLayouts/slideLayout90.xml"/><Relationship Id="rId4" Type="http://schemas.openxmlformats.org/officeDocument/2006/relationships/slideLayout" Target="../slideLayouts/slideLayout91.xml"/><Relationship Id="rId5" Type="http://schemas.openxmlformats.org/officeDocument/2006/relationships/slideLayout" Target="../slideLayouts/slideLayout92.xml"/><Relationship Id="rId6" Type="http://schemas.openxmlformats.org/officeDocument/2006/relationships/slideLayout" Target="../slideLayouts/slideLayout93.xml"/><Relationship Id="rId7" Type="http://schemas.openxmlformats.org/officeDocument/2006/relationships/slideLayout" Target="../slideLayouts/slideLayout94.xml"/><Relationship Id="rId8" Type="http://schemas.openxmlformats.org/officeDocument/2006/relationships/slideLayout" Target="../slideLayouts/slideLayout95.xml"/><Relationship Id="rId9" Type="http://schemas.openxmlformats.org/officeDocument/2006/relationships/slideLayout" Target="../slideLayouts/slideLayout96.xml"/><Relationship Id="rId10"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1.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2.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3.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4.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5.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6.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slideLayout" Target="../slideLayouts/slideLayout177.xml"/><Relationship Id="rId13" Type="http://schemas.openxmlformats.org/officeDocument/2006/relationships/slideLayout" Target="../slideLayouts/slideLayout178.xml"/><Relationship Id="rId14" Type="http://schemas.openxmlformats.org/officeDocument/2006/relationships/slideLayout" Target="../slideLayouts/slideLayout179.xml"/><Relationship Id="rId15" Type="http://schemas.openxmlformats.org/officeDocument/2006/relationships/slideLayout" Target="../slideLayouts/slideLayout180.xml"/><Relationship Id="rId16" Type="http://schemas.openxmlformats.org/officeDocument/2006/relationships/slideLayout" Target="../slideLayouts/slideLayout181.xml"/><Relationship Id="rId17" Type="http://schemas.openxmlformats.org/officeDocument/2006/relationships/theme" Target="../theme/theme17.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slideLayout" Target="../slideLayouts/slideLayout193.xml"/><Relationship Id="rId13" Type="http://schemas.openxmlformats.org/officeDocument/2006/relationships/slideLayout" Target="../slideLayouts/slideLayout194.xml"/><Relationship Id="rId14" Type="http://schemas.openxmlformats.org/officeDocument/2006/relationships/slideLayout" Target="../slideLayouts/slideLayout195.xml"/><Relationship Id="rId15" Type="http://schemas.openxmlformats.org/officeDocument/2006/relationships/theme" Target="../theme/theme18.xml"/><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07.xml"/><Relationship Id="rId12" Type="http://schemas.openxmlformats.org/officeDocument/2006/relationships/slideLayout" Target="../slideLayouts/slideLayout208.xml"/><Relationship Id="rId13" Type="http://schemas.openxmlformats.org/officeDocument/2006/relationships/slideLayout" Target="../slideLayouts/slideLayout209.xml"/><Relationship Id="rId14" Type="http://schemas.openxmlformats.org/officeDocument/2006/relationships/slideLayout" Target="../slideLayouts/slideLayout210.xml"/><Relationship Id="rId15" Type="http://schemas.openxmlformats.org/officeDocument/2006/relationships/slideLayout" Target="../slideLayouts/slideLayout211.xml"/><Relationship Id="rId16" Type="http://schemas.openxmlformats.org/officeDocument/2006/relationships/slideLayout" Target="../slideLayouts/slideLayout212.xml"/><Relationship Id="rId17" Type="http://schemas.openxmlformats.org/officeDocument/2006/relationships/slideLayout" Target="../slideLayouts/slideLayout213.xml"/><Relationship Id="rId18" Type="http://schemas.openxmlformats.org/officeDocument/2006/relationships/theme" Target="../theme/theme20.xml"/><Relationship Id="rId1" Type="http://schemas.openxmlformats.org/officeDocument/2006/relationships/slideLayout" Target="../slideLayouts/slideLayout197.xml"/><Relationship Id="rId2" Type="http://schemas.openxmlformats.org/officeDocument/2006/relationships/slideLayout" Target="../slideLayouts/slideLayout198.xml"/><Relationship Id="rId3" Type="http://schemas.openxmlformats.org/officeDocument/2006/relationships/slideLayout" Target="../slideLayouts/slideLayout199.xml"/><Relationship Id="rId4" Type="http://schemas.openxmlformats.org/officeDocument/2006/relationships/slideLayout" Target="../slideLayouts/slideLayout200.xml"/><Relationship Id="rId5" Type="http://schemas.openxmlformats.org/officeDocument/2006/relationships/slideLayout" Target="../slideLayouts/slideLayout201.xml"/><Relationship Id="rId6" Type="http://schemas.openxmlformats.org/officeDocument/2006/relationships/slideLayout" Target="../slideLayouts/slideLayout202.xml"/><Relationship Id="rId7" Type="http://schemas.openxmlformats.org/officeDocument/2006/relationships/slideLayout" Target="../slideLayouts/slideLayout203.xml"/><Relationship Id="rId8" Type="http://schemas.openxmlformats.org/officeDocument/2006/relationships/slideLayout" Target="../slideLayouts/slideLayout204.xml"/><Relationship Id="rId9" Type="http://schemas.openxmlformats.org/officeDocument/2006/relationships/slideLayout" Target="../slideLayouts/slideLayout205.xml"/><Relationship Id="rId10" Type="http://schemas.openxmlformats.org/officeDocument/2006/relationships/slideLayout" Target="../slideLayouts/slideLayout206.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4.xml"/><Relationship Id="rId12" Type="http://schemas.openxmlformats.org/officeDocument/2006/relationships/slideLayout" Target="../slideLayouts/slideLayout225.xml"/><Relationship Id="rId13" Type="http://schemas.openxmlformats.org/officeDocument/2006/relationships/theme" Target="../theme/theme21.xml"/><Relationship Id="rId1" Type="http://schemas.openxmlformats.org/officeDocument/2006/relationships/slideLayout" Target="../slideLayouts/slideLayout214.xml"/><Relationship Id="rId2" Type="http://schemas.openxmlformats.org/officeDocument/2006/relationships/slideLayout" Target="../slideLayouts/slideLayout215.xml"/><Relationship Id="rId3" Type="http://schemas.openxmlformats.org/officeDocument/2006/relationships/slideLayout" Target="../slideLayouts/slideLayout216.xml"/><Relationship Id="rId4" Type="http://schemas.openxmlformats.org/officeDocument/2006/relationships/slideLayout" Target="../slideLayouts/slideLayout217.xml"/><Relationship Id="rId5" Type="http://schemas.openxmlformats.org/officeDocument/2006/relationships/slideLayout" Target="../slideLayouts/slideLayout218.xml"/><Relationship Id="rId6" Type="http://schemas.openxmlformats.org/officeDocument/2006/relationships/slideLayout" Target="../slideLayouts/slideLayout219.xml"/><Relationship Id="rId7" Type="http://schemas.openxmlformats.org/officeDocument/2006/relationships/slideLayout" Target="../slideLayouts/slideLayout220.xml"/><Relationship Id="rId8" Type="http://schemas.openxmlformats.org/officeDocument/2006/relationships/slideLayout" Target="../slideLayouts/slideLayout221.xml"/><Relationship Id="rId9" Type="http://schemas.openxmlformats.org/officeDocument/2006/relationships/slideLayout" Target="../slideLayouts/slideLayout222.xml"/><Relationship Id="rId10" Type="http://schemas.openxmlformats.org/officeDocument/2006/relationships/slideLayout" Target="../slideLayouts/slideLayout223.xml"/></Relationships>
</file>

<file path=ppt/slideMasters/_rels/slideMaster22.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37.xml"/><Relationship Id="rId12" Type="http://schemas.openxmlformats.org/officeDocument/2006/relationships/slideLayout" Target="../slideLayouts/slideLayout238.xml"/><Relationship Id="rId13" Type="http://schemas.openxmlformats.org/officeDocument/2006/relationships/theme" Target="../theme/theme23.xml"/><Relationship Id="rId1" Type="http://schemas.openxmlformats.org/officeDocument/2006/relationships/slideLayout" Target="../slideLayouts/slideLayout227.xml"/><Relationship Id="rId2" Type="http://schemas.openxmlformats.org/officeDocument/2006/relationships/slideLayout" Target="../slideLayouts/slideLayout228.xml"/><Relationship Id="rId3" Type="http://schemas.openxmlformats.org/officeDocument/2006/relationships/slideLayout" Target="../slideLayouts/slideLayout229.xml"/><Relationship Id="rId4" Type="http://schemas.openxmlformats.org/officeDocument/2006/relationships/slideLayout" Target="../slideLayouts/slideLayout230.xml"/><Relationship Id="rId5" Type="http://schemas.openxmlformats.org/officeDocument/2006/relationships/slideLayout" Target="../slideLayouts/slideLayout231.xml"/><Relationship Id="rId6" Type="http://schemas.openxmlformats.org/officeDocument/2006/relationships/slideLayout" Target="../slideLayouts/slideLayout232.xml"/><Relationship Id="rId7" Type="http://schemas.openxmlformats.org/officeDocument/2006/relationships/slideLayout" Target="../slideLayouts/slideLayout233.xml"/><Relationship Id="rId8" Type="http://schemas.openxmlformats.org/officeDocument/2006/relationships/slideLayout" Target="../slideLayouts/slideLayout234.xml"/><Relationship Id="rId9" Type="http://schemas.openxmlformats.org/officeDocument/2006/relationships/slideLayout" Target="../slideLayouts/slideLayout235.xml"/><Relationship Id="rId10" Type="http://schemas.openxmlformats.org/officeDocument/2006/relationships/slideLayout" Target="../slideLayouts/slideLayout23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49.xml"/><Relationship Id="rId12" Type="http://schemas.openxmlformats.org/officeDocument/2006/relationships/theme" Target="../theme/theme24.xml"/><Relationship Id="rId1" Type="http://schemas.openxmlformats.org/officeDocument/2006/relationships/slideLayout" Target="../slideLayouts/slideLayout239.xml"/><Relationship Id="rId2" Type="http://schemas.openxmlformats.org/officeDocument/2006/relationships/slideLayout" Target="../slideLayouts/slideLayout240.xml"/><Relationship Id="rId3" Type="http://schemas.openxmlformats.org/officeDocument/2006/relationships/slideLayout" Target="../slideLayouts/slideLayout241.xml"/><Relationship Id="rId4" Type="http://schemas.openxmlformats.org/officeDocument/2006/relationships/slideLayout" Target="../slideLayouts/slideLayout242.xml"/><Relationship Id="rId5" Type="http://schemas.openxmlformats.org/officeDocument/2006/relationships/slideLayout" Target="../slideLayouts/slideLayout243.xml"/><Relationship Id="rId6" Type="http://schemas.openxmlformats.org/officeDocument/2006/relationships/slideLayout" Target="../slideLayouts/slideLayout244.xml"/><Relationship Id="rId7" Type="http://schemas.openxmlformats.org/officeDocument/2006/relationships/slideLayout" Target="../slideLayouts/slideLayout245.xml"/><Relationship Id="rId8" Type="http://schemas.openxmlformats.org/officeDocument/2006/relationships/slideLayout" Target="../slideLayouts/slideLayout246.xml"/><Relationship Id="rId9" Type="http://schemas.openxmlformats.org/officeDocument/2006/relationships/slideLayout" Target="../slideLayouts/slideLayout247.xml"/><Relationship Id="rId10" Type="http://schemas.openxmlformats.org/officeDocument/2006/relationships/slideLayout" Target="../slideLayouts/slideLayout248.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0.xml"/><Relationship Id="rId12" Type="http://schemas.openxmlformats.org/officeDocument/2006/relationships/slideLayout" Target="../slideLayouts/slideLayout261.xml"/><Relationship Id="rId13" Type="http://schemas.openxmlformats.org/officeDocument/2006/relationships/slideLayout" Target="../slideLayouts/slideLayout262.xml"/><Relationship Id="rId14" Type="http://schemas.openxmlformats.org/officeDocument/2006/relationships/slideLayout" Target="../slideLayouts/slideLayout263.xml"/><Relationship Id="rId15" Type="http://schemas.openxmlformats.org/officeDocument/2006/relationships/theme" Target="../theme/theme25.xml"/><Relationship Id="rId1" Type="http://schemas.openxmlformats.org/officeDocument/2006/relationships/slideLayout" Target="../slideLayouts/slideLayout250.xml"/><Relationship Id="rId2" Type="http://schemas.openxmlformats.org/officeDocument/2006/relationships/slideLayout" Target="../slideLayouts/slideLayout251.xml"/><Relationship Id="rId3" Type="http://schemas.openxmlformats.org/officeDocument/2006/relationships/slideLayout" Target="../slideLayouts/slideLayout252.xml"/><Relationship Id="rId4" Type="http://schemas.openxmlformats.org/officeDocument/2006/relationships/slideLayout" Target="../slideLayouts/slideLayout253.xml"/><Relationship Id="rId5" Type="http://schemas.openxmlformats.org/officeDocument/2006/relationships/slideLayout" Target="../slideLayouts/slideLayout254.xml"/><Relationship Id="rId6" Type="http://schemas.openxmlformats.org/officeDocument/2006/relationships/slideLayout" Target="../slideLayouts/slideLayout255.xml"/><Relationship Id="rId7" Type="http://schemas.openxmlformats.org/officeDocument/2006/relationships/slideLayout" Target="../slideLayouts/slideLayout256.xml"/><Relationship Id="rId8" Type="http://schemas.openxmlformats.org/officeDocument/2006/relationships/slideLayout" Target="../slideLayouts/slideLayout257.xml"/><Relationship Id="rId9" Type="http://schemas.openxmlformats.org/officeDocument/2006/relationships/slideLayout" Target="../slideLayouts/slideLayout258.xml"/><Relationship Id="rId10" Type="http://schemas.openxmlformats.org/officeDocument/2006/relationships/slideLayout" Target="../slideLayouts/slideLayout259.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4.xml"/><Relationship Id="rId12" Type="http://schemas.openxmlformats.org/officeDocument/2006/relationships/slideLayout" Target="../slideLayouts/slideLayout275.xml"/><Relationship Id="rId13" Type="http://schemas.openxmlformats.org/officeDocument/2006/relationships/slideLayout" Target="../slideLayouts/slideLayout276.xml"/><Relationship Id="rId14" Type="http://schemas.openxmlformats.org/officeDocument/2006/relationships/slideLayout" Target="../slideLayouts/slideLayout277.xml"/><Relationship Id="rId15" Type="http://schemas.openxmlformats.org/officeDocument/2006/relationships/theme" Target="../theme/theme26.xml"/><Relationship Id="rId1" Type="http://schemas.openxmlformats.org/officeDocument/2006/relationships/slideLayout" Target="../slideLayouts/slideLayout264.xml"/><Relationship Id="rId2" Type="http://schemas.openxmlformats.org/officeDocument/2006/relationships/slideLayout" Target="../slideLayouts/slideLayout265.xml"/><Relationship Id="rId3" Type="http://schemas.openxmlformats.org/officeDocument/2006/relationships/slideLayout" Target="../slideLayouts/slideLayout266.xml"/><Relationship Id="rId4" Type="http://schemas.openxmlformats.org/officeDocument/2006/relationships/slideLayout" Target="../slideLayouts/slideLayout267.xml"/><Relationship Id="rId5" Type="http://schemas.openxmlformats.org/officeDocument/2006/relationships/slideLayout" Target="../slideLayouts/slideLayout268.xml"/><Relationship Id="rId6" Type="http://schemas.openxmlformats.org/officeDocument/2006/relationships/slideLayout" Target="../slideLayouts/slideLayout269.xml"/><Relationship Id="rId7" Type="http://schemas.openxmlformats.org/officeDocument/2006/relationships/slideLayout" Target="../slideLayouts/slideLayout270.xml"/><Relationship Id="rId8" Type="http://schemas.openxmlformats.org/officeDocument/2006/relationships/slideLayout" Target="../slideLayouts/slideLayout271.xml"/><Relationship Id="rId9" Type="http://schemas.openxmlformats.org/officeDocument/2006/relationships/slideLayout" Target="../slideLayouts/slideLayout272.xml"/><Relationship Id="rId10" Type="http://schemas.openxmlformats.org/officeDocument/2006/relationships/slideLayout" Target="../slideLayouts/slideLayout273.xml"/></Relationships>
</file>

<file path=ppt/slideMasters/_rels/slideMaster27.xml.rels><?xml version="1.0" encoding="UTF-8" standalone="yes"?>
<Relationships xmlns="http://schemas.openxmlformats.org/package/2006/relationships"><Relationship Id="rId1" Type="http://schemas.openxmlformats.org/officeDocument/2006/relationships/slideLayout" Target="../slideLayouts/slideLayout278.xml"/><Relationship Id="rId2" Type="http://schemas.openxmlformats.org/officeDocument/2006/relationships/slideLayout" Target="../slideLayouts/slideLayout279.xml"/><Relationship Id="rId3" Type="http://schemas.openxmlformats.org/officeDocument/2006/relationships/theme" Target="../theme/theme27.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290.xml"/><Relationship Id="rId12" Type="http://schemas.openxmlformats.org/officeDocument/2006/relationships/theme" Target="../theme/theme28.xml"/><Relationship Id="rId1" Type="http://schemas.openxmlformats.org/officeDocument/2006/relationships/slideLayout" Target="../slideLayouts/slideLayout280.xml"/><Relationship Id="rId2" Type="http://schemas.openxmlformats.org/officeDocument/2006/relationships/slideLayout" Target="../slideLayouts/slideLayout281.xml"/><Relationship Id="rId3" Type="http://schemas.openxmlformats.org/officeDocument/2006/relationships/slideLayout" Target="../slideLayouts/slideLayout282.xml"/><Relationship Id="rId4" Type="http://schemas.openxmlformats.org/officeDocument/2006/relationships/slideLayout" Target="../slideLayouts/slideLayout283.xml"/><Relationship Id="rId5" Type="http://schemas.openxmlformats.org/officeDocument/2006/relationships/slideLayout" Target="../slideLayouts/slideLayout284.xml"/><Relationship Id="rId6" Type="http://schemas.openxmlformats.org/officeDocument/2006/relationships/slideLayout" Target="../slideLayouts/slideLayout285.xml"/><Relationship Id="rId7" Type="http://schemas.openxmlformats.org/officeDocument/2006/relationships/slideLayout" Target="../slideLayouts/slideLayout286.xml"/><Relationship Id="rId8" Type="http://schemas.openxmlformats.org/officeDocument/2006/relationships/slideLayout" Target="../slideLayouts/slideLayout287.xml"/><Relationship Id="rId9" Type="http://schemas.openxmlformats.org/officeDocument/2006/relationships/slideLayout" Target="../slideLayouts/slideLayout288.xml"/><Relationship Id="rId10" Type="http://schemas.openxmlformats.org/officeDocument/2006/relationships/slideLayout" Target="../slideLayouts/slideLayout28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01.xml"/><Relationship Id="rId12" Type="http://schemas.openxmlformats.org/officeDocument/2006/relationships/theme" Target="../theme/theme29.xml"/><Relationship Id="rId1" Type="http://schemas.openxmlformats.org/officeDocument/2006/relationships/slideLayout" Target="../slideLayouts/slideLayout291.xml"/><Relationship Id="rId2" Type="http://schemas.openxmlformats.org/officeDocument/2006/relationships/slideLayout" Target="../slideLayouts/slideLayout292.xml"/><Relationship Id="rId3" Type="http://schemas.openxmlformats.org/officeDocument/2006/relationships/slideLayout" Target="../slideLayouts/slideLayout293.xml"/><Relationship Id="rId4" Type="http://schemas.openxmlformats.org/officeDocument/2006/relationships/slideLayout" Target="../slideLayouts/slideLayout294.xml"/><Relationship Id="rId5" Type="http://schemas.openxmlformats.org/officeDocument/2006/relationships/slideLayout" Target="../slideLayouts/slideLayout295.xml"/><Relationship Id="rId6" Type="http://schemas.openxmlformats.org/officeDocument/2006/relationships/slideLayout" Target="../slideLayouts/slideLayout296.xml"/><Relationship Id="rId7" Type="http://schemas.openxmlformats.org/officeDocument/2006/relationships/slideLayout" Target="../slideLayouts/slideLayout297.xml"/><Relationship Id="rId8" Type="http://schemas.openxmlformats.org/officeDocument/2006/relationships/slideLayout" Target="../slideLayouts/slideLayout298.xml"/><Relationship Id="rId9" Type="http://schemas.openxmlformats.org/officeDocument/2006/relationships/slideLayout" Target="../slideLayouts/slideLayout299.xml"/><Relationship Id="rId10" Type="http://schemas.openxmlformats.org/officeDocument/2006/relationships/slideLayout" Target="../slideLayouts/slideLayout30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12.xml"/><Relationship Id="rId12" Type="http://schemas.openxmlformats.org/officeDocument/2006/relationships/theme" Target="../theme/theme30.xml"/><Relationship Id="rId1" Type="http://schemas.openxmlformats.org/officeDocument/2006/relationships/slideLayout" Target="../slideLayouts/slideLayout302.xml"/><Relationship Id="rId2" Type="http://schemas.openxmlformats.org/officeDocument/2006/relationships/slideLayout" Target="../slideLayouts/slideLayout303.xml"/><Relationship Id="rId3" Type="http://schemas.openxmlformats.org/officeDocument/2006/relationships/slideLayout" Target="../slideLayouts/slideLayout304.xml"/><Relationship Id="rId4" Type="http://schemas.openxmlformats.org/officeDocument/2006/relationships/slideLayout" Target="../slideLayouts/slideLayout305.xml"/><Relationship Id="rId5" Type="http://schemas.openxmlformats.org/officeDocument/2006/relationships/slideLayout" Target="../slideLayouts/slideLayout306.xml"/><Relationship Id="rId6" Type="http://schemas.openxmlformats.org/officeDocument/2006/relationships/slideLayout" Target="../slideLayouts/slideLayout307.xml"/><Relationship Id="rId7" Type="http://schemas.openxmlformats.org/officeDocument/2006/relationships/slideLayout" Target="../slideLayouts/slideLayout308.xml"/><Relationship Id="rId8" Type="http://schemas.openxmlformats.org/officeDocument/2006/relationships/slideLayout" Target="../slideLayouts/slideLayout309.xml"/><Relationship Id="rId9" Type="http://schemas.openxmlformats.org/officeDocument/2006/relationships/slideLayout" Target="../slideLayouts/slideLayout310.xml"/><Relationship Id="rId10" Type="http://schemas.openxmlformats.org/officeDocument/2006/relationships/slideLayout" Target="../slideLayouts/slideLayout31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23.xml"/><Relationship Id="rId12" Type="http://schemas.openxmlformats.org/officeDocument/2006/relationships/theme" Target="../theme/theme31.xml"/><Relationship Id="rId1" Type="http://schemas.openxmlformats.org/officeDocument/2006/relationships/slideLayout" Target="../slideLayouts/slideLayout313.xml"/><Relationship Id="rId2" Type="http://schemas.openxmlformats.org/officeDocument/2006/relationships/slideLayout" Target="../slideLayouts/slideLayout314.xml"/><Relationship Id="rId3" Type="http://schemas.openxmlformats.org/officeDocument/2006/relationships/slideLayout" Target="../slideLayouts/slideLayout315.xml"/><Relationship Id="rId4" Type="http://schemas.openxmlformats.org/officeDocument/2006/relationships/slideLayout" Target="../slideLayouts/slideLayout316.xml"/><Relationship Id="rId5" Type="http://schemas.openxmlformats.org/officeDocument/2006/relationships/slideLayout" Target="../slideLayouts/slideLayout317.xml"/><Relationship Id="rId6" Type="http://schemas.openxmlformats.org/officeDocument/2006/relationships/slideLayout" Target="../slideLayouts/slideLayout318.xml"/><Relationship Id="rId7" Type="http://schemas.openxmlformats.org/officeDocument/2006/relationships/slideLayout" Target="../slideLayouts/slideLayout319.xml"/><Relationship Id="rId8" Type="http://schemas.openxmlformats.org/officeDocument/2006/relationships/slideLayout" Target="../slideLayouts/slideLayout320.xml"/><Relationship Id="rId9" Type="http://schemas.openxmlformats.org/officeDocument/2006/relationships/slideLayout" Target="../slideLayouts/slideLayout321.xml"/><Relationship Id="rId10" Type="http://schemas.openxmlformats.org/officeDocument/2006/relationships/slideLayout" Target="../slideLayouts/slideLayout32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34.xml"/><Relationship Id="rId12" Type="http://schemas.openxmlformats.org/officeDocument/2006/relationships/slideLayout" Target="../slideLayouts/slideLayout335.xml"/><Relationship Id="rId13" Type="http://schemas.openxmlformats.org/officeDocument/2006/relationships/theme" Target="../theme/theme32.xml"/><Relationship Id="rId1" Type="http://schemas.openxmlformats.org/officeDocument/2006/relationships/slideLayout" Target="../slideLayouts/slideLayout324.xml"/><Relationship Id="rId2" Type="http://schemas.openxmlformats.org/officeDocument/2006/relationships/slideLayout" Target="../slideLayouts/slideLayout325.xml"/><Relationship Id="rId3" Type="http://schemas.openxmlformats.org/officeDocument/2006/relationships/slideLayout" Target="../slideLayouts/slideLayout326.xml"/><Relationship Id="rId4" Type="http://schemas.openxmlformats.org/officeDocument/2006/relationships/slideLayout" Target="../slideLayouts/slideLayout327.xml"/><Relationship Id="rId5" Type="http://schemas.openxmlformats.org/officeDocument/2006/relationships/slideLayout" Target="../slideLayouts/slideLayout328.xml"/><Relationship Id="rId6" Type="http://schemas.openxmlformats.org/officeDocument/2006/relationships/slideLayout" Target="../slideLayouts/slideLayout329.xml"/><Relationship Id="rId7" Type="http://schemas.openxmlformats.org/officeDocument/2006/relationships/slideLayout" Target="../slideLayouts/slideLayout330.xml"/><Relationship Id="rId8" Type="http://schemas.openxmlformats.org/officeDocument/2006/relationships/slideLayout" Target="../slideLayouts/slideLayout331.xml"/><Relationship Id="rId9" Type="http://schemas.openxmlformats.org/officeDocument/2006/relationships/slideLayout" Target="../slideLayouts/slideLayout332.xml"/><Relationship Id="rId10" Type="http://schemas.openxmlformats.org/officeDocument/2006/relationships/slideLayout" Target="../slideLayouts/slideLayout33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3.xml"/><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4.xml"/><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slideLayout" Target="../slideLayouts/slideLayout369.xml"/><Relationship Id="rId13" Type="http://schemas.openxmlformats.org/officeDocument/2006/relationships/slideLayout" Target="../slideLayouts/slideLayout370.xml"/><Relationship Id="rId14" Type="http://schemas.openxmlformats.org/officeDocument/2006/relationships/slideLayout" Target="../slideLayouts/slideLayout371.xml"/><Relationship Id="rId15" Type="http://schemas.openxmlformats.org/officeDocument/2006/relationships/slideLayout" Target="../slideLayouts/slideLayout372.xml"/><Relationship Id="rId16" Type="http://schemas.openxmlformats.org/officeDocument/2006/relationships/slideLayout" Target="../slideLayouts/slideLayout373.xml"/><Relationship Id="rId17" Type="http://schemas.openxmlformats.org/officeDocument/2006/relationships/slideLayout" Target="../slideLayouts/slideLayout374.xml"/><Relationship Id="rId18" Type="http://schemas.openxmlformats.org/officeDocument/2006/relationships/slideLayout" Target="../slideLayouts/slideLayout375.xml"/><Relationship Id="rId19" Type="http://schemas.openxmlformats.org/officeDocument/2006/relationships/theme" Target="../theme/theme35.xml"/><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6.xml.rels><?xml version="1.0" encoding="UTF-8" standalone="yes"?>
<Relationships xmlns="http://schemas.openxmlformats.org/package/2006/relationships"><Relationship Id="rId1" Type="http://schemas.openxmlformats.org/officeDocument/2006/relationships/slideLayout" Target="../slideLayouts/slideLayout376.xml"/><Relationship Id="rId2" Type="http://schemas.openxmlformats.org/officeDocument/2006/relationships/slideLayout" Target="../slideLayouts/slideLayout377.xml"/><Relationship Id="rId3"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slideLayout" Target="../slideLayouts/slideLayout389.xml"/><Relationship Id="rId13" Type="http://schemas.openxmlformats.org/officeDocument/2006/relationships/slideLayout" Target="../slideLayouts/slideLayout390.xml"/><Relationship Id="rId14" Type="http://schemas.openxmlformats.org/officeDocument/2006/relationships/theme" Target="../theme/theme37.xml"/><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theme" Target="../theme/theme38.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12.xml"/><Relationship Id="rId12" Type="http://schemas.openxmlformats.org/officeDocument/2006/relationships/theme" Target="../theme/theme39.xml"/><Relationship Id="rId1" Type="http://schemas.openxmlformats.org/officeDocument/2006/relationships/slideLayout" Target="../slideLayouts/slideLayout402.xml"/><Relationship Id="rId2" Type="http://schemas.openxmlformats.org/officeDocument/2006/relationships/slideLayout" Target="../slideLayouts/slideLayout403.xml"/><Relationship Id="rId3" Type="http://schemas.openxmlformats.org/officeDocument/2006/relationships/slideLayout" Target="../slideLayouts/slideLayout404.xml"/><Relationship Id="rId4" Type="http://schemas.openxmlformats.org/officeDocument/2006/relationships/slideLayout" Target="../slideLayouts/slideLayout405.xml"/><Relationship Id="rId5" Type="http://schemas.openxmlformats.org/officeDocument/2006/relationships/slideLayout" Target="../slideLayouts/slideLayout406.xml"/><Relationship Id="rId6" Type="http://schemas.openxmlformats.org/officeDocument/2006/relationships/slideLayout" Target="../slideLayouts/slideLayout407.xml"/><Relationship Id="rId7" Type="http://schemas.openxmlformats.org/officeDocument/2006/relationships/slideLayout" Target="../slideLayouts/slideLayout408.xml"/><Relationship Id="rId8" Type="http://schemas.openxmlformats.org/officeDocument/2006/relationships/slideLayout" Target="../slideLayouts/slideLayout409.xml"/><Relationship Id="rId9" Type="http://schemas.openxmlformats.org/officeDocument/2006/relationships/slideLayout" Target="../slideLayouts/slideLayout410.xml"/><Relationship Id="rId10" Type="http://schemas.openxmlformats.org/officeDocument/2006/relationships/slideLayout" Target="../slideLayouts/slideLayout4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2A3A3-49D7-1544-A748-008222785BC2}" type="datetimeFigureOut">
              <a:rPr lang="en-US" smtClean="0"/>
              <a:t>6/12/14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1584E-49F8-EF47-AE4B-A19B200EAE69}" type="slidenum">
              <a:rPr lang="en-US" smtClean="0"/>
              <a:t>‹#›</a:t>
            </a:fld>
            <a:endParaRPr lang="en-US"/>
          </a:p>
        </p:txBody>
      </p:sp>
    </p:spTree>
    <p:extLst>
      <p:ext uri="{BB962C8B-B14F-4D97-AF65-F5344CB8AC3E}">
        <p14:creationId xmlns:p14="http://schemas.microsoft.com/office/powerpoint/2010/main" val="2124353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8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58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58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73666AC4-BA7C-7044-BA09-D76930113EE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808706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197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Arial"/>
            </a:endParaRPr>
          </a:p>
        </p:txBody>
      </p:sp>
      <p:sp>
        <p:nvSpPr>
          <p:cNvPr id="2119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Arial"/>
            </a:endParaRPr>
          </a:p>
        </p:txBody>
      </p:sp>
      <p:sp>
        <p:nvSpPr>
          <p:cNvPr id="21197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cs typeface="ＭＳ Ｐゴシック" charset="0"/>
              </a:defRPr>
            </a:lvl1pPr>
          </a:lstStyle>
          <a:p>
            <a:pPr defTabSz="914400" fontAlgn="base">
              <a:spcBef>
                <a:spcPct val="0"/>
              </a:spcBef>
              <a:spcAft>
                <a:spcPct val="0"/>
              </a:spcAft>
              <a:defRPr/>
            </a:pPr>
            <a:fld id="{D138A274-EFE7-3542-AFCE-1F0062DE61E6}" type="slidenum">
              <a:rPr lang="en-US">
                <a:latin typeface="Arial" charset="0"/>
                <a:ea typeface="ＭＳ Ｐゴシック" charset="0"/>
              </a:rPr>
              <a:pPr defTabSz="914400" fontAlgn="base">
                <a:spcBef>
                  <a:spcPct val="0"/>
                </a:spcBef>
                <a:spcAft>
                  <a:spcPct val="0"/>
                </a:spcAft>
                <a:defRPr/>
              </a:pPr>
              <a:t>‹#›</a:t>
            </a:fld>
            <a:endParaRPr lang="en-US">
              <a:latin typeface="Arial" charset="0"/>
              <a:ea typeface="ＭＳ Ｐゴシック" charset="0"/>
            </a:endParaRPr>
          </a:p>
        </p:txBody>
      </p:sp>
    </p:spTree>
    <p:extLst>
      <p:ext uri="{BB962C8B-B14F-4D97-AF65-F5344CB8AC3E}">
        <p14:creationId xmlns:p14="http://schemas.microsoft.com/office/powerpoint/2010/main" val="29857787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pitchFamily="34"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39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E98D9B7D-0AC3-1E40-8932-D8779C253A8B}"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2168609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728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728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ＭＳ Ｐゴシック" charset="0"/>
              </a:defRPr>
            </a:lvl1pPr>
          </a:lstStyle>
          <a:p>
            <a:pPr defTabSz="914400" fontAlgn="base">
              <a:spcBef>
                <a:spcPct val="0"/>
              </a:spcBef>
              <a:spcAft>
                <a:spcPct val="0"/>
              </a:spcAft>
              <a:defRPr/>
            </a:pPr>
            <a:fld id="{1022D30C-4E48-9145-8DBE-F876E00E4E72}" type="datetimeFigureOut">
              <a:rPr lang="en-US">
                <a:ea typeface="ＭＳ Ｐゴシック" charset="0"/>
              </a:rPr>
              <a:pPr defTabSz="914400" fontAlgn="base">
                <a:spcBef>
                  <a:spcPct val="0"/>
                </a:spcBef>
                <a:spcAft>
                  <a:spcPct val="0"/>
                </a:spcAft>
                <a:defRPr/>
              </a:pPr>
              <a:t>6/12/14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ＭＳ Ｐゴシック" charset="0"/>
                <a:cs typeface="ＭＳ Ｐゴシック"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8BFD571C-CCD8-3345-B278-2D5CF6FED85E}"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90323453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xmlns:p14="http://schemas.microsoft.com/office/powerpoint/2010/mai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75459"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46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7546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lgn="ctr">
              <a:defRPr sz="1400" i="0">
                <a:effectLst/>
                <a:latin typeface="+mn-lt"/>
                <a:cs typeface="ＭＳ Ｐゴシック" charset="0"/>
              </a:defRPr>
            </a:lvl1pPr>
          </a:lstStyle>
          <a:p>
            <a:pPr defTabSz="914400" fontAlgn="base">
              <a:spcBef>
                <a:spcPct val="0"/>
              </a:spcBef>
              <a:spcAft>
                <a:spcPct val="0"/>
              </a:spcAft>
            </a:pPr>
            <a:endParaRPr lang="en-US" smtClean="0">
              <a:solidFill>
                <a:srgbClr val="000000"/>
              </a:solidFill>
              <a:latin typeface="Times New Roman"/>
              <a:ea typeface="ＭＳ Ｐゴシック" charset="0"/>
            </a:endParaRPr>
          </a:p>
        </p:txBody>
      </p:sp>
      <p:sp>
        <p:nvSpPr>
          <p:cNvPr id="27546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lvl1pPr algn="r">
              <a:defRPr sz="1400" i="0">
                <a:effectLst/>
                <a:latin typeface="+mn-lt"/>
                <a:cs typeface="ＭＳ Ｐゴシック" charset="0"/>
              </a:defRPr>
            </a:lvl1pPr>
          </a:lstStyle>
          <a:p>
            <a:pPr defTabSz="914400" fontAlgn="base">
              <a:spcBef>
                <a:spcPct val="0"/>
              </a:spcBef>
              <a:spcAft>
                <a:spcPct val="0"/>
              </a:spcAft>
            </a:pPr>
            <a:fld id="{B0C41275-1FF7-F641-B1A1-D37101B1EEAD}" type="slidenum">
              <a:rPr lang="en-US" smtClean="0">
                <a:solidFill>
                  <a:srgbClr val="000000"/>
                </a:solidFill>
                <a:latin typeface="Times New Roman"/>
                <a:ea typeface="ＭＳ Ｐゴシック" charset="0"/>
              </a:rPr>
              <a:pPr defTabSz="914400" fontAlgn="base">
                <a:spcBef>
                  <a:spcPct val="0"/>
                </a:spcBef>
                <a:spcAft>
                  <a:spcPct val="0"/>
                </a:spcAft>
              </a:pPr>
              <a:t>‹#›</a:t>
            </a:fld>
            <a:endParaRPr lang="en-US" smtClean="0">
              <a:solidFill>
                <a:srgbClr val="000000"/>
              </a:solidFill>
              <a:latin typeface="Times New Roman"/>
              <a:ea typeface="ＭＳ Ｐゴシック" charset="0"/>
            </a:endParaRPr>
          </a:p>
        </p:txBody>
      </p:sp>
    </p:spTree>
    <p:extLst>
      <p:ext uri="{BB962C8B-B14F-4D97-AF65-F5344CB8AC3E}">
        <p14:creationId xmlns:p14="http://schemas.microsoft.com/office/powerpoint/2010/main" val="680352611"/>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transition xmlns:p14="http://schemas.microsoft.com/office/powerpoint/2010/mai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bwMode="auto">
          <a:xfrm>
            <a:off x="401638" y="1633538"/>
            <a:ext cx="3751262"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3" tIns="35713" rIns="35713" bIns="35713" numCol="1" anchor="t" anchorCtr="0" compatLnSpc="1">
            <a:prstTxWarp prst="textNoShape">
              <a:avLst/>
            </a:prstTxWarp>
          </a:bodyPr>
          <a:lstStyle/>
          <a:p>
            <a:pPr lvl="0"/>
            <a:r>
              <a:rPr lang="en-US">
                <a:sym typeface="Helvetica Neue" charset="0"/>
              </a:rPr>
              <a:t>Click to edit Master text styles</a:t>
            </a:r>
          </a:p>
          <a:p>
            <a:pPr lvl="1"/>
            <a:r>
              <a:rPr lang="en-US">
                <a:sym typeface="Helvetica Neue" charset="0"/>
              </a:rPr>
              <a:t>Second level</a:t>
            </a:r>
          </a:p>
          <a:p>
            <a:pPr lvl="2"/>
            <a:r>
              <a:rPr lang="en-US">
                <a:sym typeface="Helvetica Neue" charset="0"/>
              </a:rPr>
              <a:t>Third level</a:t>
            </a:r>
          </a:p>
          <a:p>
            <a:pPr lvl="3"/>
            <a:r>
              <a:rPr lang="en-US">
                <a:sym typeface="Helvetica Neue" charset="0"/>
              </a:rPr>
              <a:t>Fourth level</a:t>
            </a:r>
          </a:p>
          <a:p>
            <a:pPr lvl="4"/>
            <a:r>
              <a:rPr lang="en-US">
                <a:sym typeface="Helvetica Neue" charset="0"/>
              </a:rPr>
              <a:t>Fifth level</a:t>
            </a:r>
          </a:p>
        </p:txBody>
      </p:sp>
      <p:sp>
        <p:nvSpPr>
          <p:cNvPr id="161795" name="Line 3"/>
          <p:cNvSpPr>
            <a:spLocks noChangeShapeType="1"/>
          </p:cNvSpPr>
          <p:nvPr/>
        </p:nvSpPr>
        <p:spPr bwMode="auto">
          <a:xfrm>
            <a:off x="455613" y="1384300"/>
            <a:ext cx="3606800" cy="9525"/>
          </a:xfrm>
          <a:prstGeom prst="line">
            <a:avLst/>
          </a:prstGeom>
          <a:noFill/>
          <a:ln w="12700">
            <a:solidFill>
              <a:srgbClr val="9A9A9A"/>
            </a:solidFill>
            <a:miter lim="800000"/>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1796" name="Rectangle 4"/>
          <p:cNvSpPr>
            <a:spLocks noGrp="1" noChangeArrowheads="1"/>
          </p:cNvSpPr>
          <p:nvPr>
            <p:ph type="title"/>
          </p:nvPr>
        </p:nvSpPr>
        <p:spPr bwMode="auto">
          <a:xfrm>
            <a:off x="401638" y="231775"/>
            <a:ext cx="3751262"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35713" tIns="35713" rIns="35713" bIns="35713" numCol="1" anchor="b" anchorCtr="0" compatLnSpc="1">
            <a:prstTxWarp prst="textNoShape">
              <a:avLst/>
            </a:prstTxWarp>
          </a:bodyPr>
          <a:lstStyle/>
          <a:p>
            <a:pPr lvl="0"/>
            <a:r>
              <a:rPr lang="en-US">
                <a:sym typeface="Gill Sans Light" charset="0"/>
              </a:rPr>
              <a:t>Click to edit Master title style</a:t>
            </a:r>
          </a:p>
        </p:txBody>
      </p:sp>
    </p:spTree>
    <p:extLst>
      <p:ext uri="{BB962C8B-B14F-4D97-AF65-F5344CB8AC3E}">
        <p14:creationId xmlns:p14="http://schemas.microsoft.com/office/powerpoint/2010/main" val="3971016203"/>
      </p:ext>
    </p:extLst>
  </p:cSld>
  <p:clrMap bg1="lt1" tx1="dk1" bg2="lt2" tx2="dk2" accent1="accent1" accent2="accent2" accent3="accent3" accent4="accent4" accent5="accent5" accent6="accent6" hlink="hlink" folHlink="folHlink"/>
  <p:sldLayoutIdLst>
    <p:sldLayoutId id="2147483726" r:id="rId1"/>
    <p:sldLayoutId id="2147483727" r:id="rId2"/>
    <p:sldLayoutId id="2147484250" r:id="rId3"/>
  </p:sldLayoutIdLst>
  <p:transition xmlns:p14="http://schemas.microsoft.com/office/powerpoint/2010/main"/>
  <p:txStyles>
    <p:titleStyle>
      <a:lvl1pPr algn="l" defTabSz="642938" rtl="0" eaLnBrk="0" fontAlgn="base" hangingPunct="0">
        <a:spcBef>
          <a:spcPct val="0"/>
        </a:spcBef>
        <a:spcAft>
          <a:spcPct val="0"/>
        </a:spcAft>
        <a:defRPr sz="3400">
          <a:solidFill>
            <a:schemeClr val="tx1"/>
          </a:solidFill>
          <a:latin typeface="+mj-lt"/>
          <a:ea typeface="ＭＳ Ｐゴシック" pitchFamily="34" charset="-128"/>
          <a:cs typeface="ＭＳ Ｐゴシック" charset="0"/>
          <a:sym typeface="Gill Sans Light" charset="0"/>
        </a:defRPr>
      </a:lvl1pPr>
      <a:lvl2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2pPr>
      <a:lvl3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3pPr>
      <a:lvl4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4pPr>
      <a:lvl5pPr algn="l" defTabSz="642938" rtl="0" eaLnBrk="0" fontAlgn="base" hangingPunct="0">
        <a:spcBef>
          <a:spcPct val="0"/>
        </a:spcBef>
        <a:spcAft>
          <a:spcPct val="0"/>
        </a:spcAft>
        <a:defRPr sz="3400">
          <a:solidFill>
            <a:schemeClr val="tx1"/>
          </a:solidFill>
          <a:latin typeface="Gill Sans Light" charset="0"/>
          <a:ea typeface="ＭＳ Ｐゴシック" pitchFamily="34" charset="-128"/>
          <a:cs typeface="ＭＳ Ｐゴシック" charset="0"/>
          <a:sym typeface="Gill Sans Light" charset="0"/>
        </a:defRPr>
      </a:lvl5pPr>
      <a:lvl6pPr marL="457200" algn="l" defTabSz="642938" rtl="0" fontAlgn="base">
        <a:spcBef>
          <a:spcPct val="0"/>
        </a:spcBef>
        <a:spcAft>
          <a:spcPct val="0"/>
        </a:spcAft>
        <a:defRPr sz="3400">
          <a:solidFill>
            <a:schemeClr val="tx1"/>
          </a:solidFill>
          <a:latin typeface="Gill Sans Light" charset="0"/>
          <a:sym typeface="Gill Sans Light" charset="0"/>
        </a:defRPr>
      </a:lvl6pPr>
      <a:lvl7pPr marL="914400" algn="l" defTabSz="642938" rtl="0" fontAlgn="base">
        <a:spcBef>
          <a:spcPct val="0"/>
        </a:spcBef>
        <a:spcAft>
          <a:spcPct val="0"/>
        </a:spcAft>
        <a:defRPr sz="3400">
          <a:solidFill>
            <a:schemeClr val="tx1"/>
          </a:solidFill>
          <a:latin typeface="Gill Sans Light" charset="0"/>
          <a:sym typeface="Gill Sans Light" charset="0"/>
        </a:defRPr>
      </a:lvl7pPr>
      <a:lvl8pPr marL="1371600" algn="l" defTabSz="642938" rtl="0" fontAlgn="base">
        <a:spcBef>
          <a:spcPct val="0"/>
        </a:spcBef>
        <a:spcAft>
          <a:spcPct val="0"/>
        </a:spcAft>
        <a:defRPr sz="3400">
          <a:solidFill>
            <a:schemeClr val="tx1"/>
          </a:solidFill>
          <a:latin typeface="Gill Sans Light" charset="0"/>
          <a:sym typeface="Gill Sans Light" charset="0"/>
        </a:defRPr>
      </a:lvl8pPr>
      <a:lvl9pPr marL="1828800" algn="l" defTabSz="642938" rtl="0" fontAlgn="base">
        <a:spcBef>
          <a:spcPct val="0"/>
        </a:spcBef>
        <a:spcAft>
          <a:spcPct val="0"/>
        </a:spcAft>
        <a:defRPr sz="3400">
          <a:solidFill>
            <a:schemeClr val="tx1"/>
          </a:solidFill>
          <a:latin typeface="Gill Sans Light" charset="0"/>
          <a:sym typeface="Gill Sans Light" charset="0"/>
        </a:defRPr>
      </a:lvl9pPr>
    </p:titleStyle>
    <p:bodyStyle>
      <a:lvl1pPr marL="187325" indent="-187325" algn="l" defTabSz="642938" rtl="0" eaLnBrk="0" fontAlgn="base" hangingPunct="0">
        <a:spcBef>
          <a:spcPts val="2113"/>
        </a:spcBef>
        <a:spcAft>
          <a:spcPct val="0"/>
        </a:spcAft>
        <a:buClr>
          <a:srgbClr val="000000"/>
        </a:buClr>
        <a:buSzPct val="100000"/>
        <a:buFont typeface="Helvetica Neue" charset="0"/>
        <a:buChar char="•"/>
        <a:defRPr>
          <a:solidFill>
            <a:schemeClr val="tx1"/>
          </a:solidFill>
          <a:latin typeface="+mn-lt"/>
          <a:ea typeface="ＭＳ Ｐゴシック" pitchFamily="34" charset="-128"/>
          <a:cs typeface="ＭＳ Ｐゴシック" charset="0"/>
          <a:sym typeface="Helvetica Neue" charset="0"/>
        </a:defRPr>
      </a:lvl1pPr>
      <a:lvl2pPr marL="463550"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2pPr>
      <a:lvl3pPr marL="776288" indent="-187325" algn="l" defTabSz="642938" rtl="0" eaLnBrk="0" fontAlgn="base" hangingPunct="0">
        <a:spcBef>
          <a:spcPts val="1263"/>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3pPr>
      <a:lvl4pPr marL="1089025"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4pPr>
      <a:lvl5pPr marL="1401763"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5pPr>
      <a:lvl6pPr marL="18589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6pPr>
      <a:lvl7pPr marL="23161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7pPr>
      <a:lvl8pPr marL="27733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8pPr>
      <a:lvl9pPr marL="32305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ea typeface="ＭＳ Ｐゴシック" charset="-128"/>
          <a:sym typeface="Helvetica Neue"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defTabSz="914400" fontAlgn="base">
              <a:spcBef>
                <a:spcPct val="0"/>
              </a:spcBef>
              <a:spcAft>
                <a:spcPct val="0"/>
              </a:spcAft>
              <a:defRPr/>
            </a:pPr>
            <a:fld id="{6CF23B3D-8E5F-EA49-BEEF-A853E883A559}" type="slidenum">
              <a:rPr lang="en-US">
                <a:ea typeface="ＭＳ Ｐゴシック" charset="0"/>
                <a:cs typeface="ＭＳ Ｐゴシック" charset="0"/>
              </a:rPr>
              <a:pPr defTabSz="914400"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5905995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xmlns:p14="http://schemas.microsoft.com/office/powerpoint/2010/main"/>
  <p:txStyles>
    <p:titleStyle>
      <a:lvl1pPr algn="ctr" defTabSz="457200" rtl="0" eaLnBrk="0" fontAlgn="base" hangingPunct="0">
        <a:spcBef>
          <a:spcPct val="0"/>
        </a:spcBef>
        <a:spcAft>
          <a:spcPct val="0"/>
        </a:spcAft>
        <a:defRPr sz="4400">
          <a:solidFill>
            <a:schemeClr val="tx1"/>
          </a:solidFill>
          <a:latin typeface="+mj-lt"/>
          <a:ea typeface="+mj-ea"/>
          <a:cs typeface="ＭＳ Ｐゴシック"/>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ＭＳ Ｐゴシック"/>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ＭＳ Ｐゴシック"/>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ea typeface="+mn-ea"/>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ea typeface="+mn-ea"/>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ea typeface="+mn-ea"/>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897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306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17306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52D79BC3-AAC4-DE4D-8785-E10C428C3003}"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343188382"/>
      </p:ext>
    </p:extLst>
  </p:cSld>
  <p:clrMap bg1="lt1" tx1="dk1" bg2="lt2" tx2="dk2" accent1="accent1" accent2="accent2" accent3="accent3" accent4="accent4" accent5="accent5" accent6="accent6" hlink="hlink" folHlink="folHlink"/>
  <p:sldLayoutIdLst>
    <p:sldLayoutId id="2147483741" r:id="rId1"/>
    <p:sldLayoutId id="2147483742" r:id="rId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ctr" anchorCtr="0" compatLnSpc="1">
            <a:prstTxWarp prst="textNoShape">
              <a:avLst/>
            </a:prstTxWarp>
          </a:bodyPr>
          <a:lstStyle/>
          <a:p>
            <a:pPr lvl="0"/>
            <a:r>
              <a:rPr lang="en-US"/>
              <a:t>Click to edit Master title style</a:t>
            </a:r>
          </a:p>
        </p:txBody>
      </p:sp>
      <p:sp>
        <p:nvSpPr>
          <p:cNvPr id="2150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0" tIns="45711" rIns="91420" bIns="4571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20" tIns="45711" rIns="91420" bIns="45711"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4B9DB187-FE8D-2545-9131-C0E8F12C0C58}"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61804882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mj-ea"/>
          <a:cs typeface="ＭＳ Ｐゴシック"/>
        </a:defRPr>
      </a:lvl1pPr>
      <a:lvl2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2pPr>
      <a:lvl3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3pPr>
      <a:lvl4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4pPr>
      <a:lvl5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a:defRPr>
      </a:lvl5pPr>
      <a:lvl6pPr marL="457200" algn="ctr" rtl="0" fontAlgn="base">
        <a:spcBef>
          <a:spcPct val="0"/>
        </a:spcBef>
        <a:spcAft>
          <a:spcPct val="0"/>
        </a:spcAft>
        <a:defRPr sz="4400">
          <a:solidFill>
            <a:schemeClr val="tx2"/>
          </a:solidFill>
          <a:latin typeface="Times New Roman" pitchFamily="18" charset="0"/>
          <a:ea typeface="ＭＳ Ｐゴシック" pitchFamily="34" charset="-128"/>
        </a:defRPr>
      </a:lvl6pPr>
      <a:lvl7pPr marL="914400" algn="ctr" rtl="0" fontAlgn="base">
        <a:spcBef>
          <a:spcPct val="0"/>
        </a:spcBef>
        <a:spcAft>
          <a:spcPct val="0"/>
        </a:spcAft>
        <a:defRPr sz="4400">
          <a:solidFill>
            <a:schemeClr val="tx2"/>
          </a:solidFill>
          <a:latin typeface="Times New Roman" pitchFamily="18" charset="0"/>
          <a:ea typeface="ＭＳ Ｐゴシック" pitchFamily="34" charset="-128"/>
        </a:defRPr>
      </a:lvl7pPr>
      <a:lvl8pPr marL="1371600" algn="ctr" rtl="0" fontAlgn="base">
        <a:spcBef>
          <a:spcPct val="0"/>
        </a:spcBef>
        <a:spcAft>
          <a:spcPct val="0"/>
        </a:spcAft>
        <a:defRPr sz="4400">
          <a:solidFill>
            <a:schemeClr val="tx2"/>
          </a:solidFill>
          <a:latin typeface="Times New Roman" pitchFamily="18" charset="0"/>
          <a:ea typeface="ＭＳ Ｐゴシック" pitchFamily="34" charset="-128"/>
        </a:defRPr>
      </a:lvl8pPr>
      <a:lvl9pPr marL="1828800" algn="ctr" rtl="0" fontAlgn="base">
        <a:spcBef>
          <a:spcPct val="0"/>
        </a:spcBef>
        <a:spcAft>
          <a:spcPct val="0"/>
        </a:spcAft>
        <a:defRPr sz="4400">
          <a:solidFill>
            <a:schemeClr val="tx2"/>
          </a:solidFill>
          <a:latin typeface="Times New Roman" pitchFamily="18" charset="0"/>
          <a:ea typeface="ＭＳ Ｐゴシック"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89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89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FFFFFF"/>
                </a:solidFill>
                <a:latin typeface="+mn-lt"/>
                <a:ea typeface="+mn-ea"/>
                <a:cs typeface="+mn-cs"/>
              </a:defRPr>
            </a:lvl1pPr>
          </a:lstStyle>
          <a:p>
            <a:pPr defTabSz="914400" fontAlgn="base">
              <a:spcBef>
                <a:spcPct val="0"/>
              </a:spcBef>
              <a:spcAft>
                <a:spcPct val="0"/>
              </a:spcAft>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ＭＳ Ｐゴシック" charset="0"/>
              </a:defRPr>
            </a:lvl1pPr>
          </a:lstStyle>
          <a:p>
            <a:pPr defTabSz="914400" fontAlgn="base">
              <a:spcBef>
                <a:spcPct val="0"/>
              </a:spcBef>
              <a:spcAft>
                <a:spcPct val="0"/>
              </a:spcAft>
              <a:defRPr/>
            </a:pPr>
            <a:fld id="{E8148E39-CFD8-A04F-9132-D138D5A02E7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005074770"/>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457200" rtl="0" eaLnBrk="0" fontAlgn="base" hangingPunct="0">
        <a:spcBef>
          <a:spcPct val="0"/>
        </a:spcBef>
        <a:spcAft>
          <a:spcPct val="0"/>
        </a:spcAft>
        <a:defRPr sz="44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ＭＳ Ｐゴシック"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ＭＳ Ｐゴシック"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ＭＳ Ｐゴシック" charset="0"/>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064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064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latin typeface="Calibri" charset="0"/>
                <a:cs typeface="Arial" charset="0"/>
              </a:defRPr>
            </a:lvl1pPr>
          </a:lstStyle>
          <a:p>
            <a:pPr defTabSz="914400" fontAlgn="base">
              <a:spcBef>
                <a:spcPct val="0"/>
              </a:spcBef>
              <a:spcAft>
                <a:spcPct val="0"/>
              </a:spcAft>
              <a:defRPr/>
            </a:pPr>
            <a:fld id="{0A5464F8-2C4F-134D-8236-AB96F7E46F60}" type="datetimeFigureOut">
              <a:rPr lang="en-US">
                <a:ea typeface="ＭＳ Ｐゴシック" charset="0"/>
              </a:rPr>
              <a:pPr defTabSz="914400" fontAlgn="base">
                <a:spcBef>
                  <a:spcPct val="0"/>
                </a:spcBef>
                <a:spcAft>
                  <a:spcPct val="0"/>
                </a:spcAft>
                <a:defRPr/>
              </a:pPr>
              <a:t>6/12/14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white">
                    <a:tint val="75000"/>
                  </a:prstClr>
                </a:solidFill>
                <a:latin typeface="+mn-lt"/>
                <a:ea typeface="+mn-ea"/>
                <a:cs typeface="+mn-cs"/>
              </a:defRPr>
            </a:lvl1pPr>
          </a:lstStyle>
          <a:p>
            <a:pPr defTabSz="914400">
              <a:defRPr/>
            </a:pPr>
            <a:endParaRPr lang="en-US">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charset="0"/>
                <a:cs typeface="Arial" charset="0"/>
              </a:defRPr>
            </a:lvl1pPr>
          </a:lstStyle>
          <a:p>
            <a:pPr defTabSz="914400" fontAlgn="base">
              <a:spcBef>
                <a:spcPct val="0"/>
              </a:spcBef>
              <a:spcAft>
                <a:spcPct val="0"/>
              </a:spcAft>
              <a:defRPr/>
            </a:pPr>
            <a:fld id="{090CC1E9-3A6B-A149-9B26-F4DF996A6D3A}"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471315458"/>
      </p:ext>
    </p:extLst>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ransition xmlns:p14="http://schemas.microsoft.com/office/powerpoint/2010/main"/>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31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1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cs typeface="ＭＳ Ｐゴシック"/>
            </a:endParaRPr>
          </a:p>
        </p:txBody>
      </p:sp>
      <p:sp>
        <p:nvSpPr>
          <p:cNvPr id="1331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cs typeface="ＭＳ Ｐゴシック"/>
            </a:endParaRPr>
          </a:p>
        </p:txBody>
      </p:sp>
      <p:sp>
        <p:nvSpPr>
          <p:cNvPr id="1331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E9BBA1E9-C991-E04C-B82A-8FBA4075DBA7}"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276458506"/>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6pPr>
      <a:lvl7pPr marL="9144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7pPr>
      <a:lvl8pPr marL="13716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8pPr>
      <a:lvl9pPr marL="1828800"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741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7411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0A49F860-EABA-A148-8C03-BDE271662146}" type="datetimeFigureOut">
              <a:rPr lang="en-US">
                <a:ea typeface="ＭＳ Ｐゴシック" charset="0"/>
              </a:rPr>
              <a:pPr defTabSz="914400" fontAlgn="base">
                <a:spcBef>
                  <a:spcPct val="0"/>
                </a:spcBef>
                <a:spcAft>
                  <a:spcPct val="0"/>
                </a:spcAft>
                <a:defRPr/>
              </a:pPr>
              <a:t>6/12/14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ea typeface="+mn-ea"/>
                <a:cs typeface="Arial" pitchFamily="34"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77C0ABA5-7A62-DD40-8E1C-C1E59FA8659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12992835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ransition xmlns:p14="http://schemas.microsoft.com/office/powerpoint/2010/main" spd="slow">
    <p:randomBar dir="vert"/>
  </p:transitio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731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04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a:endParaRPr>
          </a:p>
        </p:txBody>
      </p:sp>
      <p:sp>
        <p:nvSpPr>
          <p:cNvPr id="3604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rgbClr val="000000"/>
                </a:solidFill>
                <a:latin typeface="+mn-lt"/>
                <a:ea typeface="+mn-ea"/>
                <a:cs typeface="+mn-cs"/>
              </a:defRPr>
            </a:lvl1pPr>
          </a:lstStyle>
          <a:p>
            <a:pPr defTabSz="914400" fontAlgn="base">
              <a:spcBef>
                <a:spcPct val="0"/>
              </a:spcBef>
              <a:spcAft>
                <a:spcPct val="0"/>
              </a:spcAft>
              <a:defRPr/>
            </a:pPr>
            <a:endParaRPr lang="en-US">
              <a:latin typeface="Times"/>
            </a:endParaRPr>
          </a:p>
        </p:txBody>
      </p:sp>
      <p:sp>
        <p:nvSpPr>
          <p:cNvPr id="3604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charset="0"/>
                <a:cs typeface="Arial" charset="0"/>
              </a:defRPr>
            </a:lvl1pPr>
          </a:lstStyle>
          <a:p>
            <a:pPr defTabSz="914400" fontAlgn="base">
              <a:spcBef>
                <a:spcPct val="0"/>
              </a:spcBef>
              <a:spcAft>
                <a:spcPct val="0"/>
              </a:spcAft>
              <a:defRPr/>
            </a:pPr>
            <a:fld id="{16EC9555-97D7-7A43-8825-6FD374087CF1}"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83137565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pitchFamily="18"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pitchFamily="18" charset="0"/>
        </a:defRPr>
      </a:lvl6pPr>
      <a:lvl7pPr marL="914400" algn="ctr" rtl="0" fontAlgn="base">
        <a:spcBef>
          <a:spcPct val="0"/>
        </a:spcBef>
        <a:spcAft>
          <a:spcPct val="0"/>
        </a:spcAft>
        <a:defRPr sz="4400">
          <a:solidFill>
            <a:schemeClr val="tx2"/>
          </a:solidFill>
          <a:latin typeface="Times" pitchFamily="18" charset="0"/>
        </a:defRPr>
      </a:lvl7pPr>
      <a:lvl8pPr marL="1371600" algn="ctr" rtl="0" fontAlgn="base">
        <a:spcBef>
          <a:spcPct val="0"/>
        </a:spcBef>
        <a:spcAft>
          <a:spcPct val="0"/>
        </a:spcAft>
        <a:defRPr sz="4400">
          <a:solidFill>
            <a:schemeClr val="tx2"/>
          </a:solidFill>
          <a:latin typeface="Times" pitchFamily="18" charset="0"/>
        </a:defRPr>
      </a:lvl8pPr>
      <a:lvl9pPr marL="1828800" algn="ctr" rtl="0" fontAlgn="base">
        <a:spcBef>
          <a:spcPct val="0"/>
        </a:spcBef>
        <a:spcAft>
          <a:spcPct val="0"/>
        </a:spcAft>
        <a:defRPr sz="4400">
          <a:solidFill>
            <a:schemeClr val="tx2"/>
          </a:solidFill>
          <a:latin typeface="Times"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02" name="Title Placeholder 1"/>
          <p:cNvSpPr>
            <a:spLocks noGrp="1"/>
          </p:cNvSpPr>
          <p:nvPr>
            <p:ph type="title"/>
          </p:nvPr>
        </p:nvSpPr>
        <p:spPr bwMode="auto">
          <a:xfrm>
            <a:off x="457200" y="77788"/>
            <a:ext cx="822960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t>Click to edit Master title style</a:t>
            </a:r>
          </a:p>
        </p:txBody>
      </p:sp>
      <p:sp>
        <p:nvSpPr>
          <p:cNvPr id="409603" name="Text Placeholder 2"/>
          <p:cNvSpPr>
            <a:spLocks noGrp="1"/>
          </p:cNvSpPr>
          <p:nvPr>
            <p:ph type="body" idx="1"/>
          </p:nvPr>
        </p:nvSpPr>
        <p:spPr bwMode="auto">
          <a:xfrm>
            <a:off x="457200" y="1393825"/>
            <a:ext cx="8229600" cy="470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29" tIns="45714" rIns="91429" bIns="45714"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02D512EA-1B01-104D-AADA-96F9CE8277F2}" type="datetime1">
              <a:rPr lang="en-US">
                <a:ea typeface="ＭＳ Ｐゴシック" charset="0"/>
              </a:rPr>
              <a:pPr defTabSz="914400" fontAlgn="base">
                <a:spcBef>
                  <a:spcPct val="0"/>
                </a:spcBef>
                <a:spcAft>
                  <a:spcPct val="0"/>
                </a:spcAft>
                <a:defRPr/>
              </a:pPr>
              <a:t>6/12/14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29" tIns="45714" rIns="91429" bIns="45714" numCol="1" anchor="ctr" anchorCtr="0" compatLnSpc="1">
            <a:prstTxWarp prst="textNoShape">
              <a:avLst/>
            </a:prstTxWarp>
          </a:bodyPr>
          <a:lstStyle>
            <a:lvl1pPr algn="ctr">
              <a:defRPr sz="1200">
                <a:solidFill>
                  <a:srgbClr val="898989"/>
                </a:solidFill>
                <a:latin typeface="Calibri" pitchFamily="34" charset="0"/>
                <a:ea typeface="+mn-ea"/>
                <a:cs typeface="Arial" pitchFamily="34" charset="0"/>
              </a:defRPr>
            </a:lvl1pPr>
          </a:lstStyle>
          <a:p>
            <a:pPr defTabSz="914400" fontAlgn="base">
              <a:spcBef>
                <a:spcPct val="0"/>
              </a:spcBef>
              <a:spcAft>
                <a:spcPct val="0"/>
              </a:spcAft>
              <a:defRPr/>
            </a:pPr>
            <a:r>
              <a:rPr lang="en-US"/>
              <a:t>Greg Sullivan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29" tIns="45714" rIns="91429" bIns="45714"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0601E838-33F0-7944-BC58-395DD2A106E2}"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731875102"/>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ransition xmlns:p14="http://schemas.microsoft.com/office/powerpoint/2010/main" spd="slow">
    <p:randomBar dir="vert"/>
  </p:transition>
  <p:hf hdr="0" ftr="0" dt="0"/>
  <p:txStyles>
    <p:titleStyle>
      <a:lvl1pPr algn="ctr" defTabSz="455613" rtl="0" eaLnBrk="0" fontAlgn="base" hangingPunct="0">
        <a:spcBef>
          <a:spcPct val="0"/>
        </a:spcBef>
        <a:spcAft>
          <a:spcPct val="0"/>
        </a:spcAft>
        <a:defRPr sz="3200" kern="1200">
          <a:solidFill>
            <a:schemeClr val="tx1"/>
          </a:solidFill>
          <a:latin typeface="+mj-lt"/>
          <a:ea typeface="ＭＳ Ｐゴシック" charset="0"/>
          <a:cs typeface="ＭＳ Ｐゴシック" charset="0"/>
        </a:defRPr>
      </a:lvl1pPr>
      <a:lvl2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2pPr>
      <a:lvl3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3pPr>
      <a:lvl4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4pPr>
      <a:lvl5pPr algn="ctr" defTabSz="455613" rtl="0" eaLnBrk="0" fontAlgn="base" hangingPunct="0">
        <a:spcBef>
          <a:spcPct val="0"/>
        </a:spcBef>
        <a:spcAft>
          <a:spcPct val="0"/>
        </a:spcAft>
        <a:defRPr sz="3200">
          <a:solidFill>
            <a:schemeClr val="tx1"/>
          </a:solidFill>
          <a:latin typeface="Calibri" pitchFamily="34" charset="0"/>
          <a:ea typeface="ＭＳ Ｐゴシック" charset="0"/>
          <a:cs typeface="ＭＳ Ｐゴシック" charset="0"/>
        </a:defRPr>
      </a:lvl5pPr>
      <a:lvl6pPr marL="457200" algn="ctr" defTabSz="455613" rtl="0" fontAlgn="base">
        <a:spcBef>
          <a:spcPct val="0"/>
        </a:spcBef>
        <a:spcAft>
          <a:spcPct val="0"/>
        </a:spcAft>
        <a:defRPr sz="3200">
          <a:solidFill>
            <a:schemeClr val="tx1"/>
          </a:solidFill>
          <a:latin typeface="Calibri" pitchFamily="34" charset="0"/>
        </a:defRPr>
      </a:lvl6pPr>
      <a:lvl7pPr marL="914400" algn="ctr" defTabSz="455613" rtl="0" fontAlgn="base">
        <a:spcBef>
          <a:spcPct val="0"/>
        </a:spcBef>
        <a:spcAft>
          <a:spcPct val="0"/>
        </a:spcAft>
        <a:defRPr sz="3200">
          <a:solidFill>
            <a:schemeClr val="tx1"/>
          </a:solidFill>
          <a:latin typeface="Calibri" pitchFamily="34" charset="0"/>
        </a:defRPr>
      </a:lvl7pPr>
      <a:lvl8pPr marL="1371600" algn="ctr" defTabSz="455613" rtl="0" fontAlgn="base">
        <a:spcBef>
          <a:spcPct val="0"/>
        </a:spcBef>
        <a:spcAft>
          <a:spcPct val="0"/>
        </a:spcAft>
        <a:defRPr sz="3200">
          <a:solidFill>
            <a:schemeClr val="tx1"/>
          </a:solidFill>
          <a:latin typeface="Calibri" pitchFamily="34" charset="0"/>
        </a:defRPr>
      </a:lvl8pPr>
      <a:lvl9pPr marL="1828800" algn="ctr" defTabSz="455613" rtl="0" fontAlgn="base">
        <a:spcBef>
          <a:spcPct val="0"/>
        </a:spcBef>
        <a:spcAft>
          <a:spcPct val="0"/>
        </a:spcAft>
        <a:defRPr sz="3200">
          <a:solidFill>
            <a:schemeClr val="tx1"/>
          </a:solidFill>
          <a:latin typeface="Calibri" pitchFamily="34" charset="0"/>
        </a:defRPr>
      </a:lvl9pPr>
    </p:titleStyle>
    <p:bodyStyle>
      <a:lvl1pPr marL="341313" indent="-341313" algn="l" defTabSz="455613"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1363" indent="-284163" algn="l" defTabSz="455613"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2pPr>
      <a:lvl3pPr marL="1141413" indent="-227013" algn="l" defTabSz="455613" rtl="0" eaLnBrk="0" fontAlgn="base" hangingPunct="0">
        <a:spcBef>
          <a:spcPct val="20000"/>
        </a:spcBef>
        <a:spcAft>
          <a:spcPct val="0"/>
        </a:spcAft>
        <a:buFont typeface="Arial" charset="0"/>
        <a:buChar char="•"/>
        <a:defRPr kern="1200">
          <a:solidFill>
            <a:schemeClr val="tx1"/>
          </a:solidFill>
          <a:latin typeface="+mn-lt"/>
          <a:ea typeface="ＭＳ Ｐゴシック" charset="0"/>
          <a:cs typeface="+mn-cs"/>
        </a:defRPr>
      </a:lvl3pPr>
      <a:lvl4pPr marL="1598613" indent="-227013" algn="l" defTabSz="455613" rtl="0" eaLnBrk="0" fontAlgn="base" hangingPunct="0">
        <a:spcBef>
          <a:spcPct val="20000"/>
        </a:spcBef>
        <a:spcAft>
          <a:spcPct val="0"/>
        </a:spcAft>
        <a:buFont typeface="Arial" charset="0"/>
        <a:buChar char="–"/>
        <a:defRPr kern="1200">
          <a:solidFill>
            <a:schemeClr val="tx1"/>
          </a:solidFill>
          <a:latin typeface="+mn-lt"/>
          <a:ea typeface="ＭＳ Ｐゴシック" charset="0"/>
          <a:cs typeface="+mn-cs"/>
        </a:defRPr>
      </a:lvl4pPr>
      <a:lvl5pPr marL="2055813" indent="-227013" algn="l" defTabSz="455613" rtl="0" eaLnBrk="0" fontAlgn="base" hangingPunct="0">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4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4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Arial"/>
              <a:ea typeface="ＭＳ Ｐゴシック"/>
            </a:endParaRPr>
          </a:p>
        </p:txBody>
      </p:sp>
      <p:sp>
        <p:nvSpPr>
          <p:cNvPr id="2150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Arial"/>
              <a:ea typeface="ＭＳ Ｐゴシック"/>
            </a:endParaRPr>
          </a:p>
        </p:txBody>
      </p:sp>
      <p:sp>
        <p:nvSpPr>
          <p:cNvPr id="21504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cs typeface="ＭＳ Ｐゴシック" charset="0"/>
              </a:defRPr>
            </a:lvl1pPr>
          </a:lstStyle>
          <a:p>
            <a:pPr defTabSz="914400" fontAlgn="base">
              <a:spcBef>
                <a:spcPct val="0"/>
              </a:spcBef>
              <a:spcAft>
                <a:spcPct val="0"/>
              </a:spcAft>
            </a:pPr>
            <a:fld id="{84050934-8162-7E4C-AC05-61986043C253}" type="slidenum">
              <a:rPr lang="en-US">
                <a:latin typeface="Arial" charset="0"/>
                <a:ea typeface="ＭＳ Ｐゴシック" charset="0"/>
              </a:rPr>
              <a:pPr defTabSz="914400" fontAlgn="base">
                <a:spcBef>
                  <a:spcPct val="0"/>
                </a:spcBef>
                <a:spcAft>
                  <a:spcPct val="0"/>
                </a:spcAft>
              </a:pPr>
              <a:t>‹#›</a:t>
            </a:fld>
            <a:endParaRPr lang="en-US">
              <a:latin typeface="Arial" charset="0"/>
              <a:ea typeface="ＭＳ Ｐゴシック" charset="0"/>
            </a:endParaRPr>
          </a:p>
        </p:txBody>
      </p:sp>
    </p:spTree>
    <p:extLst>
      <p:ext uri="{BB962C8B-B14F-4D97-AF65-F5344CB8AC3E}">
        <p14:creationId xmlns:p14="http://schemas.microsoft.com/office/powerpoint/2010/main" val="4222598085"/>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pitchFamily="-112" charset="-128"/>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pitchFamily="-112" charset="-128"/>
        </a:defRPr>
      </a:lvl6pPr>
      <a:lvl7pPr marL="914400" algn="ctr" rtl="0" fontAlgn="base">
        <a:spcBef>
          <a:spcPct val="0"/>
        </a:spcBef>
        <a:spcAft>
          <a:spcPct val="0"/>
        </a:spcAft>
        <a:defRPr sz="4400">
          <a:solidFill>
            <a:schemeClr val="tx2"/>
          </a:solidFill>
          <a:latin typeface="Arial" charset="0"/>
          <a:ea typeface="ＭＳ Ｐゴシック" pitchFamily="-112" charset="-128"/>
        </a:defRPr>
      </a:lvl7pPr>
      <a:lvl8pPr marL="1371600" algn="ctr" rtl="0" fontAlgn="base">
        <a:spcBef>
          <a:spcPct val="0"/>
        </a:spcBef>
        <a:spcAft>
          <a:spcPct val="0"/>
        </a:spcAft>
        <a:defRPr sz="4400">
          <a:solidFill>
            <a:schemeClr val="tx2"/>
          </a:solidFill>
          <a:latin typeface="Arial" charset="0"/>
          <a:ea typeface="ＭＳ Ｐゴシック" pitchFamily="-112" charset="-128"/>
        </a:defRPr>
      </a:lvl8pPr>
      <a:lvl9pPr marL="1828800" algn="ctr" rtl="0" fontAlgn="base">
        <a:spcBef>
          <a:spcPct val="0"/>
        </a:spcBef>
        <a:spcAft>
          <a:spcPct val="0"/>
        </a:spcAft>
        <a:defRPr sz="4400">
          <a:solidFill>
            <a:schemeClr val="tx2"/>
          </a:solidFill>
          <a:latin typeface="Arial" charset="0"/>
          <a:ea typeface="ＭＳ Ｐゴシック" pitchFamily="-112"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993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89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89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ndParaRPr>
          </a:p>
        </p:txBody>
      </p:sp>
      <p:sp>
        <p:nvSpPr>
          <p:cNvPr id="2089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defRPr>
            </a:lvl1pPr>
          </a:lstStyle>
          <a:p>
            <a:pPr defTabSz="914400" fontAlgn="base">
              <a:spcBef>
                <a:spcPct val="0"/>
              </a:spcBef>
              <a:spcAft>
                <a:spcPct val="0"/>
              </a:spcAft>
            </a:pPr>
            <a:fld id="{0AF29C9C-2C8C-6642-9C54-BCACF9CB7FD6}" type="slidenum">
              <a:rPr lang="en-US">
                <a:ea typeface="ＭＳ Ｐゴシック" charset="0"/>
                <a:cs typeface="Arial" charset="0"/>
              </a:rPr>
              <a:pPr defTabSz="914400" fontAlgn="base">
                <a:spcBef>
                  <a:spcPct val="0"/>
                </a:spcBef>
                <a:spcAft>
                  <a:spcPct val="0"/>
                </a:spcAft>
              </a:pPr>
              <a:t>‹#›</a:t>
            </a:fld>
            <a:endParaRPr lang="en-US">
              <a:ea typeface="ＭＳ Ｐゴシック" charset="0"/>
              <a:cs typeface="Arial" charset="0"/>
            </a:endParaRPr>
          </a:p>
        </p:txBody>
      </p:sp>
    </p:spTree>
    <p:extLst>
      <p:ext uri="{BB962C8B-B14F-4D97-AF65-F5344CB8AC3E}">
        <p14:creationId xmlns:p14="http://schemas.microsoft.com/office/powerpoint/2010/main" val="2877187389"/>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 id="2147483908" r:id="rId14"/>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13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mn-lt"/>
                <a:cs typeface="+mn-cs"/>
              </a:defRPr>
            </a:lvl1pPr>
          </a:lstStyle>
          <a:p>
            <a:pPr defTabSz="914400" fontAlgn="base">
              <a:spcBef>
                <a:spcPct val="0"/>
              </a:spcBef>
              <a:spcAft>
                <a:spcPct val="0"/>
              </a:spcAft>
              <a:defRPr/>
            </a:pPr>
            <a:fld id="{C3774AD8-C73F-4BAC-B983-40345A7B3F2E}" type="slidenum">
              <a:rPr lang="en-US">
                <a:latin typeface="Times New Roman"/>
              </a:rPr>
              <a:pPr defTabSz="914400" fontAlgn="base">
                <a:spcBef>
                  <a:spcPct val="0"/>
                </a:spcBef>
                <a:spcAft>
                  <a:spcPct val="0"/>
                </a:spcAft>
                <a:defRPr/>
              </a:pPr>
              <a:t>‹#›</a:t>
            </a:fld>
            <a:endParaRPr lang="en-US">
              <a:latin typeface="Times New Roman"/>
            </a:endParaRPr>
          </a:p>
        </p:txBody>
      </p:sp>
    </p:spTree>
    <p:extLst>
      <p:ext uri="{BB962C8B-B14F-4D97-AF65-F5344CB8AC3E}">
        <p14:creationId xmlns:p14="http://schemas.microsoft.com/office/powerpoint/2010/main" val="1893902786"/>
      </p:ext>
    </p:extLst>
  </p:cSld>
  <p:clrMap bg1="lt1" tx1="dk1" bg2="lt2" tx2="dk2" accent1="accent1" accent2="accent2" accent3="accent3" accent4="accent4" accent5="accent5" accent6="accent6" hlink="hlink" folHlink="folHlink"/>
  <p:sldLayoutIdLst>
    <p:sldLayoutId id="2147483910"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defTabSz="914400" eaLnBrk="0" fontAlgn="base" hangingPunct="0">
              <a:spcBef>
                <a:spcPct val="0"/>
              </a:spcBef>
              <a:spcAft>
                <a:spcPct val="0"/>
              </a:spcAft>
            </a:pPr>
            <a:endParaRPr lang="en-US" smtClean="0">
              <a:solidFill>
                <a:srgbClr val="000000"/>
              </a:solidFill>
              <a:latin typeface="Arial" charset="0"/>
              <a:ea typeface="ＭＳ Ｐゴシック"/>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defTabSz="914400" eaLnBrk="0" fontAlgn="base" hangingPunct="0">
              <a:spcBef>
                <a:spcPct val="0"/>
              </a:spcBef>
              <a:spcAft>
                <a:spcPct val="0"/>
              </a:spcAft>
            </a:pPr>
            <a:endParaRPr lang="en-US" smtClean="0">
              <a:solidFill>
                <a:srgbClr val="000000"/>
              </a:solidFill>
              <a:latin typeface="Arial" charset="0"/>
              <a:ea typeface="ＭＳ Ｐゴシック"/>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defTabSz="914400" eaLnBrk="0" fontAlgn="base" hangingPunct="0">
              <a:spcBef>
                <a:spcPct val="0"/>
              </a:spcBef>
              <a:spcAft>
                <a:spcPct val="0"/>
              </a:spcAft>
            </a:pPr>
            <a:fld id="{9B5BA023-699F-4953-9D53-D4D3B6DCA23D}" type="slidenum">
              <a:rPr lang="en-US" smtClean="0">
                <a:solidFill>
                  <a:srgbClr val="000000"/>
                </a:solidFill>
                <a:latin typeface="Arial" charset="0"/>
                <a:ea typeface="ＭＳ Ｐゴシック"/>
              </a:rPr>
              <a:pPr defTabSz="914400" eaLnBrk="0" fontAlgn="base" hangingPunct="0">
                <a:spcBef>
                  <a:spcPct val="0"/>
                </a:spcBef>
                <a:spcAft>
                  <a:spcPct val="0"/>
                </a:spcAft>
              </a:pPr>
              <a:t>‹#›</a:t>
            </a:fld>
            <a:endParaRPr lang="en-US" smtClean="0">
              <a:solidFill>
                <a:srgbClr val="000000"/>
              </a:solidFill>
              <a:latin typeface="Arial" charset="0"/>
              <a:ea typeface="ＭＳ Ｐゴシック"/>
            </a:endParaRPr>
          </a:p>
        </p:txBody>
      </p:sp>
    </p:spTree>
    <p:extLst>
      <p:ext uri="{BB962C8B-B14F-4D97-AF65-F5344CB8AC3E}">
        <p14:creationId xmlns:p14="http://schemas.microsoft.com/office/powerpoint/2010/main" val="2412905904"/>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128"/>
        </a:defRPr>
      </a:lvl2pPr>
      <a:lvl3pPr algn="ctr" rtl="0" fontAlgn="base">
        <a:spcBef>
          <a:spcPct val="0"/>
        </a:spcBef>
        <a:spcAft>
          <a:spcPct val="0"/>
        </a:spcAft>
        <a:defRPr sz="4400">
          <a:solidFill>
            <a:schemeClr val="tx2"/>
          </a:solidFill>
          <a:latin typeface="Arial" charset="0"/>
          <a:ea typeface="ＭＳ Ｐゴシック" charset="-128"/>
        </a:defRPr>
      </a:lvl3pPr>
      <a:lvl4pPr algn="ctr" rtl="0" fontAlgn="base">
        <a:spcBef>
          <a:spcPct val="0"/>
        </a:spcBef>
        <a:spcAft>
          <a:spcPct val="0"/>
        </a:spcAft>
        <a:defRPr sz="4400">
          <a:solidFill>
            <a:schemeClr val="tx2"/>
          </a:solidFill>
          <a:latin typeface="Arial" charset="0"/>
          <a:ea typeface="ＭＳ Ｐゴシック" charset="-128"/>
        </a:defRPr>
      </a:lvl4pPr>
      <a:lvl5pPr algn="ctr" rtl="0" fontAlgn="base">
        <a:spcBef>
          <a:spcPct val="0"/>
        </a:spcBef>
        <a:spcAft>
          <a:spcPct val="0"/>
        </a:spcAft>
        <a:defRPr sz="4400">
          <a:solidFill>
            <a:schemeClr val="tx2"/>
          </a:solidFill>
          <a:latin typeface="Arial" charset="0"/>
          <a:ea typeface="ＭＳ Ｐゴシック" charset="-128"/>
        </a:defRPr>
      </a:lvl5pPr>
      <a:lvl6pPr marL="457200" algn="ctr" rtl="0" fontAlgn="base">
        <a:spcBef>
          <a:spcPct val="0"/>
        </a:spcBef>
        <a:spcAft>
          <a:spcPct val="0"/>
        </a:spcAft>
        <a:defRPr sz="4400">
          <a:solidFill>
            <a:schemeClr val="tx2"/>
          </a:solidFill>
          <a:latin typeface="Arial" charset="0"/>
          <a:ea typeface="ＭＳ Ｐゴシック" charset="-128"/>
        </a:defRPr>
      </a:lvl6pPr>
      <a:lvl7pPr marL="914400" algn="ctr" rtl="0" fontAlgn="base">
        <a:spcBef>
          <a:spcPct val="0"/>
        </a:spcBef>
        <a:spcAft>
          <a:spcPct val="0"/>
        </a:spcAft>
        <a:defRPr sz="4400">
          <a:solidFill>
            <a:schemeClr val="tx2"/>
          </a:solidFill>
          <a:latin typeface="Arial" charset="0"/>
          <a:ea typeface="ＭＳ Ｐゴシック" charset="-128"/>
        </a:defRPr>
      </a:lvl7pPr>
      <a:lvl8pPr marL="1371600" algn="ctr" rtl="0" fontAlgn="base">
        <a:spcBef>
          <a:spcPct val="0"/>
        </a:spcBef>
        <a:spcAft>
          <a:spcPct val="0"/>
        </a:spcAft>
        <a:defRPr sz="4400">
          <a:solidFill>
            <a:schemeClr val="tx2"/>
          </a:solidFill>
          <a:latin typeface="Arial" charset="0"/>
          <a:ea typeface="ＭＳ Ｐゴシック" charset="-128"/>
        </a:defRPr>
      </a:lvl8pPr>
      <a:lvl9pPr marL="1828800" algn="ctr" rtl="0" fontAlgn="base">
        <a:spcBef>
          <a:spcPct val="0"/>
        </a:spcBef>
        <a:spcAft>
          <a:spcPct val="0"/>
        </a:spcAft>
        <a:defRPr sz="4400">
          <a:solidFill>
            <a:schemeClr val="tx2"/>
          </a:solidFill>
          <a:latin typeface="Arial" charset="0"/>
          <a:ea typeface="ＭＳ Ｐゴシック"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01638" y="231775"/>
            <a:ext cx="8340725" cy="982663"/>
          </a:xfrm>
          <a:prstGeom prst="rect">
            <a:avLst/>
          </a:prstGeom>
          <a:noFill/>
          <a:ln w="12700">
            <a:noFill/>
            <a:miter lim="800000"/>
            <a:headEnd/>
            <a:tailEnd/>
          </a:ln>
        </p:spPr>
        <p:txBody>
          <a:bodyPr vert="horz" wrap="square" lIns="35711" tIns="35711" rIns="35711" bIns="35711" numCol="1" anchor="b" anchorCtr="0" compatLnSpc="1">
            <a:prstTxWarp prst="textNoShape">
              <a:avLst/>
            </a:prstTxWarp>
          </a:bodyPr>
          <a:lstStyle/>
          <a:p>
            <a:pPr lvl="0"/>
            <a:r>
              <a:rPr lang="en-US" smtClean="0">
                <a:sym typeface="Gill Sans Light" charset="0"/>
              </a:rPr>
              <a:t>Click to edit Master title style</a:t>
            </a:r>
          </a:p>
        </p:txBody>
      </p:sp>
      <p:sp>
        <p:nvSpPr>
          <p:cNvPr id="436227" name="Line 3"/>
          <p:cNvSpPr>
            <a:spLocks noChangeShapeType="1"/>
          </p:cNvSpPr>
          <p:nvPr/>
        </p:nvSpPr>
        <p:spPr bwMode="auto">
          <a:xfrm>
            <a:off x="455613" y="1384300"/>
            <a:ext cx="8232775" cy="0"/>
          </a:xfrm>
          <a:prstGeom prst="line">
            <a:avLst/>
          </a:prstGeom>
          <a:noFill/>
          <a:ln w="12700">
            <a:solidFill>
              <a:srgbClr val="9A9A9A"/>
            </a:solidFill>
            <a:miter lim="800000"/>
            <a:headEnd/>
            <a:tailEnd/>
          </a:ln>
        </p:spPr>
        <p:txBody>
          <a:bodyPr lIns="0" tIns="0" rIns="0" bIns="0"/>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
        <p:nvSpPr>
          <p:cNvPr id="33796" name="Rectangle 4"/>
          <p:cNvSpPr>
            <a:spLocks noGrp="1" noChangeArrowheads="1"/>
          </p:cNvSpPr>
          <p:nvPr>
            <p:ph type="body" idx="1"/>
          </p:nvPr>
        </p:nvSpPr>
        <p:spPr bwMode="auto">
          <a:xfrm>
            <a:off x="401638" y="5973763"/>
            <a:ext cx="8340725" cy="750887"/>
          </a:xfrm>
          <a:prstGeom prst="rect">
            <a:avLst/>
          </a:prstGeom>
          <a:noFill/>
          <a:ln w="12700">
            <a:noFill/>
            <a:miter lim="800000"/>
            <a:headEnd/>
            <a:tailEnd/>
          </a:ln>
        </p:spPr>
        <p:txBody>
          <a:bodyPr vert="horz" wrap="square" lIns="35711" tIns="35711" rIns="35711" bIns="35711" numCol="1" anchor="t" anchorCtr="0" compatLnSpc="1">
            <a:prstTxWarp prst="textNoShape">
              <a:avLst/>
            </a:prstTxWarp>
          </a:bodyPr>
          <a:lstStyle/>
          <a:p>
            <a:pPr lvl="0"/>
            <a:r>
              <a:rPr lang="en-US" smtClean="0">
                <a:sym typeface="Helvetica Neue" charset="0"/>
              </a:rPr>
              <a:t>Click to edit Master text styles</a:t>
            </a:r>
          </a:p>
          <a:p>
            <a:pPr lvl="1"/>
            <a:r>
              <a:rPr lang="en-US" smtClean="0">
                <a:sym typeface="Helvetica Neue" charset="0"/>
              </a:rPr>
              <a:t>Second level</a:t>
            </a:r>
          </a:p>
          <a:p>
            <a:pPr lvl="2"/>
            <a:r>
              <a:rPr lang="en-US" smtClean="0">
                <a:sym typeface="Helvetica Neue" charset="0"/>
              </a:rPr>
              <a:t>Third level</a:t>
            </a:r>
          </a:p>
          <a:p>
            <a:pPr lvl="3"/>
            <a:r>
              <a:rPr lang="en-US" smtClean="0">
                <a:sym typeface="Helvetica Neue" charset="0"/>
              </a:rPr>
              <a:t>Fourth level</a:t>
            </a:r>
          </a:p>
          <a:p>
            <a:pPr lvl="4"/>
            <a:r>
              <a:rPr lang="en-US" smtClean="0">
                <a:sym typeface="Helvetica Neue" charset="0"/>
              </a:rPr>
              <a:t>Fifth level</a:t>
            </a:r>
          </a:p>
        </p:txBody>
      </p:sp>
    </p:spTree>
    <p:extLst>
      <p:ext uri="{BB962C8B-B14F-4D97-AF65-F5344CB8AC3E}">
        <p14:creationId xmlns:p14="http://schemas.microsoft.com/office/powerpoint/2010/main" val="413992459"/>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Lst>
  <p:transition xmlns:p14="http://schemas.microsoft.com/office/powerpoint/2010/main"/>
  <p:txStyles>
    <p:titleStyle>
      <a:lvl1pPr algn="l" defTabSz="642938" rtl="0" eaLnBrk="0" fontAlgn="base" hangingPunct="0">
        <a:spcBef>
          <a:spcPct val="0"/>
        </a:spcBef>
        <a:spcAft>
          <a:spcPct val="0"/>
        </a:spcAft>
        <a:defRPr sz="3400">
          <a:solidFill>
            <a:schemeClr val="tx1"/>
          </a:solidFill>
          <a:latin typeface="+mj-lt"/>
          <a:ea typeface="+mj-ea"/>
          <a:cs typeface="+mj-cs"/>
          <a:sym typeface="Gill Sans Light" charset="0"/>
        </a:defRPr>
      </a:lvl1pPr>
      <a:lvl2pPr algn="l" defTabSz="642938" rtl="0" eaLnBrk="0" fontAlgn="base" hangingPunct="0">
        <a:spcBef>
          <a:spcPct val="0"/>
        </a:spcBef>
        <a:spcAft>
          <a:spcPct val="0"/>
        </a:spcAft>
        <a:defRPr sz="3400">
          <a:solidFill>
            <a:schemeClr val="tx1"/>
          </a:solidFill>
          <a:latin typeface="Gill Sans Light" charset="0"/>
          <a:sym typeface="Gill Sans Light" charset="0"/>
        </a:defRPr>
      </a:lvl2pPr>
      <a:lvl3pPr algn="l" defTabSz="642938" rtl="0" eaLnBrk="0" fontAlgn="base" hangingPunct="0">
        <a:spcBef>
          <a:spcPct val="0"/>
        </a:spcBef>
        <a:spcAft>
          <a:spcPct val="0"/>
        </a:spcAft>
        <a:defRPr sz="3400">
          <a:solidFill>
            <a:schemeClr val="tx1"/>
          </a:solidFill>
          <a:latin typeface="Gill Sans Light" charset="0"/>
          <a:sym typeface="Gill Sans Light" charset="0"/>
        </a:defRPr>
      </a:lvl3pPr>
      <a:lvl4pPr algn="l" defTabSz="642938" rtl="0" eaLnBrk="0" fontAlgn="base" hangingPunct="0">
        <a:spcBef>
          <a:spcPct val="0"/>
        </a:spcBef>
        <a:spcAft>
          <a:spcPct val="0"/>
        </a:spcAft>
        <a:defRPr sz="3400">
          <a:solidFill>
            <a:schemeClr val="tx1"/>
          </a:solidFill>
          <a:latin typeface="Gill Sans Light" charset="0"/>
          <a:sym typeface="Gill Sans Light" charset="0"/>
        </a:defRPr>
      </a:lvl4pPr>
      <a:lvl5pPr algn="l" defTabSz="642938" rtl="0" eaLnBrk="0" fontAlgn="base" hangingPunct="0">
        <a:spcBef>
          <a:spcPct val="0"/>
        </a:spcBef>
        <a:spcAft>
          <a:spcPct val="0"/>
        </a:spcAft>
        <a:defRPr sz="3400">
          <a:solidFill>
            <a:schemeClr val="tx1"/>
          </a:solidFill>
          <a:latin typeface="Gill Sans Light" charset="0"/>
          <a:sym typeface="Gill Sans Light" charset="0"/>
        </a:defRPr>
      </a:lvl5pPr>
      <a:lvl6pPr marL="457200" algn="l" defTabSz="642938" rtl="0" fontAlgn="base">
        <a:spcBef>
          <a:spcPct val="0"/>
        </a:spcBef>
        <a:spcAft>
          <a:spcPct val="0"/>
        </a:spcAft>
        <a:defRPr sz="3400">
          <a:solidFill>
            <a:schemeClr val="tx1"/>
          </a:solidFill>
          <a:latin typeface="Gill Sans Light" charset="0"/>
          <a:sym typeface="Gill Sans Light" charset="0"/>
        </a:defRPr>
      </a:lvl6pPr>
      <a:lvl7pPr marL="914400" algn="l" defTabSz="642938" rtl="0" fontAlgn="base">
        <a:spcBef>
          <a:spcPct val="0"/>
        </a:spcBef>
        <a:spcAft>
          <a:spcPct val="0"/>
        </a:spcAft>
        <a:defRPr sz="3400">
          <a:solidFill>
            <a:schemeClr val="tx1"/>
          </a:solidFill>
          <a:latin typeface="Gill Sans Light" charset="0"/>
          <a:sym typeface="Gill Sans Light" charset="0"/>
        </a:defRPr>
      </a:lvl7pPr>
      <a:lvl8pPr marL="1371600" algn="l" defTabSz="642938" rtl="0" fontAlgn="base">
        <a:spcBef>
          <a:spcPct val="0"/>
        </a:spcBef>
        <a:spcAft>
          <a:spcPct val="0"/>
        </a:spcAft>
        <a:defRPr sz="3400">
          <a:solidFill>
            <a:schemeClr val="tx1"/>
          </a:solidFill>
          <a:latin typeface="Gill Sans Light" charset="0"/>
          <a:sym typeface="Gill Sans Light" charset="0"/>
        </a:defRPr>
      </a:lvl8pPr>
      <a:lvl9pPr marL="1828800" algn="l" defTabSz="642938" rtl="0" fontAlgn="base">
        <a:spcBef>
          <a:spcPct val="0"/>
        </a:spcBef>
        <a:spcAft>
          <a:spcPct val="0"/>
        </a:spcAft>
        <a:defRPr sz="3400">
          <a:solidFill>
            <a:schemeClr val="tx1"/>
          </a:solidFill>
          <a:latin typeface="Gill Sans Light" charset="0"/>
          <a:sym typeface="Gill Sans Light" charset="0"/>
        </a:defRPr>
      </a:lvl9pPr>
    </p:titleStyle>
    <p:bodyStyle>
      <a:lvl1pPr marL="187325" indent="-187325" algn="l" defTabSz="642938" rtl="0" eaLnBrk="0" fontAlgn="base" hangingPunct="0">
        <a:spcBef>
          <a:spcPts val="1688"/>
        </a:spcBef>
        <a:spcAft>
          <a:spcPct val="0"/>
        </a:spcAft>
        <a:defRPr>
          <a:solidFill>
            <a:srgbClr val="747474"/>
          </a:solidFill>
          <a:latin typeface="+mn-lt"/>
          <a:ea typeface="+mn-ea"/>
          <a:cs typeface="+mn-cs"/>
          <a:sym typeface="Helvetica Neue" charset="0"/>
        </a:defRPr>
      </a:lvl1pPr>
      <a:lvl2pPr marL="463550" indent="-187325" algn="l" defTabSz="642938" rtl="0" eaLnBrk="0" fontAlgn="base" hangingPunct="0">
        <a:spcBef>
          <a:spcPts val="1688"/>
        </a:spcBef>
        <a:spcAft>
          <a:spcPct val="0"/>
        </a:spcAft>
        <a:buClr>
          <a:srgbClr val="747474"/>
        </a:buClr>
        <a:buSzPct val="100000"/>
        <a:buFont typeface="Helvetica Neue" charset="0"/>
        <a:buChar char="•"/>
        <a:defRPr>
          <a:solidFill>
            <a:srgbClr val="747474"/>
          </a:solidFill>
          <a:latin typeface="+mn-lt"/>
          <a:sym typeface="Helvetica Neue" charset="0"/>
        </a:defRPr>
      </a:lvl2pPr>
      <a:lvl3pPr marL="776288" indent="-187325" algn="l" defTabSz="642938" rtl="0" eaLnBrk="0" fontAlgn="base" hangingPunct="0">
        <a:spcBef>
          <a:spcPts val="1688"/>
        </a:spcBef>
        <a:spcAft>
          <a:spcPct val="0"/>
        </a:spcAft>
        <a:buClr>
          <a:srgbClr val="747474"/>
        </a:buClr>
        <a:buSzPct val="100000"/>
        <a:buFont typeface="Helvetica Neue" charset="0"/>
        <a:buChar char="•"/>
        <a:defRPr>
          <a:solidFill>
            <a:srgbClr val="747474"/>
          </a:solidFill>
          <a:latin typeface="+mn-lt"/>
          <a:sym typeface="Helvetica Neue" charset="0"/>
        </a:defRPr>
      </a:lvl3pPr>
      <a:lvl4pPr marL="1089025"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4pPr>
      <a:lvl5pPr marL="1401763" indent="-187325" algn="l" defTabSz="642938" rtl="0" eaLnBrk="0" fontAlgn="base" hangingPunct="0">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5pPr>
      <a:lvl6pPr marL="18589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6pPr>
      <a:lvl7pPr marL="23161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7pPr>
      <a:lvl8pPr marL="27733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8pPr>
      <a:lvl9pPr marL="3230563" indent="-187325" algn="l" defTabSz="642938" rtl="0" fontAlgn="base">
        <a:spcBef>
          <a:spcPts val="3375"/>
        </a:spcBef>
        <a:spcAft>
          <a:spcPct val="0"/>
        </a:spcAft>
        <a:buClr>
          <a:srgbClr val="747474"/>
        </a:buClr>
        <a:buSzPct val="100000"/>
        <a:buFont typeface="Helvetica Neue" charset="0"/>
        <a:buChar char="•"/>
        <a:defRPr>
          <a:solidFill>
            <a:srgbClr val="747474"/>
          </a:solidFill>
          <a:latin typeface="+mn-lt"/>
          <a:sym typeface="Helvetica Neue"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49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51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effectLst/>
                <a:latin typeface="+mn-lt"/>
              </a:defRPr>
            </a:lvl1pPr>
          </a:lstStyle>
          <a:p>
            <a:pPr defTabSz="914400" fontAlgn="base">
              <a:spcBef>
                <a:spcPct val="0"/>
              </a:spcBef>
              <a:spcAft>
                <a:spcPct val="0"/>
              </a:spcAft>
              <a:defRPr/>
            </a:pPr>
            <a:endParaRPr lang="en-US">
              <a:solidFill>
                <a:srgbClr val="000000"/>
              </a:solidFill>
              <a:latin typeface="Times"/>
            </a:endParaRPr>
          </a:p>
        </p:txBody>
      </p:sp>
      <p:sp>
        <p:nvSpPr>
          <p:cNvPr id="451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effectLst/>
                <a:latin typeface="+mn-lt"/>
              </a:defRPr>
            </a:lvl1pPr>
          </a:lstStyle>
          <a:p>
            <a:pPr defTabSz="914400" fontAlgn="base">
              <a:spcBef>
                <a:spcPct val="0"/>
              </a:spcBef>
              <a:spcAft>
                <a:spcPct val="0"/>
              </a:spcAft>
              <a:defRPr/>
            </a:pPr>
            <a:endParaRPr lang="en-US">
              <a:solidFill>
                <a:srgbClr val="000000"/>
              </a:solidFill>
              <a:latin typeface="Times"/>
            </a:endParaRPr>
          </a:p>
        </p:txBody>
      </p:sp>
      <p:sp>
        <p:nvSpPr>
          <p:cNvPr id="451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effectLst/>
                <a:latin typeface="+mn-lt"/>
              </a:defRPr>
            </a:lvl1pPr>
          </a:lstStyle>
          <a:p>
            <a:pPr defTabSz="914400" fontAlgn="base">
              <a:spcBef>
                <a:spcPct val="0"/>
              </a:spcBef>
              <a:spcAft>
                <a:spcPct val="0"/>
              </a:spcAft>
              <a:defRPr/>
            </a:pPr>
            <a:fld id="{0204C8E9-FEDF-5841-B3F1-7DED4ACD460D}" type="slidenum">
              <a:rPr lang="en-US">
                <a:solidFill>
                  <a:srgbClr val="000000"/>
                </a:solidFill>
                <a:latin typeface="Times"/>
              </a:rPr>
              <a:pPr defTabSz="914400" fontAlgn="base">
                <a:spcBef>
                  <a:spcPct val="0"/>
                </a:spcBef>
                <a:spcAft>
                  <a:spcPct val="0"/>
                </a:spcAft>
                <a:defRPr/>
              </a:pPr>
              <a:t>‹#›</a:t>
            </a:fld>
            <a:endParaRPr lang="en-US">
              <a:solidFill>
                <a:srgbClr val="000000"/>
              </a:solidFill>
              <a:latin typeface="Times"/>
            </a:endParaRPr>
          </a:p>
        </p:txBody>
      </p:sp>
    </p:spTree>
    <p:extLst>
      <p:ext uri="{BB962C8B-B14F-4D97-AF65-F5344CB8AC3E}">
        <p14:creationId xmlns:p14="http://schemas.microsoft.com/office/powerpoint/2010/main" val="3491975740"/>
      </p:ext>
    </p:extLst>
  </p:cSld>
  <p:clrMap bg1="lt1" tx1="dk1" bg2="lt2" tx2="dk2" accent1="accent1" accent2="accent2" accent3="accent3" accent4="accent4" accent5="accent5" accent6="accent6" hlink="hlink" folHlink="folHlink"/>
  <p:sldLayoutIdLst>
    <p:sldLayoutId id="2147483980" r:id="rId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4"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0" hangingPunct="0">
              <a:defRPr sz="1400">
                <a:cs typeface="+mn-cs"/>
              </a:defRPr>
            </a:lvl1p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eaLnBrk="0" hangingPunct="0">
              <a:defRPr sz="1400">
                <a:cs typeface="+mn-cs"/>
              </a:defRPr>
            </a:lvl1p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5366"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0" hangingPunct="0">
              <a:defRPr sz="1400">
                <a:cs typeface="+mn-cs"/>
              </a:defRPr>
            </a:lvl1pPr>
          </a:lstStyle>
          <a:p>
            <a:pPr defTabSz="914400" fontAlgn="base">
              <a:spcBef>
                <a:spcPct val="0"/>
              </a:spcBef>
              <a:spcAft>
                <a:spcPct val="0"/>
              </a:spcAft>
            </a:pPr>
            <a:fld id="{E0F40A11-540D-1445-8193-A895C9F6F157}" type="slidenum">
              <a:rPr lang="en-US">
                <a:solidFill>
                  <a:srgbClr val="000000"/>
                </a:solidFill>
                <a:latin typeface="Arial" charset="0"/>
                <a:ea typeface="ＭＳ Ｐゴシック" charset="0"/>
                <a:cs typeface="ＭＳ Ｐゴシック"/>
              </a:rPr>
              <a:pPr defTabSz="914400" fontAlgn="base">
                <a:spcBef>
                  <a:spcPct val="0"/>
                </a:spcBef>
                <a:spcAft>
                  <a:spcPct val="0"/>
                </a:spcAft>
              </a:pPr>
              <a:t>‹#›</a:t>
            </a:fld>
            <a:endParaRPr lang="en-US">
              <a:solidFill>
                <a:srgbClr val="000000"/>
              </a:solidFill>
              <a:latin typeface="Arial" charset="0"/>
              <a:ea typeface="ＭＳ Ｐゴシック" charset="0"/>
              <a:cs typeface="ＭＳ Ｐゴシック"/>
            </a:endParaRPr>
          </a:p>
        </p:txBody>
      </p:sp>
    </p:spTree>
    <p:extLst>
      <p:ext uri="{BB962C8B-B14F-4D97-AF65-F5344CB8AC3E}">
        <p14:creationId xmlns:p14="http://schemas.microsoft.com/office/powerpoint/2010/main" val="1817427531"/>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 id="2147484007"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cs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cs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cs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en-US">
              <a:solidFill>
                <a:srgbClr val="000000"/>
              </a:solidFill>
              <a:latin typeface="Arial" charset="0"/>
              <a:ea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en-US">
              <a:solidFill>
                <a:srgbClr val="000000"/>
              </a:solidFill>
              <a:latin typeface="Arial" charset="0"/>
              <a:ea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F564CCC2-0FCC-7948-A956-230C0A7B5E3B}" type="slidenum">
              <a:rPr lang="en-US">
                <a:solidFill>
                  <a:srgbClr val="000000"/>
                </a:solidFill>
                <a:latin typeface="Arial" charset="0"/>
                <a:ea typeface="ＭＳ Ｐゴシック" charset="0"/>
              </a:rPr>
              <a:pPr defTabSz="914400" fontAlgn="base">
                <a:spcBef>
                  <a:spcPct val="0"/>
                </a:spcBef>
                <a:spcAft>
                  <a:spcPct val="0"/>
                </a:spcAft>
              </a:pPr>
              <a:t>‹#›</a:t>
            </a:fld>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4078849406"/>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AE803-4DF4-FB4B-83B1-D22826961824}" type="datetimeFigureOut">
              <a:rPr lang="en-US" smtClean="0">
                <a:solidFill>
                  <a:prstClr val="black">
                    <a:tint val="75000"/>
                  </a:prstClr>
                </a:solidFill>
                <a:latin typeface="Calibri"/>
              </a:rPr>
              <a:pPr/>
              <a:t>6/12/14</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16B49C-E7CF-5E4C-93D2-06ABAFD912A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7034407"/>
      </p:ext>
    </p:extLst>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 id="2147484057" r:id="rId12"/>
    <p:sldLayoutId id="2147484058" r:id="rId13"/>
    <p:sldLayoutId id="214748405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0"/>
            <a:ext cx="8204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DE"/>
              <a:t>Klicken Sie, um das Titelformat </a:t>
            </a:r>
          </a:p>
        </p:txBody>
      </p:sp>
      <p:sp>
        <p:nvSpPr>
          <p:cNvPr id="1027" name="Rectangle 3"/>
          <p:cNvSpPr>
            <a:spLocks noGrp="1" noChangeArrowheads="1"/>
          </p:cNvSpPr>
          <p:nvPr>
            <p:ph type="body" idx="1"/>
          </p:nvPr>
        </p:nvSpPr>
        <p:spPr bwMode="auto">
          <a:xfrm>
            <a:off x="468313" y="1484313"/>
            <a:ext cx="8204200" cy="453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Klicken Sie, um die Formate des Vorlagentextes zu bearbeiten</a:t>
            </a:r>
          </a:p>
          <a:p>
            <a:pPr lvl="1"/>
            <a:r>
              <a:rPr lang="de-DE"/>
              <a:t>Zweite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defRPr>
            </a:lvl1pPr>
          </a:lstStyle>
          <a:p>
            <a:pPr defTabSz="914400" fontAlgn="base">
              <a:spcBef>
                <a:spcPct val="0"/>
              </a:spcBef>
              <a:spcAft>
                <a:spcPct val="0"/>
              </a:spcAft>
              <a:defRPr/>
            </a:pPr>
            <a:endParaRPr lang="de-DE">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defRPr>
            </a:lvl1pPr>
          </a:lstStyle>
          <a:p>
            <a:pPr defTabSz="914400" fontAlgn="base">
              <a:spcBef>
                <a:spcPct val="0"/>
              </a:spcBef>
              <a:spcAft>
                <a:spcPct val="0"/>
              </a:spcAft>
              <a:defRPr/>
            </a:pPr>
            <a:endParaRPr lang="de-DE">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39C5BF41-143E-2948-8654-76F6CA72443E}" type="slidenum">
              <a:rPr lang="de-DE" smtClean="0">
                <a:solidFill>
                  <a:srgbClr val="000000"/>
                </a:solidFill>
                <a:latin typeface="Times New Roman" charset="0"/>
                <a:ea typeface="ＭＳ Ｐゴシック" charset="0"/>
              </a:rPr>
              <a:pPr defTabSz="914400" fontAlgn="base">
                <a:spcBef>
                  <a:spcPct val="0"/>
                </a:spcBef>
                <a:spcAft>
                  <a:spcPct val="0"/>
                </a:spcAft>
              </a:pPr>
              <a:t>‹#›</a:t>
            </a:fld>
            <a:endParaRPr lang="de-DE" smtClean="0">
              <a:solidFill>
                <a:srgbClr val="000000"/>
              </a:solidFill>
              <a:latin typeface="Times New Roman" charset="0"/>
              <a:ea typeface="ＭＳ Ｐゴシック" charset="0"/>
            </a:endParaRPr>
          </a:p>
        </p:txBody>
      </p:sp>
      <p:sp>
        <p:nvSpPr>
          <p:cNvPr id="1031" name="Rectangle 7"/>
          <p:cNvSpPr>
            <a:spLocks noChangeArrowheads="1"/>
          </p:cNvSpPr>
          <p:nvPr userDrawn="1"/>
        </p:nvSpPr>
        <p:spPr bwMode="auto">
          <a:xfrm>
            <a:off x="1258888" y="1125538"/>
            <a:ext cx="7416800" cy="144462"/>
          </a:xfrm>
          <a:prstGeom prst="rect">
            <a:avLst/>
          </a:prstGeom>
          <a:gradFill rotWithShape="1">
            <a:gsLst>
              <a:gs pos="0">
                <a:schemeClr val="bg1"/>
              </a:gs>
              <a:gs pos="100000">
                <a:srgbClr val="000066"/>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smtClean="0">
              <a:solidFill>
                <a:srgbClr val="000000"/>
              </a:solidFill>
              <a:latin typeface="Times New Roman" charset="0"/>
              <a:ea typeface="ＭＳ Ｐゴシック" charset="0"/>
            </a:endParaRPr>
          </a:p>
        </p:txBody>
      </p:sp>
    </p:spTree>
    <p:extLst>
      <p:ext uri="{BB962C8B-B14F-4D97-AF65-F5344CB8AC3E}">
        <p14:creationId xmlns:p14="http://schemas.microsoft.com/office/powerpoint/2010/main" val="3145237093"/>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84" r:id="rId12"/>
    <p:sldLayoutId id="2147484085" r:id="rId13"/>
    <p:sldLayoutId id="2147484086" r:id="rId14"/>
  </p:sldLayoutIdLst>
  <p:transition xmlns:p14="http://schemas.microsoft.com/office/powerpoint/2010/main" spd="med">
    <p:wipe dir="r"/>
  </p:transition>
  <p:txStyles>
    <p:titleStyle>
      <a:lvl1pPr algn="r" rtl="0" eaLnBrk="0" fontAlgn="base" hangingPunct="0">
        <a:spcBef>
          <a:spcPct val="0"/>
        </a:spcBef>
        <a:spcAft>
          <a:spcPct val="0"/>
        </a:spcAft>
        <a:defRPr sz="4400" b="1">
          <a:solidFill>
            <a:srgbClr val="000066"/>
          </a:solidFill>
          <a:latin typeface="+mj-lt"/>
          <a:ea typeface="ＭＳ Ｐゴシック" charset="0"/>
          <a:cs typeface="+mj-cs"/>
        </a:defRPr>
      </a:lvl1pPr>
      <a:lvl2pPr algn="r" rtl="0" eaLnBrk="0" fontAlgn="base" hangingPunct="0">
        <a:spcBef>
          <a:spcPct val="0"/>
        </a:spcBef>
        <a:spcAft>
          <a:spcPct val="0"/>
        </a:spcAft>
        <a:defRPr sz="4400" b="1">
          <a:solidFill>
            <a:srgbClr val="000066"/>
          </a:solidFill>
          <a:latin typeface="Calibri" pitchFamily="34" charset="0"/>
          <a:ea typeface="ＭＳ Ｐゴシック" charset="0"/>
        </a:defRPr>
      </a:lvl2pPr>
      <a:lvl3pPr algn="r" rtl="0" eaLnBrk="0" fontAlgn="base" hangingPunct="0">
        <a:spcBef>
          <a:spcPct val="0"/>
        </a:spcBef>
        <a:spcAft>
          <a:spcPct val="0"/>
        </a:spcAft>
        <a:defRPr sz="4400" b="1">
          <a:solidFill>
            <a:srgbClr val="000066"/>
          </a:solidFill>
          <a:latin typeface="Calibri" pitchFamily="34" charset="0"/>
          <a:ea typeface="ＭＳ Ｐゴシック" charset="0"/>
        </a:defRPr>
      </a:lvl3pPr>
      <a:lvl4pPr algn="r" rtl="0" eaLnBrk="0" fontAlgn="base" hangingPunct="0">
        <a:spcBef>
          <a:spcPct val="0"/>
        </a:spcBef>
        <a:spcAft>
          <a:spcPct val="0"/>
        </a:spcAft>
        <a:defRPr sz="4400" b="1">
          <a:solidFill>
            <a:srgbClr val="000066"/>
          </a:solidFill>
          <a:latin typeface="Calibri" pitchFamily="34" charset="0"/>
          <a:ea typeface="ＭＳ Ｐゴシック" charset="0"/>
        </a:defRPr>
      </a:lvl4pPr>
      <a:lvl5pPr algn="r" rtl="0" eaLnBrk="0" fontAlgn="base" hangingPunct="0">
        <a:spcBef>
          <a:spcPct val="0"/>
        </a:spcBef>
        <a:spcAft>
          <a:spcPct val="0"/>
        </a:spcAft>
        <a:defRPr sz="4400" b="1">
          <a:solidFill>
            <a:srgbClr val="000066"/>
          </a:solidFill>
          <a:latin typeface="Calibri" pitchFamily="34" charset="0"/>
          <a:ea typeface="ＭＳ Ｐゴシック" charset="0"/>
        </a:defRPr>
      </a:lvl5pPr>
      <a:lvl6pPr marL="457200" algn="r" rtl="0" fontAlgn="base">
        <a:spcBef>
          <a:spcPct val="0"/>
        </a:spcBef>
        <a:spcAft>
          <a:spcPct val="0"/>
        </a:spcAft>
        <a:defRPr sz="4400" b="1">
          <a:solidFill>
            <a:srgbClr val="000066"/>
          </a:solidFill>
          <a:latin typeface="Calibri" pitchFamily="34" charset="0"/>
        </a:defRPr>
      </a:lvl6pPr>
      <a:lvl7pPr marL="914400" algn="r" rtl="0" fontAlgn="base">
        <a:spcBef>
          <a:spcPct val="0"/>
        </a:spcBef>
        <a:spcAft>
          <a:spcPct val="0"/>
        </a:spcAft>
        <a:defRPr sz="4400" b="1">
          <a:solidFill>
            <a:srgbClr val="000066"/>
          </a:solidFill>
          <a:latin typeface="Calibri" pitchFamily="34" charset="0"/>
        </a:defRPr>
      </a:lvl7pPr>
      <a:lvl8pPr marL="1371600" algn="r" rtl="0" fontAlgn="base">
        <a:spcBef>
          <a:spcPct val="0"/>
        </a:spcBef>
        <a:spcAft>
          <a:spcPct val="0"/>
        </a:spcAft>
        <a:defRPr sz="4400" b="1">
          <a:solidFill>
            <a:srgbClr val="000066"/>
          </a:solidFill>
          <a:latin typeface="Calibri" pitchFamily="34" charset="0"/>
        </a:defRPr>
      </a:lvl8pPr>
      <a:lvl9pPr marL="1828800" algn="r" rtl="0" fontAlgn="base">
        <a:spcBef>
          <a:spcPct val="0"/>
        </a:spcBef>
        <a:spcAft>
          <a:spcPct val="0"/>
        </a:spcAft>
        <a:defRPr sz="4400" b="1">
          <a:solidFill>
            <a:srgbClr val="000066"/>
          </a:solidFill>
          <a:latin typeface="Calibri" pitchFamily="34" charset="0"/>
        </a:defRPr>
      </a:lvl9pPr>
    </p:titleStyle>
    <p:bodyStyle>
      <a:lvl1pPr marL="342900" indent="-342900" algn="l" rtl="0" eaLnBrk="0" fontAlgn="base" hangingPunct="0">
        <a:spcBef>
          <a:spcPct val="20000"/>
        </a:spcBef>
        <a:spcAft>
          <a:spcPct val="0"/>
        </a:spcAft>
        <a:buClr>
          <a:srgbClr val="FF0000"/>
        </a:buClr>
        <a:buSzPct val="130000"/>
        <a:buFont typeface="Wingdings" charset="0"/>
        <a:buChar char="§"/>
        <a:defRPr sz="3200">
          <a:solidFill>
            <a:srgbClr val="000066"/>
          </a:solidFill>
          <a:latin typeface="+mn-lt"/>
          <a:ea typeface="ＭＳ Ｐゴシック" charset="0"/>
          <a:cs typeface="+mn-cs"/>
        </a:defRPr>
      </a:lvl1pPr>
      <a:lvl2pPr marL="742950" indent="-285750" algn="l" rtl="0" eaLnBrk="0" fontAlgn="base" hangingPunct="0">
        <a:spcBef>
          <a:spcPct val="20000"/>
        </a:spcBef>
        <a:spcAft>
          <a:spcPct val="0"/>
        </a:spcAft>
        <a:buClr>
          <a:srgbClr val="FF0000"/>
        </a:buClr>
        <a:buFont typeface="Wingdings" charset="0"/>
        <a:buChar char="§"/>
        <a:defRPr sz="2800">
          <a:solidFill>
            <a:srgbClr val="000066"/>
          </a:solidFill>
          <a:latin typeface="+mn-lt"/>
          <a:ea typeface="ＭＳ Ｐゴシック" charset="0"/>
        </a:defRPr>
      </a:lvl2pPr>
      <a:lvl3pPr marL="1143000" indent="-228600" algn="l" rtl="0" eaLnBrk="0" fontAlgn="base" hangingPunct="0">
        <a:spcBef>
          <a:spcPct val="20000"/>
        </a:spcBef>
        <a:spcAft>
          <a:spcPct val="0"/>
        </a:spcAft>
        <a:buFont typeface="Wingdings" charset="0"/>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Font typeface="Wingdings" charset="0"/>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Font typeface="Wingdings" charset="0"/>
        <a:buChar char="§"/>
        <a:defRPr sz="2000">
          <a:solidFill>
            <a:schemeClr val="tx1"/>
          </a:solidFill>
          <a:latin typeface="+mn-lt"/>
          <a:ea typeface="ＭＳ Ｐゴシック" charset="0"/>
        </a:defRPr>
      </a:lvl5pPr>
      <a:lvl6pPr marL="2514600" indent="-228600" algn="l" rtl="0" fontAlgn="base">
        <a:spcBef>
          <a:spcPct val="20000"/>
        </a:spcBef>
        <a:spcAft>
          <a:spcPct val="0"/>
        </a:spcAft>
        <a:buFont typeface="Wingdings" pitchFamily="2" charset="2"/>
        <a:buChar char="§"/>
        <a:defRPr sz="2000">
          <a:solidFill>
            <a:schemeClr val="tx1"/>
          </a:solidFill>
          <a:latin typeface="+mn-lt"/>
        </a:defRPr>
      </a:lvl6pPr>
      <a:lvl7pPr marL="2971800" indent="-228600" algn="l" rtl="0" fontAlgn="base">
        <a:spcBef>
          <a:spcPct val="20000"/>
        </a:spcBef>
        <a:spcAft>
          <a:spcPct val="0"/>
        </a:spcAft>
        <a:buFont typeface="Wingdings" pitchFamily="2" charset="2"/>
        <a:buChar char="§"/>
        <a:defRPr sz="2000">
          <a:solidFill>
            <a:schemeClr val="tx1"/>
          </a:solidFill>
          <a:latin typeface="+mn-lt"/>
        </a:defRPr>
      </a:lvl7pPr>
      <a:lvl8pPr marL="3429000" indent="-228600" algn="l" rtl="0" fontAlgn="base">
        <a:spcBef>
          <a:spcPct val="20000"/>
        </a:spcBef>
        <a:spcAft>
          <a:spcPct val="0"/>
        </a:spcAft>
        <a:buFont typeface="Wingdings" pitchFamily="2" charset="2"/>
        <a:buChar char="§"/>
        <a:defRPr sz="2000">
          <a:solidFill>
            <a:schemeClr val="tx1"/>
          </a:solidFill>
          <a:latin typeface="+mn-lt"/>
        </a:defRPr>
      </a:lvl8pPr>
      <a:lvl9pPr marL="3886200" indent="-228600" algn="l" rtl="0" fontAlgn="base">
        <a:spcBef>
          <a:spcPct val="20000"/>
        </a:spcBef>
        <a:spcAft>
          <a:spcPct val="0"/>
        </a:spcAft>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137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05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a typeface="ＭＳ Ｐゴシック" charset="0"/>
            </a:endParaRPr>
          </a:p>
        </p:txBody>
      </p:sp>
      <p:sp>
        <p:nvSpPr>
          <p:cNvPr id="1505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defTabSz="914400" fontAlgn="base">
              <a:spcBef>
                <a:spcPct val="0"/>
              </a:spcBef>
              <a:spcAft>
                <a:spcPct val="0"/>
              </a:spcAft>
              <a:defRPr/>
            </a:pPr>
            <a:endParaRPr lang="en-US">
              <a:latin typeface="Times New Roman"/>
              <a:ea typeface="ＭＳ Ｐゴシック" charset="0"/>
            </a:endParaRPr>
          </a:p>
        </p:txBody>
      </p:sp>
      <p:sp>
        <p:nvSpPr>
          <p:cNvPr id="15053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mn-lt"/>
                <a:cs typeface="+mn-cs"/>
              </a:defRPr>
            </a:lvl1pPr>
          </a:lstStyle>
          <a:p>
            <a:pPr defTabSz="914400" fontAlgn="base">
              <a:spcBef>
                <a:spcPct val="0"/>
              </a:spcBef>
              <a:spcAft>
                <a:spcPct val="0"/>
              </a:spcAft>
              <a:defRPr/>
            </a:pPr>
            <a:fld id="{C3774AD8-C73F-4BAC-B983-40345A7B3F2E}" type="slidenum">
              <a:rPr lang="en-US">
                <a:latin typeface="Times New Roman"/>
                <a:ea typeface="ＭＳ Ｐゴシック" charset="0"/>
              </a:rPr>
              <a:pPr defTabSz="914400" fontAlgn="base">
                <a:spcBef>
                  <a:spcPct val="0"/>
                </a:spcBef>
                <a:spcAft>
                  <a:spcPct val="0"/>
                </a:spcAft>
                <a:defRPr/>
              </a:pPr>
              <a:t>‹#›</a:t>
            </a:fld>
            <a:endParaRPr lang="en-US">
              <a:latin typeface="Times New Roman"/>
              <a:ea typeface="ＭＳ Ｐゴシック" charset="0"/>
            </a:endParaRPr>
          </a:p>
        </p:txBody>
      </p:sp>
    </p:spTree>
    <p:extLst>
      <p:ext uri="{BB962C8B-B14F-4D97-AF65-F5344CB8AC3E}">
        <p14:creationId xmlns:p14="http://schemas.microsoft.com/office/powerpoint/2010/main" val="2895834821"/>
      </p:ext>
    </p:extLst>
  </p:cSld>
  <p:clrMap bg1="lt1" tx1="dk1" bg2="lt2" tx2="dk2" accent1="accent1" accent2="accent2" accent3="accent3" accent4="accent4" accent5="accent5" accent6="accent6" hlink="hlink" folHlink="folHlink"/>
  <p:sldLayoutIdLst>
    <p:sldLayoutId id="2147484088" r:id="rId1"/>
    <p:sldLayoutId id="2147484089"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293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29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405399DD-020F-C945-B47A-326AA078EE6A}" type="datetimeFigureOut">
              <a:rPr lang="en-US">
                <a:ea typeface="ＭＳ Ｐゴシック" charset="0"/>
              </a:rPr>
              <a:pPr defTabSz="914400" fontAlgn="base">
                <a:spcBef>
                  <a:spcPct val="0"/>
                </a:spcBef>
                <a:spcAft>
                  <a:spcPct val="0"/>
                </a:spcAft>
                <a:defRPr/>
              </a:pPr>
              <a:t>6/12/14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ea typeface="+mn-ea"/>
                <a:cs typeface="Arial" pitchFamily="34" charset="0"/>
              </a:defRPr>
            </a:lvl1pPr>
          </a:lstStyle>
          <a:p>
            <a:pPr defTabSz="9144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C6E7B631-05D9-F041-8C8E-855A875D57E1}"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1319119363"/>
      </p:ext>
    </p:extLst>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Lst>
  <p:transition xmlns:p14="http://schemas.microsoft.com/office/powerpoint/2010/mai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349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763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ＭＳ Ｐゴシック" charset="-128"/>
                <a:cs typeface="ＭＳ Ｐゴシック" charset="-128"/>
              </a:defRPr>
            </a:lvl1pPr>
          </a:lstStyle>
          <a:p>
            <a:pPr defTabSz="914400" fontAlgn="base">
              <a:spcBef>
                <a:spcPct val="0"/>
              </a:spcBef>
              <a:spcAft>
                <a:spcPct val="0"/>
              </a:spcAft>
              <a:defRPr/>
            </a:pPr>
            <a:endParaRPr lang="en-US">
              <a:latin typeface="Times New Roman"/>
            </a:endParaRPr>
          </a:p>
        </p:txBody>
      </p:sp>
      <p:sp>
        <p:nvSpPr>
          <p:cNvPr id="1976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ＭＳ Ｐゴシック" charset="-128"/>
                <a:cs typeface="ＭＳ Ｐゴシック" charset="-128"/>
              </a:defRPr>
            </a:lvl1pPr>
          </a:lstStyle>
          <a:p>
            <a:pPr defTabSz="914400" fontAlgn="base">
              <a:spcBef>
                <a:spcPct val="0"/>
              </a:spcBef>
              <a:spcAft>
                <a:spcPct val="0"/>
              </a:spcAft>
              <a:defRPr/>
            </a:pPr>
            <a:endParaRPr lang="en-US">
              <a:latin typeface="Times New Roman"/>
            </a:endParaRPr>
          </a:p>
        </p:txBody>
      </p:sp>
      <p:sp>
        <p:nvSpPr>
          <p:cNvPr id="19763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95A5C5D6-D77E-034D-8A3C-060E733DE7A9}"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686251645"/>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p:transition xmlns:p14="http://schemas.microsoft.com/office/powerpoint/2010/main" spd="slow">
    <p:randomBar dir="vert"/>
  </p:transition>
  <p:txStyles>
    <p:titleStyle>
      <a:lvl1pPr algn="ctr" rtl="0" eaLnBrk="0" fontAlgn="base" hangingPunct="0">
        <a:spcBef>
          <a:spcPct val="0"/>
        </a:spcBef>
        <a:spcAft>
          <a:spcPct val="0"/>
        </a:spcAft>
        <a:defRPr sz="4400">
          <a:solidFill>
            <a:schemeClr val="tx2"/>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pitchFamily="34" charset="-128"/>
          <a:cs typeface="ＭＳ Ｐゴシック"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513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7513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defTabSz="914400" fontAlgn="base">
              <a:spcBef>
                <a:spcPct val="0"/>
              </a:spcBef>
              <a:spcAft>
                <a:spcPct val="0"/>
              </a:spcAft>
              <a:defRPr/>
            </a:pPr>
            <a:fld id="{B9C62510-1BA4-8D45-90B7-016B3E491283}" type="datetimeFigureOut">
              <a:rPr lang="en-US">
                <a:ea typeface="ＭＳ Ｐゴシック" charset="0"/>
              </a:rPr>
              <a:pPr defTabSz="914400" fontAlgn="base">
                <a:spcBef>
                  <a:spcPct val="0"/>
                </a:spcBef>
                <a:spcAft>
                  <a:spcPct val="0"/>
                </a:spcAft>
                <a:defRPr/>
              </a:pPr>
              <a:t>6/12/14</a:t>
            </a:fld>
            <a:endParaRPr lang="en-US">
              <a:ea typeface="ＭＳ Ｐゴシック"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defTabSz="914400">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defTabSz="914400" fontAlgn="base">
              <a:spcBef>
                <a:spcPct val="0"/>
              </a:spcBef>
              <a:spcAft>
                <a:spcPct val="0"/>
              </a:spcAft>
              <a:defRPr/>
            </a:pPr>
            <a:fld id="{0FB313FE-EC0E-A147-8614-A15FF4D3FDD7}"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596630111"/>
      </p:ext>
    </p:extLst>
  </p:cSld>
  <p:clrMap bg1="lt1" tx1="dk1" bg2="lt2" tx2="dk2" accent1="accent1" accent2="accent2" accent3="accent3" accent4="accent4" accent5="accent5" accent6="accent6" hlink="hlink" folHlink="folHlink"/>
  <p:sldLayoutIdLst>
    <p:sldLayoutId id="2147484115"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bwMode="auto">
          <a:xfrm>
            <a:off x="457200" y="0"/>
            <a:ext cx="8228013"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vert="horz" wrap="square" lIns="90000" tIns="46800" rIns="90000" bIns="46800" numCol="1" anchor="ctr" anchorCtr="0" compatLnSpc="1">
            <a:prstTxWarp prst="textNoShape">
              <a:avLst/>
            </a:prstTxWarp>
          </a:bodyPr>
          <a:lstStyle/>
          <a:p>
            <a:pPr lvl="0"/>
            <a:r>
              <a:rPr lang="en-GB"/>
              <a:t>te format</a:t>
            </a:r>
          </a:p>
        </p:txBody>
      </p:sp>
      <p:sp>
        <p:nvSpPr>
          <p:cNvPr id="118787" name="Rectangle 3"/>
          <p:cNvSpPr>
            <a:spLocks noGrp="1" noChangeArrowheads="1"/>
          </p:cNvSpPr>
          <p:nvPr>
            <p:ph type="body" idx="1"/>
          </p:nvPr>
        </p:nvSpPr>
        <p:spPr bwMode="auto">
          <a:xfrm>
            <a:off x="457200" y="914400"/>
            <a:ext cx="8228013" cy="571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t>Click to edit the outline text format</a:t>
            </a:r>
          </a:p>
          <a:p>
            <a:pPr lvl="0"/>
            <a:r>
              <a:rPr lang="en-GB"/>
              <a:t>Second Outline Level</a:t>
            </a:r>
          </a:p>
          <a:p>
            <a:pPr lvl="0"/>
            <a:r>
              <a:rPr lang="en-GB"/>
              <a:t>Third Outline Level</a:t>
            </a:r>
          </a:p>
          <a:p>
            <a:pPr lvl="0"/>
            <a:r>
              <a:rPr lang="en-GB"/>
              <a:t>Fourth Outline Level</a:t>
            </a:r>
          </a:p>
          <a:p>
            <a:pPr lvl="0"/>
            <a:r>
              <a:rPr lang="en-GB"/>
              <a:t>Fifth Outline Level</a:t>
            </a:r>
          </a:p>
          <a:p>
            <a:pPr lvl="0"/>
            <a:r>
              <a:rPr lang="en-GB"/>
              <a:t>Sixth Outline Level</a:t>
            </a:r>
          </a:p>
          <a:p>
            <a:pPr lvl="0"/>
            <a:r>
              <a:rPr lang="en-GB"/>
              <a:t>Seventh Outline Level</a:t>
            </a:r>
          </a:p>
          <a:p>
            <a:pPr lvl="0"/>
            <a:r>
              <a:rPr lang="en-GB"/>
              <a:t>Eighth Outline Level</a:t>
            </a:r>
          </a:p>
          <a:p>
            <a:pPr lvl="0"/>
            <a:r>
              <a:rPr lang="en-GB"/>
              <a:t>Ninth Outline Level</a:t>
            </a:r>
          </a:p>
        </p:txBody>
      </p:sp>
    </p:spTree>
    <p:extLst>
      <p:ext uri="{BB962C8B-B14F-4D97-AF65-F5344CB8AC3E}">
        <p14:creationId xmlns:p14="http://schemas.microsoft.com/office/powerpoint/2010/main" val="4203879895"/>
      </p:ext>
    </p:extLst>
  </p:cSld>
  <p:clrMap bg1="lt1" tx1="dk1" bg2="lt2" tx2="dk2" accent1="accent1" accent2="accent2" accent3="accent3" accent4="accent4" accent5="accent5" accent6="accent6" hlink="hlink" folHlink="folHlink"/>
  <p:sldLayoutIdLst>
    <p:sldLayoutId id="2147484127" r:id="rId1"/>
    <p:sldLayoutId id="2147484128" r:id="rId2"/>
    <p:sldLayoutId id="2147484129" r:id="rId3"/>
    <p:sldLayoutId id="2147484130" r:id="rId4"/>
    <p:sldLayoutId id="2147484131" r:id="rId5"/>
    <p:sldLayoutId id="2147484132" r:id="rId6"/>
    <p:sldLayoutId id="2147484133" r:id="rId7"/>
    <p:sldLayoutId id="2147484134" r:id="rId8"/>
    <p:sldLayoutId id="2147484135" r:id="rId9"/>
    <p:sldLayoutId id="2147484136" r:id="rId10"/>
    <p:sldLayoutId id="2147484137" r:id="rId11"/>
  </p:sldLayoutIdLst>
  <p:txStyles>
    <p:titleStyle>
      <a:lvl1pPr marL="1079500" indent="-215900" algn="ctr" defTabSz="457200" rtl="0" eaLnBrk="0" fontAlgn="base" hangingPunct="0">
        <a:lnSpc>
          <a:spcPct val="97000"/>
        </a:lnSpc>
        <a:spcBef>
          <a:spcPct val="0"/>
        </a:spcBef>
        <a:spcAft>
          <a:spcPct val="0"/>
        </a:spcAft>
        <a:buClr>
          <a:srgbClr val="000000"/>
        </a:buClr>
        <a:buSzPct val="45000"/>
        <a:buFont typeface="Wingdings" charset="0"/>
        <a:defRPr sz="3200" b="1">
          <a:solidFill>
            <a:srgbClr val="000000"/>
          </a:solidFill>
          <a:latin typeface="+mj-lt"/>
          <a:ea typeface="ＭＳ Ｐゴシック" charset="0"/>
          <a:cs typeface="+mj-cs"/>
        </a:defRPr>
      </a:lvl1pPr>
      <a:lvl2pPr marL="1079500" indent="-215900" algn="ctr" defTabSz="457200" rtl="0" eaLnBrk="0" fontAlgn="base" hangingPunct="0">
        <a:lnSpc>
          <a:spcPct val="97000"/>
        </a:lnSpc>
        <a:spcBef>
          <a:spcPct val="0"/>
        </a:spcBef>
        <a:spcAft>
          <a:spcPct val="0"/>
        </a:spcAft>
        <a:buClr>
          <a:srgbClr val="000000"/>
        </a:buClr>
        <a:buSzPct val="45000"/>
        <a:buFont typeface="Wingdings" charset="0"/>
        <a:defRPr sz="3200" b="1">
          <a:solidFill>
            <a:srgbClr val="000000"/>
          </a:solidFill>
          <a:latin typeface="Bitstream Vera Sans" pitchFamily="32" charset="0"/>
          <a:ea typeface="ＭＳ Ｐゴシック" charset="0"/>
        </a:defRPr>
      </a:lvl2pPr>
      <a:lvl3pPr marL="1079500" indent="-215900" algn="ctr" defTabSz="457200" rtl="0" eaLnBrk="0" fontAlgn="base" hangingPunct="0">
        <a:lnSpc>
          <a:spcPct val="97000"/>
        </a:lnSpc>
        <a:spcBef>
          <a:spcPct val="0"/>
        </a:spcBef>
        <a:spcAft>
          <a:spcPct val="0"/>
        </a:spcAft>
        <a:buClr>
          <a:srgbClr val="000000"/>
        </a:buClr>
        <a:buSzPct val="45000"/>
        <a:buFont typeface="Wingdings" charset="0"/>
        <a:defRPr sz="3200" b="1">
          <a:solidFill>
            <a:srgbClr val="000000"/>
          </a:solidFill>
          <a:latin typeface="Bitstream Vera Sans" pitchFamily="32" charset="0"/>
          <a:ea typeface="ＭＳ Ｐゴシック" charset="0"/>
        </a:defRPr>
      </a:lvl3pPr>
      <a:lvl4pPr marL="1079500" indent="-215900" algn="ctr" defTabSz="457200" rtl="0" eaLnBrk="0" fontAlgn="base" hangingPunct="0">
        <a:lnSpc>
          <a:spcPct val="97000"/>
        </a:lnSpc>
        <a:spcBef>
          <a:spcPct val="0"/>
        </a:spcBef>
        <a:spcAft>
          <a:spcPct val="0"/>
        </a:spcAft>
        <a:buClr>
          <a:srgbClr val="000000"/>
        </a:buClr>
        <a:buSzPct val="45000"/>
        <a:buFont typeface="Wingdings" charset="0"/>
        <a:defRPr sz="3200" b="1">
          <a:solidFill>
            <a:srgbClr val="000000"/>
          </a:solidFill>
          <a:latin typeface="Bitstream Vera Sans" pitchFamily="32" charset="0"/>
          <a:ea typeface="ＭＳ Ｐゴシック" charset="0"/>
        </a:defRPr>
      </a:lvl4pPr>
      <a:lvl5pPr marL="1079500" indent="-215900" algn="ctr" defTabSz="457200" rtl="0" eaLnBrk="0" fontAlgn="base" hangingPunct="0">
        <a:lnSpc>
          <a:spcPct val="97000"/>
        </a:lnSpc>
        <a:spcBef>
          <a:spcPct val="0"/>
        </a:spcBef>
        <a:spcAft>
          <a:spcPct val="0"/>
        </a:spcAft>
        <a:buClr>
          <a:srgbClr val="000000"/>
        </a:buClr>
        <a:buSzPct val="45000"/>
        <a:buFont typeface="Wingdings" charset="0"/>
        <a:defRPr sz="3200" b="1">
          <a:solidFill>
            <a:srgbClr val="000000"/>
          </a:solidFill>
          <a:latin typeface="Bitstream Vera Sans" pitchFamily="32" charset="0"/>
          <a:ea typeface="ＭＳ Ｐゴシック" charset="0"/>
        </a:defRPr>
      </a:lvl5pPr>
      <a:lvl6pPr marL="1536700" indent="-215900" algn="ctr" defTabSz="457200" rtl="0" fontAlgn="base">
        <a:lnSpc>
          <a:spcPct val="97000"/>
        </a:lnSpc>
        <a:spcBef>
          <a:spcPct val="0"/>
        </a:spcBef>
        <a:spcAft>
          <a:spcPct val="0"/>
        </a:spcAft>
        <a:buClr>
          <a:srgbClr val="000000"/>
        </a:buClr>
        <a:buSzPct val="45000"/>
        <a:buFont typeface="Wingdings" pitchFamily="2" charset="2"/>
        <a:defRPr sz="3200" b="1">
          <a:solidFill>
            <a:srgbClr val="000000"/>
          </a:solidFill>
          <a:latin typeface="Bitstream Vera Sans" pitchFamily="32" charset="0"/>
        </a:defRPr>
      </a:lvl6pPr>
      <a:lvl7pPr marL="1993900" indent="-215900" algn="ctr" defTabSz="457200" rtl="0" fontAlgn="base">
        <a:lnSpc>
          <a:spcPct val="97000"/>
        </a:lnSpc>
        <a:spcBef>
          <a:spcPct val="0"/>
        </a:spcBef>
        <a:spcAft>
          <a:spcPct val="0"/>
        </a:spcAft>
        <a:buClr>
          <a:srgbClr val="000000"/>
        </a:buClr>
        <a:buSzPct val="45000"/>
        <a:buFont typeface="Wingdings" pitchFamily="2" charset="2"/>
        <a:defRPr sz="3200" b="1">
          <a:solidFill>
            <a:srgbClr val="000000"/>
          </a:solidFill>
          <a:latin typeface="Bitstream Vera Sans" pitchFamily="32" charset="0"/>
        </a:defRPr>
      </a:lvl7pPr>
      <a:lvl8pPr marL="2451100" indent="-215900" algn="ctr" defTabSz="457200" rtl="0" fontAlgn="base">
        <a:lnSpc>
          <a:spcPct val="97000"/>
        </a:lnSpc>
        <a:spcBef>
          <a:spcPct val="0"/>
        </a:spcBef>
        <a:spcAft>
          <a:spcPct val="0"/>
        </a:spcAft>
        <a:buClr>
          <a:srgbClr val="000000"/>
        </a:buClr>
        <a:buSzPct val="45000"/>
        <a:buFont typeface="Wingdings" pitchFamily="2" charset="2"/>
        <a:defRPr sz="3200" b="1">
          <a:solidFill>
            <a:srgbClr val="000000"/>
          </a:solidFill>
          <a:latin typeface="Bitstream Vera Sans" pitchFamily="32" charset="0"/>
        </a:defRPr>
      </a:lvl8pPr>
      <a:lvl9pPr marL="2908300" indent="-215900" algn="ctr" defTabSz="457200" rtl="0" fontAlgn="base">
        <a:lnSpc>
          <a:spcPct val="97000"/>
        </a:lnSpc>
        <a:spcBef>
          <a:spcPct val="0"/>
        </a:spcBef>
        <a:spcAft>
          <a:spcPct val="0"/>
        </a:spcAft>
        <a:buClr>
          <a:srgbClr val="000000"/>
        </a:buClr>
        <a:buSzPct val="45000"/>
        <a:buFont typeface="Wingdings" pitchFamily="2" charset="2"/>
        <a:defRPr sz="3200" b="1">
          <a:solidFill>
            <a:srgbClr val="000000"/>
          </a:solidFill>
          <a:latin typeface="Bitstream Vera Sans" pitchFamily="32" charset="0"/>
        </a:defRPr>
      </a:lvl9pPr>
    </p:titleStyle>
    <p:bodyStyle>
      <a:lvl1pPr marL="341313" indent="-341313" algn="l" defTabSz="457200" rtl="0" eaLnBrk="0" fontAlgn="base" hangingPunct="0">
        <a:lnSpc>
          <a:spcPct val="93000"/>
        </a:lnSpc>
        <a:spcBef>
          <a:spcPts val="700"/>
        </a:spcBef>
        <a:spcAft>
          <a:spcPct val="0"/>
        </a:spcAft>
        <a:buClr>
          <a:srgbClr val="000000"/>
        </a:buClr>
        <a:buSzPct val="100000"/>
        <a:buFont typeface="Arial" charset="0"/>
        <a:defRPr sz="2800">
          <a:solidFill>
            <a:srgbClr val="000000"/>
          </a:solidFill>
          <a:latin typeface="+mn-lt"/>
          <a:ea typeface="ＭＳ Ｐゴシック" charset="0"/>
          <a:cs typeface="+mn-cs"/>
        </a:defRPr>
      </a:lvl1pPr>
      <a:lvl2pPr marL="741363" indent="-284163" algn="l" defTabSz="457200" rtl="0" eaLnBrk="0" fontAlgn="base" hangingPunct="0">
        <a:lnSpc>
          <a:spcPct val="93000"/>
        </a:lnSpc>
        <a:spcBef>
          <a:spcPts val="600"/>
        </a:spcBef>
        <a:spcAft>
          <a:spcPct val="0"/>
        </a:spcAft>
        <a:buClr>
          <a:srgbClr val="000000"/>
        </a:buClr>
        <a:buSzPct val="100000"/>
        <a:buFont typeface="Arial" charset="0"/>
        <a:defRPr sz="2400">
          <a:solidFill>
            <a:srgbClr val="000000"/>
          </a:solidFill>
          <a:latin typeface="+mn-lt"/>
          <a:ea typeface="ＭＳ Ｐゴシック" charset="0"/>
        </a:defRPr>
      </a:lvl2pPr>
      <a:lvl3pPr marL="1143000" indent="-228600" algn="l" defTabSz="457200" rtl="0" eaLnBrk="0" fontAlgn="base" hangingPunct="0">
        <a:lnSpc>
          <a:spcPct val="93000"/>
        </a:lnSpc>
        <a:spcBef>
          <a:spcPts val="500"/>
        </a:spcBef>
        <a:spcAft>
          <a:spcPct val="0"/>
        </a:spcAft>
        <a:buClr>
          <a:srgbClr val="000000"/>
        </a:buClr>
        <a:buSzPct val="100000"/>
        <a:buFont typeface="Arial" charset="0"/>
        <a:defRPr sz="2000">
          <a:solidFill>
            <a:srgbClr val="000000"/>
          </a:solidFill>
          <a:latin typeface="+mn-lt"/>
          <a:ea typeface="ＭＳ Ｐゴシック" charset="0"/>
        </a:defRPr>
      </a:lvl3pPr>
      <a:lvl4pPr marL="1600200" indent="-228600" algn="l" defTabSz="457200" rtl="0" eaLnBrk="0" fontAlgn="base" hangingPunct="0">
        <a:lnSpc>
          <a:spcPct val="93000"/>
        </a:lnSpc>
        <a:spcBef>
          <a:spcPts val="400"/>
        </a:spcBef>
        <a:spcAft>
          <a:spcPct val="0"/>
        </a:spcAft>
        <a:buClr>
          <a:srgbClr val="000000"/>
        </a:buClr>
        <a:buSzPct val="100000"/>
        <a:buFont typeface="Arial" charset="0"/>
        <a:defRPr sz="1600">
          <a:solidFill>
            <a:srgbClr val="000000"/>
          </a:solidFill>
          <a:latin typeface="+mn-lt"/>
          <a:ea typeface="ＭＳ Ｐゴシック" charset="0"/>
        </a:defRPr>
      </a:lvl4pPr>
      <a:lvl5pPr marL="2057400" indent="-228600" algn="l" defTabSz="457200" rtl="0" eaLnBrk="0" fontAlgn="base" hangingPunct="0">
        <a:lnSpc>
          <a:spcPct val="93000"/>
        </a:lnSpc>
        <a:spcBef>
          <a:spcPts val="350"/>
        </a:spcBef>
        <a:spcAft>
          <a:spcPct val="0"/>
        </a:spcAft>
        <a:buClr>
          <a:srgbClr val="000000"/>
        </a:buClr>
        <a:buSzPct val="100000"/>
        <a:buFont typeface="Arial" charset="0"/>
        <a:defRPr sz="1400">
          <a:solidFill>
            <a:srgbClr val="000000"/>
          </a:solidFill>
          <a:latin typeface="+mn-lt"/>
          <a:ea typeface="ＭＳ Ｐゴシック" charset="0"/>
        </a:defRPr>
      </a:lvl5pPr>
      <a:lvl6pPr marL="2514600" indent="-228600" algn="l" defTabSz="457200" rtl="0" fontAlgn="base">
        <a:lnSpc>
          <a:spcPct val="93000"/>
        </a:lnSpc>
        <a:spcBef>
          <a:spcPts val="350"/>
        </a:spcBef>
        <a:spcAft>
          <a:spcPct val="0"/>
        </a:spcAft>
        <a:buClr>
          <a:srgbClr val="000000"/>
        </a:buClr>
        <a:buSzPct val="100000"/>
        <a:buFont typeface="Arial" charset="0"/>
        <a:defRPr sz="1400">
          <a:solidFill>
            <a:srgbClr val="000000"/>
          </a:solidFill>
          <a:latin typeface="+mn-lt"/>
        </a:defRPr>
      </a:lvl6pPr>
      <a:lvl7pPr marL="2971800" indent="-228600" algn="l" defTabSz="457200" rtl="0" fontAlgn="base">
        <a:lnSpc>
          <a:spcPct val="93000"/>
        </a:lnSpc>
        <a:spcBef>
          <a:spcPts val="350"/>
        </a:spcBef>
        <a:spcAft>
          <a:spcPct val="0"/>
        </a:spcAft>
        <a:buClr>
          <a:srgbClr val="000000"/>
        </a:buClr>
        <a:buSzPct val="100000"/>
        <a:buFont typeface="Arial" charset="0"/>
        <a:defRPr sz="1400">
          <a:solidFill>
            <a:srgbClr val="000000"/>
          </a:solidFill>
          <a:latin typeface="+mn-lt"/>
        </a:defRPr>
      </a:lvl7pPr>
      <a:lvl8pPr marL="3429000" indent="-228600" algn="l" defTabSz="457200" rtl="0" fontAlgn="base">
        <a:lnSpc>
          <a:spcPct val="93000"/>
        </a:lnSpc>
        <a:spcBef>
          <a:spcPts val="350"/>
        </a:spcBef>
        <a:spcAft>
          <a:spcPct val="0"/>
        </a:spcAft>
        <a:buClr>
          <a:srgbClr val="000000"/>
        </a:buClr>
        <a:buSzPct val="100000"/>
        <a:buFont typeface="Arial" charset="0"/>
        <a:defRPr sz="1400">
          <a:solidFill>
            <a:srgbClr val="000000"/>
          </a:solidFill>
          <a:latin typeface="+mn-lt"/>
        </a:defRPr>
      </a:lvl8pPr>
      <a:lvl9pPr marL="3886200" indent="-228600" algn="l" defTabSz="457200" rtl="0" fontAlgn="base">
        <a:lnSpc>
          <a:spcPct val="93000"/>
        </a:lnSpc>
        <a:spcBef>
          <a:spcPts val="350"/>
        </a:spcBef>
        <a:spcAft>
          <a:spcPct val="0"/>
        </a:spcAft>
        <a:buClr>
          <a:srgbClr val="000000"/>
        </a:buClr>
        <a:buSzPct val="100000"/>
        <a:buFont typeface="Arial" charset="0"/>
        <a:defRPr sz="1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36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defTabSz="914400" fontAlgn="base">
              <a:spcBef>
                <a:spcPct val="0"/>
              </a:spcBef>
              <a:spcAft>
                <a:spcPct val="0"/>
              </a:spcAft>
            </a:pPr>
            <a:fld id="{14CAA7E1-CDFC-1649-864D-C0FE994A23EA}" type="datetimeFigureOut">
              <a:rPr lang="en-US">
                <a:solidFill>
                  <a:srgbClr val="000000"/>
                </a:solidFill>
                <a:ea typeface="ＭＳ Ｐゴシック" charset="0"/>
              </a:rPr>
              <a:pPr defTabSz="914400" fontAlgn="base">
                <a:spcBef>
                  <a:spcPct val="0"/>
                </a:spcBef>
                <a:spcAft>
                  <a:spcPct val="0"/>
                </a:spcAft>
              </a:pPr>
              <a:t>6/12/14</a:t>
            </a:fld>
            <a:endParaRPr lang="en-US">
              <a:solidFill>
                <a:srgbClr val="000000"/>
              </a:solidFill>
              <a:ea typeface="ＭＳ Ｐゴシック" charset="0"/>
            </a:endParaRPr>
          </a:p>
        </p:txBody>
      </p:sp>
      <p:sp>
        <p:nvSpPr>
          <p:cNvPr id="14336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mn-lt"/>
                <a:ea typeface="+mn-ea"/>
              </a:defRPr>
            </a:lvl1pPr>
          </a:lstStyle>
          <a:p>
            <a:pPr defTabSz="914400" fontAlgn="base">
              <a:spcBef>
                <a:spcPct val="0"/>
              </a:spcBef>
              <a:spcAft>
                <a:spcPct val="0"/>
              </a:spcAft>
              <a:defRPr/>
            </a:pPr>
            <a:endParaRPr lang="en-US">
              <a:solidFill>
                <a:srgbClr val="000000"/>
              </a:solidFill>
              <a:latin typeface="Times New Roman"/>
            </a:endParaRPr>
          </a:p>
        </p:txBody>
      </p:sp>
      <p:sp>
        <p:nvSpPr>
          <p:cNvPr id="14336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defTabSz="914400" fontAlgn="base">
              <a:spcBef>
                <a:spcPct val="0"/>
              </a:spcBef>
              <a:spcAft>
                <a:spcPct val="0"/>
              </a:spcAft>
            </a:pPr>
            <a:fld id="{3247ACDC-C15B-8547-BFB5-97687D5E01D9}" type="slidenum">
              <a:rPr lang="en-US">
                <a:solidFill>
                  <a:srgbClr val="000000"/>
                </a:solidFill>
                <a:ea typeface="ＭＳ Ｐゴシック" charset="0"/>
              </a:rPr>
              <a:pPr defTabSz="914400" fontAlgn="base">
                <a:spcBef>
                  <a:spcPct val="0"/>
                </a:spcBef>
                <a:spcAft>
                  <a:spcPct val="0"/>
                </a:spcAft>
              </a:pPr>
              <a:t>‹#›</a:t>
            </a:fld>
            <a:endParaRPr lang="en-US">
              <a:solidFill>
                <a:srgbClr val="000000"/>
              </a:solidFill>
              <a:ea typeface="ＭＳ Ｐゴシック" charset="0"/>
            </a:endParaRPr>
          </a:p>
        </p:txBody>
      </p:sp>
    </p:spTree>
    <p:extLst>
      <p:ext uri="{BB962C8B-B14F-4D97-AF65-F5344CB8AC3E}">
        <p14:creationId xmlns:p14="http://schemas.microsoft.com/office/powerpoint/2010/main" val="2980824253"/>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 id="2147484159" r:id="rId6"/>
    <p:sldLayoutId id="2147484160" r:id="rId7"/>
    <p:sldLayoutId id="2147484161" r:id="rId8"/>
    <p:sldLayoutId id="2147484162" r:id="rId9"/>
    <p:sldLayoutId id="2147484163" r:id="rId10"/>
    <p:sldLayoutId id="2147484164" r:id="rId11"/>
    <p:sldLayoutId id="2147484165" r:id="rId12"/>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bwMode="auto">
          <a:xfrm>
            <a:off x="1125538" y="152400"/>
            <a:ext cx="68230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08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84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charset="0"/>
              </a:defRPr>
            </a:lvl1pPr>
          </a:lstStyle>
          <a:p>
            <a:pPr defTabSz="914400" fontAlgn="base">
              <a:spcBef>
                <a:spcPct val="0"/>
              </a:spcBef>
              <a:spcAft>
                <a:spcPct val="0"/>
              </a:spcAft>
            </a:pPr>
            <a:fld id="{74559A64-3B98-204E-A671-4F2D5C70C5B0}" type="datetimeFigureOut">
              <a:rPr lang="en-US">
                <a:solidFill>
                  <a:srgbClr val="000000"/>
                </a:solidFill>
                <a:ea typeface="ＭＳ Ｐゴシック" charset="0"/>
              </a:rPr>
              <a:pPr defTabSz="914400" fontAlgn="base">
                <a:spcBef>
                  <a:spcPct val="0"/>
                </a:spcBef>
                <a:spcAft>
                  <a:spcPct val="0"/>
                </a:spcAft>
              </a:pPr>
              <a:t>6/12/14</a:t>
            </a:fld>
            <a:endParaRPr lang="en-US">
              <a:solidFill>
                <a:srgbClr val="000000"/>
              </a:solidFill>
              <a:ea typeface="ＭＳ Ｐゴシック" charset="0"/>
            </a:endParaRPr>
          </a:p>
        </p:txBody>
      </p:sp>
      <p:sp>
        <p:nvSpPr>
          <p:cNvPr id="1484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200" smtClean="0">
                <a:ea typeface="+mn-ea"/>
              </a:defRPr>
            </a:lvl1pPr>
          </a:lstStyle>
          <a:p>
            <a:pPr defTabSz="914400" fontAlgn="base">
              <a:spcBef>
                <a:spcPct val="0"/>
              </a:spcBef>
              <a:spcAft>
                <a:spcPct val="0"/>
              </a:spcAft>
              <a:defRPr/>
            </a:pPr>
            <a:endParaRPr lang="en-US">
              <a:solidFill>
                <a:srgbClr val="000000"/>
              </a:solidFill>
              <a:latin typeface="Arial" charset="0"/>
            </a:endParaRPr>
          </a:p>
        </p:txBody>
      </p:sp>
      <p:sp>
        <p:nvSpPr>
          <p:cNvPr id="1484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charset="0"/>
              </a:defRPr>
            </a:lvl1pPr>
          </a:lstStyle>
          <a:p>
            <a:pPr defTabSz="914400" fontAlgn="base">
              <a:spcBef>
                <a:spcPct val="0"/>
              </a:spcBef>
              <a:spcAft>
                <a:spcPct val="0"/>
              </a:spcAft>
            </a:pPr>
            <a:fld id="{BC889AB5-E5B0-8341-97C5-A856E5742530}" type="slidenum">
              <a:rPr lang="en-US">
                <a:solidFill>
                  <a:srgbClr val="000000"/>
                </a:solidFill>
                <a:ea typeface="ＭＳ Ｐゴシック" charset="0"/>
              </a:rPr>
              <a:pPr defTabSz="914400" fontAlgn="base">
                <a:spcBef>
                  <a:spcPct val="0"/>
                </a:spcBef>
                <a:spcAft>
                  <a:spcPct val="0"/>
                </a:spcAft>
              </a:pPr>
              <a:t>‹#›</a:t>
            </a:fld>
            <a:endParaRPr lang="en-US">
              <a:solidFill>
                <a:srgbClr val="000000"/>
              </a:solidFill>
              <a:ea typeface="ＭＳ Ｐゴシック" charset="0"/>
            </a:endParaRPr>
          </a:p>
        </p:txBody>
      </p:sp>
    </p:spTree>
    <p:extLst>
      <p:ext uri="{BB962C8B-B14F-4D97-AF65-F5344CB8AC3E}">
        <p14:creationId xmlns:p14="http://schemas.microsoft.com/office/powerpoint/2010/main" val="1993296342"/>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Lst>
  <p:txStyles>
    <p:titleStyle>
      <a:lvl1pPr algn="ctr" rtl="0" eaLnBrk="0" fontAlgn="base" hangingPunct="0">
        <a:spcBef>
          <a:spcPct val="0"/>
        </a:spcBef>
        <a:spcAft>
          <a:spcPct val="0"/>
        </a:spcAft>
        <a:defRPr sz="3600">
          <a:solidFill>
            <a:srgbClr val="0019B4"/>
          </a:solidFill>
          <a:latin typeface="+mj-lt"/>
          <a:ea typeface="ＭＳ Ｐゴシック" charset="0"/>
          <a:cs typeface="+mj-cs"/>
        </a:defRPr>
      </a:lvl1pPr>
      <a:lvl2pPr algn="ctr" rtl="0" eaLnBrk="0" fontAlgn="base" hangingPunct="0">
        <a:spcBef>
          <a:spcPct val="0"/>
        </a:spcBef>
        <a:spcAft>
          <a:spcPct val="0"/>
        </a:spcAft>
        <a:defRPr sz="3600">
          <a:solidFill>
            <a:srgbClr val="0019B4"/>
          </a:solidFill>
          <a:latin typeface="Arial" charset="0"/>
          <a:ea typeface="ＭＳ Ｐゴシック" charset="0"/>
        </a:defRPr>
      </a:lvl2pPr>
      <a:lvl3pPr algn="ctr" rtl="0" eaLnBrk="0" fontAlgn="base" hangingPunct="0">
        <a:spcBef>
          <a:spcPct val="0"/>
        </a:spcBef>
        <a:spcAft>
          <a:spcPct val="0"/>
        </a:spcAft>
        <a:defRPr sz="3600">
          <a:solidFill>
            <a:srgbClr val="0019B4"/>
          </a:solidFill>
          <a:latin typeface="Arial" charset="0"/>
          <a:ea typeface="ＭＳ Ｐゴシック" charset="0"/>
        </a:defRPr>
      </a:lvl3pPr>
      <a:lvl4pPr algn="ctr" rtl="0" eaLnBrk="0" fontAlgn="base" hangingPunct="0">
        <a:spcBef>
          <a:spcPct val="0"/>
        </a:spcBef>
        <a:spcAft>
          <a:spcPct val="0"/>
        </a:spcAft>
        <a:defRPr sz="3600">
          <a:solidFill>
            <a:srgbClr val="0019B4"/>
          </a:solidFill>
          <a:latin typeface="Arial" charset="0"/>
          <a:ea typeface="ＭＳ Ｐゴシック" charset="0"/>
        </a:defRPr>
      </a:lvl4pPr>
      <a:lvl5pPr algn="ctr" rtl="0" eaLnBrk="0" fontAlgn="base" hangingPunct="0">
        <a:spcBef>
          <a:spcPct val="0"/>
        </a:spcBef>
        <a:spcAft>
          <a:spcPct val="0"/>
        </a:spcAft>
        <a:defRPr sz="3600">
          <a:solidFill>
            <a:srgbClr val="0019B4"/>
          </a:solidFill>
          <a:latin typeface="Arial" charset="0"/>
          <a:ea typeface="ＭＳ Ｐゴシック" charset="0"/>
        </a:defRPr>
      </a:lvl5pPr>
      <a:lvl6pPr marL="457200" algn="ctr" rtl="0" fontAlgn="base">
        <a:spcBef>
          <a:spcPct val="0"/>
        </a:spcBef>
        <a:spcAft>
          <a:spcPct val="0"/>
        </a:spcAft>
        <a:defRPr sz="3600">
          <a:solidFill>
            <a:srgbClr val="0019B4"/>
          </a:solidFill>
          <a:latin typeface="Arial" charset="0"/>
        </a:defRPr>
      </a:lvl6pPr>
      <a:lvl7pPr marL="914400" algn="ctr" rtl="0" fontAlgn="base">
        <a:spcBef>
          <a:spcPct val="0"/>
        </a:spcBef>
        <a:spcAft>
          <a:spcPct val="0"/>
        </a:spcAft>
        <a:defRPr sz="3600">
          <a:solidFill>
            <a:srgbClr val="0019B4"/>
          </a:solidFill>
          <a:latin typeface="Arial" charset="0"/>
        </a:defRPr>
      </a:lvl7pPr>
      <a:lvl8pPr marL="1371600" algn="ctr" rtl="0" fontAlgn="base">
        <a:spcBef>
          <a:spcPct val="0"/>
        </a:spcBef>
        <a:spcAft>
          <a:spcPct val="0"/>
        </a:spcAft>
        <a:defRPr sz="3600">
          <a:solidFill>
            <a:srgbClr val="0019B4"/>
          </a:solidFill>
          <a:latin typeface="Arial" charset="0"/>
        </a:defRPr>
      </a:lvl8pPr>
      <a:lvl9pPr marL="1828800" algn="ctr" rtl="0" fontAlgn="base">
        <a:spcBef>
          <a:spcPct val="0"/>
        </a:spcBef>
        <a:spcAft>
          <a:spcPct val="0"/>
        </a:spcAft>
        <a:defRPr sz="3600">
          <a:solidFill>
            <a:srgbClr val="0019B4"/>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800">
          <a:solidFill>
            <a:schemeClr val="tx1"/>
          </a:solidFill>
          <a:latin typeface="Times" pitchFamily="18" charset="0"/>
          <a:ea typeface="ＭＳ Ｐゴシック" charset="0"/>
        </a:defRPr>
      </a:lvl3pPr>
      <a:lvl4pPr marL="1600200" indent="-228600" algn="l" rtl="0" eaLnBrk="0" fontAlgn="base" hangingPunct="0">
        <a:spcBef>
          <a:spcPct val="20000"/>
        </a:spcBef>
        <a:spcAft>
          <a:spcPct val="0"/>
        </a:spcAft>
        <a:buChar char="–"/>
        <a:defRPr sz="2800">
          <a:solidFill>
            <a:schemeClr val="tx1"/>
          </a:solidFill>
          <a:latin typeface="Times" pitchFamily="18" charset="0"/>
          <a:ea typeface="ＭＳ Ｐゴシック" charset="0"/>
        </a:defRPr>
      </a:lvl4pPr>
      <a:lvl5pPr marL="2057400" indent="-228600" algn="l" rtl="0" eaLnBrk="0" fontAlgn="base" hangingPunct="0">
        <a:spcBef>
          <a:spcPct val="20000"/>
        </a:spcBef>
        <a:spcAft>
          <a:spcPct val="0"/>
        </a:spcAft>
        <a:buChar char="»"/>
        <a:defRPr sz="2800">
          <a:solidFill>
            <a:schemeClr val="tx1"/>
          </a:solidFill>
          <a:latin typeface="Times" pitchFamily="18" charset="0"/>
          <a:ea typeface="ＭＳ Ｐゴシック" charset="0"/>
        </a:defRPr>
      </a:lvl5pPr>
      <a:lvl6pPr marL="2514600" indent="-228600" algn="l" rtl="0" fontAlgn="base">
        <a:spcBef>
          <a:spcPct val="20000"/>
        </a:spcBef>
        <a:spcAft>
          <a:spcPct val="0"/>
        </a:spcAft>
        <a:buChar char="»"/>
        <a:defRPr sz="2800">
          <a:solidFill>
            <a:schemeClr val="tx1"/>
          </a:solidFill>
          <a:latin typeface="Times" pitchFamily="18" charset="0"/>
        </a:defRPr>
      </a:lvl6pPr>
      <a:lvl7pPr marL="2971800" indent="-228600" algn="l" rtl="0" fontAlgn="base">
        <a:spcBef>
          <a:spcPct val="20000"/>
        </a:spcBef>
        <a:spcAft>
          <a:spcPct val="0"/>
        </a:spcAft>
        <a:buChar char="»"/>
        <a:defRPr sz="2800">
          <a:solidFill>
            <a:schemeClr val="tx1"/>
          </a:solidFill>
          <a:latin typeface="Times" pitchFamily="18" charset="0"/>
        </a:defRPr>
      </a:lvl7pPr>
      <a:lvl8pPr marL="3429000" indent="-228600" algn="l" rtl="0" fontAlgn="base">
        <a:spcBef>
          <a:spcPct val="20000"/>
        </a:spcBef>
        <a:spcAft>
          <a:spcPct val="0"/>
        </a:spcAft>
        <a:buChar char="»"/>
        <a:defRPr sz="2800">
          <a:solidFill>
            <a:schemeClr val="tx1"/>
          </a:solidFill>
          <a:latin typeface="Times" pitchFamily="18" charset="0"/>
        </a:defRPr>
      </a:lvl8pPr>
      <a:lvl9pPr marL="3886200" indent="-228600" algn="l" rtl="0" fontAlgn="base">
        <a:spcBef>
          <a:spcPct val="20000"/>
        </a:spcBef>
        <a:spcAft>
          <a:spcPct val="0"/>
        </a:spcAft>
        <a:buChar char="»"/>
        <a:defRPr sz="2800">
          <a:solidFill>
            <a:schemeClr val="tx1"/>
          </a:solidFill>
          <a:latin typeface="Times"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185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77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ea typeface="+mn-ea"/>
              </a:defRPr>
            </a:lvl1pPr>
          </a:lstStyle>
          <a:p>
            <a:pPr defTabSz="914400" fontAlgn="base">
              <a:spcBef>
                <a:spcPct val="0"/>
              </a:spcBef>
              <a:spcAft>
                <a:spcPct val="0"/>
              </a:spcAft>
              <a:defRPr/>
            </a:pPr>
            <a:endParaRPr lang="en-US">
              <a:solidFill>
                <a:srgbClr val="000000"/>
              </a:solidFill>
              <a:latin typeface="Times New Roman"/>
              <a:ea typeface="ＭＳ Ｐゴシック"/>
            </a:endParaRPr>
          </a:p>
        </p:txBody>
      </p:sp>
      <p:sp>
        <p:nvSpPr>
          <p:cNvPr id="327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ea typeface="+mn-ea"/>
              </a:defRPr>
            </a:lvl1pPr>
          </a:lstStyle>
          <a:p>
            <a:pPr defTabSz="914400" fontAlgn="base">
              <a:spcBef>
                <a:spcPct val="0"/>
              </a:spcBef>
              <a:spcAft>
                <a:spcPct val="0"/>
              </a:spcAft>
              <a:defRPr/>
            </a:pPr>
            <a:endParaRPr lang="en-US">
              <a:solidFill>
                <a:srgbClr val="000000"/>
              </a:solidFill>
              <a:latin typeface="Times New Roman"/>
              <a:ea typeface="ＭＳ Ｐゴシック"/>
            </a:endParaRPr>
          </a:p>
        </p:txBody>
      </p:sp>
      <p:sp>
        <p:nvSpPr>
          <p:cNvPr id="3277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charset="0"/>
                <a:cs typeface="ＭＳ Ｐゴシック" charset="0"/>
              </a:defRPr>
            </a:lvl1pPr>
          </a:lstStyle>
          <a:p>
            <a:pPr defTabSz="914400" fontAlgn="base">
              <a:spcBef>
                <a:spcPct val="0"/>
              </a:spcBef>
              <a:spcAft>
                <a:spcPct val="0"/>
              </a:spcAft>
            </a:pPr>
            <a:fld id="{9C3C7673-FF92-364D-8843-6615175EB37F}" type="slidenum">
              <a:rPr lang="en-US">
                <a:solidFill>
                  <a:srgbClr val="000000"/>
                </a:solidFill>
                <a:ea typeface="ＭＳ Ｐゴシック" charset="0"/>
              </a:rPr>
              <a:pPr defTabSz="914400" fontAlgn="base">
                <a:spcBef>
                  <a:spcPct val="0"/>
                </a:spcBef>
                <a:spcAft>
                  <a:spcPct val="0"/>
                </a:spcAft>
              </a:pPr>
              <a:t>‹#›</a:t>
            </a:fld>
            <a:endParaRPr lang="en-US">
              <a:solidFill>
                <a:srgbClr val="000000"/>
              </a:solidFill>
              <a:ea typeface="ＭＳ Ｐゴシック" charset="0"/>
            </a:endParaRPr>
          </a:p>
        </p:txBody>
      </p:sp>
    </p:spTree>
    <p:extLst>
      <p:ext uri="{BB962C8B-B14F-4D97-AF65-F5344CB8AC3E}">
        <p14:creationId xmlns:p14="http://schemas.microsoft.com/office/powerpoint/2010/main" val="2285815195"/>
      </p:ext>
    </p:extLst>
  </p:cSld>
  <p:clrMap bg1="lt1" tx1="dk1" bg2="lt2" tx2="dk2" accent1="accent1" accent2="accent2" accent3="accent3" accent4="accent4" accent5="accent5" accent6="accent6" hlink="hlink" folHlink="folHlink"/>
  <p:sldLayoutIdLst>
    <p:sldLayoutId id="2147484179" r:id="rId1"/>
    <p:sldLayoutId id="2147484180" r:id="rId2"/>
    <p:sldLayoutId id="2147484181" r:id="rId3"/>
    <p:sldLayoutId id="2147484182" r:id="rId4"/>
    <p:sldLayoutId id="2147484183" r:id="rId5"/>
    <p:sldLayoutId id="2147484184" r:id="rId6"/>
    <p:sldLayoutId id="2147484185" r:id="rId7"/>
    <p:sldLayoutId id="2147484186" r:id="rId8"/>
    <p:sldLayoutId id="2147484187" r:id="rId9"/>
    <p:sldLayoutId id="2147484188" r:id="rId10"/>
    <p:sldLayoutId id="2147484189" r:id="rId11"/>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ＭＳ Ｐゴシック"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ea typeface="ＭＳ Ｐゴシック" pitchFamily="34" charset="-128"/>
        </a:defRPr>
      </a:lvl6pPr>
      <a:lvl7pPr marL="914400" algn="ctr" rtl="0" fontAlgn="base">
        <a:spcBef>
          <a:spcPct val="0"/>
        </a:spcBef>
        <a:spcAft>
          <a:spcPct val="0"/>
        </a:spcAft>
        <a:defRPr sz="4400">
          <a:solidFill>
            <a:schemeClr val="tx2"/>
          </a:solidFill>
          <a:latin typeface="Times New Roman" pitchFamily="18" charset="0"/>
          <a:ea typeface="ＭＳ Ｐゴシック" pitchFamily="34" charset="-128"/>
        </a:defRPr>
      </a:lvl7pPr>
      <a:lvl8pPr marL="1371600" algn="ctr" rtl="0" fontAlgn="base">
        <a:spcBef>
          <a:spcPct val="0"/>
        </a:spcBef>
        <a:spcAft>
          <a:spcPct val="0"/>
        </a:spcAft>
        <a:defRPr sz="4400">
          <a:solidFill>
            <a:schemeClr val="tx2"/>
          </a:solidFill>
          <a:latin typeface="Times New Roman" pitchFamily="18" charset="0"/>
          <a:ea typeface="ＭＳ Ｐゴシック" pitchFamily="34" charset="-128"/>
        </a:defRPr>
      </a:lvl8pPr>
      <a:lvl9pPr marL="1828800" algn="ctr" rtl="0" fontAlgn="base">
        <a:spcBef>
          <a:spcPct val="0"/>
        </a:spcBef>
        <a:spcAft>
          <a:spcPct val="0"/>
        </a:spcAft>
        <a:defRPr sz="4400">
          <a:solidFill>
            <a:schemeClr val="tx2"/>
          </a:solidFill>
          <a:latin typeface="Times New Roman" pitchFamily="18" charset="0"/>
          <a:ea typeface="ＭＳ Ｐゴシック"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pPr defTabSz="914400" fontAlgn="base">
              <a:spcBef>
                <a:spcPct val="0"/>
              </a:spcBef>
              <a:spcAft>
                <a:spcPct val="0"/>
              </a:spcAft>
            </a:pPr>
            <a:endParaRPr lang="en-US" smtClean="0">
              <a:solidFill>
                <a:srgbClr val="000000"/>
              </a:solidFill>
              <a:latin typeface="Times New Roman" charset="0"/>
              <a:ea typeface="ＭＳ Ｐゴシック" charset="0"/>
              <a:cs typeface="ＭＳ Ｐゴシック"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pPr defTabSz="914400" fontAlgn="base">
              <a:spcBef>
                <a:spcPct val="0"/>
              </a:spcBef>
              <a:spcAft>
                <a:spcPct val="0"/>
              </a:spcAft>
            </a:pPr>
            <a:endParaRPr lang="en-US" smtClean="0">
              <a:solidFill>
                <a:srgbClr val="000000"/>
              </a:solidFill>
              <a:latin typeface="Times New Roman" charset="0"/>
              <a:ea typeface="ＭＳ Ｐゴシック" charset="0"/>
              <a:cs typeface="ＭＳ Ｐゴシック"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pPr defTabSz="914400" fontAlgn="base">
              <a:spcBef>
                <a:spcPct val="0"/>
              </a:spcBef>
              <a:spcAft>
                <a:spcPct val="0"/>
              </a:spcAft>
            </a:pPr>
            <a:fld id="{820795AD-F92F-A641-8B7F-F0406B953000}" type="slidenum">
              <a:rPr lang="en-US" smtClean="0">
                <a:solidFill>
                  <a:srgbClr val="000000"/>
                </a:solidFill>
                <a:latin typeface="Times New Roman" charset="0"/>
                <a:ea typeface="ＭＳ Ｐゴシック" charset="0"/>
                <a:cs typeface="ＭＳ Ｐゴシック" charset="0"/>
              </a:rPr>
              <a:pPr defTabSz="914400" fontAlgn="base">
                <a:spcBef>
                  <a:spcPct val="0"/>
                </a:spcBef>
                <a:spcAft>
                  <a:spcPct val="0"/>
                </a:spcAft>
              </a:pPr>
              <a:t>‹#›</a:t>
            </a:fld>
            <a:endParaRPr lang="en-US" smtClean="0">
              <a:solidFill>
                <a:srgbClr val="000000"/>
              </a:solidFill>
              <a:latin typeface="Times New Roman" charset="0"/>
              <a:ea typeface="ＭＳ Ｐゴシック" charset="0"/>
              <a:cs typeface="ＭＳ Ｐゴシック" charset="0"/>
            </a:endParaRPr>
          </a:p>
        </p:txBody>
      </p:sp>
    </p:spTree>
    <p:extLst>
      <p:ext uri="{BB962C8B-B14F-4D97-AF65-F5344CB8AC3E}">
        <p14:creationId xmlns:p14="http://schemas.microsoft.com/office/powerpoint/2010/main" val="4140955474"/>
      </p:ext>
    </p:extLst>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 id="2147484202" r:id="rId12"/>
    <p:sldLayoutId id="2147484203" r:id="rId13"/>
    <p:sldLayoutId id="2147484204" r:id="rId14"/>
    <p:sldLayoutId id="2147484205" r:id="rId15"/>
    <p:sldLayoutId id="2147484206" r:id="rId16"/>
    <p:sldLayoutId id="2147484207" r:id="rId17"/>
    <p:sldLayoutId id="2147484208" r:id="rId18"/>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charset="0"/>
          <a:ea typeface="ＭＳ Ｐゴシック" charset="0"/>
        </a:defRPr>
      </a:lvl2pPr>
      <a:lvl3pPr algn="ctr" rtl="0" fontAlgn="base">
        <a:spcBef>
          <a:spcPct val="0"/>
        </a:spcBef>
        <a:spcAft>
          <a:spcPct val="0"/>
        </a:spcAft>
        <a:defRPr sz="4400">
          <a:solidFill>
            <a:schemeClr val="tx2"/>
          </a:solidFill>
          <a:latin typeface="Times New Roman" charset="0"/>
          <a:ea typeface="ＭＳ Ｐゴシック" charset="0"/>
        </a:defRPr>
      </a:lvl3pPr>
      <a:lvl4pPr algn="ctr" rtl="0" fontAlgn="base">
        <a:spcBef>
          <a:spcPct val="0"/>
        </a:spcBef>
        <a:spcAft>
          <a:spcPct val="0"/>
        </a:spcAft>
        <a:defRPr sz="4400">
          <a:solidFill>
            <a:schemeClr val="tx2"/>
          </a:solidFill>
          <a:latin typeface="Times New Roman" charset="0"/>
          <a:ea typeface="ＭＳ Ｐゴシック" charset="0"/>
        </a:defRPr>
      </a:lvl4pPr>
      <a:lvl5pPr algn="ctr" rtl="0" fontAlgn="base">
        <a:spcBef>
          <a:spcPct val="0"/>
        </a:spcBef>
        <a:spcAft>
          <a:spcPct val="0"/>
        </a:spcAft>
        <a:defRPr sz="4400">
          <a:solidFill>
            <a:schemeClr val="tx2"/>
          </a:solidFill>
          <a:latin typeface="Times New Roman" charset="0"/>
          <a:ea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96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Arial"/>
                <a:ea typeface="ＭＳ Ｐゴシック"/>
                <a:cs typeface="+mn-cs"/>
              </a:defRPr>
            </a:lvl1pPr>
          </a:lstStyle>
          <a:p>
            <a:pPr defTabSz="914400" fontAlgn="base">
              <a:spcBef>
                <a:spcPct val="0"/>
              </a:spcBef>
              <a:spcAft>
                <a:spcPct val="0"/>
              </a:spcAft>
              <a:defRPr/>
            </a:pPr>
            <a:endParaRPr lang="en-US">
              <a:cs typeface="ＭＳ Ｐゴシック"/>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Arial"/>
                <a:ea typeface="ＭＳ Ｐゴシック"/>
                <a:cs typeface="+mn-cs"/>
              </a:defRPr>
            </a:lvl1pPr>
          </a:lstStyle>
          <a:p>
            <a:pPr defTabSz="914400" fontAlgn="base">
              <a:spcBef>
                <a:spcPct val="0"/>
              </a:spcBef>
              <a:spcAft>
                <a:spcPct val="0"/>
              </a:spcAft>
              <a:defRPr/>
            </a:pPr>
            <a:endParaRPr lang="en-US">
              <a:cs typeface="ＭＳ Ｐゴシック"/>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cs typeface="ＭＳ Ｐゴシック" charset="0"/>
              </a:defRPr>
            </a:lvl1pPr>
          </a:lstStyle>
          <a:p>
            <a:pPr defTabSz="914400" fontAlgn="base">
              <a:spcBef>
                <a:spcPct val="0"/>
              </a:spcBef>
              <a:spcAft>
                <a:spcPct val="0"/>
              </a:spcAft>
              <a:defRPr/>
            </a:pPr>
            <a:fld id="{394D0FED-A3C9-934D-A6E4-0DB81186B6B4}" type="slidenum">
              <a:rPr lang="en-US">
                <a:latin typeface="Arial" charset="0"/>
                <a:ea typeface="ＭＳ Ｐゴシック" charset="0"/>
              </a:rPr>
              <a:pPr defTabSz="914400" fontAlgn="base">
                <a:spcBef>
                  <a:spcPct val="0"/>
                </a:spcBef>
                <a:spcAft>
                  <a:spcPct val="0"/>
                </a:spcAft>
                <a:defRPr/>
              </a:pPr>
              <a:t>‹#›</a:t>
            </a:fld>
            <a:endParaRPr lang="en-US">
              <a:latin typeface="Arial" charset="0"/>
              <a:ea typeface="ＭＳ Ｐゴシック" charset="0"/>
            </a:endParaRPr>
          </a:p>
        </p:txBody>
      </p:sp>
    </p:spTree>
    <p:extLst>
      <p:ext uri="{BB962C8B-B14F-4D97-AF65-F5344CB8AC3E}">
        <p14:creationId xmlns:p14="http://schemas.microsoft.com/office/powerpoint/2010/main" val="2517310658"/>
      </p:ext>
    </p:extLst>
  </p:cSld>
  <p:clrMap bg1="lt1" tx1="dk1" bg2="lt2" tx2="dk2" accent1="accent1" accent2="accent2" accent3="accent3" accent4="accent4" accent5="accent5" accent6="accent6" hlink="hlink" folHlink="folHlink"/>
  <p:sldLayoutIdLst>
    <p:sldLayoutId id="2147484210" r:id="rId1"/>
    <p:sldLayoutId id="2147484211" r:id="rId2"/>
  </p:sldLayoutIdLst>
  <p:transition xmlns:p14="http://schemas.microsoft.com/office/powerpoint/2010/main"/>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6pPr>
      <a:lvl7pPr marL="9144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7pPr>
      <a:lvl8pPr marL="13716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8pPr>
      <a:lvl9pPr marL="1828800" algn="ctr" rtl="0" fontAlgn="base">
        <a:spcBef>
          <a:spcPct val="0"/>
        </a:spcBef>
        <a:spcAft>
          <a:spcPct val="0"/>
        </a:spcAft>
        <a:defRPr sz="4400">
          <a:solidFill>
            <a:schemeClr val="tx2"/>
          </a:solidFill>
          <a:latin typeface="Arial" pitchFamily="-65" charset="0"/>
          <a:ea typeface="ＭＳ Ｐゴシック" pitchFamily="-65" charset="-128"/>
          <a:cs typeface="ＭＳ Ｐゴシック" pitchFamily="-65"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493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493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2493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mn-ea"/>
                <a:cs typeface="+mn-cs"/>
              </a:defRPr>
            </a:lvl1pPr>
          </a:lstStyle>
          <a:p>
            <a:pPr defTabSz="914400" fontAlgn="base">
              <a:spcBef>
                <a:spcPct val="0"/>
              </a:spcBef>
              <a:spcAft>
                <a:spcPct val="0"/>
              </a:spcAft>
              <a:defRPr/>
            </a:pPr>
            <a:endParaRPr lang="en-US">
              <a:latin typeface="Times New Roman"/>
              <a:ea typeface="ＭＳ Ｐゴシック"/>
            </a:endParaRPr>
          </a:p>
        </p:txBody>
      </p:sp>
      <p:sp>
        <p:nvSpPr>
          <p:cNvPr id="12493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charset="0"/>
                <a:cs typeface="ＭＳ Ｐゴシック" charset="0"/>
              </a:defRPr>
            </a:lvl1pPr>
          </a:lstStyle>
          <a:p>
            <a:pPr defTabSz="914400" fontAlgn="base">
              <a:spcBef>
                <a:spcPct val="0"/>
              </a:spcBef>
              <a:spcAft>
                <a:spcPct val="0"/>
              </a:spcAft>
              <a:defRPr/>
            </a:pPr>
            <a:fld id="{44454985-3AE8-F742-85D2-1BEDCE790D1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2101344353"/>
      </p:ext>
    </p:extLst>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 id="2147484224" r:id="rId12"/>
    <p:sldLayoutId id="2147484225" r:id="rId13"/>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5221195"/>
      </p:ext>
    </p:extLst>
  </p:cSld>
  <p:clrMap bg1="lt1" tx1="dk1" bg2="lt2" tx2="dk2" accent1="accent1" accent2="accent2" accent3="accent3" accent4="accent4" accent5="accent5" accent6="accent6" hlink="hlink" folHlink="folHlink"/>
  <p:sldLayoutIdLst>
    <p:sldLayoutId id="2147484227" r:id="rId1"/>
    <p:sldLayoutId id="2147484228" r:id="rId2"/>
    <p:sldLayoutId id="2147484229" r:id="rId3"/>
    <p:sldLayoutId id="2147484230" r:id="rId4"/>
    <p:sldLayoutId id="2147484231" r:id="rId5"/>
    <p:sldLayoutId id="2147484232" r:id="rId6"/>
    <p:sldLayoutId id="2147484233" r:id="rId7"/>
    <p:sldLayoutId id="2147484234" r:id="rId8"/>
    <p:sldLayoutId id="2147484235" r:id="rId9"/>
    <p:sldLayoutId id="2147484236" r:id="rId10"/>
    <p:sldLayoutId id="214748423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68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b="0">
                <a:solidFill>
                  <a:srgbClr val="898989"/>
                </a:solidFill>
                <a:latin typeface="+mn-lt"/>
                <a:ea typeface="+mn-ea"/>
                <a:cs typeface="+mn-cs"/>
              </a:defRPr>
            </a:lvl1pPr>
          </a:lstStyle>
          <a:p>
            <a:pPr defTabSz="914400" fontAlgn="base">
              <a:spcBef>
                <a:spcPct val="0"/>
              </a:spcBef>
              <a:spcAft>
                <a:spcPct val="0"/>
              </a:spcAft>
              <a:defRPr/>
            </a:pPr>
            <a:endParaRPr lang="en-US">
              <a:latin typeface="Calibri"/>
              <a:ea typeface="ＭＳ Ｐゴシック"/>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ＭＳ Ｐゴシック" charset="0"/>
              </a:defRPr>
            </a:lvl1pPr>
          </a:lstStyle>
          <a:p>
            <a:pPr defTabSz="914400" fontAlgn="base">
              <a:spcBef>
                <a:spcPct val="0"/>
              </a:spcBef>
              <a:spcAft>
                <a:spcPct val="0"/>
              </a:spcAft>
              <a:defRPr/>
            </a:pPr>
            <a:fld id="{4BE15F7A-E576-A94D-B5BF-D0805C9B45AF}" type="slidenum">
              <a:rPr lang="en-US">
                <a:ea typeface="ＭＳ Ｐゴシック" charset="0"/>
              </a:rPr>
              <a:pPr defTabSz="914400" fontAlgn="base">
                <a:spcBef>
                  <a:spcPct val="0"/>
                </a:spcBef>
                <a:spcAft>
                  <a:spcPct val="0"/>
                </a:spcAft>
                <a:defRPr/>
              </a:pPr>
              <a:t>‹#›</a:t>
            </a:fld>
            <a:endParaRPr lang="en-US">
              <a:ea typeface="ＭＳ Ｐゴシック" charset="0"/>
            </a:endParaRPr>
          </a:p>
        </p:txBody>
      </p:sp>
    </p:spTree>
    <p:extLst>
      <p:ext uri="{BB962C8B-B14F-4D97-AF65-F5344CB8AC3E}">
        <p14:creationId xmlns:p14="http://schemas.microsoft.com/office/powerpoint/2010/main" val="3978243706"/>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Lst>
  <p:transition xmlns:p14="http://schemas.microsoft.com/office/powerpoint/2010/main"/>
  <p:txStyles>
    <p:titleStyle>
      <a:lvl1pPr algn="ctr" defTabSz="457200" rtl="0" eaLnBrk="0" fontAlgn="base" hangingPunct="0">
        <a:spcBef>
          <a:spcPct val="0"/>
        </a:spcBef>
        <a:spcAft>
          <a:spcPct val="0"/>
        </a:spcAft>
        <a:defRPr sz="4400">
          <a:solidFill>
            <a:schemeClr val="tx1"/>
          </a:solidFill>
          <a:latin typeface="+mj-lt"/>
          <a:ea typeface="+mj-ea"/>
          <a:cs typeface="ＭＳ Ｐゴシック"/>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ＭＳ Ｐゴシック"/>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ＭＳ Ｐゴシック"/>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ＭＳ Ｐゴシック"/>
        </a:defRPr>
      </a:lvl5pPr>
      <a:lvl6pPr marL="2514600" indent="-228600" algn="l" defTabSz="457200" rtl="0" fontAlgn="base">
        <a:spcBef>
          <a:spcPct val="20000"/>
        </a:spcBef>
        <a:spcAft>
          <a:spcPct val="0"/>
        </a:spcAft>
        <a:buFont typeface="Arial" pitchFamily="34" charset="0"/>
        <a:buChar char="»"/>
        <a:defRPr sz="2000">
          <a:solidFill>
            <a:schemeClr val="tx1"/>
          </a:solidFill>
          <a:latin typeface="+mn-lt"/>
          <a:ea typeface="+mn-ea"/>
        </a:defRPr>
      </a:lvl6pPr>
      <a:lvl7pPr marL="2971800" indent="-228600" algn="l" defTabSz="457200" rtl="0" fontAlgn="base">
        <a:spcBef>
          <a:spcPct val="20000"/>
        </a:spcBef>
        <a:spcAft>
          <a:spcPct val="0"/>
        </a:spcAft>
        <a:buFont typeface="Arial" pitchFamily="34" charset="0"/>
        <a:buChar char="»"/>
        <a:defRPr sz="2000">
          <a:solidFill>
            <a:schemeClr val="tx1"/>
          </a:solidFill>
          <a:latin typeface="+mn-lt"/>
          <a:ea typeface="+mn-ea"/>
        </a:defRPr>
      </a:lvl7pPr>
      <a:lvl8pPr marL="3429000" indent="-228600" algn="l" defTabSz="457200" rtl="0" fontAlgn="base">
        <a:spcBef>
          <a:spcPct val="20000"/>
        </a:spcBef>
        <a:spcAft>
          <a:spcPct val="0"/>
        </a:spcAft>
        <a:buFont typeface="Arial" pitchFamily="34" charset="0"/>
        <a:buChar char="»"/>
        <a:defRPr sz="2000">
          <a:solidFill>
            <a:schemeClr val="tx1"/>
          </a:solidFill>
          <a:latin typeface="+mn-lt"/>
          <a:ea typeface="+mn-ea"/>
        </a:defRPr>
      </a:lvl8pPr>
      <a:lvl9pPr marL="3886200" indent="-228600" algn="l" defTabSz="45720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8.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8.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9.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1.bin"/><Relationship Id="rId5" Type="http://schemas.openxmlformats.org/officeDocument/2006/relationships/image" Target="../media/image5.png"/><Relationship Id="rId6" Type="http://schemas.openxmlformats.org/officeDocument/2006/relationships/oleObject" Target="../embeddings/oleObject2.bin"/><Relationship Id="rId7" Type="http://schemas.openxmlformats.org/officeDocument/2006/relationships/image" Target="../media/image6.wmf"/><Relationship Id="rId1" Type="http://schemas.openxmlformats.org/officeDocument/2006/relationships/vmlDrawing" Target="../drawings/vmlDrawing1.vml"/><Relationship Id="rId2" Type="http://schemas.openxmlformats.org/officeDocument/2006/relationships/slideLayout" Target="../slideLayouts/slideLayout37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3.bin"/><Relationship Id="rId5"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379.xml"/></Relationships>
</file>

<file path=ppt/slides/_rels/slide8.xml.rels><?xml version="1.0" encoding="UTF-8" standalone="yes"?>
<Relationships xmlns="http://schemas.openxmlformats.org/package/2006/relationships"><Relationship Id="rId3" Type="http://schemas.openxmlformats.org/officeDocument/2006/relationships/video" Target="../media/media1.mpeg"/><Relationship Id="rId4" Type="http://schemas.openxmlformats.org/officeDocument/2006/relationships/slideLayout" Target="../slideLayouts/slideLayout397.xml"/><Relationship Id="rId5" Type="http://schemas.openxmlformats.org/officeDocument/2006/relationships/oleObject" Target="../embeddings/oleObject4.bin"/><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vmlDrawing" Target="../drawings/vmlDrawing3.vml"/><Relationship Id="rId2" Type="http://schemas.microsoft.com/office/2007/relationships/media" Target="../media/media1.mpe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5.png"/><Relationship Id="rId5" Type="http://schemas.openxmlformats.org/officeDocument/2006/relationships/oleObject" Target="../embeddings/oleObject6.bin"/><Relationship Id="rId6" Type="http://schemas.openxmlformats.org/officeDocument/2006/relationships/image" Target="../media/image10.wmf"/><Relationship Id="rId1" Type="http://schemas.openxmlformats.org/officeDocument/2006/relationships/vmlDrawing" Target="../drawings/vmlDrawing4.vml"/><Relationship Id="rId2"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5.png"/><Relationship Id="rId5" Type="http://schemas.openxmlformats.org/officeDocument/2006/relationships/image" Target="../media/image11.png"/><Relationship Id="rId1" Type="http://schemas.openxmlformats.org/officeDocument/2006/relationships/vmlDrawing" Target="../drawings/vmlDrawing5.vml"/><Relationship Id="rId2" Type="http://schemas.openxmlformats.org/officeDocument/2006/relationships/slideLayout" Target="../slideLayouts/slideLayout397.xml"/></Relationships>
</file>

<file path=ppt/slides/_rels/slide11.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12.png"/><Relationship Id="rId1" Type="http://schemas.openxmlformats.org/officeDocument/2006/relationships/vmlDrawing" Target="../drawings/vmlDrawing6.vml"/><Relationship Id="rId2" Type="http://schemas.openxmlformats.org/officeDocument/2006/relationships/slideLayout" Target="../slideLayouts/slideLayout40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oleObject" Target="../embeddings/oleObject8.bin"/><Relationship Id="rId5" Type="http://schemas.openxmlformats.org/officeDocument/2006/relationships/image" Target="../media/image13.png"/><Relationship Id="rId6" Type="http://schemas.openxmlformats.org/officeDocument/2006/relationships/oleObject" Target="../embeddings/oleObject9.bin"/><Relationship Id="rId7" Type="http://schemas.openxmlformats.org/officeDocument/2006/relationships/image" Target="../media/image14.wmf"/><Relationship Id="rId8" Type="http://schemas.openxmlformats.org/officeDocument/2006/relationships/oleObject" Target="../embeddings/oleObject10.bin"/><Relationship Id="rId9" Type="http://schemas.openxmlformats.org/officeDocument/2006/relationships/image" Target="../media/image15.wmf"/><Relationship Id="rId1" Type="http://schemas.openxmlformats.org/officeDocument/2006/relationships/vmlDrawing" Target="../drawings/vmlDrawing7.vml"/><Relationship Id="rId2" Type="http://schemas.openxmlformats.org/officeDocument/2006/relationships/slideLayout" Target="../slideLayouts/slideLayout33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1.bin"/><Relationship Id="rId5" Type="http://schemas.openxmlformats.org/officeDocument/2006/relationships/image" Target="../media/image5.png"/><Relationship Id="rId6" Type="http://schemas.openxmlformats.org/officeDocument/2006/relationships/image" Target="../media/image16.png"/><Relationship Id="rId1" Type="http://schemas.openxmlformats.org/officeDocument/2006/relationships/vmlDrawing" Target="../drawings/vmlDrawing8.vml"/><Relationship Id="rId2" Type="http://schemas.openxmlformats.org/officeDocument/2006/relationships/slideLayout" Target="../slideLayouts/slideLayout33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12.bin"/><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vmlDrawing" Target="../drawings/vmlDrawing9.vml"/><Relationship Id="rId2" Type="http://schemas.openxmlformats.org/officeDocument/2006/relationships/slideLayout" Target="../slideLayouts/slideLayout33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20.jpeg"/><Relationship Id="rId5" Type="http://schemas.openxmlformats.org/officeDocument/2006/relationships/oleObject" Target="../embeddings/oleObject13.bin"/><Relationship Id="rId6" Type="http://schemas.openxmlformats.org/officeDocument/2006/relationships/image" Target="../media/image19.wmf"/><Relationship Id="rId1" Type="http://schemas.openxmlformats.org/officeDocument/2006/relationships/vmlDrawing" Target="../drawings/vmlDrawing10.vml"/><Relationship Id="rId2" Type="http://schemas.openxmlformats.org/officeDocument/2006/relationships/slideLayout" Target="../slideLayouts/slideLayout35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4.bin"/><Relationship Id="rId5" Type="http://schemas.openxmlformats.org/officeDocument/2006/relationships/image" Target="../media/image13.png"/><Relationship Id="rId6" Type="http://schemas.openxmlformats.org/officeDocument/2006/relationships/oleObject" Target="../embeddings/oleObject15.bin"/><Relationship Id="rId7" Type="http://schemas.openxmlformats.org/officeDocument/2006/relationships/image" Target="../media/image14.wmf"/><Relationship Id="rId8" Type="http://schemas.openxmlformats.org/officeDocument/2006/relationships/oleObject" Target="../embeddings/oleObject16.bin"/><Relationship Id="rId9" Type="http://schemas.openxmlformats.org/officeDocument/2006/relationships/image" Target="../media/image21.wmf"/><Relationship Id="rId10" Type="http://schemas.openxmlformats.org/officeDocument/2006/relationships/oleObject" Target="../embeddings/oleObject17.bin"/><Relationship Id="rId11" Type="http://schemas.openxmlformats.org/officeDocument/2006/relationships/image" Target="../media/image22.wmf"/><Relationship Id="rId1" Type="http://schemas.openxmlformats.org/officeDocument/2006/relationships/vmlDrawing" Target="../drawings/vmlDrawing11.vml"/><Relationship Id="rId2" Type="http://schemas.openxmlformats.org/officeDocument/2006/relationships/slideLayout" Target="../slideLayouts/slideLayout35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8.bin"/><Relationship Id="rId5" Type="http://schemas.openxmlformats.org/officeDocument/2006/relationships/image" Target="../media/image5.png"/><Relationship Id="rId6" Type="http://schemas.openxmlformats.org/officeDocument/2006/relationships/image" Target="../media/image16.png"/><Relationship Id="rId1" Type="http://schemas.openxmlformats.org/officeDocument/2006/relationships/vmlDrawing" Target="../drawings/vmlDrawing12.vml"/><Relationship Id="rId2" Type="http://schemas.openxmlformats.org/officeDocument/2006/relationships/slideLayout" Target="../slideLayouts/slideLayout330.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9.bin"/><Relationship Id="rId4" Type="http://schemas.openxmlformats.org/officeDocument/2006/relationships/image" Target="../media/image13.png"/><Relationship Id="rId5" Type="http://schemas.openxmlformats.org/officeDocument/2006/relationships/oleObject" Target="../embeddings/oleObject20.bin"/><Relationship Id="rId6" Type="http://schemas.openxmlformats.org/officeDocument/2006/relationships/image" Target="../media/image23.emf"/><Relationship Id="rId7" Type="http://schemas.openxmlformats.org/officeDocument/2006/relationships/oleObject" Target="../embeddings/oleObject21.bin"/><Relationship Id="rId8" Type="http://schemas.openxmlformats.org/officeDocument/2006/relationships/image" Target="../media/image24.wmf"/><Relationship Id="rId1" Type="http://schemas.openxmlformats.org/officeDocument/2006/relationships/vmlDrawing" Target="../drawings/vmlDrawing13.vml"/><Relationship Id="rId2" Type="http://schemas.openxmlformats.org/officeDocument/2006/relationships/slideLayout" Target="../slideLayouts/slideLayout34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22.bin"/><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vmlDrawing" Target="../drawings/vmlDrawing14.vml"/><Relationship Id="rId2" Type="http://schemas.openxmlformats.org/officeDocument/2006/relationships/slideLayout" Target="../slideLayouts/slideLayout33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23.bin"/><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vmlDrawing" Target="../drawings/vmlDrawing15.vml"/><Relationship Id="rId2" Type="http://schemas.openxmlformats.org/officeDocument/2006/relationships/slideLayout" Target="../slideLayouts/slideLayout33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24.bin"/><Relationship Id="rId5" Type="http://schemas.openxmlformats.org/officeDocument/2006/relationships/image" Target="../media/image5.png"/><Relationship Id="rId1" Type="http://schemas.openxmlformats.org/officeDocument/2006/relationships/vmlDrawing" Target="../drawings/vmlDrawing16.vml"/><Relationship Id="rId2" Type="http://schemas.openxmlformats.org/officeDocument/2006/relationships/slideLayout" Target="../slideLayouts/slideLayout35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25.bin"/><Relationship Id="rId5" Type="http://schemas.openxmlformats.org/officeDocument/2006/relationships/image" Target="../media/image5.png"/><Relationship Id="rId1" Type="http://schemas.openxmlformats.org/officeDocument/2006/relationships/vmlDrawing" Target="../drawings/vmlDrawing17.vml"/><Relationship Id="rId2" Type="http://schemas.openxmlformats.org/officeDocument/2006/relationships/slideLayout" Target="../slideLayouts/slideLayout35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oleObject" Target="../embeddings/oleObject26.bin"/><Relationship Id="rId5" Type="http://schemas.openxmlformats.org/officeDocument/2006/relationships/image" Target="../media/image25.emf"/><Relationship Id="rId6" Type="http://schemas.openxmlformats.org/officeDocument/2006/relationships/oleObject" Target="../embeddings/oleObject27.bin"/><Relationship Id="rId7" Type="http://schemas.openxmlformats.org/officeDocument/2006/relationships/image" Target="../media/image26.emf"/><Relationship Id="rId1" Type="http://schemas.openxmlformats.org/officeDocument/2006/relationships/vmlDrawing" Target="../drawings/vmlDrawing18.vml"/><Relationship Id="rId2" Type="http://schemas.openxmlformats.org/officeDocument/2006/relationships/slideLayout" Target="../slideLayouts/slideLayout5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28.bin"/><Relationship Id="rId5" Type="http://schemas.openxmlformats.org/officeDocument/2006/relationships/image" Target="../media/image5.png"/><Relationship Id="rId6" Type="http://schemas.openxmlformats.org/officeDocument/2006/relationships/image" Target="../media/image28.jpeg"/><Relationship Id="rId1" Type="http://schemas.openxmlformats.org/officeDocument/2006/relationships/vmlDrawing" Target="../drawings/vmlDrawing19.vml"/><Relationship Id="rId2" Type="http://schemas.openxmlformats.org/officeDocument/2006/relationships/slideLayout" Target="../slideLayouts/slideLayout3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7.xml"/><Relationship Id="rId3" Type="http://schemas.openxmlformats.org/officeDocument/2006/relationships/image" Target="../media/image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6.xml"/><Relationship Id="rId2"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79.xml"/><Relationship Id="rId4" Type="http://schemas.openxmlformats.org/officeDocument/2006/relationships/notesSlide" Target="../notesSlides/notesSlide18.xml"/><Relationship Id="rId5" Type="http://schemas.openxmlformats.org/officeDocument/2006/relationships/image" Target="../media/image30.png"/><Relationship Id="rId1" Type="http://schemas.microsoft.com/office/2007/relationships/media" Target="../media/media2.mp4"/><Relationship Id="rId2" Type="http://schemas.openxmlformats.org/officeDocument/2006/relationships/video" Target="../media/media2.mp4"/></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29.bin"/><Relationship Id="rId5" Type="http://schemas.openxmlformats.org/officeDocument/2006/relationships/image" Target="../media/image5.png"/><Relationship Id="rId6" Type="http://schemas.openxmlformats.org/officeDocument/2006/relationships/image" Target="../media/image31.png"/><Relationship Id="rId1" Type="http://schemas.openxmlformats.org/officeDocument/2006/relationships/vmlDrawing" Target="../drawings/vmlDrawing20.vml"/><Relationship Id="rId2"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3.xml"/><Relationship Id="rId4" Type="http://schemas.openxmlformats.org/officeDocument/2006/relationships/image" Target="../media/image32.png"/><Relationship Id="rId1" Type="http://schemas.microsoft.com/office/2007/relationships/media" Target="../media/media3.avi"/><Relationship Id="rId2" Type="http://schemas.openxmlformats.org/officeDocument/2006/relationships/video" Target="../media/media3.avi"/></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oleObject" Target="../embeddings/oleObject30.bin"/><Relationship Id="rId5" Type="http://schemas.openxmlformats.org/officeDocument/2006/relationships/image" Target="../media/image5.png"/><Relationship Id="rId6" Type="http://schemas.openxmlformats.org/officeDocument/2006/relationships/image" Target="../media/image34.png"/><Relationship Id="rId7" Type="http://schemas.openxmlformats.org/officeDocument/2006/relationships/image" Target="../media/image35.png"/><Relationship Id="rId1" Type="http://schemas.openxmlformats.org/officeDocument/2006/relationships/vmlDrawing" Target="../drawings/vmlDrawing21.vml"/><Relationship Id="rId2"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1.bin"/><Relationship Id="rId4" Type="http://schemas.openxmlformats.org/officeDocument/2006/relationships/image" Target="../media/image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vmlDrawing" Target="../drawings/vmlDrawing22.vml"/><Relationship Id="rId2" Type="http://schemas.openxmlformats.org/officeDocument/2006/relationships/slideLayout" Target="../slideLayouts/slideLayout196.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2.bin"/><Relationship Id="rId4" Type="http://schemas.openxmlformats.org/officeDocument/2006/relationships/image" Target="../media/image5.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 Id="rId1" Type="http://schemas.openxmlformats.org/officeDocument/2006/relationships/vmlDrawing" Target="../drawings/vmlDrawing23.vml"/><Relationship Id="rId2" Type="http://schemas.openxmlformats.org/officeDocument/2006/relationships/slideLayout" Target="../slideLayouts/slideLayout7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55.xml"/><Relationship Id="rId4" Type="http://schemas.openxmlformats.org/officeDocument/2006/relationships/image" Target="../media/image42.png"/><Relationship Id="rId1" Type="http://schemas.microsoft.com/office/2007/relationships/media" Target="file://localhost/Users/halzen/Desktop/HESE/Madison%20Colloquium/bert.mp4" TargetMode="External"/><Relationship Id="rId2" Type="http://schemas.openxmlformats.org/officeDocument/2006/relationships/video" Target="file://localhost/Users/halzen/Desktop/HESE/Madison%20Colloquium/bert.mp4" TargetMode="Externa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3.bin"/><Relationship Id="rId4" Type="http://schemas.openxmlformats.org/officeDocument/2006/relationships/image" Target="../media/image5.png"/><Relationship Id="rId5" Type="http://schemas.openxmlformats.org/officeDocument/2006/relationships/image" Target="../media/image43.png"/><Relationship Id="rId6" Type="http://schemas.openxmlformats.org/officeDocument/2006/relationships/image" Target="../media/image44.png"/><Relationship Id="rId1" Type="http://schemas.openxmlformats.org/officeDocument/2006/relationships/vmlDrawing" Target="../drawings/vmlDrawing24.vml"/><Relationship Id="rId2" Type="http://schemas.openxmlformats.org/officeDocument/2006/relationships/slideLayout" Target="../slideLayouts/slideLayout11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4.bin"/><Relationship Id="rId4" Type="http://schemas.openxmlformats.org/officeDocument/2006/relationships/image" Target="../media/image5.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vmlDrawing" Target="../drawings/vmlDrawing25.vml"/><Relationship Id="rId2" Type="http://schemas.openxmlformats.org/officeDocument/2006/relationships/slideLayout" Target="../slideLayouts/slideLayout1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47.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5.bin"/><Relationship Id="rId4" Type="http://schemas.openxmlformats.org/officeDocument/2006/relationships/image" Target="../media/image5.png"/><Relationship Id="rId5" Type="http://schemas.openxmlformats.org/officeDocument/2006/relationships/image" Target="../media/image48.png"/><Relationship Id="rId1" Type="http://schemas.openxmlformats.org/officeDocument/2006/relationships/vmlDrawing" Target="../drawings/vmlDrawing26.vml"/><Relationship Id="rId2" Type="http://schemas.openxmlformats.org/officeDocument/2006/relationships/slideLayout" Target="../slideLayouts/slideLayout28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image" Target="../media/image2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9.xml"/><Relationship Id="rId2" Type="http://schemas.openxmlformats.org/officeDocument/2006/relationships/image" Target="../media/image49.jpeg"/><Relationship Id="rId3"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6.bin"/><Relationship Id="rId4" Type="http://schemas.openxmlformats.org/officeDocument/2006/relationships/image" Target="../media/image5.png"/><Relationship Id="rId5" Type="http://schemas.openxmlformats.org/officeDocument/2006/relationships/image" Target="../media/image51.jpeg"/><Relationship Id="rId6" Type="http://schemas.openxmlformats.org/officeDocument/2006/relationships/image" Target="../media/image52.png"/><Relationship Id="rId7" Type="http://schemas.openxmlformats.org/officeDocument/2006/relationships/image" Target="../media/image53.png"/><Relationship Id="rId1" Type="http://schemas.openxmlformats.org/officeDocument/2006/relationships/vmlDrawing" Target="../drawings/vmlDrawing27.vml"/><Relationship Id="rId2"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7.bin"/><Relationship Id="rId4" Type="http://schemas.openxmlformats.org/officeDocument/2006/relationships/image" Target="../media/image5.png"/><Relationship Id="rId5" Type="http://schemas.openxmlformats.org/officeDocument/2006/relationships/image" Target="../media/image54.png"/><Relationship Id="rId1" Type="http://schemas.openxmlformats.org/officeDocument/2006/relationships/vmlDrawing" Target="../drawings/vmlDrawing28.vml"/><Relationship Id="rId2" Type="http://schemas.openxmlformats.org/officeDocument/2006/relationships/slideLayout" Target="../slideLayouts/slideLayout106.xml"/></Relationships>
</file>

<file path=ppt/slides/_rels/slide42.xml.rels><?xml version="1.0" encoding="UTF-8" standalone="yes"?>
<Relationships xmlns="http://schemas.openxmlformats.org/package/2006/relationships"><Relationship Id="rId9" Type="http://schemas.openxmlformats.org/officeDocument/2006/relationships/image" Target="../media/image59.emf"/><Relationship Id="rId20" Type="http://schemas.openxmlformats.org/officeDocument/2006/relationships/image" Target="../media/image70.emf"/><Relationship Id="rId21" Type="http://schemas.openxmlformats.org/officeDocument/2006/relationships/image" Target="../media/image71.emf"/><Relationship Id="rId22" Type="http://schemas.openxmlformats.org/officeDocument/2006/relationships/image" Target="../media/image72.emf"/><Relationship Id="rId23" Type="http://schemas.openxmlformats.org/officeDocument/2006/relationships/image" Target="../media/image73.emf"/><Relationship Id="rId24" Type="http://schemas.openxmlformats.org/officeDocument/2006/relationships/image" Target="../media/image74.emf"/><Relationship Id="rId25" Type="http://schemas.openxmlformats.org/officeDocument/2006/relationships/image" Target="../media/image75.emf"/><Relationship Id="rId26" Type="http://schemas.openxmlformats.org/officeDocument/2006/relationships/image" Target="../media/image76.emf"/><Relationship Id="rId27" Type="http://schemas.openxmlformats.org/officeDocument/2006/relationships/image" Target="../media/image77.emf"/><Relationship Id="rId28" Type="http://schemas.openxmlformats.org/officeDocument/2006/relationships/image" Target="../media/image78.emf"/><Relationship Id="rId29" Type="http://schemas.openxmlformats.org/officeDocument/2006/relationships/image" Target="../media/image79.emf"/><Relationship Id="rId30" Type="http://schemas.openxmlformats.org/officeDocument/2006/relationships/image" Target="../media/image80.emf"/><Relationship Id="rId31" Type="http://schemas.openxmlformats.org/officeDocument/2006/relationships/image" Target="../media/image81.emf"/><Relationship Id="rId32" Type="http://schemas.openxmlformats.org/officeDocument/2006/relationships/image" Target="../media/image82.emf"/><Relationship Id="rId10" Type="http://schemas.openxmlformats.org/officeDocument/2006/relationships/image" Target="../media/image60.emf"/><Relationship Id="rId11" Type="http://schemas.openxmlformats.org/officeDocument/2006/relationships/image" Target="../media/image61.emf"/><Relationship Id="rId12" Type="http://schemas.openxmlformats.org/officeDocument/2006/relationships/image" Target="../media/image62.emf"/><Relationship Id="rId13" Type="http://schemas.openxmlformats.org/officeDocument/2006/relationships/image" Target="../media/image63.emf"/><Relationship Id="rId14" Type="http://schemas.openxmlformats.org/officeDocument/2006/relationships/image" Target="../media/image64.emf"/><Relationship Id="rId15" Type="http://schemas.openxmlformats.org/officeDocument/2006/relationships/image" Target="../media/image65.emf"/><Relationship Id="rId16" Type="http://schemas.openxmlformats.org/officeDocument/2006/relationships/image" Target="../media/image66.emf"/><Relationship Id="rId17" Type="http://schemas.openxmlformats.org/officeDocument/2006/relationships/image" Target="../media/image67.emf"/><Relationship Id="rId18" Type="http://schemas.openxmlformats.org/officeDocument/2006/relationships/image" Target="../media/image68.emf"/><Relationship Id="rId19" Type="http://schemas.openxmlformats.org/officeDocument/2006/relationships/image" Target="../media/image69.emf"/><Relationship Id="rId1" Type="http://schemas.openxmlformats.org/officeDocument/2006/relationships/vmlDrawing" Target="../drawings/vmlDrawing29.vml"/><Relationship Id="rId2" Type="http://schemas.openxmlformats.org/officeDocument/2006/relationships/slideLayout" Target="../slideLayouts/slideLayout106.xml"/><Relationship Id="rId3" Type="http://schemas.openxmlformats.org/officeDocument/2006/relationships/oleObject" Target="../embeddings/oleObject38.bin"/><Relationship Id="rId4" Type="http://schemas.openxmlformats.org/officeDocument/2006/relationships/image" Target="../media/image5.png"/><Relationship Id="rId5" Type="http://schemas.openxmlformats.org/officeDocument/2006/relationships/image" Target="../media/image55.emf"/><Relationship Id="rId6" Type="http://schemas.openxmlformats.org/officeDocument/2006/relationships/image" Target="../media/image56.emf"/><Relationship Id="rId7" Type="http://schemas.openxmlformats.org/officeDocument/2006/relationships/image" Target="../media/image57.emf"/><Relationship Id="rId8" Type="http://schemas.openxmlformats.org/officeDocument/2006/relationships/image" Target="../media/image58.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3.jp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03.xml"/><Relationship Id="rId4" Type="http://schemas.openxmlformats.org/officeDocument/2006/relationships/notesSlide" Target="../notesSlides/notesSlide21.xml"/><Relationship Id="rId5" Type="http://schemas.openxmlformats.org/officeDocument/2006/relationships/image" Target="../media/image84.png"/><Relationship Id="rId1" Type="http://schemas.microsoft.com/office/2007/relationships/media" Target="../media/media4.mp4"/><Relationship Id="rId2" Type="http://schemas.openxmlformats.org/officeDocument/2006/relationships/video" Target="../media/media4.mp4"/></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85.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image" Target="../media/image8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2.xml"/><Relationship Id="rId3" Type="http://schemas.openxmlformats.org/officeDocument/2006/relationships/image" Target="../media/image1.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39.bin"/><Relationship Id="rId5" Type="http://schemas.openxmlformats.org/officeDocument/2006/relationships/image" Target="../media/image5.png"/><Relationship Id="rId6" Type="http://schemas.openxmlformats.org/officeDocument/2006/relationships/image" Target="../media/image87.png"/><Relationship Id="rId1" Type="http://schemas.openxmlformats.org/officeDocument/2006/relationships/vmlDrawing" Target="../drawings/vmlDrawing30.vml"/><Relationship Id="rId2" Type="http://schemas.openxmlformats.org/officeDocument/2006/relationships/slideLayout" Target="../slideLayouts/slideLayout4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6.xml"/><Relationship Id="rId2" Type="http://schemas.openxmlformats.org/officeDocument/2006/relationships/image" Target="../media/image94.png"/></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40.bin"/><Relationship Id="rId4" Type="http://schemas.openxmlformats.org/officeDocument/2006/relationships/image" Target="../media/image5.png"/><Relationship Id="rId1" Type="http://schemas.openxmlformats.org/officeDocument/2006/relationships/vmlDrawing" Target="../drawings/vmlDrawing31.vml"/><Relationship Id="rId2" Type="http://schemas.openxmlformats.org/officeDocument/2006/relationships/slideLayout" Target="../slideLayouts/slideLayout25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4.xml"/><Relationship Id="rId3" Type="http://schemas.openxmlformats.org/officeDocument/2006/relationships/image" Target="../media/image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25.xml"/><Relationship Id="rId3" Type="http://schemas.openxmlformats.org/officeDocument/2006/relationships/image" Target="../media/image95.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image" Target="../media/image96.e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41.bin"/><Relationship Id="rId4" Type="http://schemas.openxmlformats.org/officeDocument/2006/relationships/image" Target="../media/image5.png"/><Relationship Id="rId5" Type="http://schemas.openxmlformats.org/officeDocument/2006/relationships/image" Target="../media/image97.png"/><Relationship Id="rId1" Type="http://schemas.openxmlformats.org/officeDocument/2006/relationships/vmlDrawing" Target="../drawings/vmlDrawing32.vml"/><Relationship Id="rId2"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42.bin"/><Relationship Id="rId4" Type="http://schemas.openxmlformats.org/officeDocument/2006/relationships/image" Target="../media/image5.png"/><Relationship Id="rId5" Type="http://schemas.openxmlformats.org/officeDocument/2006/relationships/image" Target="../media/image98.png"/><Relationship Id="rId1" Type="http://schemas.openxmlformats.org/officeDocument/2006/relationships/vmlDrawing" Target="../drawings/vmlDrawing33.vml"/><Relationship Id="rId2"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43.bin"/><Relationship Id="rId4" Type="http://schemas.openxmlformats.org/officeDocument/2006/relationships/image" Target="../media/image5.png"/><Relationship Id="rId5" Type="http://schemas.openxmlformats.org/officeDocument/2006/relationships/image" Target="../media/image99.png"/><Relationship Id="rId1" Type="http://schemas.openxmlformats.org/officeDocument/2006/relationships/vmlDrawing" Target="../drawings/vmlDrawing34.vml"/><Relationship Id="rId2"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4.bin"/><Relationship Id="rId4" Type="http://schemas.openxmlformats.org/officeDocument/2006/relationships/image" Target="../media/image5.png"/><Relationship Id="rId5" Type="http://schemas.openxmlformats.org/officeDocument/2006/relationships/image" Target="../media/image100.png"/><Relationship Id="rId6" Type="http://schemas.openxmlformats.org/officeDocument/2006/relationships/image" Target="../media/image101.emf"/><Relationship Id="rId1" Type="http://schemas.openxmlformats.org/officeDocument/2006/relationships/vmlDrawing" Target="../drawings/vmlDrawing35.vml"/><Relationship Id="rId2" Type="http://schemas.openxmlformats.org/officeDocument/2006/relationships/slideLayout" Target="../slideLayouts/slideLayout10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6.xml"/><Relationship Id="rId2" Type="http://schemas.openxmlformats.org/officeDocument/2006/relationships/image" Target="../media/image102.png"/></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45.bin"/><Relationship Id="rId4" Type="http://schemas.openxmlformats.org/officeDocument/2006/relationships/image" Target="../media/image5.png"/><Relationship Id="rId1" Type="http://schemas.openxmlformats.org/officeDocument/2006/relationships/vmlDrawing" Target="../drawings/vmlDrawing36.vml"/><Relationship Id="rId2" Type="http://schemas.openxmlformats.org/officeDocument/2006/relationships/slideLayout" Target="../slideLayouts/slideLayout251.xml"/></Relationships>
</file>

<file path=ppt/slides/_rels/slide66.xml.rels><?xml version="1.0" encoding="UTF-8" standalone="yes"?>
<Relationships xmlns="http://schemas.openxmlformats.org/package/2006/relationships"><Relationship Id="rId3" Type="http://schemas.openxmlformats.org/officeDocument/2006/relationships/image" Target="../media/image104.jpeg"/><Relationship Id="rId4" Type="http://schemas.microsoft.com/office/2007/relationships/hdphoto" Target="../media/hdphoto1.wdp"/><Relationship Id="rId5" Type="http://schemas.openxmlformats.org/officeDocument/2006/relationships/oleObject" Target="../embeddings/oleObject46.bin"/><Relationship Id="rId6" Type="http://schemas.openxmlformats.org/officeDocument/2006/relationships/image" Target="../media/image103.emf"/><Relationship Id="rId7" Type="http://schemas.openxmlformats.org/officeDocument/2006/relationships/image" Target="../media/image105.png"/><Relationship Id="rId1" Type="http://schemas.openxmlformats.org/officeDocument/2006/relationships/vmlDrawing" Target="../drawings/vmlDrawing37.vml"/><Relationship Id="rId2" Type="http://schemas.openxmlformats.org/officeDocument/2006/relationships/slideLayout" Target="../slideLayouts/slideLayout25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6.xml"/><Relationship Id="rId2" Type="http://schemas.openxmlformats.org/officeDocument/2006/relationships/image" Target="../media/image106.jpeg"/><Relationship Id="rId3" Type="http://schemas.microsoft.com/office/2007/relationships/hdphoto" Target="../media/hdphoto2.wdp"/></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47.bin"/><Relationship Id="rId4" Type="http://schemas.openxmlformats.org/officeDocument/2006/relationships/image" Target="../media/image5.png"/><Relationship Id="rId5" Type="http://schemas.openxmlformats.org/officeDocument/2006/relationships/image" Target="../media/image100.png"/><Relationship Id="rId6" Type="http://schemas.openxmlformats.org/officeDocument/2006/relationships/image" Target="../media/image101.emf"/><Relationship Id="rId1" Type="http://schemas.openxmlformats.org/officeDocument/2006/relationships/vmlDrawing" Target="../drawings/vmlDrawing38.vml"/><Relationship Id="rId2" Type="http://schemas.openxmlformats.org/officeDocument/2006/relationships/slideLayout" Target="../slideLayouts/slideLayout10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6.xml"/><Relationship Id="rId3" Type="http://schemas.openxmlformats.org/officeDocument/2006/relationships/image" Target="../media/image1.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oleObject" Target="../embeddings/oleObject48.bin"/><Relationship Id="rId5" Type="http://schemas.openxmlformats.org/officeDocument/2006/relationships/image" Target="../media/image5.png"/><Relationship Id="rId6" Type="http://schemas.openxmlformats.org/officeDocument/2006/relationships/image" Target="../media/image16.png"/><Relationship Id="rId1" Type="http://schemas.openxmlformats.org/officeDocument/2006/relationships/vmlDrawing" Target="../drawings/vmlDrawing39.vml"/><Relationship Id="rId2"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28.xml"/><Relationship Id="rId4" Type="http://schemas.openxmlformats.org/officeDocument/2006/relationships/oleObject" Target="../embeddings/oleObject49.bin"/><Relationship Id="rId5" Type="http://schemas.openxmlformats.org/officeDocument/2006/relationships/image" Target="../media/image5.png"/><Relationship Id="rId6" Type="http://schemas.openxmlformats.org/officeDocument/2006/relationships/image" Target="../media/image16.png"/><Relationship Id="rId7" Type="http://schemas.openxmlformats.org/officeDocument/2006/relationships/oleObject" Target="../embeddings/oleObject50.bin"/><Relationship Id="rId8" Type="http://schemas.openxmlformats.org/officeDocument/2006/relationships/image" Target="../media/image107.emf"/><Relationship Id="rId9" Type="http://schemas.openxmlformats.org/officeDocument/2006/relationships/oleObject" Target="../embeddings/oleObject51.bin"/><Relationship Id="rId10" Type="http://schemas.openxmlformats.org/officeDocument/2006/relationships/image" Target="../media/image108.emf"/><Relationship Id="rId1" Type="http://schemas.openxmlformats.org/officeDocument/2006/relationships/vmlDrawing" Target="../drawings/vmlDrawing40.vml"/><Relationship Id="rId2"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52.bin"/><Relationship Id="rId5" Type="http://schemas.openxmlformats.org/officeDocument/2006/relationships/image" Target="../media/image109.png"/><Relationship Id="rId6" Type="http://schemas.openxmlformats.org/officeDocument/2006/relationships/oleObject" Target="../embeddings/oleObject53.bin"/><Relationship Id="rId7" Type="http://schemas.openxmlformats.org/officeDocument/2006/relationships/image" Target="../media/image110.wmf"/><Relationship Id="rId8" Type="http://schemas.openxmlformats.org/officeDocument/2006/relationships/oleObject" Target="../embeddings/oleObject54.bin"/><Relationship Id="rId9" Type="http://schemas.openxmlformats.org/officeDocument/2006/relationships/image" Target="../media/image111.wmf"/><Relationship Id="rId10" Type="http://schemas.openxmlformats.org/officeDocument/2006/relationships/oleObject" Target="../embeddings/oleObject55.bin"/><Relationship Id="rId11" Type="http://schemas.openxmlformats.org/officeDocument/2006/relationships/image" Target="../media/image112.wmf"/><Relationship Id="rId1" Type="http://schemas.openxmlformats.org/officeDocument/2006/relationships/vmlDrawing" Target="../drawings/vmlDrawing41.vml"/><Relationship Id="rId2"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11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8.xml"/><Relationship Id="rId2" Type="http://schemas.openxmlformats.org/officeDocument/2006/relationships/image" Target="../media/image114.png"/><Relationship Id="rId3" Type="http://schemas.openxmlformats.org/officeDocument/2006/relationships/image" Target="../media/image115.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oleObject" Target="../embeddings/oleObject56.bin"/><Relationship Id="rId5" Type="http://schemas.openxmlformats.org/officeDocument/2006/relationships/image" Target="../media/image116.png"/><Relationship Id="rId1" Type="http://schemas.openxmlformats.org/officeDocument/2006/relationships/vmlDrawing" Target="../drawings/vmlDrawing42.vml"/><Relationship Id="rId2" Type="http://schemas.openxmlformats.org/officeDocument/2006/relationships/slideLayout" Target="../slideLayouts/slideLayout23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image" Target="../media/image11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31.xml"/><Relationship Id="rId3" Type="http://schemas.openxmlformats.org/officeDocument/2006/relationships/image" Target="../media/image1.jpeg"/></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7.bin"/><Relationship Id="rId4" Type="http://schemas.openxmlformats.org/officeDocument/2006/relationships/image" Target="../media/image5.png"/><Relationship Id="rId5" Type="http://schemas.openxmlformats.org/officeDocument/2006/relationships/image" Target="../media/image118.png"/><Relationship Id="rId1" Type="http://schemas.openxmlformats.org/officeDocument/2006/relationships/vmlDrawing" Target="../drawings/vmlDrawing43.vml"/><Relationship Id="rId2" Type="http://schemas.openxmlformats.org/officeDocument/2006/relationships/slideLayout" Target="../slideLayouts/slideLayout65.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81.xml"/><Relationship Id="rId4" Type="http://schemas.openxmlformats.org/officeDocument/2006/relationships/oleObject" Target="../embeddings/oleObject58.bin"/><Relationship Id="rId5" Type="http://schemas.openxmlformats.org/officeDocument/2006/relationships/image" Target="../media/image5.png"/><Relationship Id="rId6" Type="http://schemas.openxmlformats.org/officeDocument/2006/relationships/image" Target="../media/image119.png"/><Relationship Id="rId1" Type="http://schemas.openxmlformats.org/officeDocument/2006/relationships/themeOverride" Target="../theme/themeOverride1.xml"/><Relationship Id="rId2" Type="http://schemas.openxmlformats.org/officeDocument/2006/relationships/vmlDrawing" Target="../drawings/vmlDrawing44.v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image" Target="../media/image120.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2.png"/></Relationships>
</file>

<file path=ppt/slides/_rels/slide83.xml.rels><?xml version="1.0" encoding="UTF-8" standalone="yes"?>
<Relationships xmlns="http://schemas.openxmlformats.org/package/2006/relationships"><Relationship Id="rId3" Type="http://schemas.openxmlformats.org/officeDocument/2006/relationships/image" Target="../media/image123.wmf"/><Relationship Id="rId4" Type="http://schemas.openxmlformats.org/officeDocument/2006/relationships/hyperlink" Target="http://arxiv.org/abs/arXiv:0904.1309" TargetMode="External"/><Relationship Id="rId1" Type="http://schemas.openxmlformats.org/officeDocument/2006/relationships/slideLayout" Target="../slideLayouts/slideLayout245.xml"/><Relationship Id="rId2" Type="http://schemas.openxmlformats.org/officeDocument/2006/relationships/notesSlide" Target="../notesSlides/notesSlide3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18.xml"/><Relationship Id="rId2"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59.bin"/><Relationship Id="rId4" Type="http://schemas.openxmlformats.org/officeDocument/2006/relationships/image" Target="../media/image5.png"/><Relationship Id="rId1" Type="http://schemas.openxmlformats.org/officeDocument/2006/relationships/vmlDrawing" Target="../drawings/vmlDrawing45.vml"/><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33.xml"/><Relationship Id="rId3" Type="http://schemas.openxmlformats.org/officeDocument/2006/relationships/image" Target="../media/image1.jpeg"/></Relationships>
</file>

<file path=ppt/slides/_rels/slide88.xml.rels><?xml version="1.0" encoding="UTF-8" standalone="yes"?>
<Relationships xmlns="http://schemas.openxmlformats.org/package/2006/relationships"><Relationship Id="rId11" Type="http://schemas.openxmlformats.org/officeDocument/2006/relationships/image" Target="../media/image130.png"/><Relationship Id="rId12" Type="http://schemas.openxmlformats.org/officeDocument/2006/relationships/image" Target="../media/image131.jpeg"/><Relationship Id="rId13" Type="http://schemas.openxmlformats.org/officeDocument/2006/relationships/image" Target="../media/image132.png"/><Relationship Id="rId14" Type="http://schemas.openxmlformats.org/officeDocument/2006/relationships/oleObject" Target="../embeddings/oleObject63.bin"/><Relationship Id="rId15" Type="http://schemas.openxmlformats.org/officeDocument/2006/relationships/image" Target="../media/image127.png"/><Relationship Id="rId16" Type="http://schemas.openxmlformats.org/officeDocument/2006/relationships/oleObject" Target="../embeddings/oleObject64.bin"/><Relationship Id="rId17" Type="http://schemas.openxmlformats.org/officeDocument/2006/relationships/image" Target="../media/image128.png"/><Relationship Id="rId1" Type="http://schemas.openxmlformats.org/officeDocument/2006/relationships/vmlDrawing" Target="../drawings/vmlDrawing46.vml"/><Relationship Id="rId2" Type="http://schemas.openxmlformats.org/officeDocument/2006/relationships/slideLayout" Target="../slideLayouts/slideLayout180.xml"/><Relationship Id="rId3" Type="http://schemas.openxmlformats.org/officeDocument/2006/relationships/notesSlide" Target="../notesSlides/notesSlide34.xml"/><Relationship Id="rId4" Type="http://schemas.openxmlformats.org/officeDocument/2006/relationships/image" Target="../media/image129.jpeg"/><Relationship Id="rId5" Type="http://schemas.openxmlformats.org/officeDocument/2006/relationships/oleObject" Target="../embeddings/oleObject60.bin"/><Relationship Id="rId6" Type="http://schemas.openxmlformats.org/officeDocument/2006/relationships/image" Target="../media/image124.emf"/><Relationship Id="rId7" Type="http://schemas.openxmlformats.org/officeDocument/2006/relationships/oleObject" Target="../embeddings/oleObject61.bin"/><Relationship Id="rId8" Type="http://schemas.openxmlformats.org/officeDocument/2006/relationships/image" Target="../media/image125.wmf"/><Relationship Id="rId9" Type="http://schemas.openxmlformats.org/officeDocument/2006/relationships/oleObject" Target="../embeddings/oleObject62.bin"/><Relationship Id="rId10" Type="http://schemas.openxmlformats.org/officeDocument/2006/relationships/image" Target="../media/image126.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56.xml"/><Relationship Id="rId2" Type="http://schemas.openxmlformats.org/officeDocument/2006/relationships/image" Target="../media/image133.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image" Target="../media/image134.png"/></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65.bin"/><Relationship Id="rId4" Type="http://schemas.openxmlformats.org/officeDocument/2006/relationships/image" Target="../media/image5.png"/><Relationship Id="rId5" Type="http://schemas.openxmlformats.org/officeDocument/2006/relationships/image" Target="../media/image135.png"/><Relationship Id="rId1" Type="http://schemas.openxmlformats.org/officeDocument/2006/relationships/vmlDrawing" Target="../drawings/vmlDrawing47.vml"/><Relationship Id="rId2" Type="http://schemas.openxmlformats.org/officeDocument/2006/relationships/slideLayout" Target="../slideLayouts/slideLayout225.xml"/></Relationships>
</file>

<file path=ppt/slides/_rels/slide92.xml.rels><?xml version="1.0" encoding="UTF-8" standalone="yes"?>
<Relationships xmlns="http://schemas.openxmlformats.org/package/2006/relationships"><Relationship Id="rId11" Type="http://schemas.openxmlformats.org/officeDocument/2006/relationships/oleObject" Target="../embeddings/oleObject70.bin"/><Relationship Id="rId12" Type="http://schemas.openxmlformats.org/officeDocument/2006/relationships/oleObject" Target="../embeddings/oleObject71.bin"/><Relationship Id="rId1" Type="http://schemas.openxmlformats.org/officeDocument/2006/relationships/vmlDrawing" Target="../drawings/vmlDrawing48.vml"/><Relationship Id="rId2" Type="http://schemas.openxmlformats.org/officeDocument/2006/relationships/slideLayout" Target="../slideLayouts/slideLayout203.xml"/><Relationship Id="rId3" Type="http://schemas.openxmlformats.org/officeDocument/2006/relationships/notesSlide" Target="../notesSlides/notesSlide35.xml"/><Relationship Id="rId4" Type="http://schemas.openxmlformats.org/officeDocument/2006/relationships/oleObject" Target="../embeddings/oleObject66.bin"/><Relationship Id="rId5" Type="http://schemas.openxmlformats.org/officeDocument/2006/relationships/image" Target="../media/image136.png"/><Relationship Id="rId6" Type="http://schemas.openxmlformats.org/officeDocument/2006/relationships/oleObject" Target="../embeddings/oleObject67.bin"/><Relationship Id="rId7" Type="http://schemas.openxmlformats.org/officeDocument/2006/relationships/image" Target="../media/image137.png"/><Relationship Id="rId8" Type="http://schemas.openxmlformats.org/officeDocument/2006/relationships/oleObject" Target="../embeddings/oleObject68.bin"/><Relationship Id="rId9" Type="http://schemas.openxmlformats.org/officeDocument/2006/relationships/image" Target="../media/image138.png"/><Relationship Id="rId10" Type="http://schemas.openxmlformats.org/officeDocument/2006/relationships/oleObject" Target="../embeddings/oleObject69.bin"/></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9.png"/><Relationship Id="rId3" Type="http://schemas.openxmlformats.org/officeDocument/2006/relationships/image" Target="../media/image140.png"/></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72.bin"/><Relationship Id="rId4" Type="http://schemas.openxmlformats.org/officeDocument/2006/relationships/image" Target="../media/image5.png"/><Relationship Id="rId5" Type="http://schemas.openxmlformats.org/officeDocument/2006/relationships/oleObject" Target="../embeddings/oleObject73.bin"/><Relationship Id="rId6" Type="http://schemas.openxmlformats.org/officeDocument/2006/relationships/image" Target="../media/image141.wmf"/><Relationship Id="rId1" Type="http://schemas.openxmlformats.org/officeDocument/2006/relationships/vmlDrawing" Target="../drawings/vmlDrawing49.vml"/><Relationship Id="rId2" Type="http://schemas.openxmlformats.org/officeDocument/2006/relationships/slideLayout" Target="../slideLayouts/slideLayout22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2.png"/></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74.bin"/><Relationship Id="rId4" Type="http://schemas.openxmlformats.org/officeDocument/2006/relationships/image" Target="../media/image5.png"/><Relationship Id="rId5" Type="http://schemas.openxmlformats.org/officeDocument/2006/relationships/image" Target="../media/image143.png"/><Relationship Id="rId6" Type="http://schemas.openxmlformats.org/officeDocument/2006/relationships/image" Target="../media/image144.png"/><Relationship Id="rId1" Type="http://schemas.openxmlformats.org/officeDocument/2006/relationships/vmlDrawing" Target="../drawings/vmlDrawing50.vml"/><Relationship Id="rId2"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56.xml"/><Relationship Id="rId2" Type="http://schemas.openxmlformats.org/officeDocument/2006/relationships/image" Target="../media/image14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99.xml.rels><?xml version="1.0" encoding="UTF-8" standalone="yes"?>
<Relationships xmlns="http://schemas.openxmlformats.org/package/2006/relationships"><Relationship Id="rId11" Type="http://schemas.openxmlformats.org/officeDocument/2006/relationships/image" Target="../media/image151.png"/><Relationship Id="rId12" Type="http://schemas.openxmlformats.org/officeDocument/2006/relationships/image" Target="../media/image152.png"/><Relationship Id="rId1" Type="http://schemas.openxmlformats.org/officeDocument/2006/relationships/vmlDrawing" Target="../drawings/vmlDrawing51.vml"/><Relationship Id="rId2" Type="http://schemas.openxmlformats.org/officeDocument/2006/relationships/slideLayout" Target="../slideLayouts/slideLayout150.xml"/><Relationship Id="rId3" Type="http://schemas.openxmlformats.org/officeDocument/2006/relationships/oleObject" Target="../embeddings/oleObject75.bin"/><Relationship Id="rId4" Type="http://schemas.openxmlformats.org/officeDocument/2006/relationships/image" Target="../media/image5.png"/><Relationship Id="rId5" Type="http://schemas.openxmlformats.org/officeDocument/2006/relationships/image" Target="../media/image147.png"/><Relationship Id="rId6" Type="http://schemas.openxmlformats.org/officeDocument/2006/relationships/image" Target="../media/image148.wmf"/><Relationship Id="rId7" Type="http://schemas.openxmlformats.org/officeDocument/2006/relationships/image" Target="../media/image149.png"/><Relationship Id="rId8" Type="http://schemas.openxmlformats.org/officeDocument/2006/relationships/oleObject" Target="???" TargetMode="External"/><Relationship Id="rId9" Type="http://schemas.openxmlformats.org/officeDocument/2006/relationships/image" Target="../media/image146.png"/><Relationship Id="rId10" Type="http://schemas.openxmlformats.org/officeDocument/2006/relationships/image" Target="../media/image15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4.png"/></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76.bin"/><Relationship Id="rId4" Type="http://schemas.openxmlformats.org/officeDocument/2006/relationships/image" Target="../media/image5.png"/><Relationship Id="rId5" Type="http://schemas.openxmlformats.org/officeDocument/2006/relationships/image" Target="../media/image155.png"/><Relationship Id="rId1" Type="http://schemas.openxmlformats.org/officeDocument/2006/relationships/vmlDrawing" Target="../drawings/vmlDrawing52.vml"/><Relationship Id="rId2" Type="http://schemas.openxmlformats.org/officeDocument/2006/relationships/slideLayout" Target="../slideLayouts/slideLayout2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9584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t</a:t>
            </a:r>
            <a:r>
              <a:rPr lang="en-US" sz="2400" dirty="0" smtClean="0">
                <a:solidFill>
                  <a:srgbClr val="FFFFFF"/>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w</a:t>
            </a:r>
            <a:r>
              <a:rPr lang="en-US" sz="2400" dirty="0" smtClean="0">
                <a:solidFill>
                  <a:srgbClr val="FFFFFF"/>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n</a:t>
            </a:r>
            <a:r>
              <a:rPr lang="en-US" sz="2400" dirty="0" smtClean="0">
                <a:solidFill>
                  <a:srgbClr val="FFFFFF"/>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rgbClr val="FFFFFF"/>
                </a:solidFill>
                <a:cs typeface="ＭＳ Ｐゴシック" charset="0"/>
              </a:rPr>
              <a:t>cosmogenic</a:t>
            </a:r>
            <a:r>
              <a:rPr lang="en-US" sz="2400" dirty="0" smtClean="0">
                <a:solidFill>
                  <a:srgbClr val="FFFFFF"/>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beyond </a:t>
            </a:r>
            <a:r>
              <a:rPr lang="en-US" sz="2400" dirty="0" err="1" smtClean="0">
                <a:solidFill>
                  <a:srgbClr val="FFFFFF"/>
                </a:solidFill>
                <a:cs typeface="ＭＳ Ｐゴシック" charset="0"/>
              </a:rPr>
              <a:t>IceCube</a:t>
            </a: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l</a:t>
            </a:r>
            <a:r>
              <a:rPr lang="en-US" sz="2400" dirty="0" smtClean="0">
                <a:solidFill>
                  <a:srgbClr val="FFFFFF"/>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3145606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noChangeAspect="1"/>
          </p:cNvGrpSpPr>
          <p:nvPr/>
        </p:nvGrpSpPr>
        <p:grpSpPr>
          <a:xfrm>
            <a:off x="1685108" y="94430"/>
            <a:ext cx="5829442" cy="6786097"/>
            <a:chOff x="3468690" y="281637"/>
            <a:chExt cx="5611272" cy="6532123"/>
          </a:xfrm>
        </p:grpSpPr>
        <p:pic>
          <p:nvPicPr>
            <p:cNvPr id="4" name="Picture 3" descr="Spectrum2013 copy.png"/>
            <p:cNvPicPr>
              <a:picLocks noChangeAspect="1"/>
            </p:cNvPicPr>
            <p:nvPr/>
          </p:nvPicPr>
          <p:blipFill>
            <a:blip r:embed="rId2"/>
            <a:stretch>
              <a:fillRect/>
            </a:stretch>
          </p:blipFill>
          <p:spPr>
            <a:xfrm>
              <a:off x="3468690" y="281637"/>
              <a:ext cx="5611272" cy="6532123"/>
            </a:xfrm>
            <a:prstGeom prst="rect">
              <a:avLst/>
            </a:prstGeom>
          </p:spPr>
        </p:pic>
        <p:sp>
          <p:nvSpPr>
            <p:cNvPr id="5" name="Text Box 5"/>
            <p:cNvSpPr txBox="1">
              <a:spLocks noChangeArrowheads="1"/>
            </p:cNvSpPr>
            <p:nvPr/>
          </p:nvSpPr>
          <p:spPr bwMode="auto">
            <a:xfrm>
              <a:off x="7747633" y="6154907"/>
              <a:ext cx="194022" cy="474872"/>
            </a:xfrm>
            <a:prstGeom prst="rect">
              <a:avLst/>
            </a:prstGeom>
            <a:noFill/>
            <a:ln w="9525">
              <a:noFill/>
              <a:miter lim="800000"/>
              <a:headEnd/>
              <a:tailEnd/>
            </a:ln>
            <a:effectLst/>
          </p:spPr>
          <p:txBody>
            <a:bodyPr wrap="square" lIns="95029" tIns="47514" rIns="95029" bIns="47514">
              <a:prstTxWarp prst="textNoShape">
                <a:avLst/>
              </a:prstTxWarp>
              <a:spAutoFit/>
            </a:bodyPr>
            <a:lstStyle/>
            <a:p>
              <a:pPr defTabSz="952026"/>
              <a:endParaRPr lang="en-US" dirty="0">
                <a:solidFill>
                  <a:srgbClr val="000000"/>
                </a:solidFill>
                <a:latin typeface="Times" pitchFamily="-65" charset="0"/>
              </a:endParaRPr>
            </a:p>
          </p:txBody>
        </p:sp>
        <p:sp>
          <p:nvSpPr>
            <p:cNvPr id="6" name="Text Box 5"/>
            <p:cNvSpPr txBox="1">
              <a:spLocks noChangeArrowheads="1"/>
            </p:cNvSpPr>
            <p:nvPr/>
          </p:nvSpPr>
          <p:spPr bwMode="auto">
            <a:xfrm>
              <a:off x="8670925" y="6178412"/>
              <a:ext cx="184150" cy="461963"/>
            </a:xfrm>
            <a:prstGeom prst="rect">
              <a:avLst/>
            </a:prstGeom>
            <a:noFill/>
            <a:ln w="9525">
              <a:noFill/>
              <a:miter lim="800000"/>
              <a:headEnd/>
              <a:tailEnd/>
            </a:ln>
          </p:spPr>
          <p:txBody>
            <a:bodyPr wrap="square" lIns="91435" tIns="45718" rIns="91435" bIns="45718">
              <a:prstTxWarp prst="textNoShape">
                <a:avLst/>
              </a:prstTxWarp>
              <a:spAutoFit/>
            </a:bodyPr>
            <a:lstStyle/>
            <a:p>
              <a:pPr defTabSz="912813"/>
              <a:endParaRPr lang="en-US">
                <a:solidFill>
                  <a:srgbClr val="000000"/>
                </a:solidFill>
                <a:latin typeface="Times" pitchFamily="-84" charset="0"/>
              </a:endParaRPr>
            </a:p>
          </p:txBody>
        </p:sp>
        <p:cxnSp>
          <p:nvCxnSpPr>
            <p:cNvPr id="7" name="Straight Connector 6"/>
            <p:cNvCxnSpPr/>
            <p:nvPr/>
          </p:nvCxnSpPr>
          <p:spPr>
            <a:xfrm>
              <a:off x="6108700" y="4848087"/>
              <a:ext cx="952500" cy="12700"/>
            </a:xfrm>
            <a:prstGeom prst="line">
              <a:avLst/>
            </a:prstGeom>
            <a:ln w="57150" cap="flat" cmpd="sng" algn="ctr">
              <a:solidFill>
                <a:schemeClr val="tx2"/>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7391400" y="4944224"/>
              <a:ext cx="1293283" cy="505883"/>
            </a:xfrm>
            <a:custGeom>
              <a:avLst/>
              <a:gdLst>
                <a:gd name="connsiteX0" fmla="*/ 0 w 1293283"/>
                <a:gd name="connsiteY0" fmla="*/ 505883 h 505883"/>
                <a:gd name="connsiteX1" fmla="*/ 304800 w 1293283"/>
                <a:gd name="connsiteY1" fmla="*/ 175683 h 505883"/>
                <a:gd name="connsiteX2" fmla="*/ 698500 w 1293283"/>
                <a:gd name="connsiteY2" fmla="*/ 23283 h 505883"/>
                <a:gd name="connsiteX3" fmla="*/ 939800 w 1293283"/>
                <a:gd name="connsiteY3" fmla="*/ 35983 h 505883"/>
                <a:gd name="connsiteX4" fmla="*/ 1143000 w 1293283"/>
                <a:gd name="connsiteY4" fmla="*/ 124883 h 505883"/>
                <a:gd name="connsiteX5" fmla="*/ 1270000 w 1293283"/>
                <a:gd name="connsiteY5" fmla="*/ 277283 h 505883"/>
                <a:gd name="connsiteX6" fmla="*/ 1282700 w 1293283"/>
                <a:gd name="connsiteY6" fmla="*/ 315383 h 50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3283" h="505883">
                  <a:moveTo>
                    <a:pt x="0" y="505883"/>
                  </a:moveTo>
                  <a:cubicBezTo>
                    <a:pt x="94191" y="380999"/>
                    <a:pt x="188383" y="256116"/>
                    <a:pt x="304800" y="175683"/>
                  </a:cubicBezTo>
                  <a:cubicBezTo>
                    <a:pt x="421217" y="95250"/>
                    <a:pt x="592667" y="46566"/>
                    <a:pt x="698500" y="23283"/>
                  </a:cubicBezTo>
                  <a:cubicBezTo>
                    <a:pt x="804333" y="0"/>
                    <a:pt x="865717" y="19050"/>
                    <a:pt x="939800" y="35983"/>
                  </a:cubicBezTo>
                  <a:cubicBezTo>
                    <a:pt x="1013883" y="52916"/>
                    <a:pt x="1087967" y="84666"/>
                    <a:pt x="1143000" y="124883"/>
                  </a:cubicBezTo>
                  <a:cubicBezTo>
                    <a:pt x="1198033" y="165100"/>
                    <a:pt x="1246717" y="245533"/>
                    <a:pt x="1270000" y="277283"/>
                  </a:cubicBezTo>
                  <a:cubicBezTo>
                    <a:pt x="1293283" y="309033"/>
                    <a:pt x="1282700" y="315383"/>
                    <a:pt x="1282700" y="315383"/>
                  </a:cubicBezTo>
                </a:path>
              </a:pathLst>
            </a:custGeom>
            <a:ln w="76200" cap="flat" cmpd="sng" algn="ctr">
              <a:solidFill>
                <a:srgbClr val="0000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lvl1pPr>
                <a:defRPr>
                  <a:solidFill>
                    <a:schemeClr val="tx1"/>
                  </a:solidFill>
                  <a:latin typeface="+mn-lt"/>
                  <a:ea typeface="+mn-ea"/>
                  <a:cs typeface="+mn-cs"/>
                </a:defRPr>
              </a:lvl1pPr>
              <a:lvl2pPr>
                <a:defRPr>
                  <a:solidFill>
                    <a:schemeClr val="tx1"/>
                  </a:solidFill>
                  <a:latin typeface="+mn-lt"/>
                  <a:ea typeface="+mn-ea"/>
                  <a:cs typeface="+mn-cs"/>
                </a:defRPr>
              </a:lvl2pPr>
              <a:lvl3pPr>
                <a:defRPr>
                  <a:solidFill>
                    <a:schemeClr val="tx1"/>
                  </a:solidFill>
                  <a:latin typeface="+mn-lt"/>
                  <a:ea typeface="+mn-ea"/>
                  <a:cs typeface="+mn-cs"/>
                </a:defRPr>
              </a:lvl3pPr>
              <a:lvl4pPr>
                <a:defRPr>
                  <a:solidFill>
                    <a:schemeClr val="tx1"/>
                  </a:solidFill>
                  <a:latin typeface="+mn-lt"/>
                  <a:ea typeface="+mn-ea"/>
                  <a:cs typeface="+mn-cs"/>
                </a:defRPr>
              </a:lvl4pPr>
              <a:lvl5pPr>
                <a:defRPr>
                  <a:solidFill>
                    <a:schemeClr val="tx1"/>
                  </a:solidFill>
                  <a:latin typeface="+mn-lt"/>
                  <a:ea typeface="+mn-ea"/>
                  <a:cs typeface="+mn-cs"/>
                </a:defRPr>
              </a:lvl5pPr>
              <a:lvl6pPr>
                <a:defRPr>
                  <a:solidFill>
                    <a:schemeClr val="tx1"/>
                  </a:solidFill>
                  <a:latin typeface="+mn-lt"/>
                  <a:ea typeface="+mn-ea"/>
                  <a:cs typeface="+mn-cs"/>
                </a:defRPr>
              </a:lvl6pPr>
              <a:lvl7pPr>
                <a:defRPr>
                  <a:solidFill>
                    <a:schemeClr val="tx1"/>
                  </a:solidFill>
                  <a:latin typeface="+mn-lt"/>
                  <a:ea typeface="+mn-ea"/>
                  <a:cs typeface="+mn-cs"/>
                </a:defRPr>
              </a:lvl7pPr>
              <a:lvl8pPr>
                <a:defRPr>
                  <a:solidFill>
                    <a:schemeClr val="tx1"/>
                  </a:solidFill>
                  <a:latin typeface="+mn-lt"/>
                  <a:ea typeface="+mn-ea"/>
                  <a:cs typeface="+mn-cs"/>
                </a:defRPr>
              </a:lvl8pPr>
              <a:lvl9pPr>
                <a:defRPr>
                  <a:solidFill>
                    <a:schemeClr val="tx1"/>
                  </a:solidFill>
                  <a:latin typeface="+mn-lt"/>
                  <a:ea typeface="+mn-ea"/>
                  <a:cs typeface="+mn-cs"/>
                </a:defRPr>
              </a:lvl9pPr>
            </a:lstStyle>
            <a:p>
              <a:pPr algn="ctr"/>
              <a:endParaRPr lang="en-US">
                <a:solidFill>
                  <a:srgbClr val="000000"/>
                </a:solidFill>
                <a:latin typeface="Arial"/>
              </a:endParaRPr>
            </a:p>
          </p:txBody>
        </p:sp>
        <p:sp>
          <p:nvSpPr>
            <p:cNvPr id="9" name="Text Box 5"/>
            <p:cNvSpPr txBox="1">
              <a:spLocks noChangeArrowheads="1"/>
            </p:cNvSpPr>
            <p:nvPr/>
          </p:nvSpPr>
          <p:spPr bwMode="auto">
            <a:xfrm>
              <a:off x="8648643" y="6212024"/>
              <a:ext cx="184150" cy="461963"/>
            </a:xfrm>
            <a:prstGeom prst="rect">
              <a:avLst/>
            </a:prstGeom>
            <a:noFill/>
            <a:ln w="9525">
              <a:noFill/>
              <a:miter lim="800000"/>
              <a:headEnd/>
              <a:tailEnd/>
            </a:ln>
          </p:spPr>
          <p:txBody>
            <a:bodyPr wrap="square" lIns="91435" tIns="45718" rIns="91435" bIns="45718">
              <a:prstTxWarp prst="textNoShape">
                <a:avLst/>
              </a:prstTxWarp>
              <a:spAutoFit/>
            </a:bodyPr>
            <a:lstStyle/>
            <a:p>
              <a:pPr defTabSz="912813"/>
              <a:endParaRPr lang="en-US">
                <a:solidFill>
                  <a:srgbClr val="000000"/>
                </a:solidFill>
                <a:latin typeface="Times" pitchFamily="-84" charset="0"/>
              </a:endParaRPr>
            </a:p>
          </p:txBody>
        </p:sp>
        <p:cxnSp>
          <p:nvCxnSpPr>
            <p:cNvPr id="10" name="Straight Connector 9"/>
            <p:cNvCxnSpPr/>
            <p:nvPr/>
          </p:nvCxnSpPr>
          <p:spPr>
            <a:xfrm>
              <a:off x="5057531" y="4729901"/>
              <a:ext cx="1574434" cy="1315654"/>
            </a:xfrm>
            <a:prstGeom prst="line">
              <a:avLst/>
            </a:prstGeom>
            <a:ln w="76200" cap="flat" cmpd="sng" algn="ctr">
              <a:solidFill>
                <a:schemeClr val="accent4">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reeform 10"/>
            <p:cNvSpPr/>
            <p:nvPr/>
          </p:nvSpPr>
          <p:spPr>
            <a:xfrm>
              <a:off x="5088467" y="2794000"/>
              <a:ext cx="1134533" cy="2082800"/>
            </a:xfrm>
            <a:custGeom>
              <a:avLst/>
              <a:gdLst>
                <a:gd name="connsiteX0" fmla="*/ 0 w 1134533"/>
                <a:gd name="connsiteY0" fmla="*/ 0 h 2082800"/>
                <a:gd name="connsiteX1" fmla="*/ 270933 w 1134533"/>
                <a:gd name="connsiteY1" fmla="*/ 431800 h 2082800"/>
                <a:gd name="connsiteX2" fmla="*/ 601133 w 1134533"/>
                <a:gd name="connsiteY2" fmla="*/ 990600 h 2082800"/>
                <a:gd name="connsiteX3" fmla="*/ 821266 w 1134533"/>
                <a:gd name="connsiteY3" fmla="*/ 1413933 h 2082800"/>
                <a:gd name="connsiteX4" fmla="*/ 1041400 w 1134533"/>
                <a:gd name="connsiteY4" fmla="*/ 1879600 h 2082800"/>
                <a:gd name="connsiteX5" fmla="*/ 1134533 w 1134533"/>
                <a:gd name="connsiteY5" fmla="*/ 2082800 h 208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4533" h="2082800">
                  <a:moveTo>
                    <a:pt x="0" y="0"/>
                  </a:moveTo>
                  <a:cubicBezTo>
                    <a:pt x="85372" y="133350"/>
                    <a:pt x="170744" y="266700"/>
                    <a:pt x="270933" y="431800"/>
                  </a:cubicBezTo>
                  <a:cubicBezTo>
                    <a:pt x="371122" y="596900"/>
                    <a:pt x="509411" y="826911"/>
                    <a:pt x="601133" y="990600"/>
                  </a:cubicBezTo>
                  <a:cubicBezTo>
                    <a:pt x="692855" y="1154289"/>
                    <a:pt x="747888" y="1265766"/>
                    <a:pt x="821266" y="1413933"/>
                  </a:cubicBezTo>
                  <a:cubicBezTo>
                    <a:pt x="894644" y="1562100"/>
                    <a:pt x="989189" y="1768122"/>
                    <a:pt x="1041400" y="1879600"/>
                  </a:cubicBezTo>
                  <a:cubicBezTo>
                    <a:pt x="1093611" y="1991078"/>
                    <a:pt x="1134533" y="2082800"/>
                    <a:pt x="1134533" y="2082800"/>
                  </a:cubicBezTo>
                </a:path>
              </a:pathLst>
            </a:custGeom>
            <a:ln w="57150" cap="flat" cmpd="sng" algn="ctr">
              <a:solidFill>
                <a:schemeClr val="accent2">
                  <a:lumMod val="7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lvl1pPr>
                <a:defRPr>
                  <a:solidFill>
                    <a:schemeClr val="tx1"/>
                  </a:solidFill>
                  <a:latin typeface="+mn-lt"/>
                  <a:ea typeface="+mn-ea"/>
                  <a:cs typeface="+mn-cs"/>
                </a:defRPr>
              </a:lvl1pPr>
              <a:lvl2pPr>
                <a:defRPr>
                  <a:solidFill>
                    <a:schemeClr val="tx1"/>
                  </a:solidFill>
                  <a:latin typeface="+mn-lt"/>
                  <a:ea typeface="+mn-ea"/>
                  <a:cs typeface="+mn-cs"/>
                </a:defRPr>
              </a:lvl2pPr>
              <a:lvl3pPr>
                <a:defRPr>
                  <a:solidFill>
                    <a:schemeClr val="tx1"/>
                  </a:solidFill>
                  <a:latin typeface="+mn-lt"/>
                  <a:ea typeface="+mn-ea"/>
                  <a:cs typeface="+mn-cs"/>
                </a:defRPr>
              </a:lvl3pPr>
              <a:lvl4pPr>
                <a:defRPr>
                  <a:solidFill>
                    <a:schemeClr val="tx1"/>
                  </a:solidFill>
                  <a:latin typeface="+mn-lt"/>
                  <a:ea typeface="+mn-ea"/>
                  <a:cs typeface="+mn-cs"/>
                </a:defRPr>
              </a:lvl4pPr>
              <a:lvl5pPr>
                <a:defRPr>
                  <a:solidFill>
                    <a:schemeClr val="tx1"/>
                  </a:solidFill>
                  <a:latin typeface="+mn-lt"/>
                  <a:ea typeface="+mn-ea"/>
                  <a:cs typeface="+mn-cs"/>
                </a:defRPr>
              </a:lvl5pPr>
              <a:lvl6pPr>
                <a:defRPr>
                  <a:solidFill>
                    <a:schemeClr val="tx1"/>
                  </a:solidFill>
                  <a:latin typeface="+mn-lt"/>
                  <a:ea typeface="+mn-ea"/>
                  <a:cs typeface="+mn-cs"/>
                </a:defRPr>
              </a:lvl6pPr>
              <a:lvl7pPr>
                <a:defRPr>
                  <a:solidFill>
                    <a:schemeClr val="tx1"/>
                  </a:solidFill>
                  <a:latin typeface="+mn-lt"/>
                  <a:ea typeface="+mn-ea"/>
                  <a:cs typeface="+mn-cs"/>
                </a:defRPr>
              </a:lvl7pPr>
              <a:lvl8pPr>
                <a:defRPr>
                  <a:solidFill>
                    <a:schemeClr val="tx1"/>
                  </a:solidFill>
                  <a:latin typeface="+mn-lt"/>
                  <a:ea typeface="+mn-ea"/>
                  <a:cs typeface="+mn-cs"/>
                </a:defRPr>
              </a:lvl8pPr>
              <a:lvl9pPr>
                <a:defRPr>
                  <a:solidFill>
                    <a:schemeClr val="tx1"/>
                  </a:solidFill>
                  <a:latin typeface="+mn-lt"/>
                  <a:ea typeface="+mn-ea"/>
                  <a:cs typeface="+mn-cs"/>
                </a:defRPr>
              </a:lvl9pPr>
            </a:lstStyle>
            <a:p>
              <a:pPr algn="ctr"/>
              <a:endParaRPr lang="en-US">
                <a:solidFill>
                  <a:srgbClr val="000000"/>
                </a:solidFill>
                <a:latin typeface="Arial"/>
              </a:endParaRPr>
            </a:p>
          </p:txBody>
        </p:sp>
        <p:sp>
          <p:nvSpPr>
            <p:cNvPr id="12" name="TextBox 11"/>
            <p:cNvSpPr txBox="1"/>
            <p:nvPr/>
          </p:nvSpPr>
          <p:spPr>
            <a:xfrm>
              <a:off x="5731289" y="3144839"/>
              <a:ext cx="1351652" cy="855402"/>
            </a:xfrm>
            <a:prstGeom prst="rect">
              <a:avLst/>
            </a:prstGeom>
            <a:noFill/>
          </p:spPr>
          <p:txBody>
            <a:bodyPr wrap="square" rtlCol="0">
              <a:spAutoFit/>
            </a:bodyPr>
            <a:lstStyle/>
            <a:p>
              <a:r>
                <a:rPr lang="en-US" sz="1200" dirty="0" smtClean="0">
                  <a:solidFill>
                    <a:srgbClr val="000000"/>
                  </a:solidFill>
                  <a:latin typeface="Arial"/>
                </a:rPr>
                <a:t>Atmospheric </a:t>
              </a:r>
            </a:p>
            <a:p>
              <a:r>
                <a:rPr lang="en-US" sz="1200" dirty="0" smtClean="0">
                  <a:solidFill>
                    <a:srgbClr val="000000"/>
                  </a:solidFill>
                  <a:latin typeface="Arial"/>
                </a:rPr>
                <a:t>neutrinos:</a:t>
              </a:r>
            </a:p>
            <a:p>
              <a:r>
                <a:rPr lang="en-US" sz="1200" dirty="0" smtClean="0">
                  <a:solidFill>
                    <a:srgbClr val="000000"/>
                  </a:solidFill>
                  <a:latin typeface="Arial"/>
                </a:rPr>
                <a:t>AMANDA, IceCube</a:t>
              </a:r>
            </a:p>
          </p:txBody>
        </p:sp>
        <p:sp>
          <p:nvSpPr>
            <p:cNvPr id="13" name="TextBox 12"/>
            <p:cNvSpPr txBox="1"/>
            <p:nvPr/>
          </p:nvSpPr>
          <p:spPr>
            <a:xfrm>
              <a:off x="4326801" y="4519845"/>
              <a:ext cx="1292551" cy="792038"/>
            </a:xfrm>
            <a:prstGeom prst="rect">
              <a:avLst/>
            </a:prstGeom>
            <a:noFill/>
          </p:spPr>
          <p:txBody>
            <a:bodyPr wrap="square" rtlCol="0">
              <a:spAutoFit/>
            </a:bodyPr>
            <a:lstStyle/>
            <a:p>
              <a:r>
                <a:rPr lang="en-US" sz="1100" dirty="0" smtClean="0">
                  <a:solidFill>
                    <a:srgbClr val="000000"/>
                  </a:solidFill>
                  <a:latin typeface="Arial"/>
                </a:rPr>
                <a:t>Galactic neutrino</a:t>
              </a:r>
            </a:p>
            <a:p>
              <a:r>
                <a:rPr lang="en-US" sz="1100" dirty="0" smtClean="0">
                  <a:solidFill>
                    <a:srgbClr val="000000"/>
                  </a:solidFill>
                  <a:latin typeface="Arial"/>
                </a:rPr>
                <a:t>flux model: </a:t>
              </a:r>
            </a:p>
            <a:p>
              <a:r>
                <a:rPr lang="en-US" sz="1100" dirty="0" smtClean="0">
                  <a:solidFill>
                    <a:srgbClr val="000000"/>
                  </a:solidFill>
                  <a:latin typeface="Arial"/>
                </a:rPr>
                <a:t>(</a:t>
              </a:r>
              <a:r>
                <a:rPr lang="en-US" sz="1100" dirty="0" err="1" smtClean="0">
                  <a:solidFill>
                    <a:srgbClr val="000000"/>
                  </a:solidFill>
                  <a:latin typeface="Arial"/>
                </a:rPr>
                <a:t>Ingelman</a:t>
              </a:r>
              <a:r>
                <a:rPr lang="en-US" sz="1100" dirty="0" smtClean="0">
                  <a:solidFill>
                    <a:srgbClr val="000000"/>
                  </a:solidFill>
                  <a:latin typeface="Arial"/>
                </a:rPr>
                <a:t> &amp; </a:t>
              </a:r>
              <a:r>
                <a:rPr lang="en-US" sz="1100" dirty="0" err="1" smtClean="0">
                  <a:solidFill>
                    <a:srgbClr val="000000"/>
                  </a:solidFill>
                  <a:latin typeface="Arial"/>
                </a:rPr>
                <a:t>Thunman</a:t>
              </a:r>
              <a:r>
                <a:rPr lang="en-US" sz="1100" dirty="0" smtClean="0">
                  <a:solidFill>
                    <a:srgbClr val="000000"/>
                  </a:solidFill>
                  <a:latin typeface="Arial"/>
                </a:rPr>
                <a:t>)</a:t>
              </a:r>
            </a:p>
          </p:txBody>
        </p:sp>
        <p:cxnSp>
          <p:nvCxnSpPr>
            <p:cNvPr id="15" name="Straight Connector 14"/>
            <p:cNvCxnSpPr/>
            <p:nvPr/>
          </p:nvCxnSpPr>
          <p:spPr>
            <a:xfrm>
              <a:off x="6126792" y="4863932"/>
              <a:ext cx="678859" cy="404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Freeform 15"/>
            <p:cNvSpPr/>
            <p:nvPr/>
          </p:nvSpPr>
          <p:spPr>
            <a:xfrm>
              <a:off x="7356731" y="4997966"/>
              <a:ext cx="1329266" cy="1136650"/>
            </a:xfrm>
            <a:custGeom>
              <a:avLst/>
              <a:gdLst>
                <a:gd name="connsiteX0" fmla="*/ 23283 w 1329266"/>
                <a:gd name="connsiteY0" fmla="*/ 470958 h 1136650"/>
                <a:gd name="connsiteX1" fmla="*/ 220133 w 1329266"/>
                <a:gd name="connsiteY1" fmla="*/ 236008 h 1136650"/>
                <a:gd name="connsiteX2" fmla="*/ 461433 w 1329266"/>
                <a:gd name="connsiteY2" fmla="*/ 77258 h 1136650"/>
                <a:gd name="connsiteX3" fmla="*/ 740833 w 1329266"/>
                <a:gd name="connsiteY3" fmla="*/ 7408 h 1136650"/>
                <a:gd name="connsiteX4" fmla="*/ 963083 w 1329266"/>
                <a:gd name="connsiteY4" fmla="*/ 32808 h 1136650"/>
                <a:gd name="connsiteX5" fmla="*/ 1128183 w 1329266"/>
                <a:gd name="connsiteY5" fmla="*/ 102658 h 1136650"/>
                <a:gd name="connsiteX6" fmla="*/ 1255183 w 1329266"/>
                <a:gd name="connsiteY6" fmla="*/ 216958 h 1136650"/>
                <a:gd name="connsiteX7" fmla="*/ 1312333 w 1329266"/>
                <a:gd name="connsiteY7" fmla="*/ 312208 h 1136650"/>
                <a:gd name="connsiteX8" fmla="*/ 1325033 w 1329266"/>
                <a:gd name="connsiteY8" fmla="*/ 788458 h 1136650"/>
                <a:gd name="connsiteX9" fmla="*/ 1299633 w 1329266"/>
                <a:gd name="connsiteY9" fmla="*/ 775758 h 1136650"/>
                <a:gd name="connsiteX10" fmla="*/ 1147233 w 1329266"/>
                <a:gd name="connsiteY10" fmla="*/ 629708 h 1136650"/>
                <a:gd name="connsiteX11" fmla="*/ 956733 w 1329266"/>
                <a:gd name="connsiteY11" fmla="*/ 566208 h 1136650"/>
                <a:gd name="connsiteX12" fmla="*/ 747183 w 1329266"/>
                <a:gd name="connsiteY12" fmla="*/ 578908 h 1136650"/>
                <a:gd name="connsiteX13" fmla="*/ 512233 w 1329266"/>
                <a:gd name="connsiteY13" fmla="*/ 648758 h 1136650"/>
                <a:gd name="connsiteX14" fmla="*/ 347133 w 1329266"/>
                <a:gd name="connsiteY14" fmla="*/ 763058 h 1136650"/>
                <a:gd name="connsiteX15" fmla="*/ 188383 w 1329266"/>
                <a:gd name="connsiteY15" fmla="*/ 915458 h 1136650"/>
                <a:gd name="connsiteX16" fmla="*/ 99483 w 1329266"/>
                <a:gd name="connsiteY16" fmla="*/ 1042458 h 1136650"/>
                <a:gd name="connsiteX17" fmla="*/ 80433 w 1329266"/>
                <a:gd name="connsiteY17" fmla="*/ 1042458 h 1136650"/>
                <a:gd name="connsiteX18" fmla="*/ 23283 w 1329266"/>
                <a:gd name="connsiteY18" fmla="*/ 470958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29266" h="1136650">
                  <a:moveTo>
                    <a:pt x="23283" y="470958"/>
                  </a:moveTo>
                  <a:cubicBezTo>
                    <a:pt x="46566" y="336550"/>
                    <a:pt x="147108" y="301625"/>
                    <a:pt x="220133" y="236008"/>
                  </a:cubicBezTo>
                  <a:cubicBezTo>
                    <a:pt x="293158" y="170391"/>
                    <a:pt x="374650" y="115358"/>
                    <a:pt x="461433" y="77258"/>
                  </a:cubicBezTo>
                  <a:cubicBezTo>
                    <a:pt x="548216" y="39158"/>
                    <a:pt x="657225" y="14816"/>
                    <a:pt x="740833" y="7408"/>
                  </a:cubicBezTo>
                  <a:cubicBezTo>
                    <a:pt x="824441" y="0"/>
                    <a:pt x="898525" y="16933"/>
                    <a:pt x="963083" y="32808"/>
                  </a:cubicBezTo>
                  <a:cubicBezTo>
                    <a:pt x="1027641" y="48683"/>
                    <a:pt x="1079500" y="71966"/>
                    <a:pt x="1128183" y="102658"/>
                  </a:cubicBezTo>
                  <a:cubicBezTo>
                    <a:pt x="1176866" y="133350"/>
                    <a:pt x="1224491" y="182033"/>
                    <a:pt x="1255183" y="216958"/>
                  </a:cubicBezTo>
                  <a:cubicBezTo>
                    <a:pt x="1285875" y="251883"/>
                    <a:pt x="1300691" y="216958"/>
                    <a:pt x="1312333" y="312208"/>
                  </a:cubicBezTo>
                  <a:cubicBezTo>
                    <a:pt x="1323975" y="407458"/>
                    <a:pt x="1327150" y="711200"/>
                    <a:pt x="1325033" y="788458"/>
                  </a:cubicBezTo>
                  <a:cubicBezTo>
                    <a:pt x="1322916" y="865716"/>
                    <a:pt x="1329266" y="802216"/>
                    <a:pt x="1299633" y="775758"/>
                  </a:cubicBezTo>
                  <a:cubicBezTo>
                    <a:pt x="1270000" y="749300"/>
                    <a:pt x="1204383" y="664633"/>
                    <a:pt x="1147233" y="629708"/>
                  </a:cubicBezTo>
                  <a:cubicBezTo>
                    <a:pt x="1090083" y="594783"/>
                    <a:pt x="1023408" y="574675"/>
                    <a:pt x="956733" y="566208"/>
                  </a:cubicBezTo>
                  <a:cubicBezTo>
                    <a:pt x="890058" y="557741"/>
                    <a:pt x="821266" y="565150"/>
                    <a:pt x="747183" y="578908"/>
                  </a:cubicBezTo>
                  <a:cubicBezTo>
                    <a:pt x="673100" y="592666"/>
                    <a:pt x="578908" y="618066"/>
                    <a:pt x="512233" y="648758"/>
                  </a:cubicBezTo>
                  <a:cubicBezTo>
                    <a:pt x="445558" y="679450"/>
                    <a:pt x="401108" y="718608"/>
                    <a:pt x="347133" y="763058"/>
                  </a:cubicBezTo>
                  <a:cubicBezTo>
                    <a:pt x="293158" y="807508"/>
                    <a:pt x="229658" y="868891"/>
                    <a:pt x="188383" y="915458"/>
                  </a:cubicBezTo>
                  <a:cubicBezTo>
                    <a:pt x="147108" y="962025"/>
                    <a:pt x="117475" y="1021291"/>
                    <a:pt x="99483" y="1042458"/>
                  </a:cubicBezTo>
                  <a:cubicBezTo>
                    <a:pt x="81491" y="1063625"/>
                    <a:pt x="89958" y="1136650"/>
                    <a:pt x="80433" y="1042458"/>
                  </a:cubicBezTo>
                  <a:cubicBezTo>
                    <a:pt x="70908" y="948266"/>
                    <a:pt x="0" y="605366"/>
                    <a:pt x="23283" y="470958"/>
                  </a:cubicBezTo>
                  <a:close/>
                </a:path>
              </a:pathLst>
            </a:custGeom>
            <a:solidFill>
              <a:schemeClr val="bg1">
                <a:lumMod val="75000"/>
                <a:alpha val="5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solidFill>
                  <a:srgbClr val="FFFFFF"/>
                </a:solidFill>
                <a:latin typeface="Arial"/>
              </a:endParaRPr>
            </a:p>
          </p:txBody>
        </p:sp>
        <p:sp>
          <p:nvSpPr>
            <p:cNvPr id="18" name="TextBox 17"/>
            <p:cNvSpPr txBox="1"/>
            <p:nvPr/>
          </p:nvSpPr>
          <p:spPr>
            <a:xfrm>
              <a:off x="5867548" y="4894520"/>
              <a:ext cx="2561786" cy="244413"/>
            </a:xfrm>
            <a:prstGeom prst="rect">
              <a:avLst/>
            </a:prstGeom>
            <a:noFill/>
          </p:spPr>
          <p:txBody>
            <a:bodyPr wrap="square" rtlCol="0">
              <a:spAutoFit/>
            </a:bodyPr>
            <a:lstStyle/>
            <a:p>
              <a:r>
                <a:rPr lang="en-US" sz="1050" dirty="0" smtClean="0">
                  <a:solidFill>
                    <a:srgbClr val="000000"/>
                  </a:solidFill>
                  <a:latin typeface="Arial"/>
                </a:rPr>
                <a:t>cosmic neutrino  flux</a:t>
              </a:r>
              <a:endParaRPr lang="en-US" sz="1050" dirty="0">
                <a:solidFill>
                  <a:srgbClr val="000000"/>
                </a:solidFill>
                <a:latin typeface="Arial"/>
              </a:endParaRPr>
            </a:p>
          </p:txBody>
        </p:sp>
      </p:grpSp>
      <p:sp>
        <p:nvSpPr>
          <p:cNvPr id="2" name="Rectangle 1"/>
          <p:cNvSpPr/>
          <p:nvPr/>
        </p:nvSpPr>
        <p:spPr>
          <a:xfrm>
            <a:off x="6335043" y="4481022"/>
            <a:ext cx="955629" cy="415498"/>
          </a:xfrm>
          <a:prstGeom prst="rect">
            <a:avLst/>
          </a:prstGeom>
        </p:spPr>
        <p:txBody>
          <a:bodyPr wrap="none">
            <a:spAutoFit/>
          </a:bodyPr>
          <a:lstStyle/>
          <a:p>
            <a:pPr algn="ctr"/>
            <a:r>
              <a:rPr lang="en-US" sz="1050" dirty="0" err="1" smtClean="0">
                <a:solidFill>
                  <a:srgbClr val="000000"/>
                </a:solidFill>
                <a:latin typeface="Arial"/>
              </a:rPr>
              <a:t>cosmogenic</a:t>
            </a:r>
            <a:endParaRPr lang="en-US" sz="1050" dirty="0">
              <a:solidFill>
                <a:srgbClr val="000000"/>
              </a:solidFill>
              <a:latin typeface="Arial"/>
            </a:endParaRPr>
          </a:p>
          <a:p>
            <a:pPr algn="ctr"/>
            <a:r>
              <a:rPr lang="en-US" sz="1050" dirty="0" smtClean="0">
                <a:solidFill>
                  <a:srgbClr val="000000"/>
                </a:solidFill>
                <a:latin typeface="Arial"/>
              </a:rPr>
              <a:t>neutrino  </a:t>
            </a:r>
            <a:r>
              <a:rPr lang="en-US" sz="1050" dirty="0">
                <a:solidFill>
                  <a:srgbClr val="000000"/>
                </a:solidFill>
                <a:latin typeface="Arial"/>
              </a:rPr>
              <a:t>flux</a:t>
            </a:r>
          </a:p>
        </p:txBody>
      </p:sp>
    </p:spTree>
    <p:extLst>
      <p:ext uri="{BB962C8B-B14F-4D97-AF65-F5344CB8AC3E}">
        <p14:creationId xmlns:p14="http://schemas.microsoft.com/office/powerpoint/2010/main" val="38334461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95841" y="634423"/>
            <a:ext cx="6175114"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a:solidFill>
                <a:srgbClr val="FFFFFF"/>
              </a:solidFill>
              <a:cs typeface="ＭＳ Ｐゴシック" charset="0"/>
            </a:endParaRP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defTabSz="914400" eaLnBrk="1" fontAlgn="base" hangingPunct="1">
              <a:spcBef>
                <a:spcPct val="0"/>
              </a:spcBef>
              <a:spcAft>
                <a:spcPct val="0"/>
              </a:spcAft>
              <a:defRPr/>
            </a:pPr>
            <a:endParaRPr lang="en-US" sz="2400" dirty="0">
              <a:solidFill>
                <a:srgbClr val="FFFFFF"/>
              </a:solidFill>
              <a:cs typeface="ＭＳ Ｐゴシック" charset="0"/>
            </a:endParaRPr>
          </a:p>
          <a:p>
            <a:pPr defTabSz="914400" eaLnBrk="1" fontAlgn="base" hangingPunct="1">
              <a:spcBef>
                <a:spcPct val="0"/>
              </a:spcBef>
              <a:spcAft>
                <a:spcPct val="0"/>
              </a:spcAft>
              <a:defRPr/>
            </a:pPr>
            <a:r>
              <a:rPr lang="en-US" sz="2400" dirty="0" smtClean="0">
                <a:solidFill>
                  <a:srgbClr val="FFFFFF"/>
                </a:solidFill>
                <a:cs typeface="ＭＳ Ｐゴシック" charset="0"/>
              </a:rPr>
              <a:t>	cosmic ray physics in 20 slides</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14350845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28600" y="0"/>
            <a:ext cx="8229600" cy="701675"/>
          </a:xfrm>
        </p:spPr>
        <p:txBody>
          <a:bodyPr lIns="0" tIns="0" rIns="0" bIns="0"/>
          <a:lstStyle/>
          <a:p>
            <a:pPr eaLnBrk="1" hangingPunct="1">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atin typeface="Bitstream Vera Sans" charset="0"/>
              </a:rPr>
              <a:t>cosmic rays</a:t>
            </a:r>
          </a:p>
        </p:txBody>
      </p:sp>
      <p:sp>
        <p:nvSpPr>
          <p:cNvPr id="137219" name="Text Box 3"/>
          <p:cNvSpPr txBox="1">
            <a:spLocks noChangeArrowheads="1"/>
          </p:cNvSpPr>
          <p:nvPr/>
        </p:nvSpPr>
        <p:spPr bwMode="auto">
          <a:xfrm>
            <a:off x="4729163" y="6430963"/>
            <a:ext cx="1809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endParaRPr>
          </a:p>
        </p:txBody>
      </p:sp>
      <p:sp>
        <p:nvSpPr>
          <p:cNvPr id="137220" name="Text Box 4"/>
          <p:cNvSpPr txBox="1">
            <a:spLocks noChangeArrowheads="1"/>
          </p:cNvSpPr>
          <p:nvPr/>
        </p:nvSpPr>
        <p:spPr bwMode="auto">
          <a:xfrm>
            <a:off x="4695825" y="6430963"/>
            <a:ext cx="1809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endParaRPr>
          </a:p>
        </p:txBody>
      </p:sp>
      <p:pic>
        <p:nvPicPr>
          <p:cNvPr id="137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838" y="612775"/>
            <a:ext cx="7142162" cy="5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37222" name="Rectangle 6"/>
          <p:cNvSpPr>
            <a:spLocks noChangeArrowheads="1"/>
          </p:cNvSpPr>
          <p:nvPr/>
        </p:nvSpPr>
        <p:spPr bwMode="auto">
          <a:xfrm>
            <a:off x="6072188" y="2755900"/>
            <a:ext cx="1828800" cy="3259138"/>
          </a:xfrm>
          <a:prstGeom prst="rect">
            <a:avLst/>
          </a:prstGeom>
          <a:solidFill>
            <a:srgbClr val="FF6633">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37223" name="Text Box 7"/>
          <p:cNvSpPr txBox="1">
            <a:spLocks noChangeArrowheads="1"/>
          </p:cNvSpPr>
          <p:nvPr/>
        </p:nvSpPr>
        <p:spPr bwMode="auto">
          <a:xfrm>
            <a:off x="6172200" y="2768600"/>
            <a:ext cx="16383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5000" rIns="90000" bIns="45000"/>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9pPr>
          </a:lstStyle>
          <a:p>
            <a:pPr eaLnBrk="1" fontAlgn="base" hangingPunct="1">
              <a:lnSpc>
                <a:spcPct val="93000"/>
              </a:lnSpc>
              <a:spcBef>
                <a:spcPct val="0"/>
              </a:spcBef>
              <a:spcAft>
                <a:spcPct val="0"/>
              </a:spcAft>
              <a:buClr>
                <a:srgbClr val="000000"/>
              </a:buClr>
              <a:buSzPct val="100000"/>
              <a:buFont typeface="Times New Roman" charset="0"/>
              <a:buNone/>
            </a:pPr>
            <a:r>
              <a:rPr lang="en-GB" sz="2000">
                <a:solidFill>
                  <a:srgbClr val="000000"/>
                </a:solidFill>
                <a:cs typeface="Times New Roman" charset="0"/>
              </a:rPr>
              <a:t>Extragalactic</a:t>
            </a:r>
          </a:p>
        </p:txBody>
      </p:sp>
      <p:sp>
        <p:nvSpPr>
          <p:cNvPr id="137224" name="Text Box 8"/>
          <p:cNvSpPr txBox="1">
            <a:spLocks noChangeArrowheads="1"/>
          </p:cNvSpPr>
          <p:nvPr/>
        </p:nvSpPr>
        <p:spPr bwMode="auto">
          <a:xfrm>
            <a:off x="6051550" y="6211888"/>
            <a:ext cx="16033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5000" rIns="90000" bIns="45000"/>
          <a:lstStyle>
            <a:lvl1pPr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1pPr>
            <a:lvl2pPr marL="742950" indent="-28575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2pPr>
            <a:lvl3pPr marL="11430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3pPr>
            <a:lvl4pPr marL="16002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4pPr>
            <a:lvl5pPr marL="2057400" indent="-228600" defTabSz="4572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a:solidFill>
                  <a:schemeClr val="tx1"/>
                </a:solidFill>
                <a:latin typeface="Arial" charset="0"/>
                <a:ea typeface="ＭＳ Ｐゴシック" charset="0"/>
              </a:defRPr>
            </a:lvl9pPr>
          </a:lstStyle>
          <a:p>
            <a:pPr eaLnBrk="1" fontAlgn="base" hangingPunct="1">
              <a:lnSpc>
                <a:spcPct val="93000"/>
              </a:lnSpc>
              <a:spcBef>
                <a:spcPct val="0"/>
              </a:spcBef>
              <a:spcAft>
                <a:spcPct val="0"/>
              </a:spcAft>
              <a:buClr>
                <a:srgbClr val="000000"/>
              </a:buClr>
              <a:buSzPct val="100000"/>
              <a:buFont typeface="Times New Roman" charset="0"/>
              <a:buNone/>
            </a:pPr>
            <a:r>
              <a:rPr lang="en-GB" sz="2400">
                <a:solidFill>
                  <a:srgbClr val="000000"/>
                </a:solidFill>
                <a:cs typeface="Times New Roman" charset="0"/>
              </a:rPr>
              <a:t>PDG 2008</a:t>
            </a:r>
          </a:p>
        </p:txBody>
      </p:sp>
      <p:sp>
        <p:nvSpPr>
          <p:cNvPr id="137225" name="Line 9"/>
          <p:cNvSpPr>
            <a:spLocks noChangeShapeType="1"/>
          </p:cNvSpPr>
          <p:nvPr/>
        </p:nvSpPr>
        <p:spPr bwMode="auto">
          <a:xfrm>
            <a:off x="2819400" y="838200"/>
            <a:ext cx="0" cy="5334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37226" name="Text Box 10"/>
          <p:cNvSpPr txBox="1">
            <a:spLocks noChangeArrowheads="1"/>
          </p:cNvSpPr>
          <p:nvPr/>
        </p:nvSpPr>
        <p:spPr bwMode="auto">
          <a:xfrm>
            <a:off x="4343400" y="914400"/>
            <a:ext cx="3673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2400">
                <a:solidFill>
                  <a:srgbClr val="000000"/>
                </a:solidFill>
              </a:rPr>
              <a:t>falls short of the knee</a:t>
            </a:r>
          </a:p>
          <a:p>
            <a:pPr algn="ctr" defTabSz="914400" eaLnBrk="1" fontAlgn="base" hangingPunct="1">
              <a:spcBef>
                <a:spcPct val="0"/>
              </a:spcBef>
              <a:spcAft>
                <a:spcPct val="0"/>
              </a:spcAft>
            </a:pPr>
            <a:r>
              <a:rPr lang="en-US" sz="2400">
                <a:solidFill>
                  <a:srgbClr val="000000"/>
                </a:solidFill>
              </a:rPr>
              <a:t>by a factor of 10</a:t>
            </a:r>
          </a:p>
        </p:txBody>
      </p:sp>
    </p:spTree>
    <p:extLst>
      <p:ext uri="{BB962C8B-B14F-4D97-AF65-F5344CB8AC3E}">
        <p14:creationId xmlns:p14="http://schemas.microsoft.com/office/powerpoint/2010/main" val="2979649574"/>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0706" name="Rectangle 2050"/>
          <p:cNvSpPr>
            <a:spLocks noGrp="1" noChangeArrowheads="1"/>
          </p:cNvSpPr>
          <p:nvPr>
            <p:ph type="title"/>
          </p:nvPr>
        </p:nvSpPr>
        <p:spPr>
          <a:xfrm>
            <a:off x="76200" y="0"/>
            <a:ext cx="7772400" cy="1143000"/>
          </a:xfrm>
        </p:spPr>
        <p:txBody>
          <a:bodyPr/>
          <a:lstStyle/>
          <a:p>
            <a:pPr lvl="0"/>
            <a:r>
              <a:rPr lang="en-US" sz="3600" kern="1200" dirty="0">
                <a:solidFill>
                  <a:srgbClr val="FFFFFF"/>
                </a:solidFill>
                <a:latin typeface="Arial" charset="0"/>
                <a:ea typeface="ＭＳ Ｐゴシック" charset="0"/>
                <a:cs typeface="ＭＳ Ｐゴシック" charset="0"/>
              </a:rPr>
              <a:t>t</a:t>
            </a:r>
            <a:r>
              <a:rPr kumimoji="0" lang="en-US" sz="3600" b="0" i="0" u="none" strike="noStrike" kern="1200" cap="none" spc="0" normalizeH="0" baseline="0" noProof="0" dirty="0" smtClean="0">
                <a:ln>
                  <a:noFill/>
                </a:ln>
                <a:solidFill>
                  <a:srgbClr val="FFFFFF"/>
                </a:solidFill>
                <a:effectLst/>
                <a:uLnTx/>
                <a:uFillTx/>
                <a:latin typeface="Arial" charset="0"/>
                <a:ea typeface="ＭＳ Ｐゴシック" charset="0"/>
                <a:cs typeface="ＭＳ Ｐゴシック" charset="0"/>
              </a:rPr>
              <a:t>he sun constructs an accelerator</a:t>
            </a:r>
          </a:p>
        </p:txBody>
      </p:sp>
      <p:pic>
        <p:nvPicPr>
          <p:cNvPr id="200707" name="Picture 2051" descr="cme-apd-2000-mar-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185863"/>
            <a:ext cx="7010400" cy="5489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
        <p:nvSpPr>
          <p:cNvPr id="200708" name="Text Box 2052"/>
          <p:cNvSpPr txBox="1">
            <a:spLocks noChangeArrowheads="1"/>
          </p:cNvSpPr>
          <p:nvPr/>
        </p:nvSpPr>
        <p:spPr bwMode="auto">
          <a:xfrm>
            <a:off x="21850" y="5181600"/>
            <a:ext cx="279951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defTabSz="914400" fontAlgn="base">
              <a:spcBef>
                <a:spcPct val="0"/>
              </a:spcBef>
              <a:spcAft>
                <a:spcPct val="0"/>
              </a:spcAft>
            </a:pPr>
            <a:r>
              <a:rPr lang="en-US" sz="2800" dirty="0">
                <a:solidFill>
                  <a:srgbClr val="FFFFFF"/>
                </a:solidFill>
                <a:latin typeface="Arial" charset="0"/>
                <a:ea typeface="ＭＳ Ｐゴシック" charset="0"/>
                <a:cs typeface="ＭＳ Ｐゴシック" charset="0"/>
              </a:rPr>
              <a:t>coronal mass</a:t>
            </a:r>
          </a:p>
          <a:p>
            <a:pPr algn="ctr" defTabSz="914400" fontAlgn="base">
              <a:spcBef>
                <a:spcPct val="0"/>
              </a:spcBef>
              <a:spcAft>
                <a:spcPct val="0"/>
              </a:spcAft>
            </a:pPr>
            <a:r>
              <a:rPr lang="en-US" sz="2800" dirty="0">
                <a:solidFill>
                  <a:srgbClr val="FFFFFF"/>
                </a:solidFill>
                <a:latin typeface="Arial" charset="0"/>
                <a:ea typeface="ＭＳ Ｐゴシック" charset="0"/>
                <a:cs typeface="ＭＳ Ｐゴシック" charset="0"/>
              </a:rPr>
              <a:t> </a:t>
            </a:r>
            <a:r>
              <a:rPr lang="en-US" sz="2800" dirty="0" smtClean="0">
                <a:solidFill>
                  <a:srgbClr val="FFFFFF"/>
                </a:solidFill>
                <a:latin typeface="Arial" charset="0"/>
                <a:ea typeface="ＭＳ Ｐゴシック" charset="0"/>
                <a:cs typeface="ＭＳ Ｐゴシック" charset="0"/>
              </a:rPr>
              <a:t>ejection</a:t>
            </a:r>
            <a:r>
              <a:rPr lang="en-US" sz="2800" dirty="0" smtClean="0">
                <a:solidFill>
                  <a:srgbClr val="FFFFFF"/>
                </a:solidFill>
                <a:latin typeface="Arial" charset="0"/>
                <a:ea typeface="ＭＳ Ｐゴシック" charset="0"/>
                <a:cs typeface="ＭＳ Ｐゴシック" charset="0"/>
                <a:sym typeface="Wingdings"/>
              </a:rPr>
              <a:t></a:t>
            </a:r>
            <a:endParaRPr lang="en-US" sz="2800" dirty="0">
              <a:solidFill>
                <a:srgbClr val="FFFFFF"/>
              </a:solidFill>
              <a:latin typeface="Arial" charset="0"/>
              <a:ea typeface="ＭＳ Ｐゴシック" charset="0"/>
              <a:cs typeface="ＭＳ Ｐゴシック" charset="0"/>
            </a:endParaRPr>
          </a:p>
          <a:p>
            <a:pPr algn="ctr" defTabSz="914400" fontAlgn="base">
              <a:spcBef>
                <a:spcPct val="0"/>
              </a:spcBef>
              <a:spcAft>
                <a:spcPct val="0"/>
              </a:spcAft>
            </a:pPr>
            <a:r>
              <a:rPr lang="en-US" sz="2800" dirty="0">
                <a:solidFill>
                  <a:srgbClr val="FFFFFF"/>
                </a:solidFill>
                <a:latin typeface="Arial" charset="0"/>
                <a:ea typeface="ＭＳ Ｐゴシック" charset="0"/>
                <a:cs typeface="ＭＳ Ｐゴシック" charset="0"/>
              </a:rPr>
              <a:t> </a:t>
            </a:r>
            <a:r>
              <a:rPr lang="en-US" sz="2800" dirty="0" smtClean="0">
                <a:solidFill>
                  <a:srgbClr val="FFFFFF"/>
                </a:solidFill>
                <a:latin typeface="Arial" charset="0"/>
                <a:ea typeface="ＭＳ Ｐゴシック" charset="0"/>
                <a:cs typeface="ＭＳ Ｐゴシック" charset="0"/>
              </a:rPr>
              <a:t>10 </a:t>
            </a:r>
            <a:r>
              <a:rPr lang="en-US" sz="2800" dirty="0" err="1" smtClean="0">
                <a:solidFill>
                  <a:srgbClr val="FFFFFF"/>
                </a:solidFill>
                <a:latin typeface="Arial" charset="0"/>
                <a:ea typeface="ＭＳ Ｐゴシック" charset="0"/>
                <a:cs typeface="ＭＳ Ｐゴシック" charset="0"/>
              </a:rPr>
              <a:t>GeV</a:t>
            </a:r>
            <a:r>
              <a:rPr lang="en-US" sz="2800" dirty="0" smtClean="0">
                <a:solidFill>
                  <a:srgbClr val="FFFFFF"/>
                </a:solidFill>
                <a:latin typeface="Arial" charset="0"/>
                <a:ea typeface="ＭＳ Ｐゴシック" charset="0"/>
                <a:cs typeface="ＭＳ Ｐゴシック" charset="0"/>
              </a:rPr>
              <a:t> protons</a:t>
            </a:r>
            <a:endParaRPr lang="en-US" sz="2800" dirty="0">
              <a:solidFill>
                <a:srgbClr val="FFFFFF"/>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610012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5249"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61814"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65250" name="Rectangle 3"/>
          <p:cNvSpPr>
            <a:spLocks noGrp="1" noChangeArrowheads="1"/>
          </p:cNvSpPr>
          <p:nvPr>
            <p:ph type="title" idx="4294967295"/>
          </p:nvPr>
        </p:nvSpPr>
        <p:spPr>
          <a:xfrm>
            <a:off x="0" y="-76200"/>
            <a:ext cx="7772400" cy="1143000"/>
          </a:xfrm>
        </p:spPr>
        <p:txBody>
          <a:bodyPr/>
          <a:lstStyle/>
          <a:p>
            <a:pPr algn="l" eaLnBrk="1" hangingPunct="1"/>
            <a:r>
              <a:rPr lang="en-US" sz="4000">
                <a:solidFill>
                  <a:schemeClr val="bg1"/>
                </a:solidFill>
                <a:latin typeface="Arial" charset="0"/>
                <a:ea typeface="ＭＳ Ｐゴシック" charset="0"/>
                <a:cs typeface="ＭＳ Ｐゴシック" charset="0"/>
              </a:rPr>
              <a:t>Hillas formula :</a:t>
            </a:r>
            <a:endParaRPr lang="en-US" sz="3600">
              <a:solidFill>
                <a:schemeClr val="bg1"/>
              </a:solidFill>
              <a:latin typeface="Arial" charset="0"/>
              <a:ea typeface="ＭＳ Ｐゴシック" charset="0"/>
              <a:cs typeface="ＭＳ Ｐゴシック" charset="0"/>
            </a:endParaRPr>
          </a:p>
        </p:txBody>
      </p:sp>
      <p:graphicFrame>
        <p:nvGraphicFramePr>
          <p:cNvPr id="565251" name="Object 3"/>
          <p:cNvGraphicFramePr>
            <a:graphicFrameLocks noChangeAspect="1"/>
          </p:cNvGraphicFramePr>
          <p:nvPr/>
        </p:nvGraphicFramePr>
        <p:xfrm>
          <a:off x="2057400" y="2101850"/>
          <a:ext cx="4968875" cy="3003550"/>
        </p:xfrm>
        <a:graphic>
          <a:graphicData uri="http://schemas.openxmlformats.org/presentationml/2006/ole">
            <mc:AlternateContent xmlns:mc="http://schemas.openxmlformats.org/markup-compatibility/2006">
              <mc:Choice xmlns:v="urn:schemas-microsoft-com:vml" Requires="v">
                <p:oleObj spid="_x0000_s161815" name="Equation" r:id="rId6" imgW="1091726" imgH="660113" progId="Equation.3">
                  <p:embed/>
                </p:oleObj>
              </mc:Choice>
              <mc:Fallback>
                <p:oleObj name="Equation" r:id="rId6" imgW="1091726" imgH="660113" progId="Equation.3">
                  <p:embed/>
                  <p:pic>
                    <p:nvPicPr>
                      <p:cNvPr id="0" name=""/>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057400" y="2101850"/>
                        <a:ext cx="4968875" cy="30035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65252" name="Rectangle 6"/>
          <p:cNvSpPr>
            <a:spLocks noChangeArrowheads="1"/>
          </p:cNvSpPr>
          <p:nvPr/>
        </p:nvSpPr>
        <p:spPr bwMode="auto">
          <a:xfrm>
            <a:off x="228600" y="5530850"/>
            <a:ext cx="82946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buFontTx/>
              <a:buChar char="•"/>
            </a:pPr>
            <a:r>
              <a:rPr lang="en-US" sz="3600">
                <a:solidFill>
                  <a:srgbClr val="FFFFFF"/>
                </a:solidFill>
                <a:latin typeface="Arial" charset="0"/>
                <a:ea typeface="ＭＳ Ｐゴシック" charset="0"/>
                <a:cs typeface="ＭＳ Ｐゴシック" charset="0"/>
              </a:rPr>
              <a:t> dimensional analysis, difficult to satisfy</a:t>
            </a:r>
          </a:p>
        </p:txBody>
      </p:sp>
      <p:sp>
        <p:nvSpPr>
          <p:cNvPr id="565253" name="Text Box 7"/>
          <p:cNvSpPr txBox="1">
            <a:spLocks noChangeArrowheads="1"/>
          </p:cNvSpPr>
          <p:nvPr/>
        </p:nvSpPr>
        <p:spPr bwMode="auto">
          <a:xfrm>
            <a:off x="228600" y="1111250"/>
            <a:ext cx="80406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Tx/>
              <a:buChar char="•"/>
            </a:pPr>
            <a:r>
              <a:rPr lang="en-US" sz="3600">
                <a:solidFill>
                  <a:srgbClr val="FFFFFF"/>
                </a:solidFill>
              </a:rPr>
              <a:t> accelerator must contain the particles</a:t>
            </a:r>
          </a:p>
        </p:txBody>
      </p:sp>
    </p:spTree>
    <p:extLst>
      <p:ext uri="{BB962C8B-B14F-4D97-AF65-F5344CB8AC3E}">
        <p14:creationId xmlns:p14="http://schemas.microsoft.com/office/powerpoint/2010/main" val="29969039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1393" name="Object 2"/>
          <p:cNvGraphicFramePr>
            <a:graphicFrameLocks noGrp="1" noChangeAspect="1"/>
          </p:cNvGraphicFramePr>
          <p:nvPr>
            <p:ph idx="1"/>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62829" r:id="rId4" imgW="12215873" imgH="9168254" progId="">
                  <p:embed/>
                </p:oleObj>
              </mc:Choice>
              <mc:Fallback>
                <p:oleObj r:id="rId4" imgW="12215873" imgH="9168254" progId="">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64195" name="Rectangle 3"/>
          <p:cNvSpPr>
            <a:spLocks noGrp="1" noChangeArrowheads="1"/>
          </p:cNvSpPr>
          <p:nvPr>
            <p:ph type="title"/>
          </p:nvPr>
        </p:nvSpPr>
        <p:spPr>
          <a:xfrm>
            <a:off x="298012" y="449840"/>
            <a:ext cx="4180000" cy="1143000"/>
          </a:xfrm>
        </p:spPr>
        <p:txBody>
          <a:bodyPr/>
          <a:lstStyle/>
          <a:p>
            <a:pPr algn="l" eaLnBrk="1" hangingPunct="1">
              <a:defRPr/>
            </a:pPr>
            <a:r>
              <a:rPr lang="en-US" sz="4000" dirty="0">
                <a:solidFill>
                  <a:schemeClr val="bg1"/>
                </a:solidFill>
                <a:latin typeface="Arial" pitchFamily="34" charset="0"/>
                <a:cs typeface="Arial" pitchFamily="34" charset="0"/>
              </a:rPr>
              <a:t>s</a:t>
            </a:r>
            <a:r>
              <a:rPr lang="en-US" sz="4000" dirty="0" smtClean="0">
                <a:solidFill>
                  <a:schemeClr val="bg1"/>
                </a:solidFill>
                <a:latin typeface="Arial" pitchFamily="34" charset="0"/>
                <a:cs typeface="Arial" pitchFamily="34" charset="0"/>
              </a:rPr>
              <a:t>upernova</a:t>
            </a:r>
            <a:br>
              <a:rPr lang="en-US" sz="4000" dirty="0" smtClean="0">
                <a:solidFill>
                  <a:schemeClr val="bg1"/>
                </a:solidFill>
                <a:latin typeface="Arial" pitchFamily="34" charset="0"/>
                <a:cs typeface="Arial" pitchFamily="34" charset="0"/>
              </a:rPr>
            </a:br>
            <a:r>
              <a:rPr lang="en-US" sz="4000" dirty="0" smtClean="0">
                <a:solidFill>
                  <a:schemeClr val="bg1"/>
                </a:solidFill>
                <a:latin typeface="Arial" pitchFamily="34" charset="0"/>
                <a:cs typeface="Arial" pitchFamily="34" charset="0"/>
              </a:rPr>
              <a:t>remnants      </a:t>
            </a:r>
            <a:r>
              <a:rPr lang="en-US" sz="2400" dirty="0" smtClean="0">
                <a:solidFill>
                  <a:schemeClr val="bg1"/>
                </a:solidFill>
                <a:latin typeface="Arial" pitchFamily="34" charset="0"/>
                <a:cs typeface="Arial" pitchFamily="34" charset="0"/>
              </a:rPr>
              <a:t>HESS</a:t>
            </a:r>
            <a:endParaRPr lang="de-DE" sz="2400" dirty="0">
              <a:solidFill>
                <a:schemeClr val="bg1"/>
              </a:solidFill>
              <a:latin typeface="Arial" pitchFamily="34" charset="0"/>
              <a:cs typeface="Arial" pitchFamily="34" charset="0"/>
            </a:endParaRPr>
          </a:p>
        </p:txBody>
      </p:sp>
      <p:grpSp>
        <p:nvGrpSpPr>
          <p:cNvPr id="571395" name="Group 4"/>
          <p:cNvGrpSpPr>
            <a:grpSpLocks/>
          </p:cNvGrpSpPr>
          <p:nvPr/>
        </p:nvGrpSpPr>
        <p:grpSpPr bwMode="auto">
          <a:xfrm>
            <a:off x="4787900" y="1268413"/>
            <a:ext cx="2808288" cy="2449512"/>
            <a:chOff x="3016" y="799"/>
            <a:chExt cx="1769" cy="1543"/>
          </a:xfrm>
        </p:grpSpPr>
        <p:sp>
          <p:nvSpPr>
            <p:cNvPr id="264197" name="AutoShape 5"/>
            <p:cNvSpPr>
              <a:spLocks noChangeArrowheads="1"/>
            </p:cNvSpPr>
            <p:nvPr/>
          </p:nvSpPr>
          <p:spPr bwMode="auto">
            <a:xfrm rot="-2292378">
              <a:off x="3016" y="1933"/>
              <a:ext cx="635" cy="409"/>
            </a:xfrm>
            <a:prstGeom prst="leftArrow">
              <a:avLst>
                <a:gd name="adj1" fmla="val 50000"/>
                <a:gd name="adj2" fmla="val 38814"/>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defTabSz="914400" fontAlgn="base">
                <a:spcBef>
                  <a:spcPct val="0"/>
                </a:spcBef>
                <a:spcAft>
                  <a:spcPct val="0"/>
                </a:spcAft>
                <a:defRPr/>
              </a:pPr>
              <a:endParaRPr lang="en-US">
                <a:solidFill>
                  <a:srgbClr val="000000"/>
                </a:solidFill>
                <a:latin typeface="Arial" charset="0"/>
                <a:ea typeface="ＭＳ Ｐゴシック"/>
                <a:cs typeface="ＭＳ Ｐゴシック" charset="0"/>
              </a:endParaRPr>
            </a:p>
          </p:txBody>
        </p:sp>
        <p:sp>
          <p:nvSpPr>
            <p:cNvPr id="264198" name="AutoShape 6"/>
            <p:cNvSpPr>
              <a:spLocks noChangeArrowheads="1"/>
            </p:cNvSpPr>
            <p:nvPr/>
          </p:nvSpPr>
          <p:spPr bwMode="auto">
            <a:xfrm rot="-9217088">
              <a:off x="4150" y="799"/>
              <a:ext cx="635" cy="409"/>
            </a:xfrm>
            <a:prstGeom prst="leftArrow">
              <a:avLst>
                <a:gd name="adj1" fmla="val 50000"/>
                <a:gd name="adj2" fmla="val 3881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defTabSz="914400" fontAlgn="base">
                <a:spcBef>
                  <a:spcPct val="0"/>
                </a:spcBef>
                <a:spcAft>
                  <a:spcPct val="0"/>
                </a:spcAft>
                <a:defRPr/>
              </a:pPr>
              <a:endParaRPr lang="en-US">
                <a:solidFill>
                  <a:srgbClr val="000000"/>
                </a:solidFill>
                <a:latin typeface="Arial" charset="0"/>
                <a:ea typeface="ＭＳ Ｐゴシック"/>
                <a:cs typeface="ＭＳ Ｐゴシック" charset="0"/>
              </a:endParaRPr>
            </a:p>
          </p:txBody>
        </p:sp>
      </p:grpSp>
    </p:spTree>
    <p:extLst>
      <p:ext uri="{BB962C8B-B14F-4D97-AF65-F5344CB8AC3E}">
        <p14:creationId xmlns:p14="http://schemas.microsoft.com/office/powerpoint/2010/main" val="9377608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41" name="Object 3"/>
          <p:cNvGraphicFramePr>
            <a:graphicFrameLocks noChangeAspect="1"/>
          </p:cNvGraphicFramePr>
          <p:nvPr>
            <p:extLst>
              <p:ext uri="{D42A27DB-BD31-4B8C-83A1-F6EECF244321}">
                <p14:modId xmlns:p14="http://schemas.microsoft.com/office/powerpoint/2010/main" val="3317951165"/>
              </p:ext>
            </p:extLst>
          </p:nvPr>
        </p:nvGraphicFramePr>
        <p:xfrm>
          <a:off x="-5721" y="0"/>
          <a:ext cx="9144000" cy="6862763"/>
        </p:xfrm>
        <a:graphic>
          <a:graphicData uri="http://schemas.openxmlformats.org/presentationml/2006/ole">
            <mc:AlternateContent xmlns:mc="http://schemas.openxmlformats.org/markup-compatibility/2006">
              <mc:Choice xmlns:v="urn:schemas-microsoft-com:vml" Requires="v">
                <p:oleObj spid="_x0000_s163853" r:id="rId5" imgW="12215873" imgH="9168254" progId="">
                  <p:embed/>
                </p:oleObj>
              </mc:Choice>
              <mc:Fallback>
                <p:oleObj r:id="rId5" imgW="12215873" imgH="9168254"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1"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73444" name="Rectangle 5"/>
          <p:cNvSpPr>
            <a:spLocks noChangeArrowheads="1"/>
          </p:cNvSpPr>
          <p:nvPr/>
        </p:nvSpPr>
        <p:spPr bwMode="auto">
          <a:xfrm>
            <a:off x="4800600" y="152400"/>
            <a:ext cx="457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400">
                <a:solidFill>
                  <a:srgbClr val="FFFFFF"/>
                </a:solidFill>
                <a:latin typeface="Arial" charset="0"/>
                <a:ea typeface="ＭＳ Ｐゴシック" charset="0"/>
                <a:cs typeface="ＭＳ Ｐゴシック" charset="0"/>
              </a:rPr>
              <a:t>…and if the star collapses to</a:t>
            </a:r>
          </a:p>
          <a:p>
            <a:pPr algn="ctr" defTabSz="914400" fontAlgn="base">
              <a:spcBef>
                <a:spcPct val="0"/>
              </a:spcBef>
              <a:spcAft>
                <a:spcPct val="0"/>
              </a:spcAft>
            </a:pPr>
            <a:r>
              <a:rPr lang="en-US" sz="2400">
                <a:solidFill>
                  <a:srgbClr val="FFFFFF"/>
                </a:solidFill>
                <a:latin typeface="Arial" charset="0"/>
                <a:ea typeface="ＭＳ Ｐゴシック" charset="0"/>
                <a:cs typeface="ＭＳ Ｐゴシック" charset="0"/>
              </a:rPr>
              <a:t>a black hole…</a:t>
            </a:r>
          </a:p>
          <a:p>
            <a:pPr algn="ctr" defTabSz="914400" fontAlgn="base">
              <a:spcBef>
                <a:spcPct val="0"/>
              </a:spcBef>
              <a:spcAft>
                <a:spcPct val="0"/>
              </a:spcAft>
            </a:pPr>
            <a:r>
              <a:rPr lang="en-US" sz="3200">
                <a:solidFill>
                  <a:srgbClr val="FFFFFF"/>
                </a:solidFill>
                <a:latin typeface="Arial" charset="0"/>
                <a:ea typeface="ＭＳ Ｐゴシック" charset="0"/>
                <a:cs typeface="ＭＳ Ｐゴシック" charset="0"/>
              </a:rPr>
              <a:t>gamma ray burst</a:t>
            </a:r>
          </a:p>
        </p:txBody>
      </p:sp>
      <p:sp>
        <p:nvSpPr>
          <p:cNvPr id="8" name="Rectangle 7"/>
          <p:cNvSpPr/>
          <p:nvPr/>
        </p:nvSpPr>
        <p:spPr>
          <a:xfrm>
            <a:off x="287861" y="3307828"/>
            <a:ext cx="5706534" cy="3416320"/>
          </a:xfrm>
          <a:prstGeom prst="rect">
            <a:avLst/>
          </a:prstGeom>
        </p:spPr>
        <p:txBody>
          <a:bodyPr wrap="square">
            <a:spAutoFit/>
          </a:bodyPr>
          <a:lstStyle/>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happens in seconds</a:t>
            </a:r>
          </a:p>
          <a:p>
            <a:pPr defTabSz="914400">
              <a:defRPr/>
            </a:pPr>
            <a:r>
              <a:rPr lang="en-US" sz="2400" kern="0" dirty="0">
                <a:solidFill>
                  <a:srgbClr val="FFFFFF"/>
                </a:solidFill>
                <a:latin typeface="Arial"/>
                <a:ea typeface="ＭＳ Ｐゴシック"/>
                <a:cs typeface="Arial" pitchFamily="34" charset="0"/>
              </a:rPr>
              <a:t>     not thousands of year</a:t>
            </a:r>
          </a:p>
          <a:p>
            <a:pPr defTabSz="914400">
              <a:defRPr/>
            </a:pPr>
            <a:endParaRPr lang="en-US" sz="2400" kern="0" dirty="0">
              <a:solidFill>
                <a:srgbClr val="FFFFFF"/>
              </a:solidFill>
              <a:latin typeface="Arial"/>
              <a:ea typeface="ＭＳ Ｐゴシック"/>
              <a:cs typeface="Arial" pitchFamily="34" charset="0"/>
            </a:endParaRPr>
          </a:p>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beamed along the spin</a:t>
            </a:r>
          </a:p>
          <a:p>
            <a:pPr defTabSz="914400">
              <a:defRPr/>
            </a:pPr>
            <a:r>
              <a:rPr lang="en-US" sz="2400" kern="0" dirty="0">
                <a:solidFill>
                  <a:srgbClr val="FFFFFF"/>
                </a:solidFill>
                <a:latin typeface="Arial"/>
                <a:ea typeface="ＭＳ Ｐゴシック"/>
                <a:cs typeface="Arial" pitchFamily="34" charset="0"/>
              </a:rPr>
              <a:t>     axis of the black hole</a:t>
            </a:r>
            <a:br>
              <a:rPr lang="en-US" sz="2400" kern="0" dirty="0">
                <a:solidFill>
                  <a:srgbClr val="FFFFFF"/>
                </a:solidFill>
                <a:latin typeface="Arial"/>
                <a:ea typeface="ＭＳ Ｐゴシック"/>
                <a:cs typeface="Arial" pitchFamily="34" charset="0"/>
              </a:rPr>
            </a:br>
            <a:endParaRPr lang="en-US" sz="2400" kern="0" dirty="0">
              <a:solidFill>
                <a:srgbClr val="FFFFFF"/>
              </a:solidFill>
              <a:latin typeface="Arial"/>
              <a:ea typeface="ＭＳ Ｐゴシック"/>
              <a:cs typeface="Arial" pitchFamily="34" charset="0"/>
            </a:endParaRPr>
          </a:p>
          <a:p>
            <a:pPr marL="457200" indent="-457200" defTabSz="914400">
              <a:buFont typeface="Wingdings" pitchFamily="2" charset="2"/>
              <a:buChar char="ü"/>
              <a:defRPr/>
            </a:pPr>
            <a:r>
              <a:rPr lang="en-US" sz="2400" kern="0" dirty="0">
                <a:solidFill>
                  <a:srgbClr val="FFFFFF"/>
                </a:solidFill>
                <a:latin typeface="Arial"/>
                <a:ea typeface="ＭＳ Ｐゴシック"/>
                <a:cs typeface="Arial" pitchFamily="34" charset="0"/>
              </a:rPr>
              <a:t>simulation not </a:t>
            </a:r>
            <a:r>
              <a:rPr lang="en-US" sz="2400" kern="0" dirty="0" smtClean="0">
                <a:solidFill>
                  <a:srgbClr val="FFFFFF"/>
                </a:solidFill>
                <a:latin typeface="Arial"/>
                <a:ea typeface="ＭＳ Ｐゴシック"/>
                <a:cs typeface="Arial" pitchFamily="34" charset="0"/>
              </a:rPr>
              <a:t>image</a:t>
            </a:r>
          </a:p>
          <a:p>
            <a:pPr marL="457200" indent="-457200" defTabSz="914400">
              <a:buFont typeface="Wingdings" pitchFamily="2" charset="2"/>
              <a:buChar char="ü"/>
              <a:defRPr/>
            </a:pPr>
            <a:endParaRPr lang="en-US" sz="2400" kern="0" dirty="0">
              <a:solidFill>
                <a:srgbClr val="FFFFFF"/>
              </a:solidFill>
              <a:latin typeface="Arial"/>
              <a:ea typeface="ＭＳ Ｐゴシック"/>
              <a:cs typeface="Arial" pitchFamily="34" charset="0"/>
            </a:endParaRPr>
          </a:p>
          <a:p>
            <a:pPr marL="457200" indent="-457200" defTabSz="914400">
              <a:buFont typeface="Wingdings" pitchFamily="2" charset="2"/>
              <a:buChar char="ü"/>
              <a:defRPr/>
            </a:pPr>
            <a:r>
              <a:rPr lang="en-US" sz="2400" kern="0" dirty="0" smtClean="0">
                <a:solidFill>
                  <a:srgbClr val="FFFFFF"/>
                </a:solidFill>
                <a:latin typeface="Arial"/>
                <a:ea typeface="ＭＳ Ｐゴシック"/>
                <a:cs typeface="Arial" pitchFamily="34" charset="0"/>
              </a:rPr>
              <a:t>? </a:t>
            </a:r>
            <a:r>
              <a:rPr lang="en-US" sz="2400" kern="0" dirty="0" err="1" smtClean="0">
                <a:solidFill>
                  <a:srgbClr val="FFFFFF"/>
                </a:solidFill>
                <a:latin typeface="Arial"/>
                <a:ea typeface="ＭＳ Ｐゴシック"/>
                <a:cs typeface="Arial" pitchFamily="34" charset="0"/>
              </a:rPr>
              <a:t>IceCube</a:t>
            </a:r>
            <a:r>
              <a:rPr lang="en-US" sz="2400" kern="0" dirty="0" smtClean="0">
                <a:solidFill>
                  <a:srgbClr val="FFFFFF"/>
                </a:solidFill>
                <a:latin typeface="Arial"/>
                <a:ea typeface="ＭＳ Ｐゴシック"/>
                <a:cs typeface="Arial" pitchFamily="34" charset="0"/>
              </a:rPr>
              <a:t>, Nature 2011 </a:t>
            </a:r>
            <a:endParaRPr lang="en-US" sz="1600" kern="0" dirty="0">
              <a:solidFill>
                <a:sysClr val="windowText" lastClr="000000"/>
              </a:solidFill>
              <a:latin typeface="Arial" pitchFamily="34" charset="0"/>
              <a:ea typeface="ＭＳ Ｐゴシック"/>
              <a:cs typeface="Arial" pitchFamily="34" charset="0"/>
            </a:endParaRPr>
          </a:p>
        </p:txBody>
      </p:sp>
      <p:pic>
        <p:nvPicPr>
          <p:cNvPr id="2" name="Picture 1"/>
          <p:cNvPicPr>
            <a:picLocks noChangeAspect="1"/>
          </p:cNvPicPr>
          <p:nvPr/>
        </p:nvPicPr>
        <p:blipFill>
          <a:blip r:embed="rId7"/>
          <a:stretch>
            <a:fillRect/>
          </a:stretch>
        </p:blipFill>
        <p:spPr>
          <a:xfrm>
            <a:off x="4800600" y="2653165"/>
            <a:ext cx="4191000" cy="4090416"/>
          </a:xfrm>
          <a:prstGeom prst="rect">
            <a:avLst/>
          </a:prstGeom>
        </p:spPr>
      </p:pic>
      <p:pic>
        <p:nvPicPr>
          <p:cNvPr id="4" name="97790main_simulation_small.mpeg">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0" y="-5791"/>
            <a:ext cx="4800600" cy="3200400"/>
          </a:xfrm>
          <a:prstGeom prst="rect">
            <a:avLst/>
          </a:prstGeom>
        </p:spPr>
      </p:pic>
    </p:spTree>
    <p:extLst>
      <p:ext uri="{BB962C8B-B14F-4D97-AF65-F5344CB8AC3E}">
        <p14:creationId xmlns:p14="http://schemas.microsoft.com/office/powerpoint/2010/main" val="3046154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8449" name="Object 2"/>
          <p:cNvGraphicFramePr>
            <a:graphicFrameLocks noChangeAspect="1"/>
          </p:cNvGraphicFramePr>
          <p:nvPr>
            <p:extLst>
              <p:ext uri="{D42A27DB-BD31-4B8C-83A1-F6EECF244321}">
                <p14:modId xmlns:p14="http://schemas.microsoft.com/office/powerpoint/2010/main" val="3777266819"/>
              </p:ext>
            </p:extLst>
          </p:nvPr>
        </p:nvGraphicFramePr>
        <p:xfrm>
          <a:off x="-80091" y="-4763"/>
          <a:ext cx="9376234" cy="7037059"/>
        </p:xfrm>
        <a:graphic>
          <a:graphicData uri="http://schemas.openxmlformats.org/presentationml/2006/ole">
            <mc:AlternateContent xmlns:mc="http://schemas.openxmlformats.org/markup-compatibility/2006">
              <mc:Choice xmlns:v="urn:schemas-microsoft-com:vml" Requires="v">
                <p:oleObj spid="_x0000_s167956"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91" y="-4763"/>
                        <a:ext cx="9376234" cy="7037059"/>
                      </a:xfrm>
                      <a:prstGeom prst="rect">
                        <a:avLst/>
                      </a:prstGeom>
                      <a:noFill/>
                      <a:ln>
                        <a:noFill/>
                      </a:ln>
                      <a:effectLst/>
                      <a:extLst/>
                    </p:spPr>
                  </p:pic>
                </p:oleObj>
              </mc:Fallback>
            </mc:AlternateContent>
          </a:graphicData>
        </a:graphic>
      </p:graphicFrame>
      <p:graphicFrame>
        <p:nvGraphicFramePr>
          <p:cNvPr id="488450" name="Object 3"/>
          <p:cNvGraphicFramePr>
            <a:graphicFrameLocks noChangeAspect="1"/>
          </p:cNvGraphicFramePr>
          <p:nvPr>
            <p:extLst>
              <p:ext uri="{D42A27DB-BD31-4B8C-83A1-F6EECF244321}">
                <p14:modId xmlns:p14="http://schemas.microsoft.com/office/powerpoint/2010/main" val="3898877875"/>
              </p:ext>
            </p:extLst>
          </p:nvPr>
        </p:nvGraphicFramePr>
        <p:xfrm>
          <a:off x="3031108" y="2743200"/>
          <a:ext cx="4445000" cy="1066800"/>
        </p:xfrm>
        <a:graphic>
          <a:graphicData uri="http://schemas.openxmlformats.org/presentationml/2006/ole">
            <mc:AlternateContent xmlns:mc="http://schemas.openxmlformats.org/markup-compatibility/2006">
              <mc:Choice xmlns:v="urn:schemas-microsoft-com:vml" Requires="v">
                <p:oleObj spid="_x0000_s167957" name="Equation" r:id="rId5" imgW="952087" imgH="228501" progId="Equation.3">
                  <p:embed/>
                </p:oleObj>
              </mc:Choice>
              <mc:Fallback>
                <p:oleObj name="Equation" r:id="rId5" imgW="952087" imgH="228501" progId="Equation.3">
                  <p:embed/>
                  <p:pic>
                    <p:nvPicPr>
                      <p:cNvPr id="0" name=""/>
                      <p:cNvPicPr>
                        <a:picLocks noChangeAspect="1" noChangeArrowheads="1"/>
                      </p:cNvPicPr>
                      <p:nvPr/>
                    </p:nvPicPr>
                    <p:blipFill>
                      <a:blip r:embed="rId6">
                        <a:lum bright="100000"/>
                        <a:grayscl/>
                        <a:extLst>
                          <a:ext uri="{28A0092B-C50C-407E-A947-70E740481C1C}">
                            <a14:useLocalDpi xmlns:a14="http://schemas.microsoft.com/office/drawing/2010/main" val="0"/>
                          </a:ext>
                        </a:extLst>
                      </a:blip>
                      <a:srcRect/>
                      <a:stretch>
                        <a:fillRect/>
                      </a:stretch>
                    </p:blipFill>
                    <p:spPr bwMode="auto">
                      <a:xfrm>
                        <a:off x="3031108" y="2743200"/>
                        <a:ext cx="4445000" cy="1066800"/>
                      </a:xfrm>
                      <a:prstGeom prst="rect">
                        <a:avLst/>
                      </a:prstGeom>
                      <a:solidFill>
                        <a:schemeClr val="bg1">
                          <a:lumMod val="65000"/>
                        </a:schemeClr>
                      </a:solidFill>
                    </p:spPr>
                  </p:pic>
                </p:oleObj>
              </mc:Fallback>
            </mc:AlternateContent>
          </a:graphicData>
        </a:graphic>
      </p:graphicFrame>
      <p:cxnSp>
        <p:nvCxnSpPr>
          <p:cNvPr id="488451" name="Straight Arrow Connector 4"/>
          <p:cNvCxnSpPr>
            <a:cxnSpLocks noChangeShapeType="1"/>
          </p:cNvCxnSpPr>
          <p:nvPr/>
        </p:nvCxnSpPr>
        <p:spPr bwMode="auto">
          <a:xfrm>
            <a:off x="5799708" y="3886200"/>
            <a:ext cx="0" cy="990600"/>
          </a:xfrm>
          <a:prstGeom prst="straightConnector1">
            <a:avLst/>
          </a:prstGeom>
          <a:noFill/>
          <a:ln w="57150">
            <a:solidFill>
              <a:schemeClr val="bg1"/>
            </a:solidFill>
            <a:round/>
            <a:headEnd/>
            <a:tailEnd type="arrow" w="med" len="med"/>
          </a:ln>
          <a:extLst>
            <a:ext uri="{909E8E84-426E-40dd-AFC4-6F175D3DCCD1}">
              <a14:hiddenFill xmlns:a14="http://schemas.microsoft.com/office/drawing/2010/main">
                <a:noFill/>
              </a14:hiddenFill>
            </a:ext>
          </a:extLst>
        </p:spPr>
      </p:cxnSp>
      <p:cxnSp>
        <p:nvCxnSpPr>
          <p:cNvPr id="488452" name="Straight Arrow Connector 6"/>
          <p:cNvCxnSpPr>
            <a:cxnSpLocks noChangeShapeType="1"/>
          </p:cNvCxnSpPr>
          <p:nvPr/>
        </p:nvCxnSpPr>
        <p:spPr bwMode="auto">
          <a:xfrm flipV="1">
            <a:off x="6896940" y="1760148"/>
            <a:ext cx="0" cy="914400"/>
          </a:xfrm>
          <a:prstGeom prst="straightConnector1">
            <a:avLst/>
          </a:prstGeom>
          <a:noFill/>
          <a:ln w="57150">
            <a:solidFill>
              <a:schemeClr val="bg1"/>
            </a:solidFill>
            <a:round/>
            <a:headEnd/>
            <a:tailEnd type="arrow" w="med" len="med"/>
          </a:ln>
          <a:extLst>
            <a:ext uri="{909E8E84-426E-40dd-AFC4-6F175D3DCCD1}">
              <a14:hiddenFill xmlns:a14="http://schemas.microsoft.com/office/drawing/2010/main">
                <a:noFill/>
              </a14:hiddenFill>
            </a:ext>
          </a:extLst>
        </p:spPr>
      </p:cxnSp>
      <p:sp>
        <p:nvSpPr>
          <p:cNvPr id="488453" name="TextBox 8"/>
          <p:cNvSpPr txBox="1">
            <a:spLocks noChangeArrowheads="1"/>
          </p:cNvSpPr>
          <p:nvPr/>
        </p:nvSpPr>
        <p:spPr bwMode="auto">
          <a:xfrm>
            <a:off x="4787782" y="1228725"/>
            <a:ext cx="41968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dirty="0">
                <a:solidFill>
                  <a:srgbClr val="FFFFFF"/>
                </a:solidFill>
              </a:rPr>
              <a:t>decays to </a:t>
            </a:r>
            <a:r>
              <a:rPr lang="en-US" sz="2800" dirty="0" smtClean="0">
                <a:solidFill>
                  <a:srgbClr val="FFFFFF"/>
                </a:solidFill>
              </a:rPr>
              <a:t>a </a:t>
            </a:r>
            <a:r>
              <a:rPr lang="en-US" sz="2800" dirty="0" err="1" smtClean="0">
                <a:solidFill>
                  <a:srgbClr val="FFFFFF"/>
                </a:solidFill>
              </a:rPr>
              <a:t>PeV</a:t>
            </a:r>
            <a:r>
              <a:rPr lang="en-US" sz="2800" dirty="0" smtClean="0">
                <a:solidFill>
                  <a:srgbClr val="FFFFFF"/>
                </a:solidFill>
              </a:rPr>
              <a:t> </a:t>
            </a:r>
            <a:r>
              <a:rPr lang="en-US" sz="2800" dirty="0">
                <a:solidFill>
                  <a:srgbClr val="FFFFFF"/>
                </a:solidFill>
              </a:rPr>
              <a:t>neutrino</a:t>
            </a:r>
          </a:p>
        </p:txBody>
      </p:sp>
      <p:sp>
        <p:nvSpPr>
          <p:cNvPr id="488454" name="TextBox 9"/>
          <p:cNvSpPr txBox="1">
            <a:spLocks noChangeArrowheads="1"/>
          </p:cNvSpPr>
          <p:nvPr/>
        </p:nvSpPr>
        <p:spPr bwMode="auto">
          <a:xfrm>
            <a:off x="4038390" y="4886325"/>
            <a:ext cx="3541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dirty="0">
                <a:solidFill>
                  <a:srgbClr val="FFFFFF"/>
                </a:solidFill>
              </a:rPr>
              <a:t>decays to cosmic ray</a:t>
            </a:r>
          </a:p>
        </p:txBody>
      </p:sp>
      <p:sp>
        <p:nvSpPr>
          <p:cNvPr id="488455" name="TextBox 10"/>
          <p:cNvSpPr txBox="1">
            <a:spLocks noChangeArrowheads="1"/>
          </p:cNvSpPr>
          <p:nvPr/>
        </p:nvSpPr>
        <p:spPr bwMode="auto">
          <a:xfrm>
            <a:off x="455613" y="5791200"/>
            <a:ext cx="816782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3200" dirty="0">
                <a:solidFill>
                  <a:srgbClr val="FFFFFF"/>
                </a:solidFill>
              </a:rPr>
              <a:t>GRB: one neutrino per cosmic ray </a:t>
            </a:r>
            <a:r>
              <a:rPr lang="en-US" sz="3200" dirty="0" smtClean="0">
                <a:solidFill>
                  <a:srgbClr val="FFFFFF"/>
                </a:solidFill>
              </a:rPr>
              <a:t>observed</a:t>
            </a:r>
          </a:p>
          <a:p>
            <a:pPr defTabSz="914400" eaLnBrk="1" fontAlgn="base" hangingPunct="1">
              <a:spcBef>
                <a:spcPct val="0"/>
              </a:spcBef>
              <a:spcAft>
                <a:spcPct val="0"/>
              </a:spcAft>
            </a:pPr>
            <a:r>
              <a:rPr lang="en-US" sz="3200" dirty="0" smtClean="0">
                <a:solidFill>
                  <a:srgbClr val="FFFFFF"/>
                </a:solidFill>
              </a:rPr>
              <a:t>          ruled out by </a:t>
            </a:r>
            <a:r>
              <a:rPr lang="en-US" sz="3200" dirty="0" err="1" smtClean="0">
                <a:solidFill>
                  <a:srgbClr val="FFFFFF"/>
                </a:solidFill>
              </a:rPr>
              <a:t>IceCube</a:t>
            </a:r>
            <a:endParaRPr lang="en-US" sz="3200" dirty="0">
              <a:solidFill>
                <a:srgbClr val="FFFFFF"/>
              </a:solidFill>
            </a:endParaRPr>
          </a:p>
        </p:txBody>
      </p:sp>
      <p:sp>
        <p:nvSpPr>
          <p:cNvPr id="2" name="Rectangle 1"/>
          <p:cNvSpPr/>
          <p:nvPr/>
        </p:nvSpPr>
        <p:spPr>
          <a:xfrm>
            <a:off x="128250" y="184538"/>
            <a:ext cx="1910750" cy="2862322"/>
          </a:xfrm>
          <a:prstGeom prst="rect">
            <a:avLst/>
          </a:prstGeom>
          <a:solidFill>
            <a:schemeClr val="bg1">
              <a:lumMod val="65000"/>
            </a:schemeClr>
          </a:solidFill>
        </p:spPr>
        <p:txBody>
          <a:bodyPr wrap="square">
            <a:spAutoFit/>
          </a:bodyPr>
          <a:lstStyle/>
          <a:p>
            <a:pPr defTabSz="914400" fontAlgn="base">
              <a:spcBef>
                <a:spcPct val="0"/>
              </a:spcBef>
              <a:spcAft>
                <a:spcPct val="0"/>
              </a:spcAft>
            </a:pPr>
            <a:r>
              <a:rPr lang="en-US" sz="2000" dirty="0">
                <a:solidFill>
                  <a:srgbClr val="000000"/>
                </a:solidFill>
                <a:latin typeface="Times New Roman"/>
              </a:rPr>
              <a:t>neutrinos and neutrons are</a:t>
            </a:r>
          </a:p>
          <a:p>
            <a:pPr defTabSz="914400" fontAlgn="base">
              <a:spcBef>
                <a:spcPct val="0"/>
              </a:spcBef>
              <a:spcAft>
                <a:spcPct val="0"/>
              </a:spcAft>
            </a:pPr>
            <a:r>
              <a:rPr lang="en-US" sz="2000" dirty="0">
                <a:solidFill>
                  <a:srgbClr val="000000"/>
                </a:solidFill>
                <a:latin typeface="Times New Roman"/>
              </a:rPr>
              <a:t>produced in the</a:t>
            </a:r>
          </a:p>
          <a:p>
            <a:pPr defTabSz="914400" fontAlgn="base">
              <a:spcBef>
                <a:spcPct val="0"/>
              </a:spcBef>
              <a:spcAft>
                <a:spcPct val="0"/>
              </a:spcAft>
            </a:pPr>
            <a:r>
              <a:rPr lang="en-US" sz="2000" dirty="0">
                <a:solidFill>
                  <a:srgbClr val="000000"/>
                </a:solidFill>
                <a:latin typeface="Times New Roman"/>
              </a:rPr>
              <a:t>interactions of </a:t>
            </a:r>
          </a:p>
          <a:p>
            <a:pPr defTabSz="914400" fontAlgn="base">
              <a:spcBef>
                <a:spcPct val="0"/>
              </a:spcBef>
              <a:spcAft>
                <a:spcPct val="0"/>
              </a:spcAft>
            </a:pPr>
            <a:r>
              <a:rPr lang="en-US" sz="2000" dirty="0">
                <a:solidFill>
                  <a:srgbClr val="000000"/>
                </a:solidFill>
                <a:latin typeface="Times New Roman"/>
              </a:rPr>
              <a:t>fireball protons</a:t>
            </a:r>
          </a:p>
          <a:p>
            <a:pPr defTabSz="914400" fontAlgn="base">
              <a:spcBef>
                <a:spcPct val="0"/>
              </a:spcBef>
              <a:spcAft>
                <a:spcPct val="0"/>
              </a:spcAft>
            </a:pPr>
            <a:r>
              <a:rPr lang="en-US" sz="2000" dirty="0">
                <a:solidFill>
                  <a:srgbClr val="000000"/>
                </a:solidFill>
                <a:latin typeface="Times New Roman"/>
              </a:rPr>
              <a:t>(trapped in the magnetic field)</a:t>
            </a:r>
          </a:p>
          <a:p>
            <a:pPr defTabSz="914400" fontAlgn="base">
              <a:spcBef>
                <a:spcPct val="0"/>
              </a:spcBef>
              <a:spcAft>
                <a:spcPct val="0"/>
              </a:spcAft>
            </a:pPr>
            <a:r>
              <a:rPr lang="en-US" sz="2000" dirty="0">
                <a:solidFill>
                  <a:srgbClr val="000000"/>
                </a:solidFill>
                <a:latin typeface="Times New Roman"/>
              </a:rPr>
              <a:t>with synchrotron</a:t>
            </a:r>
          </a:p>
          <a:p>
            <a:pPr defTabSz="914400" fontAlgn="base">
              <a:spcBef>
                <a:spcPct val="0"/>
              </a:spcBef>
              <a:spcAft>
                <a:spcPct val="0"/>
              </a:spcAft>
            </a:pPr>
            <a:r>
              <a:rPr lang="en-US" sz="2000" dirty="0">
                <a:solidFill>
                  <a:srgbClr val="000000"/>
                </a:solidFill>
                <a:latin typeface="Times New Roman"/>
              </a:rPr>
              <a:t>photons</a:t>
            </a:r>
            <a:endParaRPr lang="en-US" sz="2000" b="1" dirty="0">
              <a:solidFill>
                <a:srgbClr val="000000"/>
              </a:solidFill>
              <a:latin typeface="Times New Roman"/>
            </a:endParaRPr>
          </a:p>
        </p:txBody>
      </p:sp>
    </p:spTree>
    <p:extLst>
      <p:ext uri="{BB962C8B-B14F-4D97-AF65-F5344CB8AC3E}">
        <p14:creationId xmlns:p14="http://schemas.microsoft.com/office/powerpoint/2010/main" val="34660510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532419094"/>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6487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descr="break_exclusion_CLs_greyscal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763"/>
            <a:ext cx="9139353" cy="6862763"/>
          </a:xfrm>
          <a:prstGeom prst="rect">
            <a:avLst/>
          </a:prstGeom>
        </p:spPr>
      </p:pic>
    </p:spTree>
    <p:extLst>
      <p:ext uri="{BB962C8B-B14F-4D97-AF65-F5344CB8AC3E}">
        <p14:creationId xmlns:p14="http://schemas.microsoft.com/office/powerpoint/2010/main" val="1988928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574466" name="Object 2"/>
          <p:cNvGraphicFramePr>
            <a:graphicFrameLocks noChangeAspect="1"/>
          </p:cNvGraphicFramePr>
          <p:nvPr/>
        </p:nvGraphicFramePr>
        <p:xfrm>
          <a:off x="457200" y="0"/>
          <a:ext cx="8077200" cy="6469063"/>
        </p:xfrm>
        <a:graphic>
          <a:graphicData uri="http://schemas.openxmlformats.org/presentationml/2006/ole">
            <mc:AlternateContent xmlns:mc="http://schemas.openxmlformats.org/markup-compatibility/2006">
              <mc:Choice xmlns:v="urn:schemas-microsoft-com:vml" Requires="v">
                <p:oleObj spid="_x0000_s165901" name="Document" r:id="rId3" imgW="16461498" imgH="13184440" progId="Word.Document.12">
                  <p:link updateAutomatic="1"/>
                </p:oleObj>
              </mc:Choice>
              <mc:Fallback>
                <p:oleObj name="Document" r:id="rId3" imgW="16461498" imgH="1318444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0"/>
                        <a:ext cx="8077200" cy="6469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574467" name="Group 4"/>
          <p:cNvGrpSpPr>
            <a:grpSpLocks/>
          </p:cNvGrpSpPr>
          <p:nvPr/>
        </p:nvGrpSpPr>
        <p:grpSpPr bwMode="auto">
          <a:xfrm rot="-6480447">
            <a:off x="2710656" y="794544"/>
            <a:ext cx="2960688" cy="2438400"/>
            <a:chOff x="3016" y="799"/>
            <a:chExt cx="1769" cy="1543"/>
          </a:xfrm>
        </p:grpSpPr>
        <p:sp>
          <p:nvSpPr>
            <p:cNvPr id="574469" name="AutoShape 5"/>
            <p:cNvSpPr>
              <a:spLocks noChangeArrowheads="1"/>
            </p:cNvSpPr>
            <p:nvPr/>
          </p:nvSpPr>
          <p:spPr bwMode="auto">
            <a:xfrm rot="-2292378">
              <a:off x="3016" y="1933"/>
              <a:ext cx="635" cy="409"/>
            </a:xfrm>
            <a:prstGeom prst="leftArrow">
              <a:avLst>
                <a:gd name="adj1" fmla="val 50000"/>
                <a:gd name="adj2" fmla="val 3881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sp>
          <p:nvSpPr>
            <p:cNvPr id="574470" name="AutoShape 6"/>
            <p:cNvSpPr>
              <a:spLocks noChangeArrowheads="1"/>
            </p:cNvSpPr>
            <p:nvPr/>
          </p:nvSpPr>
          <p:spPr bwMode="auto">
            <a:xfrm rot="-9217088">
              <a:off x="4150" y="799"/>
              <a:ext cx="635" cy="409"/>
            </a:xfrm>
            <a:prstGeom prst="leftArrow">
              <a:avLst>
                <a:gd name="adj1" fmla="val 50000"/>
                <a:gd name="adj2" fmla="val 38814"/>
              </a:avLst>
            </a:prstGeom>
            <a:solidFill>
              <a:schemeClr val="bg1"/>
            </a:solidFill>
            <a:ln w="9525">
              <a:solidFill>
                <a:schemeClr val="tx1"/>
              </a:solidFill>
              <a:miter lim="800000"/>
              <a:headEnd/>
              <a:tailEnd/>
            </a:ln>
          </p:spPr>
          <p:txBody>
            <a:bodyPr rot="10800000" vert="eaVert" wrap="none" anchor="ct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grpSp>
      <p:sp>
        <p:nvSpPr>
          <p:cNvPr id="574468" name="Title 1"/>
          <p:cNvSpPr>
            <a:spLocks noGrp="1"/>
          </p:cNvSpPr>
          <p:nvPr>
            <p:ph type="title" idx="4294967295"/>
          </p:nvPr>
        </p:nvSpPr>
        <p:spPr>
          <a:xfrm>
            <a:off x="6506640" y="5139949"/>
            <a:ext cx="8229600" cy="1143000"/>
          </a:xfrm>
        </p:spPr>
        <p:txBody>
          <a:bodyPr>
            <a:normAutofit fontScale="90000"/>
          </a:bodyPr>
          <a:lstStyle/>
          <a:p>
            <a:pPr algn="l" eaLnBrk="1" hangingPunct="1"/>
            <a:r>
              <a:rPr lang="en-US" sz="3200" dirty="0">
                <a:solidFill>
                  <a:schemeClr val="bg1"/>
                </a:solidFill>
                <a:latin typeface="Arial" charset="0"/>
                <a:ea typeface="ＭＳ Ｐゴシック" charset="0"/>
                <a:cs typeface="ＭＳ Ｐゴシック" charset="0"/>
              </a:rPr>
              <a:t>active galaxy</a:t>
            </a:r>
            <a:br>
              <a:rPr lang="en-US" sz="3200" dirty="0">
                <a:solidFill>
                  <a:schemeClr val="bg1"/>
                </a:solidFill>
                <a:latin typeface="Arial" charset="0"/>
                <a:ea typeface="ＭＳ Ｐゴシック" charset="0"/>
                <a:cs typeface="ＭＳ Ｐゴシック" charset="0"/>
              </a:rPr>
            </a:br>
            <a:r>
              <a:rPr lang="en-US" sz="3200" dirty="0">
                <a:solidFill>
                  <a:schemeClr val="bg1"/>
                </a:solidFill>
                <a:latin typeface="Arial" charset="0"/>
                <a:ea typeface="ＭＳ Ｐゴシック" charset="0"/>
                <a:cs typeface="ＭＳ Ｐゴシック" charset="0"/>
              </a:rPr>
              <a:t/>
            </a:r>
            <a:br>
              <a:rPr lang="en-US" sz="3200" dirty="0">
                <a:solidFill>
                  <a:schemeClr val="bg1"/>
                </a:solidFill>
                <a:latin typeface="Arial" charset="0"/>
                <a:ea typeface="ＭＳ Ｐゴシック" charset="0"/>
                <a:cs typeface="ＭＳ Ｐゴシック" charset="0"/>
              </a:rPr>
            </a:br>
            <a:r>
              <a:rPr lang="en-US" sz="2400" dirty="0">
                <a:solidFill>
                  <a:schemeClr val="bg1"/>
                </a:solidFill>
                <a:latin typeface="Arial" charset="0"/>
                <a:ea typeface="ＭＳ Ｐゴシック" charset="0"/>
                <a:cs typeface="ＭＳ Ｐゴシック" charset="0"/>
              </a:rPr>
              <a:t>particle flows near</a:t>
            </a:r>
            <a:br>
              <a:rPr lang="en-US" sz="2400" dirty="0">
                <a:solidFill>
                  <a:schemeClr val="bg1"/>
                </a:solidFill>
                <a:latin typeface="Arial" charset="0"/>
                <a:ea typeface="ＭＳ Ｐゴシック" charset="0"/>
                <a:cs typeface="ＭＳ Ｐゴシック" charset="0"/>
              </a:rPr>
            </a:br>
            <a:r>
              <a:rPr lang="en-US" sz="2400" dirty="0" smtClean="0">
                <a:solidFill>
                  <a:schemeClr val="bg1"/>
                </a:solidFill>
                <a:latin typeface="Arial" charset="0"/>
                <a:ea typeface="ＭＳ Ｐゴシック" charset="0"/>
                <a:cs typeface="ＭＳ Ｐゴシック" charset="0"/>
              </a:rPr>
              <a:t>supermassive</a:t>
            </a:r>
            <a:br>
              <a:rPr lang="en-US" sz="2400" dirty="0" smtClean="0">
                <a:solidFill>
                  <a:schemeClr val="bg1"/>
                </a:solidFill>
                <a:latin typeface="Arial" charset="0"/>
                <a:ea typeface="ＭＳ Ｐゴシック" charset="0"/>
                <a:cs typeface="ＭＳ Ｐゴシック" charset="0"/>
              </a:rPr>
            </a:br>
            <a:r>
              <a:rPr lang="en-US" sz="2400" dirty="0" smtClean="0">
                <a:solidFill>
                  <a:schemeClr val="bg1"/>
                </a:solidFill>
                <a:latin typeface="Arial" charset="0"/>
                <a:ea typeface="ＭＳ Ｐゴシック" charset="0"/>
                <a:cs typeface="ＭＳ Ｐゴシック" charset="0"/>
              </a:rPr>
              <a:t>black hole</a:t>
            </a:r>
            <a:endParaRPr lang="en-US" sz="40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7799702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35203"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533" name="Rectangle 3"/>
          <p:cNvSpPr>
            <a:spLocks noGrp="1" noChangeArrowheads="1"/>
          </p:cNvSpPr>
          <p:nvPr>
            <p:ph type="title" idx="4294967295"/>
          </p:nvPr>
        </p:nvSpPr>
        <p:spPr>
          <a:xfrm>
            <a:off x="304800" y="152400"/>
            <a:ext cx="8534400" cy="990600"/>
          </a:xfrm>
        </p:spPr>
        <p:txBody>
          <a:bodyPr/>
          <a:lstStyle/>
          <a:p>
            <a:pPr marL="838200" indent="-838200" eaLnBrk="1" hangingPunct="1"/>
            <a:r>
              <a:rPr lang="en-US">
                <a:latin typeface="Comic Sans MS" charset="0"/>
              </a:rPr>
              <a:t>total flux = velocity x density </a:t>
            </a:r>
          </a:p>
        </p:txBody>
      </p:sp>
      <p:graphicFrame>
        <p:nvGraphicFramePr>
          <p:cNvPr id="22531" name="Object 4"/>
          <p:cNvGraphicFramePr>
            <a:graphicFrameLocks noChangeAspect="1"/>
          </p:cNvGraphicFramePr>
          <p:nvPr/>
        </p:nvGraphicFramePr>
        <p:xfrm>
          <a:off x="1752600" y="1752600"/>
          <a:ext cx="5562600" cy="1435100"/>
        </p:xfrm>
        <a:graphic>
          <a:graphicData uri="http://schemas.openxmlformats.org/presentationml/2006/ole">
            <mc:AlternateContent xmlns:mc="http://schemas.openxmlformats.org/markup-compatibility/2006">
              <mc:Choice xmlns:v="urn:schemas-microsoft-com:vml" Requires="v">
                <p:oleObj spid="_x0000_s135204" name="Equation" r:id="rId6" imgW="1574640" imgH="406080" progId="Equation.3">
                  <p:embed/>
                </p:oleObj>
              </mc:Choice>
              <mc:Fallback>
                <p:oleObj name="Equation" r:id="rId6" imgW="1574640" imgH="4060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1752600"/>
                        <a:ext cx="5562600" cy="1435100"/>
                      </a:xfrm>
                      <a:prstGeom prst="rect">
                        <a:avLst/>
                      </a:prstGeom>
                      <a:solidFill>
                        <a:srgbClr val="C0C0C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534" name="Rectangle 5"/>
          <p:cNvSpPr>
            <a:spLocks noChangeArrowheads="1"/>
          </p:cNvSpPr>
          <p:nvPr/>
        </p:nvSpPr>
        <p:spPr bwMode="auto">
          <a:xfrm>
            <a:off x="1752600" y="1752600"/>
            <a:ext cx="5562600" cy="1447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graphicFrame>
        <p:nvGraphicFramePr>
          <p:cNvPr id="22532" name="Object 6"/>
          <p:cNvGraphicFramePr>
            <a:graphicFrameLocks noChangeAspect="1"/>
          </p:cNvGraphicFramePr>
          <p:nvPr/>
        </p:nvGraphicFramePr>
        <p:xfrm>
          <a:off x="6324600" y="6194425"/>
          <a:ext cx="2743200" cy="561975"/>
        </p:xfrm>
        <a:graphic>
          <a:graphicData uri="http://schemas.openxmlformats.org/presentationml/2006/ole">
            <mc:AlternateContent xmlns:mc="http://schemas.openxmlformats.org/markup-compatibility/2006">
              <mc:Choice xmlns:v="urn:schemas-microsoft-com:vml" Requires="v">
                <p:oleObj spid="_x0000_s135205" name="Equation" r:id="rId8" imgW="990360" imgH="203040" progId="Equation.3">
                  <p:embed/>
                </p:oleObj>
              </mc:Choice>
              <mc:Fallback>
                <p:oleObj name="Equation" r:id="rId8" imgW="990360" imgH="203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6194425"/>
                        <a:ext cx="27432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535" name="Text Box 7"/>
          <p:cNvSpPr txBox="1">
            <a:spLocks noChangeArrowheads="1"/>
          </p:cNvSpPr>
          <p:nvPr/>
        </p:nvSpPr>
        <p:spPr bwMode="auto">
          <a:xfrm>
            <a:off x="1274763" y="4572000"/>
            <a:ext cx="66500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4400">
                <a:solidFill>
                  <a:srgbClr val="000000"/>
                </a:solidFill>
              </a:rPr>
              <a:t>energy density is the key !</a:t>
            </a:r>
          </a:p>
        </p:txBody>
      </p:sp>
    </p:spTree>
    <p:extLst>
      <p:ext uri="{BB962C8B-B14F-4D97-AF65-F5344CB8AC3E}">
        <p14:creationId xmlns:p14="http://schemas.microsoft.com/office/powerpoint/2010/main" val="9652855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136207"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3555" name="AutoShape 3"/>
          <p:cNvSpPr>
            <a:spLocks noChangeArrowheads="1"/>
          </p:cNvSpPr>
          <p:nvPr/>
        </p:nvSpPr>
        <p:spPr bwMode="auto">
          <a:xfrm>
            <a:off x="685800" y="-13716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galactic </a:t>
            </a:r>
          </a:p>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10-41 erg/cm3</a:t>
            </a:r>
          </a:p>
          <a:p>
            <a:pPr algn="ct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2355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1013" y="0"/>
            <a:ext cx="7392987"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23557" name="Text Box 5"/>
          <p:cNvSpPr txBox="1">
            <a:spLocks noChangeArrowheads="1"/>
          </p:cNvSpPr>
          <p:nvPr/>
        </p:nvSpPr>
        <p:spPr bwMode="auto">
          <a:xfrm>
            <a:off x="6248400" y="1084263"/>
            <a:ext cx="311150"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sysDot"/>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spcBef>
                <a:spcPct val="0"/>
              </a:spcBef>
              <a:spcAft>
                <a:spcPct val="0"/>
              </a:spcAft>
            </a:pPr>
            <a:endParaRPr lang="en-US" sz="3600">
              <a:solidFill>
                <a:srgbClr val="3333CC"/>
              </a:solidFill>
              <a:latin typeface="Times" charset="0"/>
              <a:cs typeface="ＭＳ Ｐゴシック" charset="0"/>
            </a:endParaRPr>
          </a:p>
        </p:txBody>
      </p:sp>
      <p:sp>
        <p:nvSpPr>
          <p:cNvPr id="23558" name="Line 6"/>
          <p:cNvSpPr>
            <a:spLocks noChangeShapeType="1"/>
          </p:cNvSpPr>
          <p:nvPr/>
        </p:nvSpPr>
        <p:spPr bwMode="auto">
          <a:xfrm>
            <a:off x="6629400" y="2286000"/>
            <a:ext cx="0" cy="13716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grpSp>
        <p:nvGrpSpPr>
          <p:cNvPr id="23559" name="Group 7"/>
          <p:cNvGrpSpPr>
            <a:grpSpLocks/>
          </p:cNvGrpSpPr>
          <p:nvPr/>
        </p:nvGrpSpPr>
        <p:grpSpPr bwMode="auto">
          <a:xfrm rot="-133041">
            <a:off x="6553200" y="3429000"/>
            <a:ext cx="2057400" cy="2362200"/>
            <a:chOff x="4224" y="2112"/>
            <a:chExt cx="1296" cy="1488"/>
          </a:xfrm>
        </p:grpSpPr>
        <p:sp>
          <p:nvSpPr>
            <p:cNvPr id="23580" name="Oval 8"/>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1" name="Oval 9"/>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2" name="Oval 10"/>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3" name="Oval 11"/>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4" name="Oval 12"/>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5" name="Oval 13"/>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6" name="Oval 14"/>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7" name="Oval 15"/>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8" name="Oval 16"/>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89" name="Oval 17"/>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0" name="Oval 18"/>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1" name="Oval 19"/>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2" name="Oval 20"/>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3" name="Oval 21"/>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4" name="Oval 22"/>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5" name="Oval 23"/>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6" name="Oval 24"/>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7" name="Oval 25"/>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8" name="Oval 26"/>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99" name="Oval 27"/>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600" name="Oval 28"/>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601" name="Oval 29"/>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602" name="Oval 30"/>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grpSp>
      <p:sp>
        <p:nvSpPr>
          <p:cNvPr id="23560" name="Text Box 31"/>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cs typeface="ＭＳ Ｐゴシック" charset="0"/>
              </a:rPr>
              <a:t>Radio</a:t>
            </a:r>
            <a:endParaRPr lang="en-US" sz="3600">
              <a:solidFill>
                <a:srgbClr val="808080"/>
              </a:solidFill>
              <a:latin typeface="Times New Roman" charset="0"/>
              <a:cs typeface="ＭＳ Ｐゴシック" charset="0"/>
            </a:endParaRPr>
          </a:p>
        </p:txBody>
      </p:sp>
      <p:sp>
        <p:nvSpPr>
          <p:cNvPr id="23561" name="Text Box 32"/>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cs typeface="ＭＳ Ｐゴシック" charset="0"/>
              </a:rPr>
              <a:t>CMB</a:t>
            </a:r>
            <a:endParaRPr lang="en-US" sz="3600">
              <a:solidFill>
                <a:srgbClr val="808080"/>
              </a:solidFill>
              <a:latin typeface="Times New Roman" charset="0"/>
              <a:cs typeface="ＭＳ Ｐゴシック" charset="0"/>
            </a:endParaRPr>
          </a:p>
        </p:txBody>
      </p:sp>
      <p:sp>
        <p:nvSpPr>
          <p:cNvPr id="23562" name="Text Box 33"/>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cs typeface="ＭＳ Ｐゴシック" charset="0"/>
              </a:rPr>
              <a:t>Visible</a:t>
            </a:r>
            <a:endParaRPr lang="en-US" sz="3600">
              <a:solidFill>
                <a:srgbClr val="808080"/>
              </a:solidFill>
              <a:latin typeface="Times New Roman" charset="0"/>
              <a:cs typeface="ＭＳ Ｐゴシック" charset="0"/>
            </a:endParaRPr>
          </a:p>
        </p:txBody>
      </p:sp>
      <p:sp>
        <p:nvSpPr>
          <p:cNvPr id="23563" name="Text Box 34"/>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cs typeface="ＭＳ Ｐゴシック" charset="0"/>
              </a:rPr>
              <a:t>GeV</a:t>
            </a:r>
            <a:r>
              <a:rPr lang="en-US" sz="3200" b="1">
                <a:solidFill>
                  <a:srgbClr val="808080"/>
                </a:solidFill>
                <a:latin typeface="Symbol" charset="0"/>
                <a:cs typeface="ＭＳ Ｐゴシック" charset="0"/>
              </a:rPr>
              <a:t> g</a:t>
            </a:r>
            <a:r>
              <a:rPr lang="en-US" sz="3200" b="1">
                <a:solidFill>
                  <a:srgbClr val="808080"/>
                </a:solidFill>
                <a:latin typeface="Times New Roman" charset="0"/>
                <a:cs typeface="ＭＳ Ｐゴシック" charset="0"/>
              </a:rPr>
              <a:t>-rays</a:t>
            </a:r>
            <a:endParaRPr lang="en-US" sz="3600">
              <a:solidFill>
                <a:srgbClr val="808080"/>
              </a:solidFill>
              <a:latin typeface="Times New Roman" charset="0"/>
              <a:cs typeface="ＭＳ Ｐゴシック" charset="0"/>
            </a:endParaRPr>
          </a:p>
        </p:txBody>
      </p:sp>
      <p:sp>
        <p:nvSpPr>
          <p:cNvPr id="23564" name="Text Box 35"/>
          <p:cNvSpPr txBox="1">
            <a:spLocks noChangeArrowheads="1"/>
          </p:cNvSpPr>
          <p:nvPr/>
        </p:nvSpPr>
        <p:spPr bwMode="auto">
          <a:xfrm>
            <a:off x="5851525" y="-18415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cs typeface="ＭＳ Ｐゴシック" charset="0"/>
              </a:rPr>
              <a:t> energy (e</a:t>
            </a:r>
            <a:r>
              <a:rPr lang="en-US" sz="2800" b="1">
                <a:solidFill>
                  <a:srgbClr val="333333"/>
                </a:solidFill>
                <a:latin typeface="Times New Roman" charset="0"/>
                <a:cs typeface="ＭＳ Ｐゴシック" charset="0"/>
              </a:rPr>
              <a:t>V</a:t>
            </a:r>
            <a:r>
              <a:rPr lang="en-US" sz="3600" b="1">
                <a:solidFill>
                  <a:srgbClr val="333333"/>
                </a:solidFill>
                <a:latin typeface="Times New Roman" charset="0"/>
                <a:cs typeface="ＭＳ Ｐゴシック" charset="0"/>
              </a:rPr>
              <a:t>)</a:t>
            </a:r>
          </a:p>
        </p:txBody>
      </p:sp>
      <p:sp>
        <p:nvSpPr>
          <p:cNvPr id="23565" name="Line 36"/>
          <p:cNvSpPr>
            <a:spLocks noChangeShapeType="1"/>
          </p:cNvSpPr>
          <p:nvPr/>
        </p:nvSpPr>
        <p:spPr bwMode="auto">
          <a:xfrm>
            <a:off x="8305800" y="2286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66" name="Text Box 37"/>
          <p:cNvSpPr txBox="1">
            <a:spLocks noChangeArrowheads="1"/>
          </p:cNvSpPr>
          <p:nvPr/>
        </p:nvSpPr>
        <p:spPr bwMode="auto">
          <a:xfrm rot="-5400000">
            <a:off x="796925" y="3135313"/>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cs typeface="ＭＳ Ｐゴシック" charset="0"/>
              </a:rPr>
              <a:t> flux </a:t>
            </a:r>
            <a:endParaRPr lang="en-US" sz="3600">
              <a:solidFill>
                <a:srgbClr val="333333"/>
              </a:solidFill>
              <a:latin typeface="Times" charset="0"/>
              <a:cs typeface="ＭＳ Ｐゴシック" charset="0"/>
            </a:endParaRPr>
          </a:p>
        </p:txBody>
      </p:sp>
      <p:sp>
        <p:nvSpPr>
          <p:cNvPr id="23567" name="Line 38"/>
          <p:cNvSpPr>
            <a:spLocks noChangeShapeType="1"/>
          </p:cNvSpPr>
          <p:nvPr/>
        </p:nvSpPr>
        <p:spPr bwMode="auto">
          <a:xfrm flipV="1">
            <a:off x="1447800" y="2286000"/>
            <a:ext cx="0" cy="4191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68" name="Text Box 39"/>
          <p:cNvSpPr txBox="1">
            <a:spLocks noChangeArrowheads="1"/>
          </p:cNvSpPr>
          <p:nvPr/>
        </p:nvSpPr>
        <p:spPr bwMode="auto">
          <a:xfrm>
            <a:off x="2743200" y="762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sz="2400">
              <a:solidFill>
                <a:srgbClr val="000000"/>
              </a:solidFill>
              <a:latin typeface="Times New Roman" charset="0"/>
              <a:cs typeface="ＭＳ Ｐゴシック" charset="0"/>
            </a:endParaRPr>
          </a:p>
        </p:txBody>
      </p:sp>
      <p:sp>
        <p:nvSpPr>
          <p:cNvPr id="23569" name="Line 40"/>
          <p:cNvSpPr>
            <a:spLocks noChangeShapeType="1"/>
          </p:cNvSpPr>
          <p:nvPr/>
        </p:nvSpPr>
        <p:spPr bwMode="auto">
          <a:xfrm>
            <a:off x="2895600" y="3048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46473" name="Rectangle 41"/>
          <p:cNvSpPr>
            <a:spLocks noChangeArrowheads="1"/>
          </p:cNvSpPr>
          <p:nvPr/>
        </p:nvSpPr>
        <p:spPr bwMode="auto">
          <a:xfrm>
            <a:off x="2514600" y="3733800"/>
            <a:ext cx="2438400" cy="1219200"/>
          </a:xfrm>
          <a:prstGeom prst="rect">
            <a:avLst/>
          </a:prstGeom>
          <a:gradFill rotWithShape="1">
            <a:gsLst>
              <a:gs pos="0">
                <a:schemeClr val="bg2">
                  <a:alpha val="50000"/>
                </a:schemeClr>
              </a:gs>
              <a:gs pos="100000">
                <a:schemeClr val="bg2">
                  <a:gamma/>
                  <a:shade val="46275"/>
                  <a:invGamma/>
                  <a:alpha val="48000"/>
                </a:schemeClr>
              </a:gs>
            </a:gsLst>
            <a:lin ang="540000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4000">
              <a:solidFill>
                <a:srgbClr val="000000"/>
              </a:solidFill>
              <a:latin typeface="Arial" charset="0"/>
              <a:ea typeface="ＭＳ Ｐゴシック" charset="0"/>
            </a:endParaRPr>
          </a:p>
        </p:txBody>
      </p:sp>
      <p:sp>
        <p:nvSpPr>
          <p:cNvPr id="23571" name="Text Box 42"/>
          <p:cNvSpPr txBox="1">
            <a:spLocks noChangeArrowheads="1"/>
          </p:cNvSpPr>
          <p:nvPr/>
        </p:nvSpPr>
        <p:spPr bwMode="auto">
          <a:xfrm>
            <a:off x="2524125" y="3733800"/>
            <a:ext cx="23018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2400">
                <a:solidFill>
                  <a:srgbClr val="000000"/>
                </a:solidFill>
                <a:cs typeface="ＭＳ Ｐゴシック" charset="0"/>
              </a:rPr>
              <a:t>410 photons</a:t>
            </a:r>
          </a:p>
          <a:p>
            <a:pPr algn="ctr" defTabSz="914400" eaLnBrk="1" fontAlgn="base" hangingPunct="1">
              <a:spcBef>
                <a:spcPct val="0"/>
              </a:spcBef>
              <a:spcAft>
                <a:spcPct val="0"/>
              </a:spcAft>
            </a:pPr>
            <a:r>
              <a:rPr lang="en-US" sz="2400">
                <a:solidFill>
                  <a:srgbClr val="000000"/>
                </a:solidFill>
                <a:cs typeface="ＭＳ Ｐゴシック" charset="0"/>
              </a:rPr>
              <a:t>of 2.7 K</a:t>
            </a:r>
          </a:p>
          <a:p>
            <a:pPr algn="ctr" defTabSz="914400" eaLnBrk="1" fontAlgn="base" hangingPunct="1">
              <a:spcBef>
                <a:spcPct val="0"/>
              </a:spcBef>
              <a:spcAft>
                <a:spcPct val="0"/>
              </a:spcAft>
            </a:pPr>
            <a:r>
              <a:rPr lang="en-US" sz="2400">
                <a:solidFill>
                  <a:srgbClr val="000000"/>
                </a:solidFill>
                <a:cs typeface="ＭＳ Ｐゴシック" charset="0"/>
              </a:rPr>
              <a:t>or 10</a:t>
            </a:r>
            <a:r>
              <a:rPr lang="en-US" sz="2400" baseline="30000">
                <a:solidFill>
                  <a:srgbClr val="000000"/>
                </a:solidFill>
                <a:cs typeface="ＭＳ Ｐゴシック" charset="0"/>
              </a:rPr>
              <a:t>-12</a:t>
            </a:r>
            <a:r>
              <a:rPr lang="en-US" sz="2400">
                <a:solidFill>
                  <a:srgbClr val="000000"/>
                </a:solidFill>
                <a:cs typeface="ＭＳ Ｐゴシック" charset="0"/>
              </a:rPr>
              <a:t> erg/cm</a:t>
            </a:r>
            <a:r>
              <a:rPr lang="en-US" sz="2400" baseline="30000">
                <a:solidFill>
                  <a:srgbClr val="000000"/>
                </a:solidFill>
                <a:cs typeface="ＭＳ Ｐゴシック" charset="0"/>
              </a:rPr>
              <a:t>3</a:t>
            </a:r>
          </a:p>
        </p:txBody>
      </p:sp>
      <p:sp>
        <p:nvSpPr>
          <p:cNvPr id="23572" name="Line 43"/>
          <p:cNvSpPr>
            <a:spLocks noChangeShapeType="1"/>
          </p:cNvSpPr>
          <p:nvPr/>
        </p:nvSpPr>
        <p:spPr bwMode="auto">
          <a:xfrm flipH="1" flipV="1">
            <a:off x="3505200" y="1295400"/>
            <a:ext cx="0" cy="4572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46476" name="Rectangle 44"/>
          <p:cNvSpPr>
            <a:spLocks noChangeArrowheads="1"/>
          </p:cNvSpPr>
          <p:nvPr/>
        </p:nvSpPr>
        <p:spPr bwMode="auto">
          <a:xfrm>
            <a:off x="6629400" y="1066800"/>
            <a:ext cx="2133600" cy="1219200"/>
          </a:xfrm>
          <a:prstGeom prst="rect">
            <a:avLst/>
          </a:prstGeom>
          <a:gradFill rotWithShape="1">
            <a:gsLst>
              <a:gs pos="0">
                <a:schemeClr val="bg2">
                  <a:alpha val="50000"/>
                </a:schemeClr>
              </a:gs>
              <a:gs pos="100000">
                <a:schemeClr val="bg2">
                  <a:gamma/>
                  <a:shade val="46275"/>
                  <a:invGamma/>
                  <a:alpha val="50000"/>
                </a:schemeClr>
              </a:gs>
            </a:gsLst>
            <a:lin ang="540000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4000">
              <a:solidFill>
                <a:srgbClr val="000000"/>
              </a:solidFill>
              <a:latin typeface="Arial" charset="0"/>
              <a:ea typeface="ＭＳ Ｐゴシック" charset="0"/>
            </a:endParaRPr>
          </a:p>
        </p:txBody>
      </p:sp>
      <p:sp>
        <p:nvSpPr>
          <p:cNvPr id="23574" name="Rectangle 45"/>
          <p:cNvSpPr>
            <a:spLocks noChangeArrowheads="1"/>
          </p:cNvSpPr>
          <p:nvPr/>
        </p:nvSpPr>
        <p:spPr bwMode="auto">
          <a:xfrm>
            <a:off x="5410200" y="1066800"/>
            <a:ext cx="45624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galactic </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10</a:t>
            </a:r>
            <a:r>
              <a:rPr lang="en-US" sz="2400" baseline="30000">
                <a:solidFill>
                  <a:srgbClr val="000000"/>
                </a:solidFill>
                <a:latin typeface="Arial" charset="0"/>
                <a:ea typeface="ＭＳ Ｐゴシック" charset="0"/>
                <a:cs typeface="ＭＳ Ｐゴシック" charset="0"/>
              </a:rPr>
              <a:t>-12</a:t>
            </a:r>
            <a:r>
              <a:rPr lang="en-US" sz="2400">
                <a:solidFill>
                  <a:srgbClr val="000000"/>
                </a:solidFill>
                <a:latin typeface="Arial" charset="0"/>
                <a:ea typeface="ＭＳ Ｐゴシック" charset="0"/>
                <a:cs typeface="ＭＳ Ｐゴシック" charset="0"/>
              </a:rPr>
              <a:t> erg/cm</a:t>
            </a:r>
            <a:r>
              <a:rPr lang="en-US" sz="2400" baseline="30000">
                <a:solidFill>
                  <a:srgbClr val="000000"/>
                </a:solidFill>
                <a:latin typeface="Arial" charset="0"/>
                <a:ea typeface="ＭＳ Ｐゴシック" charset="0"/>
                <a:cs typeface="ＭＳ Ｐゴシック" charset="0"/>
              </a:rPr>
              <a:t>3</a:t>
            </a:r>
          </a:p>
        </p:txBody>
      </p:sp>
      <p:sp>
        <p:nvSpPr>
          <p:cNvPr id="23575" name="Line 46"/>
          <p:cNvSpPr>
            <a:spLocks noChangeShapeType="1"/>
          </p:cNvSpPr>
          <p:nvPr/>
        </p:nvSpPr>
        <p:spPr bwMode="auto">
          <a:xfrm>
            <a:off x="3505200" y="2895600"/>
            <a:ext cx="0" cy="76200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46479" name="Rectangle 47"/>
          <p:cNvSpPr>
            <a:spLocks noChangeArrowheads="1"/>
          </p:cNvSpPr>
          <p:nvPr/>
        </p:nvSpPr>
        <p:spPr bwMode="auto">
          <a:xfrm>
            <a:off x="5648325" y="2590800"/>
            <a:ext cx="45624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extragalactic </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3x10</a:t>
            </a:r>
            <a:r>
              <a:rPr lang="en-US" sz="2400" baseline="30000">
                <a:solidFill>
                  <a:srgbClr val="000000"/>
                </a:solidFill>
                <a:latin typeface="Arial" charset="0"/>
                <a:ea typeface="ＭＳ Ｐゴシック" charset="0"/>
                <a:cs typeface="ＭＳ Ｐゴシック" charset="0"/>
              </a:rPr>
              <a:t>-19</a:t>
            </a:r>
            <a:r>
              <a:rPr lang="en-US" sz="2400">
                <a:solidFill>
                  <a:srgbClr val="000000"/>
                </a:solidFill>
                <a:latin typeface="Arial" charset="0"/>
                <a:ea typeface="ＭＳ Ｐゴシック" charset="0"/>
                <a:cs typeface="ＭＳ Ｐゴシック" charset="0"/>
              </a:rPr>
              <a:t> erg/cm</a:t>
            </a:r>
            <a:r>
              <a:rPr lang="en-US" sz="2400" baseline="30000">
                <a:solidFill>
                  <a:srgbClr val="000000"/>
                </a:solidFill>
                <a:latin typeface="Arial" charset="0"/>
                <a:ea typeface="ＭＳ Ｐゴシック" charset="0"/>
                <a:cs typeface="ＭＳ Ｐゴシック" charset="0"/>
              </a:rPr>
              <a:t>3</a:t>
            </a:r>
          </a:p>
        </p:txBody>
      </p:sp>
      <p:sp>
        <p:nvSpPr>
          <p:cNvPr id="146480" name="Rectangle 48"/>
          <p:cNvSpPr>
            <a:spLocks noChangeArrowheads="1"/>
          </p:cNvSpPr>
          <p:nvPr/>
        </p:nvSpPr>
        <p:spPr bwMode="auto">
          <a:xfrm>
            <a:off x="6781800" y="2590800"/>
            <a:ext cx="2286000" cy="1219200"/>
          </a:xfrm>
          <a:prstGeom prst="rect">
            <a:avLst/>
          </a:prstGeom>
          <a:gradFill rotWithShape="1">
            <a:gsLst>
              <a:gs pos="0">
                <a:schemeClr val="bg2">
                  <a:alpha val="50000"/>
                </a:schemeClr>
              </a:gs>
              <a:gs pos="100000">
                <a:schemeClr val="bg2">
                  <a:gamma/>
                  <a:shade val="46275"/>
                  <a:invGamma/>
                  <a:alpha val="50000"/>
                </a:schemeClr>
              </a:gs>
            </a:gsLst>
            <a:lin ang="540000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4000">
              <a:solidFill>
                <a:srgbClr val="000000"/>
              </a:solidFill>
              <a:latin typeface="Arial" charset="0"/>
              <a:ea typeface="ＭＳ Ｐゴシック" charset="0"/>
            </a:endParaRPr>
          </a:p>
        </p:txBody>
      </p:sp>
      <p:sp>
        <p:nvSpPr>
          <p:cNvPr id="146481" name="Line 49"/>
          <p:cNvSpPr>
            <a:spLocks noChangeShapeType="1"/>
          </p:cNvSpPr>
          <p:nvPr/>
        </p:nvSpPr>
        <p:spPr bwMode="auto">
          <a:xfrm>
            <a:off x="8610600" y="3886200"/>
            <a:ext cx="0" cy="16002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3579" name="Rectangle 50"/>
          <p:cNvSpPr>
            <a:spLocks noChangeArrowheads="1"/>
          </p:cNvSpPr>
          <p:nvPr/>
        </p:nvSpPr>
        <p:spPr bwMode="auto">
          <a:xfrm>
            <a:off x="6400800" y="381000"/>
            <a:ext cx="1143000" cy="228600"/>
          </a:xfrm>
          <a:prstGeom prst="rect">
            <a:avLst/>
          </a:prstGeom>
          <a:solidFill>
            <a:schemeClr val="bg1"/>
          </a:solidFill>
          <a:ln w="9525">
            <a:solidFill>
              <a:schemeClr val="bg1"/>
            </a:solidFill>
            <a:miter lim="800000"/>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Tree>
    <p:extLst>
      <p:ext uri="{BB962C8B-B14F-4D97-AF65-F5344CB8AC3E}">
        <p14:creationId xmlns:p14="http://schemas.microsoft.com/office/powerpoint/2010/main" val="6592040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6479"/>
                                        </p:tgtEl>
                                        <p:attrNameLst>
                                          <p:attrName>style.visibility</p:attrName>
                                        </p:attrNameLst>
                                      </p:cBhvr>
                                      <p:to>
                                        <p:strVal val="visible"/>
                                      </p:to>
                                    </p:set>
                                    <p:animEffect transition="in" filter="checkerboard(across)">
                                      <p:cBhvr>
                                        <p:cTn id="7" dur="500"/>
                                        <p:tgtEl>
                                          <p:spTgt spid="14647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46481"/>
                                        </p:tgtEl>
                                        <p:attrNameLst>
                                          <p:attrName>style.visibility</p:attrName>
                                        </p:attrNameLst>
                                      </p:cBhvr>
                                      <p:to>
                                        <p:strVal val="visible"/>
                                      </p:to>
                                    </p:set>
                                    <p:animEffect transition="in" filter="checkerboard(across)">
                                      <p:cBhvr>
                                        <p:cTn id="10" dur="500"/>
                                        <p:tgtEl>
                                          <p:spTgt spid="146481"/>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46480"/>
                                        </p:tgtEl>
                                        <p:attrNameLst>
                                          <p:attrName>style.visibility</p:attrName>
                                        </p:attrNameLst>
                                      </p:cBhvr>
                                      <p:to>
                                        <p:strVal val="visible"/>
                                      </p:to>
                                    </p:set>
                                    <p:animEffect transition="in" filter="checkerboard(across)">
                                      <p:cBhvr>
                                        <p:cTn id="13" dur="500"/>
                                        <p:tgtEl>
                                          <p:spTgt spid="146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79" grpId="0"/>
      <p:bldP spid="146480" grpId="0" animBg="1"/>
      <p:bldP spid="14648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4578" name="Object 2"/>
          <p:cNvGraphicFramePr>
            <a:graphicFrameLocks noGrp="1" noChangeAspect="1"/>
          </p:cNvGraphicFramePr>
          <p:nvPr>
            <p:ph idx="1"/>
          </p:nvPr>
        </p:nvGraphicFramePr>
        <p:xfrm>
          <a:off x="0" y="0"/>
          <a:ext cx="9144000" cy="1673225"/>
        </p:xfrm>
        <a:graphic>
          <a:graphicData uri="http://schemas.openxmlformats.org/presentationml/2006/ole">
            <mc:AlternateContent xmlns:mc="http://schemas.openxmlformats.org/markup-compatibility/2006">
              <mc:Choice xmlns:v="urn:schemas-microsoft-com:vml" Requires="v">
                <p:oleObj spid="_x0000_s137231" r:id="rId4" imgW="12215873" imgH="2234921" progId="">
                  <p:embed/>
                </p:oleObj>
              </mc:Choice>
              <mc:Fallback>
                <p:oleObj r:id="rId4" imgW="12215873" imgH="2234921"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458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14400"/>
            <a:ext cx="5259388"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4"/>
          <p:cNvSpPr>
            <a:spLocks noGrp="1" noChangeArrowheads="1"/>
          </p:cNvSpPr>
          <p:nvPr>
            <p:ph type="title"/>
          </p:nvPr>
        </p:nvSpPr>
        <p:spPr>
          <a:xfrm>
            <a:off x="152400" y="-228600"/>
            <a:ext cx="6823075" cy="1219200"/>
          </a:xfrm>
        </p:spPr>
        <p:txBody>
          <a:bodyPr/>
          <a:lstStyle/>
          <a:p>
            <a:pPr algn="l" eaLnBrk="1" hangingPunct="1"/>
            <a:r>
              <a:rPr lang="en-US">
                <a:solidFill>
                  <a:schemeClr val="bg1"/>
                </a:solidFill>
                <a:latin typeface="Arial" charset="0"/>
              </a:rPr>
              <a:t>Cosmic Rays &amp; SNRs</a:t>
            </a:r>
            <a:r>
              <a:rPr lang="en-US" b="1">
                <a:solidFill>
                  <a:schemeClr val="bg1"/>
                </a:solidFill>
                <a:latin typeface="Impact" charset="0"/>
              </a:rPr>
              <a:t> </a:t>
            </a:r>
          </a:p>
        </p:txBody>
      </p:sp>
      <p:grpSp>
        <p:nvGrpSpPr>
          <p:cNvPr id="2" name="Group 5"/>
          <p:cNvGrpSpPr>
            <a:grpSpLocks/>
          </p:cNvGrpSpPr>
          <p:nvPr/>
        </p:nvGrpSpPr>
        <p:grpSpPr bwMode="auto">
          <a:xfrm>
            <a:off x="228600" y="1524000"/>
            <a:ext cx="2871788" cy="1425575"/>
            <a:chOff x="2544" y="2462"/>
            <a:chExt cx="960" cy="898"/>
          </a:xfrm>
        </p:grpSpPr>
        <p:sp>
          <p:nvSpPr>
            <p:cNvPr id="24589" name="Oval 6"/>
            <p:cNvSpPr>
              <a:spLocks noChangeArrowheads="1"/>
            </p:cNvSpPr>
            <p:nvPr/>
          </p:nvSpPr>
          <p:spPr bwMode="auto">
            <a:xfrm>
              <a:off x="2640" y="2688"/>
              <a:ext cx="864" cy="672"/>
            </a:xfrm>
            <a:prstGeom prst="ellipse">
              <a:avLst/>
            </a:prstGeom>
            <a:solidFill>
              <a:srgbClr val="FFFF99">
                <a:alpha val="32941"/>
              </a:srgbClr>
            </a:solidFill>
            <a:ln w="19050">
              <a:solidFill>
                <a:schemeClr val="tx1"/>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4590" name="Text Box 7"/>
            <p:cNvSpPr txBox="1">
              <a:spLocks noChangeArrowheads="1"/>
            </p:cNvSpPr>
            <p:nvPr/>
          </p:nvSpPr>
          <p:spPr bwMode="auto">
            <a:xfrm>
              <a:off x="2544" y="2462"/>
              <a:ext cx="6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endParaRPr lang="en-US" sz="1800" b="1">
                <a:solidFill>
                  <a:srgbClr val="000000"/>
                </a:solidFill>
                <a:latin typeface="Times" charset="0"/>
              </a:endParaRPr>
            </a:p>
          </p:txBody>
        </p:sp>
      </p:grpSp>
      <p:sp>
        <p:nvSpPr>
          <p:cNvPr id="149512" name="Rectangle 8"/>
          <p:cNvSpPr>
            <a:spLocks noChangeArrowheads="1"/>
          </p:cNvSpPr>
          <p:nvPr/>
        </p:nvSpPr>
        <p:spPr bwMode="auto">
          <a:xfrm>
            <a:off x="5410200" y="3576638"/>
            <a:ext cx="3516313"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supernova remnants: </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10</a:t>
            </a:r>
            <a:r>
              <a:rPr lang="en-US" sz="2400" baseline="30000">
                <a:solidFill>
                  <a:srgbClr val="FFFFFF"/>
                </a:solidFill>
                <a:latin typeface="Arial" charset="0"/>
                <a:ea typeface="ＭＳ Ｐゴシック" charset="0"/>
              </a:rPr>
              <a:t>50</a:t>
            </a:r>
            <a:r>
              <a:rPr lang="en-US" sz="2400">
                <a:solidFill>
                  <a:srgbClr val="FFFFFF"/>
                </a:solidFill>
                <a:latin typeface="Arial" charset="0"/>
                <a:ea typeface="ＭＳ Ｐゴシック" charset="0"/>
              </a:rPr>
              <a:t> ergs every 30 years</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 ~10</a:t>
            </a:r>
            <a:r>
              <a:rPr lang="en-US" sz="2400" baseline="30000">
                <a:solidFill>
                  <a:srgbClr val="FFFFFF"/>
                </a:solidFill>
                <a:latin typeface="Arial" charset="0"/>
                <a:ea typeface="ＭＳ Ｐゴシック" charset="0"/>
              </a:rPr>
              <a:t>-12</a:t>
            </a:r>
            <a:r>
              <a:rPr lang="en-US" sz="2400">
                <a:solidFill>
                  <a:srgbClr val="FFFFFF"/>
                </a:solidFill>
                <a:latin typeface="Arial" charset="0"/>
                <a:ea typeface="ＭＳ Ｐゴシック" charset="0"/>
              </a:rPr>
              <a:t> erg/cm</a:t>
            </a:r>
            <a:r>
              <a:rPr lang="en-US" sz="2400" baseline="30000">
                <a:solidFill>
                  <a:srgbClr val="FFFFFF"/>
                </a:solidFill>
                <a:latin typeface="Arial" charset="0"/>
                <a:ea typeface="ＭＳ Ｐゴシック" charset="0"/>
              </a:rPr>
              <a:t>3</a:t>
            </a:r>
          </a:p>
          <a:p>
            <a:pPr algn="ctr" defTabSz="914400" fontAlgn="base">
              <a:lnSpc>
                <a:spcPct val="0"/>
              </a:lnSpc>
              <a:spcBef>
                <a:spcPct val="20000"/>
              </a:spcBef>
              <a:spcAft>
                <a:spcPct val="0"/>
              </a:spcAft>
              <a:buFont typeface="Symbol" charset="0"/>
              <a:buNone/>
            </a:pPr>
            <a:endParaRPr lang="en-US" sz="2400" b="1" baseline="30000">
              <a:solidFill>
                <a:srgbClr val="FFFFFF"/>
              </a:solidFill>
              <a:latin typeface="Arial" charset="0"/>
              <a:ea typeface="ＭＳ Ｐゴシック" charset="0"/>
            </a:endParaRP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for steady state of CR</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with lifetime 10</a:t>
            </a:r>
            <a:r>
              <a:rPr lang="en-US" sz="2400" baseline="30000">
                <a:solidFill>
                  <a:srgbClr val="FFFFFF"/>
                </a:solidFill>
                <a:latin typeface="Arial" charset="0"/>
                <a:ea typeface="ＭＳ Ｐゴシック" charset="0"/>
              </a:rPr>
              <a:t>6 </a:t>
            </a:r>
            <a:r>
              <a:rPr lang="en-US" sz="2400">
                <a:solidFill>
                  <a:srgbClr val="FFFFFF"/>
                </a:solidFill>
                <a:latin typeface="Arial" charset="0"/>
                <a:ea typeface="ＭＳ Ｐゴシック" charset="0"/>
              </a:rPr>
              <a:t>years</a:t>
            </a:r>
          </a:p>
          <a:p>
            <a:pPr algn="ctr" defTabSz="914400" fontAlgn="base">
              <a:lnSpc>
                <a:spcPct val="90000"/>
              </a:lnSpc>
              <a:spcBef>
                <a:spcPct val="20000"/>
              </a:spcBef>
              <a:spcAft>
                <a:spcPct val="0"/>
              </a:spcAft>
              <a:buFont typeface="Symbol" charset="0"/>
              <a:buNone/>
            </a:pPr>
            <a:endParaRPr lang="en-US" sz="2400">
              <a:solidFill>
                <a:srgbClr val="000000"/>
              </a:solidFill>
              <a:latin typeface="Arial" charset="0"/>
              <a:ea typeface="ＭＳ Ｐゴシック" charset="0"/>
            </a:endParaRPr>
          </a:p>
        </p:txBody>
      </p:sp>
      <p:sp>
        <p:nvSpPr>
          <p:cNvPr id="149513" name="Rectangle 9"/>
          <p:cNvSpPr>
            <a:spLocks noChangeArrowheads="1"/>
          </p:cNvSpPr>
          <p:nvPr/>
        </p:nvSpPr>
        <p:spPr bwMode="auto">
          <a:xfrm>
            <a:off x="304800" y="5749925"/>
            <a:ext cx="84582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20000"/>
              </a:spcBef>
              <a:spcAft>
                <a:spcPct val="0"/>
              </a:spcAft>
              <a:buFont typeface="Symbol" charset="0"/>
              <a:buNone/>
            </a:pPr>
            <a:r>
              <a:rPr lang="en-US" sz="2800" i="1">
                <a:solidFill>
                  <a:srgbClr val="FFFFFF"/>
                </a:solidFill>
                <a:latin typeface="Arial" charset="0"/>
                <a:ea typeface="ＭＳ Ｐゴシック" charset="0"/>
              </a:rPr>
              <a:t>SNRs provide the environment and energy</a:t>
            </a:r>
          </a:p>
          <a:p>
            <a:pPr algn="ctr" defTabSz="914400" fontAlgn="base">
              <a:spcBef>
                <a:spcPct val="20000"/>
              </a:spcBef>
              <a:spcAft>
                <a:spcPct val="0"/>
              </a:spcAft>
              <a:buFont typeface="Symbol" charset="0"/>
              <a:buNone/>
            </a:pPr>
            <a:r>
              <a:rPr lang="en-US" sz="2800" i="1">
                <a:solidFill>
                  <a:srgbClr val="FFFFFF"/>
                </a:solidFill>
                <a:latin typeface="Arial" charset="0"/>
                <a:ea typeface="ＭＳ Ｐゴシック" charset="0"/>
              </a:rPr>
              <a:t> to explain the galactic cosmic rays!</a:t>
            </a:r>
          </a:p>
        </p:txBody>
      </p:sp>
      <p:sp>
        <p:nvSpPr>
          <p:cNvPr id="149514" name="Rectangle 10"/>
          <p:cNvSpPr>
            <a:spLocks noChangeArrowheads="1"/>
          </p:cNvSpPr>
          <p:nvPr/>
        </p:nvSpPr>
        <p:spPr bwMode="auto">
          <a:xfrm>
            <a:off x="5562600" y="1905000"/>
            <a:ext cx="32766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20000"/>
              </a:spcBef>
              <a:spcAft>
                <a:spcPct val="0"/>
              </a:spcAft>
            </a:pPr>
            <a:r>
              <a:rPr lang="en-US" sz="2400">
                <a:solidFill>
                  <a:srgbClr val="FFFFFF"/>
                </a:solidFill>
                <a:latin typeface="Arial" charset="0"/>
                <a:ea typeface="ＭＳ Ｐゴシック" charset="0"/>
              </a:rPr>
              <a:t>observed energy density of galactic CR:</a:t>
            </a:r>
          </a:p>
          <a:p>
            <a:pPr algn="ctr" defTabSz="914400" fontAlgn="base">
              <a:spcBef>
                <a:spcPct val="20000"/>
              </a:spcBef>
              <a:spcAft>
                <a:spcPct val="0"/>
              </a:spcAft>
            </a:pPr>
            <a:r>
              <a:rPr lang="en-US" sz="2000">
                <a:solidFill>
                  <a:srgbClr val="FFFFFF"/>
                </a:solidFill>
                <a:latin typeface="Arial" charset="0"/>
                <a:ea typeface="ＭＳ Ｐゴシック" charset="0"/>
              </a:rPr>
              <a:t>~ </a:t>
            </a:r>
            <a:r>
              <a:rPr lang="en-US" sz="2400">
                <a:solidFill>
                  <a:srgbClr val="FFFFFF"/>
                </a:solidFill>
                <a:latin typeface="Arial" charset="0"/>
                <a:ea typeface="ＭＳ Ｐゴシック" charset="0"/>
              </a:rPr>
              <a:t>10</a:t>
            </a:r>
            <a:r>
              <a:rPr lang="en-US" sz="2400" baseline="30000">
                <a:solidFill>
                  <a:srgbClr val="FFFFFF"/>
                </a:solidFill>
                <a:latin typeface="Arial" charset="0"/>
                <a:ea typeface="ＭＳ Ｐゴシック" charset="0"/>
              </a:rPr>
              <a:t>-12</a:t>
            </a:r>
            <a:r>
              <a:rPr lang="en-US" sz="2400">
                <a:solidFill>
                  <a:srgbClr val="FFFFFF"/>
                </a:solidFill>
                <a:latin typeface="Arial" charset="0"/>
                <a:ea typeface="ＭＳ Ｐゴシック" charset="0"/>
              </a:rPr>
              <a:t> erg/cm</a:t>
            </a:r>
            <a:r>
              <a:rPr lang="en-US" sz="2400" baseline="30000">
                <a:solidFill>
                  <a:srgbClr val="FFFFFF"/>
                </a:solidFill>
                <a:latin typeface="Arial" charset="0"/>
                <a:ea typeface="ＭＳ Ｐゴシック" charset="0"/>
              </a:rPr>
              <a:t>3</a:t>
            </a:r>
          </a:p>
        </p:txBody>
      </p:sp>
      <p:sp>
        <p:nvSpPr>
          <p:cNvPr id="149515" name="Rectangle 11"/>
          <p:cNvSpPr>
            <a:spLocks noChangeArrowheads="1"/>
          </p:cNvSpPr>
          <p:nvPr/>
        </p:nvSpPr>
        <p:spPr bwMode="auto">
          <a:xfrm>
            <a:off x="5638800" y="2743200"/>
            <a:ext cx="3048000" cy="45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49516" name="Rectangle 12"/>
          <p:cNvSpPr>
            <a:spLocks noChangeArrowheads="1"/>
          </p:cNvSpPr>
          <p:nvPr/>
        </p:nvSpPr>
        <p:spPr bwMode="auto">
          <a:xfrm>
            <a:off x="5638800" y="4343400"/>
            <a:ext cx="3048000" cy="45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49517" name="Rectangle 13"/>
          <p:cNvSpPr>
            <a:spLocks noChangeArrowheads="1"/>
          </p:cNvSpPr>
          <p:nvPr/>
        </p:nvSpPr>
        <p:spPr bwMode="auto">
          <a:xfrm>
            <a:off x="609600" y="2362200"/>
            <a:ext cx="1035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b="1">
                <a:solidFill>
                  <a:srgbClr val="000000"/>
                </a:solidFill>
                <a:latin typeface="Arial" charset="0"/>
                <a:ea typeface="ＭＳ Ｐゴシック" charset="0"/>
              </a:rPr>
              <a:t>galactic</a:t>
            </a:r>
          </a:p>
        </p:txBody>
      </p:sp>
    </p:spTree>
    <p:extLst>
      <p:ext uri="{BB962C8B-B14F-4D97-AF65-F5344CB8AC3E}">
        <p14:creationId xmlns:p14="http://schemas.microsoft.com/office/powerpoint/2010/main" val="565705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495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495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9517"/>
                                        </p:tgtEl>
                                        <p:attrNameLst>
                                          <p:attrName>style.visibility</p:attrName>
                                        </p:attrNameLst>
                                      </p:cBhvr>
                                      <p:to>
                                        <p:strVal val="visible"/>
                                      </p:to>
                                    </p:set>
                                    <p:animEffect transition="in" filter="checkerboard(across)">
                                      <p:cBhvr>
                                        <p:cTn id="17" dur="500"/>
                                        <p:tgtEl>
                                          <p:spTgt spid="149517"/>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149515"/>
                                        </p:tgtEl>
                                        <p:attrNameLst>
                                          <p:attrName>style.visibility</p:attrName>
                                        </p:attrNameLst>
                                      </p:cBhvr>
                                      <p:to>
                                        <p:strVal val="visible"/>
                                      </p:to>
                                    </p:set>
                                    <p:animEffect transition="in" filter="checkerboard(across)">
                                      <p:cBhvr>
                                        <p:cTn id="20" dur="500"/>
                                        <p:tgtEl>
                                          <p:spTgt spid="149515"/>
                                        </p:tgtEl>
                                      </p:cBhvr>
                                    </p:animEffect>
                                  </p:childTnLst>
                                </p:cTn>
                              </p:par>
                              <p:par>
                                <p:cTn id="21" presetID="1" presetClass="entr" presetSubtype="0" fill="hold" grpId="0" nodeType="withEffect">
                                  <p:stCondLst>
                                    <p:cond delay="0"/>
                                  </p:stCondLst>
                                  <p:childTnLst>
                                    <p:set>
                                      <p:cBhvr>
                                        <p:cTn id="22" dur="1" fill="hold">
                                          <p:stCondLst>
                                            <p:cond delay="499"/>
                                          </p:stCondLst>
                                        </p:cTn>
                                        <p:tgtEl>
                                          <p:spTgt spid="149513"/>
                                        </p:tgtEl>
                                        <p:attrNameLst>
                                          <p:attrName>style.visibility</p:attrName>
                                        </p:attrNameLst>
                                      </p:cBhvr>
                                      <p:to>
                                        <p:strVal val="visible"/>
                                      </p:to>
                                    </p:set>
                                  </p:childTnLst>
                                </p:cTn>
                              </p:par>
                              <p:par>
                                <p:cTn id="23" presetID="5" presetClass="entr" presetSubtype="10" fill="hold" grpId="0" nodeType="withEffect">
                                  <p:stCondLst>
                                    <p:cond delay="0"/>
                                  </p:stCondLst>
                                  <p:childTnLst>
                                    <p:set>
                                      <p:cBhvr>
                                        <p:cTn id="24" dur="1" fill="hold">
                                          <p:stCondLst>
                                            <p:cond delay="0"/>
                                          </p:stCondLst>
                                        </p:cTn>
                                        <p:tgtEl>
                                          <p:spTgt spid="149516"/>
                                        </p:tgtEl>
                                        <p:attrNameLst>
                                          <p:attrName>style.visibility</p:attrName>
                                        </p:attrNameLst>
                                      </p:cBhvr>
                                      <p:to>
                                        <p:strVal val="visible"/>
                                      </p:to>
                                    </p:set>
                                    <p:animEffect transition="in" filter="checkerboard(across)">
                                      <p:cBhvr>
                                        <p:cTn id="25" dur="500"/>
                                        <p:tgtEl>
                                          <p:spTgt spid="149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2" grpId="0"/>
      <p:bldP spid="149513" grpId="0"/>
      <p:bldP spid="149514" grpId="0"/>
      <p:bldP spid="149515" grpId="0" animBg="1"/>
      <p:bldP spid="149516" grpId="0" animBg="1"/>
      <p:bldP spid="1495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2" descr="bnl_grid1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9525"/>
            <a:ext cx="916305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603" name="Object 4"/>
          <p:cNvGraphicFramePr>
            <a:graphicFrameLocks noChangeAspect="1"/>
          </p:cNvGraphicFramePr>
          <p:nvPr/>
        </p:nvGraphicFramePr>
        <p:xfrm>
          <a:off x="2560638" y="4410075"/>
          <a:ext cx="5937250" cy="2292350"/>
        </p:xfrm>
        <a:graphic>
          <a:graphicData uri="http://schemas.openxmlformats.org/presentationml/2006/ole">
            <mc:AlternateContent xmlns:mc="http://schemas.openxmlformats.org/markup-compatibility/2006">
              <mc:Choice xmlns:v="urn:schemas-microsoft-com:vml" Requires="v">
                <p:oleObj spid="_x0000_s138255" name="Equation" r:id="rId5" imgW="2400120" imgH="927000" progId="Equation.3">
                  <p:embed/>
                </p:oleObj>
              </mc:Choice>
              <mc:Fallback>
                <p:oleObj name="Equation" r:id="rId5" imgW="2400120" imgH="9270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0638" y="4410075"/>
                        <a:ext cx="5937250" cy="229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5605" name="Text Box 5"/>
          <p:cNvSpPr txBox="1">
            <a:spLocks noChangeArrowheads="1"/>
          </p:cNvSpPr>
          <p:nvPr/>
        </p:nvSpPr>
        <p:spPr bwMode="auto">
          <a:xfrm>
            <a:off x="1117600" y="2565400"/>
            <a:ext cx="754538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FFFFFF"/>
                </a:solidFill>
                <a:latin typeface="Comic Sans MS" charset="0"/>
                <a:cs typeface="ＭＳ Ｐゴシック" charset="0"/>
              </a:rPr>
              <a:t>ankle </a:t>
            </a:r>
            <a:r>
              <a:rPr lang="en-US">
                <a:solidFill>
                  <a:srgbClr val="FFFFFF"/>
                </a:solidFill>
                <a:latin typeface="Comic Sans MS" charset="0"/>
                <a:cs typeface="ＭＳ Ｐゴシック" charset="0"/>
                <a:sym typeface="Wingdings" charset="0"/>
              </a:rPr>
              <a:t> </a:t>
            </a:r>
            <a:r>
              <a:rPr lang="en-US">
                <a:solidFill>
                  <a:srgbClr val="FFFFFF"/>
                </a:solidFill>
                <a:latin typeface="Comic Sans MS" charset="0"/>
                <a:cs typeface="ＭＳ Ｐゴシック" charset="0"/>
              </a:rPr>
              <a:t>one 10</a:t>
            </a:r>
            <a:r>
              <a:rPr lang="en-US" baseline="30000">
                <a:solidFill>
                  <a:srgbClr val="FFFFFF"/>
                </a:solidFill>
                <a:latin typeface="Comic Sans MS" charset="0"/>
                <a:cs typeface="ＭＳ Ｐゴシック" charset="0"/>
              </a:rPr>
              <a:t>19 </a:t>
            </a:r>
            <a:r>
              <a:rPr lang="en-US">
                <a:solidFill>
                  <a:srgbClr val="FFFFFF"/>
                </a:solidFill>
                <a:latin typeface="Comic Sans MS" charset="0"/>
                <a:cs typeface="ＭＳ Ｐゴシック" charset="0"/>
              </a:rPr>
              <a:t>eV particle</a:t>
            </a:r>
          </a:p>
          <a:p>
            <a:pPr algn="ctr" defTabSz="914400" eaLnBrk="1" fontAlgn="base" hangingPunct="1">
              <a:spcBef>
                <a:spcPct val="0"/>
              </a:spcBef>
              <a:spcAft>
                <a:spcPct val="0"/>
              </a:spcAft>
            </a:pPr>
            <a:r>
              <a:rPr lang="en-US">
                <a:solidFill>
                  <a:srgbClr val="FFFFFF"/>
                </a:solidFill>
                <a:latin typeface="Comic Sans MS" charset="0"/>
                <a:cs typeface="ＭＳ Ｐゴシック" charset="0"/>
              </a:rPr>
              <a:t>per km squared per year per sr</a:t>
            </a:r>
            <a:endParaRPr lang="en-US" baseline="30000">
              <a:solidFill>
                <a:srgbClr val="FFFFFF"/>
              </a:solidFill>
              <a:latin typeface="Comic Sans MS" charset="0"/>
              <a:cs typeface="ＭＳ Ｐゴシック" charset="0"/>
            </a:endParaRPr>
          </a:p>
        </p:txBody>
      </p:sp>
      <p:sp>
        <p:nvSpPr>
          <p:cNvPr id="25606" name="Rectangle 6"/>
          <p:cNvSpPr>
            <a:spLocks noChangeArrowheads="1"/>
          </p:cNvSpPr>
          <p:nvPr/>
        </p:nvSpPr>
        <p:spPr bwMode="auto">
          <a:xfrm>
            <a:off x="685800" y="561975"/>
            <a:ext cx="6324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pPr>
            <a:r>
              <a:rPr lang="en-US" sz="3600" dirty="0">
                <a:solidFill>
                  <a:srgbClr val="FFFFFF"/>
                </a:solidFill>
                <a:latin typeface="Arial"/>
                <a:ea typeface="ＭＳ Ｐゴシック" charset="0"/>
                <a:cs typeface="Arial"/>
              </a:rPr>
              <a:t>flux of extragalactic</a:t>
            </a:r>
          </a:p>
          <a:p>
            <a:pPr defTabSz="914400" fontAlgn="base">
              <a:spcBef>
                <a:spcPct val="0"/>
              </a:spcBef>
              <a:spcAft>
                <a:spcPct val="0"/>
              </a:spcAft>
            </a:pPr>
            <a:r>
              <a:rPr lang="en-US" sz="3600" dirty="0">
                <a:solidFill>
                  <a:srgbClr val="FFFFFF"/>
                </a:solidFill>
                <a:latin typeface="Arial"/>
                <a:ea typeface="ＭＳ Ｐゴシック" charset="0"/>
                <a:cs typeface="Arial"/>
              </a:rPr>
              <a:t>cosmic rays</a:t>
            </a:r>
          </a:p>
        </p:txBody>
      </p:sp>
    </p:spTree>
    <p:extLst>
      <p:ext uri="{BB962C8B-B14F-4D97-AF65-F5344CB8AC3E}">
        <p14:creationId xmlns:p14="http://schemas.microsoft.com/office/powerpoint/2010/main" val="18380117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39309"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6630" name="Rectangle 3"/>
          <p:cNvSpPr>
            <a:spLocks noGrp="1" noChangeArrowheads="1"/>
          </p:cNvSpPr>
          <p:nvPr>
            <p:ph type="title" idx="4294967295"/>
          </p:nvPr>
        </p:nvSpPr>
        <p:spPr>
          <a:xfrm>
            <a:off x="304800" y="152400"/>
            <a:ext cx="8534400" cy="990600"/>
          </a:xfrm>
        </p:spPr>
        <p:txBody>
          <a:bodyPr/>
          <a:lstStyle/>
          <a:p>
            <a:pPr marL="838200" indent="-838200" eaLnBrk="1" hangingPunct="1"/>
            <a:r>
              <a:rPr lang="en-US">
                <a:latin typeface="Comic Sans MS" charset="0"/>
                <a:ea typeface="ＭＳ Ｐゴシック" charset="0"/>
              </a:rPr>
              <a:t>total flux = velocity x density </a:t>
            </a:r>
          </a:p>
        </p:txBody>
      </p:sp>
      <p:graphicFrame>
        <p:nvGraphicFramePr>
          <p:cNvPr id="26627" name="Object 4"/>
          <p:cNvGraphicFramePr>
            <a:graphicFrameLocks noChangeAspect="1"/>
          </p:cNvGraphicFramePr>
          <p:nvPr/>
        </p:nvGraphicFramePr>
        <p:xfrm>
          <a:off x="1752600" y="1612900"/>
          <a:ext cx="5562600" cy="1435100"/>
        </p:xfrm>
        <a:graphic>
          <a:graphicData uri="http://schemas.openxmlformats.org/presentationml/2006/ole">
            <mc:AlternateContent xmlns:mc="http://schemas.openxmlformats.org/markup-compatibility/2006">
              <mc:Choice xmlns:v="urn:schemas-microsoft-com:vml" Requires="v">
                <p:oleObj spid="_x0000_s139310" name="Equation" r:id="rId6" imgW="1574640" imgH="406080" progId="Equation.3">
                  <p:embed/>
                </p:oleObj>
              </mc:Choice>
              <mc:Fallback>
                <p:oleObj name="Equation" r:id="rId6" imgW="1574640" imgH="4060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0" y="1612900"/>
                        <a:ext cx="5562600" cy="1435100"/>
                      </a:xfrm>
                      <a:prstGeom prst="rect">
                        <a:avLst/>
                      </a:prstGeom>
                      <a:solidFill>
                        <a:srgbClr val="C0C0C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628" name="Object 5"/>
          <p:cNvGraphicFramePr>
            <a:graphicFrameLocks noChangeAspect="1"/>
          </p:cNvGraphicFramePr>
          <p:nvPr/>
        </p:nvGraphicFramePr>
        <p:xfrm>
          <a:off x="2209800" y="3581400"/>
          <a:ext cx="4681538" cy="2962275"/>
        </p:xfrm>
        <a:graphic>
          <a:graphicData uri="http://schemas.openxmlformats.org/presentationml/2006/ole">
            <mc:AlternateContent xmlns:mc="http://schemas.openxmlformats.org/markup-compatibility/2006">
              <mc:Choice xmlns:v="urn:schemas-microsoft-com:vml" Requires="v">
                <p:oleObj spid="_x0000_s139311" name="Equation" r:id="rId8" imgW="1726920" imgH="1091880" progId="Equation.3">
                  <p:embed/>
                </p:oleObj>
              </mc:Choice>
              <mc:Fallback>
                <p:oleObj name="Equation" r:id="rId8" imgW="1726920" imgH="10918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3581400"/>
                        <a:ext cx="4681538" cy="296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6631" name="Rectangle 6"/>
          <p:cNvSpPr>
            <a:spLocks noChangeArrowheads="1"/>
          </p:cNvSpPr>
          <p:nvPr/>
        </p:nvSpPr>
        <p:spPr bwMode="auto">
          <a:xfrm>
            <a:off x="1752600" y="1600200"/>
            <a:ext cx="5562600" cy="14478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cs typeface="ＭＳ Ｐゴシック" charset="0"/>
            </a:endParaRPr>
          </a:p>
        </p:txBody>
      </p:sp>
      <p:graphicFrame>
        <p:nvGraphicFramePr>
          <p:cNvPr id="26629" name="Object 7"/>
          <p:cNvGraphicFramePr>
            <a:graphicFrameLocks noChangeAspect="1"/>
          </p:cNvGraphicFramePr>
          <p:nvPr/>
        </p:nvGraphicFramePr>
        <p:xfrm>
          <a:off x="7162800" y="6353175"/>
          <a:ext cx="1841500" cy="403225"/>
        </p:xfrm>
        <a:graphic>
          <a:graphicData uri="http://schemas.openxmlformats.org/presentationml/2006/ole">
            <mc:AlternateContent xmlns:mc="http://schemas.openxmlformats.org/markup-compatibility/2006">
              <mc:Choice xmlns:v="urn:schemas-microsoft-com:vml" Requires="v">
                <p:oleObj spid="_x0000_s139312" name="Equation" r:id="rId10" imgW="927000" imgH="203040" progId="Equation.3">
                  <p:embed/>
                </p:oleObj>
              </mc:Choice>
              <mc:Fallback>
                <p:oleObj name="Equation" r:id="rId10" imgW="927000" imgH="2030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6353175"/>
                        <a:ext cx="1841500" cy="40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42910297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140303"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7651" name="AutoShape 3"/>
          <p:cNvSpPr>
            <a:spLocks noChangeArrowheads="1"/>
          </p:cNvSpPr>
          <p:nvPr/>
        </p:nvSpPr>
        <p:spPr bwMode="auto">
          <a:xfrm>
            <a:off x="685800" y="-13716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galactic </a:t>
            </a:r>
          </a:p>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b="1">
                <a:solidFill>
                  <a:srgbClr val="000000"/>
                </a:solidFill>
                <a:latin typeface="Arial" charset="0"/>
                <a:ea typeface="ＭＳ Ｐゴシック" charset="0"/>
                <a:cs typeface="ＭＳ Ｐゴシック" charset="0"/>
              </a:rPr>
              <a:t>10-41 erg/cm3</a:t>
            </a:r>
          </a:p>
          <a:p>
            <a:pPr algn="ct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276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1013" y="0"/>
            <a:ext cx="7392987"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27653" name="Text Box 5"/>
          <p:cNvSpPr txBox="1">
            <a:spLocks noChangeArrowheads="1"/>
          </p:cNvSpPr>
          <p:nvPr/>
        </p:nvSpPr>
        <p:spPr bwMode="auto">
          <a:xfrm>
            <a:off x="6248400" y="1084263"/>
            <a:ext cx="311150"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prstDash val="sysDot"/>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lnSpc>
                <a:spcPct val="50000"/>
              </a:lnSpc>
              <a:spcBef>
                <a:spcPct val="0"/>
              </a:spcBef>
              <a:spcAft>
                <a:spcPct val="0"/>
              </a:spcAft>
            </a:pPr>
            <a:r>
              <a:rPr lang="en-US" sz="3600" b="1" i="1">
                <a:solidFill>
                  <a:srgbClr val="3333CC"/>
                </a:solidFill>
                <a:latin typeface="Times" charset="0"/>
                <a:cs typeface="ＭＳ Ｐゴシック" charset="0"/>
              </a:rPr>
              <a:t>/</a:t>
            </a:r>
          </a:p>
          <a:p>
            <a:pPr defTabSz="914400" fontAlgn="base">
              <a:spcBef>
                <a:spcPct val="0"/>
              </a:spcBef>
              <a:spcAft>
                <a:spcPct val="0"/>
              </a:spcAft>
            </a:pPr>
            <a:endParaRPr lang="en-US" sz="3600">
              <a:solidFill>
                <a:srgbClr val="3333CC"/>
              </a:solidFill>
              <a:latin typeface="Times" charset="0"/>
              <a:cs typeface="ＭＳ Ｐゴシック" charset="0"/>
            </a:endParaRPr>
          </a:p>
        </p:txBody>
      </p:sp>
      <p:sp>
        <p:nvSpPr>
          <p:cNvPr id="27654" name="Line 6"/>
          <p:cNvSpPr>
            <a:spLocks noChangeShapeType="1"/>
          </p:cNvSpPr>
          <p:nvPr/>
        </p:nvSpPr>
        <p:spPr bwMode="auto">
          <a:xfrm>
            <a:off x="6629400" y="2286000"/>
            <a:ext cx="0" cy="13716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grpSp>
        <p:nvGrpSpPr>
          <p:cNvPr id="27655" name="Group 7"/>
          <p:cNvGrpSpPr>
            <a:grpSpLocks/>
          </p:cNvGrpSpPr>
          <p:nvPr/>
        </p:nvGrpSpPr>
        <p:grpSpPr bwMode="auto">
          <a:xfrm rot="-133041">
            <a:off x="6553200" y="3429000"/>
            <a:ext cx="2057400" cy="2362200"/>
            <a:chOff x="4224" y="2112"/>
            <a:chExt cx="1296" cy="1488"/>
          </a:xfrm>
        </p:grpSpPr>
        <p:sp>
          <p:nvSpPr>
            <p:cNvPr id="27676" name="Oval 8"/>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77" name="Oval 9"/>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78" name="Oval 10"/>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79" name="Oval 11"/>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0" name="Oval 12"/>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1" name="Oval 13"/>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2" name="Oval 14"/>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3" name="Oval 15"/>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4" name="Oval 16"/>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5" name="Oval 17"/>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6" name="Oval 18"/>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7" name="Oval 19"/>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8" name="Oval 20"/>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89" name="Oval 21"/>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0" name="Oval 22"/>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1" name="Oval 23"/>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2" name="Oval 24"/>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3" name="Oval 25"/>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4" name="Oval 26"/>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5" name="Oval 27"/>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6" name="Oval 28"/>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7" name="Oval 29"/>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98" name="Oval 30"/>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grpSp>
      <p:sp>
        <p:nvSpPr>
          <p:cNvPr id="27656" name="Text Box 31"/>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cs typeface="ＭＳ Ｐゴシック" charset="0"/>
              </a:rPr>
              <a:t>Radio</a:t>
            </a:r>
            <a:endParaRPr lang="en-US" sz="3600">
              <a:solidFill>
                <a:srgbClr val="808080"/>
              </a:solidFill>
              <a:latin typeface="Times New Roman" charset="0"/>
              <a:cs typeface="ＭＳ Ｐゴシック" charset="0"/>
            </a:endParaRPr>
          </a:p>
        </p:txBody>
      </p:sp>
      <p:sp>
        <p:nvSpPr>
          <p:cNvPr id="27657" name="Text Box 32"/>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cs typeface="ＭＳ Ｐゴシック" charset="0"/>
              </a:rPr>
              <a:t>CMB</a:t>
            </a:r>
            <a:endParaRPr lang="en-US" sz="3600">
              <a:solidFill>
                <a:srgbClr val="808080"/>
              </a:solidFill>
              <a:latin typeface="Times New Roman" charset="0"/>
              <a:cs typeface="ＭＳ Ｐゴシック" charset="0"/>
            </a:endParaRPr>
          </a:p>
        </p:txBody>
      </p:sp>
      <p:sp>
        <p:nvSpPr>
          <p:cNvPr id="27658" name="Text Box 33"/>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cs typeface="ＭＳ Ｐゴシック" charset="0"/>
              </a:rPr>
              <a:t>Visible</a:t>
            </a:r>
            <a:endParaRPr lang="en-US" sz="3600">
              <a:solidFill>
                <a:srgbClr val="808080"/>
              </a:solidFill>
              <a:latin typeface="Times New Roman" charset="0"/>
              <a:cs typeface="ＭＳ Ｐゴシック" charset="0"/>
            </a:endParaRPr>
          </a:p>
        </p:txBody>
      </p:sp>
      <p:sp>
        <p:nvSpPr>
          <p:cNvPr id="27659" name="Text Box 34"/>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cs typeface="ＭＳ Ｐゴシック" charset="0"/>
              </a:rPr>
              <a:t>GeV</a:t>
            </a:r>
            <a:r>
              <a:rPr lang="en-US" sz="3200" b="1">
                <a:solidFill>
                  <a:srgbClr val="808080"/>
                </a:solidFill>
                <a:latin typeface="Symbol" charset="0"/>
                <a:cs typeface="ＭＳ Ｐゴシック" charset="0"/>
              </a:rPr>
              <a:t> g</a:t>
            </a:r>
            <a:r>
              <a:rPr lang="en-US" sz="3200" b="1">
                <a:solidFill>
                  <a:srgbClr val="808080"/>
                </a:solidFill>
                <a:latin typeface="Times New Roman" charset="0"/>
                <a:cs typeface="ＭＳ Ｐゴシック" charset="0"/>
              </a:rPr>
              <a:t>-rays</a:t>
            </a:r>
            <a:endParaRPr lang="en-US" sz="3600">
              <a:solidFill>
                <a:srgbClr val="808080"/>
              </a:solidFill>
              <a:latin typeface="Times New Roman" charset="0"/>
              <a:cs typeface="ＭＳ Ｐゴシック" charset="0"/>
            </a:endParaRPr>
          </a:p>
        </p:txBody>
      </p:sp>
      <p:sp>
        <p:nvSpPr>
          <p:cNvPr id="27660" name="Text Box 35"/>
          <p:cNvSpPr txBox="1">
            <a:spLocks noChangeArrowheads="1"/>
          </p:cNvSpPr>
          <p:nvPr/>
        </p:nvSpPr>
        <p:spPr bwMode="auto">
          <a:xfrm>
            <a:off x="5851525" y="-18415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cs typeface="ＭＳ Ｐゴシック" charset="0"/>
              </a:rPr>
              <a:t> energy (e</a:t>
            </a:r>
            <a:r>
              <a:rPr lang="en-US" sz="2800" b="1">
                <a:solidFill>
                  <a:srgbClr val="333333"/>
                </a:solidFill>
                <a:latin typeface="Times New Roman" charset="0"/>
                <a:cs typeface="ＭＳ Ｐゴシック" charset="0"/>
              </a:rPr>
              <a:t>V</a:t>
            </a:r>
            <a:r>
              <a:rPr lang="en-US" sz="3600" b="1">
                <a:solidFill>
                  <a:srgbClr val="333333"/>
                </a:solidFill>
                <a:latin typeface="Times New Roman" charset="0"/>
                <a:cs typeface="ＭＳ Ｐゴシック" charset="0"/>
              </a:rPr>
              <a:t>)</a:t>
            </a:r>
          </a:p>
        </p:txBody>
      </p:sp>
      <p:sp>
        <p:nvSpPr>
          <p:cNvPr id="27661" name="Line 36"/>
          <p:cNvSpPr>
            <a:spLocks noChangeShapeType="1"/>
          </p:cNvSpPr>
          <p:nvPr/>
        </p:nvSpPr>
        <p:spPr bwMode="auto">
          <a:xfrm>
            <a:off x="8305800" y="2286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62" name="Text Box 37"/>
          <p:cNvSpPr txBox="1">
            <a:spLocks noChangeArrowheads="1"/>
          </p:cNvSpPr>
          <p:nvPr/>
        </p:nvSpPr>
        <p:spPr bwMode="auto">
          <a:xfrm rot="-5400000">
            <a:off x="796925" y="3135313"/>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cs typeface="ＭＳ Ｐゴシック" charset="0"/>
              </a:rPr>
              <a:t> flux </a:t>
            </a:r>
            <a:endParaRPr lang="en-US" sz="3600">
              <a:solidFill>
                <a:srgbClr val="333333"/>
              </a:solidFill>
              <a:latin typeface="Times" charset="0"/>
              <a:cs typeface="ＭＳ Ｐゴシック" charset="0"/>
            </a:endParaRPr>
          </a:p>
        </p:txBody>
      </p:sp>
      <p:sp>
        <p:nvSpPr>
          <p:cNvPr id="27663" name="Line 38"/>
          <p:cNvSpPr>
            <a:spLocks noChangeShapeType="1"/>
          </p:cNvSpPr>
          <p:nvPr/>
        </p:nvSpPr>
        <p:spPr bwMode="auto">
          <a:xfrm flipV="1">
            <a:off x="1447800" y="2286000"/>
            <a:ext cx="0" cy="41910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64" name="Text Box 39"/>
          <p:cNvSpPr txBox="1">
            <a:spLocks noChangeArrowheads="1"/>
          </p:cNvSpPr>
          <p:nvPr/>
        </p:nvSpPr>
        <p:spPr bwMode="auto">
          <a:xfrm>
            <a:off x="2743200" y="762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sz="2400">
              <a:solidFill>
                <a:srgbClr val="000000"/>
              </a:solidFill>
              <a:latin typeface="Times New Roman" charset="0"/>
              <a:cs typeface="ＭＳ Ｐゴシック" charset="0"/>
            </a:endParaRPr>
          </a:p>
        </p:txBody>
      </p:sp>
      <p:sp>
        <p:nvSpPr>
          <p:cNvPr id="27665" name="Line 40"/>
          <p:cNvSpPr>
            <a:spLocks noChangeShapeType="1"/>
          </p:cNvSpPr>
          <p:nvPr/>
        </p:nvSpPr>
        <p:spPr bwMode="auto">
          <a:xfrm>
            <a:off x="2895600" y="3048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56713" name="Rectangle 41"/>
          <p:cNvSpPr>
            <a:spLocks noChangeArrowheads="1"/>
          </p:cNvSpPr>
          <p:nvPr/>
        </p:nvSpPr>
        <p:spPr bwMode="auto">
          <a:xfrm>
            <a:off x="2514600" y="3733800"/>
            <a:ext cx="2438400" cy="1219200"/>
          </a:xfrm>
          <a:prstGeom prst="rect">
            <a:avLst/>
          </a:prstGeom>
          <a:gradFill rotWithShape="1">
            <a:gsLst>
              <a:gs pos="0">
                <a:schemeClr val="bg2">
                  <a:alpha val="50000"/>
                </a:schemeClr>
              </a:gs>
              <a:gs pos="100000">
                <a:schemeClr val="bg2">
                  <a:gamma/>
                  <a:shade val="46275"/>
                  <a:invGamma/>
                  <a:alpha val="48000"/>
                </a:schemeClr>
              </a:gs>
            </a:gsLst>
            <a:lin ang="540000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4000">
              <a:solidFill>
                <a:srgbClr val="000000"/>
              </a:solidFill>
              <a:latin typeface="Arial" charset="0"/>
              <a:ea typeface="ＭＳ Ｐゴシック" charset="0"/>
            </a:endParaRPr>
          </a:p>
        </p:txBody>
      </p:sp>
      <p:sp>
        <p:nvSpPr>
          <p:cNvPr id="27667" name="Text Box 42"/>
          <p:cNvSpPr txBox="1">
            <a:spLocks noChangeArrowheads="1"/>
          </p:cNvSpPr>
          <p:nvPr/>
        </p:nvSpPr>
        <p:spPr bwMode="auto">
          <a:xfrm>
            <a:off x="2524125" y="3733800"/>
            <a:ext cx="23018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2400">
                <a:solidFill>
                  <a:srgbClr val="000000"/>
                </a:solidFill>
                <a:cs typeface="ＭＳ Ｐゴシック" charset="0"/>
              </a:rPr>
              <a:t>410 photons</a:t>
            </a:r>
          </a:p>
          <a:p>
            <a:pPr algn="ctr" defTabSz="914400" eaLnBrk="1" fontAlgn="base" hangingPunct="1">
              <a:spcBef>
                <a:spcPct val="0"/>
              </a:spcBef>
              <a:spcAft>
                <a:spcPct val="0"/>
              </a:spcAft>
            </a:pPr>
            <a:r>
              <a:rPr lang="en-US" sz="2400">
                <a:solidFill>
                  <a:srgbClr val="000000"/>
                </a:solidFill>
                <a:cs typeface="ＭＳ Ｐゴシック" charset="0"/>
              </a:rPr>
              <a:t>of 2.7 K</a:t>
            </a:r>
          </a:p>
          <a:p>
            <a:pPr algn="ctr" defTabSz="914400" eaLnBrk="1" fontAlgn="base" hangingPunct="1">
              <a:spcBef>
                <a:spcPct val="0"/>
              </a:spcBef>
              <a:spcAft>
                <a:spcPct val="0"/>
              </a:spcAft>
            </a:pPr>
            <a:r>
              <a:rPr lang="en-US" sz="2400">
                <a:solidFill>
                  <a:srgbClr val="000000"/>
                </a:solidFill>
                <a:cs typeface="ＭＳ Ｐゴシック" charset="0"/>
              </a:rPr>
              <a:t>or 10</a:t>
            </a:r>
            <a:r>
              <a:rPr lang="en-US" sz="2400" baseline="30000">
                <a:solidFill>
                  <a:srgbClr val="000000"/>
                </a:solidFill>
                <a:cs typeface="ＭＳ Ｐゴシック" charset="0"/>
              </a:rPr>
              <a:t>-12</a:t>
            </a:r>
            <a:r>
              <a:rPr lang="en-US" sz="2400">
                <a:solidFill>
                  <a:srgbClr val="000000"/>
                </a:solidFill>
                <a:cs typeface="ＭＳ Ｐゴシック" charset="0"/>
              </a:rPr>
              <a:t> erg/cm</a:t>
            </a:r>
            <a:r>
              <a:rPr lang="en-US" sz="2400" baseline="30000">
                <a:solidFill>
                  <a:srgbClr val="000000"/>
                </a:solidFill>
                <a:cs typeface="ＭＳ Ｐゴシック" charset="0"/>
              </a:rPr>
              <a:t>3</a:t>
            </a:r>
          </a:p>
        </p:txBody>
      </p:sp>
      <p:sp>
        <p:nvSpPr>
          <p:cNvPr id="27668" name="Line 43"/>
          <p:cNvSpPr>
            <a:spLocks noChangeShapeType="1"/>
          </p:cNvSpPr>
          <p:nvPr/>
        </p:nvSpPr>
        <p:spPr bwMode="auto">
          <a:xfrm flipH="1" flipV="1">
            <a:off x="3505200" y="1295400"/>
            <a:ext cx="0" cy="457200"/>
          </a:xfrm>
          <a:prstGeom prst="line">
            <a:avLst/>
          </a:prstGeom>
          <a:noFill/>
          <a:ln w="3810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56716" name="Rectangle 44"/>
          <p:cNvSpPr>
            <a:spLocks noChangeArrowheads="1"/>
          </p:cNvSpPr>
          <p:nvPr/>
        </p:nvSpPr>
        <p:spPr bwMode="auto">
          <a:xfrm>
            <a:off x="6629400" y="1066800"/>
            <a:ext cx="2133600" cy="1219200"/>
          </a:xfrm>
          <a:prstGeom prst="rect">
            <a:avLst/>
          </a:prstGeom>
          <a:gradFill rotWithShape="1">
            <a:gsLst>
              <a:gs pos="0">
                <a:schemeClr val="bg2">
                  <a:alpha val="50000"/>
                </a:schemeClr>
              </a:gs>
              <a:gs pos="100000">
                <a:schemeClr val="bg2">
                  <a:gamma/>
                  <a:shade val="46275"/>
                  <a:invGamma/>
                  <a:alpha val="50000"/>
                </a:schemeClr>
              </a:gs>
            </a:gsLst>
            <a:lin ang="540000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4000">
              <a:solidFill>
                <a:srgbClr val="000000"/>
              </a:solidFill>
              <a:latin typeface="Arial" charset="0"/>
              <a:ea typeface="ＭＳ Ｐゴシック" charset="0"/>
            </a:endParaRPr>
          </a:p>
        </p:txBody>
      </p:sp>
      <p:sp>
        <p:nvSpPr>
          <p:cNvPr id="27670" name="Rectangle 45"/>
          <p:cNvSpPr>
            <a:spLocks noChangeArrowheads="1"/>
          </p:cNvSpPr>
          <p:nvPr/>
        </p:nvSpPr>
        <p:spPr bwMode="auto">
          <a:xfrm>
            <a:off x="5410200" y="1066800"/>
            <a:ext cx="45624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galactic </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10</a:t>
            </a:r>
            <a:r>
              <a:rPr lang="en-US" sz="2400" baseline="30000">
                <a:solidFill>
                  <a:srgbClr val="000000"/>
                </a:solidFill>
                <a:latin typeface="Arial" charset="0"/>
                <a:ea typeface="ＭＳ Ｐゴシック" charset="0"/>
                <a:cs typeface="ＭＳ Ｐゴシック" charset="0"/>
              </a:rPr>
              <a:t>-12</a:t>
            </a:r>
            <a:r>
              <a:rPr lang="en-US" sz="2400">
                <a:solidFill>
                  <a:srgbClr val="000000"/>
                </a:solidFill>
                <a:latin typeface="Arial" charset="0"/>
                <a:ea typeface="ＭＳ Ｐゴシック" charset="0"/>
                <a:cs typeface="ＭＳ Ｐゴシック" charset="0"/>
              </a:rPr>
              <a:t> erg/cm</a:t>
            </a:r>
            <a:r>
              <a:rPr lang="en-US" sz="2400" baseline="30000">
                <a:solidFill>
                  <a:srgbClr val="000000"/>
                </a:solidFill>
                <a:latin typeface="Arial" charset="0"/>
                <a:ea typeface="ＭＳ Ｐゴシック" charset="0"/>
                <a:cs typeface="ＭＳ Ｐゴシック" charset="0"/>
              </a:rPr>
              <a:t>3</a:t>
            </a:r>
          </a:p>
        </p:txBody>
      </p:sp>
      <p:sp>
        <p:nvSpPr>
          <p:cNvPr id="27671" name="Line 46"/>
          <p:cNvSpPr>
            <a:spLocks noChangeShapeType="1"/>
          </p:cNvSpPr>
          <p:nvPr/>
        </p:nvSpPr>
        <p:spPr bwMode="auto">
          <a:xfrm>
            <a:off x="3505200" y="2895600"/>
            <a:ext cx="0" cy="762000"/>
          </a:xfrm>
          <a:prstGeom prst="line">
            <a:avLst/>
          </a:prstGeom>
          <a:noFill/>
          <a:ln w="38100">
            <a:solidFill>
              <a:srgbClr val="CC00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56719" name="Rectangle 47"/>
          <p:cNvSpPr>
            <a:spLocks noChangeArrowheads="1"/>
          </p:cNvSpPr>
          <p:nvPr/>
        </p:nvSpPr>
        <p:spPr bwMode="auto">
          <a:xfrm>
            <a:off x="5648325" y="2590800"/>
            <a:ext cx="45624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extragalactic </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cosmic rays</a:t>
            </a:r>
          </a:p>
          <a:p>
            <a:pPr algn="ctr" defTabSz="914400" fontAlgn="base">
              <a:spcBef>
                <a:spcPct val="0"/>
              </a:spcBef>
              <a:spcAft>
                <a:spcPct val="0"/>
              </a:spcAft>
            </a:pPr>
            <a:r>
              <a:rPr lang="en-US" sz="2400">
                <a:solidFill>
                  <a:srgbClr val="000000"/>
                </a:solidFill>
                <a:latin typeface="Arial" charset="0"/>
                <a:ea typeface="ＭＳ Ｐゴシック" charset="0"/>
                <a:cs typeface="ＭＳ Ｐゴシック" charset="0"/>
              </a:rPr>
              <a:t>3x10</a:t>
            </a:r>
            <a:r>
              <a:rPr lang="en-US" sz="2400" baseline="30000">
                <a:solidFill>
                  <a:srgbClr val="000000"/>
                </a:solidFill>
                <a:latin typeface="Arial" charset="0"/>
                <a:ea typeface="ＭＳ Ｐゴシック" charset="0"/>
                <a:cs typeface="ＭＳ Ｐゴシック" charset="0"/>
              </a:rPr>
              <a:t>-19</a:t>
            </a:r>
            <a:r>
              <a:rPr lang="en-US" sz="2400">
                <a:solidFill>
                  <a:srgbClr val="000000"/>
                </a:solidFill>
                <a:latin typeface="Arial" charset="0"/>
                <a:ea typeface="ＭＳ Ｐゴシック" charset="0"/>
                <a:cs typeface="ＭＳ Ｐゴシック" charset="0"/>
              </a:rPr>
              <a:t> erg/cm</a:t>
            </a:r>
            <a:r>
              <a:rPr lang="en-US" sz="2400" baseline="30000">
                <a:solidFill>
                  <a:srgbClr val="000000"/>
                </a:solidFill>
                <a:latin typeface="Arial" charset="0"/>
                <a:ea typeface="ＭＳ Ｐゴシック" charset="0"/>
                <a:cs typeface="ＭＳ Ｐゴシック" charset="0"/>
              </a:rPr>
              <a:t>3</a:t>
            </a:r>
          </a:p>
        </p:txBody>
      </p:sp>
      <p:sp>
        <p:nvSpPr>
          <p:cNvPr id="156720" name="Rectangle 48"/>
          <p:cNvSpPr>
            <a:spLocks noChangeArrowheads="1"/>
          </p:cNvSpPr>
          <p:nvPr/>
        </p:nvSpPr>
        <p:spPr bwMode="auto">
          <a:xfrm>
            <a:off x="6781800" y="2590800"/>
            <a:ext cx="2286000" cy="1219200"/>
          </a:xfrm>
          <a:prstGeom prst="rect">
            <a:avLst/>
          </a:prstGeom>
          <a:gradFill rotWithShape="1">
            <a:gsLst>
              <a:gs pos="0">
                <a:schemeClr val="bg2">
                  <a:alpha val="50000"/>
                </a:schemeClr>
              </a:gs>
              <a:gs pos="100000">
                <a:schemeClr val="bg2">
                  <a:gamma/>
                  <a:shade val="46275"/>
                  <a:invGamma/>
                  <a:alpha val="50000"/>
                </a:schemeClr>
              </a:gs>
            </a:gsLst>
            <a:lin ang="540000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4000">
              <a:solidFill>
                <a:srgbClr val="000000"/>
              </a:solidFill>
              <a:latin typeface="Arial" charset="0"/>
              <a:ea typeface="ＭＳ Ｐゴシック" charset="0"/>
            </a:endParaRPr>
          </a:p>
        </p:txBody>
      </p:sp>
      <p:sp>
        <p:nvSpPr>
          <p:cNvPr id="156721" name="Line 49"/>
          <p:cNvSpPr>
            <a:spLocks noChangeShapeType="1"/>
          </p:cNvSpPr>
          <p:nvPr/>
        </p:nvSpPr>
        <p:spPr bwMode="auto">
          <a:xfrm>
            <a:off x="8610600" y="3886200"/>
            <a:ext cx="0" cy="16002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7675" name="Rectangle 50"/>
          <p:cNvSpPr>
            <a:spLocks noChangeArrowheads="1"/>
          </p:cNvSpPr>
          <p:nvPr/>
        </p:nvSpPr>
        <p:spPr bwMode="auto">
          <a:xfrm>
            <a:off x="6400800" y="381000"/>
            <a:ext cx="1143000" cy="228600"/>
          </a:xfrm>
          <a:prstGeom prst="rect">
            <a:avLst/>
          </a:prstGeom>
          <a:solidFill>
            <a:schemeClr val="bg1"/>
          </a:solidFill>
          <a:ln w="9525">
            <a:solidFill>
              <a:schemeClr val="bg1"/>
            </a:solidFill>
            <a:miter lim="800000"/>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Tree>
    <p:extLst>
      <p:ext uri="{BB962C8B-B14F-4D97-AF65-F5344CB8AC3E}">
        <p14:creationId xmlns:p14="http://schemas.microsoft.com/office/powerpoint/2010/main" val="35194710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6719"/>
                                        </p:tgtEl>
                                        <p:attrNameLst>
                                          <p:attrName>style.visibility</p:attrName>
                                        </p:attrNameLst>
                                      </p:cBhvr>
                                      <p:to>
                                        <p:strVal val="visible"/>
                                      </p:to>
                                    </p:set>
                                    <p:animEffect transition="in" filter="checkerboard(across)">
                                      <p:cBhvr>
                                        <p:cTn id="7" dur="500"/>
                                        <p:tgtEl>
                                          <p:spTgt spid="15671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56721"/>
                                        </p:tgtEl>
                                        <p:attrNameLst>
                                          <p:attrName>style.visibility</p:attrName>
                                        </p:attrNameLst>
                                      </p:cBhvr>
                                      <p:to>
                                        <p:strVal val="visible"/>
                                      </p:to>
                                    </p:set>
                                    <p:animEffect transition="in" filter="checkerboard(across)">
                                      <p:cBhvr>
                                        <p:cTn id="10" dur="500"/>
                                        <p:tgtEl>
                                          <p:spTgt spid="156721"/>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56720"/>
                                        </p:tgtEl>
                                        <p:attrNameLst>
                                          <p:attrName>style.visibility</p:attrName>
                                        </p:attrNameLst>
                                      </p:cBhvr>
                                      <p:to>
                                        <p:strVal val="visible"/>
                                      </p:to>
                                    </p:set>
                                    <p:animEffect transition="in" filter="checkerboard(across)">
                                      <p:cBhvr>
                                        <p:cTn id="13" dur="500"/>
                                        <p:tgtEl>
                                          <p:spTgt spid="156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719" grpId="0"/>
      <p:bldP spid="156720" grpId="0" animBg="1"/>
      <p:bldP spid="1567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4134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8677" name="Rectangle 3"/>
          <p:cNvSpPr>
            <a:spLocks noGrp="1" noChangeArrowheads="1"/>
          </p:cNvSpPr>
          <p:nvPr>
            <p:ph type="title"/>
          </p:nvPr>
        </p:nvSpPr>
        <p:spPr>
          <a:xfrm>
            <a:off x="685800" y="0"/>
            <a:ext cx="7772400" cy="1143000"/>
          </a:xfrm>
        </p:spPr>
        <p:txBody>
          <a:bodyPr/>
          <a:lstStyle/>
          <a:p>
            <a:pPr eaLnBrk="1" hangingPunct="1"/>
            <a:r>
              <a:rPr lang="en-US" sz="3200" i="1">
                <a:latin typeface="Times New Roman" charset="0"/>
                <a:ea typeface="ＭＳ Ｐゴシック" charset="0"/>
              </a:rPr>
              <a:t>300 GRB per Gigaparsec</a:t>
            </a:r>
            <a:r>
              <a:rPr lang="en-US" sz="3200" i="1" baseline="30000">
                <a:latin typeface="Times New Roman" charset="0"/>
                <a:ea typeface="ＭＳ Ｐゴシック" charset="0"/>
              </a:rPr>
              <a:t>3</a:t>
            </a:r>
            <a:r>
              <a:rPr lang="en-US" sz="3200" i="1">
                <a:latin typeface="Times New Roman" charset="0"/>
                <a:ea typeface="ＭＳ Ｐゴシック" charset="0"/>
              </a:rPr>
              <a:t> per year</a:t>
            </a:r>
            <a:br>
              <a:rPr lang="en-US" sz="3200" i="1">
                <a:latin typeface="Times New Roman" charset="0"/>
                <a:ea typeface="ＭＳ Ｐゴシック" charset="0"/>
              </a:rPr>
            </a:br>
            <a:r>
              <a:rPr lang="en-US" sz="3200" i="1">
                <a:latin typeface="Times New Roman" charset="0"/>
                <a:ea typeface="ＭＳ Ｐゴシック" charset="0"/>
              </a:rPr>
              <a:t>for 10</a:t>
            </a:r>
            <a:r>
              <a:rPr lang="en-US" sz="3200" i="1" baseline="30000">
                <a:latin typeface="Times New Roman" charset="0"/>
                <a:ea typeface="ＭＳ Ｐゴシック" charset="0"/>
              </a:rPr>
              <a:t>10 </a:t>
            </a:r>
            <a:r>
              <a:rPr lang="en-US" sz="3200" i="1">
                <a:latin typeface="Times New Roman" charset="0"/>
                <a:ea typeface="ＭＳ Ｐゴシック" charset="0"/>
              </a:rPr>
              <a:t>years (Hubble time)</a:t>
            </a:r>
          </a:p>
        </p:txBody>
      </p:sp>
      <p:graphicFrame>
        <p:nvGraphicFramePr>
          <p:cNvPr id="28675" name="Object 4"/>
          <p:cNvGraphicFramePr>
            <a:graphicFrameLocks noChangeAspect="1"/>
          </p:cNvGraphicFramePr>
          <p:nvPr>
            <p:extLst>
              <p:ext uri="{D42A27DB-BD31-4B8C-83A1-F6EECF244321}">
                <p14:modId xmlns:p14="http://schemas.microsoft.com/office/powerpoint/2010/main" val="795155862"/>
              </p:ext>
            </p:extLst>
          </p:nvPr>
        </p:nvGraphicFramePr>
        <p:xfrm>
          <a:off x="781050" y="1905000"/>
          <a:ext cx="7200900" cy="1217613"/>
        </p:xfrm>
        <a:graphic>
          <a:graphicData uri="http://schemas.openxmlformats.org/presentationml/2006/ole">
            <mc:AlternateContent xmlns:mc="http://schemas.openxmlformats.org/markup-compatibility/2006">
              <mc:Choice xmlns:v="urn:schemas-microsoft-com:vml" Requires="v">
                <p:oleObj spid="_x0000_s141348" name="Equation" r:id="rId5" imgW="2552700" imgH="431800" progId="Equation.3">
                  <p:embed/>
                </p:oleObj>
              </mc:Choice>
              <mc:Fallback>
                <p:oleObj name="Equation" r:id="rId5" imgW="2552700" imgH="431800" progId="Equation.3">
                  <p:embed/>
                  <p:pic>
                    <p:nvPicPr>
                      <p:cNvPr id="0" name=""/>
                      <p:cNvPicPr>
                        <a:picLocks noChangeAspect="1" noChangeArrowheads="1"/>
                      </p:cNvPicPr>
                      <p:nvPr/>
                    </p:nvPicPr>
                    <p:blipFill>
                      <a:blip r:embed="rId6"/>
                      <a:srcRect/>
                      <a:stretch>
                        <a:fillRect/>
                      </a:stretch>
                    </p:blipFill>
                    <p:spPr bwMode="auto">
                      <a:xfrm>
                        <a:off x="781050" y="1905000"/>
                        <a:ext cx="7200900" cy="1217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676" name="Object 5"/>
          <p:cNvGraphicFramePr>
            <a:graphicFrameLocks noGrp="1" noChangeAspect="1"/>
          </p:cNvGraphicFramePr>
          <p:nvPr>
            <p:ph idx="1"/>
          </p:nvPr>
        </p:nvGraphicFramePr>
        <p:xfrm>
          <a:off x="957263" y="6084888"/>
          <a:ext cx="7229475" cy="544512"/>
        </p:xfrm>
        <a:graphic>
          <a:graphicData uri="http://schemas.openxmlformats.org/presentationml/2006/ole">
            <mc:AlternateContent xmlns:mc="http://schemas.openxmlformats.org/markup-compatibility/2006">
              <mc:Choice xmlns:v="urn:schemas-microsoft-com:vml" Requires="v">
                <p:oleObj spid="_x0000_s141349" name="Equation" r:id="rId7" imgW="3035160" imgH="228600" progId="Equation.3">
                  <p:embed/>
                </p:oleObj>
              </mc:Choice>
              <mc:Fallback>
                <p:oleObj name="Equation" r:id="rId7" imgW="303516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7263" y="6084888"/>
                        <a:ext cx="7229475" cy="544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678" name="Text Box 6"/>
          <p:cNvSpPr txBox="1">
            <a:spLocks noChangeArrowheads="1"/>
          </p:cNvSpPr>
          <p:nvPr/>
        </p:nvSpPr>
        <p:spPr bwMode="auto">
          <a:xfrm>
            <a:off x="1143000" y="4359275"/>
            <a:ext cx="67643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buFontTx/>
              <a:buChar char="•"/>
            </a:pPr>
            <a:r>
              <a:rPr lang="en-US" sz="2400">
                <a:solidFill>
                  <a:srgbClr val="000000"/>
                </a:solidFill>
                <a:cs typeface="ＭＳ Ｐゴシック" charset="0"/>
              </a:rPr>
              <a:t> correct cosmology: same answer</a:t>
            </a:r>
          </a:p>
          <a:p>
            <a:pPr defTabSz="914400" eaLnBrk="1" fontAlgn="base" hangingPunct="1">
              <a:spcBef>
                <a:spcPct val="0"/>
              </a:spcBef>
              <a:spcAft>
                <a:spcPct val="0"/>
              </a:spcAft>
              <a:buFontTx/>
              <a:buChar char="•"/>
            </a:pPr>
            <a:r>
              <a:rPr lang="en-US" sz="2400">
                <a:solidFill>
                  <a:srgbClr val="000000"/>
                </a:solidFill>
                <a:cs typeface="ＭＳ Ｐゴシック" charset="0"/>
              </a:rPr>
              <a:t> Fermi: photon (electron) energy less than this ?</a:t>
            </a:r>
          </a:p>
        </p:txBody>
      </p:sp>
    </p:spTree>
    <p:extLst>
      <p:ext uri="{BB962C8B-B14F-4D97-AF65-F5344CB8AC3E}">
        <p14:creationId xmlns:p14="http://schemas.microsoft.com/office/powerpoint/2010/main" val="33708740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9698" name="Object 2"/>
          <p:cNvGraphicFramePr>
            <a:graphicFrameLocks noGrp="1" noChangeAspect="1"/>
          </p:cNvGraphicFramePr>
          <p:nvPr>
            <p:ph idx="1"/>
          </p:nvPr>
        </p:nvGraphicFramePr>
        <p:xfrm>
          <a:off x="0" y="0"/>
          <a:ext cx="9144000" cy="1673225"/>
        </p:xfrm>
        <a:graphic>
          <a:graphicData uri="http://schemas.openxmlformats.org/presentationml/2006/ole">
            <mc:AlternateContent xmlns:mc="http://schemas.openxmlformats.org/markup-compatibility/2006">
              <mc:Choice xmlns:v="urn:schemas-microsoft-com:vml" Requires="v">
                <p:oleObj spid="_x0000_s142351" r:id="rId4" imgW="12215873" imgH="2234921" progId="">
                  <p:embed/>
                </p:oleObj>
              </mc:Choice>
              <mc:Fallback>
                <p:oleObj r:id="rId4" imgW="12215873" imgH="2234921"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970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14400"/>
            <a:ext cx="5259388"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4"/>
          <p:cNvSpPr>
            <a:spLocks noGrp="1" noChangeArrowheads="1"/>
          </p:cNvSpPr>
          <p:nvPr>
            <p:ph type="title"/>
          </p:nvPr>
        </p:nvSpPr>
        <p:spPr>
          <a:xfrm>
            <a:off x="152400" y="-228600"/>
            <a:ext cx="6823075" cy="1219200"/>
          </a:xfrm>
        </p:spPr>
        <p:txBody>
          <a:bodyPr/>
          <a:lstStyle/>
          <a:p>
            <a:pPr algn="l" eaLnBrk="1" hangingPunct="1"/>
            <a:r>
              <a:rPr lang="en-US">
                <a:solidFill>
                  <a:schemeClr val="bg1"/>
                </a:solidFill>
                <a:latin typeface="Arial" charset="0"/>
              </a:rPr>
              <a:t>Cosmic Rays &amp; GRBs</a:t>
            </a:r>
            <a:r>
              <a:rPr lang="en-US" b="1">
                <a:solidFill>
                  <a:schemeClr val="bg1"/>
                </a:solidFill>
                <a:latin typeface="Impact" charset="0"/>
              </a:rPr>
              <a:t> </a:t>
            </a:r>
          </a:p>
        </p:txBody>
      </p:sp>
      <p:grpSp>
        <p:nvGrpSpPr>
          <p:cNvPr id="2" name="Group 5"/>
          <p:cNvGrpSpPr>
            <a:grpSpLocks/>
          </p:cNvGrpSpPr>
          <p:nvPr/>
        </p:nvGrpSpPr>
        <p:grpSpPr bwMode="auto">
          <a:xfrm>
            <a:off x="3727450" y="2841625"/>
            <a:ext cx="1492250" cy="1425575"/>
            <a:chOff x="2544" y="2462"/>
            <a:chExt cx="1019" cy="898"/>
          </a:xfrm>
        </p:grpSpPr>
        <p:sp>
          <p:nvSpPr>
            <p:cNvPr id="29708" name="Oval 6"/>
            <p:cNvSpPr>
              <a:spLocks noChangeArrowheads="1"/>
            </p:cNvSpPr>
            <p:nvPr/>
          </p:nvSpPr>
          <p:spPr bwMode="auto">
            <a:xfrm>
              <a:off x="2640" y="2688"/>
              <a:ext cx="864" cy="672"/>
            </a:xfrm>
            <a:prstGeom prst="ellipse">
              <a:avLst/>
            </a:prstGeom>
            <a:solidFill>
              <a:srgbClr val="FFFF99">
                <a:alpha val="32941"/>
              </a:srgbClr>
            </a:solidFill>
            <a:ln w="19050">
              <a:solidFill>
                <a:schemeClr val="tx1"/>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29709" name="Text Box 7"/>
            <p:cNvSpPr txBox="1">
              <a:spLocks noChangeArrowheads="1"/>
            </p:cNvSpPr>
            <p:nvPr/>
          </p:nvSpPr>
          <p:spPr bwMode="auto">
            <a:xfrm>
              <a:off x="2544" y="2462"/>
              <a:ext cx="101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r>
                <a:rPr lang="en-US" sz="1800" b="1">
                  <a:solidFill>
                    <a:srgbClr val="000000"/>
                  </a:solidFill>
                  <a:latin typeface="Times" charset="0"/>
                </a:rPr>
                <a:t>Extragalactic</a:t>
              </a:r>
            </a:p>
          </p:txBody>
        </p:sp>
      </p:grpSp>
      <p:sp>
        <p:nvSpPr>
          <p:cNvPr id="159752" name="Rectangle 8"/>
          <p:cNvSpPr>
            <a:spLocks noChangeArrowheads="1"/>
          </p:cNvSpPr>
          <p:nvPr/>
        </p:nvSpPr>
        <p:spPr bwMode="auto">
          <a:xfrm>
            <a:off x="4953000" y="3581400"/>
            <a:ext cx="457200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Gamma-Ray Bursts: </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2x10</a:t>
            </a:r>
            <a:r>
              <a:rPr lang="en-US" sz="2400" baseline="30000">
                <a:solidFill>
                  <a:srgbClr val="FFFFFF"/>
                </a:solidFill>
                <a:latin typeface="Arial" charset="0"/>
                <a:ea typeface="ＭＳ Ｐゴシック" charset="0"/>
              </a:rPr>
              <a:t>51</a:t>
            </a:r>
            <a:r>
              <a:rPr lang="en-US" sz="2400">
                <a:solidFill>
                  <a:srgbClr val="FFFFFF"/>
                </a:solidFill>
                <a:latin typeface="Arial" charset="0"/>
                <a:ea typeface="ＭＳ Ｐゴシック" charset="0"/>
              </a:rPr>
              <a:t> ergs x 300/Gpc</a:t>
            </a:r>
            <a:r>
              <a:rPr lang="en-US" sz="2400" baseline="30000">
                <a:solidFill>
                  <a:srgbClr val="FFFFFF"/>
                </a:solidFill>
                <a:latin typeface="Arial" charset="0"/>
                <a:ea typeface="ＭＳ Ｐゴシック" charset="0"/>
              </a:rPr>
              <a:t>3</a:t>
            </a:r>
            <a:endParaRPr lang="en-US" sz="2400">
              <a:solidFill>
                <a:srgbClr val="FFFFFF"/>
              </a:solidFill>
              <a:latin typeface="Arial" charset="0"/>
              <a:ea typeface="ＭＳ Ｐゴシック" charset="0"/>
            </a:endParaRP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x 10</a:t>
            </a:r>
            <a:r>
              <a:rPr lang="en-US" sz="2400" baseline="30000">
                <a:solidFill>
                  <a:srgbClr val="FFFFFF"/>
                </a:solidFill>
                <a:latin typeface="Arial" charset="0"/>
                <a:ea typeface="ＭＳ Ｐゴシック" charset="0"/>
              </a:rPr>
              <a:t>10</a:t>
            </a:r>
            <a:r>
              <a:rPr lang="en-US" sz="2400">
                <a:solidFill>
                  <a:srgbClr val="FFFFFF"/>
                </a:solidFill>
                <a:latin typeface="Arial" charset="0"/>
                <a:ea typeface="ＭＳ Ｐゴシック" charset="0"/>
              </a:rPr>
              <a:t> yr</a:t>
            </a:r>
            <a:r>
              <a:rPr lang="en-US" sz="2400" baseline="30000">
                <a:solidFill>
                  <a:srgbClr val="FFFFFF"/>
                </a:solidFill>
                <a:latin typeface="Arial" charset="0"/>
                <a:ea typeface="ＭＳ Ｐゴシック" charset="0"/>
              </a:rPr>
              <a:t> </a:t>
            </a:r>
            <a:endParaRPr lang="en-US" sz="2400">
              <a:solidFill>
                <a:srgbClr val="FFFFFF"/>
              </a:solidFill>
              <a:latin typeface="Arial" charset="0"/>
              <a:ea typeface="ＭＳ Ｐゴシック" charset="0"/>
            </a:endParaRPr>
          </a:p>
          <a:p>
            <a:pPr algn="ctr" defTabSz="914400" fontAlgn="base">
              <a:spcBef>
                <a:spcPct val="20000"/>
              </a:spcBef>
              <a:spcAft>
                <a:spcPct val="0"/>
              </a:spcAft>
            </a:pPr>
            <a:r>
              <a:rPr lang="en-US" sz="2400">
                <a:solidFill>
                  <a:srgbClr val="FFFFFF"/>
                </a:solidFill>
                <a:latin typeface="Arial" charset="0"/>
                <a:ea typeface="ＭＳ Ｐゴシック" charset="0"/>
              </a:rPr>
              <a:t>~ 10</a:t>
            </a:r>
            <a:r>
              <a:rPr lang="en-US" sz="2800" baseline="30000">
                <a:solidFill>
                  <a:srgbClr val="FFFFFF"/>
                </a:solidFill>
                <a:latin typeface="Arial" charset="0"/>
                <a:ea typeface="ＭＳ Ｐゴシック" charset="0"/>
              </a:rPr>
              <a:t>-19</a:t>
            </a:r>
            <a:r>
              <a:rPr lang="en-US" sz="2400">
                <a:solidFill>
                  <a:srgbClr val="FFFFFF"/>
                </a:solidFill>
                <a:latin typeface="Arial" charset="0"/>
                <a:ea typeface="ＭＳ Ｐゴシック" charset="0"/>
              </a:rPr>
              <a:t> erg / cm</a:t>
            </a:r>
            <a:r>
              <a:rPr lang="en-US" sz="2400" baseline="30000">
                <a:solidFill>
                  <a:srgbClr val="FFFFFF"/>
                </a:solidFill>
                <a:latin typeface="Arial" charset="0"/>
                <a:ea typeface="ＭＳ Ｐゴシック" charset="0"/>
              </a:rPr>
              <a:t>3</a:t>
            </a:r>
          </a:p>
          <a:p>
            <a:pPr algn="ctr" defTabSz="914400" fontAlgn="base">
              <a:lnSpc>
                <a:spcPct val="90000"/>
              </a:lnSpc>
              <a:spcBef>
                <a:spcPct val="20000"/>
              </a:spcBef>
              <a:spcAft>
                <a:spcPct val="0"/>
              </a:spcAft>
              <a:buFont typeface="Symbol" charset="0"/>
              <a:buNone/>
            </a:pPr>
            <a:endParaRPr lang="en-US">
              <a:solidFill>
                <a:srgbClr val="000000"/>
              </a:solidFill>
              <a:latin typeface="Arial" charset="0"/>
              <a:ea typeface="ＭＳ Ｐゴシック" charset="0"/>
            </a:endParaRPr>
          </a:p>
        </p:txBody>
      </p:sp>
      <p:sp>
        <p:nvSpPr>
          <p:cNvPr id="159753" name="Rectangle 9"/>
          <p:cNvSpPr>
            <a:spLocks noChangeArrowheads="1"/>
          </p:cNvSpPr>
          <p:nvPr/>
        </p:nvSpPr>
        <p:spPr bwMode="auto">
          <a:xfrm>
            <a:off x="304800" y="5562600"/>
            <a:ext cx="84582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20000"/>
              </a:spcBef>
              <a:spcAft>
                <a:spcPct val="0"/>
              </a:spcAft>
              <a:buFont typeface="Symbol" charset="0"/>
              <a:buNone/>
            </a:pPr>
            <a:r>
              <a:rPr lang="en-US" sz="2800" i="1">
                <a:solidFill>
                  <a:srgbClr val="FFFFFF"/>
                </a:solidFill>
                <a:latin typeface="Arial" charset="0"/>
                <a:ea typeface="ＭＳ Ｐゴシック" charset="0"/>
              </a:rPr>
              <a:t>GRBs provide environment and energy</a:t>
            </a:r>
          </a:p>
          <a:p>
            <a:pPr algn="ctr" defTabSz="914400" fontAlgn="base">
              <a:spcBef>
                <a:spcPct val="20000"/>
              </a:spcBef>
              <a:spcAft>
                <a:spcPct val="0"/>
              </a:spcAft>
              <a:buFont typeface="Symbol" charset="0"/>
              <a:buNone/>
            </a:pPr>
            <a:r>
              <a:rPr lang="en-US" sz="2800" i="1">
                <a:solidFill>
                  <a:srgbClr val="FFFFFF"/>
                </a:solidFill>
                <a:latin typeface="Arial" charset="0"/>
                <a:ea typeface="ＭＳ Ｐゴシック" charset="0"/>
              </a:rPr>
              <a:t> to explain the extragalactic cosmic rays!</a:t>
            </a:r>
          </a:p>
        </p:txBody>
      </p:sp>
      <p:sp>
        <p:nvSpPr>
          <p:cNvPr id="159754" name="Rectangle 10"/>
          <p:cNvSpPr>
            <a:spLocks noChangeArrowheads="1"/>
          </p:cNvSpPr>
          <p:nvPr/>
        </p:nvSpPr>
        <p:spPr bwMode="auto">
          <a:xfrm>
            <a:off x="5486400" y="1574800"/>
            <a:ext cx="32766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20000"/>
              </a:spcBef>
              <a:spcAft>
                <a:spcPct val="0"/>
              </a:spcAft>
            </a:pPr>
            <a:r>
              <a:rPr lang="en-US" sz="2400">
                <a:solidFill>
                  <a:srgbClr val="FFFFFF"/>
                </a:solidFill>
                <a:latin typeface="Arial" charset="0"/>
                <a:ea typeface="ＭＳ Ｐゴシック" charset="0"/>
              </a:rPr>
              <a:t>observed energy density of extragalactic CR:</a:t>
            </a:r>
          </a:p>
          <a:p>
            <a:pPr algn="ctr" defTabSz="914400" fontAlgn="base">
              <a:spcBef>
                <a:spcPct val="20000"/>
              </a:spcBef>
              <a:spcAft>
                <a:spcPct val="0"/>
              </a:spcAft>
            </a:pPr>
            <a:r>
              <a:rPr lang="en-US" sz="2400">
                <a:solidFill>
                  <a:srgbClr val="FFFFFF"/>
                </a:solidFill>
                <a:latin typeface="Arial" charset="0"/>
                <a:ea typeface="ＭＳ Ｐゴシック" charset="0"/>
              </a:rPr>
              <a:t>~ 10</a:t>
            </a:r>
            <a:r>
              <a:rPr lang="en-US" sz="2800" baseline="30000">
                <a:solidFill>
                  <a:srgbClr val="FFFFFF"/>
                </a:solidFill>
                <a:latin typeface="Arial" charset="0"/>
                <a:ea typeface="ＭＳ Ｐゴシック" charset="0"/>
              </a:rPr>
              <a:t>-19</a:t>
            </a:r>
            <a:r>
              <a:rPr lang="en-US" sz="2400">
                <a:solidFill>
                  <a:srgbClr val="FFFFFF"/>
                </a:solidFill>
                <a:latin typeface="Arial" charset="0"/>
                <a:ea typeface="ＭＳ Ｐゴシック" charset="0"/>
              </a:rPr>
              <a:t> erg / cm</a:t>
            </a:r>
            <a:r>
              <a:rPr lang="en-US" sz="2400" baseline="30000">
                <a:solidFill>
                  <a:srgbClr val="FFFFFF"/>
                </a:solidFill>
                <a:latin typeface="Arial" charset="0"/>
                <a:ea typeface="ＭＳ Ｐゴシック" charset="0"/>
              </a:rPr>
              <a:t>3</a:t>
            </a:r>
          </a:p>
        </p:txBody>
      </p:sp>
      <p:sp>
        <p:nvSpPr>
          <p:cNvPr id="159755" name="Rectangle 11"/>
          <p:cNvSpPr>
            <a:spLocks noChangeArrowheads="1"/>
          </p:cNvSpPr>
          <p:nvPr/>
        </p:nvSpPr>
        <p:spPr bwMode="auto">
          <a:xfrm>
            <a:off x="5638800" y="2743200"/>
            <a:ext cx="3048000" cy="45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59756" name="Rectangle 12"/>
          <p:cNvSpPr>
            <a:spLocks noChangeArrowheads="1"/>
          </p:cNvSpPr>
          <p:nvPr/>
        </p:nvSpPr>
        <p:spPr bwMode="auto">
          <a:xfrm>
            <a:off x="5638800" y="4800600"/>
            <a:ext cx="3048000" cy="45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Tree>
    <p:extLst>
      <p:ext uri="{BB962C8B-B14F-4D97-AF65-F5344CB8AC3E}">
        <p14:creationId xmlns:p14="http://schemas.microsoft.com/office/powerpoint/2010/main" val="24578096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5975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5975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59755"/>
                                        </p:tgtEl>
                                        <p:attrNameLst>
                                          <p:attrName>style.visibility</p:attrName>
                                        </p:attrNameLst>
                                      </p:cBhvr>
                                      <p:to>
                                        <p:strVal val="visible"/>
                                      </p:to>
                                    </p:set>
                                    <p:animEffect transition="in" filter="checkerboard(across)">
                                      <p:cBhvr>
                                        <p:cTn id="17" dur="500"/>
                                        <p:tgtEl>
                                          <p:spTgt spid="159755"/>
                                        </p:tgtEl>
                                      </p:cBhvr>
                                    </p:animEffect>
                                  </p:childTnLst>
                                </p:cTn>
                              </p:par>
                              <p:par>
                                <p:cTn id="18" presetID="1" presetClass="entr" presetSubtype="0" fill="hold" grpId="0" nodeType="withEffect">
                                  <p:stCondLst>
                                    <p:cond delay="0"/>
                                  </p:stCondLst>
                                  <p:childTnLst>
                                    <p:set>
                                      <p:cBhvr>
                                        <p:cTn id="19" dur="1" fill="hold">
                                          <p:stCondLst>
                                            <p:cond delay="499"/>
                                          </p:stCondLst>
                                        </p:cTn>
                                        <p:tgtEl>
                                          <p:spTgt spid="159753"/>
                                        </p:tgtEl>
                                        <p:attrNameLst>
                                          <p:attrName>style.visibility</p:attrName>
                                        </p:attrNameLst>
                                      </p:cBhvr>
                                      <p:to>
                                        <p:strVal val="visible"/>
                                      </p:to>
                                    </p:set>
                                  </p:childTnLst>
                                </p:cTn>
                              </p:par>
                              <p:par>
                                <p:cTn id="20" presetID="5" presetClass="entr" presetSubtype="10" fill="hold" grpId="0" nodeType="withEffect">
                                  <p:stCondLst>
                                    <p:cond delay="0"/>
                                  </p:stCondLst>
                                  <p:childTnLst>
                                    <p:set>
                                      <p:cBhvr>
                                        <p:cTn id="21" dur="1" fill="hold">
                                          <p:stCondLst>
                                            <p:cond delay="0"/>
                                          </p:stCondLst>
                                        </p:cTn>
                                        <p:tgtEl>
                                          <p:spTgt spid="159756"/>
                                        </p:tgtEl>
                                        <p:attrNameLst>
                                          <p:attrName>style.visibility</p:attrName>
                                        </p:attrNameLst>
                                      </p:cBhvr>
                                      <p:to>
                                        <p:strVal val="visible"/>
                                      </p:to>
                                    </p:set>
                                    <p:animEffect transition="in" filter="checkerboard(across)">
                                      <p:cBhvr>
                                        <p:cTn id="22" dur="500"/>
                                        <p:tgtEl>
                                          <p:spTgt spid="159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2" grpId="0"/>
      <p:bldP spid="159753" grpId="0"/>
      <p:bldP spid="159754" grpId="0"/>
      <p:bldP spid="159755" grpId="0" animBg="1"/>
      <p:bldP spid="15975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0722" name="Object 2"/>
          <p:cNvGraphicFramePr>
            <a:graphicFrameLocks noGrp="1" noChangeAspect="1"/>
          </p:cNvGraphicFramePr>
          <p:nvPr>
            <p:ph idx="1"/>
          </p:nvPr>
        </p:nvGraphicFramePr>
        <p:xfrm>
          <a:off x="0" y="0"/>
          <a:ext cx="9144000" cy="1673225"/>
        </p:xfrm>
        <a:graphic>
          <a:graphicData uri="http://schemas.openxmlformats.org/presentationml/2006/ole">
            <mc:AlternateContent xmlns:mc="http://schemas.openxmlformats.org/markup-compatibility/2006">
              <mc:Choice xmlns:v="urn:schemas-microsoft-com:vml" Requires="v">
                <p:oleObj spid="_x0000_s143375" r:id="rId4" imgW="12215873" imgH="2234921" progId="">
                  <p:embed/>
                </p:oleObj>
              </mc:Choice>
              <mc:Fallback>
                <p:oleObj r:id="rId4" imgW="12215873" imgH="2234921"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67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072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14400"/>
            <a:ext cx="5259388"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4"/>
          <p:cNvSpPr>
            <a:spLocks noGrp="1" noChangeArrowheads="1"/>
          </p:cNvSpPr>
          <p:nvPr>
            <p:ph type="title"/>
          </p:nvPr>
        </p:nvSpPr>
        <p:spPr>
          <a:xfrm>
            <a:off x="152400" y="-228600"/>
            <a:ext cx="6823075" cy="1219200"/>
          </a:xfrm>
        </p:spPr>
        <p:txBody>
          <a:bodyPr/>
          <a:lstStyle/>
          <a:p>
            <a:pPr algn="l" eaLnBrk="1" hangingPunct="1"/>
            <a:r>
              <a:rPr lang="en-US" b="1">
                <a:solidFill>
                  <a:schemeClr val="bg1"/>
                </a:solidFill>
                <a:latin typeface="Arial" charset="0"/>
              </a:rPr>
              <a:t>Cosmic Rays &amp; SNRs</a:t>
            </a:r>
            <a:r>
              <a:rPr lang="en-US" b="1">
                <a:solidFill>
                  <a:schemeClr val="bg1"/>
                </a:solidFill>
                <a:latin typeface="Impact" charset="0"/>
              </a:rPr>
              <a:t> </a:t>
            </a:r>
          </a:p>
        </p:txBody>
      </p:sp>
      <p:grpSp>
        <p:nvGrpSpPr>
          <p:cNvPr id="30726" name="Group 5"/>
          <p:cNvGrpSpPr>
            <a:grpSpLocks/>
          </p:cNvGrpSpPr>
          <p:nvPr/>
        </p:nvGrpSpPr>
        <p:grpSpPr bwMode="auto">
          <a:xfrm>
            <a:off x="228600" y="1524000"/>
            <a:ext cx="2871788" cy="1425575"/>
            <a:chOff x="2544" y="2462"/>
            <a:chExt cx="960" cy="898"/>
          </a:xfrm>
        </p:grpSpPr>
        <p:sp>
          <p:nvSpPr>
            <p:cNvPr id="30733" name="Oval 6"/>
            <p:cNvSpPr>
              <a:spLocks noChangeArrowheads="1"/>
            </p:cNvSpPr>
            <p:nvPr/>
          </p:nvSpPr>
          <p:spPr bwMode="auto">
            <a:xfrm>
              <a:off x="2640" y="2688"/>
              <a:ext cx="864" cy="672"/>
            </a:xfrm>
            <a:prstGeom prst="ellipse">
              <a:avLst/>
            </a:prstGeom>
            <a:solidFill>
              <a:srgbClr val="FFFF99">
                <a:alpha val="32941"/>
              </a:srgbClr>
            </a:solidFill>
            <a:ln w="19050">
              <a:solidFill>
                <a:schemeClr val="tx1"/>
              </a:solidFill>
              <a:round/>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0734" name="Text Box 7"/>
            <p:cNvSpPr txBox="1">
              <a:spLocks noChangeArrowheads="1"/>
            </p:cNvSpPr>
            <p:nvPr/>
          </p:nvSpPr>
          <p:spPr bwMode="auto">
            <a:xfrm>
              <a:off x="2544" y="2462"/>
              <a:ext cx="6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fontAlgn="base">
                <a:spcBef>
                  <a:spcPct val="0"/>
                </a:spcBef>
                <a:spcAft>
                  <a:spcPct val="0"/>
                </a:spcAft>
              </a:pPr>
              <a:endParaRPr lang="en-US" sz="1800" b="1">
                <a:solidFill>
                  <a:srgbClr val="000000"/>
                </a:solidFill>
                <a:latin typeface="Times" charset="0"/>
              </a:endParaRPr>
            </a:p>
          </p:txBody>
        </p:sp>
      </p:grpSp>
      <p:sp>
        <p:nvSpPr>
          <p:cNvPr id="30727" name="Rectangle 8"/>
          <p:cNvSpPr>
            <a:spLocks noChangeArrowheads="1"/>
          </p:cNvSpPr>
          <p:nvPr/>
        </p:nvSpPr>
        <p:spPr bwMode="auto">
          <a:xfrm>
            <a:off x="5410200" y="3576638"/>
            <a:ext cx="3516313"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supernova remnants: </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10</a:t>
            </a:r>
            <a:r>
              <a:rPr lang="en-US" sz="2400" baseline="30000">
                <a:solidFill>
                  <a:srgbClr val="FFFFFF"/>
                </a:solidFill>
                <a:latin typeface="Arial" charset="0"/>
                <a:ea typeface="ＭＳ Ｐゴシック" charset="0"/>
              </a:rPr>
              <a:t>50</a:t>
            </a:r>
            <a:r>
              <a:rPr lang="en-US" sz="2400">
                <a:solidFill>
                  <a:srgbClr val="FFFFFF"/>
                </a:solidFill>
                <a:latin typeface="Arial" charset="0"/>
                <a:ea typeface="ＭＳ Ｐゴシック" charset="0"/>
              </a:rPr>
              <a:t> ergs every 30 years</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 ~10</a:t>
            </a:r>
            <a:r>
              <a:rPr lang="en-US" sz="2400" baseline="30000">
                <a:solidFill>
                  <a:srgbClr val="FFFFFF"/>
                </a:solidFill>
                <a:latin typeface="Arial" charset="0"/>
                <a:ea typeface="ＭＳ Ｐゴシック" charset="0"/>
              </a:rPr>
              <a:t>-12</a:t>
            </a:r>
            <a:r>
              <a:rPr lang="en-US" sz="2400">
                <a:solidFill>
                  <a:srgbClr val="FFFFFF"/>
                </a:solidFill>
                <a:latin typeface="Arial" charset="0"/>
                <a:ea typeface="ＭＳ Ｐゴシック" charset="0"/>
              </a:rPr>
              <a:t> erg/cm</a:t>
            </a:r>
            <a:r>
              <a:rPr lang="en-US" sz="2400" baseline="30000">
                <a:solidFill>
                  <a:srgbClr val="FFFFFF"/>
                </a:solidFill>
                <a:latin typeface="Arial" charset="0"/>
                <a:ea typeface="ＭＳ Ｐゴシック" charset="0"/>
              </a:rPr>
              <a:t>3</a:t>
            </a:r>
          </a:p>
          <a:p>
            <a:pPr algn="ctr" defTabSz="914400" fontAlgn="base">
              <a:lnSpc>
                <a:spcPct val="0"/>
              </a:lnSpc>
              <a:spcBef>
                <a:spcPct val="20000"/>
              </a:spcBef>
              <a:spcAft>
                <a:spcPct val="0"/>
              </a:spcAft>
              <a:buFont typeface="Symbol" charset="0"/>
              <a:buNone/>
            </a:pPr>
            <a:endParaRPr lang="en-US" sz="2400" b="1" baseline="30000">
              <a:solidFill>
                <a:srgbClr val="FFFFFF"/>
              </a:solidFill>
              <a:latin typeface="Arial" charset="0"/>
              <a:ea typeface="ＭＳ Ｐゴシック" charset="0"/>
            </a:endParaRP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for steady state of CR</a:t>
            </a:r>
          </a:p>
          <a:p>
            <a:pPr algn="ctr" defTabSz="914400" fontAlgn="base">
              <a:lnSpc>
                <a:spcPct val="90000"/>
              </a:lnSpc>
              <a:spcBef>
                <a:spcPct val="20000"/>
              </a:spcBef>
              <a:spcAft>
                <a:spcPct val="0"/>
              </a:spcAft>
              <a:buFont typeface="Symbol" charset="0"/>
              <a:buNone/>
            </a:pPr>
            <a:r>
              <a:rPr lang="en-US" sz="2400">
                <a:solidFill>
                  <a:srgbClr val="FFFFFF"/>
                </a:solidFill>
                <a:latin typeface="Arial" charset="0"/>
                <a:ea typeface="ＭＳ Ｐゴシック" charset="0"/>
              </a:rPr>
              <a:t>with lifetime ~10</a:t>
            </a:r>
            <a:r>
              <a:rPr lang="en-US" sz="2400" baseline="30000">
                <a:solidFill>
                  <a:srgbClr val="FFFFFF"/>
                </a:solidFill>
                <a:latin typeface="Arial" charset="0"/>
                <a:ea typeface="ＭＳ Ｐゴシック" charset="0"/>
              </a:rPr>
              <a:t>6 </a:t>
            </a:r>
            <a:r>
              <a:rPr lang="en-US" sz="2400">
                <a:solidFill>
                  <a:srgbClr val="FFFFFF"/>
                </a:solidFill>
                <a:latin typeface="Arial" charset="0"/>
                <a:ea typeface="ＭＳ Ｐゴシック" charset="0"/>
              </a:rPr>
              <a:t>years</a:t>
            </a:r>
          </a:p>
          <a:p>
            <a:pPr algn="ctr" defTabSz="914400" fontAlgn="base">
              <a:lnSpc>
                <a:spcPct val="90000"/>
              </a:lnSpc>
              <a:spcBef>
                <a:spcPct val="20000"/>
              </a:spcBef>
              <a:spcAft>
                <a:spcPct val="0"/>
              </a:spcAft>
              <a:buFont typeface="Symbol" charset="0"/>
              <a:buNone/>
            </a:pPr>
            <a:endParaRPr lang="en-US" sz="2400">
              <a:solidFill>
                <a:srgbClr val="000000"/>
              </a:solidFill>
              <a:latin typeface="Arial" charset="0"/>
              <a:ea typeface="ＭＳ Ｐゴシック" charset="0"/>
            </a:endParaRPr>
          </a:p>
        </p:txBody>
      </p:sp>
      <p:sp>
        <p:nvSpPr>
          <p:cNvPr id="30728" name="Rectangle 9"/>
          <p:cNvSpPr>
            <a:spLocks noChangeArrowheads="1"/>
          </p:cNvSpPr>
          <p:nvPr/>
        </p:nvSpPr>
        <p:spPr bwMode="auto">
          <a:xfrm>
            <a:off x="304800" y="5749925"/>
            <a:ext cx="84582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20000"/>
              </a:spcBef>
              <a:spcAft>
                <a:spcPct val="0"/>
              </a:spcAft>
              <a:buFont typeface="Symbol" charset="0"/>
              <a:buNone/>
            </a:pPr>
            <a:r>
              <a:rPr lang="en-US" sz="2800" i="1">
                <a:solidFill>
                  <a:srgbClr val="FFFFFF"/>
                </a:solidFill>
                <a:latin typeface="Arial" charset="0"/>
                <a:ea typeface="ＭＳ Ｐゴシック" charset="0"/>
              </a:rPr>
              <a:t>SNRs provide the environment and energy</a:t>
            </a:r>
          </a:p>
          <a:p>
            <a:pPr algn="ctr" defTabSz="914400" fontAlgn="base">
              <a:spcBef>
                <a:spcPct val="20000"/>
              </a:spcBef>
              <a:spcAft>
                <a:spcPct val="0"/>
              </a:spcAft>
              <a:buFont typeface="Symbol" charset="0"/>
              <a:buNone/>
            </a:pPr>
            <a:r>
              <a:rPr lang="en-US" sz="2800" i="1">
                <a:solidFill>
                  <a:srgbClr val="FFFFFF"/>
                </a:solidFill>
                <a:latin typeface="Arial" charset="0"/>
                <a:ea typeface="ＭＳ Ｐゴシック" charset="0"/>
              </a:rPr>
              <a:t> to explain the galactic cosmic rays!</a:t>
            </a:r>
          </a:p>
        </p:txBody>
      </p:sp>
      <p:sp>
        <p:nvSpPr>
          <p:cNvPr id="30729" name="Rectangle 10"/>
          <p:cNvSpPr>
            <a:spLocks noChangeArrowheads="1"/>
          </p:cNvSpPr>
          <p:nvPr/>
        </p:nvSpPr>
        <p:spPr bwMode="auto">
          <a:xfrm>
            <a:off x="5562600" y="1905000"/>
            <a:ext cx="32766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400" fontAlgn="base">
              <a:spcBef>
                <a:spcPct val="20000"/>
              </a:spcBef>
              <a:spcAft>
                <a:spcPct val="0"/>
              </a:spcAft>
            </a:pPr>
            <a:r>
              <a:rPr lang="en-US" sz="2400">
                <a:solidFill>
                  <a:srgbClr val="FFFFFF"/>
                </a:solidFill>
                <a:latin typeface="Arial" charset="0"/>
                <a:ea typeface="ＭＳ Ｐゴシック" charset="0"/>
              </a:rPr>
              <a:t>observed energy density of galactic CR:</a:t>
            </a:r>
          </a:p>
          <a:p>
            <a:pPr algn="ctr" defTabSz="914400" fontAlgn="base">
              <a:spcBef>
                <a:spcPct val="20000"/>
              </a:spcBef>
              <a:spcAft>
                <a:spcPct val="0"/>
              </a:spcAft>
            </a:pPr>
            <a:r>
              <a:rPr lang="en-US" sz="2000">
                <a:solidFill>
                  <a:srgbClr val="FFFFFF"/>
                </a:solidFill>
                <a:latin typeface="Arial" charset="0"/>
                <a:ea typeface="ＭＳ Ｐゴシック" charset="0"/>
              </a:rPr>
              <a:t>~ </a:t>
            </a:r>
            <a:r>
              <a:rPr lang="en-US" sz="2400">
                <a:solidFill>
                  <a:srgbClr val="FFFFFF"/>
                </a:solidFill>
                <a:latin typeface="Arial" charset="0"/>
                <a:ea typeface="ＭＳ Ｐゴシック" charset="0"/>
              </a:rPr>
              <a:t>10</a:t>
            </a:r>
            <a:r>
              <a:rPr lang="en-US" sz="2400" baseline="30000">
                <a:solidFill>
                  <a:srgbClr val="FFFFFF"/>
                </a:solidFill>
                <a:latin typeface="Arial" charset="0"/>
                <a:ea typeface="ＭＳ Ｐゴシック" charset="0"/>
              </a:rPr>
              <a:t>-12</a:t>
            </a:r>
            <a:r>
              <a:rPr lang="en-US" sz="2400">
                <a:solidFill>
                  <a:srgbClr val="FFFFFF"/>
                </a:solidFill>
                <a:latin typeface="Arial" charset="0"/>
                <a:ea typeface="ＭＳ Ｐゴシック" charset="0"/>
              </a:rPr>
              <a:t> erg/cm</a:t>
            </a:r>
            <a:r>
              <a:rPr lang="en-US" sz="2400" baseline="30000">
                <a:solidFill>
                  <a:srgbClr val="FFFFFF"/>
                </a:solidFill>
                <a:latin typeface="Arial" charset="0"/>
                <a:ea typeface="ＭＳ Ｐゴシック" charset="0"/>
              </a:rPr>
              <a:t>3</a:t>
            </a:r>
          </a:p>
        </p:txBody>
      </p:sp>
      <p:sp>
        <p:nvSpPr>
          <p:cNvPr id="30730" name="Rectangle 11"/>
          <p:cNvSpPr>
            <a:spLocks noChangeArrowheads="1"/>
          </p:cNvSpPr>
          <p:nvPr/>
        </p:nvSpPr>
        <p:spPr bwMode="auto">
          <a:xfrm>
            <a:off x="5638800" y="2743200"/>
            <a:ext cx="3048000" cy="45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0731" name="Rectangle 12"/>
          <p:cNvSpPr>
            <a:spLocks noChangeArrowheads="1"/>
          </p:cNvSpPr>
          <p:nvPr/>
        </p:nvSpPr>
        <p:spPr bwMode="auto">
          <a:xfrm>
            <a:off x="5638800" y="4343400"/>
            <a:ext cx="3048000" cy="457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0732" name="Rectangle 13"/>
          <p:cNvSpPr>
            <a:spLocks noChangeArrowheads="1"/>
          </p:cNvSpPr>
          <p:nvPr/>
        </p:nvSpPr>
        <p:spPr bwMode="auto">
          <a:xfrm>
            <a:off x="609600" y="2362200"/>
            <a:ext cx="1035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b="1">
                <a:solidFill>
                  <a:srgbClr val="000000"/>
                </a:solidFill>
                <a:latin typeface="Arial" charset="0"/>
                <a:ea typeface="ＭＳ Ｐゴシック" charset="0"/>
              </a:rPr>
              <a:t>galactic</a:t>
            </a:r>
          </a:p>
        </p:txBody>
      </p:sp>
    </p:spTree>
    <p:extLst>
      <p:ext uri="{BB962C8B-B14F-4D97-AF65-F5344CB8AC3E}">
        <p14:creationId xmlns:p14="http://schemas.microsoft.com/office/powerpoint/2010/main" val="30206846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Grp="1" noChangeAspect="1"/>
          </p:cNvGraphicFramePr>
          <p:nvPr>
            <p:ph idx="4294967295"/>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44399"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1747" name="AutoShape 3"/>
          <p:cNvSpPr>
            <a:spLocks noChangeArrowheads="1"/>
          </p:cNvSpPr>
          <p:nvPr/>
        </p:nvSpPr>
        <p:spPr bwMode="auto">
          <a:xfrm>
            <a:off x="-1816100" y="2362200"/>
            <a:ext cx="10734675" cy="8540750"/>
          </a:xfrm>
          <a:prstGeom prst="roundRect">
            <a:avLst>
              <a:gd name="adj" fmla="val 16667"/>
            </a:avLst>
          </a:prstGeom>
          <a:solidFill>
            <a:schemeClr val="bg1"/>
          </a:solidFill>
          <a:ln w="9525">
            <a:solidFill>
              <a:schemeClr val="tx1"/>
            </a:solidFill>
            <a:round/>
            <a:headEnd/>
            <a:tailEnd/>
          </a:ln>
        </p:spPr>
        <p:txBody>
          <a:bodyPr wrap="none" anchor="ctr"/>
          <a:lstStyle/>
          <a:p>
            <a:pPr algn="ctr" defTabSz="914400" fontAlgn="base">
              <a:spcBef>
                <a:spcPct val="0"/>
              </a:spcBef>
              <a:spcAft>
                <a:spcPct val="0"/>
              </a:spcAft>
            </a:pPr>
            <a:endParaRPr lang="en-US" sz="3600" b="1">
              <a:solidFill>
                <a:srgbClr val="808080"/>
              </a:solidFill>
              <a:latin typeface="Lucida Grande" charset="0"/>
              <a:ea typeface="ＭＳ Ｐゴシック" charset="0"/>
              <a:cs typeface="ＭＳ Ｐゴシック" charset="0"/>
            </a:endParaRPr>
          </a:p>
        </p:txBody>
      </p:sp>
      <p:sp>
        <p:nvSpPr>
          <p:cNvPr id="31748" name="Text Box 4"/>
          <p:cNvSpPr txBox="1">
            <a:spLocks noChangeArrowheads="1"/>
          </p:cNvSpPr>
          <p:nvPr/>
        </p:nvSpPr>
        <p:spPr bwMode="auto">
          <a:xfrm>
            <a:off x="188913" y="2819400"/>
            <a:ext cx="10631487"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rtl="1" eaLnBrk="1" fontAlgn="base" hangingPunct="1">
              <a:spcBef>
                <a:spcPct val="0"/>
              </a:spcBef>
              <a:spcAft>
                <a:spcPct val="0"/>
              </a:spcAft>
            </a:pPr>
            <a:r>
              <a:rPr lang="en-US" sz="3200" b="1">
                <a:solidFill>
                  <a:srgbClr val="000000"/>
                </a:solidFill>
                <a:latin typeface="Lucida Grande" charset="0"/>
                <a:cs typeface="ＭＳ Ｐゴシック" charset="0"/>
              </a:rPr>
              <a:t> </a:t>
            </a:r>
          </a:p>
          <a:p>
            <a:pPr defTabSz="914400" rtl="1" eaLnBrk="1" fontAlgn="base" hangingPunct="1">
              <a:spcBef>
                <a:spcPct val="0"/>
              </a:spcBef>
              <a:spcAft>
                <a:spcPct val="0"/>
              </a:spcAft>
            </a:pPr>
            <a:r>
              <a:rPr lang="en-US" sz="3200" b="1">
                <a:solidFill>
                  <a:srgbClr val="000000"/>
                </a:solidFill>
                <a:latin typeface="Lucida Grande" charset="0"/>
                <a:cs typeface="ＭＳ Ｐゴシック" charset="0"/>
              </a:rPr>
              <a:t> 2x10</a:t>
            </a:r>
            <a:r>
              <a:rPr lang="en-US" sz="3200" b="1" baseline="30000">
                <a:solidFill>
                  <a:srgbClr val="000000"/>
                </a:solidFill>
                <a:latin typeface="Lucida Grande" charset="0"/>
                <a:cs typeface="ＭＳ Ｐゴシック" charset="0"/>
              </a:rPr>
              <a:t>51</a:t>
            </a:r>
            <a:r>
              <a:rPr lang="en-US" sz="3200" b="1">
                <a:solidFill>
                  <a:srgbClr val="000000"/>
                </a:solidFill>
                <a:latin typeface="Lucida Grande" charset="0"/>
                <a:cs typeface="ＭＳ Ｐゴシック" charset="0"/>
              </a:rPr>
              <a:t> erg per gamma ray burst</a:t>
            </a:r>
          </a:p>
          <a:p>
            <a:pPr defTabSz="914400" rtl="1" eaLnBrk="1" fontAlgn="base" hangingPunct="1">
              <a:lnSpc>
                <a:spcPct val="45000"/>
              </a:lnSpc>
              <a:spcBef>
                <a:spcPct val="0"/>
              </a:spcBef>
              <a:spcAft>
                <a:spcPct val="0"/>
              </a:spcAft>
            </a:pPr>
            <a:endParaRPr lang="en-US" sz="3600" b="1">
              <a:solidFill>
                <a:srgbClr val="000066"/>
              </a:solidFill>
              <a:latin typeface="Lucida Grande" charset="0"/>
              <a:cs typeface="ＭＳ Ｐゴシック"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r>
              <a:rPr lang="en-US" sz="3200" b="1">
                <a:solidFill>
                  <a:srgbClr val="808080"/>
                </a:solidFill>
                <a:latin typeface="Lucida Grande" charset="0"/>
                <a:cs typeface="ＭＳ Ｐゴシック" charset="0"/>
                <a:sym typeface="Wingdings" charset="0"/>
              </a:rPr>
              <a:t> e</a:t>
            </a:r>
            <a:r>
              <a:rPr lang="en-US" sz="3200" b="1">
                <a:solidFill>
                  <a:srgbClr val="808080"/>
                </a:solidFill>
                <a:latin typeface="Lucida Grande" charset="0"/>
                <a:cs typeface="ＭＳ Ｐゴシック" charset="0"/>
              </a:rPr>
              <a:t>nergy in cosmic rays ~ photons</a:t>
            </a:r>
          </a:p>
        </p:txBody>
      </p:sp>
      <p:sp>
        <p:nvSpPr>
          <p:cNvPr id="31749" name="AutoShape 5"/>
          <p:cNvSpPr>
            <a:spLocks noChangeArrowheads="1"/>
          </p:cNvSpPr>
          <p:nvPr/>
        </p:nvSpPr>
        <p:spPr bwMode="auto">
          <a:xfrm>
            <a:off x="-1828800" y="4572000"/>
            <a:ext cx="10439400" cy="830580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defTabSz="914400" fontAlgn="base">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31750" name="Rectangle 7"/>
          <p:cNvSpPr>
            <a:spLocks noGrp="1" noChangeArrowheads="1"/>
          </p:cNvSpPr>
          <p:nvPr>
            <p:ph type="title" idx="4294967295"/>
          </p:nvPr>
        </p:nvSpPr>
        <p:spPr>
          <a:xfrm>
            <a:off x="304800" y="914400"/>
            <a:ext cx="8458200" cy="1143000"/>
          </a:xfrm>
        </p:spPr>
        <p:txBody>
          <a:bodyPr/>
          <a:lstStyle/>
          <a:p>
            <a:pPr algn="l" eaLnBrk="1" hangingPunct="1">
              <a:buFont typeface="Wingdings" charset="0"/>
              <a:buChar char="à"/>
            </a:pPr>
            <a:r>
              <a:rPr lang="en-US" sz="2800" b="1">
                <a:solidFill>
                  <a:schemeClr val="bg1"/>
                </a:solidFill>
                <a:latin typeface="Lucida Grande" charset="0"/>
                <a:ea typeface="ＭＳ Ｐゴシック" charset="0"/>
              </a:rPr>
              <a:t> </a:t>
            </a:r>
            <a:r>
              <a:rPr lang="en-US" sz="3200" b="1">
                <a:solidFill>
                  <a:schemeClr val="bg1"/>
                </a:solidFill>
                <a:latin typeface="Lucida Grande" charset="0"/>
                <a:ea typeface="ＭＳ Ｐゴシック" charset="0"/>
              </a:rPr>
              <a:t>energy in extra-galactic cosmic</a:t>
            </a:r>
            <a:br>
              <a:rPr lang="en-US" sz="3200" b="1">
                <a:solidFill>
                  <a:schemeClr val="bg1"/>
                </a:solidFill>
                <a:latin typeface="Lucida Grande" charset="0"/>
                <a:ea typeface="ＭＳ Ｐゴシック" charset="0"/>
              </a:rPr>
            </a:br>
            <a:r>
              <a:rPr lang="en-US" sz="3200" b="1">
                <a:solidFill>
                  <a:schemeClr val="bg1"/>
                </a:solidFill>
                <a:latin typeface="Lucida Grande" charset="0"/>
                <a:ea typeface="ＭＳ Ｐゴシック" charset="0"/>
              </a:rPr>
              <a:t>    rays</a:t>
            </a:r>
            <a:r>
              <a:rPr lang="en-US" sz="1800" b="1">
                <a:solidFill>
                  <a:schemeClr val="bg1"/>
                </a:solidFill>
                <a:latin typeface="Lucida Grande" charset="0"/>
                <a:ea typeface="ＭＳ Ｐゴシック" charset="0"/>
              </a:rPr>
              <a:t> </a:t>
            </a:r>
            <a:r>
              <a:rPr lang="en-US" sz="3200" b="1">
                <a:solidFill>
                  <a:schemeClr val="bg1"/>
                </a:solidFill>
                <a:latin typeface="Lucida Grande" charset="0"/>
                <a:ea typeface="ＭＳ Ｐゴシック" charset="0"/>
              </a:rPr>
              <a:t>is</a:t>
            </a:r>
            <a:r>
              <a:rPr lang="en-US" sz="1800" b="1">
                <a:solidFill>
                  <a:schemeClr val="bg1"/>
                </a:solidFill>
                <a:latin typeface="Lucida Grande" charset="0"/>
                <a:ea typeface="ＭＳ Ｐゴシック" charset="0"/>
              </a:rPr>
              <a:t> </a:t>
            </a:r>
            <a:r>
              <a:rPr lang="en-US" sz="3600" b="1">
                <a:solidFill>
                  <a:schemeClr val="bg1"/>
                </a:solidFill>
                <a:latin typeface="Lucida Grande" charset="0"/>
                <a:ea typeface="ＭＳ Ｐゴシック" charset="0"/>
              </a:rPr>
              <a:t>~ </a:t>
            </a:r>
            <a:r>
              <a:rPr lang="en-US" sz="3200" b="1">
                <a:solidFill>
                  <a:schemeClr val="bg1"/>
                </a:solidFill>
                <a:latin typeface="Lucida Grande" charset="0"/>
                <a:ea typeface="ＭＳ Ｐゴシック" charset="0"/>
              </a:rPr>
              <a:t>3x10</a:t>
            </a:r>
            <a:r>
              <a:rPr lang="en-US" sz="3200" b="1" baseline="30000">
                <a:solidFill>
                  <a:schemeClr val="bg1"/>
                </a:solidFill>
                <a:latin typeface="Lucida Grande" charset="0"/>
                <a:ea typeface="ＭＳ Ｐゴシック" charset="0"/>
              </a:rPr>
              <a:t>-19</a:t>
            </a:r>
            <a:r>
              <a:rPr lang="en-US" sz="3200" b="1">
                <a:solidFill>
                  <a:schemeClr val="bg1"/>
                </a:solidFill>
                <a:latin typeface="Lucida Grande" charset="0"/>
                <a:ea typeface="ＭＳ Ｐゴシック" charset="0"/>
              </a:rPr>
              <a:t> erg/cm</a:t>
            </a:r>
            <a:r>
              <a:rPr lang="en-US" sz="3200" b="1" baseline="30000">
                <a:solidFill>
                  <a:schemeClr val="bg1"/>
                </a:solidFill>
                <a:latin typeface="Lucida Grande" charset="0"/>
                <a:ea typeface="ＭＳ Ｐゴシック" charset="0"/>
              </a:rPr>
              <a:t>3</a:t>
            </a:r>
            <a:r>
              <a:rPr lang="en-US" sz="4000" baseline="30000">
                <a:solidFill>
                  <a:schemeClr val="bg1"/>
                </a:solidFill>
                <a:latin typeface="Lucida Grande" charset="0"/>
                <a:ea typeface="ＭＳ Ｐゴシック" charset="0"/>
              </a:rPr>
              <a:t/>
            </a:r>
            <a:br>
              <a:rPr lang="en-US" sz="4000" baseline="30000">
                <a:solidFill>
                  <a:schemeClr val="bg1"/>
                </a:solidFill>
                <a:latin typeface="Lucida Grande" charset="0"/>
                <a:ea typeface="ＭＳ Ｐゴシック" charset="0"/>
              </a:rPr>
            </a:br>
            <a:r>
              <a:rPr lang="en-US" sz="4000" b="1">
                <a:solidFill>
                  <a:srgbClr val="960C07"/>
                </a:solidFill>
                <a:latin typeface="Lucida Grande" charset="0"/>
                <a:ea typeface="ＭＳ Ｐゴシック" charset="0"/>
              </a:rPr>
              <a:t>  </a:t>
            </a:r>
            <a:r>
              <a:rPr lang="en-US" sz="4000" b="1" baseline="30000">
                <a:solidFill>
                  <a:srgbClr val="960C07"/>
                </a:solidFill>
                <a:latin typeface="Lucida Grande" charset="0"/>
                <a:ea typeface="ＭＳ Ｐゴシック" charset="0"/>
              </a:rPr>
              <a:t> 	</a:t>
            </a:r>
          </a:p>
        </p:txBody>
      </p:sp>
    </p:spTree>
    <p:extLst>
      <p:ext uri="{BB962C8B-B14F-4D97-AF65-F5344CB8AC3E}">
        <p14:creationId xmlns:p14="http://schemas.microsoft.com/office/powerpoint/2010/main" val="22724114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Grp="1" noChangeAspect="1"/>
          </p:cNvGraphicFramePr>
          <p:nvPr>
            <p:ph idx="4294967295"/>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45423"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2771" name="AutoShape 3"/>
          <p:cNvSpPr>
            <a:spLocks noChangeArrowheads="1"/>
          </p:cNvSpPr>
          <p:nvPr/>
        </p:nvSpPr>
        <p:spPr bwMode="auto">
          <a:xfrm>
            <a:off x="-1816100" y="2362200"/>
            <a:ext cx="10734675" cy="8540750"/>
          </a:xfrm>
          <a:prstGeom prst="roundRect">
            <a:avLst>
              <a:gd name="adj" fmla="val 16667"/>
            </a:avLst>
          </a:prstGeom>
          <a:solidFill>
            <a:schemeClr val="bg1"/>
          </a:solidFill>
          <a:ln w="9525">
            <a:solidFill>
              <a:schemeClr val="tx1"/>
            </a:solidFill>
            <a:round/>
            <a:headEnd/>
            <a:tailEnd/>
          </a:ln>
        </p:spPr>
        <p:txBody>
          <a:bodyPr wrap="none" anchor="ctr"/>
          <a:lstStyle/>
          <a:p>
            <a:pPr algn="ctr" defTabSz="914400" fontAlgn="base">
              <a:spcBef>
                <a:spcPct val="0"/>
              </a:spcBef>
              <a:spcAft>
                <a:spcPct val="0"/>
              </a:spcAft>
            </a:pPr>
            <a:endParaRPr lang="en-US" sz="3600" b="1">
              <a:solidFill>
                <a:srgbClr val="808080"/>
              </a:solidFill>
              <a:latin typeface="Lucida Grande" charset="0"/>
              <a:ea typeface="ＭＳ Ｐゴシック" charset="0"/>
              <a:cs typeface="ＭＳ Ｐゴシック" charset="0"/>
            </a:endParaRPr>
          </a:p>
        </p:txBody>
      </p:sp>
      <p:sp>
        <p:nvSpPr>
          <p:cNvPr id="32772" name="Text Box 4"/>
          <p:cNvSpPr txBox="1">
            <a:spLocks noChangeArrowheads="1"/>
          </p:cNvSpPr>
          <p:nvPr/>
        </p:nvSpPr>
        <p:spPr bwMode="auto">
          <a:xfrm>
            <a:off x="188913" y="2819400"/>
            <a:ext cx="10631487"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rtl="1" eaLnBrk="1" fontAlgn="base" hangingPunct="1">
              <a:spcBef>
                <a:spcPct val="0"/>
              </a:spcBef>
              <a:spcAft>
                <a:spcPct val="0"/>
              </a:spcAft>
            </a:pPr>
            <a:r>
              <a:rPr lang="en-US" sz="3200" b="1">
                <a:solidFill>
                  <a:srgbClr val="000000"/>
                </a:solidFill>
                <a:latin typeface="Lucida Grande" charset="0"/>
                <a:cs typeface="ＭＳ Ｐゴシック" charset="0"/>
              </a:rPr>
              <a:t> </a:t>
            </a:r>
          </a:p>
          <a:p>
            <a:pPr defTabSz="914400" rtl="1" eaLnBrk="1" fontAlgn="base" hangingPunct="1">
              <a:spcBef>
                <a:spcPct val="0"/>
              </a:spcBef>
              <a:spcAft>
                <a:spcPct val="0"/>
              </a:spcAft>
            </a:pPr>
            <a:r>
              <a:rPr lang="en-US" sz="3200" b="1">
                <a:solidFill>
                  <a:srgbClr val="000000"/>
                </a:solidFill>
                <a:latin typeface="Lucida Grande" charset="0"/>
                <a:cs typeface="ＭＳ Ｐゴシック" charset="0"/>
              </a:rPr>
              <a:t> 2x10</a:t>
            </a:r>
            <a:r>
              <a:rPr lang="en-US" sz="3200" b="1" baseline="30000">
                <a:solidFill>
                  <a:srgbClr val="000000"/>
                </a:solidFill>
                <a:latin typeface="Lucida Grande" charset="0"/>
                <a:cs typeface="ＭＳ Ｐゴシック" charset="0"/>
              </a:rPr>
              <a:t>51</a:t>
            </a:r>
            <a:r>
              <a:rPr lang="en-US" sz="3200" b="1">
                <a:solidFill>
                  <a:srgbClr val="000000"/>
                </a:solidFill>
                <a:latin typeface="Lucida Grande" charset="0"/>
                <a:cs typeface="ＭＳ Ｐゴシック" charset="0"/>
              </a:rPr>
              <a:t> erg per gamma ray burst</a:t>
            </a:r>
          </a:p>
          <a:p>
            <a:pPr defTabSz="914400" rtl="1" eaLnBrk="1" fontAlgn="base" hangingPunct="1">
              <a:lnSpc>
                <a:spcPct val="45000"/>
              </a:lnSpc>
              <a:spcBef>
                <a:spcPct val="0"/>
              </a:spcBef>
              <a:spcAft>
                <a:spcPct val="0"/>
              </a:spcAft>
            </a:pPr>
            <a:endParaRPr lang="en-US" sz="3600" b="1">
              <a:solidFill>
                <a:srgbClr val="000066"/>
              </a:solidFill>
              <a:latin typeface="Lucida Grande" charset="0"/>
              <a:cs typeface="ＭＳ Ｐゴシック"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endParaRPr lang="en-US" sz="36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r>
              <a:rPr lang="en-US" sz="3200" b="1">
                <a:solidFill>
                  <a:srgbClr val="808080"/>
                </a:solidFill>
                <a:latin typeface="Lucida Grande" charset="0"/>
                <a:cs typeface="ＭＳ Ｐゴシック" charset="0"/>
                <a:sym typeface="Wingdings" charset="0"/>
              </a:rPr>
              <a:t> </a:t>
            </a:r>
          </a:p>
          <a:p>
            <a:pPr defTabSz="914400" rtl="1" eaLnBrk="1" fontAlgn="base" hangingPunct="1">
              <a:lnSpc>
                <a:spcPct val="55000"/>
              </a:lnSpc>
              <a:spcBef>
                <a:spcPct val="0"/>
              </a:spcBef>
              <a:spcAft>
                <a:spcPct val="0"/>
              </a:spcAft>
            </a:pPr>
            <a:endParaRPr lang="en-US" sz="3200" b="1">
              <a:solidFill>
                <a:srgbClr val="808080"/>
              </a:solidFill>
              <a:latin typeface="Lucida Grande" charset="0"/>
              <a:cs typeface="ＭＳ Ｐゴシック" charset="0"/>
              <a:sym typeface="Wingdings" charset="0"/>
            </a:endParaRPr>
          </a:p>
          <a:p>
            <a:pPr defTabSz="914400" rtl="1" eaLnBrk="1" fontAlgn="base" hangingPunct="1">
              <a:lnSpc>
                <a:spcPct val="55000"/>
              </a:lnSpc>
              <a:spcBef>
                <a:spcPct val="0"/>
              </a:spcBef>
              <a:spcAft>
                <a:spcPct val="0"/>
              </a:spcAft>
            </a:pPr>
            <a:r>
              <a:rPr lang="en-US" sz="3200" b="1">
                <a:solidFill>
                  <a:srgbClr val="808080"/>
                </a:solidFill>
                <a:latin typeface="Lucida Grande" charset="0"/>
                <a:cs typeface="ＭＳ Ｐゴシック" charset="0"/>
                <a:sym typeface="Wingdings" charset="0"/>
              </a:rPr>
              <a:t> e</a:t>
            </a:r>
            <a:r>
              <a:rPr lang="en-US" sz="3200" b="1">
                <a:solidFill>
                  <a:srgbClr val="808080"/>
                </a:solidFill>
                <a:latin typeface="Lucida Grande" charset="0"/>
                <a:cs typeface="ＭＳ Ｐゴシック" charset="0"/>
              </a:rPr>
              <a:t>nergy in cosmic rays ~ photons</a:t>
            </a:r>
          </a:p>
        </p:txBody>
      </p:sp>
      <p:sp>
        <p:nvSpPr>
          <p:cNvPr id="32773" name="AutoShape 5"/>
          <p:cNvSpPr>
            <a:spLocks noChangeArrowheads="1"/>
          </p:cNvSpPr>
          <p:nvPr/>
        </p:nvSpPr>
        <p:spPr bwMode="auto">
          <a:xfrm>
            <a:off x="-1828800" y="4572000"/>
            <a:ext cx="10439400" cy="8305800"/>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defTabSz="914400" fontAlgn="base">
              <a:spcBef>
                <a:spcPct val="0"/>
              </a:spcBef>
              <a:spcAft>
                <a:spcPct val="0"/>
              </a:spcAft>
            </a:pPr>
            <a:endParaRPr lang="en-US" sz="2400">
              <a:solidFill>
                <a:srgbClr val="000000"/>
              </a:solidFill>
              <a:latin typeface="Times New Roman" charset="0"/>
              <a:ea typeface="ＭＳ Ｐゴシック" charset="0"/>
              <a:cs typeface="ＭＳ Ｐゴシック" charset="0"/>
            </a:endParaRPr>
          </a:p>
        </p:txBody>
      </p:sp>
      <p:sp>
        <p:nvSpPr>
          <p:cNvPr id="32774" name="Rectangle 7"/>
          <p:cNvSpPr>
            <a:spLocks noGrp="1" noChangeArrowheads="1"/>
          </p:cNvSpPr>
          <p:nvPr>
            <p:ph type="title" idx="4294967295"/>
          </p:nvPr>
        </p:nvSpPr>
        <p:spPr>
          <a:xfrm>
            <a:off x="304800" y="914400"/>
            <a:ext cx="8458200" cy="1143000"/>
          </a:xfrm>
        </p:spPr>
        <p:txBody>
          <a:bodyPr/>
          <a:lstStyle/>
          <a:p>
            <a:pPr algn="l" eaLnBrk="1" hangingPunct="1">
              <a:buFont typeface="Wingdings" charset="0"/>
              <a:buChar char="à"/>
            </a:pPr>
            <a:r>
              <a:rPr lang="en-US" sz="2800" b="1">
                <a:solidFill>
                  <a:schemeClr val="bg1"/>
                </a:solidFill>
                <a:latin typeface="Lucida Grande" charset="0"/>
                <a:ea typeface="ＭＳ Ｐゴシック" charset="0"/>
              </a:rPr>
              <a:t> </a:t>
            </a:r>
            <a:r>
              <a:rPr lang="en-US" sz="3200" b="1">
                <a:solidFill>
                  <a:schemeClr val="bg1"/>
                </a:solidFill>
                <a:latin typeface="Lucida Grande" charset="0"/>
                <a:ea typeface="ＭＳ Ｐゴシック" charset="0"/>
              </a:rPr>
              <a:t>energy in extra-galactic cosmic</a:t>
            </a:r>
            <a:br>
              <a:rPr lang="en-US" sz="3200" b="1">
                <a:solidFill>
                  <a:schemeClr val="bg1"/>
                </a:solidFill>
                <a:latin typeface="Lucida Grande" charset="0"/>
                <a:ea typeface="ＭＳ Ｐゴシック" charset="0"/>
              </a:rPr>
            </a:br>
            <a:r>
              <a:rPr lang="en-US" sz="3200" b="1">
                <a:solidFill>
                  <a:schemeClr val="bg1"/>
                </a:solidFill>
                <a:latin typeface="Lucida Grande" charset="0"/>
                <a:ea typeface="ＭＳ Ｐゴシック" charset="0"/>
              </a:rPr>
              <a:t>    rays</a:t>
            </a:r>
            <a:r>
              <a:rPr lang="en-US" sz="1800" b="1">
                <a:solidFill>
                  <a:schemeClr val="bg1"/>
                </a:solidFill>
                <a:latin typeface="Lucida Grande" charset="0"/>
                <a:ea typeface="ＭＳ Ｐゴシック" charset="0"/>
              </a:rPr>
              <a:t> </a:t>
            </a:r>
            <a:r>
              <a:rPr lang="en-US" sz="3200" b="1">
                <a:solidFill>
                  <a:schemeClr val="bg1"/>
                </a:solidFill>
                <a:latin typeface="Lucida Grande" charset="0"/>
                <a:ea typeface="ＭＳ Ｐゴシック" charset="0"/>
              </a:rPr>
              <a:t>is</a:t>
            </a:r>
            <a:r>
              <a:rPr lang="en-US" sz="1800" b="1">
                <a:solidFill>
                  <a:schemeClr val="bg1"/>
                </a:solidFill>
                <a:latin typeface="Lucida Grande" charset="0"/>
                <a:ea typeface="ＭＳ Ｐゴシック" charset="0"/>
              </a:rPr>
              <a:t> </a:t>
            </a:r>
            <a:r>
              <a:rPr lang="en-US" sz="3600" b="1">
                <a:solidFill>
                  <a:schemeClr val="bg1"/>
                </a:solidFill>
                <a:latin typeface="Lucida Grande" charset="0"/>
                <a:ea typeface="ＭＳ Ｐゴシック" charset="0"/>
              </a:rPr>
              <a:t>~ </a:t>
            </a:r>
            <a:r>
              <a:rPr lang="en-US" sz="3200" b="1">
                <a:solidFill>
                  <a:schemeClr val="bg1"/>
                </a:solidFill>
                <a:latin typeface="Lucida Grande" charset="0"/>
                <a:ea typeface="ＭＳ Ｐゴシック" charset="0"/>
              </a:rPr>
              <a:t>3x10</a:t>
            </a:r>
            <a:r>
              <a:rPr lang="en-US" sz="3200" b="1" baseline="30000">
                <a:solidFill>
                  <a:schemeClr val="bg1"/>
                </a:solidFill>
                <a:latin typeface="Lucida Grande" charset="0"/>
                <a:ea typeface="ＭＳ Ｐゴシック" charset="0"/>
              </a:rPr>
              <a:t>-19</a:t>
            </a:r>
            <a:r>
              <a:rPr lang="en-US" sz="3200" b="1">
                <a:solidFill>
                  <a:schemeClr val="bg1"/>
                </a:solidFill>
                <a:latin typeface="Lucida Grande" charset="0"/>
                <a:ea typeface="ＭＳ Ｐゴシック" charset="0"/>
              </a:rPr>
              <a:t> erg/cm</a:t>
            </a:r>
            <a:r>
              <a:rPr lang="en-US" sz="3200" b="1" baseline="30000">
                <a:solidFill>
                  <a:schemeClr val="bg1"/>
                </a:solidFill>
                <a:latin typeface="Lucida Grande" charset="0"/>
                <a:ea typeface="ＭＳ Ｐゴシック" charset="0"/>
              </a:rPr>
              <a:t>3</a:t>
            </a:r>
            <a:r>
              <a:rPr lang="en-US" sz="4000" baseline="30000">
                <a:solidFill>
                  <a:schemeClr val="bg1"/>
                </a:solidFill>
                <a:latin typeface="Lucida Grande" charset="0"/>
                <a:ea typeface="ＭＳ Ｐゴシック" charset="0"/>
              </a:rPr>
              <a:t/>
            </a:r>
            <a:br>
              <a:rPr lang="en-US" sz="4000" baseline="30000">
                <a:solidFill>
                  <a:schemeClr val="bg1"/>
                </a:solidFill>
                <a:latin typeface="Lucida Grande" charset="0"/>
                <a:ea typeface="ＭＳ Ｐゴシック" charset="0"/>
              </a:rPr>
            </a:br>
            <a:r>
              <a:rPr lang="en-US" sz="4000" b="1">
                <a:solidFill>
                  <a:srgbClr val="960C07"/>
                </a:solidFill>
                <a:latin typeface="Lucida Grande" charset="0"/>
                <a:ea typeface="ＭＳ Ｐゴシック" charset="0"/>
              </a:rPr>
              <a:t>  </a:t>
            </a:r>
            <a:r>
              <a:rPr lang="en-US" sz="4000" b="1" baseline="30000">
                <a:solidFill>
                  <a:srgbClr val="960C07"/>
                </a:solidFill>
                <a:latin typeface="Lucida Grande" charset="0"/>
                <a:ea typeface="ＭＳ Ｐゴシック" charset="0"/>
              </a:rPr>
              <a:t> 	</a:t>
            </a:r>
          </a:p>
        </p:txBody>
      </p:sp>
      <p:sp>
        <p:nvSpPr>
          <p:cNvPr id="165895" name="Text Box 7"/>
          <p:cNvSpPr txBox="1">
            <a:spLocks noChangeArrowheads="1"/>
          </p:cNvSpPr>
          <p:nvPr/>
        </p:nvSpPr>
        <p:spPr bwMode="auto">
          <a:xfrm>
            <a:off x="214313" y="2697163"/>
            <a:ext cx="59578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3200" b="1">
                <a:solidFill>
                  <a:srgbClr val="000000"/>
                </a:solidFill>
                <a:latin typeface="Lucida Grande" charset="0"/>
                <a:cs typeface="ＭＳ Ｐゴシック" charset="0"/>
              </a:rPr>
              <a:t> 3x10</a:t>
            </a:r>
            <a:r>
              <a:rPr lang="en-US" sz="3200" b="1" baseline="30000">
                <a:solidFill>
                  <a:srgbClr val="000000"/>
                </a:solidFill>
                <a:latin typeface="Lucida Grande" charset="0"/>
                <a:cs typeface="ＭＳ Ｐゴシック" charset="0"/>
              </a:rPr>
              <a:t>44</a:t>
            </a:r>
            <a:r>
              <a:rPr lang="en-US" sz="3200" b="1">
                <a:solidFill>
                  <a:srgbClr val="000000"/>
                </a:solidFill>
                <a:latin typeface="Lucida Grande" charset="0"/>
                <a:cs typeface="ＭＳ Ｐゴシック" charset="0"/>
              </a:rPr>
              <a:t> erg/s per active galaxy</a:t>
            </a:r>
          </a:p>
        </p:txBody>
      </p:sp>
    </p:spTree>
    <p:extLst>
      <p:ext uri="{BB962C8B-B14F-4D97-AF65-F5344CB8AC3E}">
        <p14:creationId xmlns:p14="http://schemas.microsoft.com/office/powerpoint/2010/main" val="13517363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65895">
                                            <p:txEl>
                                              <p:pRg st="0" end="0"/>
                                            </p:txEl>
                                          </p:spTgt>
                                        </p:tgtEl>
                                        <p:attrNameLst>
                                          <p:attrName>style.visibility</p:attrName>
                                        </p:attrNameLst>
                                      </p:cBhvr>
                                      <p:to>
                                        <p:strVal val="visible"/>
                                      </p:to>
                                    </p:set>
                                    <p:animEffect transition="in" filter="checkerboard(across)">
                                      <p:cBhvr>
                                        <p:cTn id="7" dur="500"/>
                                        <p:tgtEl>
                                          <p:spTgt spid="1658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2897" name="Picture 1" descr="discovery_hiR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 y="0"/>
            <a:ext cx="8875713" cy="6858000"/>
          </a:xfrm>
          <a:prstGeom prst="rect">
            <a:avLst/>
          </a:prstGeom>
          <a:solidFill>
            <a:schemeClr val="bg1">
              <a:lumMod val="65000"/>
            </a:schemeClr>
          </a:solidFill>
          <a:ln>
            <a:noFill/>
          </a:ln>
          <a:extLst/>
        </p:spPr>
      </p:pic>
      <p:graphicFrame>
        <p:nvGraphicFramePr>
          <p:cNvPr id="4" name="Object 3"/>
          <p:cNvGraphicFramePr>
            <a:graphicFrameLocks noChangeAspect="1"/>
          </p:cNvGraphicFramePr>
          <p:nvPr>
            <p:extLst>
              <p:ext uri="{D42A27DB-BD31-4B8C-83A1-F6EECF244321}">
                <p14:modId xmlns:p14="http://schemas.microsoft.com/office/powerpoint/2010/main" val="43741157"/>
              </p:ext>
            </p:extLst>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148505" name="Equation" r:id="rId4" imgW="114300" imgH="165100" progId="Equation.3">
                  <p:embed/>
                </p:oleObj>
              </mc:Choice>
              <mc:Fallback>
                <p:oleObj name="Equation" r:id="rId4" imgW="114300" imgH="165100" progId="Equation.3">
                  <p:embed/>
                  <p:pic>
                    <p:nvPicPr>
                      <p:cNvPr id="0" name=""/>
                      <p:cNvPicPr/>
                      <p:nvPr/>
                    </p:nvPicPr>
                    <p:blipFill>
                      <a:blip r:embed="rId5"/>
                      <a:stretch>
                        <a:fillRect/>
                      </a:stretch>
                    </p:blipFill>
                    <p:spPr>
                      <a:xfrm>
                        <a:off x="4514850" y="3346450"/>
                        <a:ext cx="114300" cy="165100"/>
                      </a:xfrm>
                      <a:prstGeom prst="rect">
                        <a:avLst/>
                      </a:prstGeom>
                    </p:spPr>
                  </p:pic>
                </p:oleObj>
              </mc:Fallback>
            </mc:AlternateContent>
          </a:graphicData>
        </a:graphic>
      </p:graphicFrame>
      <p:sp>
        <p:nvSpPr>
          <p:cNvPr id="6" name="Rectangle 5"/>
          <p:cNvSpPr/>
          <p:nvPr/>
        </p:nvSpPr>
        <p:spPr>
          <a:xfrm>
            <a:off x="609599" y="4368800"/>
            <a:ext cx="1049867" cy="142240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latin typeface="Calibri"/>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535356367"/>
              </p:ext>
            </p:extLst>
          </p:nvPr>
        </p:nvGraphicFramePr>
        <p:xfrm>
          <a:off x="6846595" y="5791200"/>
          <a:ext cx="2106828" cy="882590"/>
        </p:xfrm>
        <a:graphic>
          <a:graphicData uri="http://schemas.openxmlformats.org/presentationml/2006/ole">
            <mc:AlternateContent xmlns:mc="http://schemas.openxmlformats.org/markup-compatibility/2006">
              <mc:Choice xmlns:v="urn:schemas-microsoft-com:vml" Requires="v">
                <p:oleObj spid="_x0000_s148506" name="Equation" r:id="rId6" imgW="939800" imgH="393700" progId="Equation.3">
                  <p:embed/>
                </p:oleObj>
              </mc:Choice>
              <mc:Fallback>
                <p:oleObj name="Equation" r:id="rId6" imgW="939800" imgH="393700" progId="Equation.3">
                  <p:embed/>
                  <p:pic>
                    <p:nvPicPr>
                      <p:cNvPr id="0" name=""/>
                      <p:cNvPicPr/>
                      <p:nvPr/>
                    </p:nvPicPr>
                    <p:blipFill>
                      <a:blip r:embed="rId7"/>
                      <a:stretch>
                        <a:fillRect/>
                      </a:stretch>
                    </p:blipFill>
                    <p:spPr>
                      <a:xfrm>
                        <a:off x="6846595" y="5791200"/>
                        <a:ext cx="2106828" cy="882590"/>
                      </a:xfrm>
                      <a:prstGeom prst="rect">
                        <a:avLst/>
                      </a:prstGeom>
                      <a:solidFill>
                        <a:schemeClr val="bg1">
                          <a:lumMod val="65000"/>
                        </a:schemeClr>
                      </a:solidFill>
                    </p:spPr>
                  </p:pic>
                </p:oleObj>
              </mc:Fallback>
            </mc:AlternateContent>
          </a:graphicData>
        </a:graphic>
      </p:graphicFrame>
      <p:sp>
        <p:nvSpPr>
          <p:cNvPr id="2" name="TextBox 1"/>
          <p:cNvSpPr txBox="1"/>
          <p:nvPr/>
        </p:nvSpPr>
        <p:spPr>
          <a:xfrm>
            <a:off x="1905094" y="264619"/>
            <a:ext cx="5750554" cy="461665"/>
          </a:xfrm>
          <a:prstGeom prst="rect">
            <a:avLst/>
          </a:prstGeom>
          <a:solidFill>
            <a:schemeClr val="bg1">
              <a:lumMod val="65000"/>
            </a:schemeClr>
          </a:solidFill>
        </p:spPr>
        <p:txBody>
          <a:bodyPr wrap="square" rtlCol="0">
            <a:spAutoFit/>
          </a:bodyPr>
          <a:lstStyle/>
          <a:p>
            <a:r>
              <a:rPr lang="en-US" sz="2400" dirty="0">
                <a:solidFill>
                  <a:prstClr val="black"/>
                </a:solidFill>
                <a:latin typeface="Arial"/>
                <a:cs typeface="Arial"/>
              </a:rPr>
              <a:t>r</a:t>
            </a:r>
            <a:r>
              <a:rPr lang="en-US" sz="2400" dirty="0" smtClean="0">
                <a:solidFill>
                  <a:prstClr val="black"/>
                </a:solidFill>
                <a:latin typeface="Arial"/>
                <a:cs typeface="Arial"/>
              </a:rPr>
              <a:t>ationale for a kilometer-scale detector</a:t>
            </a:r>
            <a:endParaRPr lang="en-US" sz="2400" dirty="0">
              <a:solidFill>
                <a:prstClr val="black"/>
              </a:solidFill>
              <a:latin typeface="Arial"/>
              <a:cs typeface="Arial"/>
            </a:endParaRPr>
          </a:p>
        </p:txBody>
      </p:sp>
    </p:spTree>
    <p:extLst>
      <p:ext uri="{BB962C8B-B14F-4D97-AF65-F5344CB8AC3E}">
        <p14:creationId xmlns:p14="http://schemas.microsoft.com/office/powerpoint/2010/main" val="33393526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146447"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795" name="Rectangle 3"/>
          <p:cNvSpPr>
            <a:spLocks noChangeArrowheads="1"/>
          </p:cNvSpPr>
          <p:nvPr/>
        </p:nvSpPr>
        <p:spPr bwMode="auto">
          <a:xfrm>
            <a:off x="-88900" y="0"/>
            <a:ext cx="5084763"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796" name="Text Box 4"/>
          <p:cNvSpPr txBox="1">
            <a:spLocks noChangeArrowheads="1"/>
          </p:cNvSpPr>
          <p:nvPr/>
        </p:nvSpPr>
        <p:spPr bwMode="auto">
          <a:xfrm>
            <a:off x="6324600" y="2708275"/>
            <a:ext cx="2274888"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74320" tIns="274320" rIns="274320" bIns="274320">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ctr" defTabSz="914400" fontAlgn="base">
              <a:lnSpc>
                <a:spcPct val="85000"/>
              </a:lnSpc>
              <a:spcBef>
                <a:spcPct val="0"/>
              </a:spcBef>
              <a:spcAft>
                <a:spcPct val="0"/>
              </a:spcAft>
            </a:pPr>
            <a:r>
              <a:rPr lang="en-US" sz="3600">
                <a:solidFill>
                  <a:srgbClr val="FFFFFF"/>
                </a:solidFill>
                <a:latin typeface="Impact" charset="0"/>
              </a:rPr>
              <a:t>radiation</a:t>
            </a:r>
          </a:p>
          <a:p>
            <a:pPr algn="ctr" defTabSz="914400" fontAlgn="base">
              <a:lnSpc>
                <a:spcPct val="85000"/>
              </a:lnSpc>
              <a:spcBef>
                <a:spcPct val="0"/>
              </a:spcBef>
              <a:spcAft>
                <a:spcPct val="0"/>
              </a:spcAft>
            </a:pPr>
            <a:r>
              <a:rPr lang="en-US" sz="3600">
                <a:solidFill>
                  <a:srgbClr val="FFFFFF"/>
                </a:solidFill>
                <a:latin typeface="Impact" charset="0"/>
              </a:rPr>
              <a:t>and dust</a:t>
            </a:r>
          </a:p>
        </p:txBody>
      </p:sp>
      <p:sp>
        <p:nvSpPr>
          <p:cNvPr id="33797" name="Line 5"/>
          <p:cNvSpPr>
            <a:spLocks noChangeShapeType="1"/>
          </p:cNvSpPr>
          <p:nvPr/>
        </p:nvSpPr>
        <p:spPr bwMode="auto">
          <a:xfrm>
            <a:off x="2133600" y="1676400"/>
            <a:ext cx="4343400" cy="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798" name="Line 6"/>
          <p:cNvSpPr>
            <a:spLocks noChangeShapeType="1"/>
          </p:cNvSpPr>
          <p:nvPr/>
        </p:nvSpPr>
        <p:spPr bwMode="auto">
          <a:xfrm>
            <a:off x="2514600" y="3429000"/>
            <a:ext cx="3962400" cy="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799" name="Text Box 7"/>
          <p:cNvSpPr txBox="1">
            <a:spLocks noChangeArrowheads="1"/>
          </p:cNvSpPr>
          <p:nvPr/>
        </p:nvSpPr>
        <p:spPr bwMode="auto">
          <a:xfrm>
            <a:off x="6324600" y="1111250"/>
            <a:ext cx="25908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20" tIns="274320" rIns="274320" bIns="274320">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algn="ctr" defTabSz="914400" fontAlgn="base">
              <a:spcBef>
                <a:spcPct val="0"/>
              </a:spcBef>
              <a:spcAft>
                <a:spcPct val="0"/>
              </a:spcAft>
            </a:pPr>
            <a:r>
              <a:rPr lang="en-US" sz="3600">
                <a:solidFill>
                  <a:srgbClr val="FFFFFF"/>
                </a:solidFill>
                <a:latin typeface="Impact" charset="0"/>
              </a:rPr>
              <a:t>black hole</a:t>
            </a:r>
            <a:endParaRPr lang="en-US" sz="3600">
              <a:solidFill>
                <a:srgbClr val="3333CC"/>
              </a:solidFill>
              <a:latin typeface="Times" charset="0"/>
            </a:endParaRPr>
          </a:p>
        </p:txBody>
      </p:sp>
      <p:sp>
        <p:nvSpPr>
          <p:cNvPr id="167944" name="Text Box 8"/>
          <p:cNvSpPr txBox="1">
            <a:spLocks noChangeArrowheads="1"/>
          </p:cNvSpPr>
          <p:nvPr/>
        </p:nvSpPr>
        <p:spPr bwMode="auto">
          <a:xfrm>
            <a:off x="5410200" y="5562600"/>
            <a:ext cx="3810000" cy="1336675"/>
          </a:xfrm>
          <a:prstGeom prst="rect">
            <a:avLst/>
          </a:prstGeom>
          <a:noFill/>
          <a:ln w="9525">
            <a:noFill/>
            <a:miter lim="800000"/>
            <a:headEnd/>
            <a:tailEnd/>
          </a:ln>
          <a:effectLst/>
        </p:spPr>
        <p:txBody>
          <a:bodyPr>
            <a:spAutoFit/>
          </a:bodyPr>
          <a:lstStyle/>
          <a:p>
            <a:pPr defTabSz="914400" eaLnBrk="0" fontAlgn="base" hangingPunct="0">
              <a:spcBef>
                <a:spcPct val="0"/>
              </a:spcBef>
              <a:spcAft>
                <a:spcPct val="0"/>
              </a:spcAft>
              <a:defRPr/>
            </a:pPr>
            <a:r>
              <a:rPr lang="en-US" sz="3200" b="1">
                <a:solidFill>
                  <a:srgbClr val="B2B2B2"/>
                </a:solidFill>
                <a:latin typeface="Times" pitchFamily="18" charset="0"/>
                <a:ea typeface="ＭＳ Ｐゴシック" charset="0"/>
              </a:rPr>
              <a:t>                </a:t>
            </a:r>
            <a:r>
              <a:rPr lang="en-US" sz="3200" b="1">
                <a:solidFill>
                  <a:srgbClr val="B2B2B2"/>
                </a:solidFill>
                <a:latin typeface="Times" pitchFamily="18" charset="0"/>
                <a:ea typeface="ＭＳ Ｐゴシック" charset="0"/>
                <a:sym typeface="Wingdings" pitchFamily="2" charset="2"/>
              </a:rPr>
              <a:t></a:t>
            </a:r>
            <a:r>
              <a:rPr lang="en-US" sz="3200" b="1">
                <a:solidFill>
                  <a:srgbClr val="000000"/>
                </a:solidFill>
                <a:latin typeface="Times" pitchFamily="18" charset="0"/>
                <a:ea typeface="ＭＳ Ｐゴシック" charset="0"/>
              </a:rPr>
              <a:t> </a:t>
            </a:r>
            <a:r>
              <a:rPr lang="en-US" sz="3200" b="1">
                <a:solidFill>
                  <a:srgbClr val="B2B2B2"/>
                </a:solidFill>
                <a:latin typeface="Times" pitchFamily="18" charset="0"/>
                <a:ea typeface="ＭＳ Ｐゴシック" charset="0"/>
              </a:rPr>
              <a:t>p + </a:t>
            </a:r>
            <a:r>
              <a:rPr lang="en-US" sz="3200" b="1">
                <a:solidFill>
                  <a:srgbClr val="B2B2B2"/>
                </a:solidFill>
                <a:latin typeface="Symbol" pitchFamily="18" charset="2"/>
                <a:ea typeface="ＭＳ Ｐゴシック" charset="0"/>
              </a:rPr>
              <a:t>p</a:t>
            </a:r>
            <a:r>
              <a:rPr lang="en-US" sz="3200" b="1" baseline="30000">
                <a:solidFill>
                  <a:srgbClr val="B2B2B2"/>
                </a:solidFill>
                <a:latin typeface="Times" pitchFamily="18" charset="0"/>
                <a:ea typeface="ＭＳ Ｐゴシック" charset="0"/>
              </a:rPr>
              <a:t>0</a:t>
            </a:r>
            <a:endParaRPr lang="en-US" sz="3200" b="1" baseline="30000">
              <a:solidFill>
                <a:srgbClr val="B2B2B2"/>
              </a:solidFill>
              <a:effectLst>
                <a:outerShdw blurRad="38100" dist="38100" dir="2700000" algn="tl">
                  <a:srgbClr val="C0C0C0"/>
                </a:outerShdw>
              </a:effectLst>
              <a:latin typeface="Times" pitchFamily="18" charset="0"/>
              <a:ea typeface="ＭＳ Ｐゴシック" charset="0"/>
            </a:endParaRPr>
          </a:p>
          <a:p>
            <a:pPr defTabSz="914400" eaLnBrk="0" fontAlgn="base" hangingPunct="0">
              <a:lnSpc>
                <a:spcPct val="70000"/>
              </a:lnSpc>
              <a:spcBef>
                <a:spcPct val="0"/>
              </a:spcBef>
              <a:spcAft>
                <a:spcPct val="0"/>
              </a:spcAft>
              <a:defRPr/>
            </a:pPr>
            <a:endParaRPr lang="en-US" sz="3200" b="1" baseline="30000">
              <a:solidFill>
                <a:srgbClr val="B2B2B2"/>
              </a:solidFill>
              <a:effectLst>
                <a:outerShdw blurRad="38100" dist="38100" dir="2700000" algn="tl">
                  <a:srgbClr val="C0C0C0"/>
                </a:outerShdw>
              </a:effectLst>
              <a:latin typeface="Times" pitchFamily="18" charset="0"/>
              <a:ea typeface="ＭＳ Ｐゴシック" charset="0"/>
            </a:endParaRPr>
          </a:p>
          <a:p>
            <a:pPr algn="ctr" defTabSz="914400" eaLnBrk="0" fontAlgn="base" hangingPunct="0">
              <a:lnSpc>
                <a:spcPct val="65000"/>
              </a:lnSpc>
              <a:spcBef>
                <a:spcPct val="0"/>
              </a:spcBef>
              <a:spcAft>
                <a:spcPct val="0"/>
              </a:spcAft>
              <a:defRPr/>
            </a:pPr>
            <a:r>
              <a:rPr lang="en-US" sz="4000" b="1" baseline="30000">
                <a:solidFill>
                  <a:srgbClr val="B2B2B2"/>
                </a:solidFill>
                <a:latin typeface="Times" pitchFamily="18" charset="0"/>
                <a:ea typeface="ＭＳ Ｐゴシック" charset="0"/>
              </a:rPr>
              <a:t>~ cosmic ray + gamma</a:t>
            </a:r>
            <a:endParaRPr lang="en-US" sz="3600" b="1" baseline="30000">
              <a:solidFill>
                <a:srgbClr val="B2B2B2"/>
              </a:solidFill>
              <a:latin typeface="Times" pitchFamily="18" charset="0"/>
              <a:ea typeface="ＭＳ Ｐゴシック" charset="0"/>
            </a:endParaRPr>
          </a:p>
          <a:p>
            <a:pPr algn="ctr" defTabSz="914400" eaLnBrk="0" fontAlgn="base" hangingPunct="0">
              <a:lnSpc>
                <a:spcPct val="65000"/>
              </a:lnSpc>
              <a:spcBef>
                <a:spcPct val="0"/>
              </a:spcBef>
              <a:spcAft>
                <a:spcPct val="0"/>
              </a:spcAft>
              <a:defRPr/>
            </a:pPr>
            <a:endParaRPr lang="en-US" sz="4000" b="1" baseline="30000">
              <a:solidFill>
                <a:srgbClr val="B2B2B2"/>
              </a:solidFill>
              <a:latin typeface="Times" pitchFamily="18" charset="0"/>
              <a:ea typeface="ＭＳ Ｐゴシック" charset="0"/>
            </a:endParaRPr>
          </a:p>
        </p:txBody>
      </p:sp>
      <p:sp>
        <p:nvSpPr>
          <p:cNvPr id="33801" name="Rectangle 9"/>
          <p:cNvSpPr>
            <a:spLocks noChangeArrowheads="1"/>
          </p:cNvSpPr>
          <p:nvPr/>
        </p:nvSpPr>
        <p:spPr bwMode="auto">
          <a:xfrm>
            <a:off x="228600" y="609600"/>
            <a:ext cx="4343400" cy="381000"/>
          </a:xfrm>
          <a:prstGeom prst="rect">
            <a:avLst/>
          </a:prstGeom>
          <a:solidFill>
            <a:schemeClr val="bg1"/>
          </a:solidFill>
          <a:ln w="9525">
            <a:solidFill>
              <a:schemeClr val="bg1"/>
            </a:solidFill>
            <a:miter lim="800000"/>
            <a:headEnd/>
            <a:tailEnd/>
          </a:ln>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802" name="Text Box 10"/>
          <p:cNvSpPr txBox="1">
            <a:spLocks noChangeArrowheads="1"/>
          </p:cNvSpPr>
          <p:nvPr/>
        </p:nvSpPr>
        <p:spPr bwMode="auto">
          <a:xfrm>
            <a:off x="457200" y="579438"/>
            <a:ext cx="3611563"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a:solidFill>
                  <a:srgbClr val="000000"/>
                </a:solidFill>
                <a:latin typeface="Impact" charset="0"/>
              </a:rPr>
              <a:t>NEUTRINO BEAMS: HEAVEN &amp; EARTH</a:t>
            </a:r>
            <a:endParaRPr lang="en-US" sz="2000">
              <a:solidFill>
                <a:srgbClr val="000000"/>
              </a:solidFill>
              <a:latin typeface="Lucida Grande" charset="0"/>
            </a:endParaRPr>
          </a:p>
        </p:txBody>
      </p:sp>
      <p:sp>
        <p:nvSpPr>
          <p:cNvPr id="33803" name="Rectangle 11"/>
          <p:cNvSpPr>
            <a:spLocks noChangeArrowheads="1"/>
          </p:cNvSpPr>
          <p:nvPr/>
        </p:nvSpPr>
        <p:spPr bwMode="auto">
          <a:xfrm>
            <a:off x="457200" y="533400"/>
            <a:ext cx="3657600" cy="533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804" name="Text Box 12"/>
          <p:cNvSpPr txBox="1">
            <a:spLocks noChangeArrowheads="1"/>
          </p:cNvSpPr>
          <p:nvPr/>
        </p:nvSpPr>
        <p:spPr bwMode="auto">
          <a:xfrm>
            <a:off x="349250" y="228600"/>
            <a:ext cx="41465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400">
                <a:solidFill>
                  <a:srgbClr val="000055"/>
                </a:solidFill>
                <a:latin typeface="Impact" charset="0"/>
              </a:rPr>
              <a:t>Neutrino</a:t>
            </a:r>
            <a:r>
              <a:rPr lang="en-US" sz="2400">
                <a:solidFill>
                  <a:srgbClr val="000000"/>
                </a:solidFill>
                <a:latin typeface="Impact" charset="0"/>
              </a:rPr>
              <a:t> Beams: Heaven &amp; Earth</a:t>
            </a:r>
          </a:p>
        </p:txBody>
      </p:sp>
      <p:pic>
        <p:nvPicPr>
          <p:cNvPr id="33805" name="Picture 13" descr="Shing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600" y="152400"/>
            <a:ext cx="5054600" cy="6542088"/>
          </a:xfrm>
          <a:prstGeom prst="rect">
            <a:avLst/>
          </a:prstGeom>
          <a:pattFill prst="shingle">
            <a:fgClr>
              <a:schemeClr val="accent1"/>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7950" name="Text Box 14"/>
          <p:cNvSpPr txBox="1">
            <a:spLocks noChangeArrowheads="1"/>
          </p:cNvSpPr>
          <p:nvPr/>
        </p:nvSpPr>
        <p:spPr bwMode="auto">
          <a:xfrm>
            <a:off x="5516563" y="4476750"/>
            <a:ext cx="3779837" cy="1214438"/>
          </a:xfrm>
          <a:prstGeom prst="rect">
            <a:avLst/>
          </a:prstGeom>
          <a:noFill/>
          <a:ln w="9525">
            <a:noFill/>
            <a:miter lim="800000"/>
            <a:headEnd/>
            <a:tailEnd/>
          </a:ln>
          <a:effectLst/>
        </p:spPr>
        <p:txBody>
          <a:bodyPr anchor="ctr" anchorCtr="1">
            <a:spAutoFit/>
          </a:bodyPr>
          <a:lstStyle/>
          <a:p>
            <a:pPr algn="ctr" defTabSz="914400" eaLnBrk="0" fontAlgn="base" hangingPunct="0">
              <a:lnSpc>
                <a:spcPct val="35000"/>
              </a:lnSpc>
              <a:spcBef>
                <a:spcPct val="0"/>
              </a:spcBef>
              <a:spcAft>
                <a:spcPct val="0"/>
              </a:spcAft>
              <a:defRPr/>
            </a:pPr>
            <a:endParaRPr lang="en-US" sz="3200" b="1">
              <a:solidFill>
                <a:srgbClr val="000000"/>
              </a:solidFill>
              <a:effectLst>
                <a:outerShdw blurRad="38100" dist="38100" dir="2700000" algn="tl">
                  <a:srgbClr val="C0C0C0"/>
                </a:outerShdw>
              </a:effectLst>
              <a:latin typeface="Times" pitchFamily="18" charset="0"/>
              <a:ea typeface="ＭＳ Ｐゴシック" charset="0"/>
            </a:endParaRPr>
          </a:p>
          <a:p>
            <a:pPr algn="ctr" defTabSz="914400" eaLnBrk="0" fontAlgn="base" hangingPunct="0">
              <a:lnSpc>
                <a:spcPct val="65000"/>
              </a:lnSpc>
              <a:spcBef>
                <a:spcPct val="0"/>
              </a:spcBef>
              <a:spcAft>
                <a:spcPct val="0"/>
              </a:spcAft>
              <a:defRPr/>
            </a:pPr>
            <a:r>
              <a:rPr lang="en-US" sz="3200" b="1">
                <a:solidFill>
                  <a:srgbClr val="B2B2B2"/>
                </a:solidFill>
                <a:latin typeface="Times" pitchFamily="18" charset="0"/>
                <a:ea typeface="ＭＳ Ｐゴシック" charset="0"/>
              </a:rPr>
              <a:t>p + </a:t>
            </a:r>
            <a:r>
              <a:rPr lang="en-US" sz="3200" b="1">
                <a:solidFill>
                  <a:srgbClr val="B2B2B2"/>
                </a:solidFill>
                <a:latin typeface="Symbol" pitchFamily="18" charset="2"/>
                <a:ea typeface="ＭＳ Ｐゴシック" charset="0"/>
              </a:rPr>
              <a:t>g</a:t>
            </a:r>
            <a:r>
              <a:rPr lang="en-US" sz="3200" b="1">
                <a:solidFill>
                  <a:srgbClr val="B2B2B2"/>
                </a:solidFill>
                <a:latin typeface="Times" pitchFamily="18" charset="0"/>
                <a:ea typeface="ＭＳ Ｐゴシック" charset="0"/>
              </a:rPr>
              <a:t> </a:t>
            </a:r>
            <a:r>
              <a:rPr lang="en-US" sz="3200" b="1">
                <a:solidFill>
                  <a:srgbClr val="B2B2B2"/>
                </a:solidFill>
                <a:latin typeface="Times" pitchFamily="18" charset="0"/>
                <a:ea typeface="ＭＳ Ｐゴシック" charset="0"/>
                <a:sym typeface="Wingdings" pitchFamily="2" charset="2"/>
              </a:rPr>
              <a:t></a:t>
            </a:r>
            <a:r>
              <a:rPr lang="en-US" sz="3200" b="1">
                <a:solidFill>
                  <a:srgbClr val="B2B2B2"/>
                </a:solidFill>
                <a:latin typeface="Times" pitchFamily="18" charset="0"/>
                <a:ea typeface="ＭＳ Ｐゴシック" charset="0"/>
              </a:rPr>
              <a:t> n + </a:t>
            </a:r>
            <a:r>
              <a:rPr lang="en-US" sz="3200" b="1">
                <a:solidFill>
                  <a:srgbClr val="B2B2B2"/>
                </a:solidFill>
                <a:latin typeface="Symbol" pitchFamily="18" charset="2"/>
                <a:ea typeface="ＭＳ Ｐゴシック" charset="0"/>
              </a:rPr>
              <a:t>p</a:t>
            </a:r>
            <a:r>
              <a:rPr lang="en-US" sz="3200" b="1" baseline="30000">
                <a:solidFill>
                  <a:srgbClr val="B2B2B2"/>
                </a:solidFill>
                <a:latin typeface="Times" pitchFamily="18" charset="0"/>
                <a:ea typeface="ＭＳ Ｐゴシック" charset="0"/>
              </a:rPr>
              <a:t>+</a:t>
            </a:r>
            <a:endParaRPr lang="en-US" sz="3200" b="1" baseline="30000">
              <a:solidFill>
                <a:srgbClr val="B2B2B2"/>
              </a:solidFill>
              <a:effectLst>
                <a:outerShdw blurRad="38100" dist="38100" dir="2700000" algn="tl">
                  <a:srgbClr val="C0C0C0"/>
                </a:outerShdw>
              </a:effectLst>
              <a:latin typeface="Times" pitchFamily="18" charset="0"/>
              <a:ea typeface="ＭＳ Ｐゴシック" charset="0"/>
            </a:endParaRPr>
          </a:p>
          <a:p>
            <a:pPr defTabSz="914400" eaLnBrk="0" fontAlgn="base" hangingPunct="0">
              <a:lnSpc>
                <a:spcPct val="65000"/>
              </a:lnSpc>
              <a:spcBef>
                <a:spcPct val="0"/>
              </a:spcBef>
              <a:spcAft>
                <a:spcPct val="0"/>
              </a:spcAft>
              <a:defRPr/>
            </a:pPr>
            <a:endParaRPr lang="en-US" sz="3600" b="1" baseline="30000">
              <a:solidFill>
                <a:srgbClr val="B2B2B2"/>
              </a:solidFill>
              <a:latin typeface="Times" pitchFamily="18" charset="0"/>
              <a:ea typeface="ＭＳ Ｐゴシック" charset="0"/>
            </a:endParaRPr>
          </a:p>
          <a:p>
            <a:pPr defTabSz="914400" eaLnBrk="0" fontAlgn="base" hangingPunct="0">
              <a:lnSpc>
                <a:spcPct val="65000"/>
              </a:lnSpc>
              <a:spcBef>
                <a:spcPct val="0"/>
              </a:spcBef>
              <a:spcAft>
                <a:spcPct val="0"/>
              </a:spcAft>
              <a:defRPr/>
            </a:pPr>
            <a:r>
              <a:rPr lang="en-US" sz="4000" b="1" baseline="30000">
                <a:solidFill>
                  <a:srgbClr val="B2B2B2"/>
                </a:solidFill>
                <a:latin typeface="Times" pitchFamily="18" charset="0"/>
                <a:ea typeface="ＭＳ Ｐゴシック" charset="0"/>
              </a:rPr>
              <a:t>~ cosmic ray + neutrino</a:t>
            </a:r>
            <a:r>
              <a:rPr lang="en-US" sz="4000">
                <a:solidFill>
                  <a:srgbClr val="FF8000"/>
                </a:solidFill>
                <a:latin typeface="Times" pitchFamily="18" charset="0"/>
                <a:ea typeface="ＭＳ Ｐゴシック" charset="0"/>
              </a:rPr>
              <a:t> </a:t>
            </a:r>
          </a:p>
        </p:txBody>
      </p:sp>
      <p:sp>
        <p:nvSpPr>
          <p:cNvPr id="167951" name="Oval 15"/>
          <p:cNvSpPr>
            <a:spLocks noChangeArrowheads="1"/>
          </p:cNvSpPr>
          <p:nvPr/>
        </p:nvSpPr>
        <p:spPr bwMode="auto">
          <a:xfrm>
            <a:off x="7467600" y="4572000"/>
            <a:ext cx="609600" cy="609600"/>
          </a:xfrm>
          <a:prstGeom prst="ellipse">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67952" name="Oval 16"/>
          <p:cNvSpPr>
            <a:spLocks noChangeArrowheads="1"/>
          </p:cNvSpPr>
          <p:nvPr/>
        </p:nvSpPr>
        <p:spPr bwMode="auto">
          <a:xfrm>
            <a:off x="8153400" y="4572000"/>
            <a:ext cx="609600" cy="609600"/>
          </a:xfrm>
          <a:prstGeom prst="ellipse">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167953" name="Oval 17"/>
          <p:cNvSpPr>
            <a:spLocks noChangeArrowheads="1"/>
          </p:cNvSpPr>
          <p:nvPr/>
        </p:nvSpPr>
        <p:spPr bwMode="auto">
          <a:xfrm>
            <a:off x="8153400" y="5562600"/>
            <a:ext cx="609600" cy="609600"/>
          </a:xfrm>
          <a:prstGeom prst="ellipse">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810" name="Line 18"/>
          <p:cNvSpPr>
            <a:spLocks noChangeShapeType="1"/>
          </p:cNvSpPr>
          <p:nvPr/>
        </p:nvSpPr>
        <p:spPr bwMode="auto">
          <a:xfrm>
            <a:off x="2743200" y="1676400"/>
            <a:ext cx="2209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spAutoFit/>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811" name="Line 19"/>
          <p:cNvSpPr>
            <a:spLocks noChangeShapeType="1"/>
          </p:cNvSpPr>
          <p:nvPr/>
        </p:nvSpPr>
        <p:spPr bwMode="auto">
          <a:xfrm>
            <a:off x="3200400" y="3429000"/>
            <a:ext cx="1752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spAutoFit/>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812" name="Rectangle 20"/>
          <p:cNvSpPr>
            <a:spLocks noChangeArrowheads="1"/>
          </p:cNvSpPr>
          <p:nvPr/>
        </p:nvSpPr>
        <p:spPr bwMode="auto">
          <a:xfrm>
            <a:off x="1295400" y="2819400"/>
            <a:ext cx="1295400" cy="2133600"/>
          </a:xfrm>
          <a:prstGeom prst="rect">
            <a:avLst/>
          </a:prstGeom>
          <a:solidFill>
            <a:srgbClr val="0033CC">
              <a:alpha val="16862"/>
            </a:srgbClr>
          </a:solidFill>
          <a:ln w="9525">
            <a:solidFill>
              <a:schemeClr val="bg1"/>
            </a:solidFill>
            <a:miter lim="800000"/>
            <a:headEnd/>
            <a:tailEnd/>
          </a:ln>
        </p:spPr>
        <p:txBody>
          <a:bodyPr anchor="ctr">
            <a:spAutoFit/>
          </a:bodyPr>
          <a:lstStyle/>
          <a:p>
            <a:pPr defTabSz="914400" fontAlgn="base">
              <a:spcBef>
                <a:spcPct val="0"/>
              </a:spcBef>
              <a:spcAft>
                <a:spcPct val="0"/>
              </a:spcAft>
            </a:pPr>
            <a:endParaRPr lang="en-US" sz="4000">
              <a:solidFill>
                <a:srgbClr val="000000"/>
              </a:solidFill>
              <a:latin typeface="Arial" charset="0"/>
              <a:ea typeface="ＭＳ Ｐゴシック" charset="0"/>
            </a:endParaRPr>
          </a:p>
        </p:txBody>
      </p:sp>
      <p:sp>
        <p:nvSpPr>
          <p:cNvPr id="33813" name="Text Box 21"/>
          <p:cNvSpPr txBox="1">
            <a:spLocks noChangeArrowheads="1"/>
          </p:cNvSpPr>
          <p:nvPr/>
        </p:nvSpPr>
        <p:spPr bwMode="auto">
          <a:xfrm>
            <a:off x="0" y="263525"/>
            <a:ext cx="5005388" cy="4572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000">
                <a:solidFill>
                  <a:schemeClr val="tx1"/>
                </a:solidFill>
                <a:latin typeface="Arial" charset="0"/>
                <a:ea typeface="ＭＳ Ｐゴシック" charset="0"/>
              </a:defRPr>
            </a:lvl1pPr>
            <a:lvl2pPr marL="742950" indent="-285750" eaLnBrk="0" hangingPunct="0">
              <a:defRPr sz="4000">
                <a:solidFill>
                  <a:schemeClr val="tx1"/>
                </a:solidFill>
                <a:latin typeface="Arial" charset="0"/>
                <a:ea typeface="ＭＳ Ｐゴシック" charset="0"/>
              </a:defRPr>
            </a:lvl2pPr>
            <a:lvl3pPr marL="1143000" indent="-228600" eaLnBrk="0" hangingPunct="0">
              <a:defRPr sz="4000">
                <a:solidFill>
                  <a:schemeClr val="tx1"/>
                </a:solidFill>
                <a:latin typeface="Arial" charset="0"/>
                <a:ea typeface="ＭＳ Ｐゴシック" charset="0"/>
              </a:defRPr>
            </a:lvl3pPr>
            <a:lvl4pPr marL="1600200" indent="-228600" eaLnBrk="0" hangingPunct="0">
              <a:defRPr sz="4000">
                <a:solidFill>
                  <a:schemeClr val="tx1"/>
                </a:solidFill>
                <a:latin typeface="Arial" charset="0"/>
                <a:ea typeface="ＭＳ Ｐゴシック" charset="0"/>
              </a:defRPr>
            </a:lvl4pPr>
            <a:lvl5pPr marL="2057400" indent="-228600" eaLnBrk="0" hangingPunct="0">
              <a:defRPr sz="4000">
                <a:solidFill>
                  <a:schemeClr val="tx1"/>
                </a:solidFill>
                <a:latin typeface="Arial" charset="0"/>
                <a:ea typeface="ＭＳ Ｐゴシック" charset="0"/>
              </a:defRPr>
            </a:lvl5pPr>
            <a:lvl6pPr marL="2514600" indent="-228600" eaLnBrk="0" fontAlgn="base" hangingPunct="0">
              <a:spcBef>
                <a:spcPct val="0"/>
              </a:spcBef>
              <a:spcAft>
                <a:spcPct val="0"/>
              </a:spcAft>
              <a:defRPr sz="4000">
                <a:solidFill>
                  <a:schemeClr val="tx1"/>
                </a:solidFill>
                <a:latin typeface="Arial" charset="0"/>
                <a:ea typeface="ＭＳ Ｐゴシック" charset="0"/>
              </a:defRPr>
            </a:lvl6pPr>
            <a:lvl7pPr marL="2971800" indent="-228600" eaLnBrk="0" fontAlgn="base" hangingPunct="0">
              <a:spcBef>
                <a:spcPct val="0"/>
              </a:spcBef>
              <a:spcAft>
                <a:spcPct val="0"/>
              </a:spcAft>
              <a:defRPr sz="4000">
                <a:solidFill>
                  <a:schemeClr val="tx1"/>
                </a:solidFill>
                <a:latin typeface="Arial" charset="0"/>
                <a:ea typeface="ＭＳ Ｐゴシック" charset="0"/>
              </a:defRPr>
            </a:lvl7pPr>
            <a:lvl8pPr marL="3429000" indent="-228600" eaLnBrk="0" fontAlgn="base" hangingPunct="0">
              <a:spcBef>
                <a:spcPct val="0"/>
              </a:spcBef>
              <a:spcAft>
                <a:spcPct val="0"/>
              </a:spcAft>
              <a:defRPr sz="4000">
                <a:solidFill>
                  <a:schemeClr val="tx1"/>
                </a:solidFill>
                <a:latin typeface="Arial" charset="0"/>
                <a:ea typeface="ＭＳ Ｐゴシック" charset="0"/>
              </a:defRPr>
            </a:lvl8pPr>
            <a:lvl9pPr marL="3886200" indent="-228600" eaLnBrk="0" fontAlgn="base" hangingPunct="0">
              <a:spcBef>
                <a:spcPct val="0"/>
              </a:spcBef>
              <a:spcAft>
                <a:spcPct val="0"/>
              </a:spcAft>
              <a:defRPr sz="40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400" b="1">
                <a:solidFill>
                  <a:srgbClr val="000000"/>
                </a:solidFill>
                <a:latin typeface="Symbol" charset="0"/>
              </a:rPr>
              <a:t>n</a:t>
            </a:r>
            <a:r>
              <a:rPr lang="en-US" sz="2400" b="1">
                <a:solidFill>
                  <a:srgbClr val="000000"/>
                </a:solidFill>
              </a:rPr>
              <a:t> and </a:t>
            </a:r>
            <a:r>
              <a:rPr lang="en-US" sz="2400" b="1">
                <a:solidFill>
                  <a:srgbClr val="000000"/>
                </a:solidFill>
                <a:latin typeface="Symbol" charset="0"/>
              </a:rPr>
              <a:t>g</a:t>
            </a:r>
            <a:r>
              <a:rPr lang="en-US" sz="2400" b="1">
                <a:solidFill>
                  <a:srgbClr val="000000"/>
                </a:solidFill>
              </a:rPr>
              <a:t> beams : heaven and earth</a:t>
            </a:r>
          </a:p>
        </p:txBody>
      </p:sp>
    </p:spTree>
    <p:extLst>
      <p:ext uri="{BB962C8B-B14F-4D97-AF65-F5344CB8AC3E}">
        <p14:creationId xmlns:p14="http://schemas.microsoft.com/office/powerpoint/2010/main" val="690860748"/>
      </p:ext>
    </p:extLst>
  </p:cSld>
  <p:clrMapOvr>
    <a:masterClrMapping/>
  </p:clrMapOvr>
  <p:transition xmlns:p14="http://schemas.microsoft.com/office/powerpoint/2010/main">
    <p:wipe dir="d"/>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7950"/>
                                        </p:tgtEl>
                                        <p:attrNameLst>
                                          <p:attrName>style.visibility</p:attrName>
                                        </p:attrNameLst>
                                      </p:cBhvr>
                                      <p:to>
                                        <p:strVal val="visible"/>
                                      </p:to>
                                    </p:set>
                                    <p:anim calcmode="lin" valueType="num">
                                      <p:cBhvr additive="base">
                                        <p:cTn id="7" dur="500" fill="hold"/>
                                        <p:tgtEl>
                                          <p:spTgt spid="167950"/>
                                        </p:tgtEl>
                                        <p:attrNameLst>
                                          <p:attrName>ppt_x</p:attrName>
                                        </p:attrNameLst>
                                      </p:cBhvr>
                                      <p:tavLst>
                                        <p:tav tm="0">
                                          <p:val>
                                            <p:strVal val="#ppt_x"/>
                                          </p:val>
                                        </p:tav>
                                        <p:tav tm="100000">
                                          <p:val>
                                            <p:strVal val="#ppt_x"/>
                                          </p:val>
                                        </p:tav>
                                      </p:tavLst>
                                    </p:anim>
                                    <p:anim calcmode="lin" valueType="num">
                                      <p:cBhvr additive="base">
                                        <p:cTn id="8" dur="500" fill="hold"/>
                                        <p:tgtEl>
                                          <p:spTgt spid="16795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7944"/>
                                        </p:tgtEl>
                                        <p:attrNameLst>
                                          <p:attrName>style.visibility</p:attrName>
                                        </p:attrNameLst>
                                      </p:cBhvr>
                                      <p:to>
                                        <p:strVal val="visible"/>
                                      </p:to>
                                    </p:set>
                                    <p:anim calcmode="lin" valueType="num">
                                      <p:cBhvr additive="base">
                                        <p:cTn id="12" dur="500" fill="hold"/>
                                        <p:tgtEl>
                                          <p:spTgt spid="167944"/>
                                        </p:tgtEl>
                                        <p:attrNameLst>
                                          <p:attrName>ppt_x</p:attrName>
                                        </p:attrNameLst>
                                      </p:cBhvr>
                                      <p:tavLst>
                                        <p:tav tm="0">
                                          <p:val>
                                            <p:strVal val="0-#ppt_w/2"/>
                                          </p:val>
                                        </p:tav>
                                        <p:tav tm="100000">
                                          <p:val>
                                            <p:strVal val="#ppt_x"/>
                                          </p:val>
                                        </p:tav>
                                      </p:tavLst>
                                    </p:anim>
                                    <p:anim calcmode="lin" valueType="num">
                                      <p:cBhvr additive="base">
                                        <p:cTn id="13" dur="500" fill="hold"/>
                                        <p:tgtEl>
                                          <p:spTgt spid="16794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7951"/>
                                        </p:tgtEl>
                                        <p:attrNameLst>
                                          <p:attrName>style.visibility</p:attrName>
                                        </p:attrNameLst>
                                      </p:cBhvr>
                                      <p:to>
                                        <p:strVal val="visible"/>
                                      </p:to>
                                    </p:set>
                                    <p:anim calcmode="lin" valueType="num">
                                      <p:cBhvr additive="base">
                                        <p:cTn id="18" dur="500" fill="hold"/>
                                        <p:tgtEl>
                                          <p:spTgt spid="167951"/>
                                        </p:tgtEl>
                                        <p:attrNameLst>
                                          <p:attrName>ppt_x</p:attrName>
                                        </p:attrNameLst>
                                      </p:cBhvr>
                                      <p:tavLst>
                                        <p:tav tm="0">
                                          <p:val>
                                            <p:strVal val="#ppt_x"/>
                                          </p:val>
                                        </p:tav>
                                        <p:tav tm="100000">
                                          <p:val>
                                            <p:strVal val="#ppt_x"/>
                                          </p:val>
                                        </p:tav>
                                      </p:tavLst>
                                    </p:anim>
                                    <p:anim calcmode="lin" valueType="num">
                                      <p:cBhvr additive="base">
                                        <p:cTn id="19" dur="500" fill="hold"/>
                                        <p:tgtEl>
                                          <p:spTgt spid="1679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67953"/>
                                        </p:tgtEl>
                                        <p:attrNameLst>
                                          <p:attrName>style.visibility</p:attrName>
                                        </p:attrNameLst>
                                      </p:cBhvr>
                                      <p:to>
                                        <p:strVal val="visible"/>
                                      </p:to>
                                    </p:set>
                                    <p:anim calcmode="lin" valueType="num">
                                      <p:cBhvr additive="base">
                                        <p:cTn id="22" dur="500" fill="hold"/>
                                        <p:tgtEl>
                                          <p:spTgt spid="167953"/>
                                        </p:tgtEl>
                                        <p:attrNameLst>
                                          <p:attrName>ppt_x</p:attrName>
                                        </p:attrNameLst>
                                      </p:cBhvr>
                                      <p:tavLst>
                                        <p:tav tm="0">
                                          <p:val>
                                            <p:strVal val="#ppt_x"/>
                                          </p:val>
                                        </p:tav>
                                        <p:tav tm="100000">
                                          <p:val>
                                            <p:strVal val="#ppt_x"/>
                                          </p:val>
                                        </p:tav>
                                      </p:tavLst>
                                    </p:anim>
                                    <p:anim calcmode="lin" valueType="num">
                                      <p:cBhvr additive="base">
                                        <p:cTn id="23" dur="500" fill="hold"/>
                                        <p:tgtEl>
                                          <p:spTgt spid="16795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7952"/>
                                        </p:tgtEl>
                                        <p:attrNameLst>
                                          <p:attrName>style.visibility</p:attrName>
                                        </p:attrNameLst>
                                      </p:cBhvr>
                                      <p:to>
                                        <p:strVal val="visible"/>
                                      </p:to>
                                    </p:set>
                                    <p:anim calcmode="lin" valueType="num">
                                      <p:cBhvr additive="base">
                                        <p:cTn id="26" dur="500" fill="hold"/>
                                        <p:tgtEl>
                                          <p:spTgt spid="167952"/>
                                        </p:tgtEl>
                                        <p:attrNameLst>
                                          <p:attrName>ppt_x</p:attrName>
                                        </p:attrNameLst>
                                      </p:cBhvr>
                                      <p:tavLst>
                                        <p:tav tm="0">
                                          <p:val>
                                            <p:strVal val="#ppt_x"/>
                                          </p:val>
                                        </p:tav>
                                        <p:tav tm="100000">
                                          <p:val>
                                            <p:strVal val="#ppt_x"/>
                                          </p:val>
                                        </p:tav>
                                      </p:tavLst>
                                    </p:anim>
                                    <p:anim calcmode="lin" valueType="num">
                                      <p:cBhvr additive="base">
                                        <p:cTn id="27" dur="500" fill="hold"/>
                                        <p:tgtEl>
                                          <p:spTgt spid="1679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4" grpId="0" autoUpdateAnimBg="0"/>
      <p:bldP spid="167950" grpId="0"/>
      <p:bldP spid="167951" grpId="0" animBg="1"/>
      <p:bldP spid="167952" grpId="0" animBg="1"/>
      <p:bldP spid="1679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9584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t</a:t>
            </a:r>
            <a:r>
              <a:rPr lang="en-US" sz="2400" dirty="0" smtClean="0">
                <a:solidFill>
                  <a:srgbClr val="FFFFFF"/>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l</a:t>
            </a:r>
            <a:r>
              <a:rPr lang="en-US" sz="2400" dirty="0" smtClean="0">
                <a:solidFill>
                  <a:srgbClr val="FFFFFF"/>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16093959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35196" y="133684"/>
            <a:ext cx="9144000" cy="7046553"/>
          </a:xfrm>
          <a:prstGeom prst="rect">
            <a:avLst/>
          </a:prstGeom>
        </p:spPr>
      </p:pic>
      <p:sp>
        <p:nvSpPr>
          <p:cNvPr id="2" name="TextBox 1"/>
          <p:cNvSpPr txBox="1"/>
          <p:nvPr/>
        </p:nvSpPr>
        <p:spPr>
          <a:xfrm>
            <a:off x="886945" y="133684"/>
            <a:ext cx="4640263" cy="892552"/>
          </a:xfrm>
          <a:prstGeom prst="rect">
            <a:avLst/>
          </a:prstGeom>
          <a:noFill/>
        </p:spPr>
        <p:txBody>
          <a:bodyPr wrap="none" rtlCol="0">
            <a:spAutoFit/>
          </a:bodyPr>
          <a:lstStyle/>
          <a:p>
            <a:pPr algn="ctr"/>
            <a:r>
              <a:rPr lang="en-US" sz="3200" dirty="0" err="1" smtClean="0">
                <a:solidFill>
                  <a:prstClr val="white"/>
                </a:solidFill>
                <a:latin typeface="Calibri"/>
              </a:rPr>
              <a:t>IceCube</a:t>
            </a:r>
            <a:r>
              <a:rPr lang="en-US" sz="3200" dirty="0" smtClean="0">
                <a:solidFill>
                  <a:prstClr val="white"/>
                </a:solidFill>
                <a:latin typeface="Calibri"/>
              </a:rPr>
              <a:t>: </a:t>
            </a:r>
            <a:r>
              <a:rPr lang="en-US" sz="2000" dirty="0" smtClean="0">
                <a:solidFill>
                  <a:prstClr val="white"/>
                </a:solidFill>
                <a:latin typeface="Calibri"/>
              </a:rPr>
              <a:t>transforms 1 km3 of natural</a:t>
            </a:r>
          </a:p>
          <a:p>
            <a:pPr algn="ctr"/>
            <a:r>
              <a:rPr lang="en-US" sz="2000" dirty="0" smtClean="0">
                <a:solidFill>
                  <a:prstClr val="white"/>
                </a:solidFill>
                <a:latin typeface="Calibri"/>
              </a:rPr>
              <a:t>Antarctic ice into a Cherenkov detector</a:t>
            </a:r>
            <a:endParaRPr lang="en-US" sz="2000" dirty="0">
              <a:solidFill>
                <a:prstClr val="white"/>
              </a:solidFill>
              <a:latin typeface="Calibri"/>
            </a:endParaRPr>
          </a:p>
        </p:txBody>
      </p:sp>
    </p:spTree>
    <p:extLst>
      <p:ext uri="{BB962C8B-B14F-4D97-AF65-F5344CB8AC3E}">
        <p14:creationId xmlns:p14="http://schemas.microsoft.com/office/powerpoint/2010/main" val="203656960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5" name="Title 1"/>
          <p:cNvSpPr>
            <a:spLocks noGrp="1"/>
          </p:cNvSpPr>
          <p:nvPr>
            <p:ph type="title"/>
          </p:nvPr>
        </p:nvSpPr>
        <p:spPr/>
        <p:txBody>
          <a:bodyPr/>
          <a:lstStyle/>
          <a:p>
            <a:pPr eaLnBrk="1" hangingPunct="1"/>
            <a:endParaRPr lang="en-US">
              <a:latin typeface="Calibri" charset="0"/>
            </a:endParaRPr>
          </a:p>
        </p:txBody>
      </p:sp>
      <p:pic>
        <p:nvPicPr>
          <p:cNvPr id="3" name="cherenkov.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140" y="1"/>
            <a:ext cx="9143196" cy="6858000"/>
          </a:xfrm>
        </p:spPr>
      </p:pic>
    </p:spTree>
    <p:extLst>
      <p:ext uri="{BB962C8B-B14F-4D97-AF65-F5344CB8AC3E}">
        <p14:creationId xmlns:p14="http://schemas.microsoft.com/office/powerpoint/2010/main" val="86413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extLst>
              <p:ext uri="{D42A27DB-BD31-4B8C-83A1-F6EECF244321}">
                <p14:modId xmlns:p14="http://schemas.microsoft.com/office/powerpoint/2010/main" val="3491018245"/>
              </p:ext>
            </p:extLst>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176134"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96294" name="Rectangle 6"/>
          <p:cNvSpPr>
            <a:spLocks noChangeArrowheads="1"/>
          </p:cNvSpPr>
          <p:nvPr/>
        </p:nvSpPr>
        <p:spPr bwMode="auto">
          <a:xfrm>
            <a:off x="0" y="116997"/>
            <a:ext cx="9143999" cy="7587040"/>
          </a:xfrm>
          <a:prstGeom prst="rect">
            <a:avLst/>
          </a:prstGeom>
          <a:noFill/>
          <a:ln w="9525">
            <a:noFill/>
            <a:miter lim="800000"/>
            <a:headEnd/>
            <a:tailEnd/>
          </a:ln>
          <a:effectLst>
            <a:outerShdw blurRad="63500" dist="50800" dir="2700000" algn="ctr" rotWithShape="0">
              <a:schemeClr val="bg2">
                <a:alpha val="84999"/>
              </a:schemeClr>
            </a:outerShdw>
          </a:effectLst>
        </p:spPr>
        <p:txBody>
          <a:bodyPr/>
          <a:lstStyle/>
          <a:p>
            <a:pPr marL="342900" indent="-342900" defTabSz="914400" fontAlgn="base">
              <a:lnSpc>
                <a:spcPct val="90000"/>
              </a:lnSpc>
              <a:spcBef>
                <a:spcPct val="20000"/>
              </a:spcBef>
            </a:pPr>
            <a:r>
              <a:rPr lang="en-US" sz="2800" dirty="0">
                <a:solidFill>
                  <a:schemeClr val="bg1"/>
                </a:solidFill>
                <a:latin typeface="Arial" charset="0"/>
                <a:ea typeface="ＭＳ Ｐゴシック" charset="0"/>
                <a:cs typeface="Arial" charset="0"/>
              </a:rPr>
              <a:t>… each </a:t>
            </a:r>
            <a:r>
              <a:rPr lang="en-US" sz="2800" dirty="0" smtClean="0">
                <a:solidFill>
                  <a:schemeClr val="bg1"/>
                </a:solidFill>
                <a:latin typeface="Arial" charset="0"/>
                <a:ea typeface="ＭＳ Ｐゴシック" charset="0"/>
                <a:cs typeface="Arial" charset="0"/>
              </a:rPr>
              <a:t>Digital Optical Module </a:t>
            </a:r>
            <a:r>
              <a:rPr lang="en-US" sz="2800" dirty="0">
                <a:solidFill>
                  <a:schemeClr val="bg1"/>
                </a:solidFill>
                <a:latin typeface="Arial" charset="0"/>
                <a:ea typeface="ＭＳ Ｐゴシック" charset="0"/>
                <a:cs typeface="Arial" charset="0"/>
              </a:rPr>
              <a:t>independently collects light signals like </a:t>
            </a:r>
            <a:r>
              <a:rPr lang="en-US" sz="2800" dirty="0" smtClean="0">
                <a:solidFill>
                  <a:schemeClr val="bg1"/>
                </a:solidFill>
                <a:latin typeface="Arial" charset="0"/>
                <a:ea typeface="ＭＳ Ｐゴシック" charset="0"/>
                <a:cs typeface="Arial" charset="0"/>
              </a:rPr>
              <a:t>this, digitizes them,</a:t>
            </a:r>
            <a:endParaRPr lang="en-US" sz="2800" dirty="0">
              <a:solidFill>
                <a:schemeClr val="bg1"/>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CED0CF"/>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smtClean="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smtClean="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endParaRPr lang="en-US" sz="2800" dirty="0" smtClean="0">
              <a:solidFill>
                <a:srgbClr val="000000"/>
              </a:solidFill>
              <a:latin typeface="Arial" charset="0"/>
              <a:ea typeface="ＭＳ Ｐゴシック" charset="0"/>
              <a:cs typeface="Arial" charset="0"/>
            </a:endParaRPr>
          </a:p>
          <a:p>
            <a:pPr marL="342900" indent="-342900" defTabSz="914400" fontAlgn="base">
              <a:lnSpc>
                <a:spcPct val="90000"/>
              </a:lnSpc>
              <a:spcBef>
                <a:spcPct val="20000"/>
              </a:spcBef>
              <a:spcAft>
                <a:spcPct val="0"/>
              </a:spcAft>
            </a:pPr>
            <a:r>
              <a:rPr lang="en-US" sz="2800" dirty="0" smtClean="0">
                <a:solidFill>
                  <a:schemeClr val="bg1"/>
                </a:solidFill>
                <a:latin typeface="Arial" charset="0"/>
                <a:ea typeface="ＭＳ Ｐゴシック" charset="0"/>
                <a:cs typeface="Arial" charset="0"/>
              </a:rPr>
              <a:t>…</a:t>
            </a:r>
            <a:r>
              <a:rPr lang="en-US" sz="2800" dirty="0">
                <a:solidFill>
                  <a:schemeClr val="bg1"/>
                </a:solidFill>
                <a:latin typeface="Arial" charset="0"/>
                <a:ea typeface="ＭＳ Ｐゴシック" charset="0"/>
                <a:cs typeface="Arial" charset="0"/>
              </a:rPr>
              <a:t>time stamps them with 2 nanoseconds </a:t>
            </a:r>
            <a:r>
              <a:rPr lang="en-US" sz="2800" dirty="0" smtClean="0">
                <a:solidFill>
                  <a:schemeClr val="bg1"/>
                </a:solidFill>
                <a:latin typeface="Arial" charset="0"/>
                <a:ea typeface="ＭＳ Ｐゴシック" charset="0"/>
                <a:cs typeface="Arial" charset="0"/>
              </a:rPr>
              <a:t>precision, </a:t>
            </a:r>
            <a:r>
              <a:rPr lang="en-US" sz="2800" dirty="0">
                <a:solidFill>
                  <a:schemeClr val="bg1"/>
                </a:solidFill>
                <a:latin typeface="Arial" charset="0"/>
                <a:ea typeface="ＭＳ Ｐゴシック" charset="0"/>
                <a:cs typeface="Arial" charset="0"/>
              </a:rPr>
              <a:t>and sends them to a computer that sorts them </a:t>
            </a:r>
            <a:r>
              <a:rPr lang="en-US" sz="2800" dirty="0" smtClean="0">
                <a:solidFill>
                  <a:schemeClr val="bg1"/>
                </a:solidFill>
                <a:latin typeface="Arial" charset="0"/>
                <a:ea typeface="ＭＳ Ｐゴシック" charset="0"/>
                <a:cs typeface="Arial" charset="0"/>
              </a:rPr>
              <a:t>events</a:t>
            </a:r>
            <a:r>
              <a:rPr lang="en-US" sz="2800" dirty="0">
                <a:solidFill>
                  <a:schemeClr val="bg1"/>
                </a:solidFill>
                <a:latin typeface="Arial" charset="0"/>
                <a:ea typeface="ＭＳ Ｐゴシック" charset="0"/>
                <a:cs typeface="Arial" charset="0"/>
              </a:rPr>
              <a:t>…</a:t>
            </a:r>
          </a:p>
        </p:txBody>
      </p:sp>
      <p:pic>
        <p:nvPicPr>
          <p:cNvPr id="3" name="Picture 2"/>
          <p:cNvPicPr>
            <a:picLocks noChangeAspect="1"/>
          </p:cNvPicPr>
          <p:nvPr/>
        </p:nvPicPr>
        <p:blipFill>
          <a:blip r:embed="rId6"/>
          <a:stretch>
            <a:fillRect/>
          </a:stretch>
        </p:blipFill>
        <p:spPr>
          <a:xfrm>
            <a:off x="2055207" y="1134643"/>
            <a:ext cx="4969210" cy="4480436"/>
          </a:xfrm>
          <a:prstGeom prst="rect">
            <a:avLst/>
          </a:prstGeom>
        </p:spPr>
      </p:pic>
    </p:spTree>
    <p:extLst>
      <p:ext uri="{BB962C8B-B14F-4D97-AF65-F5344CB8AC3E}">
        <p14:creationId xmlns:p14="http://schemas.microsoft.com/office/powerpoint/2010/main" val="42305430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2115" name="TextBox 2"/>
          <p:cNvSpPr txBox="1">
            <a:spLocks noChangeArrowheads="1"/>
          </p:cNvSpPr>
          <p:nvPr/>
        </p:nvSpPr>
        <p:spPr bwMode="auto">
          <a:xfrm>
            <a:off x="6618288" y="228600"/>
            <a:ext cx="22971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a:solidFill>
                  <a:srgbClr val="FFFFFF"/>
                </a:solidFill>
              </a:rPr>
              <a:t>93 TeV muon</a:t>
            </a:r>
          </a:p>
        </p:txBody>
      </p:sp>
      <p:pic>
        <p:nvPicPr>
          <p:cNvPr id="2" name="C-light track.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001184"/>
            <a:ext cx="9144000" cy="4786313"/>
          </a:xfrm>
          <a:prstGeom prst="rect">
            <a:avLst/>
          </a:prstGeom>
        </p:spPr>
      </p:pic>
    </p:spTree>
    <p:extLst>
      <p:ext uri="{BB962C8B-B14F-4D97-AF65-F5344CB8AC3E}">
        <p14:creationId xmlns:p14="http://schemas.microsoft.com/office/powerpoint/2010/main" val="1341374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3137"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31788"/>
            <a:ext cx="9372600" cy="604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03138" name="Object 2"/>
          <p:cNvGraphicFramePr>
            <a:graphicFrameLocks noChangeAspect="1"/>
          </p:cNvGraphicFramePr>
          <p:nvPr/>
        </p:nvGraphicFramePr>
        <p:xfrm>
          <a:off x="-76200" y="-228600"/>
          <a:ext cx="9442450" cy="7086600"/>
        </p:xfrm>
        <a:graphic>
          <a:graphicData uri="http://schemas.openxmlformats.org/presentationml/2006/ole">
            <mc:AlternateContent xmlns:mc="http://schemas.openxmlformats.org/markup-compatibility/2006">
              <mc:Choice xmlns:v="urn:schemas-microsoft-com:vml" Requires="v">
                <p:oleObj spid="_x0000_s177158"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228600"/>
                        <a:ext cx="9442450" cy="708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03139" name="Rectangle 3"/>
          <p:cNvSpPr>
            <a:spLocks noGrp="1" noChangeArrowheads="1"/>
          </p:cNvSpPr>
          <p:nvPr>
            <p:ph type="title"/>
          </p:nvPr>
        </p:nvSpPr>
        <p:spPr>
          <a:xfrm>
            <a:off x="533400" y="76200"/>
            <a:ext cx="7162800" cy="1219200"/>
          </a:xfrm>
        </p:spPr>
        <p:txBody>
          <a:bodyPr/>
          <a:lstStyle/>
          <a:p>
            <a:pPr algn="l" eaLnBrk="1" hangingPunct="1"/>
            <a:r>
              <a:rPr lang="en-US" altLang="ja-JP" sz="4000">
                <a:solidFill>
                  <a:schemeClr val="bg1"/>
                </a:solidFill>
                <a:latin typeface="Times New Roman" charset="0"/>
              </a:rPr>
              <a:t>energy measurement</a:t>
            </a:r>
            <a:r>
              <a:rPr lang="en-US" altLang="ja-JP" sz="4000" b="1">
                <a:solidFill>
                  <a:schemeClr val="bg1"/>
                </a:solidFill>
                <a:latin typeface="Times New Roman" charset="0"/>
              </a:rPr>
              <a:t> </a:t>
            </a:r>
            <a:r>
              <a:rPr lang="en-US" altLang="ja-JP" sz="4000">
                <a:solidFill>
                  <a:schemeClr val="bg1"/>
                </a:solidFill>
                <a:latin typeface="Times New Roman" charset="0"/>
              </a:rPr>
              <a:t>( &gt; 1 TeV )</a:t>
            </a:r>
            <a:r>
              <a:rPr lang="en-US" altLang="ja-JP" sz="4000" b="1">
                <a:solidFill>
                  <a:schemeClr val="bg1"/>
                </a:solidFill>
                <a:latin typeface="Times New Roman" charset="0"/>
              </a:rPr>
              <a:t/>
            </a:r>
            <a:br>
              <a:rPr lang="en-US" altLang="ja-JP" sz="4000" b="1">
                <a:solidFill>
                  <a:schemeClr val="bg1"/>
                </a:solidFill>
                <a:latin typeface="Times New Roman" charset="0"/>
              </a:rPr>
            </a:br>
            <a:endParaRPr lang="en-US" altLang="ja-JP" sz="2800" b="1">
              <a:solidFill>
                <a:schemeClr val="bg1"/>
              </a:solidFill>
              <a:latin typeface="Times New Roman" charset="0"/>
            </a:endParaRPr>
          </a:p>
        </p:txBody>
      </p:sp>
      <p:sp>
        <p:nvSpPr>
          <p:cNvPr id="603140" name="Rectangle 4"/>
          <p:cNvSpPr>
            <a:spLocks noGrp="1" noChangeArrowheads="1"/>
          </p:cNvSpPr>
          <p:nvPr>
            <p:ph type="body" sz="half" idx="1"/>
          </p:nvPr>
        </p:nvSpPr>
        <p:spPr>
          <a:xfrm>
            <a:off x="685800" y="1981200"/>
            <a:ext cx="3794125" cy="4114800"/>
          </a:xfrm>
        </p:spPr>
        <p:txBody>
          <a:bodyPr/>
          <a:lstStyle/>
          <a:p>
            <a:pPr eaLnBrk="1" hangingPunct="1"/>
            <a:endParaRPr lang="ja-JP" altLang="en-US" sz="2800">
              <a:latin typeface="Times New Roman" charset="0"/>
            </a:endParaRPr>
          </a:p>
          <a:p>
            <a:pPr eaLnBrk="1" hangingPunct="1"/>
            <a:endParaRPr lang="ja-JP" altLang="en-US" sz="2800">
              <a:latin typeface="Times New Roman" charset="0"/>
            </a:endParaRPr>
          </a:p>
          <a:p>
            <a:pPr eaLnBrk="1" hangingPunct="1"/>
            <a:endParaRPr lang="ja-JP" altLang="en-US" sz="2800">
              <a:latin typeface="Times New Roman" charset="0"/>
            </a:endParaRPr>
          </a:p>
          <a:p>
            <a:pPr eaLnBrk="1" hangingPunct="1"/>
            <a:endParaRPr lang="ja-JP" altLang="en-US" sz="2800">
              <a:latin typeface="Times New Roman" charset="0"/>
            </a:endParaRPr>
          </a:p>
          <a:p>
            <a:pPr eaLnBrk="1" hangingPunct="1"/>
            <a:endParaRPr lang="ja-JP" altLang="en-US" sz="2800">
              <a:latin typeface="Times New Roman" charset="0"/>
            </a:endParaRPr>
          </a:p>
        </p:txBody>
      </p:sp>
      <p:sp>
        <p:nvSpPr>
          <p:cNvPr id="603141" name="Rectangle 6" descr="Rectangle: Click to edit Master text styles&#10;Second level&#10;Third level&#10;Fourth level&#10;Fifth level"/>
          <p:cNvSpPr>
            <a:spLocks noChangeArrowheads="1"/>
          </p:cNvSpPr>
          <p:nvPr/>
        </p:nvSpPr>
        <p:spPr bwMode="auto">
          <a:xfrm>
            <a:off x="533400" y="1752600"/>
            <a:ext cx="8153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defTabSz="914400" fontAlgn="base">
              <a:spcBef>
                <a:spcPct val="20000"/>
              </a:spcBef>
              <a:spcAft>
                <a:spcPct val="0"/>
              </a:spcAft>
            </a:pPr>
            <a:endParaRPr lang="ja-JP" altLang="en-US" sz="3200">
              <a:solidFill>
                <a:srgbClr val="000000"/>
              </a:solidFill>
              <a:latin typeface="Times New Roman" charset="0"/>
              <a:ea typeface="ＭＳ Ｐゴシック" charset="0"/>
              <a:cs typeface="ＭＳ Ｐゴシック" charset="0"/>
            </a:endParaRPr>
          </a:p>
        </p:txBody>
      </p:sp>
      <p:sp>
        <p:nvSpPr>
          <p:cNvPr id="603142" name="Text Box 16"/>
          <p:cNvSpPr txBox="1">
            <a:spLocks noChangeArrowheads="1"/>
          </p:cNvSpPr>
          <p:nvPr/>
        </p:nvSpPr>
        <p:spPr bwMode="auto">
          <a:xfrm>
            <a:off x="520700" y="4692650"/>
            <a:ext cx="4965700" cy="15525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altLang="ja-JP">
                <a:solidFill>
                  <a:srgbClr val="FFFFFF"/>
                </a:solidFill>
              </a:rPr>
              <a:t>convert the amount of light emitted</a:t>
            </a:r>
          </a:p>
          <a:p>
            <a:pPr defTabSz="914400" fontAlgn="base">
              <a:spcBef>
                <a:spcPct val="0"/>
              </a:spcBef>
              <a:spcAft>
                <a:spcPct val="0"/>
              </a:spcAft>
            </a:pPr>
            <a:r>
              <a:rPr lang="en-US" altLang="ja-JP">
                <a:solidFill>
                  <a:srgbClr val="FFFFFF"/>
                </a:solidFill>
              </a:rPr>
              <a:t>to measurement of the muon</a:t>
            </a:r>
          </a:p>
          <a:p>
            <a:pPr defTabSz="914400" fontAlgn="base">
              <a:spcBef>
                <a:spcPct val="0"/>
              </a:spcBef>
              <a:spcAft>
                <a:spcPct val="0"/>
              </a:spcAft>
            </a:pPr>
            <a:r>
              <a:rPr lang="en-US" altLang="ja-JP">
                <a:solidFill>
                  <a:srgbClr val="FFFFFF"/>
                </a:solidFill>
              </a:rPr>
              <a:t>energy (number of optical modules,</a:t>
            </a:r>
          </a:p>
          <a:p>
            <a:pPr defTabSz="914400" fontAlgn="base">
              <a:spcBef>
                <a:spcPct val="0"/>
              </a:spcBef>
              <a:spcAft>
                <a:spcPct val="0"/>
              </a:spcAft>
            </a:pPr>
            <a:r>
              <a:rPr lang="en-US" altLang="ja-JP">
                <a:solidFill>
                  <a:srgbClr val="FFFFFF"/>
                </a:solidFill>
              </a:rPr>
              <a:t>number of photons, dE/dx, …)</a:t>
            </a:r>
            <a:endParaRPr lang="en-US">
              <a:solidFill>
                <a:srgbClr val="FFFFFF"/>
              </a:solidFill>
            </a:endParaRPr>
          </a:p>
        </p:txBody>
      </p:sp>
      <p:pic>
        <p:nvPicPr>
          <p:cNvPr id="603143"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066800"/>
            <a:ext cx="8334375" cy="3124200"/>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603144" name="Rectangle 18"/>
          <p:cNvSpPr>
            <a:spLocks noChangeArrowheads="1"/>
          </p:cNvSpPr>
          <p:nvPr/>
        </p:nvSpPr>
        <p:spPr bwMode="auto">
          <a:xfrm>
            <a:off x="1295400" y="1752600"/>
            <a:ext cx="990600" cy="914400"/>
          </a:xfrm>
          <a:prstGeom prst="rect">
            <a:avLst/>
          </a:prstGeom>
          <a:solidFill>
            <a:schemeClr val="bg1"/>
          </a:solidFill>
          <a:ln w="9525">
            <a:solidFill>
              <a:schemeClr val="bg1"/>
            </a:solidFill>
            <a:round/>
            <a:headEnd/>
            <a:tailEnd/>
          </a:ln>
        </p:spPr>
        <p:txBody>
          <a:bodyP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sp>
        <p:nvSpPr>
          <p:cNvPr id="603145" name="Rectangle 19"/>
          <p:cNvSpPr>
            <a:spLocks noChangeArrowheads="1"/>
          </p:cNvSpPr>
          <p:nvPr/>
        </p:nvSpPr>
        <p:spPr bwMode="auto">
          <a:xfrm>
            <a:off x="6705600" y="3429000"/>
            <a:ext cx="1447800" cy="609600"/>
          </a:xfrm>
          <a:prstGeom prst="rect">
            <a:avLst/>
          </a:prstGeom>
          <a:solidFill>
            <a:schemeClr val="bg1"/>
          </a:solidFill>
          <a:ln w="9525">
            <a:solidFill>
              <a:schemeClr val="bg1"/>
            </a:solidFill>
            <a:round/>
            <a:headEnd/>
            <a:tailEnd/>
          </a:ln>
        </p:spPr>
        <p:txBody>
          <a:bodyPr/>
          <a:lstStyle/>
          <a:p>
            <a:pPr defTabSz="914400" fontAlgn="base">
              <a:spcBef>
                <a:spcPct val="0"/>
              </a:spcBef>
              <a:spcAft>
                <a:spcPct val="0"/>
              </a:spcAft>
            </a:pPr>
            <a:endParaRPr lang="en-US" b="1">
              <a:solidFill>
                <a:srgbClr val="000000"/>
              </a:solidFill>
              <a:latin typeface="Arial" charset="0"/>
              <a:ea typeface="ＭＳ Ｐゴシック" charset="0"/>
              <a:cs typeface="ＭＳ Ｐゴシック" charset="0"/>
            </a:endParaRPr>
          </a:p>
        </p:txBody>
      </p:sp>
      <p:cxnSp>
        <p:nvCxnSpPr>
          <p:cNvPr id="22" name="Straight Connector 21"/>
          <p:cNvCxnSpPr/>
          <p:nvPr/>
        </p:nvCxnSpPr>
        <p:spPr bwMode="auto">
          <a:xfrm flipV="1">
            <a:off x="-182511" y="3241184"/>
            <a:ext cx="1524000" cy="76200"/>
          </a:xfrm>
          <a:prstGeom prst="line">
            <a:avLst/>
          </a:prstGeom>
          <a:ln w="38100">
            <a:solidFill>
              <a:srgbClr val="C00000"/>
            </a:solidFill>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603147" name="Picture 3" descr="event3.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3505200"/>
            <a:ext cx="3497263"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7109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3699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1508" name="TextBox 6"/>
          <p:cNvSpPr txBox="1">
            <a:spLocks noChangeArrowheads="1"/>
          </p:cNvSpPr>
          <p:nvPr/>
        </p:nvSpPr>
        <p:spPr bwMode="auto">
          <a:xfrm>
            <a:off x="702509" y="6201640"/>
            <a:ext cx="7772400" cy="584775"/>
          </a:xfrm>
          <a:prstGeom prst="rect">
            <a:avLst/>
          </a:prstGeom>
          <a:noFill/>
          <a:ln w="9525">
            <a:noFill/>
            <a:miter lim="800000"/>
            <a:headEnd/>
            <a:tailEnd/>
          </a:ln>
        </p:spPr>
        <p:txBody>
          <a:bodyPr>
            <a:spAutoFit/>
          </a:bodyPr>
          <a:lstStyle/>
          <a:p>
            <a:pPr algn="ctr" defTabSz="914400" fontAlgn="base">
              <a:spcBef>
                <a:spcPct val="0"/>
              </a:spcBef>
              <a:spcAft>
                <a:spcPct val="0"/>
              </a:spcAft>
            </a:pPr>
            <a:r>
              <a:rPr lang="en-US" sz="3200" dirty="0">
                <a:solidFill>
                  <a:srgbClr val="FFFFFF"/>
                </a:solidFill>
                <a:latin typeface="Arial" pitchFamily="34" charset="0"/>
                <a:cs typeface="Arial" pitchFamily="34" charset="0"/>
              </a:rPr>
              <a:t>improving angular and energy resolution </a:t>
            </a:r>
          </a:p>
        </p:txBody>
      </p:sp>
      <p:pic>
        <p:nvPicPr>
          <p:cNvPr id="2" name="Picture 1"/>
          <p:cNvPicPr>
            <a:picLocks noChangeAspect="1"/>
          </p:cNvPicPr>
          <p:nvPr/>
        </p:nvPicPr>
        <p:blipFill>
          <a:blip r:embed="rId5"/>
          <a:stretch>
            <a:fillRect/>
          </a:stretch>
        </p:blipFill>
        <p:spPr>
          <a:xfrm>
            <a:off x="355042" y="203626"/>
            <a:ext cx="5127198" cy="3857283"/>
          </a:xfrm>
          <a:prstGeom prst="rect">
            <a:avLst/>
          </a:prstGeom>
        </p:spPr>
      </p:pic>
      <p:pic>
        <p:nvPicPr>
          <p:cNvPr id="9" name="Picture 8"/>
          <p:cNvPicPr>
            <a:picLocks noChangeAspect="1"/>
          </p:cNvPicPr>
          <p:nvPr/>
        </p:nvPicPr>
        <p:blipFill>
          <a:blip r:embed="rId6"/>
          <a:stretch>
            <a:fillRect/>
          </a:stretch>
        </p:blipFill>
        <p:spPr>
          <a:xfrm>
            <a:off x="3752903" y="3910501"/>
            <a:ext cx="5041242" cy="2085389"/>
          </a:xfrm>
          <a:prstGeom prst="rect">
            <a:avLst/>
          </a:prstGeom>
        </p:spPr>
      </p:pic>
      <p:pic>
        <p:nvPicPr>
          <p:cNvPr id="21507" name="Picture 3"/>
          <p:cNvPicPr>
            <a:picLocks noChangeAspect="1" noChangeArrowheads="1"/>
          </p:cNvPicPr>
          <p:nvPr/>
        </p:nvPicPr>
        <p:blipFill>
          <a:blip r:embed="rId7" cstate="print"/>
          <a:srcRect/>
          <a:stretch>
            <a:fillRect/>
          </a:stretch>
        </p:blipFill>
        <p:spPr bwMode="auto">
          <a:xfrm>
            <a:off x="355042" y="186905"/>
            <a:ext cx="8500728" cy="5942672"/>
          </a:xfrm>
          <a:prstGeom prst="rect">
            <a:avLst/>
          </a:prstGeom>
          <a:noFill/>
          <a:ln w="9525">
            <a:noFill/>
            <a:miter lim="800000"/>
            <a:headEnd/>
            <a:tailEnd/>
          </a:ln>
        </p:spPr>
      </p:pic>
      <p:sp>
        <p:nvSpPr>
          <p:cNvPr id="7" name="Oval 6"/>
          <p:cNvSpPr/>
          <p:nvPr/>
        </p:nvSpPr>
        <p:spPr>
          <a:xfrm>
            <a:off x="4198345" y="1343544"/>
            <a:ext cx="1752600" cy="9144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00" fontAlgn="base">
              <a:spcBef>
                <a:spcPct val="0"/>
              </a:spcBef>
              <a:spcAft>
                <a:spcPct val="0"/>
              </a:spcAft>
            </a:pPr>
            <a:endParaRPr lang="en-US" b="1">
              <a:solidFill>
                <a:srgbClr val="FFFFFF"/>
              </a:solidFill>
              <a:latin typeface="Times New Roman"/>
            </a:endParaRPr>
          </a:p>
        </p:txBody>
      </p:sp>
    </p:spTree>
    <p:extLst>
      <p:ext uri="{BB962C8B-B14F-4D97-AF65-F5344CB8AC3E}">
        <p14:creationId xmlns:p14="http://schemas.microsoft.com/office/powerpoint/2010/main" val="12997152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21507"/>
                                        </p:tgtEl>
                                      </p:cBhvr>
                                    </p:animEffect>
                                    <p:set>
                                      <p:cBhvr>
                                        <p:cTn id="7" dur="1" fill="hold">
                                          <p:stCondLst>
                                            <p:cond delay="499"/>
                                          </p:stCondLst>
                                        </p:cTn>
                                        <p:tgtEl>
                                          <p:spTgt spid="21507"/>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61" name="Object 2"/>
          <p:cNvGraphicFramePr>
            <a:graphicFrameLocks noGrp="1" noChangeAspect="1"/>
          </p:cNvGraphicFramePr>
          <p:nvPr>
            <p:ph idx="1"/>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1856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pic>
        <p:nvPicPr>
          <p:cNvPr id="60416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4150" y="98425"/>
            <a:ext cx="5233988" cy="707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63" name="Rectangle 4"/>
          <p:cNvSpPr>
            <a:spLocks noGrp="1" noChangeArrowheads="1"/>
          </p:cNvSpPr>
          <p:nvPr>
            <p:ph type="title"/>
          </p:nvPr>
        </p:nvSpPr>
        <p:spPr>
          <a:xfrm>
            <a:off x="152400" y="-409575"/>
            <a:ext cx="3751263" cy="1019175"/>
          </a:xfrm>
        </p:spPr>
        <p:txBody>
          <a:bodyPr rIns="35711"/>
          <a:lstStyle/>
          <a:p>
            <a:pPr eaLnBrk="1" hangingPunct="1"/>
            <a:r>
              <a:rPr lang="en-US" sz="3000" dirty="0" err="1">
                <a:solidFill>
                  <a:schemeClr val="bg1"/>
                </a:solidFill>
                <a:latin typeface="Gill Sans Light" charset="0"/>
                <a:ea typeface="ＭＳ Ｐゴシック" charset="0"/>
              </a:rPr>
              <a:t>IceCube</a:t>
            </a:r>
            <a:r>
              <a:rPr lang="en-US" sz="3000" dirty="0">
                <a:solidFill>
                  <a:schemeClr val="bg1"/>
                </a:solidFill>
                <a:latin typeface="Gill Sans Light" charset="0"/>
                <a:ea typeface="ＭＳ Ｐゴシック" charset="0"/>
              </a:rPr>
              <a:t> </a:t>
            </a:r>
            <a:r>
              <a:rPr lang="en-US" sz="3000" dirty="0" smtClean="0">
                <a:solidFill>
                  <a:schemeClr val="bg1"/>
                </a:solidFill>
                <a:latin typeface="Gill Sans Light" charset="0"/>
                <a:ea typeface="ＭＳ Ｐゴシック" charset="0"/>
              </a:rPr>
              <a:t>performance</a:t>
            </a:r>
            <a:endParaRPr lang="en-US" sz="3000" dirty="0">
              <a:solidFill>
                <a:schemeClr val="bg1"/>
              </a:solidFill>
              <a:latin typeface="Gill Sans Light" charset="0"/>
              <a:ea typeface="ＭＳ Ｐゴシック" charset="0"/>
            </a:endParaRPr>
          </a:p>
        </p:txBody>
      </p:sp>
      <p:pic>
        <p:nvPicPr>
          <p:cNvPr id="604164" name="Picture 5"/>
          <p:cNvPicPr>
            <a:picLocks noChangeArrowheads="1"/>
          </p:cNvPicPr>
          <p:nvPr/>
        </p:nvPicPr>
        <p:blipFill>
          <a:blip r:embed="rId6">
            <a:extLst>
              <a:ext uri="{28A0092B-C50C-407E-A947-70E740481C1C}">
                <a14:useLocalDpi xmlns:a14="http://schemas.microsoft.com/office/drawing/2010/main" val="0"/>
              </a:ext>
            </a:extLst>
          </a:blip>
          <a:srcRect l="15576" r="18958"/>
          <a:stretch>
            <a:fillRect/>
          </a:stretch>
        </p:blipFill>
        <p:spPr bwMode="auto">
          <a:xfrm>
            <a:off x="1131888" y="4229100"/>
            <a:ext cx="18129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67" name="Rectangle 8"/>
          <p:cNvSpPr>
            <a:spLocks/>
          </p:cNvSpPr>
          <p:nvPr/>
        </p:nvSpPr>
        <p:spPr bwMode="auto">
          <a:xfrm>
            <a:off x="160338" y="6477000"/>
            <a:ext cx="376713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ctr" defTabSz="642938" fontAlgn="base">
              <a:spcBef>
                <a:spcPct val="0"/>
              </a:spcBef>
              <a:spcAft>
                <a:spcPct val="0"/>
              </a:spcAft>
            </a:pPr>
            <a:r>
              <a:rPr lang="en-US">
                <a:solidFill>
                  <a:srgbClr val="FFFFFF"/>
                </a:solidFill>
                <a:latin typeface="Helvetica Neue" charset="0"/>
                <a:ea typeface="ＭＳ Ｐゴシック" charset="0"/>
                <a:cs typeface="ＭＳ Ｐゴシック" charset="0"/>
                <a:sym typeface="Helvetica Neue" charset="0"/>
              </a:rPr>
              <a:t>Digital Optical Module (DOM)</a:t>
            </a:r>
          </a:p>
        </p:txBody>
      </p:sp>
      <p:sp>
        <p:nvSpPr>
          <p:cNvPr id="604169" name="Freeform 10"/>
          <p:cNvSpPr>
            <a:spLocks/>
          </p:cNvSpPr>
          <p:nvPr/>
        </p:nvSpPr>
        <p:spPr bwMode="auto">
          <a:xfrm>
            <a:off x="5680075" y="588963"/>
            <a:ext cx="936625" cy="554037"/>
          </a:xfrm>
          <a:custGeom>
            <a:avLst/>
            <a:gdLst>
              <a:gd name="T0" fmla="*/ 2147483647 w 21600"/>
              <a:gd name="T1" fmla="*/ 2147483647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0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600"/>
              <a:gd name="T43" fmla="*/ 0 h 21600"/>
              <a:gd name="T44" fmla="*/ 21600 w 21600"/>
              <a:gd name="T45" fmla="*/ 21600 h 216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600" h="21600">
                <a:moveTo>
                  <a:pt x="14811" y="3484"/>
                </a:moveTo>
                <a:lnTo>
                  <a:pt x="10491" y="0"/>
                </a:lnTo>
                <a:lnTo>
                  <a:pt x="6994" y="0"/>
                </a:lnTo>
                <a:lnTo>
                  <a:pt x="7074" y="1653"/>
                </a:lnTo>
                <a:lnTo>
                  <a:pt x="9051" y="4877"/>
                </a:lnTo>
                <a:lnTo>
                  <a:pt x="0" y="12194"/>
                </a:lnTo>
                <a:lnTo>
                  <a:pt x="6377" y="21600"/>
                </a:lnTo>
                <a:lnTo>
                  <a:pt x="14606" y="21600"/>
                </a:lnTo>
                <a:lnTo>
                  <a:pt x="16869" y="17768"/>
                </a:lnTo>
                <a:lnTo>
                  <a:pt x="14811" y="14632"/>
                </a:lnTo>
                <a:lnTo>
                  <a:pt x="21600" y="6619"/>
                </a:lnTo>
                <a:lnTo>
                  <a:pt x="20983" y="3135"/>
                </a:lnTo>
                <a:lnTo>
                  <a:pt x="14811" y="3484"/>
                </a:lnTo>
                <a:close/>
                <a:moveTo>
                  <a:pt x="14811" y="3484"/>
                </a:moveTo>
              </a:path>
            </a:pathLst>
          </a:custGeom>
          <a:solidFill>
            <a:srgbClr val="FF6666">
              <a:alpha val="34901"/>
            </a:srgbClr>
          </a:solidFill>
          <a:ln w="12700">
            <a:solidFill>
              <a:srgbClr val="FF6666"/>
            </a:solidFill>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0" name="Freeform 11"/>
          <p:cNvSpPr>
            <a:spLocks/>
          </p:cNvSpPr>
          <p:nvPr/>
        </p:nvSpPr>
        <p:spPr bwMode="auto">
          <a:xfrm>
            <a:off x="5465763" y="482600"/>
            <a:ext cx="588962" cy="411163"/>
          </a:xfrm>
          <a:custGeom>
            <a:avLst/>
            <a:gdLst>
              <a:gd name="T0" fmla="*/ 2147483647 w 21600"/>
              <a:gd name="T1" fmla="*/ 2147483647 h 21600"/>
              <a:gd name="T2" fmla="*/ 2147483647 w 21600"/>
              <a:gd name="T3" fmla="*/ 0 h 21600"/>
              <a:gd name="T4" fmla="*/ 2147483647 w 21600"/>
              <a:gd name="T5" fmla="*/ 2147483647 h 21600"/>
              <a:gd name="T6" fmla="*/ 0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8968" y="5653"/>
                </a:moveTo>
                <a:lnTo>
                  <a:pt x="13745" y="0"/>
                </a:lnTo>
                <a:lnTo>
                  <a:pt x="982" y="6574"/>
                </a:lnTo>
                <a:lnTo>
                  <a:pt x="0" y="8452"/>
                </a:lnTo>
                <a:lnTo>
                  <a:pt x="7855" y="21600"/>
                </a:lnTo>
                <a:lnTo>
                  <a:pt x="21600" y="12209"/>
                </a:lnTo>
                <a:lnTo>
                  <a:pt x="18968" y="5653"/>
                </a:lnTo>
                <a:close/>
                <a:moveTo>
                  <a:pt x="18968" y="5653"/>
                </a:moveTo>
              </a:path>
            </a:pathLst>
          </a:custGeom>
          <a:solidFill>
            <a:srgbClr val="FF6666">
              <a:alpha val="14902"/>
            </a:srgbClr>
          </a:solidFill>
          <a:ln w="12700">
            <a:solidFill>
              <a:srgbClr val="FF6666"/>
            </a:solidFill>
            <a:prstDash val="sysDot"/>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1" name="Oval 12"/>
          <p:cNvSpPr>
            <a:spLocks/>
          </p:cNvSpPr>
          <p:nvPr/>
        </p:nvSpPr>
        <p:spPr bwMode="auto">
          <a:xfrm>
            <a:off x="6446838" y="3911600"/>
            <a:ext cx="696912" cy="231775"/>
          </a:xfrm>
          <a:prstGeom prst="ellipse">
            <a:avLst/>
          </a:prstGeom>
          <a:solidFill>
            <a:srgbClr val="A8B592">
              <a:alpha val="39999"/>
            </a:srgbClr>
          </a:solidFill>
          <a:ln w="12700">
            <a:solidFill>
              <a:srgbClr val="008040">
                <a:alpha val="50195"/>
              </a:srgbClr>
            </a:solidFill>
            <a:miter lim="800000"/>
            <a:headEnd/>
            <a:tailEnd/>
          </a:ln>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72" name="TextBox 13"/>
          <p:cNvSpPr txBox="1">
            <a:spLocks noChangeArrowheads="1"/>
          </p:cNvSpPr>
          <p:nvPr/>
        </p:nvSpPr>
        <p:spPr bwMode="auto">
          <a:xfrm>
            <a:off x="6172200" y="1154113"/>
            <a:ext cx="295433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srgbClr val="000000"/>
                </a:solidFill>
              </a:rPr>
              <a:t>completed December 2010</a:t>
            </a:r>
          </a:p>
        </p:txBody>
      </p:sp>
      <p:pic>
        <p:nvPicPr>
          <p:cNvPr id="2" name="Picture 1"/>
          <p:cNvPicPr>
            <a:picLocks noChangeAspect="1"/>
          </p:cNvPicPr>
          <p:nvPr/>
        </p:nvPicPr>
        <p:blipFill>
          <a:blip r:embed="rId7"/>
          <a:stretch>
            <a:fillRect/>
          </a:stretch>
        </p:blipFill>
        <p:spPr>
          <a:xfrm>
            <a:off x="4062606" y="98425"/>
            <a:ext cx="5201468" cy="6727825"/>
          </a:xfrm>
          <a:prstGeom prst="rect">
            <a:avLst/>
          </a:prstGeom>
        </p:spPr>
      </p:pic>
      <p:sp>
        <p:nvSpPr>
          <p:cNvPr id="604166" name="Line 7"/>
          <p:cNvSpPr>
            <a:spLocks noChangeShapeType="1"/>
          </p:cNvSpPr>
          <p:nvPr/>
        </p:nvSpPr>
        <p:spPr bwMode="auto">
          <a:xfrm flipH="1">
            <a:off x="2185988" y="5183188"/>
            <a:ext cx="3635126" cy="1190625"/>
          </a:xfrm>
          <a:prstGeom prst="line">
            <a:avLst/>
          </a:prstGeom>
          <a:noFill/>
          <a:ln w="12700">
            <a:solidFill>
              <a:srgbClr val="A4A4A4"/>
            </a:solidFill>
            <a:round/>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04168" name="Rectangle 9"/>
          <p:cNvSpPr>
            <a:spLocks/>
          </p:cNvSpPr>
          <p:nvPr/>
        </p:nvSpPr>
        <p:spPr bwMode="auto">
          <a:xfrm>
            <a:off x="76200" y="5010150"/>
            <a:ext cx="3810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5160 optical sensors</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between 1.5 ~ 2.5 km</a:t>
            </a:r>
          </a:p>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10 </a:t>
            </a:r>
            <a:r>
              <a:rPr lang="en-US" sz="2400" dirty="0" err="1">
                <a:solidFill>
                  <a:srgbClr val="FFFFFF"/>
                </a:solidFill>
                <a:latin typeface="Arial" charset="0"/>
                <a:ea typeface="ＭＳ Ｐゴシック" charset="0"/>
                <a:cs typeface="ＭＳ Ｐゴシック" charset="0"/>
                <a:sym typeface="Helvetica Neue" charset="0"/>
              </a:rPr>
              <a:t>GeV</a:t>
            </a:r>
            <a:r>
              <a:rPr lang="en-US" sz="2400" dirty="0">
                <a:solidFill>
                  <a:srgbClr val="FFFFFF"/>
                </a:solidFill>
                <a:latin typeface="Arial" charset="0"/>
                <a:ea typeface="ＭＳ Ｐゴシック" charset="0"/>
                <a:cs typeface="ＭＳ Ｐゴシック" charset="0"/>
                <a:sym typeface="Helvetica Neue" charset="0"/>
              </a:rPr>
              <a:t> to infinity</a:t>
            </a:r>
          </a:p>
          <a:p>
            <a:pPr marL="342900" indent="-342900" defTabSz="642938" fontAlgn="base">
              <a:lnSpc>
                <a:spcPct val="90000"/>
              </a:lnSpc>
              <a:spcBef>
                <a:spcPts val="513"/>
              </a:spcBef>
              <a:spcAft>
                <a:spcPct val="0"/>
              </a:spcAft>
              <a:buFontTx/>
              <a:buChar char="•"/>
            </a:pPr>
            <a:r>
              <a:rPr lang="en-US" sz="2400" dirty="0">
                <a:solidFill>
                  <a:srgbClr val="FFFFFF"/>
                </a:solidFill>
                <a:latin typeface="Arial" charset="0"/>
                <a:ea typeface="ＭＳ Ｐゴシック" charset="0"/>
                <a:cs typeface="ＭＳ Ｐゴシック" charset="0"/>
                <a:sym typeface="Helvetica Neue" charset="0"/>
              </a:rPr>
              <a:t>&lt; 0.5 degree on-line</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&lt; 0.3 degree off line</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for </a:t>
            </a:r>
            <a:r>
              <a:rPr lang="en-US" sz="2400" dirty="0" err="1" smtClean="0">
                <a:solidFill>
                  <a:srgbClr val="FFFFFF"/>
                </a:solidFill>
                <a:latin typeface="Arial" charset="0"/>
                <a:ea typeface="ＭＳ Ｐゴシック" charset="0"/>
                <a:cs typeface="ＭＳ Ｐゴシック" charset="0"/>
                <a:sym typeface="Helvetica Neue" charset="0"/>
              </a:rPr>
              <a:t>muon</a:t>
            </a:r>
            <a:r>
              <a:rPr lang="en-US" sz="2400" dirty="0" smtClean="0">
                <a:solidFill>
                  <a:srgbClr val="FFFFFF"/>
                </a:solidFill>
                <a:latin typeface="Arial" charset="0"/>
                <a:ea typeface="ＭＳ Ｐゴシック" charset="0"/>
                <a:cs typeface="ＭＳ Ｐゴシック" charset="0"/>
                <a:sym typeface="Helvetica Neue" charset="0"/>
              </a:rPr>
              <a:t> tracks</a:t>
            </a: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(10~15 degrees for</a:t>
            </a:r>
          </a:p>
          <a:p>
            <a:pPr marL="342900" indent="-342900" defTabSz="642938" fontAlgn="base">
              <a:lnSpc>
                <a:spcPct val="90000"/>
              </a:lnSpc>
              <a:spcBef>
                <a:spcPts val="513"/>
              </a:spcBef>
              <a:spcAft>
                <a:spcPct val="0"/>
              </a:spcAft>
            </a:pPr>
            <a:r>
              <a:rPr lang="en-US" sz="2400" dirty="0">
                <a:solidFill>
                  <a:srgbClr val="FFFFFF"/>
                </a:solidFill>
                <a:latin typeface="Arial" charset="0"/>
                <a:ea typeface="ＭＳ Ｐゴシック" charset="0"/>
                <a:cs typeface="ＭＳ Ｐゴシック" charset="0"/>
                <a:sym typeface="Helvetica Neue" charset="0"/>
              </a:rPr>
              <a:t>      showers)</a:t>
            </a:r>
          </a:p>
          <a:p>
            <a:pPr marL="342900" indent="-342900" defTabSz="642938" fontAlgn="base">
              <a:lnSpc>
                <a:spcPct val="90000"/>
              </a:lnSpc>
              <a:spcBef>
                <a:spcPts val="513"/>
              </a:spcBef>
              <a:spcAft>
                <a:spcPct val="0"/>
              </a:spcAft>
              <a:buFont typeface="Arial" charset="0"/>
              <a:buChar char="•"/>
            </a:pPr>
            <a:r>
              <a:rPr lang="en-US" sz="2400" dirty="0">
                <a:solidFill>
                  <a:srgbClr val="FFFFFF"/>
                </a:solidFill>
                <a:latin typeface="Arial" charset="0"/>
                <a:ea typeface="ＭＳ Ｐゴシック" charset="0"/>
                <a:cs typeface="ＭＳ Ｐゴシック" charset="0"/>
                <a:sym typeface="Helvetica Neue" charset="0"/>
              </a:rPr>
              <a:t>&lt; 15% energy resolution</a:t>
            </a:r>
          </a:p>
          <a:p>
            <a:pPr marL="342900" indent="-342900" defTabSz="642938" fontAlgn="base">
              <a:lnSpc>
                <a:spcPct val="90000"/>
              </a:lnSpc>
              <a:spcBef>
                <a:spcPts val="513"/>
              </a:spcBef>
              <a:spcAft>
                <a:spcPct val="0"/>
              </a:spcAft>
              <a:buFontTx/>
              <a:buChar char="•"/>
            </a:pP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defTabSz="642938" fontAlgn="base">
              <a:lnSpc>
                <a:spcPct val="90000"/>
              </a:lnSpc>
              <a:spcBef>
                <a:spcPts val="513"/>
              </a:spcBef>
              <a:spcAft>
                <a:spcPct val="0"/>
              </a:spcAft>
              <a:buFontTx/>
              <a:buChar char="•"/>
            </a:pPr>
            <a:endParaRPr lang="en-US" sz="2400" baseline="30000" dirty="0">
              <a:solidFill>
                <a:srgbClr val="FFFFFF"/>
              </a:solidFill>
              <a:latin typeface="Arial" charset="0"/>
              <a:ea typeface="ＭＳ Ｐゴシック" charset="0"/>
              <a:cs typeface="ＭＳ Ｐゴシック" charset="0"/>
              <a:sym typeface="Helvetica Neue" charset="0"/>
            </a:endParaRPr>
          </a:p>
          <a:p>
            <a:pPr marL="342900" indent="-342900" algn="ctr" defTabSz="642938" fontAlgn="base">
              <a:lnSpc>
                <a:spcPct val="90000"/>
              </a:lnSpc>
              <a:spcBef>
                <a:spcPts val="513"/>
              </a:spcBef>
              <a:spcAft>
                <a:spcPct val="0"/>
              </a:spcAft>
            </a:pPr>
            <a:endParaRPr lang="en-US" sz="2400" dirty="0">
              <a:solidFill>
                <a:srgbClr val="FFFFFF"/>
              </a:solidFill>
              <a:latin typeface="Arial" charset="0"/>
              <a:ea typeface="ＭＳ Ｐゴシック" charset="0"/>
              <a:cs typeface="ＭＳ Ｐゴシック" charset="0"/>
              <a:sym typeface="Helvetica Neue" charset="0"/>
            </a:endParaRPr>
          </a:p>
          <a:p>
            <a:pPr marL="342900" indent="-342900" algn="ctr" defTabSz="642938" fontAlgn="base">
              <a:lnSpc>
                <a:spcPct val="90000"/>
              </a:lnSpc>
              <a:spcBef>
                <a:spcPts val="513"/>
              </a:spcBef>
              <a:spcAft>
                <a:spcPct val="0"/>
              </a:spcAft>
            </a:pPr>
            <a:endParaRPr lang="en-US" sz="2400" dirty="0">
              <a:solidFill>
                <a:srgbClr val="FFFFFF"/>
              </a:solidFill>
              <a:latin typeface="Arial" charset="0"/>
              <a:ea typeface="ＭＳ Ｐゴシック" charset="0"/>
              <a:cs typeface="ＭＳ Ｐゴシック" charset="0"/>
              <a:sym typeface="Helvetica Neue" charset="0"/>
            </a:endParaRPr>
          </a:p>
        </p:txBody>
      </p:sp>
      <p:sp>
        <p:nvSpPr>
          <p:cNvPr id="604165" name="Line 6"/>
          <p:cNvSpPr>
            <a:spLocks noChangeShapeType="1"/>
          </p:cNvSpPr>
          <p:nvPr/>
        </p:nvSpPr>
        <p:spPr bwMode="auto">
          <a:xfrm rot="10800000">
            <a:off x="2185986" y="4530723"/>
            <a:ext cx="3635127" cy="652464"/>
          </a:xfrm>
          <a:prstGeom prst="line">
            <a:avLst/>
          </a:prstGeom>
          <a:noFill/>
          <a:ln w="12700">
            <a:solidFill>
              <a:srgbClr val="A4A4A4"/>
            </a:solidFill>
            <a:round/>
            <a:headEnd/>
            <a:tailEnd/>
          </a:ln>
          <a:extLst>
            <a:ext uri="{909E8E84-426E-40dd-AFC4-6F175D3DCCD1}">
              <a14:hiddenFill xmlns:a14="http://schemas.microsoft.com/office/drawing/2010/main">
                <a:noFill/>
              </a14:hiddenFill>
            </a:ext>
          </a:extLst>
        </p:spPr>
        <p:txBody>
          <a:bodyPr lIns="0" tIns="0" rIns="0" bIns="0"/>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36802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pic>
        <p:nvPicPr>
          <p:cNvPr id="3" name="bert.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2000250" y="0"/>
            <a:ext cx="5143500" cy="6858000"/>
          </a:xfrm>
          <a:prstGeom prst="rect">
            <a:avLst/>
          </a:prstGeom>
        </p:spPr>
      </p:pic>
    </p:spTree>
    <p:extLst>
      <p:ext uri="{BB962C8B-B14F-4D97-AF65-F5344CB8AC3E}">
        <p14:creationId xmlns:p14="http://schemas.microsoft.com/office/powerpoint/2010/main" val="4836243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5000" fill="hold" display="0">
                  <p:stCondLst>
                    <p:cond delay="indefinite"/>
                  </p:stCondLst>
                  <p:endCondLst>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9761"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90221"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62976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40350" y="320675"/>
            <a:ext cx="3422650"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9763" name="TextBox 3"/>
          <p:cNvSpPr txBox="1">
            <a:spLocks noChangeArrowheads="1"/>
          </p:cNvSpPr>
          <p:nvPr/>
        </p:nvSpPr>
        <p:spPr bwMode="auto">
          <a:xfrm>
            <a:off x="609600" y="381000"/>
            <a:ext cx="829945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sz="2800" dirty="0">
                <a:solidFill>
                  <a:srgbClr val="FFFFFF"/>
                </a:solidFill>
              </a:rPr>
              <a:t> </a:t>
            </a:r>
            <a:r>
              <a:rPr lang="en-US" sz="2800" dirty="0" smtClean="0">
                <a:solidFill>
                  <a:srgbClr val="FFFFFF"/>
                </a:solidFill>
              </a:rPr>
              <a:t>find </a:t>
            </a:r>
            <a:r>
              <a:rPr lang="en-US" sz="2800" dirty="0">
                <a:solidFill>
                  <a:srgbClr val="FFFFFF"/>
                </a:solidFill>
              </a:rPr>
              <a:t>contained</a:t>
            </a:r>
          </a:p>
          <a:p>
            <a:pPr defTabSz="914400" eaLnBrk="1" fontAlgn="base" hangingPunct="1">
              <a:spcBef>
                <a:spcPct val="0"/>
              </a:spcBef>
              <a:spcAft>
                <a:spcPct val="0"/>
              </a:spcAft>
            </a:pPr>
            <a:r>
              <a:rPr lang="en-US" sz="2800" dirty="0">
                <a:solidFill>
                  <a:srgbClr val="FFFFFF"/>
                </a:solidFill>
              </a:rPr>
              <a:t>  events (420 </a:t>
            </a:r>
            <a:r>
              <a:rPr lang="en-US" sz="2800" dirty="0" err="1">
                <a:solidFill>
                  <a:srgbClr val="FFFFFF"/>
                </a:solidFill>
              </a:rPr>
              <a:t>Mton</a:t>
            </a:r>
            <a:r>
              <a:rPr lang="en-US" sz="2800" dirty="0">
                <a:solidFill>
                  <a:srgbClr val="FFFFFF"/>
                </a:solidFill>
              </a:rPr>
              <a:t>)</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total </a:t>
            </a:r>
            <a:r>
              <a:rPr lang="en-US" sz="2800" dirty="0" err="1">
                <a:solidFill>
                  <a:srgbClr val="FFFFFF"/>
                </a:solidFill>
              </a:rPr>
              <a:t>calorimetry</a:t>
            </a:r>
            <a:endParaRPr lang="en-US" sz="2800" dirty="0">
              <a:solidFill>
                <a:srgbClr val="FFFFFF"/>
              </a:solidFill>
            </a:endParaRPr>
          </a:p>
          <a:p>
            <a:pPr defTabSz="914400" eaLnBrk="1" fontAlgn="base" hangingPunct="1">
              <a:spcBef>
                <a:spcPct val="0"/>
              </a:spcBef>
              <a:spcAft>
                <a:spcPct val="0"/>
              </a:spcAft>
              <a:buFont typeface="Arial" charset="0"/>
              <a:buChar char="•"/>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complete sky coverage</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flavor determined</a:t>
            </a:r>
          </a:p>
          <a:p>
            <a:pPr defTabSz="914400" eaLnBrk="1" fontAlgn="base" hangingPunct="1">
              <a:spcBef>
                <a:spcPct val="0"/>
              </a:spcBef>
              <a:spcAft>
                <a:spcPct val="0"/>
              </a:spcAft>
              <a:buFont typeface="Arial" charset="0"/>
              <a:buChar char="•"/>
            </a:pPr>
            <a:endParaRPr lang="en-US" sz="2800" dirty="0">
              <a:solidFill>
                <a:srgbClr val="FFFFFF"/>
              </a:solidFill>
            </a:endParaRPr>
          </a:p>
          <a:p>
            <a:pPr defTabSz="914400" eaLnBrk="1" fontAlgn="base" hangingPunct="1">
              <a:spcBef>
                <a:spcPct val="0"/>
              </a:spcBef>
              <a:spcAft>
                <a:spcPct val="0"/>
              </a:spcAft>
              <a:buFont typeface="Arial" charset="0"/>
              <a:buChar char="•"/>
            </a:pPr>
            <a:r>
              <a:rPr lang="en-US" sz="2800" dirty="0">
                <a:solidFill>
                  <a:srgbClr val="FFFFFF"/>
                </a:solidFill>
              </a:rPr>
              <a:t> some will be </a:t>
            </a:r>
            <a:r>
              <a:rPr lang="en-US" sz="2800" dirty="0" err="1">
                <a:solidFill>
                  <a:srgbClr val="FFFFFF"/>
                </a:solidFill>
              </a:rPr>
              <a:t>muon</a:t>
            </a:r>
            <a:endParaRPr lang="en-US" sz="2800" dirty="0">
              <a:solidFill>
                <a:srgbClr val="FFFFFF"/>
              </a:solidFill>
            </a:endParaRPr>
          </a:p>
          <a:p>
            <a:pPr defTabSz="914400" eaLnBrk="1" fontAlgn="base" hangingPunct="1">
              <a:spcBef>
                <a:spcPct val="0"/>
              </a:spcBef>
              <a:spcAft>
                <a:spcPct val="0"/>
              </a:spcAft>
            </a:pPr>
            <a:r>
              <a:rPr lang="en-US" sz="2800" dirty="0">
                <a:solidFill>
                  <a:srgbClr val="FFFFFF"/>
                </a:solidFill>
              </a:rPr>
              <a:t>  neutrinos with good</a:t>
            </a:r>
          </a:p>
          <a:p>
            <a:pPr defTabSz="914400" eaLnBrk="1" fontAlgn="base" hangingPunct="1">
              <a:spcBef>
                <a:spcPct val="0"/>
              </a:spcBef>
              <a:spcAft>
                <a:spcPct val="0"/>
              </a:spcAft>
            </a:pPr>
            <a:r>
              <a:rPr lang="en-US" sz="2800" dirty="0">
                <a:solidFill>
                  <a:srgbClr val="FFFFFF"/>
                </a:solidFill>
              </a:rPr>
              <a:t>  angular resolution</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pPr>
            <a:r>
              <a:rPr lang="en-US" sz="2800" dirty="0">
                <a:solidFill>
                  <a:srgbClr val="FFFFFF"/>
                </a:solidFill>
              </a:rPr>
              <a:t>loss in statistics is compensated by event definition</a:t>
            </a: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pPr>
            <a:endParaRPr lang="en-US" sz="2800" dirty="0">
              <a:solidFill>
                <a:srgbClr val="FFFFFF"/>
              </a:solidFill>
            </a:endParaRPr>
          </a:p>
          <a:p>
            <a:pPr defTabSz="914400" eaLnBrk="1" fontAlgn="base" hangingPunct="1">
              <a:spcBef>
                <a:spcPct val="0"/>
              </a:spcBef>
              <a:spcAft>
                <a:spcPct val="0"/>
              </a:spcAft>
            </a:pPr>
            <a:endParaRPr lang="en-US" sz="1800" dirty="0">
              <a:solidFill>
                <a:srgbClr val="FFFFFF"/>
              </a:solidFill>
            </a:endParaRPr>
          </a:p>
        </p:txBody>
      </p:sp>
      <p:pic>
        <p:nvPicPr>
          <p:cNvPr id="62976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304800"/>
            <a:ext cx="45450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09600" y="320675"/>
            <a:ext cx="3412261" cy="121410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72016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1809" name="Object 2"/>
          <p:cNvGraphicFramePr>
            <a:graphicFrameLocks noChangeAspect="1"/>
          </p:cNvGraphicFramePr>
          <p:nvPr>
            <p:extLst>
              <p:ext uri="{D42A27DB-BD31-4B8C-83A1-F6EECF244321}">
                <p14:modId xmlns:p14="http://schemas.microsoft.com/office/powerpoint/2010/main" val="3534041914"/>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27781"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6318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685800"/>
            <a:ext cx="454501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378450" y="4418012"/>
            <a:ext cx="3430588" cy="1754188"/>
          </a:xfrm>
          <a:prstGeom prst="rect">
            <a:avLst/>
          </a:prstGeom>
          <a:solidFill>
            <a:schemeClr val="bg1">
              <a:lumMod val="75000"/>
              <a:lumOff val="25000"/>
            </a:schemeClr>
          </a:solidFill>
        </p:spPr>
        <p:txBody>
          <a:bodyPr wrap="none">
            <a:spAutoFit/>
          </a:bodyPr>
          <a:lstStyle/>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atmospheric neutrinos are</a:t>
            </a: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accompanied by </a:t>
            </a:r>
            <a:r>
              <a:rPr lang="en-US" dirty="0" err="1">
                <a:solidFill>
                  <a:prstClr val="white"/>
                </a:solidFill>
                <a:latin typeface="Arial" charset="0"/>
                <a:ea typeface="ＭＳ Ｐゴシック" charset="0"/>
                <a:cs typeface="ＭＳ Ｐゴシック" charset="0"/>
              </a:rPr>
              <a:t>muons</a:t>
            </a:r>
            <a:r>
              <a:rPr lang="en-US" dirty="0">
                <a:solidFill>
                  <a:prstClr val="white"/>
                </a:solidFill>
                <a:latin typeface="Arial" charset="0"/>
                <a:ea typeface="ＭＳ Ｐゴシック" charset="0"/>
                <a:cs typeface="ＭＳ Ｐゴシック" charset="0"/>
              </a:rPr>
              <a:t> from</a:t>
            </a: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the shower that produced them:</a:t>
            </a: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none seen</a:t>
            </a:r>
          </a:p>
          <a:p>
            <a:pPr algn="ctr" defTabSz="914400" fontAlgn="base">
              <a:spcBef>
                <a:spcPct val="0"/>
              </a:spcBef>
              <a:spcAft>
                <a:spcPct val="0"/>
              </a:spcAft>
              <a:defRPr/>
            </a:pPr>
            <a:endParaRPr lang="en-US" dirty="0">
              <a:solidFill>
                <a:prstClr val="white"/>
              </a:solidFill>
              <a:latin typeface="Arial" charset="0"/>
              <a:ea typeface="ＭＳ Ｐゴシック" charset="0"/>
              <a:cs typeface="ＭＳ Ｐゴシック" charset="0"/>
            </a:endParaRPr>
          </a:p>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(no signals in </a:t>
            </a:r>
            <a:r>
              <a:rPr lang="en-US" dirty="0" err="1">
                <a:solidFill>
                  <a:prstClr val="white"/>
                </a:solidFill>
                <a:latin typeface="Arial" charset="0"/>
                <a:ea typeface="ＭＳ Ｐゴシック" charset="0"/>
                <a:cs typeface="ＭＳ Ｐゴシック" charset="0"/>
              </a:rPr>
              <a:t>IceTop</a:t>
            </a:r>
            <a:r>
              <a:rPr lang="en-US" dirty="0">
                <a:solidFill>
                  <a:prstClr val="white"/>
                </a:solidFill>
                <a:latin typeface="Arial" charset="0"/>
                <a:ea typeface="ＭＳ Ｐゴシック" charset="0"/>
                <a:cs typeface="ＭＳ Ｐゴシック" charset="0"/>
              </a:rPr>
              <a:t>)</a:t>
            </a:r>
          </a:p>
        </p:txBody>
      </p:sp>
      <p:pic>
        <p:nvPicPr>
          <p:cNvPr id="2" name="Picture 1"/>
          <p:cNvPicPr>
            <a:picLocks noChangeAspect="1"/>
          </p:cNvPicPr>
          <p:nvPr/>
        </p:nvPicPr>
        <p:blipFill>
          <a:blip r:embed="rId6"/>
          <a:stretch>
            <a:fillRect/>
          </a:stretch>
        </p:blipFill>
        <p:spPr>
          <a:xfrm>
            <a:off x="5257800" y="762000"/>
            <a:ext cx="3709488" cy="3365500"/>
          </a:xfrm>
          <a:prstGeom prst="rect">
            <a:avLst/>
          </a:prstGeom>
        </p:spPr>
      </p:pic>
      <p:pic>
        <p:nvPicPr>
          <p:cNvPr id="631811"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825639">
            <a:off x="2014538" y="50800"/>
            <a:ext cx="3954462"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381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819400"/>
            <a:ext cx="304800" cy="1981200"/>
          </a:xfrm>
          <a:prstGeom prst="rect">
            <a:avLst/>
          </a:prstGeom>
          <a:solidFill>
            <a:schemeClr val="bg1"/>
          </a:solidFill>
          <a:ln>
            <a:noFill/>
          </a:ln>
        </p:spPr>
        <p:txBody>
          <a:bodyPr wrap="square" rtlCol="0">
            <a:spAutoFit/>
          </a:bodyPr>
          <a:lstStyle/>
          <a:p>
            <a:pPr defTabSz="914400" fontAlgn="base">
              <a:spcBef>
                <a:spcPct val="0"/>
              </a:spcBef>
              <a:spcAft>
                <a:spcPct val="0"/>
              </a:spcAft>
            </a:pPr>
            <a:endParaRPr lang="en-US" dirty="0">
              <a:solidFill>
                <a:prstClr val="black"/>
              </a:solidFill>
              <a:latin typeface="Arial" charset="0"/>
              <a:ea typeface="ＭＳ Ｐゴシック" charset="0"/>
              <a:cs typeface="ＭＳ Ｐゴシック" charset="0"/>
            </a:endParaRPr>
          </a:p>
        </p:txBody>
      </p:sp>
      <p:sp>
        <p:nvSpPr>
          <p:cNvPr id="3" name="TextBox 2"/>
          <p:cNvSpPr txBox="1"/>
          <p:nvPr/>
        </p:nvSpPr>
        <p:spPr>
          <a:xfrm>
            <a:off x="110069" y="6409169"/>
            <a:ext cx="2725401" cy="369332"/>
          </a:xfrm>
          <a:prstGeom prst="rect">
            <a:avLst/>
          </a:prstGeom>
          <a:solidFill>
            <a:schemeClr val="tx1">
              <a:lumMod val="65000"/>
              <a:lumOff val="35000"/>
            </a:schemeClr>
          </a:solidFill>
        </p:spPr>
        <p:txBody>
          <a:bodyPr wrap="none" rtlCol="0">
            <a:spAutoFit/>
          </a:bodyPr>
          <a:lstStyle/>
          <a:p>
            <a:pPr defTabSz="914400" fontAlgn="base">
              <a:spcBef>
                <a:spcPct val="0"/>
              </a:spcBef>
              <a:spcAft>
                <a:spcPct val="0"/>
              </a:spcAft>
            </a:pPr>
            <a:r>
              <a:rPr lang="en-US" dirty="0">
                <a:solidFill>
                  <a:prstClr val="white"/>
                </a:solidFill>
                <a:latin typeface="Arial" charset="0"/>
                <a:ea typeface="ＭＳ Ｐゴシック" charset="0"/>
                <a:cs typeface="ＭＳ Ｐゴシック" charset="0"/>
              </a:rPr>
              <a:t>d</a:t>
            </a:r>
            <a:r>
              <a:rPr lang="en-US" dirty="0" smtClean="0">
                <a:solidFill>
                  <a:prstClr val="white"/>
                </a:solidFill>
                <a:latin typeface="Arial" charset="0"/>
                <a:ea typeface="ＭＳ Ｐゴシック" charset="0"/>
                <a:cs typeface="ＭＳ Ｐゴシック" charset="0"/>
              </a:rPr>
              <a:t>ata: 86 strings one year</a:t>
            </a:r>
            <a:endParaRPr lang="en-US" dirty="0">
              <a:solidFill>
                <a:prstClr val="white"/>
              </a:solidFill>
              <a:latin typeface="Arial" charset="0"/>
              <a:ea typeface="ＭＳ Ｐゴシック" charset="0"/>
              <a:cs typeface="ＭＳ Ｐゴシック" charset="0"/>
            </a:endParaRPr>
          </a:p>
        </p:txBody>
      </p:sp>
      <p:sp>
        <p:nvSpPr>
          <p:cNvPr id="4" name="Rectangle 3"/>
          <p:cNvSpPr/>
          <p:nvPr/>
        </p:nvSpPr>
        <p:spPr>
          <a:xfrm>
            <a:off x="127057" y="94796"/>
            <a:ext cx="2859652" cy="954107"/>
          </a:xfrm>
          <a:prstGeom prst="rect">
            <a:avLst/>
          </a:prstGeom>
          <a:solidFill>
            <a:schemeClr val="tx1">
              <a:lumMod val="65000"/>
              <a:lumOff val="35000"/>
            </a:schemeClr>
          </a:solidFill>
        </p:spPr>
        <p:txBody>
          <a:bodyPr wrap="none">
            <a:spAutoFit/>
          </a:bodyPr>
          <a:lstStyle/>
          <a:p>
            <a:pPr algn="ctr" defTabSz="914400" fontAlgn="base">
              <a:spcBef>
                <a:spcPct val="0"/>
              </a:spcBef>
              <a:spcAft>
                <a:spcPct val="0"/>
              </a:spcAft>
            </a:pPr>
            <a:r>
              <a:rPr lang="en-US" sz="2800" dirty="0" smtClean="0">
                <a:solidFill>
                  <a:prstClr val="white"/>
                </a:solidFill>
                <a:latin typeface="Arial" charset="0"/>
                <a:ea typeface="ＭＳ Ｐゴシック" charset="0"/>
                <a:cs typeface="ＭＳ Ｐゴシック" charset="0"/>
              </a:rPr>
              <a:t>…and then there </a:t>
            </a:r>
          </a:p>
          <a:p>
            <a:pPr algn="ctr" defTabSz="914400" fontAlgn="base">
              <a:spcBef>
                <a:spcPct val="0"/>
              </a:spcBef>
              <a:spcAft>
                <a:spcPct val="0"/>
              </a:spcAft>
            </a:pPr>
            <a:r>
              <a:rPr lang="en-US" sz="2800" dirty="0">
                <a:solidFill>
                  <a:prstClr val="white"/>
                </a:solidFill>
                <a:latin typeface="Arial" charset="0"/>
                <a:ea typeface="ＭＳ Ｐゴシック" charset="0"/>
                <a:cs typeface="ＭＳ Ｐゴシック" charset="0"/>
              </a:rPr>
              <a:t>w</a:t>
            </a:r>
            <a:r>
              <a:rPr lang="en-US" sz="2800" dirty="0" smtClean="0">
                <a:solidFill>
                  <a:prstClr val="white"/>
                </a:solidFill>
                <a:latin typeface="Arial" charset="0"/>
                <a:ea typeface="ＭＳ Ｐゴシック" charset="0"/>
                <a:cs typeface="ＭＳ Ｐゴシック" charset="0"/>
              </a:rPr>
              <a:t>ere 26 more…</a:t>
            </a:r>
            <a:endParaRPr lang="en-US" sz="2800" dirty="0">
              <a:solidFill>
                <a:prstClr val="white"/>
              </a:solidFill>
              <a:latin typeface="Arial" charset="0"/>
              <a:ea typeface="ＭＳ Ｐゴシック" charset="0"/>
              <a:cs typeface="ＭＳ Ｐゴシック" charset="0"/>
            </a:endParaRPr>
          </a:p>
        </p:txBody>
      </p:sp>
      <p:sp>
        <p:nvSpPr>
          <p:cNvPr id="6" name="TextBox 5"/>
          <p:cNvSpPr txBox="1"/>
          <p:nvPr/>
        </p:nvSpPr>
        <p:spPr>
          <a:xfrm>
            <a:off x="1523999" y="1337733"/>
            <a:ext cx="829733" cy="657199"/>
          </a:xfrm>
          <a:prstGeom prst="rect">
            <a:avLst/>
          </a:prstGeom>
          <a:solidFill>
            <a:schemeClr val="bg1"/>
          </a:solidFill>
        </p:spPr>
        <p:txBody>
          <a:bodyPr wrap="square" rtlCol="0">
            <a:spAutoFit/>
          </a:bodyPr>
          <a:lstStyle/>
          <a:p>
            <a:endParaRPr lang="en-US" dirty="0">
              <a:solidFill>
                <a:prstClr val="black"/>
              </a:solidFill>
              <a:latin typeface="Calibri"/>
            </a:endParaRPr>
          </a:p>
        </p:txBody>
      </p:sp>
      <p:pic>
        <p:nvPicPr>
          <p:cNvPr id="8" name="Picture 7"/>
          <p:cNvPicPr>
            <a:picLocks noChangeAspect="1"/>
          </p:cNvPicPr>
          <p:nvPr/>
        </p:nvPicPr>
        <p:blipFill>
          <a:blip r:embed="rId2"/>
          <a:stretch>
            <a:fillRect/>
          </a:stretch>
        </p:blipFill>
        <p:spPr>
          <a:xfrm>
            <a:off x="7214542" y="152397"/>
            <a:ext cx="1769372" cy="2827870"/>
          </a:xfrm>
          <a:prstGeom prst="rect">
            <a:avLst/>
          </a:prstGeom>
          <a:solidFill>
            <a:schemeClr val="bg1">
              <a:alpha val="0"/>
            </a:schemeClr>
          </a:solidFill>
        </p:spPr>
      </p:pic>
      <p:pic>
        <p:nvPicPr>
          <p:cNvPr id="5" name="Picture 4" descr="3dvetocharge.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272" y="444134"/>
            <a:ext cx="8489642" cy="6367231"/>
          </a:xfrm>
          <a:prstGeom prst="rect">
            <a:avLst/>
          </a:prstGeom>
        </p:spPr>
      </p:pic>
    </p:spTree>
    <p:extLst>
      <p:ext uri="{BB962C8B-B14F-4D97-AF65-F5344CB8AC3E}">
        <p14:creationId xmlns:p14="http://schemas.microsoft.com/office/powerpoint/2010/main" val="843270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3857"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2433"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33859" name="Rectangle 2"/>
          <p:cNvSpPr>
            <a:spLocks noChangeArrowheads="1"/>
          </p:cNvSpPr>
          <p:nvPr/>
        </p:nvSpPr>
        <p:spPr bwMode="auto">
          <a:xfrm>
            <a:off x="4994275" y="3105150"/>
            <a:ext cx="45720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hr-HR" sz="1600">
                <a:solidFill>
                  <a:srgbClr val="000000"/>
                </a:solidFill>
                <a:latin typeface="Arial" charset="0"/>
                <a:ea typeface="ＭＳ Ｐゴシック" charset="0"/>
                <a:cs typeface="ＭＳ Ｐゴシック" charset="0"/>
              </a:rPr>
              <a:t>E</a:t>
            </a:r>
            <a:r>
              <a:rPr lang="hr-HR" sz="1600" baseline="30000">
                <a:solidFill>
                  <a:srgbClr val="000000"/>
                </a:solidFill>
                <a:latin typeface="Arial" charset="0"/>
                <a:ea typeface="ＭＳ Ｐゴシック" charset="0"/>
                <a:cs typeface="ＭＳ Ｐゴシック" charset="0"/>
              </a:rPr>
              <a:t>2</a:t>
            </a:r>
            <a:r>
              <a:rPr lang="hr-HR" sz="1600">
                <a:solidFill>
                  <a:srgbClr val="000000"/>
                </a:solidFill>
                <a:latin typeface="Arial" charset="0"/>
                <a:ea typeface="ＭＳ Ｐゴシック" charset="0"/>
                <a:cs typeface="ＭＳ Ｐゴシック" charset="0"/>
              </a:rPr>
              <a:t>Φ(E) =</a:t>
            </a:r>
          </a:p>
          <a:p>
            <a:pPr fontAlgn="base">
              <a:spcBef>
                <a:spcPct val="0"/>
              </a:spcBef>
              <a:spcAft>
                <a:spcPct val="0"/>
              </a:spcAft>
            </a:pPr>
            <a:r>
              <a:rPr lang="hr-HR" sz="1600">
                <a:solidFill>
                  <a:srgbClr val="000000"/>
                </a:solidFill>
                <a:latin typeface="Arial" charset="0"/>
                <a:ea typeface="ＭＳ Ｐゴシック" charset="0"/>
                <a:cs typeface="ＭＳ Ｐゴシック" charset="0"/>
              </a:rPr>
              <a:t>(3.6±1.2)·10</a:t>
            </a:r>
            <a:r>
              <a:rPr lang="hr-HR" sz="1600" baseline="30000">
                <a:solidFill>
                  <a:srgbClr val="000000"/>
                </a:solidFill>
                <a:latin typeface="Arial" charset="0"/>
                <a:ea typeface="ＭＳ Ｐゴシック" charset="0"/>
                <a:cs typeface="ＭＳ Ｐゴシック" charset="0"/>
              </a:rPr>
              <a:t>−8 </a:t>
            </a:r>
            <a:r>
              <a:rPr lang="hr-HR" sz="1600">
                <a:solidFill>
                  <a:srgbClr val="000000"/>
                </a:solidFill>
                <a:latin typeface="Arial" charset="0"/>
                <a:ea typeface="ＭＳ Ｐゴシック" charset="0"/>
                <a:cs typeface="ＭＳ Ｐゴシック" charset="0"/>
              </a:rPr>
              <a:t>GeVcm</a:t>
            </a:r>
            <a:r>
              <a:rPr lang="hr-HR" sz="1600" baseline="30000">
                <a:solidFill>
                  <a:srgbClr val="000000"/>
                </a:solidFill>
                <a:latin typeface="Arial" charset="0"/>
                <a:ea typeface="ＭＳ Ｐゴシック" charset="0"/>
                <a:cs typeface="ＭＳ Ｐゴシック" charset="0"/>
              </a:rPr>
              <a:t>−2</a:t>
            </a:r>
            <a:r>
              <a:rPr lang="hr-HR" sz="1600">
                <a:solidFill>
                  <a:srgbClr val="000000"/>
                </a:solidFill>
                <a:latin typeface="Arial" charset="0"/>
                <a:ea typeface="ＭＳ Ｐゴシック" charset="0"/>
                <a:cs typeface="ＭＳ Ｐゴシック" charset="0"/>
              </a:rPr>
              <a:t>s</a:t>
            </a:r>
            <a:r>
              <a:rPr lang="hr-HR" sz="1600" baseline="30000">
                <a:solidFill>
                  <a:srgbClr val="000000"/>
                </a:solidFill>
                <a:latin typeface="Arial" charset="0"/>
                <a:ea typeface="ＭＳ Ｐゴシック" charset="0"/>
                <a:cs typeface="ＭＳ Ｐゴシック" charset="0"/>
              </a:rPr>
              <a:t>−1</a:t>
            </a:r>
            <a:r>
              <a:rPr lang="hr-HR" sz="1600">
                <a:solidFill>
                  <a:srgbClr val="000000"/>
                </a:solidFill>
                <a:latin typeface="Arial" charset="0"/>
                <a:ea typeface="ＭＳ Ｐゴシック" charset="0"/>
                <a:cs typeface="ＭＳ Ｐゴシック" charset="0"/>
              </a:rPr>
              <a:t>sr</a:t>
            </a:r>
            <a:r>
              <a:rPr lang="hr-HR" sz="1200" baseline="30000">
                <a:solidFill>
                  <a:srgbClr val="000000"/>
                </a:solidFill>
                <a:latin typeface="Arial" charset="0"/>
                <a:ea typeface="ＭＳ Ｐゴシック" charset="0"/>
                <a:cs typeface="ＭＳ Ｐゴシック" charset="0"/>
              </a:rPr>
              <a:t>−</a:t>
            </a:r>
            <a:r>
              <a:rPr lang="en-US" sz="1200" baseline="30000">
                <a:solidFill>
                  <a:srgbClr val="000000"/>
                </a:solidFill>
                <a:latin typeface="Arial" charset="0"/>
                <a:ea typeface="ＭＳ Ｐゴシック" charset="0"/>
                <a:cs typeface="ＭＳ Ｐゴシック" charset="0"/>
              </a:rPr>
              <a:t>1</a:t>
            </a:r>
            <a:endParaRPr lang="en-US">
              <a:solidFill>
                <a:srgbClr val="000000"/>
              </a:solidFill>
              <a:latin typeface="Calibri" charset="0"/>
              <a:ea typeface="ＭＳ Ｐゴシック" charset="0"/>
              <a:cs typeface="ＭＳ Ｐゴシック" charset="0"/>
            </a:endParaRPr>
          </a:p>
        </p:txBody>
      </p:sp>
      <p:cxnSp>
        <p:nvCxnSpPr>
          <p:cNvPr id="5" name="Straight Arrow Connector 4"/>
          <p:cNvCxnSpPr>
            <a:cxnSpLocks noChangeShapeType="1"/>
          </p:cNvCxnSpPr>
          <p:nvPr/>
        </p:nvCxnSpPr>
        <p:spPr bwMode="auto">
          <a:xfrm>
            <a:off x="6232525" y="3567113"/>
            <a:ext cx="365125" cy="695325"/>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3861" name="Rectangle 6"/>
          <p:cNvSpPr>
            <a:spLocks noChangeArrowheads="1"/>
          </p:cNvSpPr>
          <p:nvPr/>
        </p:nvSpPr>
        <p:spPr bwMode="auto">
          <a:xfrm>
            <a:off x="6942138" y="4892675"/>
            <a:ext cx="1793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600">
                <a:solidFill>
                  <a:srgbClr val="000000"/>
                </a:solidFill>
                <a:latin typeface="Arial" charset="0"/>
                <a:ea typeface="ＭＳ Ｐゴシック" charset="0"/>
                <a:cs typeface="ＭＳ Ｐゴシック" charset="0"/>
              </a:rPr>
              <a:t>atmospheric</a:t>
            </a:r>
            <a:r>
              <a:rPr lang="en-US" sz="1600">
                <a:solidFill>
                  <a:srgbClr val="000000"/>
                </a:solidFill>
                <a:latin typeface="Symbol" charset="0"/>
                <a:ea typeface="ＭＳ Ｐゴシック" charset="0"/>
                <a:cs typeface="ＭＳ Ｐゴシック" charset="0"/>
              </a:rPr>
              <a:t> n</a:t>
            </a:r>
          </a:p>
          <a:p>
            <a:pPr fontAlgn="base">
              <a:spcBef>
                <a:spcPct val="0"/>
              </a:spcBef>
              <a:spcAft>
                <a:spcPct val="0"/>
              </a:spcAft>
            </a:pPr>
            <a:r>
              <a:rPr lang="en-US" sz="1600">
                <a:solidFill>
                  <a:srgbClr val="000000"/>
                </a:solidFill>
                <a:latin typeface="Arial" charset="0"/>
                <a:ea typeface="ＭＳ Ｐゴシック" charset="0"/>
                <a:cs typeface="ＭＳ Ｐゴシック" charset="0"/>
              </a:rPr>
              <a:t>		and </a:t>
            </a:r>
            <a:r>
              <a:rPr lang="en-US" sz="1600">
                <a:solidFill>
                  <a:srgbClr val="000000"/>
                </a:solidFill>
                <a:latin typeface="Symbol" charset="0"/>
                <a:ea typeface="ＭＳ Ｐゴシック" charset="0"/>
                <a:cs typeface="ＭＳ Ｐゴシック" charset="0"/>
              </a:rPr>
              <a:t>m</a:t>
            </a:r>
          </a:p>
        </p:txBody>
      </p:sp>
      <p:cxnSp>
        <p:nvCxnSpPr>
          <p:cNvPr id="9" name="Straight Arrow Connector 8"/>
          <p:cNvCxnSpPr>
            <a:cxnSpLocks noChangeShapeType="1"/>
          </p:cNvCxnSpPr>
          <p:nvPr/>
        </p:nvCxnSpPr>
        <p:spPr bwMode="auto">
          <a:xfrm flipH="1">
            <a:off x="7146925" y="5232400"/>
            <a:ext cx="223838" cy="244475"/>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3863" name="TextBox 15"/>
          <p:cNvSpPr txBox="1">
            <a:spLocks noChangeArrowheads="1"/>
          </p:cNvSpPr>
          <p:nvPr/>
        </p:nvSpPr>
        <p:spPr bwMode="auto">
          <a:xfrm>
            <a:off x="86559" y="126999"/>
            <a:ext cx="178484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dirty="0">
                <a:solidFill>
                  <a:srgbClr val="FFFFFF"/>
                </a:solidFill>
              </a:rPr>
              <a:t>total charge collected</a:t>
            </a:r>
          </a:p>
          <a:p>
            <a:pPr algn="ctr" eaLnBrk="1" fontAlgn="base" hangingPunct="1">
              <a:spcBef>
                <a:spcPct val="0"/>
              </a:spcBef>
              <a:spcAft>
                <a:spcPct val="0"/>
              </a:spcAft>
            </a:pPr>
            <a:r>
              <a:rPr lang="en-US" dirty="0">
                <a:solidFill>
                  <a:srgbClr val="FFFFFF"/>
                </a:solidFill>
              </a:rPr>
              <a:t>by PMTs of events with</a:t>
            </a:r>
          </a:p>
          <a:p>
            <a:pPr algn="ctr" eaLnBrk="1" fontAlgn="base" hangingPunct="1">
              <a:spcBef>
                <a:spcPct val="0"/>
              </a:spcBef>
              <a:spcAft>
                <a:spcPct val="0"/>
              </a:spcAft>
            </a:pPr>
            <a:r>
              <a:rPr lang="en-US" dirty="0">
                <a:solidFill>
                  <a:srgbClr val="FFFFFF"/>
                </a:solidFill>
              </a:rPr>
              <a:t>interaction inside the </a:t>
            </a:r>
          </a:p>
          <a:p>
            <a:pPr algn="ctr" eaLnBrk="1" fontAlgn="base" hangingPunct="1">
              <a:spcBef>
                <a:spcPct val="0"/>
              </a:spcBef>
              <a:spcAft>
                <a:spcPct val="0"/>
              </a:spcAft>
            </a:pPr>
            <a:r>
              <a:rPr lang="en-US" dirty="0">
                <a:solidFill>
                  <a:srgbClr val="FFFFFF"/>
                </a:solidFill>
              </a:rPr>
              <a:t>detector</a:t>
            </a:r>
          </a:p>
        </p:txBody>
      </p:sp>
      <p:pic>
        <p:nvPicPr>
          <p:cNvPr id="2" name="Picture 1"/>
          <p:cNvPicPr>
            <a:picLocks noChangeAspect="1"/>
          </p:cNvPicPr>
          <p:nvPr/>
        </p:nvPicPr>
        <p:blipFill>
          <a:blip r:embed="rId5"/>
          <a:stretch>
            <a:fillRect/>
          </a:stretch>
        </p:blipFill>
        <p:spPr>
          <a:xfrm>
            <a:off x="1981516" y="86036"/>
            <a:ext cx="7048741" cy="6648715"/>
          </a:xfrm>
          <a:prstGeom prst="rect">
            <a:avLst/>
          </a:prstGeom>
        </p:spPr>
      </p:pic>
    </p:spTree>
    <p:extLst>
      <p:ext uri="{BB962C8B-B14F-4D97-AF65-F5344CB8AC3E}">
        <p14:creationId xmlns:p14="http://schemas.microsoft.com/office/powerpoint/2010/main" val="2467140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descr="discovery_hiR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4026" y="-684891"/>
            <a:ext cx="9323815" cy="720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51" name="Text Box 7"/>
          <p:cNvSpPr txBox="1">
            <a:spLocks noChangeArrowheads="1"/>
          </p:cNvSpPr>
          <p:nvPr/>
        </p:nvSpPr>
        <p:spPr bwMode="auto">
          <a:xfrm>
            <a:off x="60325" y="304800"/>
            <a:ext cx="2168525" cy="3416300"/>
          </a:xfrm>
          <a:prstGeom prst="rect">
            <a:avLst/>
          </a:prstGeom>
          <a:solidFill>
            <a:schemeClr val="tx1">
              <a:lumMod val="65000"/>
              <a:lumOff val="35000"/>
            </a:schemeClr>
          </a:solidFill>
          <a:ln>
            <a:noFill/>
          </a:ln>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 typeface="Arial" charset="0"/>
              <a:buChar char="•"/>
            </a:pPr>
            <a:r>
              <a:rPr lang="en-US" dirty="0">
                <a:solidFill>
                  <a:srgbClr val="FFFFFF"/>
                </a:solidFill>
              </a:rPr>
              <a:t> cosmic </a:t>
            </a:r>
          </a:p>
          <a:p>
            <a:pPr defTabSz="914400" eaLnBrk="1" fontAlgn="base" hangingPunct="1">
              <a:spcBef>
                <a:spcPct val="0"/>
              </a:spcBef>
              <a:spcAft>
                <a:spcPct val="0"/>
              </a:spcAft>
            </a:pPr>
            <a:r>
              <a:rPr lang="en-US" dirty="0">
                <a:solidFill>
                  <a:srgbClr val="FFFFFF"/>
                </a:solidFill>
              </a:rPr>
              <a:t>  neutrinos:</a:t>
            </a:r>
          </a:p>
          <a:p>
            <a:pPr defTabSz="914400" eaLnBrk="1" fontAlgn="base" hangingPunct="1">
              <a:spcBef>
                <a:spcPct val="0"/>
              </a:spcBef>
              <a:spcAft>
                <a:spcPct val="0"/>
              </a:spcAft>
            </a:pPr>
            <a:r>
              <a:rPr lang="en-US" dirty="0">
                <a:solidFill>
                  <a:srgbClr val="FFFFFF"/>
                </a:solidFill>
              </a:rPr>
              <a:t>  energy </a:t>
            </a:r>
          </a:p>
          <a:p>
            <a:pPr defTabSz="914400" eaLnBrk="1" fontAlgn="base" hangingPunct="1">
              <a:spcBef>
                <a:spcPct val="0"/>
              </a:spcBef>
              <a:spcAft>
                <a:spcPct val="0"/>
              </a:spcAft>
            </a:pPr>
            <a:r>
              <a:rPr lang="en-US" dirty="0">
                <a:solidFill>
                  <a:srgbClr val="FFFFFF"/>
                </a:solidFill>
              </a:rPr>
              <a:t>       &gt; 100 </a:t>
            </a:r>
            <a:r>
              <a:rPr lang="en-US" dirty="0" err="1">
                <a:solidFill>
                  <a:srgbClr val="FFFFFF"/>
                </a:solidFill>
              </a:rPr>
              <a:t>TeV</a:t>
            </a:r>
            <a:endParaRPr lang="en-US" dirty="0">
              <a:solidFill>
                <a:srgbClr val="FFFFFF"/>
              </a:solidFill>
            </a:endParaRPr>
          </a:p>
          <a:p>
            <a:pPr defTabSz="914400" eaLnBrk="1" fontAlgn="base" hangingPunct="1">
              <a:spcBef>
                <a:spcPct val="0"/>
              </a:spcBef>
              <a:spcAft>
                <a:spcPct val="0"/>
              </a:spcAft>
              <a:buFont typeface="Arial" charset="0"/>
              <a:buChar char="•"/>
            </a:pPr>
            <a:endParaRPr lang="en-US" dirty="0">
              <a:solidFill>
                <a:srgbClr val="FFFFFF"/>
              </a:solidFill>
            </a:endParaRPr>
          </a:p>
          <a:p>
            <a:pPr defTabSz="914400" eaLnBrk="1" fontAlgn="base" hangingPunct="1">
              <a:spcBef>
                <a:spcPct val="0"/>
              </a:spcBef>
              <a:spcAft>
                <a:spcPct val="0"/>
              </a:spcAft>
              <a:buFont typeface="Arial" charset="0"/>
              <a:buChar char="•"/>
            </a:pPr>
            <a:r>
              <a:rPr lang="en-US" dirty="0">
                <a:solidFill>
                  <a:srgbClr val="FFFFFF"/>
                </a:solidFill>
              </a:rPr>
              <a:t> atmospheric</a:t>
            </a:r>
          </a:p>
          <a:p>
            <a:pPr defTabSz="914400" eaLnBrk="1" fontAlgn="base" hangingPunct="1">
              <a:spcBef>
                <a:spcPct val="0"/>
              </a:spcBef>
              <a:spcAft>
                <a:spcPct val="0"/>
              </a:spcAft>
            </a:pPr>
            <a:r>
              <a:rPr lang="en-US" dirty="0">
                <a:solidFill>
                  <a:srgbClr val="FFFFFF"/>
                </a:solidFill>
              </a:rPr>
              <a:t>  background:</a:t>
            </a:r>
          </a:p>
          <a:p>
            <a:pPr defTabSz="914400" eaLnBrk="1" fontAlgn="base" hangingPunct="1">
              <a:spcBef>
                <a:spcPct val="0"/>
              </a:spcBef>
              <a:spcAft>
                <a:spcPct val="0"/>
              </a:spcAft>
            </a:pPr>
            <a:r>
              <a:rPr lang="en-US" dirty="0">
                <a:solidFill>
                  <a:srgbClr val="FFFFFF"/>
                </a:solidFill>
              </a:rPr>
              <a:t>  1~2 events</a:t>
            </a:r>
          </a:p>
          <a:p>
            <a:pPr defTabSz="914400" eaLnBrk="1" fontAlgn="base" hangingPunct="1">
              <a:spcBef>
                <a:spcPct val="0"/>
              </a:spcBef>
              <a:spcAft>
                <a:spcPct val="0"/>
              </a:spcAft>
            </a:pPr>
            <a:r>
              <a:rPr lang="en-US" dirty="0">
                <a:solidFill>
                  <a:srgbClr val="FFFFFF"/>
                </a:solidFill>
              </a:rPr>
              <a:t>  per year</a:t>
            </a:r>
          </a:p>
        </p:txBody>
      </p:sp>
      <p:sp>
        <p:nvSpPr>
          <p:cNvPr id="615428" name="TextBox 7"/>
          <p:cNvSpPr txBox="1">
            <a:spLocks noChangeArrowheads="1"/>
          </p:cNvSpPr>
          <p:nvPr/>
        </p:nvSpPr>
        <p:spPr bwMode="auto">
          <a:xfrm>
            <a:off x="3640658" y="5588013"/>
            <a:ext cx="5039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dirty="0" smtClean="0">
                <a:solidFill>
                  <a:srgbClr val="000000"/>
                </a:solidFill>
              </a:rPr>
              <a:t>atmospheric</a:t>
            </a:r>
            <a:r>
              <a:rPr lang="en-US" sz="1800" dirty="0" smtClean="0">
                <a:solidFill>
                  <a:srgbClr val="FFFFFF"/>
                </a:solidFill>
              </a:rPr>
              <a:t>      </a:t>
            </a:r>
            <a:r>
              <a:rPr lang="en-US" sz="2800" dirty="0" smtClean="0">
                <a:solidFill>
                  <a:srgbClr val="FFFFFF"/>
                </a:solidFill>
              </a:rPr>
              <a:t>neutrino</a:t>
            </a:r>
            <a:r>
              <a:rPr lang="en-US" sz="2800" dirty="0" smtClean="0">
                <a:solidFill>
                  <a:srgbClr val="000000"/>
                </a:solidFill>
              </a:rPr>
              <a:t> cosmic</a:t>
            </a:r>
            <a:endParaRPr lang="en-US" sz="1800" dirty="0">
              <a:solidFill>
                <a:srgbClr val="000000"/>
              </a:solidFill>
            </a:endParaRPr>
          </a:p>
        </p:txBody>
      </p:sp>
      <p:sp>
        <p:nvSpPr>
          <p:cNvPr id="262149" name="AutoShape 5"/>
          <p:cNvSpPr>
            <a:spLocks noChangeArrowheads="1"/>
          </p:cNvSpPr>
          <p:nvPr/>
        </p:nvSpPr>
        <p:spPr bwMode="auto">
          <a:xfrm rot="16200000">
            <a:off x="6265363" y="5601730"/>
            <a:ext cx="990600" cy="485775"/>
          </a:xfrm>
          <a:prstGeom prst="rightArrow">
            <a:avLst>
              <a:gd name="adj1" fmla="val 50000"/>
              <a:gd name="adj2" fmla="val 50980"/>
            </a:avLst>
          </a:prstGeom>
          <a:solidFill>
            <a:schemeClr val="bg1">
              <a:lumMod val="50000"/>
            </a:schemeClr>
          </a:solidFill>
          <a:ln w="9525">
            <a:solidFill>
              <a:schemeClr val="tx1"/>
            </a:solidFill>
            <a:miter lim="800000"/>
            <a:headEnd/>
            <a:tailEnd/>
          </a:ln>
        </p:spPr>
        <p:txBody>
          <a:bodyPr wrap="none" anchor="ctr"/>
          <a:lstStyle/>
          <a:p>
            <a:pPr algn="ctr" defTabSz="914400" fontAlgn="base">
              <a:spcBef>
                <a:spcPct val="0"/>
              </a:spcBef>
              <a:spcAft>
                <a:spcPct val="0"/>
              </a:spcAft>
              <a:defRPr/>
            </a:pPr>
            <a:endParaRPr lang="en-US">
              <a:solidFill>
                <a:srgbClr val="A50021"/>
              </a:solidFill>
              <a:latin typeface="Arial" pitchFamily="34" charset="0"/>
              <a:ea typeface="ＭＳ Ｐゴシック"/>
              <a:cs typeface="ＭＳ Ｐゴシック" charset="0"/>
            </a:endParaRPr>
          </a:p>
        </p:txBody>
      </p:sp>
    </p:spTree>
    <p:extLst>
      <p:ext uri="{BB962C8B-B14F-4D97-AF65-F5344CB8AC3E}">
        <p14:creationId xmlns:p14="http://schemas.microsoft.com/office/powerpoint/2010/main" val="895939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2149"/>
                                        </p:tgtEl>
                                        <p:attrNameLst>
                                          <p:attrName>style.visibility</p:attrName>
                                        </p:attrNameLst>
                                      </p:cBhvr>
                                      <p:to>
                                        <p:strVal val="visible"/>
                                      </p:to>
                                    </p:set>
                                    <p:animEffect transition="in" filter="checkerboard(across)">
                                      <p:cBhvr>
                                        <p:cTn id="7" dur="500"/>
                                        <p:tgtEl>
                                          <p:spTgt spid="26214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62151"/>
                                        </p:tgtEl>
                                        <p:attrNameLst>
                                          <p:attrName>style.visibility</p:attrName>
                                        </p:attrNameLst>
                                      </p:cBhvr>
                                      <p:to>
                                        <p:strVal val="visible"/>
                                      </p:to>
                                    </p:set>
                                    <p:animEffect transition="in" filter="checkerboard(across)">
                                      <p:cBhvr>
                                        <p:cTn id="10"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1" grpId="0" animBg="1"/>
      <p:bldP spid="26214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50825" y="0"/>
            <a:ext cx="8421688" cy="1143000"/>
          </a:xfrm>
        </p:spPr>
        <p:txBody>
          <a:bodyPr/>
          <a:lstStyle/>
          <a:p>
            <a:r>
              <a:rPr lang="de-DE" sz="4000">
                <a:latin typeface="Calibri" charset="0"/>
              </a:rPr>
              <a:t>Discovery of atmospheric neutrinos</a:t>
            </a:r>
            <a:endParaRPr lang="en-US" sz="4000">
              <a:latin typeface="Calibri" charset="0"/>
            </a:endParaRPr>
          </a:p>
        </p:txBody>
      </p:sp>
      <p:pic>
        <p:nvPicPr>
          <p:cNvPr id="7171" name="Picture 5" descr="reinesgus"/>
          <p:cNvPicPr>
            <a:picLocks noChangeAspect="1" noChangeArrowheads="1"/>
          </p:cNvPicPr>
          <p:nvPr/>
        </p:nvPicPr>
        <p:blipFill>
          <a:blip r:embed="rId2"/>
          <a:srcRect/>
          <a:stretch>
            <a:fillRect/>
          </a:stretch>
        </p:blipFill>
        <p:spPr bwMode="auto">
          <a:xfrm>
            <a:off x="5095875" y="1557338"/>
            <a:ext cx="3549650" cy="5040312"/>
          </a:xfrm>
          <a:prstGeom prst="rect">
            <a:avLst/>
          </a:prstGeom>
          <a:noFill/>
          <a:ln w="38100">
            <a:solidFill>
              <a:schemeClr val="accent6">
                <a:lumMod val="50000"/>
              </a:schemeClr>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71438" y="1392238"/>
            <a:ext cx="4932362" cy="3294062"/>
          </a:xfrm>
          <a:prstGeom prst="rect">
            <a:avLst/>
          </a:prstGeom>
          <a:noFill/>
        </p:spPr>
        <p:txBody>
          <a:bodyPr>
            <a:spAutoFit/>
          </a:bodyPr>
          <a:lstStyle/>
          <a:p>
            <a:pPr defTabSz="914400" fontAlgn="base">
              <a:spcBef>
                <a:spcPct val="0"/>
              </a:spcBef>
              <a:spcAft>
                <a:spcPct val="0"/>
              </a:spcAft>
              <a:defRPr/>
            </a:pPr>
            <a:r>
              <a:rPr lang="de-DE" sz="3200" b="1" dirty="0">
                <a:solidFill>
                  <a:srgbClr val="2D2DB9">
                    <a:lumMod val="50000"/>
                  </a:srgbClr>
                </a:solidFill>
                <a:latin typeface="Calibri"/>
                <a:ea typeface="ＭＳ Ｐゴシック" charset="0"/>
              </a:rPr>
              <a:t>February 23, 1965</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East Rand Proprietary Mine,        South Africa, Depth = 3200 meters</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Case-Witwatersrand Collaboration</a:t>
            </a: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(later Case-Wits-Irvine)</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F. Reines et al. </a:t>
            </a:r>
          </a:p>
          <a:p>
            <a:pPr defTabSz="914400" fontAlgn="base">
              <a:spcBef>
                <a:spcPct val="0"/>
              </a:spcBef>
              <a:spcAft>
                <a:spcPct val="0"/>
              </a:spcAft>
              <a:defRPr/>
            </a:pPr>
            <a:endParaRPr lang="de-DE" sz="800" b="1" dirty="0">
              <a:solidFill>
                <a:srgbClr val="2D2DB9">
                  <a:lumMod val="50000"/>
                </a:srgbClr>
              </a:solidFill>
              <a:latin typeface="Calibri"/>
              <a:ea typeface="ＭＳ Ｐゴシック" charset="0"/>
            </a:endParaRPr>
          </a:p>
          <a:p>
            <a:pPr defTabSz="914400" fontAlgn="base">
              <a:spcBef>
                <a:spcPct val="0"/>
              </a:spcBef>
              <a:spcAft>
                <a:spcPct val="0"/>
              </a:spcAft>
              <a:defRPr/>
            </a:pPr>
            <a:r>
              <a:rPr lang="de-DE" sz="2400" b="1" dirty="0">
                <a:solidFill>
                  <a:srgbClr val="2D2DB9">
                    <a:lumMod val="50000"/>
                  </a:srgbClr>
                </a:solidFill>
                <a:latin typeface="Calibri"/>
                <a:ea typeface="ＭＳ Ｐゴシック" charset="0"/>
              </a:rPr>
              <a:t>(J.Sellshop, U. Witwatersrand)</a:t>
            </a:r>
            <a:endParaRPr lang="en-US" sz="2400" b="1" dirty="0">
              <a:solidFill>
                <a:srgbClr val="2D2DB9">
                  <a:lumMod val="50000"/>
                </a:srgbClr>
              </a:solidFill>
              <a:latin typeface="Calibri"/>
              <a:ea typeface="ＭＳ Ｐゴシック" charset="0"/>
            </a:endParaRPr>
          </a:p>
        </p:txBody>
      </p:sp>
      <p:sp>
        <p:nvSpPr>
          <p:cNvPr id="3" name="Rectangle 2"/>
          <p:cNvSpPr/>
          <p:nvPr/>
        </p:nvSpPr>
        <p:spPr>
          <a:xfrm>
            <a:off x="693738" y="4894263"/>
            <a:ext cx="71437" cy="576262"/>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6" name="Rectangle 5"/>
          <p:cNvSpPr/>
          <p:nvPr/>
        </p:nvSpPr>
        <p:spPr>
          <a:xfrm>
            <a:off x="693738" y="5546725"/>
            <a:ext cx="71437"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7" name="Rectangle 6"/>
          <p:cNvSpPr/>
          <p:nvPr/>
        </p:nvSpPr>
        <p:spPr>
          <a:xfrm>
            <a:off x="693738" y="6200775"/>
            <a:ext cx="71437"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11" name="Rectangle 10"/>
          <p:cNvSpPr/>
          <p:nvPr/>
        </p:nvSpPr>
        <p:spPr>
          <a:xfrm>
            <a:off x="3203575" y="4894263"/>
            <a:ext cx="73025" cy="576262"/>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12" name="Rectangle 11"/>
          <p:cNvSpPr/>
          <p:nvPr/>
        </p:nvSpPr>
        <p:spPr>
          <a:xfrm>
            <a:off x="3203575" y="5546725"/>
            <a:ext cx="73025"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sp>
        <p:nvSpPr>
          <p:cNvPr id="13" name="Rectangle 12"/>
          <p:cNvSpPr/>
          <p:nvPr/>
        </p:nvSpPr>
        <p:spPr>
          <a:xfrm>
            <a:off x="3203575" y="6200775"/>
            <a:ext cx="73025" cy="57626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cxnSp>
        <p:nvCxnSpPr>
          <p:cNvPr id="5" name="Straight Connector 4"/>
          <p:cNvCxnSpPr/>
          <p:nvPr/>
        </p:nvCxnSpPr>
        <p:spPr>
          <a:xfrm flipV="1">
            <a:off x="323850" y="6370638"/>
            <a:ext cx="3527425" cy="117475"/>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348038" y="4894263"/>
            <a:ext cx="1325562" cy="923925"/>
          </a:xfrm>
          <a:prstGeom prst="rect">
            <a:avLst/>
          </a:prstGeom>
          <a:noFill/>
        </p:spPr>
        <p:txBody>
          <a:bodyPr wrap="none">
            <a:spAutoFit/>
          </a:bodyPr>
          <a:lstStyle/>
          <a:p>
            <a:pPr defTabSz="914400" fontAlgn="base">
              <a:spcBef>
                <a:spcPct val="0"/>
              </a:spcBef>
              <a:spcAft>
                <a:spcPct val="0"/>
              </a:spcAft>
              <a:defRPr/>
            </a:pPr>
            <a:r>
              <a:rPr lang="de-DE" b="1" dirty="0">
                <a:solidFill>
                  <a:srgbClr val="2D2DB9">
                    <a:lumMod val="50000"/>
                  </a:srgbClr>
                </a:solidFill>
                <a:latin typeface="Calibri"/>
                <a:ea typeface="ＭＳ Ｐゴシック" charset="0"/>
              </a:rPr>
              <a:t>Long liquid </a:t>
            </a:r>
          </a:p>
          <a:p>
            <a:pPr defTabSz="914400" fontAlgn="base">
              <a:spcBef>
                <a:spcPct val="0"/>
              </a:spcBef>
              <a:spcAft>
                <a:spcPct val="0"/>
              </a:spcAft>
              <a:defRPr/>
            </a:pPr>
            <a:r>
              <a:rPr lang="de-DE" b="1" dirty="0">
                <a:solidFill>
                  <a:srgbClr val="2D2DB9">
                    <a:lumMod val="50000"/>
                  </a:srgbClr>
                </a:solidFill>
                <a:latin typeface="Calibri"/>
                <a:ea typeface="ＭＳ Ｐゴシック" charset="0"/>
              </a:rPr>
              <a:t>scintillation</a:t>
            </a:r>
          </a:p>
          <a:p>
            <a:pPr defTabSz="914400" fontAlgn="base">
              <a:spcBef>
                <a:spcPct val="0"/>
              </a:spcBef>
              <a:spcAft>
                <a:spcPct val="0"/>
              </a:spcAft>
              <a:defRPr/>
            </a:pPr>
            <a:r>
              <a:rPr lang="de-DE" b="1" dirty="0">
                <a:solidFill>
                  <a:srgbClr val="2D2DB9">
                    <a:lumMod val="50000"/>
                  </a:srgbClr>
                </a:solidFill>
                <a:latin typeface="Calibri"/>
                <a:ea typeface="ＭＳ Ｐゴシック" charset="0"/>
              </a:rPr>
              <a:t>counters</a:t>
            </a:r>
            <a:endParaRPr lang="en-US" b="1" dirty="0">
              <a:solidFill>
                <a:srgbClr val="2D2DB9">
                  <a:lumMod val="50000"/>
                </a:srgbClr>
              </a:solidFill>
              <a:latin typeface="Calibri"/>
              <a:ea typeface="ＭＳ Ｐゴシック" charset="0"/>
            </a:endParaRPr>
          </a:p>
        </p:txBody>
      </p:sp>
      <p:sp>
        <p:nvSpPr>
          <p:cNvPr id="17" name="TextBox 16"/>
          <p:cNvSpPr txBox="1"/>
          <p:nvPr/>
        </p:nvSpPr>
        <p:spPr>
          <a:xfrm>
            <a:off x="777875" y="6030913"/>
            <a:ext cx="2366963" cy="339725"/>
          </a:xfrm>
          <a:prstGeom prst="rect">
            <a:avLst/>
          </a:prstGeom>
          <a:noFill/>
        </p:spPr>
        <p:txBody>
          <a:bodyPr>
            <a:spAutoFit/>
          </a:bodyPr>
          <a:lstStyle/>
          <a:p>
            <a:pPr defTabSz="914400" fontAlgn="base">
              <a:spcBef>
                <a:spcPct val="0"/>
              </a:spcBef>
              <a:spcAft>
                <a:spcPct val="0"/>
              </a:spcAft>
              <a:defRPr/>
            </a:pPr>
            <a:r>
              <a:rPr lang="de-DE" sz="1600" b="1" dirty="0">
                <a:solidFill>
                  <a:srgbClr val="FF0000"/>
                </a:solidFill>
                <a:latin typeface="Calibri"/>
                <a:ea typeface="ＭＳ Ｐゴシック" charset="0"/>
              </a:rPr>
              <a:t> Nearly horizontal track</a:t>
            </a:r>
          </a:p>
        </p:txBody>
      </p:sp>
      <p:sp>
        <p:nvSpPr>
          <p:cNvPr id="8206" name="TextBox 1"/>
          <p:cNvSpPr txBox="1">
            <a:spLocks noChangeArrowheads="1"/>
          </p:cNvSpPr>
          <p:nvPr/>
        </p:nvSpPr>
        <p:spPr bwMode="auto">
          <a:xfrm>
            <a:off x="5257800" y="1684338"/>
            <a:ext cx="29987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charset="0"/>
                <a:ea typeface="ＭＳ Ｐゴシック" charset="0"/>
              </a:defRPr>
            </a:lvl1pPr>
            <a:lvl2pPr marL="742950" indent="-285750" eaLnBrk="0" hangingPunct="0">
              <a:defRPr>
                <a:solidFill>
                  <a:schemeClr val="tx1"/>
                </a:solidFill>
                <a:latin typeface="Times New Roman" charset="0"/>
                <a:ea typeface="ＭＳ Ｐゴシック" charset="0"/>
              </a:defRPr>
            </a:lvl2pPr>
            <a:lvl3pPr marL="1143000" indent="-228600" eaLnBrk="0" hangingPunct="0">
              <a:defRPr>
                <a:solidFill>
                  <a:schemeClr val="tx1"/>
                </a:solidFill>
                <a:latin typeface="Times New Roman" charset="0"/>
                <a:ea typeface="ＭＳ Ｐゴシック" charset="0"/>
              </a:defRPr>
            </a:lvl3pPr>
            <a:lvl4pPr marL="1600200" indent="-228600" eaLnBrk="0" hangingPunct="0">
              <a:defRPr>
                <a:solidFill>
                  <a:schemeClr val="tx1"/>
                </a:solidFill>
                <a:latin typeface="Times New Roman" charset="0"/>
                <a:ea typeface="ＭＳ Ｐゴシック" charset="0"/>
              </a:defRPr>
            </a:lvl4pPr>
            <a:lvl5pPr marL="2057400" indent="-228600" eaLnBrk="0" hangingPunct="0">
              <a:defRPr>
                <a:solidFill>
                  <a:schemeClr val="tx1"/>
                </a:solidFill>
                <a:latin typeface="Times New Roman" charset="0"/>
                <a:ea typeface="ＭＳ Ｐゴシック" charset="0"/>
              </a:defRPr>
            </a:lvl5pPr>
            <a:lvl6pPr marL="2514600" indent="-228600" eaLnBrk="0" fontAlgn="base" hangingPunct="0">
              <a:spcBef>
                <a:spcPct val="0"/>
              </a:spcBef>
              <a:spcAft>
                <a:spcPct val="0"/>
              </a:spcAft>
              <a:defRPr>
                <a:solidFill>
                  <a:schemeClr val="tx1"/>
                </a:solidFill>
                <a:latin typeface="Times New Roman" charset="0"/>
                <a:ea typeface="ＭＳ Ｐゴシック" charset="0"/>
              </a:defRPr>
            </a:lvl6pPr>
            <a:lvl7pPr marL="2971800" indent="-228600" eaLnBrk="0" fontAlgn="base" hangingPunct="0">
              <a:spcBef>
                <a:spcPct val="0"/>
              </a:spcBef>
              <a:spcAft>
                <a:spcPct val="0"/>
              </a:spcAft>
              <a:defRPr>
                <a:solidFill>
                  <a:schemeClr val="tx1"/>
                </a:solidFill>
                <a:latin typeface="Times New Roman" charset="0"/>
                <a:ea typeface="ＭＳ Ｐゴシック" charset="0"/>
              </a:defRPr>
            </a:lvl7pPr>
            <a:lvl8pPr marL="3429000" indent="-228600" eaLnBrk="0" fontAlgn="base" hangingPunct="0">
              <a:spcBef>
                <a:spcPct val="0"/>
              </a:spcBef>
              <a:spcAft>
                <a:spcPct val="0"/>
              </a:spcAft>
              <a:defRPr>
                <a:solidFill>
                  <a:schemeClr val="tx1"/>
                </a:solidFill>
                <a:latin typeface="Times New Roman" charset="0"/>
                <a:ea typeface="ＭＳ Ｐゴシック" charset="0"/>
              </a:defRPr>
            </a:lvl8pPr>
            <a:lvl9pPr marL="3886200" indent="-228600" eaLnBrk="0" fontAlgn="base" hangingPunct="0">
              <a:spcBef>
                <a:spcPct val="0"/>
              </a:spcBef>
              <a:spcAft>
                <a:spcPct val="0"/>
              </a:spcAft>
              <a:defRPr>
                <a:solidFill>
                  <a:schemeClr val="tx1"/>
                </a:solidFill>
                <a:latin typeface="Times New Roman" charset="0"/>
                <a:ea typeface="ＭＳ Ｐゴシック" charset="0"/>
              </a:defRPr>
            </a:lvl9pPr>
          </a:lstStyle>
          <a:p>
            <a:pPr defTabSz="914400" eaLnBrk="1" fontAlgn="base" hangingPunct="1">
              <a:spcBef>
                <a:spcPct val="0"/>
              </a:spcBef>
              <a:spcAft>
                <a:spcPct val="0"/>
              </a:spcAft>
            </a:pPr>
            <a:r>
              <a:rPr lang="de-DE" sz="2800" b="1" dirty="0" smtClean="0">
                <a:solidFill>
                  <a:srgbClr val="FFFFFF"/>
                </a:solidFill>
                <a:latin typeface="Arial" charset="0"/>
              </a:rPr>
              <a:t>Fred Reines</a:t>
            </a:r>
          </a:p>
          <a:p>
            <a:pPr defTabSz="914400" eaLnBrk="1" fontAlgn="base" hangingPunct="1">
              <a:spcBef>
                <a:spcPct val="0"/>
              </a:spcBef>
              <a:spcAft>
                <a:spcPct val="0"/>
              </a:spcAft>
            </a:pPr>
            <a:r>
              <a:rPr lang="de-DE" sz="2800" b="1" dirty="0" smtClean="0">
                <a:solidFill>
                  <a:srgbClr val="FFFFFF"/>
                </a:solidFill>
                <a:latin typeface="Arial" charset="0"/>
              </a:rPr>
              <a:t>CWI </a:t>
            </a:r>
            <a:r>
              <a:rPr lang="de-DE" sz="2800" b="1" dirty="0" err="1" smtClean="0">
                <a:solidFill>
                  <a:srgbClr val="FFFFFF"/>
                </a:solidFill>
                <a:latin typeface="Arial" charset="0"/>
              </a:rPr>
              <a:t>experiment</a:t>
            </a:r>
            <a:r>
              <a:rPr lang="de-DE" sz="2800" b="1" dirty="0" smtClean="0">
                <a:solidFill>
                  <a:srgbClr val="FFFFFF"/>
                </a:solidFill>
                <a:latin typeface="Arial" charset="0"/>
              </a:rPr>
              <a:t> </a:t>
            </a:r>
            <a:endParaRPr lang="en-US" sz="2800" b="1" dirty="0" smtClean="0">
              <a:solidFill>
                <a:srgbClr val="FFFFFF"/>
              </a:solidFill>
              <a:latin typeface="Arial" charset="0"/>
            </a:endParaRPr>
          </a:p>
        </p:txBody>
      </p:sp>
      <p:sp>
        <p:nvSpPr>
          <p:cNvPr id="4" name="Rectangle 3"/>
          <p:cNvSpPr/>
          <p:nvPr/>
        </p:nvSpPr>
        <p:spPr>
          <a:xfrm>
            <a:off x="-180975" y="6122988"/>
            <a:ext cx="5184775" cy="1122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lang="en-US">
              <a:solidFill>
                <a:srgbClr val="FFFFFF"/>
              </a:solidFill>
              <a:latin typeface="Calibri"/>
            </a:endParaRPr>
          </a:p>
        </p:txBody>
      </p:sp>
      <p:pic>
        <p:nvPicPr>
          <p:cNvPr id="8208" name="Picture 2" descr="C:\Documents and Settings\nb166\Desktop\Reines-Plaquet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25" y="3703638"/>
            <a:ext cx="4486275"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745909"/>
      </p:ext>
    </p:extLst>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extLst>
              <p:ext uri="{D42A27DB-BD31-4B8C-83A1-F6EECF244321}">
                <p14:modId xmlns:p14="http://schemas.microsoft.com/office/powerpoint/2010/main" val="2632054940"/>
              </p:ext>
            </p:extLst>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8612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4" name="Picture 3" descr="figure6.5_gaisser.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1027" y="2745922"/>
            <a:ext cx="5697770" cy="4506918"/>
          </a:xfrm>
          <a:prstGeom prst="rect">
            <a:avLst/>
          </a:prstGeom>
        </p:spPr>
      </p:pic>
      <p:pic>
        <p:nvPicPr>
          <p:cNvPr id="3" name="Picture 2"/>
          <p:cNvPicPr>
            <a:picLocks noChangeAspect="1"/>
          </p:cNvPicPr>
          <p:nvPr/>
        </p:nvPicPr>
        <p:blipFill>
          <a:blip r:embed="rId6"/>
          <a:stretch>
            <a:fillRect/>
          </a:stretch>
        </p:blipFill>
        <p:spPr>
          <a:xfrm>
            <a:off x="150381" y="116248"/>
            <a:ext cx="3826362" cy="2112559"/>
          </a:xfrm>
          <a:prstGeom prst="rect">
            <a:avLst/>
          </a:prstGeom>
        </p:spPr>
      </p:pic>
      <p:pic>
        <p:nvPicPr>
          <p:cNvPr id="2" name="Picture 1"/>
          <p:cNvPicPr>
            <a:picLocks noChangeAspect="1"/>
          </p:cNvPicPr>
          <p:nvPr/>
        </p:nvPicPr>
        <p:blipFill>
          <a:blip r:embed="rId7"/>
          <a:stretch>
            <a:fillRect/>
          </a:stretch>
        </p:blipFill>
        <p:spPr>
          <a:xfrm>
            <a:off x="4260796" y="1119673"/>
            <a:ext cx="4802429" cy="5654769"/>
          </a:xfrm>
          <a:prstGeom prst="rect">
            <a:avLst/>
          </a:prstGeom>
        </p:spPr>
      </p:pic>
      <p:sp>
        <p:nvSpPr>
          <p:cNvPr id="6" name="TextBox 5"/>
          <p:cNvSpPr txBox="1"/>
          <p:nvPr/>
        </p:nvSpPr>
        <p:spPr>
          <a:xfrm>
            <a:off x="2425454" y="3760109"/>
            <a:ext cx="1441959" cy="2031325"/>
          </a:xfrm>
          <a:prstGeom prst="rect">
            <a:avLst/>
          </a:prstGeom>
          <a:solidFill>
            <a:schemeClr val="tx1">
              <a:lumMod val="65000"/>
              <a:lumOff val="35000"/>
            </a:schemeClr>
          </a:solidFill>
        </p:spPr>
        <p:txBody>
          <a:bodyPr wrap="none" rtlCol="0">
            <a:spAutoFit/>
          </a:bodyPr>
          <a:lstStyle/>
          <a:p>
            <a:pPr algn="ctr"/>
            <a:r>
              <a:rPr lang="en-US" dirty="0" smtClean="0">
                <a:solidFill>
                  <a:schemeClr val="bg1"/>
                </a:solidFill>
                <a:latin typeface="Arial"/>
                <a:cs typeface="Arial"/>
              </a:rPr>
              <a:t>1965</a:t>
            </a:r>
          </a:p>
          <a:p>
            <a:pPr algn="ctr"/>
            <a:endParaRPr lang="en-US" dirty="0">
              <a:solidFill>
                <a:schemeClr val="bg1"/>
              </a:solidFill>
              <a:latin typeface="Arial"/>
              <a:cs typeface="Arial"/>
            </a:endParaRPr>
          </a:p>
          <a:p>
            <a:pPr algn="ctr"/>
            <a:r>
              <a:rPr lang="en-US" dirty="0">
                <a:solidFill>
                  <a:schemeClr val="bg1"/>
                </a:solidFill>
                <a:latin typeface="Arial"/>
                <a:cs typeface="Arial"/>
              </a:rPr>
              <a:t>c</a:t>
            </a:r>
            <a:r>
              <a:rPr lang="en-US" dirty="0" smtClean="0">
                <a:solidFill>
                  <a:schemeClr val="bg1"/>
                </a:solidFill>
                <a:latin typeface="Arial"/>
                <a:cs typeface="Arial"/>
              </a:rPr>
              <a:t>osmic ray</a:t>
            </a:r>
          </a:p>
          <a:p>
            <a:pPr algn="ctr"/>
            <a:r>
              <a:rPr lang="en-US" dirty="0" err="1">
                <a:solidFill>
                  <a:schemeClr val="bg1"/>
                </a:solidFill>
                <a:latin typeface="Arial"/>
                <a:cs typeface="Arial"/>
              </a:rPr>
              <a:t>m</a:t>
            </a:r>
            <a:r>
              <a:rPr lang="en-US" dirty="0" err="1" smtClean="0">
                <a:solidFill>
                  <a:schemeClr val="bg1"/>
                </a:solidFill>
                <a:latin typeface="Arial"/>
                <a:cs typeface="Arial"/>
              </a:rPr>
              <a:t>uons</a:t>
            </a:r>
            <a:endParaRPr lang="en-US" dirty="0" smtClean="0">
              <a:solidFill>
                <a:schemeClr val="bg1"/>
              </a:solidFill>
              <a:latin typeface="Arial"/>
              <a:cs typeface="Arial"/>
            </a:endParaRPr>
          </a:p>
          <a:p>
            <a:pPr algn="ctr"/>
            <a:r>
              <a:rPr lang="en-US" dirty="0">
                <a:solidFill>
                  <a:schemeClr val="bg1"/>
                </a:solidFill>
                <a:latin typeface="Arial"/>
                <a:cs typeface="Arial"/>
              </a:rPr>
              <a:t>a</a:t>
            </a:r>
            <a:r>
              <a:rPr lang="en-US" dirty="0" smtClean="0">
                <a:solidFill>
                  <a:schemeClr val="bg1"/>
                </a:solidFill>
                <a:latin typeface="Arial"/>
                <a:cs typeface="Arial"/>
              </a:rPr>
              <a:t>nd </a:t>
            </a:r>
          </a:p>
          <a:p>
            <a:pPr algn="ctr"/>
            <a:r>
              <a:rPr lang="en-US" dirty="0" smtClean="0">
                <a:solidFill>
                  <a:schemeClr val="bg1"/>
                </a:solidFill>
                <a:latin typeface="Arial"/>
                <a:cs typeface="Arial"/>
              </a:rPr>
              <a:t>atmospheric</a:t>
            </a:r>
          </a:p>
          <a:p>
            <a:pPr algn="ctr"/>
            <a:r>
              <a:rPr lang="en-US" dirty="0" smtClean="0">
                <a:solidFill>
                  <a:schemeClr val="bg1"/>
                </a:solidFill>
                <a:latin typeface="Arial"/>
                <a:cs typeface="Arial"/>
              </a:rPr>
              <a:t>neutrinos</a:t>
            </a:r>
            <a:endParaRPr lang="en-US" dirty="0">
              <a:solidFill>
                <a:schemeClr val="bg1"/>
              </a:solidFill>
              <a:latin typeface="Arial"/>
              <a:cs typeface="Arial"/>
            </a:endParaRPr>
          </a:p>
        </p:txBody>
      </p:sp>
      <p:sp>
        <p:nvSpPr>
          <p:cNvPr id="7" name="TextBox 6"/>
          <p:cNvSpPr txBox="1"/>
          <p:nvPr/>
        </p:nvSpPr>
        <p:spPr>
          <a:xfrm>
            <a:off x="501270" y="250665"/>
            <a:ext cx="633369" cy="369332"/>
          </a:xfrm>
          <a:prstGeom prst="rect">
            <a:avLst/>
          </a:prstGeom>
          <a:noFill/>
        </p:spPr>
        <p:txBody>
          <a:bodyPr wrap="none" rtlCol="0">
            <a:spAutoFit/>
          </a:bodyPr>
          <a:lstStyle/>
          <a:p>
            <a:r>
              <a:rPr lang="en-US" dirty="0" smtClean="0">
                <a:latin typeface="Arial"/>
                <a:cs typeface="Arial"/>
              </a:rPr>
              <a:t>CWI</a:t>
            </a:r>
            <a:endParaRPr lang="en-US" dirty="0">
              <a:latin typeface="Arial"/>
              <a:cs typeface="Arial"/>
            </a:endParaRPr>
          </a:p>
        </p:txBody>
      </p:sp>
      <p:sp>
        <p:nvSpPr>
          <p:cNvPr id="8" name="TextBox 7"/>
          <p:cNvSpPr txBox="1"/>
          <p:nvPr/>
        </p:nvSpPr>
        <p:spPr>
          <a:xfrm>
            <a:off x="728457" y="6171142"/>
            <a:ext cx="659180" cy="369332"/>
          </a:xfrm>
          <a:prstGeom prst="rect">
            <a:avLst/>
          </a:prstGeom>
          <a:noFill/>
        </p:spPr>
        <p:txBody>
          <a:bodyPr wrap="none" rtlCol="0">
            <a:spAutoFit/>
          </a:bodyPr>
          <a:lstStyle/>
          <a:p>
            <a:r>
              <a:rPr lang="en-US" dirty="0" smtClean="0">
                <a:latin typeface="Arial"/>
                <a:cs typeface="Arial"/>
              </a:rPr>
              <a:t>KGF</a:t>
            </a:r>
            <a:endParaRPr lang="en-US" dirty="0">
              <a:latin typeface="Arial"/>
              <a:cs typeface="Arial"/>
            </a:endParaRPr>
          </a:p>
        </p:txBody>
      </p:sp>
      <p:sp>
        <p:nvSpPr>
          <p:cNvPr id="9" name="TextBox 8"/>
          <p:cNvSpPr txBox="1"/>
          <p:nvPr/>
        </p:nvSpPr>
        <p:spPr>
          <a:xfrm>
            <a:off x="4234088" y="83545"/>
            <a:ext cx="4923368" cy="954107"/>
          </a:xfrm>
          <a:prstGeom prst="rect">
            <a:avLst/>
          </a:prstGeom>
          <a:noFill/>
        </p:spPr>
        <p:txBody>
          <a:bodyPr wrap="none" rtlCol="0">
            <a:spAutoFit/>
          </a:bodyPr>
          <a:lstStyle/>
          <a:p>
            <a:r>
              <a:rPr lang="en-US" sz="2800" dirty="0" smtClean="0">
                <a:solidFill>
                  <a:schemeClr val="bg1"/>
                </a:solidFill>
              </a:rPr>
              <a:t>2013 atmospheric and </a:t>
            </a:r>
          </a:p>
          <a:p>
            <a:r>
              <a:rPr lang="en-US" sz="2800" dirty="0" smtClean="0">
                <a:solidFill>
                  <a:schemeClr val="bg1"/>
                </a:solidFill>
              </a:rPr>
              <a:t>				     cosmic neutrinos</a:t>
            </a:r>
            <a:endParaRPr lang="en-US" sz="2800" dirty="0">
              <a:solidFill>
                <a:schemeClr val="bg1"/>
              </a:solidFill>
            </a:endParaRPr>
          </a:p>
        </p:txBody>
      </p:sp>
    </p:spTree>
    <p:extLst>
      <p:ext uri="{BB962C8B-B14F-4D97-AF65-F5344CB8AC3E}">
        <p14:creationId xmlns:p14="http://schemas.microsoft.com/office/powerpoint/2010/main" val="3697272488"/>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827510883"/>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2663"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TextBox 3"/>
          <p:cNvSpPr txBox="1"/>
          <p:nvPr/>
        </p:nvSpPr>
        <p:spPr>
          <a:xfrm>
            <a:off x="84680" y="84677"/>
            <a:ext cx="1226643" cy="523220"/>
          </a:xfrm>
          <a:prstGeom prst="rect">
            <a:avLst/>
          </a:prstGeom>
          <a:solidFill>
            <a:schemeClr val="bg2">
              <a:lumMod val="65000"/>
              <a:lumOff val="35000"/>
            </a:schemeClr>
          </a:solidFill>
        </p:spPr>
        <p:txBody>
          <a:bodyPr wrap="none" rtlCol="0">
            <a:spAutoFit/>
          </a:bodyPr>
          <a:lstStyle/>
          <a:p>
            <a:r>
              <a:rPr lang="en-US" sz="2800" dirty="0">
                <a:solidFill>
                  <a:srgbClr val="FFFFFF"/>
                </a:solidFill>
                <a:latin typeface="Calibri"/>
              </a:rPr>
              <a:t>3 years</a:t>
            </a:r>
          </a:p>
        </p:txBody>
      </p:sp>
      <p:pic>
        <p:nvPicPr>
          <p:cNvPr id="5" name="Picture 4"/>
          <p:cNvPicPr>
            <a:picLocks noChangeAspect="1"/>
          </p:cNvPicPr>
          <p:nvPr/>
        </p:nvPicPr>
        <p:blipFill>
          <a:blip r:embed="rId5"/>
          <a:stretch>
            <a:fillRect/>
          </a:stretch>
        </p:blipFill>
        <p:spPr>
          <a:xfrm>
            <a:off x="1396986" y="0"/>
            <a:ext cx="7755860" cy="6858000"/>
          </a:xfrm>
          <a:prstGeom prst="rect">
            <a:avLst/>
          </a:prstGeom>
        </p:spPr>
      </p:pic>
      <p:sp>
        <p:nvSpPr>
          <p:cNvPr id="2" name="TextBox 1"/>
          <p:cNvSpPr txBox="1"/>
          <p:nvPr/>
        </p:nvSpPr>
        <p:spPr>
          <a:xfrm>
            <a:off x="5781314" y="2339607"/>
            <a:ext cx="3046026" cy="461665"/>
          </a:xfrm>
          <a:prstGeom prst="rect">
            <a:avLst/>
          </a:prstGeom>
          <a:noFill/>
        </p:spPr>
        <p:txBody>
          <a:bodyPr wrap="none" rtlCol="0">
            <a:spAutoFit/>
          </a:bodyPr>
          <a:lstStyle/>
          <a:p>
            <a:r>
              <a:rPr lang="en-US" sz="2400" dirty="0" smtClean="0">
                <a:solidFill>
                  <a:schemeClr val="bg1"/>
                </a:solidFill>
                <a:latin typeface="Arial"/>
                <a:cs typeface="Arial"/>
                <a:sym typeface="Wingdings"/>
              </a:rPr>
              <a:t></a:t>
            </a:r>
            <a:r>
              <a:rPr lang="en-US" sz="2400" dirty="0" smtClean="0">
                <a:solidFill>
                  <a:schemeClr val="bg1"/>
                </a:solidFill>
                <a:latin typeface="Arial"/>
                <a:cs typeface="Arial"/>
              </a:rPr>
              <a:t>Earth absorption</a:t>
            </a:r>
            <a:r>
              <a:rPr lang="en-US" sz="2400" dirty="0" smtClean="0">
                <a:solidFill>
                  <a:schemeClr val="bg1"/>
                </a:solidFill>
                <a:latin typeface="Arial"/>
                <a:cs typeface="Arial"/>
                <a:sym typeface="Wingdings"/>
              </a:rPr>
              <a:t></a:t>
            </a:r>
            <a:endParaRPr lang="en-US" sz="2400" dirty="0">
              <a:solidFill>
                <a:schemeClr val="bg1"/>
              </a:solidFill>
              <a:latin typeface="Arial"/>
              <a:cs typeface="Arial"/>
            </a:endParaRPr>
          </a:p>
        </p:txBody>
      </p:sp>
    </p:spTree>
    <p:extLst>
      <p:ext uri="{BB962C8B-B14F-4D97-AF65-F5344CB8AC3E}">
        <p14:creationId xmlns:p14="http://schemas.microsoft.com/office/powerpoint/2010/main" val="205371816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p:cNvGraphicFramePr>
            <a:graphicFrameLocks noChangeAspect="1"/>
          </p:cNvGraphicFramePr>
          <p:nvPr>
            <p:extLst>
              <p:ext uri="{D42A27DB-BD31-4B8C-83A1-F6EECF244321}">
                <p14:modId xmlns:p14="http://schemas.microsoft.com/office/powerpoint/2010/main" val="2961439346"/>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2368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descr="zenith_distribution_animation (dragged).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3" name="Picture 2" descr="zenith_distribution_animation (dragged).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4" name="Picture 3" descr="zenith_distribution_animation (dragged).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5" name="Picture 4" descr="zenith_distribution_animation (dragged).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6" name="Picture 5" descr="zenith_distribution_animation (dragged).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7" name="Picture 6" descr="zenith_distribution_animation (dragged).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8" name="Picture 7" descr="zenith_distribution_animation (dragged).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9" name="Picture 8" descr="zenith_distribution_animation (dragged).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0" name="Picture 9" descr="zenith_distribution_animation (dragged).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1" name="Picture 10" descr="zenith_distribution_animation (dragged).pdf"/>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2" name="Picture 11" descr="zenith_distribution_animation (dragged).pdf"/>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3" name="Picture 12" descr="zenith_distribution_animation (dragged).pd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4" name="Picture 13" descr="zenith_distribution_animation (dragged).pdf"/>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5" name="Picture 14" descr="zenith_distribution_animation (dragged).pdf"/>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6" name="Picture 15" descr="zenith_distribution_animation (dragged).pdf"/>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7" name="Picture 16" descr="zenith_distribution_animation (dragged).pd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8" name="Picture 17" descr="zenith_distribution_animation (dragged).pdf"/>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19" name="Picture 18" descr="zenith_distribution_animation (dragged).pdf"/>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0" name="Picture 19" descr="zenith_distribution_animation (dragged).pdf"/>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1" name="Picture 20" descr="zenith_distribution_animation (dragged).pdf"/>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2" name="Picture 21" descr="zenith_distribution_animation (dragged).pdf"/>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3" name="Picture 22" descr="zenith_distribution_animation (dragged).pdf"/>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4" name="Picture 23" descr="zenith_distribution_animation (dragged).pdf"/>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5" name="Picture 24" descr="zenith_distribution_animation (dragged).pdf"/>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6" name="Picture 25" descr="zenith_distribution_animation (dragged).pdf"/>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7" name="Picture 26" descr="zenith_distribution_animation (dragged).pdf"/>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8" name="Picture 27" descr="zenith_distribution_animation (dragged).pdf"/>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pic>
        <p:nvPicPr>
          <p:cNvPr id="29" name="Picture 28" descr="zenith_distribution_animation (dragged).pdf"/>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42999" y="194348"/>
            <a:ext cx="7302500" cy="6477000"/>
          </a:xfrm>
          <a:prstGeom prst="rect">
            <a:avLst/>
          </a:prstGeom>
        </p:spPr>
      </p:pic>
    </p:spTree>
    <p:extLst>
      <p:ext uri="{BB962C8B-B14F-4D97-AF65-F5344CB8AC3E}">
        <p14:creationId xmlns:p14="http://schemas.microsoft.com/office/powerpoint/2010/main" val="15185693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999"/>
                                          </p:stCondLst>
                                        </p:cTn>
                                        <p:tgtEl>
                                          <p:spTgt spid="3"/>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999"/>
                                          </p:stCondLst>
                                        </p:cTn>
                                        <p:tgtEl>
                                          <p:spTgt spid="4"/>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999"/>
                                          </p:stCondLst>
                                        </p:cTn>
                                        <p:tgtEl>
                                          <p:spTgt spid="5"/>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0"/>
                                  </p:stCondLst>
                                  <p:childTnLst>
                                    <p:set>
                                      <p:cBhvr>
                                        <p:cTn id="18" dur="1" fill="hold">
                                          <p:stCondLst>
                                            <p:cond delay="999"/>
                                          </p:stCondLst>
                                        </p:cTn>
                                        <p:tgtEl>
                                          <p:spTgt spid="6"/>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nodeType="afterEffect">
                                  <p:stCondLst>
                                    <p:cond delay="0"/>
                                  </p:stCondLst>
                                  <p:childTnLst>
                                    <p:set>
                                      <p:cBhvr>
                                        <p:cTn id="21" dur="1" fill="hold">
                                          <p:stCondLst>
                                            <p:cond delay="999"/>
                                          </p:stCondLst>
                                        </p:cTn>
                                        <p:tgtEl>
                                          <p:spTgt spid="7"/>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nodeType="afterEffect">
                                  <p:stCondLst>
                                    <p:cond delay="0"/>
                                  </p:stCondLst>
                                  <p:childTnLst>
                                    <p:set>
                                      <p:cBhvr>
                                        <p:cTn id="24" dur="1" fill="hold">
                                          <p:stCondLst>
                                            <p:cond delay="999"/>
                                          </p:stCondLst>
                                        </p:cTn>
                                        <p:tgtEl>
                                          <p:spTgt spid="8"/>
                                        </p:tgtEl>
                                        <p:attrNameLst>
                                          <p:attrName>style.visibility</p:attrName>
                                        </p:attrNameLst>
                                      </p:cBhvr>
                                      <p:to>
                                        <p:strVal val="visible"/>
                                      </p:to>
                                    </p:set>
                                  </p:childTnLst>
                                </p:cTn>
                              </p:par>
                            </p:childTnLst>
                          </p:cTn>
                        </p:par>
                        <p:par>
                          <p:cTn id="25" fill="hold">
                            <p:stCondLst>
                              <p:cond delay="6000"/>
                            </p:stCondLst>
                            <p:childTnLst>
                              <p:par>
                                <p:cTn id="26" presetID="1" presetClass="entr" presetSubtype="0" fill="hold" nodeType="afterEffect">
                                  <p:stCondLst>
                                    <p:cond delay="0"/>
                                  </p:stCondLst>
                                  <p:childTnLst>
                                    <p:set>
                                      <p:cBhvr>
                                        <p:cTn id="27" dur="1" fill="hold">
                                          <p:stCondLst>
                                            <p:cond delay="999"/>
                                          </p:stCondLst>
                                        </p:cTn>
                                        <p:tgtEl>
                                          <p:spTgt spid="9"/>
                                        </p:tgtEl>
                                        <p:attrNameLst>
                                          <p:attrName>style.visibility</p:attrName>
                                        </p:attrNameLst>
                                      </p:cBhvr>
                                      <p:to>
                                        <p:strVal val="visible"/>
                                      </p:to>
                                    </p:set>
                                  </p:childTnLst>
                                </p:cTn>
                              </p:par>
                            </p:childTnLst>
                          </p:cTn>
                        </p:par>
                        <p:par>
                          <p:cTn id="28" fill="hold">
                            <p:stCondLst>
                              <p:cond delay="7000"/>
                            </p:stCondLst>
                            <p:childTnLst>
                              <p:par>
                                <p:cTn id="29" presetID="1" presetClass="entr" presetSubtype="0" fill="hold" nodeType="afterEffect">
                                  <p:stCondLst>
                                    <p:cond delay="0"/>
                                  </p:stCondLst>
                                  <p:childTnLst>
                                    <p:set>
                                      <p:cBhvr>
                                        <p:cTn id="30" dur="1" fill="hold">
                                          <p:stCondLst>
                                            <p:cond delay="999"/>
                                          </p:stCondLst>
                                        </p:cTn>
                                        <p:tgtEl>
                                          <p:spTgt spid="10"/>
                                        </p:tgtEl>
                                        <p:attrNameLst>
                                          <p:attrName>style.visibility</p:attrName>
                                        </p:attrNameLst>
                                      </p:cBhvr>
                                      <p:to>
                                        <p:strVal val="visible"/>
                                      </p:to>
                                    </p:set>
                                  </p:childTnLst>
                                </p:cTn>
                              </p:par>
                            </p:childTnLst>
                          </p:cTn>
                        </p:par>
                        <p:par>
                          <p:cTn id="31" fill="hold">
                            <p:stCondLst>
                              <p:cond delay="8000"/>
                            </p:stCondLst>
                            <p:childTnLst>
                              <p:par>
                                <p:cTn id="32" presetID="1" presetClass="entr" presetSubtype="0" fill="hold" nodeType="afterEffect">
                                  <p:stCondLst>
                                    <p:cond delay="0"/>
                                  </p:stCondLst>
                                  <p:childTnLst>
                                    <p:set>
                                      <p:cBhvr>
                                        <p:cTn id="33" dur="1" fill="hold">
                                          <p:stCondLst>
                                            <p:cond delay="999"/>
                                          </p:stCondLst>
                                        </p:cTn>
                                        <p:tgtEl>
                                          <p:spTgt spid="11"/>
                                        </p:tgtEl>
                                        <p:attrNameLst>
                                          <p:attrName>style.visibility</p:attrName>
                                        </p:attrNameLst>
                                      </p:cBhvr>
                                      <p:to>
                                        <p:strVal val="visible"/>
                                      </p:to>
                                    </p:set>
                                  </p:childTnLst>
                                </p:cTn>
                              </p:par>
                            </p:childTnLst>
                          </p:cTn>
                        </p:par>
                        <p:par>
                          <p:cTn id="34" fill="hold">
                            <p:stCondLst>
                              <p:cond delay="9000"/>
                            </p:stCondLst>
                            <p:childTnLst>
                              <p:par>
                                <p:cTn id="35" presetID="1" presetClass="entr" presetSubtype="0" fill="hold" nodeType="afterEffect">
                                  <p:stCondLst>
                                    <p:cond delay="0"/>
                                  </p:stCondLst>
                                  <p:childTnLst>
                                    <p:set>
                                      <p:cBhvr>
                                        <p:cTn id="36" dur="1" fill="hold">
                                          <p:stCondLst>
                                            <p:cond delay="999"/>
                                          </p:stCondLst>
                                        </p:cTn>
                                        <p:tgtEl>
                                          <p:spTgt spid="12"/>
                                        </p:tgtEl>
                                        <p:attrNameLst>
                                          <p:attrName>style.visibility</p:attrName>
                                        </p:attrNameLst>
                                      </p:cBhvr>
                                      <p:to>
                                        <p:strVal val="visible"/>
                                      </p:to>
                                    </p:set>
                                  </p:childTnLst>
                                </p:cTn>
                              </p:par>
                            </p:childTnLst>
                          </p:cTn>
                        </p:par>
                        <p:par>
                          <p:cTn id="37" fill="hold">
                            <p:stCondLst>
                              <p:cond delay="10000"/>
                            </p:stCondLst>
                            <p:childTnLst>
                              <p:par>
                                <p:cTn id="38" presetID="1" presetClass="entr" presetSubtype="0" fill="hold" nodeType="afterEffect">
                                  <p:stCondLst>
                                    <p:cond delay="0"/>
                                  </p:stCondLst>
                                  <p:childTnLst>
                                    <p:set>
                                      <p:cBhvr>
                                        <p:cTn id="39" dur="1" fill="hold">
                                          <p:stCondLst>
                                            <p:cond delay="999"/>
                                          </p:stCondLst>
                                        </p:cTn>
                                        <p:tgtEl>
                                          <p:spTgt spid="13"/>
                                        </p:tgtEl>
                                        <p:attrNameLst>
                                          <p:attrName>style.visibility</p:attrName>
                                        </p:attrNameLst>
                                      </p:cBhvr>
                                      <p:to>
                                        <p:strVal val="visible"/>
                                      </p:to>
                                    </p:set>
                                  </p:childTnLst>
                                </p:cTn>
                              </p:par>
                            </p:childTnLst>
                          </p:cTn>
                        </p:par>
                        <p:par>
                          <p:cTn id="40" fill="hold">
                            <p:stCondLst>
                              <p:cond delay="11000"/>
                            </p:stCondLst>
                            <p:childTnLst>
                              <p:par>
                                <p:cTn id="41" presetID="1" presetClass="entr" presetSubtype="0" fill="hold" nodeType="afterEffect">
                                  <p:stCondLst>
                                    <p:cond delay="0"/>
                                  </p:stCondLst>
                                  <p:childTnLst>
                                    <p:set>
                                      <p:cBhvr>
                                        <p:cTn id="42" dur="1" fill="hold">
                                          <p:stCondLst>
                                            <p:cond delay="999"/>
                                          </p:stCondLst>
                                        </p:cTn>
                                        <p:tgtEl>
                                          <p:spTgt spid="14"/>
                                        </p:tgtEl>
                                        <p:attrNameLst>
                                          <p:attrName>style.visibility</p:attrName>
                                        </p:attrNameLst>
                                      </p:cBhvr>
                                      <p:to>
                                        <p:strVal val="visible"/>
                                      </p:to>
                                    </p:set>
                                  </p:childTnLst>
                                </p:cTn>
                              </p:par>
                            </p:childTnLst>
                          </p:cTn>
                        </p:par>
                        <p:par>
                          <p:cTn id="43" fill="hold">
                            <p:stCondLst>
                              <p:cond delay="12000"/>
                            </p:stCondLst>
                            <p:childTnLst>
                              <p:par>
                                <p:cTn id="44" presetID="1" presetClass="entr" presetSubtype="0" fill="hold" nodeType="afterEffect">
                                  <p:stCondLst>
                                    <p:cond delay="0"/>
                                  </p:stCondLst>
                                  <p:childTnLst>
                                    <p:set>
                                      <p:cBhvr>
                                        <p:cTn id="45" dur="1" fill="hold">
                                          <p:stCondLst>
                                            <p:cond delay="999"/>
                                          </p:stCondLst>
                                        </p:cTn>
                                        <p:tgtEl>
                                          <p:spTgt spid="15"/>
                                        </p:tgtEl>
                                        <p:attrNameLst>
                                          <p:attrName>style.visibility</p:attrName>
                                        </p:attrNameLst>
                                      </p:cBhvr>
                                      <p:to>
                                        <p:strVal val="visible"/>
                                      </p:to>
                                    </p:set>
                                  </p:childTnLst>
                                </p:cTn>
                              </p:par>
                            </p:childTnLst>
                          </p:cTn>
                        </p:par>
                        <p:par>
                          <p:cTn id="46" fill="hold">
                            <p:stCondLst>
                              <p:cond delay="13000"/>
                            </p:stCondLst>
                            <p:childTnLst>
                              <p:par>
                                <p:cTn id="47" presetID="1" presetClass="entr" presetSubtype="0" fill="hold" nodeType="afterEffect">
                                  <p:stCondLst>
                                    <p:cond delay="0"/>
                                  </p:stCondLst>
                                  <p:childTnLst>
                                    <p:set>
                                      <p:cBhvr>
                                        <p:cTn id="48" dur="1" fill="hold">
                                          <p:stCondLst>
                                            <p:cond delay="999"/>
                                          </p:stCondLst>
                                        </p:cTn>
                                        <p:tgtEl>
                                          <p:spTgt spid="16"/>
                                        </p:tgtEl>
                                        <p:attrNameLst>
                                          <p:attrName>style.visibility</p:attrName>
                                        </p:attrNameLst>
                                      </p:cBhvr>
                                      <p:to>
                                        <p:strVal val="visible"/>
                                      </p:to>
                                    </p:set>
                                  </p:childTnLst>
                                </p:cTn>
                              </p:par>
                            </p:childTnLst>
                          </p:cTn>
                        </p:par>
                        <p:par>
                          <p:cTn id="49" fill="hold">
                            <p:stCondLst>
                              <p:cond delay="14000"/>
                            </p:stCondLst>
                            <p:childTnLst>
                              <p:par>
                                <p:cTn id="50" presetID="1" presetClass="entr" presetSubtype="0" fill="hold" nodeType="afterEffect">
                                  <p:stCondLst>
                                    <p:cond delay="0"/>
                                  </p:stCondLst>
                                  <p:childTnLst>
                                    <p:set>
                                      <p:cBhvr>
                                        <p:cTn id="51" dur="1" fill="hold">
                                          <p:stCondLst>
                                            <p:cond delay="999"/>
                                          </p:stCondLst>
                                        </p:cTn>
                                        <p:tgtEl>
                                          <p:spTgt spid="17"/>
                                        </p:tgtEl>
                                        <p:attrNameLst>
                                          <p:attrName>style.visibility</p:attrName>
                                        </p:attrNameLst>
                                      </p:cBhvr>
                                      <p:to>
                                        <p:strVal val="visible"/>
                                      </p:to>
                                    </p:set>
                                  </p:childTnLst>
                                </p:cTn>
                              </p:par>
                            </p:childTnLst>
                          </p:cTn>
                        </p:par>
                        <p:par>
                          <p:cTn id="52" fill="hold">
                            <p:stCondLst>
                              <p:cond delay="15000"/>
                            </p:stCondLst>
                            <p:childTnLst>
                              <p:par>
                                <p:cTn id="53" presetID="1" presetClass="entr" presetSubtype="0" fill="hold" nodeType="afterEffect">
                                  <p:stCondLst>
                                    <p:cond delay="0"/>
                                  </p:stCondLst>
                                  <p:childTnLst>
                                    <p:set>
                                      <p:cBhvr>
                                        <p:cTn id="54" dur="1" fill="hold">
                                          <p:stCondLst>
                                            <p:cond delay="999"/>
                                          </p:stCondLst>
                                        </p:cTn>
                                        <p:tgtEl>
                                          <p:spTgt spid="18"/>
                                        </p:tgtEl>
                                        <p:attrNameLst>
                                          <p:attrName>style.visibility</p:attrName>
                                        </p:attrNameLst>
                                      </p:cBhvr>
                                      <p:to>
                                        <p:strVal val="visible"/>
                                      </p:to>
                                    </p:set>
                                  </p:childTnLst>
                                </p:cTn>
                              </p:par>
                            </p:childTnLst>
                          </p:cTn>
                        </p:par>
                        <p:par>
                          <p:cTn id="55" fill="hold">
                            <p:stCondLst>
                              <p:cond delay="16000"/>
                            </p:stCondLst>
                            <p:childTnLst>
                              <p:par>
                                <p:cTn id="56" presetID="1" presetClass="entr" presetSubtype="0" fill="hold" nodeType="afterEffect">
                                  <p:stCondLst>
                                    <p:cond delay="0"/>
                                  </p:stCondLst>
                                  <p:childTnLst>
                                    <p:set>
                                      <p:cBhvr>
                                        <p:cTn id="57" dur="1" fill="hold">
                                          <p:stCondLst>
                                            <p:cond delay="999"/>
                                          </p:stCondLst>
                                        </p:cTn>
                                        <p:tgtEl>
                                          <p:spTgt spid="19"/>
                                        </p:tgtEl>
                                        <p:attrNameLst>
                                          <p:attrName>style.visibility</p:attrName>
                                        </p:attrNameLst>
                                      </p:cBhvr>
                                      <p:to>
                                        <p:strVal val="visible"/>
                                      </p:to>
                                    </p:set>
                                  </p:childTnLst>
                                </p:cTn>
                              </p:par>
                            </p:childTnLst>
                          </p:cTn>
                        </p:par>
                        <p:par>
                          <p:cTn id="58" fill="hold">
                            <p:stCondLst>
                              <p:cond delay="17000"/>
                            </p:stCondLst>
                            <p:childTnLst>
                              <p:par>
                                <p:cTn id="59" presetID="1" presetClass="entr" presetSubtype="0" fill="hold" nodeType="afterEffect">
                                  <p:stCondLst>
                                    <p:cond delay="0"/>
                                  </p:stCondLst>
                                  <p:childTnLst>
                                    <p:set>
                                      <p:cBhvr>
                                        <p:cTn id="60" dur="1" fill="hold">
                                          <p:stCondLst>
                                            <p:cond delay="999"/>
                                          </p:stCondLst>
                                        </p:cTn>
                                        <p:tgtEl>
                                          <p:spTgt spid="20"/>
                                        </p:tgtEl>
                                        <p:attrNameLst>
                                          <p:attrName>style.visibility</p:attrName>
                                        </p:attrNameLst>
                                      </p:cBhvr>
                                      <p:to>
                                        <p:strVal val="visible"/>
                                      </p:to>
                                    </p:set>
                                  </p:childTnLst>
                                </p:cTn>
                              </p:par>
                            </p:childTnLst>
                          </p:cTn>
                        </p:par>
                        <p:par>
                          <p:cTn id="61" fill="hold">
                            <p:stCondLst>
                              <p:cond delay="18000"/>
                            </p:stCondLst>
                            <p:childTnLst>
                              <p:par>
                                <p:cTn id="62" presetID="1" presetClass="entr" presetSubtype="0" fill="hold" nodeType="afterEffect">
                                  <p:stCondLst>
                                    <p:cond delay="0"/>
                                  </p:stCondLst>
                                  <p:childTnLst>
                                    <p:set>
                                      <p:cBhvr>
                                        <p:cTn id="63" dur="1" fill="hold">
                                          <p:stCondLst>
                                            <p:cond delay="999"/>
                                          </p:stCondLst>
                                        </p:cTn>
                                        <p:tgtEl>
                                          <p:spTgt spid="21"/>
                                        </p:tgtEl>
                                        <p:attrNameLst>
                                          <p:attrName>style.visibility</p:attrName>
                                        </p:attrNameLst>
                                      </p:cBhvr>
                                      <p:to>
                                        <p:strVal val="visible"/>
                                      </p:to>
                                    </p:set>
                                  </p:childTnLst>
                                </p:cTn>
                              </p:par>
                            </p:childTnLst>
                          </p:cTn>
                        </p:par>
                        <p:par>
                          <p:cTn id="64" fill="hold">
                            <p:stCondLst>
                              <p:cond delay="19000"/>
                            </p:stCondLst>
                            <p:childTnLst>
                              <p:par>
                                <p:cTn id="65" presetID="1" presetClass="entr" presetSubtype="0" fill="hold" nodeType="afterEffect">
                                  <p:stCondLst>
                                    <p:cond delay="0"/>
                                  </p:stCondLst>
                                  <p:childTnLst>
                                    <p:set>
                                      <p:cBhvr>
                                        <p:cTn id="66" dur="1" fill="hold">
                                          <p:stCondLst>
                                            <p:cond delay="999"/>
                                          </p:stCondLst>
                                        </p:cTn>
                                        <p:tgtEl>
                                          <p:spTgt spid="22"/>
                                        </p:tgtEl>
                                        <p:attrNameLst>
                                          <p:attrName>style.visibility</p:attrName>
                                        </p:attrNameLst>
                                      </p:cBhvr>
                                      <p:to>
                                        <p:strVal val="visible"/>
                                      </p:to>
                                    </p:set>
                                  </p:childTnLst>
                                </p:cTn>
                              </p:par>
                            </p:childTnLst>
                          </p:cTn>
                        </p:par>
                        <p:par>
                          <p:cTn id="67" fill="hold">
                            <p:stCondLst>
                              <p:cond delay="20000"/>
                            </p:stCondLst>
                            <p:childTnLst>
                              <p:par>
                                <p:cTn id="68" presetID="1" presetClass="entr" presetSubtype="0" fill="hold" nodeType="afterEffect">
                                  <p:stCondLst>
                                    <p:cond delay="0"/>
                                  </p:stCondLst>
                                  <p:childTnLst>
                                    <p:set>
                                      <p:cBhvr>
                                        <p:cTn id="69" dur="1" fill="hold">
                                          <p:stCondLst>
                                            <p:cond delay="999"/>
                                          </p:stCondLst>
                                        </p:cTn>
                                        <p:tgtEl>
                                          <p:spTgt spid="23"/>
                                        </p:tgtEl>
                                        <p:attrNameLst>
                                          <p:attrName>style.visibility</p:attrName>
                                        </p:attrNameLst>
                                      </p:cBhvr>
                                      <p:to>
                                        <p:strVal val="visible"/>
                                      </p:to>
                                    </p:set>
                                  </p:childTnLst>
                                </p:cTn>
                              </p:par>
                            </p:childTnLst>
                          </p:cTn>
                        </p:par>
                        <p:par>
                          <p:cTn id="70" fill="hold">
                            <p:stCondLst>
                              <p:cond delay="21000"/>
                            </p:stCondLst>
                            <p:childTnLst>
                              <p:par>
                                <p:cTn id="71" presetID="1" presetClass="entr" presetSubtype="0" fill="hold" nodeType="afterEffect">
                                  <p:stCondLst>
                                    <p:cond delay="0"/>
                                  </p:stCondLst>
                                  <p:childTnLst>
                                    <p:set>
                                      <p:cBhvr>
                                        <p:cTn id="72" dur="1" fill="hold">
                                          <p:stCondLst>
                                            <p:cond delay="999"/>
                                          </p:stCondLst>
                                        </p:cTn>
                                        <p:tgtEl>
                                          <p:spTgt spid="24"/>
                                        </p:tgtEl>
                                        <p:attrNameLst>
                                          <p:attrName>style.visibility</p:attrName>
                                        </p:attrNameLst>
                                      </p:cBhvr>
                                      <p:to>
                                        <p:strVal val="visible"/>
                                      </p:to>
                                    </p:set>
                                  </p:childTnLst>
                                </p:cTn>
                              </p:par>
                            </p:childTnLst>
                          </p:cTn>
                        </p:par>
                        <p:par>
                          <p:cTn id="73" fill="hold">
                            <p:stCondLst>
                              <p:cond delay="22000"/>
                            </p:stCondLst>
                            <p:childTnLst>
                              <p:par>
                                <p:cTn id="74" presetID="1" presetClass="entr" presetSubtype="0" fill="hold" nodeType="afterEffect">
                                  <p:stCondLst>
                                    <p:cond delay="0"/>
                                  </p:stCondLst>
                                  <p:childTnLst>
                                    <p:set>
                                      <p:cBhvr>
                                        <p:cTn id="75" dur="1" fill="hold">
                                          <p:stCondLst>
                                            <p:cond delay="999"/>
                                          </p:stCondLst>
                                        </p:cTn>
                                        <p:tgtEl>
                                          <p:spTgt spid="25"/>
                                        </p:tgtEl>
                                        <p:attrNameLst>
                                          <p:attrName>style.visibility</p:attrName>
                                        </p:attrNameLst>
                                      </p:cBhvr>
                                      <p:to>
                                        <p:strVal val="visible"/>
                                      </p:to>
                                    </p:set>
                                  </p:childTnLst>
                                </p:cTn>
                              </p:par>
                            </p:childTnLst>
                          </p:cTn>
                        </p:par>
                        <p:par>
                          <p:cTn id="76" fill="hold">
                            <p:stCondLst>
                              <p:cond delay="23000"/>
                            </p:stCondLst>
                            <p:childTnLst>
                              <p:par>
                                <p:cTn id="77" presetID="1" presetClass="entr" presetSubtype="0" fill="hold" nodeType="afterEffect">
                                  <p:stCondLst>
                                    <p:cond delay="0"/>
                                  </p:stCondLst>
                                  <p:childTnLst>
                                    <p:set>
                                      <p:cBhvr>
                                        <p:cTn id="78" dur="1" fill="hold">
                                          <p:stCondLst>
                                            <p:cond delay="999"/>
                                          </p:stCondLst>
                                        </p:cTn>
                                        <p:tgtEl>
                                          <p:spTgt spid="26"/>
                                        </p:tgtEl>
                                        <p:attrNameLst>
                                          <p:attrName>style.visibility</p:attrName>
                                        </p:attrNameLst>
                                      </p:cBhvr>
                                      <p:to>
                                        <p:strVal val="visible"/>
                                      </p:to>
                                    </p:set>
                                  </p:childTnLst>
                                </p:cTn>
                              </p:par>
                            </p:childTnLst>
                          </p:cTn>
                        </p:par>
                        <p:par>
                          <p:cTn id="79" fill="hold">
                            <p:stCondLst>
                              <p:cond delay="24000"/>
                            </p:stCondLst>
                            <p:childTnLst>
                              <p:par>
                                <p:cTn id="80" presetID="1" presetClass="entr" presetSubtype="0" fill="hold" nodeType="afterEffect">
                                  <p:stCondLst>
                                    <p:cond delay="0"/>
                                  </p:stCondLst>
                                  <p:childTnLst>
                                    <p:set>
                                      <p:cBhvr>
                                        <p:cTn id="81" dur="1" fill="hold">
                                          <p:stCondLst>
                                            <p:cond delay="999"/>
                                          </p:stCondLst>
                                        </p:cTn>
                                        <p:tgtEl>
                                          <p:spTgt spid="27"/>
                                        </p:tgtEl>
                                        <p:attrNameLst>
                                          <p:attrName>style.visibility</p:attrName>
                                        </p:attrNameLst>
                                      </p:cBhvr>
                                      <p:to>
                                        <p:strVal val="visible"/>
                                      </p:to>
                                    </p:set>
                                  </p:childTnLst>
                                </p:cTn>
                              </p:par>
                            </p:childTnLst>
                          </p:cTn>
                        </p:par>
                        <p:par>
                          <p:cTn id="82" fill="hold">
                            <p:stCondLst>
                              <p:cond delay="25000"/>
                            </p:stCondLst>
                            <p:childTnLst>
                              <p:par>
                                <p:cTn id="83" presetID="1" presetClass="entr" presetSubtype="0" fill="hold" nodeType="afterEffect">
                                  <p:stCondLst>
                                    <p:cond delay="0"/>
                                  </p:stCondLst>
                                  <p:childTnLst>
                                    <p:set>
                                      <p:cBhvr>
                                        <p:cTn id="84" dur="1" fill="hold">
                                          <p:stCondLst>
                                            <p:cond delay="999"/>
                                          </p:stCondLst>
                                        </p:cTn>
                                        <p:tgtEl>
                                          <p:spTgt spid="28"/>
                                        </p:tgtEl>
                                        <p:attrNameLst>
                                          <p:attrName>style.visibility</p:attrName>
                                        </p:attrNameLst>
                                      </p:cBhvr>
                                      <p:to>
                                        <p:strVal val="visible"/>
                                      </p:to>
                                    </p:set>
                                  </p:childTnLst>
                                </p:cTn>
                              </p:par>
                            </p:childTnLst>
                          </p:cTn>
                        </p:par>
                        <p:par>
                          <p:cTn id="85" fill="hold">
                            <p:stCondLst>
                              <p:cond delay="26000"/>
                            </p:stCondLst>
                            <p:childTnLst>
                              <p:par>
                                <p:cTn id="86" presetID="1" presetClass="entr" presetSubtype="0" fill="hold" nodeType="afterEffect">
                                  <p:stCondLst>
                                    <p:cond delay="0"/>
                                  </p:stCondLst>
                                  <p:childTnLst>
                                    <p:set>
                                      <p:cBhvr>
                                        <p:cTn id="87" dur="1" fill="hold">
                                          <p:stCondLst>
                                            <p:cond delay="999"/>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8-Event_Sca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0"/>
            <a:ext cx="7715250" cy="6858000"/>
          </a:xfrm>
          <a:prstGeom prst="rect">
            <a:avLst/>
          </a:prstGeom>
        </p:spPr>
      </p:pic>
    </p:spTree>
    <p:extLst>
      <p:ext uri="{BB962C8B-B14F-4D97-AF65-F5344CB8AC3E}">
        <p14:creationId xmlns:p14="http://schemas.microsoft.com/office/powerpoint/2010/main" val="1600776634"/>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hotons from an electromagnetic shower in South Pole ice [1080p]-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66924" y="304801"/>
            <a:ext cx="9210923" cy="5181599"/>
          </a:xfrm>
        </p:spPr>
      </p:pic>
    </p:spTree>
    <p:extLst>
      <p:ext uri="{BB962C8B-B14F-4D97-AF65-F5344CB8AC3E}">
        <p14:creationId xmlns:p14="http://schemas.microsoft.com/office/powerpoint/2010/main" val="2413204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713" name="Picture 4" descr="bert_pulses_panopticon_clea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152400"/>
            <a:ext cx="9132887" cy="739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4273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pic>
        <p:nvPicPr>
          <p:cNvPr id="709633" name="Picture 2" descr="physics_world_breakthrough_ICL-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54075"/>
            <a:ext cx="9144000" cy="514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9634" name="TextBox 4"/>
          <p:cNvSpPr txBox="1">
            <a:spLocks noChangeArrowheads="1"/>
          </p:cNvSpPr>
          <p:nvPr/>
        </p:nvSpPr>
        <p:spPr bwMode="auto">
          <a:xfrm>
            <a:off x="457200" y="6276975"/>
            <a:ext cx="8077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sz="1600" dirty="0">
                <a:solidFill>
                  <a:schemeClr val="bg1"/>
                </a:solidFill>
              </a:rPr>
              <a:t>… for science and for the experimental accomplishment of building </a:t>
            </a:r>
            <a:r>
              <a:rPr lang="en-US" sz="1600" dirty="0" err="1">
                <a:solidFill>
                  <a:schemeClr val="bg1"/>
                </a:solidFill>
              </a:rPr>
              <a:t>IceCube</a:t>
            </a:r>
            <a:r>
              <a:rPr lang="en-US" sz="1600" dirty="0">
                <a:solidFill>
                  <a:schemeClr val="bg1"/>
                </a:solidFill>
              </a:rPr>
              <a:t> …</a:t>
            </a:r>
          </a:p>
        </p:txBody>
      </p:sp>
    </p:spTree>
    <p:extLst>
      <p:ext uri="{BB962C8B-B14F-4D97-AF65-F5344CB8AC3E}">
        <p14:creationId xmlns:p14="http://schemas.microsoft.com/office/powerpoint/2010/main" val="2595713002"/>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06056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w</a:t>
            </a:r>
            <a:r>
              <a:rPr lang="en-US" sz="2400" dirty="0" smtClean="0">
                <a:solidFill>
                  <a:srgbClr val="FFFFFF"/>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5489" name="Object 2"/>
          <p:cNvGraphicFramePr>
            <a:graphicFrameLocks noChangeAspect="1"/>
          </p:cNvGraphicFramePr>
          <p:nvPr>
            <p:extLst>
              <p:ext uri="{D42A27DB-BD31-4B8C-83A1-F6EECF244321}">
                <p14:modId xmlns:p14="http://schemas.microsoft.com/office/powerpoint/2010/main" val="196089555"/>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9352"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p:cNvPicPr>
            <a:picLocks noChangeAspect="1"/>
          </p:cNvPicPr>
          <p:nvPr/>
        </p:nvPicPr>
        <p:blipFill>
          <a:blip r:embed="rId6"/>
          <a:stretch>
            <a:fillRect/>
          </a:stretch>
        </p:blipFill>
        <p:spPr>
          <a:xfrm>
            <a:off x="1710756" y="75623"/>
            <a:ext cx="5722488" cy="6706755"/>
          </a:xfrm>
          <a:prstGeom prst="rect">
            <a:avLst/>
          </a:prstGeom>
        </p:spPr>
      </p:pic>
      <p:sp>
        <p:nvSpPr>
          <p:cNvPr id="575490" name="Text Box 4"/>
          <p:cNvSpPr txBox="1">
            <a:spLocks noChangeArrowheads="1"/>
          </p:cNvSpPr>
          <p:nvPr/>
        </p:nvSpPr>
        <p:spPr bwMode="auto">
          <a:xfrm>
            <a:off x="155724" y="2899144"/>
            <a:ext cx="2011363"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endParaRPr lang="en-US" sz="2000" dirty="0">
              <a:solidFill>
                <a:srgbClr val="FFFFFF"/>
              </a:solidFill>
            </a:endParaRPr>
          </a:p>
          <a:p>
            <a:pPr defTabSz="914400" eaLnBrk="1" fontAlgn="base" hangingPunct="1">
              <a:spcBef>
                <a:spcPct val="0"/>
              </a:spcBef>
              <a:spcAft>
                <a:spcPct val="0"/>
              </a:spcAft>
            </a:pPr>
            <a:r>
              <a:rPr lang="en-US" sz="2000" dirty="0">
                <a:solidFill>
                  <a:srgbClr val="FFFFFF"/>
                </a:solidFill>
              </a:rPr>
              <a:t>Galactic:</a:t>
            </a:r>
          </a:p>
          <a:p>
            <a:pPr defTabSz="914400" eaLnBrk="1" fontAlgn="base" hangingPunct="1">
              <a:spcBef>
                <a:spcPct val="0"/>
              </a:spcBef>
              <a:spcAft>
                <a:spcPct val="0"/>
              </a:spcAft>
            </a:pPr>
            <a:r>
              <a:rPr lang="en-US" sz="2000" dirty="0">
                <a:solidFill>
                  <a:srgbClr val="FFFFFF"/>
                </a:solidFill>
              </a:rPr>
              <a:t>supernova </a:t>
            </a:r>
          </a:p>
          <a:p>
            <a:pPr defTabSz="914400" eaLnBrk="1" fontAlgn="base" hangingPunct="1">
              <a:spcBef>
                <a:spcPct val="0"/>
              </a:spcBef>
              <a:spcAft>
                <a:spcPct val="0"/>
              </a:spcAft>
            </a:pPr>
            <a:r>
              <a:rPr lang="en-US" sz="2000" dirty="0">
                <a:solidFill>
                  <a:srgbClr val="FFFFFF"/>
                </a:solidFill>
              </a:rPr>
              <a:t>remnants?</a:t>
            </a:r>
          </a:p>
          <a:p>
            <a:pPr algn="ctr" defTabSz="914400" eaLnBrk="1" fontAlgn="base" hangingPunct="1">
              <a:spcBef>
                <a:spcPct val="0"/>
              </a:spcBef>
              <a:spcAft>
                <a:spcPct val="0"/>
              </a:spcAft>
            </a:pPr>
            <a:endParaRPr lang="en-US" i="1" dirty="0">
              <a:solidFill>
                <a:srgbClr val="FFFFFF"/>
              </a:solidFill>
            </a:endParaRPr>
          </a:p>
        </p:txBody>
      </p:sp>
      <p:sp>
        <p:nvSpPr>
          <p:cNvPr id="575491" name="Rectangle 5"/>
          <p:cNvSpPr>
            <a:spLocks noChangeArrowheads="1"/>
          </p:cNvSpPr>
          <p:nvPr/>
        </p:nvSpPr>
        <p:spPr bwMode="auto">
          <a:xfrm>
            <a:off x="7383667" y="4419600"/>
            <a:ext cx="3200400"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spcBef>
                <a:spcPct val="0"/>
              </a:spcBef>
              <a:spcAft>
                <a:spcPct val="0"/>
              </a:spcAft>
            </a:pPr>
            <a:r>
              <a:rPr lang="en-US" sz="2000" dirty="0">
                <a:solidFill>
                  <a:srgbClr val="FFFFFF"/>
                </a:solidFill>
                <a:latin typeface="Arial" charset="0"/>
                <a:ea typeface="ＭＳ Ｐゴシック" charset="0"/>
                <a:cs typeface="ＭＳ Ｐゴシック" charset="0"/>
              </a:rPr>
              <a:t>extragalactic:</a:t>
            </a:r>
          </a:p>
          <a:p>
            <a:pPr marL="342900" indent="-342900" defTabSz="914400" fontAlgn="base">
              <a:spcBef>
                <a:spcPct val="0"/>
              </a:spcBef>
              <a:spcAft>
                <a:spcPct val="0"/>
              </a:spcAft>
              <a:buFont typeface="Arial"/>
              <a:buChar char="•"/>
            </a:pPr>
            <a:r>
              <a:rPr lang="en-US" sz="2000" dirty="0">
                <a:solidFill>
                  <a:srgbClr val="FFFFFF"/>
                </a:solidFill>
                <a:latin typeface="Arial" charset="0"/>
                <a:ea typeface="ＭＳ Ｐゴシック" charset="0"/>
                <a:cs typeface="ＭＳ Ｐゴシック" charset="0"/>
              </a:rPr>
              <a:t>gamma ray</a:t>
            </a:r>
          </a:p>
          <a:p>
            <a:pPr defTabSz="914400" fontAlgn="base">
              <a:spcBef>
                <a:spcPct val="0"/>
              </a:spcBef>
              <a:spcAft>
                <a:spcPct val="0"/>
              </a:spcAft>
            </a:pPr>
            <a:r>
              <a:rPr lang="en-US" sz="2000" dirty="0">
                <a:solidFill>
                  <a:srgbClr val="FFFFFF"/>
                </a:solidFill>
                <a:latin typeface="Arial" charset="0"/>
                <a:ea typeface="ＭＳ Ｐゴシック" charset="0"/>
                <a:cs typeface="ＭＳ Ｐゴシック" charset="0"/>
              </a:rPr>
              <a:t>     bursts??</a:t>
            </a:r>
          </a:p>
          <a:p>
            <a:pPr marL="342900" indent="-342900" defTabSz="914400" fontAlgn="base">
              <a:spcBef>
                <a:spcPct val="0"/>
              </a:spcBef>
              <a:spcAft>
                <a:spcPct val="0"/>
              </a:spcAft>
              <a:buFont typeface="Arial"/>
              <a:buChar char="•"/>
            </a:pPr>
            <a:r>
              <a:rPr lang="en-US" sz="2000" dirty="0">
                <a:solidFill>
                  <a:srgbClr val="FFFFFF"/>
                </a:solidFill>
                <a:latin typeface="Arial" charset="0"/>
                <a:ea typeface="ＭＳ Ｐゴシック" charset="0"/>
                <a:cs typeface="ＭＳ Ｐゴシック" charset="0"/>
              </a:rPr>
              <a:t>active</a:t>
            </a:r>
          </a:p>
          <a:p>
            <a:pPr defTabSz="914400" fontAlgn="base">
              <a:spcBef>
                <a:spcPct val="0"/>
              </a:spcBef>
              <a:spcAft>
                <a:spcPct val="0"/>
              </a:spcAft>
            </a:pPr>
            <a:r>
              <a:rPr lang="en-US" sz="2000" dirty="0">
                <a:solidFill>
                  <a:srgbClr val="FFFFFF"/>
                </a:solidFill>
                <a:latin typeface="Arial" charset="0"/>
                <a:ea typeface="ＭＳ Ｐゴシック" charset="0"/>
                <a:cs typeface="ＭＳ Ｐゴシック" charset="0"/>
              </a:rPr>
              <a:t>     galaxies?</a:t>
            </a:r>
          </a:p>
          <a:p>
            <a:pPr algn="ctr" defTabSz="914400" fontAlgn="base">
              <a:spcBef>
                <a:spcPct val="0"/>
              </a:spcBef>
              <a:spcAft>
                <a:spcPct val="0"/>
              </a:spcAft>
            </a:pPr>
            <a:endParaRPr lang="en-US" sz="2400" dirty="0">
              <a:solidFill>
                <a:srgbClr val="FFFFFF"/>
              </a:solidFill>
              <a:latin typeface="Arial" charset="0"/>
              <a:ea typeface="ＭＳ Ｐゴシック" charset="0"/>
              <a:cs typeface="ＭＳ Ｐゴシック" charset="0"/>
            </a:endParaRPr>
          </a:p>
        </p:txBody>
      </p:sp>
      <p:sp>
        <p:nvSpPr>
          <p:cNvPr id="575494" name="TextBox 12"/>
          <p:cNvSpPr txBox="1">
            <a:spLocks noChangeArrowheads="1"/>
          </p:cNvSpPr>
          <p:nvPr/>
        </p:nvSpPr>
        <p:spPr bwMode="auto">
          <a:xfrm>
            <a:off x="-34790" y="-39260"/>
            <a:ext cx="18246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000" dirty="0" smtClean="0">
                <a:solidFill>
                  <a:srgbClr val="FFFFFF"/>
                </a:solidFill>
              </a:rPr>
              <a:t>sources that</a:t>
            </a:r>
          </a:p>
          <a:p>
            <a:pPr defTabSz="914400" eaLnBrk="1" fontAlgn="base" hangingPunct="1">
              <a:spcBef>
                <a:spcPct val="0"/>
              </a:spcBef>
              <a:spcAft>
                <a:spcPct val="0"/>
              </a:spcAft>
            </a:pPr>
            <a:r>
              <a:rPr lang="en-US" sz="2000" dirty="0" smtClean="0">
                <a:solidFill>
                  <a:srgbClr val="FFFFFF"/>
                </a:solidFill>
              </a:rPr>
              <a:t>accommodate</a:t>
            </a:r>
          </a:p>
          <a:p>
            <a:pPr defTabSz="914400" eaLnBrk="1" fontAlgn="base" hangingPunct="1">
              <a:spcBef>
                <a:spcPct val="0"/>
              </a:spcBef>
              <a:spcAft>
                <a:spcPct val="0"/>
              </a:spcAft>
            </a:pPr>
            <a:r>
              <a:rPr lang="en-US" sz="2000" dirty="0" smtClean="0">
                <a:solidFill>
                  <a:srgbClr val="FFFFFF"/>
                </a:solidFill>
              </a:rPr>
              <a:t>the observed</a:t>
            </a:r>
          </a:p>
          <a:p>
            <a:pPr defTabSz="914400" eaLnBrk="1" fontAlgn="base" hangingPunct="1">
              <a:spcBef>
                <a:spcPct val="0"/>
              </a:spcBef>
              <a:spcAft>
                <a:spcPct val="0"/>
              </a:spcAft>
            </a:pPr>
            <a:r>
              <a:rPr lang="en-US" sz="2000" dirty="0" smtClean="0">
                <a:solidFill>
                  <a:srgbClr val="FFFFFF"/>
                </a:solidFill>
              </a:rPr>
              <a:t>energy </a:t>
            </a:r>
            <a:r>
              <a:rPr lang="en-US" sz="2000" dirty="0">
                <a:solidFill>
                  <a:srgbClr val="FFFFFF"/>
                </a:solidFill>
              </a:rPr>
              <a:t>budget</a:t>
            </a:r>
          </a:p>
        </p:txBody>
      </p:sp>
      <p:sp>
        <p:nvSpPr>
          <p:cNvPr id="575495" name="Line 7"/>
          <p:cNvSpPr>
            <a:spLocks noChangeShapeType="1"/>
          </p:cNvSpPr>
          <p:nvPr/>
        </p:nvSpPr>
        <p:spPr bwMode="auto">
          <a:xfrm>
            <a:off x="1559791" y="3744191"/>
            <a:ext cx="3606800" cy="0"/>
          </a:xfrm>
          <a:prstGeom prst="line">
            <a:avLst/>
          </a:prstGeom>
          <a:noFill/>
          <a:ln w="19050" cmpd="sng">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75496" name="Line 8"/>
          <p:cNvSpPr>
            <a:spLocks noChangeShapeType="1"/>
          </p:cNvSpPr>
          <p:nvPr/>
        </p:nvSpPr>
        <p:spPr bwMode="auto">
          <a:xfrm flipH="1">
            <a:off x="6575175" y="5186240"/>
            <a:ext cx="837045" cy="0"/>
          </a:xfrm>
          <a:prstGeom prst="line">
            <a:avLst/>
          </a:prstGeom>
          <a:noFill/>
          <a:ln w="19050" cmpd="sng">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 name="TextBox 2"/>
          <p:cNvSpPr txBox="1"/>
          <p:nvPr/>
        </p:nvSpPr>
        <p:spPr>
          <a:xfrm>
            <a:off x="2678537" y="1010212"/>
            <a:ext cx="748923" cy="400110"/>
          </a:xfrm>
          <a:prstGeom prst="rect">
            <a:avLst/>
          </a:prstGeom>
          <a:noFill/>
        </p:spPr>
        <p:txBody>
          <a:bodyPr wrap="none" rtlCol="0">
            <a:spAutoFit/>
          </a:bodyPr>
          <a:lstStyle/>
          <a:p>
            <a:r>
              <a:rPr lang="en-US" sz="2000" dirty="0">
                <a:solidFill>
                  <a:srgbClr val="FFFFFF"/>
                </a:solidFill>
                <a:latin typeface="Arial"/>
                <a:cs typeface="Arial"/>
              </a:rPr>
              <a:t>solar</a:t>
            </a:r>
          </a:p>
        </p:txBody>
      </p:sp>
    </p:spTree>
    <p:extLst>
      <p:ext uri="{BB962C8B-B14F-4D97-AF65-F5344CB8AC3E}">
        <p14:creationId xmlns:p14="http://schemas.microsoft.com/office/powerpoint/2010/main" val="1358008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9316" y="1367311"/>
            <a:ext cx="7567195" cy="4508116"/>
          </a:xfrm>
          <a:prstGeom prst="rect">
            <a:avLst/>
          </a:prstGeom>
        </p:spPr>
      </p:pic>
      <p:sp>
        <p:nvSpPr>
          <p:cNvPr id="3" name="Rectangle 2"/>
          <p:cNvSpPr/>
          <p:nvPr/>
        </p:nvSpPr>
        <p:spPr>
          <a:xfrm>
            <a:off x="255312" y="191700"/>
            <a:ext cx="3841216" cy="461665"/>
          </a:xfrm>
          <a:prstGeom prst="rect">
            <a:avLst/>
          </a:prstGeom>
          <a:solidFill>
            <a:schemeClr val="tx1">
              <a:lumMod val="65000"/>
              <a:lumOff val="35000"/>
            </a:schemeClr>
          </a:solidFill>
        </p:spPr>
        <p:txBody>
          <a:bodyPr wrap="none">
            <a:spAutoFit/>
          </a:bodyPr>
          <a:lstStyle/>
          <a:p>
            <a:r>
              <a:rPr lang="en-US" sz="2400" dirty="0">
                <a:solidFill>
                  <a:schemeClr val="bg1"/>
                </a:solidFill>
              </a:rPr>
              <a:t>w</a:t>
            </a:r>
            <a:r>
              <a:rPr lang="en-US" sz="2400" dirty="0" smtClean="0">
                <a:solidFill>
                  <a:schemeClr val="bg1"/>
                </a:solidFill>
              </a:rPr>
              <a:t>here do they come from?</a:t>
            </a:r>
            <a:endParaRPr lang="en-US" sz="2400" dirty="0">
              <a:solidFill>
                <a:schemeClr val="bg1"/>
              </a:solidFill>
            </a:endParaRPr>
          </a:p>
        </p:txBody>
      </p:sp>
    </p:spTree>
    <p:extLst>
      <p:ext uri="{BB962C8B-B14F-4D97-AF65-F5344CB8AC3E}">
        <p14:creationId xmlns:p14="http://schemas.microsoft.com/office/powerpoint/2010/main" val="1598700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09" name="Rectangle 1"/>
          <p:cNvSpPr>
            <a:spLocks noChangeArrowheads="1"/>
          </p:cNvSpPr>
          <p:nvPr/>
        </p:nvSpPr>
        <p:spPr bwMode="auto">
          <a:xfrm>
            <a:off x="-152400" y="6324600"/>
            <a:ext cx="9525000" cy="3810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en-US" sz="2400"/>
          </a:p>
        </p:txBody>
      </p:sp>
      <p:sp>
        <p:nvSpPr>
          <p:cNvPr id="3" name="TextBox 2"/>
          <p:cNvSpPr txBox="1"/>
          <p:nvPr/>
        </p:nvSpPr>
        <p:spPr>
          <a:xfrm>
            <a:off x="303741" y="214317"/>
            <a:ext cx="5711410" cy="461665"/>
          </a:xfrm>
          <a:prstGeom prst="rect">
            <a:avLst/>
          </a:prstGeom>
          <a:solidFill>
            <a:schemeClr val="tx1">
              <a:lumMod val="65000"/>
              <a:lumOff val="35000"/>
            </a:schemeClr>
          </a:solidFill>
        </p:spPr>
        <p:txBody>
          <a:bodyPr wrap="square">
            <a:spAutoFit/>
          </a:bodyPr>
          <a:lstStyle/>
          <a:p>
            <a:pPr algn="ctr">
              <a:defRPr/>
            </a:pPr>
            <a:r>
              <a:rPr lang="en-US" sz="2400" dirty="0">
                <a:solidFill>
                  <a:schemeClr val="bg1"/>
                </a:solidFill>
                <a:latin typeface="Arial"/>
                <a:cs typeface="Arial"/>
              </a:rPr>
              <a:t>w</a:t>
            </a:r>
            <a:r>
              <a:rPr lang="en-US" sz="2400" dirty="0" smtClean="0">
                <a:solidFill>
                  <a:schemeClr val="bg1"/>
                </a:solidFill>
                <a:latin typeface="Arial"/>
                <a:cs typeface="Arial"/>
              </a:rPr>
              <a:t>here do they come from (3 year data)?</a:t>
            </a:r>
            <a:endParaRPr lang="en-US" sz="2400" dirty="0">
              <a:solidFill>
                <a:schemeClr val="bg1"/>
              </a:solidFill>
              <a:latin typeface="Arial"/>
              <a:cs typeface="Arial"/>
            </a:endParaRPr>
          </a:p>
        </p:txBody>
      </p:sp>
      <p:pic>
        <p:nvPicPr>
          <p:cNvPr id="2" name="Picture 1"/>
          <p:cNvPicPr>
            <a:picLocks noChangeAspect="1"/>
          </p:cNvPicPr>
          <p:nvPr/>
        </p:nvPicPr>
        <p:blipFill>
          <a:blip r:embed="rId2"/>
          <a:stretch>
            <a:fillRect/>
          </a:stretch>
        </p:blipFill>
        <p:spPr>
          <a:xfrm>
            <a:off x="0" y="977900"/>
            <a:ext cx="9144000" cy="4894599"/>
          </a:xfrm>
          <a:prstGeom prst="rect">
            <a:avLst/>
          </a:prstGeom>
        </p:spPr>
      </p:pic>
    </p:spTree>
    <p:extLst>
      <p:ext uri="{BB962C8B-B14F-4D97-AF65-F5344CB8AC3E}">
        <p14:creationId xmlns:p14="http://schemas.microsoft.com/office/powerpoint/2010/main" val="449989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87400"/>
            <a:ext cx="9144000" cy="5267864"/>
          </a:xfrm>
          <a:prstGeom prst="rect">
            <a:avLst/>
          </a:prstGeom>
        </p:spPr>
      </p:pic>
      <p:sp>
        <p:nvSpPr>
          <p:cNvPr id="2" name="TextBox 1"/>
          <p:cNvSpPr txBox="1"/>
          <p:nvPr/>
        </p:nvSpPr>
        <p:spPr>
          <a:xfrm>
            <a:off x="7197018" y="4939527"/>
            <a:ext cx="1481746" cy="523220"/>
          </a:xfrm>
          <a:prstGeom prst="rect">
            <a:avLst/>
          </a:prstGeom>
          <a:solidFill>
            <a:schemeClr val="bg1">
              <a:lumMod val="65000"/>
            </a:schemeClr>
          </a:solidFill>
        </p:spPr>
        <p:txBody>
          <a:bodyPr wrap="none" rtlCol="0">
            <a:spAutoFit/>
          </a:bodyPr>
          <a:lstStyle/>
          <a:p>
            <a:r>
              <a:rPr lang="en-US" sz="2800" dirty="0" smtClean="0">
                <a:latin typeface="Arial"/>
                <a:cs typeface="Arial"/>
              </a:rPr>
              <a:t>Galactic</a:t>
            </a:r>
            <a:endParaRPr lang="en-US" sz="2800" dirty="0">
              <a:latin typeface="Arial"/>
              <a:cs typeface="Arial"/>
            </a:endParaRPr>
          </a:p>
        </p:txBody>
      </p:sp>
    </p:spTree>
    <p:extLst>
      <p:ext uri="{BB962C8B-B14F-4D97-AF65-F5344CB8AC3E}">
        <p14:creationId xmlns:p14="http://schemas.microsoft.com/office/powerpoint/2010/main" val="3179422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289" name="Picture 3" descr="FOV_Galactic.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 y="996950"/>
            <a:ext cx="9104313"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733800" y="457200"/>
            <a:ext cx="1365250" cy="369888"/>
          </a:xfrm>
          <a:prstGeom prst="rect">
            <a:avLst/>
          </a:prstGeom>
          <a:solidFill>
            <a:schemeClr val="tx1">
              <a:lumMod val="65000"/>
              <a:lumOff val="35000"/>
            </a:schemeClr>
          </a:solidFill>
        </p:spPr>
        <p:txBody>
          <a:bodyPr wrap="none">
            <a:spAutoFit/>
          </a:bodyPr>
          <a:lstStyle/>
          <a:p>
            <a:pPr defTabSz="914400" fontAlgn="base">
              <a:spcBef>
                <a:spcPct val="0"/>
              </a:spcBef>
              <a:spcAft>
                <a:spcPct val="0"/>
              </a:spcAft>
              <a:defRPr/>
            </a:pPr>
            <a:r>
              <a:rPr lang="en-US" dirty="0" err="1">
                <a:solidFill>
                  <a:srgbClr val="FFFFFF"/>
                </a:solidFill>
                <a:latin typeface="Arial" charset="0"/>
                <a:ea typeface="ＭＳ Ｐゴシック" charset="0"/>
                <a:cs typeface="ＭＳ Ｐゴシック" charset="0"/>
              </a:rPr>
              <a:t>PeV</a:t>
            </a:r>
            <a:r>
              <a:rPr lang="en-US" dirty="0">
                <a:solidFill>
                  <a:srgbClr val="FFFFFF"/>
                </a:solidFill>
                <a:latin typeface="Arial" charset="0"/>
                <a:ea typeface="ＭＳ Ｐゴシック" charset="0"/>
                <a:cs typeface="ＭＳ Ｐゴシック" charset="0"/>
              </a:rPr>
              <a:t> events</a:t>
            </a:r>
          </a:p>
        </p:txBody>
      </p:sp>
      <p:cxnSp>
        <p:nvCxnSpPr>
          <p:cNvPr id="652291" name="Straight Arrow Connector 4"/>
          <p:cNvCxnSpPr>
            <a:cxnSpLocks noChangeShapeType="1"/>
          </p:cNvCxnSpPr>
          <p:nvPr/>
        </p:nvCxnSpPr>
        <p:spPr bwMode="auto">
          <a:xfrm>
            <a:off x="3962400" y="838200"/>
            <a:ext cx="533400" cy="2362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52292" name="Straight Arrow Connector 6"/>
          <p:cNvCxnSpPr>
            <a:cxnSpLocks noChangeShapeType="1"/>
          </p:cNvCxnSpPr>
          <p:nvPr/>
        </p:nvCxnSpPr>
        <p:spPr bwMode="auto">
          <a:xfrm>
            <a:off x="4800600" y="838200"/>
            <a:ext cx="990600" cy="3657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8" name="TextBox 7"/>
          <p:cNvSpPr txBox="1"/>
          <p:nvPr/>
        </p:nvSpPr>
        <p:spPr>
          <a:xfrm>
            <a:off x="2057400" y="6096000"/>
            <a:ext cx="2519363" cy="369888"/>
          </a:xfrm>
          <a:prstGeom prst="rect">
            <a:avLst/>
          </a:prstGeom>
          <a:solidFill>
            <a:schemeClr val="tx1">
              <a:lumMod val="65000"/>
              <a:lumOff val="35000"/>
            </a:schemeClr>
          </a:solidFill>
        </p:spPr>
        <p:txBody>
          <a:bodyPr wrap="none">
            <a:spAutoFit/>
          </a:bodyPr>
          <a:lstStyle/>
          <a:p>
            <a:pPr defTabSz="914400" fontAlgn="base">
              <a:spcBef>
                <a:spcPct val="0"/>
              </a:spcBef>
              <a:spcAft>
                <a:spcPct val="0"/>
              </a:spcAft>
              <a:defRPr/>
            </a:pPr>
            <a:r>
              <a:rPr lang="en-US" dirty="0" err="1">
                <a:solidFill>
                  <a:srgbClr val="FFFFFF"/>
                </a:solidFill>
                <a:latin typeface="Arial" charset="0"/>
                <a:ea typeface="ＭＳ Ｐゴシック" charset="0"/>
                <a:cs typeface="ＭＳ Ｐゴシック" charset="0"/>
              </a:rPr>
              <a:t>c.o.g</a:t>
            </a:r>
            <a:r>
              <a:rPr lang="en-US" dirty="0">
                <a:solidFill>
                  <a:srgbClr val="FFFFFF"/>
                </a:solidFill>
                <a:latin typeface="Arial" charset="0"/>
                <a:ea typeface="ＭＳ Ｐゴシック" charset="0"/>
                <a:cs typeface="ＭＳ Ｐゴシック" charset="0"/>
              </a:rPr>
              <a:t> of 5-event cluster</a:t>
            </a:r>
          </a:p>
        </p:txBody>
      </p:sp>
      <p:cxnSp>
        <p:nvCxnSpPr>
          <p:cNvPr id="652294" name="Straight Arrow Connector 9"/>
          <p:cNvCxnSpPr>
            <a:cxnSpLocks noChangeShapeType="1"/>
            <a:stCxn id="8" idx="0"/>
          </p:cNvCxnSpPr>
          <p:nvPr/>
        </p:nvCxnSpPr>
        <p:spPr bwMode="auto">
          <a:xfrm flipV="1">
            <a:off x="3317875" y="3581400"/>
            <a:ext cx="949325" cy="2514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1" name="TextBox 10"/>
          <p:cNvSpPr txBox="1"/>
          <p:nvPr/>
        </p:nvSpPr>
        <p:spPr>
          <a:xfrm>
            <a:off x="5791200" y="5943600"/>
            <a:ext cx="2546350" cy="646113"/>
          </a:xfrm>
          <a:prstGeom prst="rect">
            <a:avLst/>
          </a:prstGeom>
          <a:solidFill>
            <a:schemeClr val="tx1">
              <a:lumMod val="65000"/>
              <a:lumOff val="35000"/>
            </a:schemeClr>
          </a:solidFill>
        </p:spPr>
        <p:txBody>
          <a:bodyPr wrap="none">
            <a:spAutoFit/>
          </a:bodyPr>
          <a:lstStyle/>
          <a:p>
            <a:pPr algn="ctr" defTabSz="914400" fontAlgn="base">
              <a:spcBef>
                <a:spcPct val="0"/>
              </a:spcBef>
              <a:spcAft>
                <a:spcPct val="0"/>
              </a:spcAft>
              <a:defRPr/>
            </a:pPr>
            <a:r>
              <a:rPr lang="en-US" dirty="0">
                <a:solidFill>
                  <a:srgbClr val="FFFFFF"/>
                </a:solidFill>
                <a:latin typeface="Arial" charset="0"/>
                <a:ea typeface="ＭＳ Ｐゴシック" charset="0"/>
                <a:cs typeface="ＭＳ Ｐゴシック" charset="0"/>
              </a:rPr>
              <a:t>hottest spot in </a:t>
            </a:r>
            <a:r>
              <a:rPr lang="en-US" dirty="0" err="1">
                <a:solidFill>
                  <a:srgbClr val="FFFFFF"/>
                </a:solidFill>
                <a:latin typeface="Arial" charset="0"/>
                <a:ea typeface="ＭＳ Ｐゴシック" charset="0"/>
                <a:cs typeface="ＭＳ Ｐゴシック" charset="0"/>
              </a:rPr>
              <a:t>IceCube</a:t>
            </a:r>
            <a:endParaRPr lang="en-US" dirty="0">
              <a:solidFill>
                <a:srgbClr val="FFFFFF"/>
              </a:solidFill>
              <a:latin typeface="Arial" charset="0"/>
              <a:ea typeface="ＭＳ Ｐゴシック" charset="0"/>
              <a:cs typeface="ＭＳ Ｐゴシック" charset="0"/>
            </a:endParaRPr>
          </a:p>
          <a:p>
            <a:pPr algn="ctr" defTabSz="914400" fontAlgn="base">
              <a:spcBef>
                <a:spcPct val="0"/>
              </a:spcBef>
              <a:spcAft>
                <a:spcPct val="0"/>
              </a:spcAft>
              <a:defRPr/>
            </a:pPr>
            <a:r>
              <a:rPr lang="en-US" dirty="0" err="1">
                <a:solidFill>
                  <a:srgbClr val="FFFFFF"/>
                </a:solidFill>
                <a:latin typeface="Arial" charset="0"/>
                <a:ea typeface="ＭＳ Ｐゴシック" charset="0"/>
                <a:cs typeface="ＭＳ Ｐゴシック" charset="0"/>
              </a:rPr>
              <a:t>PeV</a:t>
            </a:r>
            <a:r>
              <a:rPr lang="en-US" dirty="0">
                <a:solidFill>
                  <a:srgbClr val="FFFFFF"/>
                </a:solidFill>
                <a:latin typeface="Arial" charset="0"/>
                <a:ea typeface="ＭＳ Ｐゴシック" charset="0"/>
                <a:cs typeface="ＭＳ Ｐゴシック" charset="0"/>
              </a:rPr>
              <a:t> gamma ray map</a:t>
            </a:r>
          </a:p>
        </p:txBody>
      </p:sp>
      <p:cxnSp>
        <p:nvCxnSpPr>
          <p:cNvPr id="652296" name="Straight Arrow Connector 12"/>
          <p:cNvCxnSpPr>
            <a:cxnSpLocks noChangeShapeType="1"/>
            <a:stCxn id="11" idx="0"/>
          </p:cNvCxnSpPr>
          <p:nvPr/>
        </p:nvCxnSpPr>
        <p:spPr bwMode="auto">
          <a:xfrm flipH="1" flipV="1">
            <a:off x="5791200" y="4724400"/>
            <a:ext cx="1273175" cy="1219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4" name="TextBox 13"/>
          <p:cNvSpPr txBox="1"/>
          <p:nvPr/>
        </p:nvSpPr>
        <p:spPr>
          <a:xfrm>
            <a:off x="5575300" y="304800"/>
            <a:ext cx="3492500" cy="646113"/>
          </a:xfrm>
          <a:prstGeom prst="rect">
            <a:avLst/>
          </a:prstGeom>
          <a:solidFill>
            <a:schemeClr val="tx1">
              <a:lumMod val="65000"/>
              <a:lumOff val="35000"/>
            </a:schemeClr>
          </a:solidFill>
        </p:spPr>
        <p:txBody>
          <a:bodyPr>
            <a:spAutoFit/>
          </a:bodyPr>
          <a:lstStyle/>
          <a:p>
            <a:pPr algn="ctr" defTabSz="914400" fontAlgn="base">
              <a:spcBef>
                <a:spcPct val="0"/>
              </a:spcBef>
              <a:spcAft>
                <a:spcPct val="0"/>
              </a:spcAft>
              <a:defRPr/>
            </a:pPr>
            <a:r>
              <a:rPr lang="en-US" dirty="0">
                <a:solidFill>
                  <a:srgbClr val="FFFFFF"/>
                </a:solidFill>
                <a:latin typeface="Arial" charset="0"/>
                <a:ea typeface="ＭＳ Ｐゴシック" charset="0"/>
                <a:cs typeface="ＭＳ Ｐゴシック" charset="0"/>
              </a:rPr>
              <a:t>boundary with no gamma ray </a:t>
            </a:r>
          </a:p>
          <a:p>
            <a:pPr algn="ctr" defTabSz="914400" fontAlgn="base">
              <a:spcBef>
                <a:spcPct val="0"/>
              </a:spcBef>
              <a:spcAft>
                <a:spcPct val="0"/>
              </a:spcAft>
              <a:defRPr/>
            </a:pPr>
            <a:r>
              <a:rPr lang="en-US" dirty="0">
                <a:solidFill>
                  <a:srgbClr val="FFFFFF"/>
                </a:solidFill>
                <a:latin typeface="Arial" charset="0"/>
                <a:ea typeface="ＭＳ Ｐゴシック" charset="0"/>
                <a:cs typeface="ＭＳ Ｐゴシック" charset="0"/>
              </a:rPr>
              <a:t>observations in Southern sky</a:t>
            </a:r>
          </a:p>
        </p:txBody>
      </p:sp>
      <p:cxnSp>
        <p:nvCxnSpPr>
          <p:cNvPr id="652298" name="Straight Arrow Connector 15"/>
          <p:cNvCxnSpPr>
            <a:cxnSpLocks noChangeShapeType="1"/>
          </p:cNvCxnSpPr>
          <p:nvPr/>
        </p:nvCxnSpPr>
        <p:spPr bwMode="auto">
          <a:xfrm flipH="1">
            <a:off x="6781800" y="914400"/>
            <a:ext cx="533400" cy="1600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652299" name="TextBox 26"/>
          <p:cNvSpPr txBox="1">
            <a:spLocks noChangeArrowheads="1"/>
          </p:cNvSpPr>
          <p:nvPr/>
        </p:nvSpPr>
        <p:spPr bwMode="auto">
          <a:xfrm>
            <a:off x="314325" y="268288"/>
            <a:ext cx="29733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a:solidFill>
                  <a:srgbClr val="000000"/>
                </a:solidFill>
              </a:rPr>
              <a:t>Galactic coordinates</a:t>
            </a:r>
          </a:p>
          <a:p>
            <a:pPr defTabSz="914400" eaLnBrk="1" fontAlgn="base" hangingPunct="1">
              <a:spcBef>
                <a:spcPct val="0"/>
              </a:spcBef>
              <a:spcAft>
                <a:spcPct val="0"/>
              </a:spcAft>
            </a:pPr>
            <a:r>
              <a:rPr lang="en-US">
                <a:solidFill>
                  <a:srgbClr val="000000"/>
                </a:solidFill>
              </a:rPr>
              <a:t>arXiv 1309.4077</a:t>
            </a:r>
          </a:p>
        </p:txBody>
      </p:sp>
    </p:spTree>
    <p:extLst>
      <p:ext uri="{BB962C8B-B14F-4D97-AF65-F5344CB8AC3E}">
        <p14:creationId xmlns:p14="http://schemas.microsoft.com/office/powerpoint/2010/main" val="493124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024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050" y="838200"/>
            <a:ext cx="82105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634523" y="990600"/>
            <a:ext cx="3657600" cy="4340383"/>
          </a:xfrm>
          <a:prstGeom prst="rect">
            <a:avLst/>
          </a:prstGeom>
          <a:solidFill>
            <a:schemeClr val="tx1">
              <a:lumMod val="65000"/>
              <a:lumOff val="35000"/>
              <a:alpha val="32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400" fontAlgn="base">
              <a:spcBef>
                <a:spcPct val="0"/>
              </a:spcBef>
              <a:spcAft>
                <a:spcPct val="0"/>
              </a:spcAft>
              <a:defRPr/>
            </a:pPr>
            <a:endParaRPr lang="en-US">
              <a:solidFill>
                <a:prstClr val="white"/>
              </a:solidFill>
              <a:latin typeface="Calibri"/>
            </a:endParaRPr>
          </a:p>
        </p:txBody>
      </p:sp>
      <p:sp>
        <p:nvSpPr>
          <p:cNvPr id="4" name="TextBox 3"/>
          <p:cNvSpPr txBox="1"/>
          <p:nvPr/>
        </p:nvSpPr>
        <p:spPr>
          <a:xfrm>
            <a:off x="1634523" y="152400"/>
            <a:ext cx="3657600" cy="923330"/>
          </a:xfrm>
          <a:prstGeom prst="rect">
            <a:avLst/>
          </a:prstGeom>
          <a:solidFill>
            <a:schemeClr val="tx1">
              <a:lumMod val="65000"/>
              <a:lumOff val="35000"/>
            </a:schemeClr>
          </a:solidFill>
        </p:spPr>
        <p:txBody>
          <a:bodyPr>
            <a:spAutoFit/>
          </a:bodyPr>
          <a:lstStyle/>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the energy range of cosmic  accelerators producing </a:t>
            </a:r>
            <a:r>
              <a:rPr lang="en-US" dirty="0" err="1">
                <a:solidFill>
                  <a:prstClr val="white"/>
                </a:solidFill>
                <a:latin typeface="Arial" charset="0"/>
                <a:ea typeface="ＭＳ Ｐゴシック" charset="0"/>
                <a:cs typeface="ＭＳ Ｐゴシック" charset="0"/>
              </a:rPr>
              <a:t>PeV</a:t>
            </a:r>
            <a:r>
              <a:rPr lang="en-US" dirty="0">
                <a:solidFill>
                  <a:prstClr val="white"/>
                </a:solidFill>
                <a:latin typeface="Arial" charset="0"/>
                <a:ea typeface="ＭＳ Ｐゴシック" charset="0"/>
                <a:cs typeface="ＭＳ Ｐゴシック" charset="0"/>
              </a:rPr>
              <a:t> neutrinos</a:t>
            </a:r>
          </a:p>
        </p:txBody>
      </p:sp>
      <p:sp>
        <p:nvSpPr>
          <p:cNvPr id="2" name="Rectangle 1"/>
          <p:cNvSpPr/>
          <p:nvPr/>
        </p:nvSpPr>
        <p:spPr>
          <a:xfrm>
            <a:off x="4191000" y="6096000"/>
            <a:ext cx="3657600" cy="369888"/>
          </a:xfrm>
          <a:prstGeom prst="rect">
            <a:avLst/>
          </a:prstGeom>
          <a:solidFill>
            <a:schemeClr val="tx1">
              <a:lumMod val="65000"/>
              <a:lumOff val="35000"/>
            </a:schemeClr>
          </a:solidFill>
        </p:spPr>
        <p:txBody>
          <a:bodyPr>
            <a:spAutoFit/>
          </a:bodyPr>
          <a:lstStyle/>
          <a:p>
            <a:pPr algn="ctr" defTabSz="914400" fontAlgn="base">
              <a:spcBef>
                <a:spcPct val="0"/>
              </a:spcBef>
              <a:spcAft>
                <a:spcPct val="0"/>
              </a:spcAft>
              <a:defRPr/>
            </a:pPr>
            <a:r>
              <a:rPr lang="en-US" dirty="0">
                <a:solidFill>
                  <a:prstClr val="white"/>
                </a:solidFill>
                <a:latin typeface="Arial" charset="0"/>
                <a:ea typeface="ＭＳ Ｐゴシック" charset="0"/>
                <a:cs typeface="ＭＳ Ｐゴシック" charset="0"/>
              </a:rPr>
              <a:t>Galactic or extragalactic?</a:t>
            </a:r>
          </a:p>
        </p:txBody>
      </p:sp>
    </p:spTree>
    <p:extLst>
      <p:ext uri="{BB962C8B-B14F-4D97-AF65-F5344CB8AC3E}">
        <p14:creationId xmlns:p14="http://schemas.microsoft.com/office/powerpoint/2010/main" val="4274867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42473" y="562128"/>
            <a:ext cx="8859053" cy="6295872"/>
          </a:xfrm>
          <a:prstGeom prst="rect">
            <a:avLst/>
          </a:prstGeom>
        </p:spPr>
      </p:pic>
      <p:grpSp>
        <p:nvGrpSpPr>
          <p:cNvPr id="10" name="Group 9"/>
          <p:cNvGrpSpPr/>
          <p:nvPr/>
        </p:nvGrpSpPr>
        <p:grpSpPr>
          <a:xfrm>
            <a:off x="349045" y="215705"/>
            <a:ext cx="6142723" cy="4537855"/>
            <a:chOff x="382463" y="215705"/>
            <a:chExt cx="6142723" cy="4537855"/>
          </a:xfrm>
        </p:grpSpPr>
        <p:grpSp>
          <p:nvGrpSpPr>
            <p:cNvPr id="8" name="Group 7"/>
            <p:cNvGrpSpPr/>
            <p:nvPr/>
          </p:nvGrpSpPr>
          <p:grpSpPr>
            <a:xfrm>
              <a:off x="2178947" y="1666076"/>
              <a:ext cx="4346239" cy="3087484"/>
              <a:chOff x="2178947" y="1666076"/>
              <a:chExt cx="4346239" cy="3087484"/>
            </a:xfrm>
          </p:grpSpPr>
          <p:cxnSp>
            <p:nvCxnSpPr>
              <p:cNvPr id="19" name="Straight Connector 18"/>
              <p:cNvCxnSpPr/>
              <p:nvPr/>
            </p:nvCxnSpPr>
            <p:spPr>
              <a:xfrm>
                <a:off x="2528510" y="4380731"/>
                <a:ext cx="2959638" cy="291272"/>
              </a:xfrm>
              <a:prstGeom prst="line">
                <a:avLst/>
              </a:prstGeom>
              <a:ln w="101600">
                <a:solidFill>
                  <a:srgbClr val="8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5465766" y="4672942"/>
                <a:ext cx="1059420" cy="80618"/>
              </a:xfrm>
              <a:prstGeom prst="line">
                <a:avLst/>
              </a:prstGeom>
              <a:ln w="1016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2178947" y="1666076"/>
                <a:ext cx="3099464" cy="291272"/>
              </a:xfrm>
              <a:prstGeom prst="rect">
                <a:avLst/>
              </a:prstGeom>
              <a:noFill/>
              <a:ln w="1905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TextBox 8"/>
            <p:cNvSpPr txBox="1"/>
            <p:nvPr/>
          </p:nvSpPr>
          <p:spPr>
            <a:xfrm>
              <a:off x="382463" y="215705"/>
              <a:ext cx="3026173" cy="523220"/>
            </a:xfrm>
            <a:prstGeom prst="rect">
              <a:avLst/>
            </a:prstGeom>
            <a:solidFill>
              <a:schemeClr val="bg1">
                <a:lumMod val="65000"/>
              </a:schemeClr>
            </a:solidFill>
          </p:spPr>
          <p:txBody>
            <a:bodyPr wrap="square" rtlCol="0">
              <a:spAutoFit/>
            </a:bodyPr>
            <a:lstStyle/>
            <a:p>
              <a:r>
                <a:rPr lang="en-US" sz="2800" dirty="0">
                  <a:latin typeface="Arial"/>
                  <a:cs typeface="Arial"/>
                </a:rPr>
                <a:t>s</a:t>
              </a:r>
              <a:r>
                <a:rPr lang="en-US" sz="2800" dirty="0" smtClean="0">
                  <a:latin typeface="Arial"/>
                  <a:cs typeface="Arial"/>
                </a:rPr>
                <a:t>tarburst </a:t>
              </a:r>
              <a:r>
                <a:rPr lang="en-US" sz="2800" dirty="0">
                  <a:latin typeface="Arial"/>
                  <a:cs typeface="Arial"/>
                </a:rPr>
                <a:t>g</a:t>
              </a:r>
              <a:r>
                <a:rPr lang="en-US" sz="2800" dirty="0" smtClean="0">
                  <a:latin typeface="Arial"/>
                  <a:cs typeface="Arial"/>
                </a:rPr>
                <a:t>alaxies</a:t>
              </a:r>
              <a:endParaRPr lang="en-US" sz="2800" dirty="0">
                <a:latin typeface="Arial"/>
                <a:cs typeface="Arial"/>
              </a:endParaRPr>
            </a:p>
          </p:txBody>
        </p:sp>
      </p:grpSp>
    </p:spTree>
    <p:extLst>
      <p:ext uri="{BB962C8B-B14F-4D97-AF65-F5344CB8AC3E}">
        <p14:creationId xmlns:p14="http://schemas.microsoft.com/office/powerpoint/2010/main" val="4074946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108" y="1894836"/>
            <a:ext cx="8755932" cy="3209271"/>
          </a:xfrm>
          <a:prstGeom prst="rect">
            <a:avLst/>
          </a:prstGeom>
        </p:spPr>
      </p:pic>
      <p:sp>
        <p:nvSpPr>
          <p:cNvPr id="3" name="TextBox 2"/>
          <p:cNvSpPr txBox="1"/>
          <p:nvPr/>
        </p:nvSpPr>
        <p:spPr>
          <a:xfrm>
            <a:off x="388068" y="723287"/>
            <a:ext cx="8478403" cy="523220"/>
          </a:xfrm>
          <a:prstGeom prst="rect">
            <a:avLst/>
          </a:prstGeom>
          <a:solidFill>
            <a:schemeClr val="bg1">
              <a:lumMod val="65000"/>
            </a:schemeClr>
          </a:solidFill>
        </p:spPr>
        <p:txBody>
          <a:bodyPr wrap="none" rtlCol="0">
            <a:spAutoFit/>
          </a:bodyPr>
          <a:lstStyle/>
          <a:p>
            <a:r>
              <a:rPr lang="en-US" sz="2800" dirty="0"/>
              <a:t>e</a:t>
            </a:r>
            <a:r>
              <a:rPr lang="en-US" sz="2800" dirty="0" smtClean="0"/>
              <a:t>xpect surprises: produced by Galactic dark matter halo?</a:t>
            </a:r>
            <a:endParaRPr lang="en-US" sz="2800" dirty="0"/>
          </a:p>
        </p:txBody>
      </p:sp>
    </p:spTree>
    <p:extLst>
      <p:ext uri="{BB962C8B-B14F-4D97-AF65-F5344CB8AC3E}">
        <p14:creationId xmlns:p14="http://schemas.microsoft.com/office/powerpoint/2010/main" val="180288618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972094718"/>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91242"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itle 1"/>
          <p:cNvSpPr>
            <a:spLocks noGrp="1"/>
          </p:cNvSpPr>
          <p:nvPr>
            <p:ph type="title"/>
          </p:nvPr>
        </p:nvSpPr>
        <p:spPr/>
        <p:txBody>
          <a:bodyPr>
            <a:normAutofit/>
          </a:bodyPr>
          <a:lstStyle/>
          <a:p>
            <a:pPr algn="l"/>
            <a:r>
              <a:rPr lang="en-US" sz="3200" dirty="0" smtClean="0">
                <a:solidFill>
                  <a:schemeClr val="bg1"/>
                </a:solidFill>
              </a:rPr>
              <a:t>where do they come from?</a:t>
            </a:r>
            <a:endParaRPr lang="en-US" sz="3200" dirty="0">
              <a:solidFill>
                <a:schemeClr val="bg1"/>
              </a:solidFill>
            </a:endParaRPr>
          </a:p>
        </p:txBody>
      </p:sp>
      <p:sp>
        <p:nvSpPr>
          <p:cNvPr id="3" name="Content Placeholder 2"/>
          <p:cNvSpPr>
            <a:spLocks noGrp="1"/>
          </p:cNvSpPr>
          <p:nvPr>
            <p:ph idx="1"/>
          </p:nvPr>
        </p:nvSpPr>
        <p:spPr>
          <a:xfrm>
            <a:off x="457200" y="2034712"/>
            <a:ext cx="8229600" cy="4525963"/>
          </a:xfrm>
        </p:spPr>
        <p:txBody>
          <a:bodyPr>
            <a:normAutofit/>
          </a:bodyPr>
          <a:lstStyle/>
          <a:p>
            <a:r>
              <a:rPr lang="en-US" sz="2800" dirty="0">
                <a:solidFill>
                  <a:schemeClr val="bg1"/>
                </a:solidFill>
                <a:latin typeface="Arial"/>
                <a:cs typeface="Arial"/>
              </a:rPr>
              <a:t>n</a:t>
            </a:r>
            <a:r>
              <a:rPr lang="en-US" sz="2800" dirty="0" smtClean="0">
                <a:solidFill>
                  <a:schemeClr val="bg1"/>
                </a:solidFill>
                <a:latin typeface="Arial"/>
                <a:cs typeface="Arial"/>
              </a:rPr>
              <a:t>ot all Galactic</a:t>
            </a:r>
          </a:p>
          <a:p>
            <a:r>
              <a:rPr lang="en-US" sz="2800" dirty="0" smtClean="0">
                <a:solidFill>
                  <a:schemeClr val="bg1"/>
                </a:solidFill>
                <a:latin typeface="Arial"/>
                <a:cs typeface="Arial"/>
              </a:rPr>
              <a:t>structure of the spectrum applies directly to the accelerator, no cascading like for photons</a:t>
            </a:r>
          </a:p>
          <a:p>
            <a:r>
              <a:rPr lang="en-US" sz="2800" dirty="0">
                <a:solidFill>
                  <a:schemeClr val="bg1"/>
                </a:solidFill>
                <a:latin typeface="Arial"/>
                <a:cs typeface="Arial"/>
              </a:rPr>
              <a:t>w</a:t>
            </a:r>
            <a:r>
              <a:rPr lang="en-US" sz="2800" dirty="0" smtClean="0">
                <a:solidFill>
                  <a:schemeClr val="bg1"/>
                </a:solidFill>
                <a:latin typeface="Arial"/>
                <a:cs typeface="Arial"/>
              </a:rPr>
              <a:t>here are the </a:t>
            </a:r>
            <a:r>
              <a:rPr lang="en-US" sz="2800" dirty="0" err="1" smtClean="0">
                <a:solidFill>
                  <a:schemeClr val="bg1"/>
                </a:solidFill>
                <a:latin typeface="Arial"/>
                <a:cs typeface="Arial"/>
              </a:rPr>
              <a:t>PeV</a:t>
            </a:r>
            <a:r>
              <a:rPr lang="en-US" sz="2800" dirty="0" smtClean="0">
                <a:solidFill>
                  <a:schemeClr val="bg1"/>
                </a:solidFill>
                <a:latin typeface="Arial"/>
                <a:cs typeface="Arial"/>
              </a:rPr>
              <a:t> photons?</a:t>
            </a:r>
          </a:p>
          <a:p>
            <a:r>
              <a:rPr lang="en-US" sz="2800" dirty="0">
                <a:solidFill>
                  <a:schemeClr val="bg1"/>
                </a:solidFill>
                <a:latin typeface="Arial"/>
                <a:cs typeface="Arial"/>
              </a:rPr>
              <a:t>w</a:t>
            </a:r>
            <a:r>
              <a:rPr lang="en-US" sz="2800" dirty="0" smtClean="0">
                <a:solidFill>
                  <a:schemeClr val="bg1"/>
                </a:solidFill>
                <a:latin typeface="Arial"/>
                <a:cs typeface="Arial"/>
              </a:rPr>
              <a:t>e may be surprised, it happened before</a:t>
            </a:r>
          </a:p>
          <a:p>
            <a:r>
              <a:rPr lang="en-US" sz="2800" dirty="0">
                <a:solidFill>
                  <a:schemeClr val="bg1"/>
                </a:solidFill>
                <a:latin typeface="Arial"/>
                <a:cs typeface="Arial"/>
              </a:rPr>
              <a:t>n</a:t>
            </a:r>
            <a:r>
              <a:rPr lang="en-US" sz="2800" dirty="0" smtClean="0">
                <a:solidFill>
                  <a:schemeClr val="bg1"/>
                </a:solidFill>
                <a:latin typeface="Arial"/>
                <a:cs typeface="Arial"/>
              </a:rPr>
              <a:t>eed more events with better angular resolution</a:t>
            </a:r>
            <a:endParaRPr lang="en-US" sz="2800" dirty="0">
              <a:solidFill>
                <a:schemeClr val="bg1"/>
              </a:solidFill>
              <a:latin typeface="Arial"/>
              <a:cs typeface="Arial"/>
            </a:endParaRPr>
          </a:p>
        </p:txBody>
      </p:sp>
    </p:spTree>
    <p:extLst>
      <p:ext uri="{BB962C8B-B14F-4D97-AF65-F5344CB8AC3E}">
        <p14:creationId xmlns:p14="http://schemas.microsoft.com/office/powerpoint/2010/main" val="422744999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n</a:t>
            </a:r>
            <a:r>
              <a:rPr lang="en-US" sz="2400" dirty="0" smtClean="0">
                <a:solidFill>
                  <a:srgbClr val="FFFFFF"/>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smtClean="0">
                <a:solidFill>
                  <a:schemeClr val="bg2">
                    <a:lumMod val="65000"/>
                    <a:lumOff val="35000"/>
                  </a:schemeClr>
                </a:solidFill>
                <a:cs typeface="ＭＳ Ｐゴシック" charset="0"/>
              </a:rPr>
              <a:t>beyond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632834" name="Picture 2" descr="newce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76200"/>
            <a:ext cx="6000750"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2835" name="Freeform 3"/>
          <p:cNvSpPr>
            <a:spLocks/>
          </p:cNvSpPr>
          <p:nvPr/>
        </p:nvSpPr>
        <p:spPr bwMode="auto">
          <a:xfrm rot="-764698">
            <a:off x="5318125" y="4292600"/>
            <a:ext cx="990600" cy="990600"/>
          </a:xfrm>
          <a:custGeom>
            <a:avLst/>
            <a:gdLst>
              <a:gd name="T0" fmla="*/ 2147483647 w 912"/>
              <a:gd name="T1" fmla="*/ 2147483647 h 912"/>
              <a:gd name="T2" fmla="*/ 2147483647 w 912"/>
              <a:gd name="T3" fmla="*/ 2147483647 h 912"/>
              <a:gd name="T4" fmla="*/ 2147483647 w 912"/>
              <a:gd name="T5" fmla="*/ 2147483647 h 912"/>
              <a:gd name="T6" fmla="*/ 0 w 912"/>
              <a:gd name="T7" fmla="*/ 2147483647 h 912"/>
              <a:gd name="T8" fmla="*/ 2147483647 w 912"/>
              <a:gd name="T9" fmla="*/ 2147483647 h 912"/>
              <a:gd name="T10" fmla="*/ 2147483647 w 912"/>
              <a:gd name="T11" fmla="*/ 0 h 912"/>
              <a:gd name="T12" fmla="*/ 2147483647 w 912"/>
              <a:gd name="T13" fmla="*/ 2147483647 h 912"/>
              <a:gd name="T14" fmla="*/ 2147483647 w 912"/>
              <a:gd name="T15" fmla="*/ 2147483647 h 912"/>
              <a:gd name="T16" fmla="*/ 2147483647 w 912"/>
              <a:gd name="T17" fmla="*/ 2147483647 h 9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2"/>
              <a:gd name="T28" fmla="*/ 0 h 912"/>
              <a:gd name="T29" fmla="*/ 912 w 912"/>
              <a:gd name="T30" fmla="*/ 912 h 9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2" h="912">
                <a:moveTo>
                  <a:pt x="912" y="912"/>
                </a:moveTo>
                <a:lnTo>
                  <a:pt x="96" y="528"/>
                </a:lnTo>
                <a:lnTo>
                  <a:pt x="624" y="672"/>
                </a:lnTo>
                <a:lnTo>
                  <a:pt x="0" y="96"/>
                </a:lnTo>
                <a:lnTo>
                  <a:pt x="672" y="624"/>
                </a:lnTo>
                <a:lnTo>
                  <a:pt x="288" y="0"/>
                </a:lnTo>
                <a:lnTo>
                  <a:pt x="720" y="624"/>
                </a:lnTo>
                <a:lnTo>
                  <a:pt x="624" y="192"/>
                </a:lnTo>
                <a:lnTo>
                  <a:pt x="912" y="912"/>
                </a:lnTo>
                <a:close/>
              </a:path>
            </a:pathLst>
          </a:custGeom>
          <a:solidFill>
            <a:schemeClr val="bg1"/>
          </a:solidFill>
          <a:ln w="9525">
            <a:solidFill>
              <a:schemeClr val="bg1"/>
            </a:solidFill>
            <a:round/>
            <a:headEnd/>
            <a:tailEnd/>
          </a:ln>
        </p:spPr>
        <p:txBody>
          <a:bodyPr wrap="none" anchor="ctr"/>
          <a:lstStyle/>
          <a:p>
            <a:pPr defTabSz="914400"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2836" name="Text Box 4"/>
          <p:cNvSpPr txBox="1">
            <a:spLocks noChangeArrowheads="1"/>
          </p:cNvSpPr>
          <p:nvPr/>
        </p:nvSpPr>
        <p:spPr bwMode="auto">
          <a:xfrm>
            <a:off x="4486275" y="3124200"/>
            <a:ext cx="10763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smtClean="0">
                <a:solidFill>
                  <a:srgbClr val="FFFFFF"/>
                </a:solidFill>
              </a:rPr>
              <a:t>muon</a:t>
            </a:r>
          </a:p>
        </p:txBody>
      </p:sp>
      <p:sp>
        <p:nvSpPr>
          <p:cNvPr id="632837" name="Rectangle 5"/>
          <p:cNvSpPr>
            <a:spLocks noChangeArrowheads="1"/>
          </p:cNvSpPr>
          <p:nvPr/>
        </p:nvSpPr>
        <p:spPr bwMode="auto">
          <a:xfrm>
            <a:off x="0" y="5959475"/>
            <a:ext cx="792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4400" fontAlgn="base">
              <a:spcBef>
                <a:spcPct val="0"/>
              </a:spcBef>
              <a:spcAft>
                <a:spcPct val="0"/>
              </a:spcAft>
              <a:buFontTx/>
              <a:buChar char="•"/>
            </a:pPr>
            <a:r>
              <a:rPr lang="en-US" sz="2400" smtClean="0">
                <a:solidFill>
                  <a:srgbClr val="FFFFFF"/>
                </a:solidFill>
                <a:latin typeface="Arial" charset="0"/>
                <a:ea typeface="ＭＳ Ｐゴシック" charset="0"/>
                <a:cs typeface="ＭＳ Ｐゴシック" charset="0"/>
              </a:rPr>
              <a:t> lattice of photomultipliers</a:t>
            </a:r>
          </a:p>
        </p:txBody>
      </p:sp>
      <p:sp>
        <p:nvSpPr>
          <p:cNvPr id="632838" name="Text Box 6"/>
          <p:cNvSpPr txBox="1">
            <a:spLocks noChangeArrowheads="1"/>
          </p:cNvSpPr>
          <p:nvPr/>
        </p:nvSpPr>
        <p:spPr bwMode="auto">
          <a:xfrm>
            <a:off x="5038854" y="76200"/>
            <a:ext cx="405752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buFontTx/>
              <a:buChar char="•"/>
            </a:pPr>
            <a:r>
              <a:rPr lang="en-US" dirty="0" smtClean="0">
                <a:solidFill>
                  <a:srgbClr val="FFFFFF"/>
                </a:solidFill>
              </a:rPr>
              <a:t>   shielded and optically</a:t>
            </a:r>
          </a:p>
          <a:p>
            <a:pPr defTabSz="914400" eaLnBrk="1" fontAlgn="base" hangingPunct="1">
              <a:spcBef>
                <a:spcPct val="0"/>
              </a:spcBef>
              <a:spcAft>
                <a:spcPct val="0"/>
              </a:spcAft>
            </a:pPr>
            <a:r>
              <a:rPr lang="en-US" dirty="0" smtClean="0">
                <a:solidFill>
                  <a:srgbClr val="FFFFFF"/>
                </a:solidFill>
              </a:rPr>
              <a:t>    transparent medium</a:t>
            </a:r>
          </a:p>
          <a:p>
            <a:pPr defTabSz="914400" fontAlgn="base">
              <a:spcBef>
                <a:spcPct val="0"/>
              </a:spcBef>
              <a:spcAft>
                <a:spcPct val="0"/>
              </a:spcAft>
              <a:buFontTx/>
              <a:buChar char="•"/>
            </a:pPr>
            <a:r>
              <a:rPr lang="en-US" dirty="0" smtClean="0">
                <a:solidFill>
                  <a:srgbClr val="FFFFFF"/>
                </a:solidFill>
              </a:rPr>
              <a:t>   </a:t>
            </a:r>
            <a:r>
              <a:rPr lang="en-US" dirty="0" err="1" smtClean="0">
                <a:solidFill>
                  <a:srgbClr val="FFFFFF"/>
                </a:solidFill>
              </a:rPr>
              <a:t>muon</a:t>
            </a:r>
            <a:r>
              <a:rPr lang="en-US" dirty="0" smtClean="0">
                <a:solidFill>
                  <a:srgbClr val="FFFFFF"/>
                </a:solidFill>
              </a:rPr>
              <a:t> travels </a:t>
            </a:r>
            <a:r>
              <a:rPr lang="en-US" dirty="0">
                <a:solidFill>
                  <a:srgbClr val="FFFFFF"/>
                </a:solidFill>
              </a:rPr>
              <a:t>from 50 m</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to 50 km through the</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water at the speed of light</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emitting blue light along</a:t>
            </a:r>
          </a:p>
          <a:p>
            <a:pPr defTabSz="914400" fontAlgn="base">
              <a:spcBef>
                <a:spcPct val="0"/>
              </a:spcBef>
              <a:spcAft>
                <a:spcPct val="0"/>
              </a:spcAft>
            </a:pPr>
            <a:r>
              <a:rPr lang="en-US" dirty="0">
                <a:solidFill>
                  <a:srgbClr val="FFFFFF"/>
                </a:solidFill>
              </a:rPr>
              <a:t> </a:t>
            </a:r>
            <a:r>
              <a:rPr lang="en-US" dirty="0" smtClean="0">
                <a:solidFill>
                  <a:srgbClr val="FFFFFF"/>
                </a:solidFill>
              </a:rPr>
              <a:t>   </a:t>
            </a:r>
            <a:r>
              <a:rPr lang="en-US" dirty="0">
                <a:solidFill>
                  <a:srgbClr val="FFFFFF"/>
                </a:solidFill>
              </a:rPr>
              <a:t>its track</a:t>
            </a:r>
          </a:p>
          <a:p>
            <a:pPr defTabSz="914400" eaLnBrk="1" fontAlgn="base" hangingPunct="1">
              <a:spcBef>
                <a:spcPct val="0"/>
              </a:spcBef>
              <a:spcAft>
                <a:spcPct val="0"/>
              </a:spcAft>
            </a:pPr>
            <a:endParaRPr lang="en-US" dirty="0" smtClean="0">
              <a:solidFill>
                <a:srgbClr val="FFFFFF"/>
              </a:solidFill>
            </a:endParaRPr>
          </a:p>
        </p:txBody>
      </p:sp>
      <p:grpSp>
        <p:nvGrpSpPr>
          <p:cNvPr id="632839" name="Group 7"/>
          <p:cNvGrpSpPr>
            <a:grpSpLocks/>
          </p:cNvGrpSpPr>
          <p:nvPr/>
        </p:nvGrpSpPr>
        <p:grpSpPr bwMode="auto">
          <a:xfrm rot="1920000">
            <a:off x="1684338" y="4813300"/>
            <a:ext cx="8332787" cy="1588"/>
            <a:chOff x="-1384" y="3480"/>
            <a:chExt cx="5249" cy="1"/>
          </a:xfrm>
        </p:grpSpPr>
        <p:sp>
          <p:nvSpPr>
            <p:cNvPr id="632844" name="Line 8"/>
            <p:cNvSpPr>
              <a:spLocks noChangeShapeType="1"/>
            </p:cNvSpPr>
            <p:nvPr/>
          </p:nvSpPr>
          <p:spPr bwMode="auto">
            <a:xfrm>
              <a:off x="-1384" y="3481"/>
              <a:ext cx="2998"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2845" name="Line 9"/>
            <p:cNvSpPr>
              <a:spLocks noChangeShapeType="1"/>
            </p:cNvSpPr>
            <p:nvPr/>
          </p:nvSpPr>
          <p:spPr bwMode="auto">
            <a:xfrm>
              <a:off x="1617" y="3480"/>
              <a:ext cx="2248" cy="0"/>
            </a:xfrm>
            <a:prstGeom prst="line">
              <a:avLst/>
            </a:prstGeom>
            <a:noFill/>
            <a:ln w="38100">
              <a:solidFill>
                <a:schemeClr val="bg1"/>
              </a:solidFill>
              <a:prstDash val="sysDot"/>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632840" name="Text Box 10"/>
          <p:cNvSpPr txBox="1">
            <a:spLocks noChangeArrowheads="1"/>
          </p:cNvSpPr>
          <p:nvPr/>
        </p:nvSpPr>
        <p:spPr bwMode="auto">
          <a:xfrm>
            <a:off x="6096000" y="6086475"/>
            <a:ext cx="1473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2800" smtClean="0">
                <a:solidFill>
                  <a:srgbClr val="FFFFFF"/>
                </a:solidFill>
              </a:rPr>
              <a:t>neutrino</a:t>
            </a:r>
          </a:p>
        </p:txBody>
      </p:sp>
      <p:sp>
        <p:nvSpPr>
          <p:cNvPr id="632841" name="Rectangle 11"/>
          <p:cNvSpPr>
            <a:spLocks noChangeArrowheads="1"/>
          </p:cNvSpPr>
          <p:nvPr/>
        </p:nvSpPr>
        <p:spPr bwMode="auto">
          <a:xfrm>
            <a:off x="6477000" y="3733800"/>
            <a:ext cx="18288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endParaRPr lang="en-US" sz="3600" smtClean="0">
              <a:solidFill>
                <a:srgbClr val="FFFFFF"/>
              </a:solidFill>
              <a:latin typeface="Arial" charset="0"/>
              <a:ea typeface="ＭＳ Ｐゴシック" charset="0"/>
              <a:cs typeface="ＭＳ Ｐゴシック" charset="0"/>
            </a:endParaRPr>
          </a:p>
          <a:p>
            <a:pPr defTabSz="914400" fontAlgn="base">
              <a:spcBef>
                <a:spcPct val="0"/>
              </a:spcBef>
              <a:spcAft>
                <a:spcPct val="0"/>
              </a:spcAft>
            </a:pPr>
            <a:r>
              <a:rPr lang="en-US" sz="2800" smtClean="0">
                <a:solidFill>
                  <a:srgbClr val="FFFFFF"/>
                </a:solidFill>
                <a:latin typeface="Arial" charset="0"/>
                <a:ea typeface="ＭＳ Ｐゴシック" charset="0"/>
                <a:cs typeface="ＭＳ Ｐゴシック" charset="0"/>
              </a:rPr>
              <a:t>interaction</a:t>
            </a:r>
          </a:p>
        </p:txBody>
      </p:sp>
    </p:spTree>
    <p:extLst>
      <p:ext uri="{BB962C8B-B14F-4D97-AF65-F5344CB8AC3E}">
        <p14:creationId xmlns:p14="http://schemas.microsoft.com/office/powerpoint/2010/main" val="3154864804"/>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32838">
                                            <p:txEl>
                                              <p:pRg st="0" end="0"/>
                                            </p:txEl>
                                          </p:spTgt>
                                        </p:tgtEl>
                                        <p:attrNameLst>
                                          <p:attrName>style.visibility</p:attrName>
                                        </p:attrNameLst>
                                      </p:cBhvr>
                                      <p:to>
                                        <p:strVal val="visible"/>
                                      </p:to>
                                    </p:set>
                                    <p:animEffect transition="in" filter="checkerboard(across)">
                                      <p:cBhvr>
                                        <p:cTn id="7" dur="500"/>
                                        <p:tgtEl>
                                          <p:spTgt spid="632838">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32838">
                                            <p:txEl>
                                              <p:pRg st="1" end="1"/>
                                            </p:txEl>
                                          </p:spTgt>
                                        </p:tgtEl>
                                        <p:attrNameLst>
                                          <p:attrName>style.visibility</p:attrName>
                                        </p:attrNameLst>
                                      </p:cBhvr>
                                      <p:to>
                                        <p:strVal val="visible"/>
                                      </p:to>
                                    </p:set>
                                    <p:animEffect transition="in" filter="checkerboard(across)">
                                      <p:cBhvr>
                                        <p:cTn id="10" dur="500"/>
                                        <p:tgtEl>
                                          <p:spTgt spid="632838">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632838">
                                            <p:txEl>
                                              <p:pRg st="2" end="2"/>
                                            </p:txEl>
                                          </p:spTgt>
                                        </p:tgtEl>
                                        <p:attrNameLst>
                                          <p:attrName>style.visibility</p:attrName>
                                        </p:attrNameLst>
                                      </p:cBhvr>
                                      <p:to>
                                        <p:strVal val="visible"/>
                                      </p:to>
                                    </p:set>
                                    <p:animEffect transition="in" filter="checkerboard(across)">
                                      <p:cBhvr>
                                        <p:cTn id="13" dur="500"/>
                                        <p:tgtEl>
                                          <p:spTgt spid="632838">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632838">
                                            <p:txEl>
                                              <p:pRg st="3" end="3"/>
                                            </p:txEl>
                                          </p:spTgt>
                                        </p:tgtEl>
                                        <p:attrNameLst>
                                          <p:attrName>style.visibility</p:attrName>
                                        </p:attrNameLst>
                                      </p:cBhvr>
                                      <p:to>
                                        <p:strVal val="visible"/>
                                      </p:to>
                                    </p:set>
                                    <p:animEffect transition="in" filter="checkerboard(across)">
                                      <p:cBhvr>
                                        <p:cTn id="16" dur="500"/>
                                        <p:tgtEl>
                                          <p:spTgt spid="632838">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632838">
                                            <p:txEl>
                                              <p:pRg st="4" end="4"/>
                                            </p:txEl>
                                          </p:spTgt>
                                        </p:tgtEl>
                                        <p:attrNameLst>
                                          <p:attrName>style.visibility</p:attrName>
                                        </p:attrNameLst>
                                      </p:cBhvr>
                                      <p:to>
                                        <p:strVal val="visible"/>
                                      </p:to>
                                    </p:set>
                                    <p:animEffect transition="in" filter="checkerboard(across)">
                                      <p:cBhvr>
                                        <p:cTn id="19" dur="500"/>
                                        <p:tgtEl>
                                          <p:spTgt spid="632838">
                                            <p:txEl>
                                              <p:pRg st="4" end="4"/>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32838">
                                            <p:txEl>
                                              <p:pRg st="5" end="5"/>
                                            </p:txEl>
                                          </p:spTgt>
                                        </p:tgtEl>
                                        <p:attrNameLst>
                                          <p:attrName>style.visibility</p:attrName>
                                        </p:attrNameLst>
                                      </p:cBhvr>
                                      <p:to>
                                        <p:strVal val="visible"/>
                                      </p:to>
                                    </p:set>
                                    <p:animEffect transition="in" filter="checkerboard(across)">
                                      <p:cBhvr>
                                        <p:cTn id="22" dur="500"/>
                                        <p:tgtEl>
                                          <p:spTgt spid="632838">
                                            <p:txEl>
                                              <p:pRg st="5" end="5"/>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32838">
                                            <p:txEl>
                                              <p:pRg st="6" end="6"/>
                                            </p:txEl>
                                          </p:spTgt>
                                        </p:tgtEl>
                                        <p:attrNameLst>
                                          <p:attrName>style.visibility</p:attrName>
                                        </p:attrNameLst>
                                      </p:cBhvr>
                                      <p:to>
                                        <p:strVal val="visible"/>
                                      </p:to>
                                    </p:set>
                                    <p:animEffect transition="in" filter="checkerboard(across)">
                                      <p:cBhvr>
                                        <p:cTn id="25" dur="500"/>
                                        <p:tgtEl>
                                          <p:spTgt spid="6328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0177" name="Picture 5" descr="skymaps2.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158" y="905589"/>
            <a:ext cx="8666162" cy="582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54358" y="229337"/>
            <a:ext cx="5992771" cy="523220"/>
          </a:xfrm>
          <a:prstGeom prst="rect">
            <a:avLst/>
          </a:prstGeom>
          <a:solidFill>
            <a:schemeClr val="bg1">
              <a:lumMod val="65000"/>
            </a:schemeClr>
          </a:solidFill>
        </p:spPr>
        <p:txBody>
          <a:bodyPr wrap="none" rtlCol="0">
            <a:spAutoFit/>
          </a:bodyPr>
          <a:lstStyle/>
          <a:p>
            <a:r>
              <a:rPr lang="en-US" sz="2800" dirty="0">
                <a:latin typeface="Arial"/>
                <a:cs typeface="Arial"/>
              </a:rPr>
              <a:t>s</a:t>
            </a:r>
            <a:r>
              <a:rPr lang="en-US" sz="2800" dirty="0" smtClean="0">
                <a:latin typeface="Arial"/>
                <a:cs typeface="Arial"/>
              </a:rPr>
              <a:t>earch for point sources of neutrinos</a:t>
            </a:r>
            <a:endParaRPr lang="en-US" sz="2800" dirty="0">
              <a:latin typeface="Arial"/>
              <a:cs typeface="Arial"/>
            </a:endParaRPr>
          </a:p>
        </p:txBody>
      </p:sp>
    </p:spTree>
    <p:extLst>
      <p:ext uri="{BB962C8B-B14F-4D97-AF65-F5344CB8AC3E}">
        <p14:creationId xmlns:p14="http://schemas.microsoft.com/office/powerpoint/2010/main" val="246133137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010097844"/>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112661"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 name="TextBox 4"/>
          <p:cNvSpPr txBox="1"/>
          <p:nvPr/>
        </p:nvSpPr>
        <p:spPr>
          <a:xfrm>
            <a:off x="200508" y="83550"/>
            <a:ext cx="6172132" cy="523220"/>
          </a:xfrm>
          <a:prstGeom prst="rect">
            <a:avLst/>
          </a:prstGeom>
          <a:noFill/>
        </p:spPr>
        <p:txBody>
          <a:bodyPr wrap="none" rtlCol="0">
            <a:spAutoFit/>
          </a:bodyPr>
          <a:lstStyle/>
          <a:p>
            <a:r>
              <a:rPr lang="en-US" sz="2800" dirty="0" smtClean="0">
                <a:solidFill>
                  <a:schemeClr val="bg1"/>
                </a:solidFill>
                <a:latin typeface="Arial"/>
                <a:cs typeface="Arial"/>
              </a:rPr>
              <a:t>nearest star forming region in Cygnus</a:t>
            </a:r>
            <a:endParaRPr lang="en-US" sz="2800" dirty="0">
              <a:solidFill>
                <a:schemeClr val="bg1"/>
              </a:solidFill>
              <a:latin typeface="Arial"/>
              <a:cs typeface="Arial"/>
            </a:endParaRPr>
          </a:p>
        </p:txBody>
      </p:sp>
      <p:sp>
        <p:nvSpPr>
          <p:cNvPr id="8" name="TextBox 7"/>
          <p:cNvSpPr txBox="1"/>
          <p:nvPr/>
        </p:nvSpPr>
        <p:spPr>
          <a:xfrm>
            <a:off x="200508" y="6283533"/>
            <a:ext cx="6211932" cy="523220"/>
          </a:xfrm>
          <a:prstGeom prst="rect">
            <a:avLst/>
          </a:prstGeom>
          <a:noFill/>
        </p:spPr>
        <p:txBody>
          <a:bodyPr wrap="none" rtlCol="0">
            <a:spAutoFit/>
          </a:bodyPr>
          <a:lstStyle/>
          <a:p>
            <a:r>
              <a:rPr lang="en-US" sz="2800" dirty="0" smtClean="0">
                <a:solidFill>
                  <a:schemeClr val="bg1"/>
                </a:solidFill>
                <a:latin typeface="Arial"/>
                <a:cs typeface="Arial"/>
              </a:rPr>
              <a:t>also, 8-year AMANDA data: 2.3 sigma</a:t>
            </a:r>
            <a:endParaRPr lang="en-US" sz="2800" dirty="0">
              <a:solidFill>
                <a:schemeClr val="bg1"/>
              </a:solidFill>
              <a:latin typeface="Arial"/>
              <a:cs typeface="Arial"/>
            </a:endParaRPr>
          </a:p>
        </p:txBody>
      </p:sp>
      <p:pic>
        <p:nvPicPr>
          <p:cNvPr id="4" name="Picture 3"/>
          <p:cNvPicPr>
            <a:picLocks noChangeAspect="1"/>
          </p:cNvPicPr>
          <p:nvPr/>
        </p:nvPicPr>
        <p:blipFill>
          <a:blip r:embed="rId5"/>
          <a:stretch>
            <a:fillRect/>
          </a:stretch>
        </p:blipFill>
        <p:spPr>
          <a:xfrm>
            <a:off x="116963" y="864264"/>
            <a:ext cx="9144000" cy="5023556"/>
          </a:xfrm>
          <a:prstGeom prst="rect">
            <a:avLst/>
          </a:prstGeom>
        </p:spPr>
      </p:pic>
    </p:spTree>
    <p:extLst>
      <p:ext uri="{BB962C8B-B14F-4D97-AF65-F5344CB8AC3E}">
        <p14:creationId xmlns:p14="http://schemas.microsoft.com/office/powerpoint/2010/main" val="1341881075"/>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645223456"/>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9936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 name="Picture 1"/>
          <p:cNvPicPr>
            <a:picLocks noChangeAspect="1"/>
          </p:cNvPicPr>
          <p:nvPr/>
        </p:nvPicPr>
        <p:blipFill>
          <a:blip r:embed="rId5"/>
          <a:stretch>
            <a:fillRect/>
          </a:stretch>
        </p:blipFill>
        <p:spPr>
          <a:xfrm>
            <a:off x="-1" y="838200"/>
            <a:ext cx="9369425" cy="5291366"/>
          </a:xfrm>
          <a:prstGeom prst="rect">
            <a:avLst/>
          </a:prstGeom>
        </p:spPr>
      </p:pic>
      <p:sp>
        <p:nvSpPr>
          <p:cNvPr id="5" name="TextBox 4"/>
          <p:cNvSpPr txBox="1"/>
          <p:nvPr/>
        </p:nvSpPr>
        <p:spPr>
          <a:xfrm>
            <a:off x="167090" y="83550"/>
            <a:ext cx="6172132" cy="523220"/>
          </a:xfrm>
          <a:prstGeom prst="rect">
            <a:avLst/>
          </a:prstGeom>
          <a:noFill/>
        </p:spPr>
        <p:txBody>
          <a:bodyPr wrap="none" rtlCol="0">
            <a:spAutoFit/>
          </a:bodyPr>
          <a:lstStyle/>
          <a:p>
            <a:r>
              <a:rPr lang="en-US" sz="2800" dirty="0" smtClean="0">
                <a:solidFill>
                  <a:schemeClr val="bg1"/>
                </a:solidFill>
                <a:latin typeface="Arial"/>
                <a:cs typeface="Arial"/>
              </a:rPr>
              <a:t>nearest star forming region in Cygnus</a:t>
            </a:r>
            <a:endParaRPr lang="en-US" sz="2800" dirty="0">
              <a:solidFill>
                <a:schemeClr val="bg1"/>
              </a:solidFill>
              <a:latin typeface="Arial"/>
              <a:cs typeface="Arial"/>
            </a:endParaRPr>
          </a:p>
        </p:txBody>
      </p:sp>
      <p:sp>
        <p:nvSpPr>
          <p:cNvPr id="8" name="TextBox 7"/>
          <p:cNvSpPr txBox="1"/>
          <p:nvPr/>
        </p:nvSpPr>
        <p:spPr>
          <a:xfrm>
            <a:off x="200508" y="6283533"/>
            <a:ext cx="6211932" cy="523220"/>
          </a:xfrm>
          <a:prstGeom prst="rect">
            <a:avLst/>
          </a:prstGeom>
          <a:noFill/>
        </p:spPr>
        <p:txBody>
          <a:bodyPr wrap="none" rtlCol="0">
            <a:spAutoFit/>
          </a:bodyPr>
          <a:lstStyle/>
          <a:p>
            <a:r>
              <a:rPr lang="en-US" sz="2800" dirty="0" smtClean="0">
                <a:solidFill>
                  <a:schemeClr val="bg1"/>
                </a:solidFill>
                <a:latin typeface="Arial"/>
                <a:cs typeface="Arial"/>
              </a:rPr>
              <a:t>also, 8-year AMANDA data: 2.3 sigma</a:t>
            </a:r>
            <a:endParaRPr lang="en-US" sz="2800" dirty="0">
              <a:solidFill>
                <a:schemeClr val="bg1"/>
              </a:solidFill>
              <a:latin typeface="Arial"/>
              <a:cs typeface="Arial"/>
            </a:endParaRPr>
          </a:p>
        </p:txBody>
      </p:sp>
    </p:spTree>
    <p:extLst>
      <p:ext uri="{BB962C8B-B14F-4D97-AF65-F5344CB8AC3E}">
        <p14:creationId xmlns:p14="http://schemas.microsoft.com/office/powerpoint/2010/main" val="11851113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685328130"/>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9834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2" name="Picture 1"/>
          <p:cNvPicPr>
            <a:picLocks noChangeAspect="1"/>
          </p:cNvPicPr>
          <p:nvPr/>
        </p:nvPicPr>
        <p:blipFill>
          <a:blip r:embed="rId5"/>
          <a:stretch>
            <a:fillRect/>
          </a:stretch>
        </p:blipFill>
        <p:spPr>
          <a:xfrm>
            <a:off x="-1" y="914400"/>
            <a:ext cx="9369425" cy="5148128"/>
          </a:xfrm>
          <a:prstGeom prst="rect">
            <a:avLst/>
          </a:prstGeom>
        </p:spPr>
      </p:pic>
      <p:sp>
        <p:nvSpPr>
          <p:cNvPr id="4" name="Rectangle 3"/>
          <p:cNvSpPr/>
          <p:nvPr/>
        </p:nvSpPr>
        <p:spPr>
          <a:xfrm>
            <a:off x="165737" y="102478"/>
            <a:ext cx="6172132" cy="523220"/>
          </a:xfrm>
          <a:prstGeom prst="rect">
            <a:avLst/>
          </a:prstGeom>
        </p:spPr>
        <p:txBody>
          <a:bodyPr wrap="none">
            <a:spAutoFit/>
          </a:bodyPr>
          <a:lstStyle/>
          <a:p>
            <a:pPr lvl="0"/>
            <a:r>
              <a:rPr lang="en-US" sz="2800" dirty="0">
                <a:solidFill>
                  <a:prstClr val="white"/>
                </a:solidFill>
                <a:latin typeface="Arial"/>
                <a:cs typeface="Arial"/>
              </a:rPr>
              <a:t>nearest star forming region in Cygnus</a:t>
            </a:r>
          </a:p>
        </p:txBody>
      </p:sp>
    </p:spTree>
    <p:extLst>
      <p:ext uri="{BB962C8B-B14F-4D97-AF65-F5344CB8AC3E}">
        <p14:creationId xmlns:p14="http://schemas.microsoft.com/office/powerpoint/2010/main" val="246413602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209535227"/>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8817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5" name="Picture 4"/>
          <p:cNvPicPr>
            <a:picLocks noChangeAspect="1"/>
          </p:cNvPicPr>
          <p:nvPr/>
        </p:nvPicPr>
        <p:blipFill>
          <a:blip r:embed="rId5"/>
          <a:stretch>
            <a:fillRect/>
          </a:stretch>
        </p:blipFill>
        <p:spPr>
          <a:xfrm>
            <a:off x="3566197" y="3041501"/>
            <a:ext cx="5373118" cy="3662780"/>
          </a:xfrm>
          <a:prstGeom prst="rect">
            <a:avLst/>
          </a:prstGeom>
        </p:spPr>
      </p:pic>
      <p:sp>
        <p:nvSpPr>
          <p:cNvPr id="4" name="Up Arrow 3"/>
          <p:cNvSpPr/>
          <p:nvPr/>
        </p:nvSpPr>
        <p:spPr bwMode="auto">
          <a:xfrm>
            <a:off x="1503739" y="4156603"/>
            <a:ext cx="484632" cy="978408"/>
          </a:xfrm>
          <a:prstGeom prst="up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6" name="Down Arrow 5"/>
          <p:cNvSpPr/>
          <p:nvPr/>
        </p:nvSpPr>
        <p:spPr bwMode="auto">
          <a:xfrm>
            <a:off x="6600055" y="1821559"/>
            <a:ext cx="484632" cy="978408"/>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8" name="Oval 7"/>
          <p:cNvSpPr/>
          <p:nvPr/>
        </p:nvSpPr>
        <p:spPr bwMode="auto">
          <a:xfrm>
            <a:off x="6382838" y="4445271"/>
            <a:ext cx="2150866" cy="1516015"/>
          </a:xfrm>
          <a:prstGeom prst="ellipse">
            <a:avLst/>
          </a:prstGeom>
          <a:noFill/>
          <a:ln w="3810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pitchFamily="34" charset="0"/>
            </a:endParaRPr>
          </a:p>
        </p:txBody>
      </p:sp>
      <p:sp>
        <p:nvSpPr>
          <p:cNvPr id="9" name="TextBox 8"/>
          <p:cNvSpPr txBox="1"/>
          <p:nvPr/>
        </p:nvSpPr>
        <p:spPr>
          <a:xfrm>
            <a:off x="0" y="5125686"/>
            <a:ext cx="3445424" cy="1384995"/>
          </a:xfrm>
          <a:prstGeom prst="rect">
            <a:avLst/>
          </a:prstGeom>
          <a:noFill/>
        </p:spPr>
        <p:txBody>
          <a:bodyPr wrap="none" rtlCol="0">
            <a:spAutoFit/>
          </a:bodyPr>
          <a:lstStyle/>
          <a:p>
            <a:pPr algn="ctr"/>
            <a:r>
              <a:rPr lang="en-US" sz="2800" dirty="0"/>
              <a:t>n</a:t>
            </a:r>
            <a:r>
              <a:rPr lang="en-US" sz="2800" dirty="0" smtClean="0"/>
              <a:t>eutrinos of all flavors</a:t>
            </a:r>
          </a:p>
          <a:p>
            <a:pPr algn="ctr"/>
            <a:r>
              <a:rPr lang="en-US" sz="2800" dirty="0"/>
              <a:t>i</a:t>
            </a:r>
            <a:r>
              <a:rPr lang="en-US" sz="2800" dirty="0" smtClean="0"/>
              <a:t>nteracting inside</a:t>
            </a:r>
          </a:p>
          <a:p>
            <a:pPr algn="ctr"/>
            <a:r>
              <a:rPr lang="en-US" sz="2800" dirty="0" err="1" smtClean="0"/>
              <a:t>IceCube</a:t>
            </a:r>
            <a:endParaRPr lang="en-US" sz="2800" dirty="0"/>
          </a:p>
        </p:txBody>
      </p:sp>
      <p:sp>
        <p:nvSpPr>
          <p:cNvPr id="10" name="Rectangle 9"/>
          <p:cNvSpPr/>
          <p:nvPr/>
        </p:nvSpPr>
        <p:spPr>
          <a:xfrm>
            <a:off x="4508297" y="276703"/>
            <a:ext cx="4572000" cy="1384995"/>
          </a:xfrm>
          <a:prstGeom prst="rect">
            <a:avLst/>
          </a:prstGeom>
        </p:spPr>
        <p:txBody>
          <a:bodyPr>
            <a:spAutoFit/>
          </a:bodyPr>
          <a:lstStyle/>
          <a:p>
            <a:pPr lvl="0" algn="ctr"/>
            <a:r>
              <a:rPr lang="en-US" sz="2800" dirty="0">
                <a:solidFill>
                  <a:srgbClr val="FFFFFF"/>
                </a:solidFill>
              </a:rPr>
              <a:t>c</a:t>
            </a:r>
            <a:r>
              <a:rPr lang="en-US" sz="2800" dirty="0" smtClean="0">
                <a:solidFill>
                  <a:srgbClr val="FFFFFF"/>
                </a:solidFill>
              </a:rPr>
              <a:t>onfirmation!</a:t>
            </a:r>
          </a:p>
          <a:p>
            <a:pPr lvl="0" algn="ctr"/>
            <a:r>
              <a:rPr lang="en-US" sz="2800" dirty="0" smtClean="0">
                <a:solidFill>
                  <a:srgbClr val="FFFFFF"/>
                </a:solidFill>
              </a:rPr>
              <a:t>flux of </a:t>
            </a:r>
            <a:r>
              <a:rPr lang="en-US" sz="2800" dirty="0" err="1" smtClean="0">
                <a:solidFill>
                  <a:srgbClr val="FFFFFF"/>
                </a:solidFill>
              </a:rPr>
              <a:t>muon</a:t>
            </a:r>
            <a:r>
              <a:rPr lang="en-US" sz="2800" dirty="0" smtClean="0">
                <a:solidFill>
                  <a:srgbClr val="FFFFFF"/>
                </a:solidFill>
              </a:rPr>
              <a:t> neutrinos</a:t>
            </a:r>
          </a:p>
          <a:p>
            <a:pPr lvl="0" algn="ctr"/>
            <a:r>
              <a:rPr lang="en-US" sz="2800" dirty="0">
                <a:solidFill>
                  <a:srgbClr val="FFFFFF"/>
                </a:solidFill>
              </a:rPr>
              <a:t>t</a:t>
            </a:r>
            <a:r>
              <a:rPr lang="en-US" sz="2800" dirty="0" smtClean="0">
                <a:solidFill>
                  <a:srgbClr val="FFFFFF"/>
                </a:solidFill>
              </a:rPr>
              <a:t>hrough the Earth</a:t>
            </a:r>
            <a:endParaRPr lang="en-US" sz="2800" dirty="0">
              <a:solidFill>
                <a:srgbClr val="FFFFFF"/>
              </a:solidFill>
            </a:endParaRPr>
          </a:p>
        </p:txBody>
      </p:sp>
      <p:pic>
        <p:nvPicPr>
          <p:cNvPr id="7" name="Picture 6" descr="energy_distribution.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200" y="199383"/>
            <a:ext cx="4281857" cy="3797821"/>
          </a:xfrm>
          <a:prstGeom prst="rect">
            <a:avLst/>
          </a:prstGeom>
        </p:spPr>
      </p:pic>
    </p:spTree>
    <p:extLst>
      <p:ext uri="{BB962C8B-B14F-4D97-AF65-F5344CB8AC3E}">
        <p14:creationId xmlns:p14="http://schemas.microsoft.com/office/powerpoint/2010/main" val="39830184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143000"/>
            <a:ext cx="9144000" cy="4561343"/>
          </a:xfrm>
          <a:prstGeom prst="rect">
            <a:avLst/>
          </a:prstGeom>
        </p:spPr>
      </p:pic>
      <p:sp>
        <p:nvSpPr>
          <p:cNvPr id="2" name="TextBox 1"/>
          <p:cNvSpPr txBox="1"/>
          <p:nvPr/>
        </p:nvSpPr>
        <p:spPr>
          <a:xfrm>
            <a:off x="1058376" y="324128"/>
            <a:ext cx="6749414" cy="461665"/>
          </a:xfrm>
          <a:prstGeom prst="rect">
            <a:avLst/>
          </a:prstGeom>
          <a:noFill/>
        </p:spPr>
        <p:txBody>
          <a:bodyPr wrap="none" rtlCol="0">
            <a:spAutoFit/>
          </a:bodyPr>
          <a:lstStyle/>
          <a:p>
            <a:r>
              <a:rPr lang="en-US" sz="2400" dirty="0" smtClean="0">
                <a:solidFill>
                  <a:schemeClr val="bg1">
                    <a:lumMod val="95000"/>
                  </a:schemeClr>
                </a:solidFill>
                <a:latin typeface="Arial"/>
                <a:cs typeface="Arial"/>
              </a:rPr>
              <a:t>highest energy </a:t>
            </a:r>
            <a:r>
              <a:rPr lang="en-US" sz="2400" dirty="0" err="1" smtClean="0">
                <a:solidFill>
                  <a:schemeClr val="bg1">
                    <a:lumMod val="95000"/>
                  </a:schemeClr>
                </a:solidFill>
                <a:latin typeface="Arial"/>
                <a:cs typeface="Arial"/>
              </a:rPr>
              <a:t>muon</a:t>
            </a:r>
            <a:r>
              <a:rPr lang="en-US" sz="2400" dirty="0" smtClean="0">
                <a:solidFill>
                  <a:schemeClr val="bg1">
                    <a:lumMod val="95000"/>
                  </a:schemeClr>
                </a:solidFill>
                <a:latin typeface="Arial"/>
                <a:cs typeface="Arial"/>
              </a:rPr>
              <a:t> energy observed: 560 </a:t>
            </a:r>
            <a:r>
              <a:rPr lang="en-US" sz="2400" dirty="0" err="1" smtClean="0">
                <a:solidFill>
                  <a:schemeClr val="bg1">
                    <a:lumMod val="95000"/>
                  </a:schemeClr>
                </a:solidFill>
                <a:latin typeface="Arial"/>
                <a:cs typeface="Arial"/>
              </a:rPr>
              <a:t>TeV</a:t>
            </a:r>
            <a:endParaRPr lang="en-US" sz="2400" dirty="0">
              <a:solidFill>
                <a:schemeClr val="bg1">
                  <a:lumMod val="95000"/>
                </a:schemeClr>
              </a:solidFill>
              <a:latin typeface="Arial"/>
              <a:cs typeface="Arial"/>
            </a:endParaRPr>
          </a:p>
        </p:txBody>
      </p:sp>
    </p:spTree>
    <p:extLst>
      <p:ext uri="{BB962C8B-B14F-4D97-AF65-F5344CB8AC3E}">
        <p14:creationId xmlns:p14="http://schemas.microsoft.com/office/powerpoint/2010/main" val="2213994605"/>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743156358"/>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95316"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ontent Placeholder 2"/>
          <p:cNvSpPr>
            <a:spLocks noGrp="1"/>
          </p:cNvSpPr>
          <p:nvPr>
            <p:ph idx="1"/>
          </p:nvPr>
        </p:nvSpPr>
        <p:spPr>
          <a:xfrm>
            <a:off x="386640" y="271541"/>
            <a:ext cx="8686800" cy="4525963"/>
          </a:xfrm>
        </p:spPr>
        <p:txBody>
          <a:bodyPr>
            <a:normAutofit/>
          </a:bodyPr>
          <a:lstStyle/>
          <a:p>
            <a:pPr marL="0" indent="0" algn="ctr">
              <a:buNone/>
            </a:pPr>
            <a:endParaRPr lang="en-US" sz="2800" dirty="0" smtClean="0">
              <a:solidFill>
                <a:schemeClr val="bg1"/>
              </a:solidFill>
              <a:latin typeface="Arial"/>
              <a:cs typeface="Arial"/>
            </a:endParaRPr>
          </a:p>
          <a:p>
            <a:pPr marL="0" indent="0" algn="ctr">
              <a:buNone/>
            </a:pPr>
            <a:r>
              <a:rPr lang="en-US" sz="2800" dirty="0" smtClean="0">
                <a:solidFill>
                  <a:schemeClr val="bg1"/>
                </a:solidFill>
                <a:latin typeface="Arial"/>
                <a:cs typeface="Arial"/>
              </a:rPr>
              <a:t>what if ???</a:t>
            </a:r>
            <a:endParaRPr lang="en-US" sz="2800" dirty="0">
              <a:solidFill>
                <a:schemeClr val="bg1"/>
              </a:solidFill>
              <a:latin typeface="Arial"/>
              <a:cs typeface="Arial"/>
            </a:endParaRPr>
          </a:p>
          <a:p>
            <a:pPr marL="0" indent="0" algn="ctr">
              <a:buNone/>
            </a:pPr>
            <a:endParaRPr lang="en-US" sz="2800" dirty="0" smtClean="0">
              <a:solidFill>
                <a:schemeClr val="bg1"/>
              </a:solidFill>
              <a:latin typeface="Arial"/>
              <a:cs typeface="Arial"/>
            </a:endParaRPr>
          </a:p>
          <a:p>
            <a:pPr marL="0" indent="0" algn="ctr">
              <a:buNone/>
            </a:pPr>
            <a:r>
              <a:rPr lang="en-US" sz="2800" dirty="0" smtClean="0">
                <a:solidFill>
                  <a:schemeClr val="bg1"/>
                </a:solidFill>
                <a:latin typeface="Arial"/>
                <a:cs typeface="Arial"/>
              </a:rPr>
              <a:t>a next-generation </a:t>
            </a:r>
            <a:r>
              <a:rPr lang="en-US" sz="2800" dirty="0" err="1" smtClean="0">
                <a:solidFill>
                  <a:schemeClr val="bg1"/>
                </a:solidFill>
                <a:latin typeface="Arial"/>
                <a:cs typeface="Arial"/>
              </a:rPr>
              <a:t>IceCube</a:t>
            </a:r>
            <a:r>
              <a:rPr lang="en-US" sz="2800" dirty="0" smtClean="0">
                <a:solidFill>
                  <a:schemeClr val="bg1"/>
                </a:solidFill>
                <a:latin typeface="Arial"/>
                <a:cs typeface="Arial"/>
              </a:rPr>
              <a:t> with a volume of 10 km</a:t>
            </a:r>
            <a:r>
              <a:rPr lang="en-US" sz="2800" baseline="30000" dirty="0" smtClean="0">
                <a:solidFill>
                  <a:schemeClr val="bg1"/>
                </a:solidFill>
                <a:latin typeface="Arial"/>
                <a:cs typeface="Arial"/>
              </a:rPr>
              <a:t>3</a:t>
            </a:r>
            <a:r>
              <a:rPr lang="en-US" sz="2800" dirty="0" smtClean="0">
                <a:solidFill>
                  <a:schemeClr val="bg1"/>
                </a:solidFill>
                <a:latin typeface="Arial"/>
                <a:cs typeface="Arial"/>
              </a:rPr>
              <a:t> </a:t>
            </a:r>
          </a:p>
          <a:p>
            <a:pPr marL="0" indent="0" algn="ctr">
              <a:buNone/>
            </a:pPr>
            <a:r>
              <a:rPr lang="en-US" sz="2800" dirty="0" smtClean="0">
                <a:solidFill>
                  <a:schemeClr val="bg1"/>
                </a:solidFill>
                <a:latin typeface="Arial"/>
                <a:cs typeface="Arial"/>
              </a:rPr>
              <a:t>and an angular resolution of 0.3 degrees will </a:t>
            </a:r>
          </a:p>
          <a:p>
            <a:pPr marL="0" indent="0" algn="ctr">
              <a:buNone/>
            </a:pPr>
            <a:r>
              <a:rPr lang="en-US" sz="2800" dirty="0">
                <a:solidFill>
                  <a:schemeClr val="bg1"/>
                </a:solidFill>
                <a:latin typeface="Arial"/>
                <a:cs typeface="Arial"/>
              </a:rPr>
              <a:t>i</a:t>
            </a:r>
            <a:r>
              <a:rPr lang="en-US" sz="2800" dirty="0" smtClean="0">
                <a:solidFill>
                  <a:schemeClr val="bg1"/>
                </a:solidFill>
                <a:latin typeface="Arial"/>
                <a:cs typeface="Arial"/>
              </a:rPr>
              <a:t>dentify the sources of a “diffuse” flux in several years</a:t>
            </a:r>
          </a:p>
          <a:p>
            <a:pPr marL="0" indent="0" algn="ctr">
              <a:buNone/>
            </a:pPr>
            <a:r>
              <a:rPr lang="en-US" sz="2800" dirty="0" smtClean="0">
                <a:solidFill>
                  <a:schemeClr val="bg1"/>
                </a:solidFill>
                <a:latin typeface="Arial"/>
                <a:cs typeface="Arial"/>
              </a:rPr>
              <a:t>and guarantee astronomy.</a:t>
            </a:r>
            <a:endParaRPr lang="en-US" sz="2800" dirty="0">
              <a:solidFill>
                <a:schemeClr val="bg1"/>
              </a:solidFill>
              <a:latin typeface="Arial"/>
              <a:cs typeface="Arial"/>
            </a:endParaRPr>
          </a:p>
        </p:txBody>
      </p:sp>
    </p:spTree>
    <p:extLst>
      <p:ext uri="{BB962C8B-B14F-4D97-AF65-F5344CB8AC3E}">
        <p14:creationId xmlns:p14="http://schemas.microsoft.com/office/powerpoint/2010/main" val="1968198162"/>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88900"/>
            <a:ext cx="9144000" cy="6662821"/>
          </a:xfrm>
          <a:prstGeom prst="rect">
            <a:avLst/>
          </a:prstGeom>
        </p:spPr>
      </p:pic>
      <p:sp>
        <p:nvSpPr>
          <p:cNvPr id="3" name="TextBox 2"/>
          <p:cNvSpPr txBox="1"/>
          <p:nvPr/>
        </p:nvSpPr>
        <p:spPr>
          <a:xfrm>
            <a:off x="105838" y="123493"/>
            <a:ext cx="8949962" cy="523220"/>
          </a:xfrm>
          <a:prstGeom prst="rect">
            <a:avLst/>
          </a:prstGeom>
          <a:solidFill>
            <a:schemeClr val="bg1">
              <a:lumMod val="65000"/>
            </a:schemeClr>
          </a:solidFill>
        </p:spPr>
        <p:txBody>
          <a:bodyPr wrap="square" rtlCol="0">
            <a:spAutoFit/>
          </a:bodyPr>
          <a:lstStyle/>
          <a:p>
            <a:pPr algn="ctr"/>
            <a:r>
              <a:rPr lang="en-US" sz="2800" dirty="0">
                <a:latin typeface="Arial"/>
                <a:cs typeface="Arial"/>
              </a:rPr>
              <a:t>a</a:t>
            </a:r>
            <a:r>
              <a:rPr lang="en-US" sz="2800" dirty="0" smtClean="0">
                <a:latin typeface="Arial"/>
                <a:cs typeface="Arial"/>
              </a:rPr>
              <a:t>uto correlation: detect association with known sources</a:t>
            </a:r>
            <a:endParaRPr lang="en-US" sz="2800" dirty="0">
              <a:latin typeface="Arial"/>
              <a:cs typeface="Arial"/>
            </a:endParaRPr>
          </a:p>
        </p:txBody>
      </p:sp>
      <p:sp>
        <p:nvSpPr>
          <p:cNvPr id="4" name="TextBox 3"/>
          <p:cNvSpPr txBox="1"/>
          <p:nvPr/>
        </p:nvSpPr>
        <p:spPr>
          <a:xfrm>
            <a:off x="937129" y="793859"/>
            <a:ext cx="7056589" cy="3785652"/>
          </a:xfrm>
          <a:prstGeom prst="rect">
            <a:avLst/>
          </a:prstGeom>
          <a:solidFill>
            <a:schemeClr val="bg1">
              <a:lumMod val="65000"/>
              <a:alpha val="47000"/>
            </a:schemeClr>
          </a:solidFill>
        </p:spPr>
        <p:txBody>
          <a:bodyPr wrap="none" rtlCol="0">
            <a:spAutoFit/>
          </a:bodyPr>
          <a:lstStyle/>
          <a:p>
            <a:pPr algn="ctr"/>
            <a:r>
              <a:rPr lang="en-US" sz="2400" dirty="0">
                <a:latin typeface="Arial"/>
                <a:cs typeface="Arial"/>
              </a:rPr>
              <a:t>t</a:t>
            </a:r>
            <a:r>
              <a:rPr lang="en-US" sz="2400" dirty="0" smtClean="0">
                <a:latin typeface="Arial"/>
                <a:cs typeface="Arial"/>
              </a:rPr>
              <a:t>otal number of events required to observe</a:t>
            </a:r>
          </a:p>
          <a:p>
            <a:pPr algn="ctr"/>
            <a:r>
              <a:rPr lang="en-US" sz="2400" dirty="0" smtClean="0">
                <a:latin typeface="Arial"/>
                <a:cs typeface="Arial"/>
              </a:rPr>
              <a:t>n-events </a:t>
            </a:r>
            <a:r>
              <a:rPr lang="en-US" sz="2400" dirty="0" err="1" smtClean="0">
                <a:latin typeface="Arial"/>
                <a:cs typeface="Arial"/>
              </a:rPr>
              <a:t>multiplets</a:t>
            </a:r>
            <a:r>
              <a:rPr lang="en-US" sz="2400" dirty="0" smtClean="0">
                <a:latin typeface="Arial"/>
                <a:cs typeface="Arial"/>
              </a:rPr>
              <a:t> from the closest sources is</a:t>
            </a:r>
          </a:p>
          <a:p>
            <a:pPr algn="ctr"/>
            <a:endParaRPr lang="en-US" sz="2400" dirty="0">
              <a:latin typeface="Arial"/>
              <a:cs typeface="Arial"/>
            </a:endParaRPr>
          </a:p>
          <a:p>
            <a:pPr algn="ctr"/>
            <a:endParaRPr lang="en-US" sz="2400" dirty="0">
              <a:latin typeface="Arial"/>
              <a:cs typeface="Arial"/>
            </a:endParaRPr>
          </a:p>
          <a:p>
            <a:pPr algn="ctr"/>
            <a:endParaRPr lang="en-US" sz="2400" dirty="0" smtClean="0">
              <a:latin typeface="Arial"/>
              <a:cs typeface="Arial"/>
            </a:endParaRPr>
          </a:p>
          <a:p>
            <a:pPr algn="ctr"/>
            <a:endParaRPr lang="en-US" sz="2400" dirty="0">
              <a:latin typeface="Arial"/>
              <a:cs typeface="Arial"/>
            </a:endParaRPr>
          </a:p>
          <a:p>
            <a:pPr algn="ctr"/>
            <a:r>
              <a:rPr lang="en-US" sz="2400" dirty="0" smtClean="0">
                <a:latin typeface="Arial"/>
                <a:cs typeface="Arial"/>
              </a:rPr>
              <a:t>for </a:t>
            </a:r>
            <a:r>
              <a:rPr lang="en-US" sz="2400" dirty="0">
                <a:latin typeface="Arial"/>
                <a:cs typeface="Arial"/>
              </a:rPr>
              <a:t>a</a:t>
            </a:r>
            <a:r>
              <a:rPr lang="en-US" sz="2400" dirty="0" smtClean="0">
                <a:latin typeface="Arial"/>
                <a:cs typeface="Arial"/>
              </a:rPr>
              <a:t> observed diffuse cosmic flux and 0.4 degrees</a:t>
            </a:r>
          </a:p>
          <a:p>
            <a:pPr algn="ctr"/>
            <a:r>
              <a:rPr lang="en-US" sz="2400" dirty="0" smtClean="0">
                <a:latin typeface="Arial"/>
                <a:cs typeface="Arial"/>
              </a:rPr>
              <a:t>angular resolution </a:t>
            </a:r>
          </a:p>
          <a:p>
            <a:pPr algn="ctr"/>
            <a:endParaRPr lang="en-US" sz="2400" dirty="0">
              <a:latin typeface="Arial"/>
              <a:cs typeface="Arial"/>
            </a:endParaRPr>
          </a:p>
          <a:p>
            <a:pPr algn="ctr"/>
            <a:r>
              <a:rPr lang="en-US" sz="2400" dirty="0">
                <a:latin typeface="Arial"/>
                <a:cs typeface="Arial"/>
              </a:rPr>
              <a:t>e</a:t>
            </a:r>
            <a:r>
              <a:rPr lang="en-US" sz="2400" dirty="0" smtClean="0">
                <a:latin typeface="Arial"/>
                <a:cs typeface="Arial"/>
              </a:rPr>
              <a:t>xamples of local source densities (per Mpc</a:t>
            </a:r>
            <a:r>
              <a:rPr lang="en-US" sz="2400" baseline="30000" dirty="0" smtClean="0">
                <a:latin typeface="Arial"/>
                <a:cs typeface="Arial"/>
              </a:rPr>
              <a:t>3</a:t>
            </a:r>
            <a:r>
              <a:rPr lang="en-US" sz="2400" dirty="0" smtClean="0">
                <a:latin typeface="Arial"/>
                <a:cs typeface="Arial"/>
              </a:rPr>
              <a:t>): </a:t>
            </a:r>
            <a:endParaRPr lang="en-US" sz="2400" dirty="0">
              <a:latin typeface="Arial"/>
              <a:cs typeface="Aria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159007250"/>
              </p:ext>
            </p:extLst>
          </p:nvPr>
        </p:nvGraphicFramePr>
        <p:xfrm>
          <a:off x="2832100" y="1865810"/>
          <a:ext cx="3352800" cy="1003300"/>
        </p:xfrm>
        <a:graphic>
          <a:graphicData uri="http://schemas.openxmlformats.org/presentationml/2006/ole">
            <mc:AlternateContent xmlns:mc="http://schemas.openxmlformats.org/markup-compatibility/2006">
              <mc:Choice xmlns:v="urn:schemas-microsoft-com:vml" Requires="v">
                <p:oleObj spid="_x0000_s93280" name="Equation" r:id="rId5" imgW="1485900" imgH="444500" progId="Equation.3">
                  <p:embed/>
                </p:oleObj>
              </mc:Choice>
              <mc:Fallback>
                <p:oleObj name="Equation" r:id="rId5" imgW="1485900" imgH="444500" progId="Equation.3">
                  <p:embed/>
                  <p:pic>
                    <p:nvPicPr>
                      <p:cNvPr id="0" name=""/>
                      <p:cNvPicPr/>
                      <p:nvPr/>
                    </p:nvPicPr>
                    <p:blipFill>
                      <a:blip r:embed="rId6"/>
                      <a:stretch>
                        <a:fillRect/>
                      </a:stretch>
                    </p:blipFill>
                    <p:spPr>
                      <a:xfrm>
                        <a:off x="2832100" y="1865810"/>
                        <a:ext cx="3352800" cy="1003300"/>
                      </a:xfrm>
                      <a:prstGeom prst="rect">
                        <a:avLst/>
                      </a:prstGeom>
                      <a:solidFill>
                        <a:schemeClr val="bg1">
                          <a:lumMod val="65000"/>
                        </a:schemeClr>
                      </a:solidFill>
                      <a:ln>
                        <a:solidFill>
                          <a:schemeClr val="tx1"/>
                        </a:solidFill>
                      </a:ln>
                    </p:spPr>
                  </p:pic>
                </p:oleObj>
              </mc:Fallback>
            </mc:AlternateContent>
          </a:graphicData>
        </a:graphic>
      </p:graphicFrame>
      <p:pic>
        <p:nvPicPr>
          <p:cNvPr id="6" name="Picture 5"/>
          <p:cNvPicPr>
            <a:picLocks noChangeAspect="1"/>
          </p:cNvPicPr>
          <p:nvPr/>
        </p:nvPicPr>
        <p:blipFill>
          <a:blip r:embed="rId7">
            <a:alphaModFix amt="80000"/>
          </a:blip>
          <a:stretch>
            <a:fillRect/>
          </a:stretch>
        </p:blipFill>
        <p:spPr>
          <a:xfrm>
            <a:off x="1803400" y="4731730"/>
            <a:ext cx="5524500" cy="1981200"/>
          </a:xfrm>
          <a:prstGeom prst="rect">
            <a:avLst/>
          </a:prstGeom>
          <a:solidFill>
            <a:schemeClr val="bg1">
              <a:lumMod val="65000"/>
            </a:schemeClr>
          </a:solidFill>
        </p:spPr>
      </p:pic>
    </p:spTree>
    <p:extLst>
      <p:ext uri="{BB962C8B-B14F-4D97-AF65-F5344CB8AC3E}">
        <p14:creationId xmlns:p14="http://schemas.microsoft.com/office/powerpoint/2010/main" val="921151338"/>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0" y="114300"/>
            <a:ext cx="9144000" cy="6624844"/>
          </a:xfrm>
          <a:prstGeom prst="rect">
            <a:avLst/>
          </a:prstGeom>
        </p:spPr>
      </p:pic>
      <p:sp>
        <p:nvSpPr>
          <p:cNvPr id="4" name="TextBox 3"/>
          <p:cNvSpPr txBox="1"/>
          <p:nvPr/>
        </p:nvSpPr>
        <p:spPr>
          <a:xfrm>
            <a:off x="1199502" y="264620"/>
            <a:ext cx="6698118" cy="2677656"/>
          </a:xfrm>
          <a:prstGeom prst="rect">
            <a:avLst/>
          </a:prstGeom>
          <a:solidFill>
            <a:schemeClr val="bg1">
              <a:lumMod val="65000"/>
              <a:alpha val="50000"/>
            </a:schemeClr>
          </a:solidFill>
        </p:spPr>
        <p:txBody>
          <a:bodyPr wrap="none" rtlCol="0">
            <a:spAutoFit/>
          </a:bodyPr>
          <a:lstStyle/>
          <a:p>
            <a:pPr algn="ctr"/>
            <a:r>
              <a:rPr lang="en-US" sz="2800" dirty="0" smtClean="0">
                <a:latin typeface="Arial"/>
                <a:cs typeface="Arial"/>
              </a:rPr>
              <a:t>cross correlation with catalogues:</a:t>
            </a:r>
          </a:p>
          <a:p>
            <a:pPr algn="ctr"/>
            <a:endParaRPr lang="en-US" sz="2800" dirty="0">
              <a:latin typeface="Arial"/>
              <a:cs typeface="Arial"/>
            </a:endParaRPr>
          </a:p>
          <a:p>
            <a:pPr algn="ctr"/>
            <a:r>
              <a:rPr lang="en-US" sz="2800" dirty="0">
                <a:latin typeface="Arial"/>
                <a:cs typeface="Arial"/>
              </a:rPr>
              <a:t>f</a:t>
            </a:r>
            <a:r>
              <a:rPr lang="en-US" sz="2800" dirty="0" smtClean="0">
                <a:latin typeface="Arial"/>
                <a:cs typeface="Arial"/>
              </a:rPr>
              <a:t>or 100 local sources (e.g. Auger and TA)</a:t>
            </a:r>
          </a:p>
          <a:p>
            <a:pPr algn="ctr"/>
            <a:r>
              <a:rPr lang="en-US" sz="2800" dirty="0">
                <a:latin typeface="Arial"/>
                <a:cs typeface="Arial"/>
              </a:rPr>
              <a:t>a</a:t>
            </a:r>
            <a:r>
              <a:rPr lang="en-US" sz="2800" dirty="0" smtClean="0">
                <a:latin typeface="Arial"/>
                <a:cs typeface="Arial"/>
              </a:rPr>
              <a:t> total of 20~50 events are required</a:t>
            </a:r>
          </a:p>
          <a:p>
            <a:pPr algn="ctr"/>
            <a:endParaRPr lang="en-US" sz="2800" dirty="0">
              <a:latin typeface="Arial"/>
              <a:cs typeface="Arial"/>
            </a:endParaRPr>
          </a:p>
          <a:p>
            <a:pPr algn="ctr"/>
            <a:r>
              <a:rPr lang="en-US" sz="2800" dirty="0">
                <a:latin typeface="Arial"/>
                <a:cs typeface="Arial"/>
              </a:rPr>
              <a:t>t</a:t>
            </a:r>
            <a:r>
              <a:rPr lang="en-US" sz="2800" dirty="0" smtClean="0">
                <a:latin typeface="Arial"/>
                <a:cs typeface="Arial"/>
              </a:rPr>
              <a:t>ime dependence for flaring sources! </a:t>
            </a:r>
          </a:p>
        </p:txBody>
      </p:sp>
    </p:spTree>
    <p:extLst>
      <p:ext uri="{BB962C8B-B14F-4D97-AF65-F5344CB8AC3E}">
        <p14:creationId xmlns:p14="http://schemas.microsoft.com/office/powerpoint/2010/main" val="1235184655"/>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367627055"/>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4479"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5" name="Picture 4"/>
          <p:cNvPicPr>
            <a:picLocks noChangeAspect="1"/>
          </p:cNvPicPr>
          <p:nvPr/>
        </p:nvPicPr>
        <p:blipFill>
          <a:blip r:embed="rId5"/>
          <a:stretch>
            <a:fillRect/>
          </a:stretch>
        </p:blipFill>
        <p:spPr>
          <a:xfrm>
            <a:off x="3566197" y="3041501"/>
            <a:ext cx="5373118" cy="3662780"/>
          </a:xfrm>
          <a:prstGeom prst="rect">
            <a:avLst/>
          </a:prstGeom>
        </p:spPr>
      </p:pic>
      <p:sp>
        <p:nvSpPr>
          <p:cNvPr id="4" name="Up Arrow 3"/>
          <p:cNvSpPr/>
          <p:nvPr/>
        </p:nvSpPr>
        <p:spPr bwMode="auto">
          <a:xfrm>
            <a:off x="1503739" y="4156603"/>
            <a:ext cx="484632" cy="978408"/>
          </a:xfrm>
          <a:prstGeom prst="up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US" b="1" smtClean="0">
              <a:solidFill>
                <a:srgbClr val="FFFFFF"/>
              </a:solidFill>
              <a:latin typeface="Arial" pitchFamily="34" charset="0"/>
            </a:endParaRPr>
          </a:p>
        </p:txBody>
      </p:sp>
      <p:sp>
        <p:nvSpPr>
          <p:cNvPr id="6" name="Down Arrow 5"/>
          <p:cNvSpPr/>
          <p:nvPr/>
        </p:nvSpPr>
        <p:spPr bwMode="auto">
          <a:xfrm>
            <a:off x="6600055" y="1821559"/>
            <a:ext cx="484632" cy="978408"/>
          </a:xfrm>
          <a:prstGeom prst="down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US" b="1" smtClean="0">
              <a:solidFill>
                <a:srgbClr val="FFFFFF"/>
              </a:solidFill>
              <a:latin typeface="Arial" pitchFamily="34" charset="0"/>
            </a:endParaRPr>
          </a:p>
        </p:txBody>
      </p:sp>
      <p:sp>
        <p:nvSpPr>
          <p:cNvPr id="8" name="Oval 7"/>
          <p:cNvSpPr/>
          <p:nvPr/>
        </p:nvSpPr>
        <p:spPr bwMode="auto">
          <a:xfrm>
            <a:off x="6382838" y="4445271"/>
            <a:ext cx="2150866" cy="1516015"/>
          </a:xfrm>
          <a:prstGeom prst="ellipse">
            <a:avLst/>
          </a:prstGeom>
          <a:noFill/>
          <a:ln w="38100"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US" b="1" smtClean="0">
              <a:solidFill>
                <a:srgbClr val="FFFFFF"/>
              </a:solidFill>
              <a:latin typeface="Arial" pitchFamily="34" charset="0"/>
            </a:endParaRPr>
          </a:p>
        </p:txBody>
      </p:sp>
      <p:sp>
        <p:nvSpPr>
          <p:cNvPr id="9" name="TextBox 8"/>
          <p:cNvSpPr txBox="1"/>
          <p:nvPr/>
        </p:nvSpPr>
        <p:spPr>
          <a:xfrm>
            <a:off x="0" y="5125686"/>
            <a:ext cx="3445424" cy="1384995"/>
          </a:xfrm>
          <a:prstGeom prst="rect">
            <a:avLst/>
          </a:prstGeom>
          <a:noFill/>
        </p:spPr>
        <p:txBody>
          <a:bodyPr wrap="none" rtlCol="0">
            <a:spAutoFit/>
          </a:bodyPr>
          <a:lstStyle/>
          <a:p>
            <a:pPr algn="ctr"/>
            <a:r>
              <a:rPr lang="en-US" sz="2800" dirty="0">
                <a:solidFill>
                  <a:srgbClr val="FFFFFF"/>
                </a:solidFill>
                <a:latin typeface="Calibri"/>
              </a:rPr>
              <a:t>n</a:t>
            </a:r>
            <a:r>
              <a:rPr lang="en-US" sz="2800" dirty="0" smtClean="0">
                <a:solidFill>
                  <a:srgbClr val="FFFFFF"/>
                </a:solidFill>
                <a:latin typeface="Calibri"/>
              </a:rPr>
              <a:t>eutrinos of all flavors</a:t>
            </a:r>
          </a:p>
          <a:p>
            <a:pPr algn="ctr"/>
            <a:r>
              <a:rPr lang="en-US" sz="2800" dirty="0">
                <a:solidFill>
                  <a:srgbClr val="FFFFFF"/>
                </a:solidFill>
                <a:latin typeface="Calibri"/>
              </a:rPr>
              <a:t>i</a:t>
            </a:r>
            <a:r>
              <a:rPr lang="en-US" sz="2800" dirty="0" smtClean="0">
                <a:solidFill>
                  <a:srgbClr val="FFFFFF"/>
                </a:solidFill>
                <a:latin typeface="Calibri"/>
              </a:rPr>
              <a:t>nteracting inside</a:t>
            </a:r>
          </a:p>
          <a:p>
            <a:pPr algn="ctr"/>
            <a:r>
              <a:rPr lang="en-US" sz="2800" dirty="0" err="1" smtClean="0">
                <a:solidFill>
                  <a:srgbClr val="FFFFFF"/>
                </a:solidFill>
                <a:latin typeface="Calibri"/>
              </a:rPr>
              <a:t>IceCube</a:t>
            </a:r>
            <a:endParaRPr lang="en-US" sz="2800" dirty="0">
              <a:solidFill>
                <a:srgbClr val="FFFFFF"/>
              </a:solidFill>
              <a:latin typeface="Calibri"/>
            </a:endParaRPr>
          </a:p>
        </p:txBody>
      </p:sp>
      <p:sp>
        <p:nvSpPr>
          <p:cNvPr id="10" name="Rectangle 9"/>
          <p:cNvSpPr/>
          <p:nvPr/>
        </p:nvSpPr>
        <p:spPr>
          <a:xfrm>
            <a:off x="4394467" y="276703"/>
            <a:ext cx="4866495" cy="1384995"/>
          </a:xfrm>
          <a:prstGeom prst="rect">
            <a:avLst/>
          </a:prstGeom>
        </p:spPr>
        <p:txBody>
          <a:bodyPr wrap="square">
            <a:spAutoFit/>
          </a:bodyPr>
          <a:lstStyle/>
          <a:p>
            <a:pPr algn="ctr"/>
            <a:r>
              <a:rPr lang="en-US" sz="2800" dirty="0" smtClean="0">
                <a:solidFill>
                  <a:srgbClr val="FFFFFF"/>
                </a:solidFill>
                <a:latin typeface="Calibri"/>
              </a:rPr>
              <a:t>this is where astronomy starts!</a:t>
            </a:r>
          </a:p>
          <a:p>
            <a:pPr algn="ctr"/>
            <a:r>
              <a:rPr lang="en-US" sz="2800" dirty="0" smtClean="0">
                <a:solidFill>
                  <a:srgbClr val="FFFFFF"/>
                </a:solidFill>
                <a:latin typeface="Calibri"/>
              </a:rPr>
              <a:t>flux of </a:t>
            </a:r>
            <a:r>
              <a:rPr lang="en-US" sz="2800" dirty="0" err="1" smtClean="0">
                <a:solidFill>
                  <a:srgbClr val="FFFFFF"/>
                </a:solidFill>
                <a:latin typeface="Calibri"/>
              </a:rPr>
              <a:t>muon</a:t>
            </a:r>
            <a:r>
              <a:rPr lang="en-US" sz="2800" dirty="0" smtClean="0">
                <a:solidFill>
                  <a:srgbClr val="FFFFFF"/>
                </a:solidFill>
                <a:latin typeface="Calibri"/>
              </a:rPr>
              <a:t> neutrinos</a:t>
            </a:r>
          </a:p>
          <a:p>
            <a:pPr algn="ctr"/>
            <a:r>
              <a:rPr lang="en-US" sz="2800" dirty="0">
                <a:solidFill>
                  <a:srgbClr val="FFFFFF"/>
                </a:solidFill>
                <a:latin typeface="Calibri"/>
              </a:rPr>
              <a:t>t</a:t>
            </a:r>
            <a:r>
              <a:rPr lang="en-US" sz="2800" dirty="0" smtClean="0">
                <a:solidFill>
                  <a:srgbClr val="FFFFFF"/>
                </a:solidFill>
                <a:latin typeface="Calibri"/>
              </a:rPr>
              <a:t>hrough the Earth</a:t>
            </a:r>
            <a:endParaRPr lang="en-US" sz="2800" dirty="0">
              <a:solidFill>
                <a:srgbClr val="FFFFFF"/>
              </a:solidFill>
              <a:latin typeface="Calibri"/>
            </a:endParaRPr>
          </a:p>
        </p:txBody>
      </p:sp>
      <p:pic>
        <p:nvPicPr>
          <p:cNvPr id="7" name="Picture 6" descr="energy_distribution.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200" y="199383"/>
            <a:ext cx="4281857" cy="3797821"/>
          </a:xfrm>
          <a:prstGeom prst="rect">
            <a:avLst/>
          </a:prstGeom>
        </p:spPr>
      </p:pic>
    </p:spTree>
    <p:extLst>
      <p:ext uri="{BB962C8B-B14F-4D97-AF65-F5344CB8AC3E}">
        <p14:creationId xmlns:p14="http://schemas.microsoft.com/office/powerpoint/2010/main" val="2820397335"/>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cs typeface="ＭＳ Ｐゴシック" charset="0"/>
              </a:rPr>
              <a:t>cosmogenic</a:t>
            </a:r>
            <a:r>
              <a:rPr lang="en-US" sz="2400" dirty="0" smtClean="0">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smtClean="0">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beyond </a:t>
            </a:r>
            <a:r>
              <a:rPr lang="en-US" sz="2400" dirty="0" err="1">
                <a:solidFill>
                  <a:schemeClr val="bg2">
                    <a:lumMod val="65000"/>
                    <a:lumOff val="35000"/>
                  </a:schemeClr>
                </a:solidFill>
                <a:cs typeface="ＭＳ Ｐゴシック" charset="0"/>
              </a:rPr>
              <a:t>IceCube</a:t>
            </a:r>
            <a:endParaRPr lang="en-US" sz="20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r>
              <a:rPr lang="en-US" sz="2400" dirty="0">
                <a:solidFill>
                  <a:schemeClr val="bg2">
                    <a:lumMod val="65000"/>
                    <a:lumOff val="35000"/>
                  </a:schemeClr>
                </a:solidFill>
                <a:cs typeface="ＭＳ Ｐゴシック" charset="0"/>
              </a:rPr>
              <a:t>)</a:t>
            </a:r>
            <a:endParaRPr lang="en-US" sz="2400" dirty="0" smtClean="0">
              <a:solidFill>
                <a:schemeClr val="bg2">
                  <a:lumMod val="65000"/>
                  <a:lumOff val="35000"/>
                </a:schemeClr>
              </a:solidFill>
              <a:cs typeface="ＭＳ Ｐゴシック" charset="0"/>
            </a:endParaRP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55009"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6279"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5010" name="AutoShape 3"/>
          <p:cNvSpPr>
            <a:spLocks noChangeArrowheads="1"/>
          </p:cNvSpPr>
          <p:nvPr/>
        </p:nvSpPr>
        <p:spPr bwMode="auto">
          <a:xfrm>
            <a:off x="685800" y="-12954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550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76200"/>
            <a:ext cx="739298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53" name="Text Box 5"/>
          <p:cNvSpPr txBox="1">
            <a:spLocks noChangeArrowheads="1"/>
          </p:cNvSpPr>
          <p:nvPr/>
        </p:nvSpPr>
        <p:spPr bwMode="auto">
          <a:xfrm>
            <a:off x="6475413" y="2667000"/>
            <a:ext cx="21828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defRPr/>
            </a:pPr>
            <a:r>
              <a:rPr lang="en-US" sz="2800" dirty="0" err="1" smtClean="0">
                <a:solidFill>
                  <a:srgbClr val="000000">
                    <a:lumMod val="65000"/>
                    <a:lumOff val="35000"/>
                  </a:srgbClr>
                </a:solidFill>
              </a:rPr>
              <a:t>TeV</a:t>
            </a:r>
            <a:r>
              <a:rPr lang="en-US" sz="2800" dirty="0" smtClean="0">
                <a:solidFill>
                  <a:srgbClr val="000000">
                    <a:lumMod val="65000"/>
                    <a:lumOff val="35000"/>
                  </a:srgbClr>
                </a:solidFill>
              </a:rPr>
              <a:t> sources</a:t>
            </a:r>
          </a:p>
        </p:txBody>
      </p:sp>
      <p:sp>
        <p:nvSpPr>
          <p:cNvPr id="206854" name="Text Box 6"/>
          <p:cNvSpPr txBox="1">
            <a:spLocks noChangeArrowheads="1"/>
          </p:cNvSpPr>
          <p:nvPr/>
        </p:nvSpPr>
        <p:spPr bwMode="auto">
          <a:xfrm>
            <a:off x="7467600" y="3371850"/>
            <a:ext cx="130175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lnSpc>
                <a:spcPct val="70000"/>
              </a:lnSpc>
              <a:spcBef>
                <a:spcPct val="0"/>
              </a:spcBef>
              <a:spcAft>
                <a:spcPct val="0"/>
              </a:spcAft>
              <a:defRPr/>
            </a:pPr>
            <a:r>
              <a:rPr lang="en-US" sz="2800" dirty="0" smtClean="0">
                <a:solidFill>
                  <a:srgbClr val="000000">
                    <a:lumMod val="65000"/>
                    <a:lumOff val="35000"/>
                  </a:srgbClr>
                </a:solidFill>
              </a:rPr>
              <a:t>cosmic</a:t>
            </a:r>
          </a:p>
          <a:p>
            <a:pPr defTabSz="914400" fontAlgn="base">
              <a:lnSpc>
                <a:spcPct val="70000"/>
              </a:lnSpc>
              <a:spcBef>
                <a:spcPct val="0"/>
              </a:spcBef>
              <a:spcAft>
                <a:spcPct val="0"/>
              </a:spcAft>
              <a:defRPr/>
            </a:pPr>
            <a:r>
              <a:rPr lang="en-US" sz="2800" dirty="0" smtClean="0">
                <a:solidFill>
                  <a:srgbClr val="000000">
                    <a:lumMod val="65000"/>
                    <a:lumOff val="35000"/>
                  </a:srgbClr>
                </a:solidFill>
              </a:rPr>
              <a:t>   rays</a:t>
            </a:r>
          </a:p>
        </p:txBody>
      </p:sp>
      <p:sp>
        <p:nvSpPr>
          <p:cNvPr id="206855" name="Line 7"/>
          <p:cNvSpPr>
            <a:spLocks noChangeShapeType="1"/>
          </p:cNvSpPr>
          <p:nvPr/>
        </p:nvSpPr>
        <p:spPr bwMode="auto">
          <a:xfrm>
            <a:off x="6934200" y="3124200"/>
            <a:ext cx="0" cy="12954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nvGrpSpPr>
          <p:cNvPr id="2" name="Group 8"/>
          <p:cNvGrpSpPr>
            <a:grpSpLocks/>
          </p:cNvGrpSpPr>
          <p:nvPr/>
        </p:nvGrpSpPr>
        <p:grpSpPr bwMode="auto">
          <a:xfrm rot="-133041">
            <a:off x="6553200" y="3429000"/>
            <a:ext cx="2057400" cy="2362200"/>
            <a:chOff x="4224" y="2112"/>
            <a:chExt cx="1296" cy="1488"/>
          </a:xfrm>
        </p:grpSpPr>
        <p:sp>
          <p:nvSpPr>
            <p:cNvPr id="555029" name="Oval 9"/>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0" name="Oval 10"/>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1" name="Oval 11"/>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2" name="Oval 12"/>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3" name="Oval 13"/>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4" name="Oval 14"/>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5" name="Oval 15"/>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6" name="Oval 16"/>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7" name="Oval 17"/>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8" name="Oval 18"/>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39" name="Oval 19"/>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0" name="Oval 20"/>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1" name="Oval 21"/>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2" name="Oval 22"/>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3" name="Oval 23"/>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4" name="Oval 24"/>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5" name="Oval 25"/>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6" name="Oval 26"/>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7" name="Oval 27"/>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8" name="Oval 28"/>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49" name="Oval 29"/>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50" name="Oval 30"/>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51" name="Oval 31"/>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555016" name="Text Box 32"/>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55017" name="Text Box 33"/>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55018" name="Text Box 34"/>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55019" name="Text Box 35"/>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55020" name="Text Box 36"/>
          <p:cNvSpPr txBox="1">
            <a:spLocks noChangeArrowheads="1"/>
          </p:cNvSpPr>
          <p:nvPr/>
        </p:nvSpPr>
        <p:spPr bwMode="auto">
          <a:xfrm>
            <a:off x="6248400" y="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55021" name="Line 37"/>
          <p:cNvSpPr>
            <a:spLocks noChangeShapeType="1"/>
          </p:cNvSpPr>
          <p:nvPr/>
        </p:nvSpPr>
        <p:spPr bwMode="auto">
          <a:xfrm>
            <a:off x="8534400" y="3810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5022" name="Text Box 38"/>
          <p:cNvSpPr txBox="1">
            <a:spLocks noChangeArrowheads="1"/>
          </p:cNvSpPr>
          <p:nvPr/>
        </p:nvSpPr>
        <p:spPr bwMode="auto">
          <a:xfrm rot="-5400000">
            <a:off x="796925" y="2362200"/>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55023" name="Text Box 40"/>
          <p:cNvSpPr txBox="1">
            <a:spLocks noChangeArrowheads="1"/>
          </p:cNvSpPr>
          <p:nvPr/>
        </p:nvSpPr>
        <p:spPr bwMode="auto">
          <a:xfrm>
            <a:off x="8153400" y="1571625"/>
            <a:ext cx="474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4400">
                <a:solidFill>
                  <a:srgbClr val="5F5F5F"/>
                </a:solidFill>
                <a:latin typeface="Symbol" charset="0"/>
              </a:rPr>
              <a:t>n</a:t>
            </a:r>
            <a:endParaRPr lang="en-US" sz="4400">
              <a:solidFill>
                <a:srgbClr val="5F5F5F"/>
              </a:solidFill>
              <a:latin typeface="Times" charset="0"/>
            </a:endParaRPr>
          </a:p>
        </p:txBody>
      </p:sp>
      <p:sp>
        <p:nvSpPr>
          <p:cNvPr id="555024" name="AutoShape 41"/>
          <p:cNvSpPr>
            <a:spLocks noChangeArrowheads="1"/>
          </p:cNvSpPr>
          <p:nvPr/>
        </p:nvSpPr>
        <p:spPr bwMode="auto">
          <a:xfrm>
            <a:off x="6324600" y="1981200"/>
            <a:ext cx="1828800" cy="152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bg2"/>
          </a:solidFill>
          <a:ln w="9525">
            <a:solidFill>
              <a:schemeClr val="tx1">
                <a:lumMod val="65000"/>
                <a:lumOff val="35000"/>
              </a:schemeClr>
            </a:solidFill>
            <a:miter lim="800000"/>
            <a:headEnd/>
            <a:tailEnd/>
          </a:ln>
        </p:spPr>
        <p:txBody>
          <a:bodyPr wrap="none" lIns="91420" tIns="45711" rIns="91420" bIns="45711" anchor="ctr"/>
          <a:lstStyle/>
          <a:p>
            <a:pPr defTabSz="914400"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555025" name="Text Box 42"/>
          <p:cNvSpPr txBox="1">
            <a:spLocks noChangeArrowheads="1"/>
          </p:cNvSpPr>
          <p:nvPr/>
        </p:nvSpPr>
        <p:spPr bwMode="auto">
          <a:xfrm>
            <a:off x="2667000" y="1524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55026" name="Line 43"/>
          <p:cNvSpPr>
            <a:spLocks noChangeShapeType="1"/>
          </p:cNvSpPr>
          <p:nvPr/>
        </p:nvSpPr>
        <p:spPr bwMode="auto">
          <a:xfrm>
            <a:off x="2819400" y="3810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6892" name="Line 44"/>
          <p:cNvSpPr>
            <a:spLocks noChangeShapeType="1"/>
          </p:cNvSpPr>
          <p:nvPr/>
        </p:nvSpPr>
        <p:spPr bwMode="auto">
          <a:xfrm>
            <a:off x="7620000" y="3733800"/>
            <a:ext cx="0" cy="6858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6893" name="Text Box 45"/>
          <p:cNvSpPr txBox="1">
            <a:spLocks noChangeArrowheads="1"/>
          </p:cNvSpPr>
          <p:nvPr/>
        </p:nvSpPr>
        <p:spPr bwMode="auto">
          <a:xfrm>
            <a:off x="2281238" y="4876800"/>
            <a:ext cx="2922587" cy="1077913"/>
          </a:xfrm>
          <a:prstGeom prst="rect">
            <a:avLst/>
          </a:prstGeom>
          <a:solidFill>
            <a:schemeClr val="tx1">
              <a:lumMod val="65000"/>
              <a:lumOff val="35000"/>
            </a:schemeClr>
          </a:solid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defRPr/>
            </a:pPr>
            <a:r>
              <a:rPr lang="en-US" sz="3200" dirty="0" smtClean="0">
                <a:solidFill>
                  <a:srgbClr val="FFFFFF"/>
                </a:solidFill>
              </a:rPr>
              <a:t>particle flux</a:t>
            </a:r>
          </a:p>
          <a:p>
            <a:pPr algn="ctr" defTabSz="914400" eaLnBrk="1" fontAlgn="base" hangingPunct="1">
              <a:spcBef>
                <a:spcPct val="0"/>
              </a:spcBef>
              <a:spcAft>
                <a:spcPct val="0"/>
              </a:spcAft>
              <a:defRPr/>
            </a:pPr>
            <a:r>
              <a:rPr lang="en-US" sz="3200" dirty="0" smtClean="0">
                <a:solidFill>
                  <a:srgbClr val="FFFFFF"/>
                </a:solidFill>
              </a:rPr>
              <a:t>in the Universe</a:t>
            </a:r>
          </a:p>
        </p:txBody>
      </p:sp>
    </p:spTree>
    <p:extLst>
      <p:ext uri="{BB962C8B-B14F-4D97-AF65-F5344CB8AC3E}">
        <p14:creationId xmlns:p14="http://schemas.microsoft.com/office/powerpoint/2010/main" val="30602790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06853"/>
                                        </p:tgtEl>
                                        <p:attrNameLst>
                                          <p:attrName>style.visibility</p:attrName>
                                        </p:attrNameLst>
                                      </p:cBhvr>
                                      <p:to>
                                        <p:strVal val="visible"/>
                                      </p:to>
                                    </p:set>
                                    <p:animEffect transition="in" filter="checkerboard(across)">
                                      <p:cBhvr>
                                        <p:cTn id="7" dur="500"/>
                                        <p:tgtEl>
                                          <p:spTgt spid="20685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6855"/>
                                        </p:tgtEl>
                                        <p:attrNameLst>
                                          <p:attrName>style.visibility</p:attrName>
                                        </p:attrNameLst>
                                      </p:cBhvr>
                                      <p:to>
                                        <p:strVal val="visible"/>
                                      </p:to>
                                    </p:set>
                                    <p:animEffect transition="in" filter="checkerboard(across)">
                                      <p:cBhvr>
                                        <p:cTn id="10" dur="500"/>
                                        <p:tgtEl>
                                          <p:spTgt spid="20685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06854"/>
                                        </p:tgtEl>
                                        <p:attrNameLst>
                                          <p:attrName>style.visibility</p:attrName>
                                        </p:attrNameLst>
                                      </p:cBhvr>
                                      <p:to>
                                        <p:strVal val="visible"/>
                                      </p:to>
                                    </p:set>
                                    <p:animEffect transition="in" filter="checkerboard(across)">
                                      <p:cBhvr>
                                        <p:cTn id="13" dur="500"/>
                                        <p:tgtEl>
                                          <p:spTgt spid="206854"/>
                                        </p:tgtEl>
                                      </p:cBhvr>
                                    </p:animEffect>
                                  </p:childTnLst>
                                </p:cTn>
                              </p:par>
                              <p:par>
                                <p:cTn id="14" presetID="5"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06892"/>
                                        </p:tgtEl>
                                        <p:attrNameLst>
                                          <p:attrName>style.visibility</p:attrName>
                                        </p:attrNameLst>
                                      </p:cBhvr>
                                      <p:to>
                                        <p:strVal val="visible"/>
                                      </p:to>
                                    </p:set>
                                    <p:animEffect transition="in" filter="checkerboard(across)">
                                      <p:cBhvr>
                                        <p:cTn id="19" dur="500"/>
                                        <p:tgtEl>
                                          <p:spTgt spid="206892"/>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06893"/>
                                        </p:tgtEl>
                                        <p:attrNameLst>
                                          <p:attrName>style.visibility</p:attrName>
                                        </p:attrNameLst>
                                      </p:cBhvr>
                                      <p:to>
                                        <p:strVal val="visible"/>
                                      </p:to>
                                    </p:set>
                                    <p:animEffect transition="in" filter="checkerboard(across)">
                                      <p:cBhvr>
                                        <p:cTn id="22" dur="500"/>
                                        <p:tgtEl>
                                          <p:spTgt spid="206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3" grpId="0"/>
      <p:bldP spid="206854" grpId="0"/>
      <p:bldP spid="206855" grpId="0" animBg="1"/>
      <p:bldP spid="206892" grpId="0" animBg="1"/>
      <p:bldP spid="20689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8081"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7519"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58082" name="AutoShape 3"/>
          <p:cNvSpPr>
            <a:spLocks noChangeArrowheads="1"/>
          </p:cNvSpPr>
          <p:nvPr/>
        </p:nvSpPr>
        <p:spPr bwMode="auto">
          <a:xfrm>
            <a:off x="685800" y="-1295400"/>
            <a:ext cx="10058400" cy="80772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55808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76200"/>
            <a:ext cx="7392988" cy="664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8084" name="Text Box 6"/>
          <p:cNvSpPr txBox="1">
            <a:spLocks noChangeArrowheads="1"/>
          </p:cNvSpPr>
          <p:nvPr/>
        </p:nvSpPr>
        <p:spPr bwMode="auto">
          <a:xfrm>
            <a:off x="7467600" y="3371850"/>
            <a:ext cx="129222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lnSpc>
                <a:spcPct val="70000"/>
              </a:lnSpc>
              <a:spcBef>
                <a:spcPct val="0"/>
              </a:spcBef>
              <a:spcAft>
                <a:spcPct val="0"/>
              </a:spcAft>
            </a:pPr>
            <a:r>
              <a:rPr lang="en-US" sz="2800">
                <a:solidFill>
                  <a:srgbClr val="5F5F5F"/>
                </a:solidFill>
              </a:rPr>
              <a:t>cosmic</a:t>
            </a:r>
          </a:p>
          <a:p>
            <a:pPr defTabSz="914400" fontAlgn="base">
              <a:lnSpc>
                <a:spcPct val="70000"/>
              </a:lnSpc>
              <a:spcBef>
                <a:spcPct val="0"/>
              </a:spcBef>
              <a:spcAft>
                <a:spcPct val="0"/>
              </a:spcAft>
            </a:pPr>
            <a:r>
              <a:rPr lang="en-US" sz="2800">
                <a:solidFill>
                  <a:srgbClr val="5F5F5F"/>
                </a:solidFill>
              </a:rPr>
              <a:t>   rays</a:t>
            </a:r>
          </a:p>
        </p:txBody>
      </p:sp>
      <p:grpSp>
        <p:nvGrpSpPr>
          <p:cNvPr id="558085" name="Group 8"/>
          <p:cNvGrpSpPr>
            <a:grpSpLocks/>
          </p:cNvGrpSpPr>
          <p:nvPr/>
        </p:nvGrpSpPr>
        <p:grpSpPr bwMode="auto">
          <a:xfrm rot="-133041">
            <a:off x="6553200" y="3429000"/>
            <a:ext cx="2057400" cy="2362200"/>
            <a:chOff x="4224" y="2112"/>
            <a:chExt cx="1296" cy="1488"/>
          </a:xfrm>
        </p:grpSpPr>
        <p:sp>
          <p:nvSpPr>
            <p:cNvPr id="558103" name="Oval 9"/>
            <p:cNvSpPr>
              <a:spLocks noChangeArrowheads="1"/>
            </p:cNvSpPr>
            <p:nvPr/>
          </p:nvSpPr>
          <p:spPr bwMode="auto">
            <a:xfrm>
              <a:off x="4224" y="21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4" name="Oval 10"/>
            <p:cNvSpPr>
              <a:spLocks noChangeArrowheads="1"/>
            </p:cNvSpPr>
            <p:nvPr/>
          </p:nvSpPr>
          <p:spPr bwMode="auto">
            <a:xfrm>
              <a:off x="4272" y="21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5" name="Oval 11"/>
            <p:cNvSpPr>
              <a:spLocks noChangeArrowheads="1"/>
            </p:cNvSpPr>
            <p:nvPr/>
          </p:nvSpPr>
          <p:spPr bwMode="auto">
            <a:xfrm>
              <a:off x="4320" y="220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6" name="Oval 12"/>
            <p:cNvSpPr>
              <a:spLocks noChangeArrowheads="1"/>
            </p:cNvSpPr>
            <p:nvPr/>
          </p:nvSpPr>
          <p:spPr bwMode="auto">
            <a:xfrm>
              <a:off x="4416" y="23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7" name="Oval 13"/>
            <p:cNvSpPr>
              <a:spLocks noChangeArrowheads="1"/>
            </p:cNvSpPr>
            <p:nvPr/>
          </p:nvSpPr>
          <p:spPr bwMode="auto">
            <a:xfrm>
              <a:off x="4512" y="240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8" name="Oval 14"/>
            <p:cNvSpPr>
              <a:spLocks noChangeArrowheads="1"/>
            </p:cNvSpPr>
            <p:nvPr/>
          </p:nvSpPr>
          <p:spPr bwMode="auto">
            <a:xfrm>
              <a:off x="4608" y="249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09" name="Oval 15"/>
            <p:cNvSpPr>
              <a:spLocks noChangeArrowheads="1"/>
            </p:cNvSpPr>
            <p:nvPr/>
          </p:nvSpPr>
          <p:spPr bwMode="auto">
            <a:xfrm>
              <a:off x="4656" y="254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0" name="Oval 16"/>
            <p:cNvSpPr>
              <a:spLocks noChangeArrowheads="1"/>
            </p:cNvSpPr>
            <p:nvPr/>
          </p:nvSpPr>
          <p:spPr bwMode="auto">
            <a:xfrm>
              <a:off x="4704" y="259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1" name="Oval 17"/>
            <p:cNvSpPr>
              <a:spLocks noChangeArrowheads="1"/>
            </p:cNvSpPr>
            <p:nvPr/>
          </p:nvSpPr>
          <p:spPr bwMode="auto">
            <a:xfrm>
              <a:off x="4800" y="268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2" name="Oval 18"/>
            <p:cNvSpPr>
              <a:spLocks noChangeArrowheads="1"/>
            </p:cNvSpPr>
            <p:nvPr/>
          </p:nvSpPr>
          <p:spPr bwMode="auto">
            <a:xfrm>
              <a:off x="4896" y="278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3" name="Oval 19"/>
            <p:cNvSpPr>
              <a:spLocks noChangeArrowheads="1"/>
            </p:cNvSpPr>
            <p:nvPr/>
          </p:nvSpPr>
          <p:spPr bwMode="auto">
            <a:xfrm>
              <a:off x="4944" y="288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4" name="Oval 20"/>
            <p:cNvSpPr>
              <a:spLocks noChangeArrowheads="1"/>
            </p:cNvSpPr>
            <p:nvPr/>
          </p:nvSpPr>
          <p:spPr bwMode="auto">
            <a:xfrm>
              <a:off x="4992" y="292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5" name="Oval 21"/>
            <p:cNvSpPr>
              <a:spLocks noChangeArrowheads="1"/>
            </p:cNvSpPr>
            <p:nvPr/>
          </p:nvSpPr>
          <p:spPr bwMode="auto">
            <a:xfrm>
              <a:off x="5040" y="297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6" name="Oval 22"/>
            <p:cNvSpPr>
              <a:spLocks noChangeArrowheads="1"/>
            </p:cNvSpPr>
            <p:nvPr/>
          </p:nvSpPr>
          <p:spPr bwMode="auto">
            <a:xfrm>
              <a:off x="5088" y="302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7" name="Oval 23"/>
            <p:cNvSpPr>
              <a:spLocks noChangeArrowheads="1"/>
            </p:cNvSpPr>
            <p:nvPr/>
          </p:nvSpPr>
          <p:spPr bwMode="auto">
            <a:xfrm>
              <a:off x="5136" y="307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8" name="Oval 24"/>
            <p:cNvSpPr>
              <a:spLocks noChangeArrowheads="1"/>
            </p:cNvSpPr>
            <p:nvPr/>
          </p:nvSpPr>
          <p:spPr bwMode="auto">
            <a:xfrm>
              <a:off x="5184" y="312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19" name="Oval 25"/>
            <p:cNvSpPr>
              <a:spLocks noChangeArrowheads="1"/>
            </p:cNvSpPr>
            <p:nvPr/>
          </p:nvSpPr>
          <p:spPr bwMode="auto">
            <a:xfrm>
              <a:off x="5232" y="3168"/>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0" name="Oval 26"/>
            <p:cNvSpPr>
              <a:spLocks noChangeArrowheads="1"/>
            </p:cNvSpPr>
            <p:nvPr/>
          </p:nvSpPr>
          <p:spPr bwMode="auto">
            <a:xfrm>
              <a:off x="5280" y="326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1" name="Oval 27"/>
            <p:cNvSpPr>
              <a:spLocks noChangeArrowheads="1"/>
            </p:cNvSpPr>
            <p:nvPr/>
          </p:nvSpPr>
          <p:spPr bwMode="auto">
            <a:xfrm>
              <a:off x="5328" y="331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2" name="Oval 28"/>
            <p:cNvSpPr>
              <a:spLocks noChangeArrowheads="1"/>
            </p:cNvSpPr>
            <p:nvPr/>
          </p:nvSpPr>
          <p:spPr bwMode="auto">
            <a:xfrm>
              <a:off x="5376" y="3360"/>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3" name="Oval 29"/>
            <p:cNvSpPr>
              <a:spLocks noChangeArrowheads="1"/>
            </p:cNvSpPr>
            <p:nvPr/>
          </p:nvSpPr>
          <p:spPr bwMode="auto">
            <a:xfrm>
              <a:off x="5376" y="3456"/>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4" name="Oval 30"/>
            <p:cNvSpPr>
              <a:spLocks noChangeArrowheads="1"/>
            </p:cNvSpPr>
            <p:nvPr/>
          </p:nvSpPr>
          <p:spPr bwMode="auto">
            <a:xfrm>
              <a:off x="5424" y="3504"/>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125" name="Oval 31"/>
            <p:cNvSpPr>
              <a:spLocks noChangeArrowheads="1"/>
            </p:cNvSpPr>
            <p:nvPr/>
          </p:nvSpPr>
          <p:spPr bwMode="auto">
            <a:xfrm>
              <a:off x="5472" y="3552"/>
              <a:ext cx="48" cy="48"/>
            </a:xfrm>
            <a:prstGeom prst="ellipse">
              <a:avLst/>
            </a:prstGeom>
            <a:solidFill>
              <a:schemeClr val="bg1"/>
            </a:solidFill>
            <a:ln w="22225">
              <a:solidFill>
                <a:srgbClr val="FF0000"/>
              </a:solidFill>
              <a:round/>
              <a:headEnd/>
              <a:tailEnd/>
            </a:ln>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grpSp>
      <p:sp>
        <p:nvSpPr>
          <p:cNvPr id="558086" name="Text Box 32"/>
          <p:cNvSpPr txBox="1">
            <a:spLocks noChangeArrowheads="1"/>
          </p:cNvSpPr>
          <p:nvPr/>
        </p:nvSpPr>
        <p:spPr bwMode="auto">
          <a:xfrm rot="-5400000">
            <a:off x="1897063" y="2141538"/>
            <a:ext cx="1352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Radio</a:t>
            </a:r>
            <a:endParaRPr lang="en-US" sz="3600">
              <a:solidFill>
                <a:srgbClr val="808080"/>
              </a:solidFill>
              <a:latin typeface="Times New Roman" charset="0"/>
            </a:endParaRPr>
          </a:p>
        </p:txBody>
      </p:sp>
      <p:sp>
        <p:nvSpPr>
          <p:cNvPr id="558087" name="Text Box 33"/>
          <p:cNvSpPr txBox="1">
            <a:spLocks noChangeArrowheads="1"/>
          </p:cNvSpPr>
          <p:nvPr/>
        </p:nvSpPr>
        <p:spPr bwMode="auto">
          <a:xfrm rot="-5400000">
            <a:off x="2713038" y="2011363"/>
            <a:ext cx="1250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CMB</a:t>
            </a:r>
            <a:endParaRPr lang="en-US" sz="3600">
              <a:solidFill>
                <a:srgbClr val="808080"/>
              </a:solidFill>
              <a:latin typeface="Times New Roman" charset="0"/>
            </a:endParaRPr>
          </a:p>
        </p:txBody>
      </p:sp>
      <p:sp>
        <p:nvSpPr>
          <p:cNvPr id="558088" name="Text Box 34"/>
          <p:cNvSpPr txBox="1">
            <a:spLocks noChangeArrowheads="1"/>
          </p:cNvSpPr>
          <p:nvPr/>
        </p:nvSpPr>
        <p:spPr bwMode="auto">
          <a:xfrm rot="-5400000">
            <a:off x="3336925" y="2489200"/>
            <a:ext cx="1828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808080"/>
                </a:solidFill>
                <a:latin typeface="Times New Roman" charset="0"/>
              </a:rPr>
              <a:t>Visible</a:t>
            </a:r>
            <a:endParaRPr lang="en-US" sz="3600">
              <a:solidFill>
                <a:srgbClr val="808080"/>
              </a:solidFill>
              <a:latin typeface="Times New Roman" charset="0"/>
            </a:endParaRPr>
          </a:p>
        </p:txBody>
      </p:sp>
      <p:sp>
        <p:nvSpPr>
          <p:cNvPr id="558089" name="Text Box 35"/>
          <p:cNvSpPr txBox="1">
            <a:spLocks noChangeArrowheads="1"/>
          </p:cNvSpPr>
          <p:nvPr/>
        </p:nvSpPr>
        <p:spPr bwMode="auto">
          <a:xfrm rot="-5400000">
            <a:off x="4790281" y="4668044"/>
            <a:ext cx="2124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808080"/>
                </a:solidFill>
                <a:latin typeface="Times New Roman" charset="0"/>
              </a:rPr>
              <a:t>GeV</a:t>
            </a:r>
            <a:r>
              <a:rPr lang="en-US" sz="3200" b="1">
                <a:solidFill>
                  <a:srgbClr val="808080"/>
                </a:solidFill>
                <a:latin typeface="Symbol" charset="0"/>
              </a:rPr>
              <a:t> g</a:t>
            </a:r>
            <a:r>
              <a:rPr lang="en-US" sz="3200" b="1">
                <a:solidFill>
                  <a:srgbClr val="808080"/>
                </a:solidFill>
                <a:latin typeface="Times New Roman" charset="0"/>
              </a:rPr>
              <a:t>-rays</a:t>
            </a:r>
            <a:endParaRPr lang="en-US" sz="3600">
              <a:solidFill>
                <a:srgbClr val="808080"/>
              </a:solidFill>
              <a:latin typeface="Times New Roman" charset="0"/>
            </a:endParaRPr>
          </a:p>
        </p:txBody>
      </p:sp>
      <p:sp>
        <p:nvSpPr>
          <p:cNvPr id="558090" name="Text Box 36"/>
          <p:cNvSpPr txBox="1">
            <a:spLocks noChangeArrowheads="1"/>
          </p:cNvSpPr>
          <p:nvPr/>
        </p:nvSpPr>
        <p:spPr bwMode="auto">
          <a:xfrm>
            <a:off x="6248400" y="0"/>
            <a:ext cx="2530475"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200" b="1">
                <a:solidFill>
                  <a:srgbClr val="333333"/>
                </a:solidFill>
                <a:latin typeface="Times New Roman" charset="0"/>
              </a:rPr>
              <a:t> energy (e</a:t>
            </a:r>
            <a:r>
              <a:rPr lang="en-US" sz="2800" b="1">
                <a:solidFill>
                  <a:srgbClr val="333333"/>
                </a:solidFill>
                <a:latin typeface="Times New Roman" charset="0"/>
              </a:rPr>
              <a:t>V</a:t>
            </a:r>
            <a:r>
              <a:rPr lang="en-US" sz="3600" b="1">
                <a:solidFill>
                  <a:srgbClr val="333333"/>
                </a:solidFill>
                <a:latin typeface="Times New Roman" charset="0"/>
              </a:rPr>
              <a:t>)</a:t>
            </a:r>
          </a:p>
        </p:txBody>
      </p:sp>
      <p:sp>
        <p:nvSpPr>
          <p:cNvPr id="558091" name="Line 37"/>
          <p:cNvSpPr>
            <a:spLocks noChangeShapeType="1"/>
          </p:cNvSpPr>
          <p:nvPr/>
        </p:nvSpPr>
        <p:spPr bwMode="auto">
          <a:xfrm>
            <a:off x="8534400" y="381000"/>
            <a:ext cx="457200" cy="0"/>
          </a:xfrm>
          <a:prstGeom prst="line">
            <a:avLst/>
          </a:prstGeom>
          <a:noFill/>
          <a:ln w="381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2" name="Text Box 38"/>
          <p:cNvSpPr txBox="1">
            <a:spLocks noChangeArrowheads="1"/>
          </p:cNvSpPr>
          <p:nvPr/>
        </p:nvSpPr>
        <p:spPr bwMode="auto">
          <a:xfrm rot="-5400000">
            <a:off x="796925" y="2362200"/>
            <a:ext cx="1174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b="1">
                <a:solidFill>
                  <a:srgbClr val="333333"/>
                </a:solidFill>
                <a:latin typeface="Times" charset="0"/>
              </a:rPr>
              <a:t> flux </a:t>
            </a:r>
            <a:endParaRPr lang="en-US" sz="3600">
              <a:solidFill>
                <a:srgbClr val="333333"/>
              </a:solidFill>
              <a:latin typeface="Times" charset="0"/>
            </a:endParaRPr>
          </a:p>
        </p:txBody>
      </p:sp>
      <p:sp>
        <p:nvSpPr>
          <p:cNvPr id="558093" name="Text Box 40"/>
          <p:cNvSpPr txBox="1">
            <a:spLocks noChangeArrowheads="1"/>
          </p:cNvSpPr>
          <p:nvPr/>
        </p:nvSpPr>
        <p:spPr bwMode="auto">
          <a:xfrm>
            <a:off x="8153400" y="1571625"/>
            <a:ext cx="4746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4400">
                <a:solidFill>
                  <a:srgbClr val="5F5F5F"/>
                </a:solidFill>
                <a:latin typeface="Symbol" charset="0"/>
              </a:rPr>
              <a:t>n</a:t>
            </a:r>
            <a:endParaRPr lang="en-US" sz="4400">
              <a:solidFill>
                <a:srgbClr val="5F5F5F"/>
              </a:solidFill>
              <a:latin typeface="Times" charset="0"/>
            </a:endParaRPr>
          </a:p>
        </p:txBody>
      </p:sp>
      <p:sp>
        <p:nvSpPr>
          <p:cNvPr id="558094" name="AutoShape 41"/>
          <p:cNvSpPr>
            <a:spLocks noChangeArrowheads="1"/>
          </p:cNvSpPr>
          <p:nvPr/>
        </p:nvSpPr>
        <p:spPr bwMode="auto">
          <a:xfrm>
            <a:off x="6324600" y="1981200"/>
            <a:ext cx="1828800" cy="152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bg2"/>
          </a:solidFill>
          <a:ln w="9525">
            <a:solidFill>
              <a:schemeClr val="bg2"/>
            </a:solidFill>
            <a:miter lim="800000"/>
            <a:headEnd/>
            <a:tailEnd/>
          </a:ln>
        </p:spPr>
        <p:txBody>
          <a:bodyPr wrap="none" lIns="91420" tIns="45711" rIns="91420" bIns="45711"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5" name="Text Box 42"/>
          <p:cNvSpPr txBox="1">
            <a:spLocks noChangeArrowheads="1"/>
          </p:cNvSpPr>
          <p:nvPr/>
        </p:nvSpPr>
        <p:spPr bwMode="auto">
          <a:xfrm>
            <a:off x="2667000" y="152400"/>
            <a:ext cx="609600"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endParaRPr lang="en-US">
              <a:solidFill>
                <a:srgbClr val="000000"/>
              </a:solidFill>
              <a:latin typeface="Times New Roman" charset="0"/>
            </a:endParaRPr>
          </a:p>
        </p:txBody>
      </p:sp>
      <p:sp>
        <p:nvSpPr>
          <p:cNvPr id="558096" name="Line 43"/>
          <p:cNvSpPr>
            <a:spLocks noChangeShapeType="1"/>
          </p:cNvSpPr>
          <p:nvPr/>
        </p:nvSpPr>
        <p:spPr bwMode="auto">
          <a:xfrm>
            <a:off x="2819400" y="3810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58097" name="Line 44"/>
          <p:cNvSpPr>
            <a:spLocks noChangeShapeType="1"/>
          </p:cNvSpPr>
          <p:nvPr/>
        </p:nvSpPr>
        <p:spPr bwMode="auto">
          <a:xfrm>
            <a:off x="7620000" y="3733800"/>
            <a:ext cx="0" cy="685800"/>
          </a:xfrm>
          <a:prstGeom prst="line">
            <a:avLst/>
          </a:prstGeom>
          <a:noFill/>
          <a:ln w="38100">
            <a:solidFill>
              <a:srgbClr val="FF2407"/>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 name="Oval 2"/>
          <p:cNvSpPr/>
          <p:nvPr/>
        </p:nvSpPr>
        <p:spPr>
          <a:xfrm>
            <a:off x="8216900" y="5143500"/>
            <a:ext cx="914400" cy="914400"/>
          </a:xfrm>
          <a:prstGeom prst="ellipse">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latin typeface="Times New Roman"/>
            </a:endParaRPr>
          </a:p>
        </p:txBody>
      </p:sp>
      <p:graphicFrame>
        <p:nvGraphicFramePr>
          <p:cNvPr id="558099" name="Object 11"/>
          <p:cNvGraphicFramePr>
            <a:graphicFrameLocks noChangeAspect="1"/>
          </p:cNvGraphicFramePr>
          <p:nvPr/>
        </p:nvGraphicFramePr>
        <p:xfrm>
          <a:off x="4514850" y="3346450"/>
          <a:ext cx="114300" cy="165100"/>
        </p:xfrm>
        <a:graphic>
          <a:graphicData uri="http://schemas.openxmlformats.org/presentationml/2006/ole">
            <mc:AlternateContent xmlns:mc="http://schemas.openxmlformats.org/markup-compatibility/2006">
              <mc:Choice xmlns:v="urn:schemas-microsoft-com:vml" Requires="v">
                <p:oleObj spid="_x0000_s7520" name="Equation" r:id="rId7" imgW="114300" imgH="165100" progId="Equation.3">
                  <p:embed/>
                </p:oleObj>
              </mc:Choice>
              <mc:Fallback>
                <p:oleObj name="Equation" r:id="rId7" imgW="1143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850" y="3346450"/>
                        <a:ext cx="114300"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7076" name="Object 1"/>
          <p:cNvGraphicFramePr>
            <a:graphicFrameLocks noChangeAspect="1"/>
          </p:cNvGraphicFramePr>
          <p:nvPr/>
        </p:nvGraphicFramePr>
        <p:xfrm>
          <a:off x="2363788" y="4278313"/>
          <a:ext cx="3021012" cy="1533525"/>
        </p:xfrm>
        <a:graphic>
          <a:graphicData uri="http://schemas.openxmlformats.org/presentationml/2006/ole">
            <mc:AlternateContent xmlns:mc="http://schemas.openxmlformats.org/markup-compatibility/2006">
              <mc:Choice xmlns:v="urn:schemas-microsoft-com:vml" Requires="v">
                <p:oleObj spid="_x0000_s7521" name="Equation" r:id="rId9" imgW="901700" imgH="457200" progId="Equation.3">
                  <p:embed/>
                </p:oleObj>
              </mc:Choice>
              <mc:Fallback>
                <p:oleObj name="Equation" r:id="rId9" imgW="901700" imgH="457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3788" y="4278313"/>
                        <a:ext cx="3021012" cy="153352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1" name="Straight Arrow Connector 10"/>
          <p:cNvCxnSpPr>
            <a:stCxn id="3" idx="2"/>
          </p:cNvCxnSpPr>
          <p:nvPr/>
        </p:nvCxnSpPr>
        <p:spPr>
          <a:xfrm flipH="1" flipV="1">
            <a:off x="3429000" y="4865688"/>
            <a:ext cx="4787900" cy="73501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H="1">
            <a:off x="2636838" y="1371600"/>
            <a:ext cx="792162" cy="31384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20057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557076"/>
                                        </p:tgtEl>
                                        <p:attrNameLst>
                                          <p:attrName>style.visibility</p:attrName>
                                        </p:attrNameLst>
                                      </p:cBhvr>
                                      <p:to>
                                        <p:strVal val="visible"/>
                                      </p:to>
                                    </p:set>
                                    <p:animEffect transition="in" filter="checkerboard(across)">
                                      <p:cBhvr>
                                        <p:cTn id="10" dur="500"/>
                                        <p:tgtEl>
                                          <p:spTgt spid="557076"/>
                                        </p:tgtEl>
                                      </p:cBhvr>
                                    </p:animEffect>
                                  </p:childTnLst>
                                </p:cTn>
                              </p:par>
                              <p:par>
                                <p:cTn id="11" presetID="5"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0129" name="Object 2"/>
          <p:cNvGraphicFramePr>
            <a:graphicFrameLocks noGrp="1" noChangeAspect="1"/>
          </p:cNvGraphicFramePr>
          <p:nvPr>
            <p:ph/>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8655"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560130" name="Text Box 3"/>
          <p:cNvSpPr txBox="1">
            <a:spLocks noChangeArrowheads="1"/>
          </p:cNvSpPr>
          <p:nvPr/>
        </p:nvSpPr>
        <p:spPr bwMode="auto">
          <a:xfrm>
            <a:off x="1676400" y="381000"/>
            <a:ext cx="57086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a:solidFill>
                  <a:srgbClr val="FFFFFF"/>
                </a:solidFill>
              </a:rPr>
              <a:t>cosmic rays interact with the microwave background</a:t>
            </a:r>
            <a:endParaRPr lang="en-US">
              <a:solidFill>
                <a:srgbClr val="FFFFFF"/>
              </a:solidFill>
            </a:endParaRPr>
          </a:p>
        </p:txBody>
      </p:sp>
      <p:graphicFrame>
        <p:nvGraphicFramePr>
          <p:cNvPr id="560131" name="Object 3"/>
          <p:cNvGraphicFramePr>
            <a:graphicFrameLocks noChangeAspect="1"/>
          </p:cNvGraphicFramePr>
          <p:nvPr/>
        </p:nvGraphicFramePr>
        <p:xfrm>
          <a:off x="1498600" y="1574800"/>
          <a:ext cx="6070600" cy="833438"/>
        </p:xfrm>
        <a:graphic>
          <a:graphicData uri="http://schemas.openxmlformats.org/presentationml/2006/ole">
            <mc:AlternateContent xmlns:mc="http://schemas.openxmlformats.org/markup-compatibility/2006">
              <mc:Choice xmlns:v="urn:schemas-microsoft-com:vml" Requires="v">
                <p:oleObj spid="_x0000_s8656" name="Equation" r:id="rId6" imgW="1663700" imgH="228600" progId="Equation.3">
                  <p:embed/>
                </p:oleObj>
              </mc:Choice>
              <mc:Fallback>
                <p:oleObj name="Equation" r:id="rId6" imgW="166370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8600" y="1574800"/>
                        <a:ext cx="6070600" cy="833438"/>
                      </a:xfrm>
                      <a:prstGeom prst="rect">
                        <a:avLst/>
                      </a:prstGeom>
                      <a:solidFill>
                        <a:srgbClr val="EAEAEA"/>
                      </a:solidFill>
                      <a:ln w="9525">
                        <a:solidFill>
                          <a:srgbClr val="C0C0C0"/>
                        </a:solidFill>
                        <a:miter lim="800000"/>
                        <a:headEnd/>
                        <a:tailEnd/>
                      </a:ln>
                    </p:spPr>
                  </p:pic>
                </p:oleObj>
              </mc:Fallback>
            </mc:AlternateContent>
          </a:graphicData>
        </a:graphic>
      </p:graphicFrame>
      <p:graphicFrame>
        <p:nvGraphicFramePr>
          <p:cNvPr id="560132" name="Object 4"/>
          <p:cNvGraphicFramePr>
            <a:graphicFrameLocks noChangeAspect="1"/>
          </p:cNvGraphicFramePr>
          <p:nvPr/>
        </p:nvGraphicFramePr>
        <p:xfrm>
          <a:off x="5130800" y="4800600"/>
          <a:ext cx="3795713" cy="757238"/>
        </p:xfrm>
        <a:graphic>
          <a:graphicData uri="http://schemas.openxmlformats.org/presentationml/2006/ole">
            <mc:AlternateContent xmlns:mc="http://schemas.openxmlformats.org/markup-compatibility/2006">
              <mc:Choice xmlns:v="urn:schemas-microsoft-com:vml" Requires="v">
                <p:oleObj spid="_x0000_s8657" name="Equation" r:id="rId8" imgW="1206500" imgH="241300" progId="Equation.3">
                  <p:embed/>
                </p:oleObj>
              </mc:Choice>
              <mc:Fallback>
                <p:oleObj name="Equation" r:id="rId8" imgW="1206500" imgH="241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0800" y="4800600"/>
                        <a:ext cx="3795713" cy="757238"/>
                      </a:xfrm>
                      <a:prstGeom prst="rect">
                        <a:avLst/>
                      </a:prstGeom>
                      <a:noFill/>
                      <a:ln>
                        <a:noFill/>
                      </a:ln>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60133" name="Text Box 6"/>
          <p:cNvSpPr txBox="1">
            <a:spLocks noChangeArrowheads="1"/>
          </p:cNvSpPr>
          <p:nvPr/>
        </p:nvSpPr>
        <p:spPr bwMode="auto">
          <a:xfrm>
            <a:off x="1295400" y="3200400"/>
            <a:ext cx="7924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fontAlgn="base">
              <a:spcBef>
                <a:spcPct val="0"/>
              </a:spcBef>
              <a:spcAft>
                <a:spcPct val="0"/>
              </a:spcAft>
            </a:pPr>
            <a:r>
              <a:rPr lang="en-US" sz="3200" dirty="0">
                <a:solidFill>
                  <a:srgbClr val="FFFFFF"/>
                </a:solidFill>
              </a:rPr>
              <a:t>cosmic rays disappear, neutrinos with</a:t>
            </a:r>
          </a:p>
          <a:p>
            <a:pPr algn="ctr" defTabSz="914400" fontAlgn="base">
              <a:spcBef>
                <a:spcPct val="0"/>
              </a:spcBef>
              <a:spcAft>
                <a:spcPct val="0"/>
              </a:spcAft>
            </a:pPr>
            <a:r>
              <a:rPr lang="en-US" sz="3200" dirty="0" err="1">
                <a:solidFill>
                  <a:srgbClr val="FFFFFF"/>
                </a:solidFill>
              </a:rPr>
              <a:t>EeV</a:t>
            </a:r>
            <a:r>
              <a:rPr lang="en-US" sz="3200" dirty="0">
                <a:solidFill>
                  <a:srgbClr val="FFFFFF"/>
                </a:solidFill>
              </a:rPr>
              <a:t> (10</a:t>
            </a:r>
            <a:r>
              <a:rPr lang="en-US" sz="3200" baseline="30000" dirty="0">
                <a:solidFill>
                  <a:srgbClr val="FFFFFF"/>
                </a:solidFill>
              </a:rPr>
              <a:t>18</a:t>
            </a:r>
            <a:r>
              <a:rPr lang="en-US" sz="3200" dirty="0">
                <a:solidFill>
                  <a:srgbClr val="FFFFFF"/>
                </a:solidFill>
              </a:rPr>
              <a:t> </a:t>
            </a:r>
            <a:r>
              <a:rPr lang="en-US" sz="3200" dirty="0" err="1">
                <a:solidFill>
                  <a:srgbClr val="FFFFFF"/>
                </a:solidFill>
              </a:rPr>
              <a:t>eV</a:t>
            </a:r>
            <a:r>
              <a:rPr lang="en-US" sz="3200" dirty="0">
                <a:solidFill>
                  <a:srgbClr val="FFFFFF"/>
                </a:solidFill>
              </a:rPr>
              <a:t>) energy appear</a:t>
            </a:r>
          </a:p>
        </p:txBody>
      </p:sp>
      <p:graphicFrame>
        <p:nvGraphicFramePr>
          <p:cNvPr id="560135" name="Object 6"/>
          <p:cNvGraphicFramePr>
            <a:graphicFrameLocks noChangeAspect="1"/>
          </p:cNvGraphicFramePr>
          <p:nvPr/>
        </p:nvGraphicFramePr>
        <p:xfrm>
          <a:off x="1828800" y="4572000"/>
          <a:ext cx="6858000" cy="685800"/>
        </p:xfrm>
        <a:graphic>
          <a:graphicData uri="http://schemas.openxmlformats.org/presentationml/2006/ole">
            <mc:AlternateContent xmlns:mc="http://schemas.openxmlformats.org/markup-compatibility/2006">
              <mc:Choice xmlns:v="urn:schemas-microsoft-com:vml" Requires="v">
                <p:oleObj spid="_x0000_s8658" name="Equation" r:id="rId10" imgW="2032000" imgH="203200" progId="Equation.3">
                  <p:embed/>
                </p:oleObj>
              </mc:Choice>
              <mc:Fallback>
                <p:oleObj name="Equation" r:id="rId10" imgW="2032000" imgH="203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8800" y="4572000"/>
                        <a:ext cx="6858000" cy="685800"/>
                      </a:xfrm>
                      <a:prstGeom prst="rect">
                        <a:avLst/>
                      </a:prstGeom>
                      <a:solidFill>
                        <a:srgbClr val="EAEAEA"/>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60136" name="Text Box 9"/>
          <p:cNvSpPr txBox="1">
            <a:spLocks noChangeArrowheads="1"/>
          </p:cNvSpPr>
          <p:nvPr/>
        </p:nvSpPr>
        <p:spPr bwMode="auto">
          <a:xfrm>
            <a:off x="1600200" y="5562600"/>
            <a:ext cx="8153400" cy="1138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fontAlgn="base">
              <a:spcBef>
                <a:spcPct val="0"/>
              </a:spcBef>
              <a:spcAft>
                <a:spcPct val="0"/>
              </a:spcAft>
            </a:pPr>
            <a:r>
              <a:rPr lang="en-US" sz="3600" dirty="0">
                <a:solidFill>
                  <a:srgbClr val="EAEAEA"/>
                </a:solidFill>
              </a:rPr>
              <a:t> </a:t>
            </a:r>
            <a:r>
              <a:rPr lang="en-US" sz="3200" dirty="0">
                <a:solidFill>
                  <a:srgbClr val="EAEAEA"/>
                </a:solidFill>
              </a:rPr>
              <a:t> 1 event per cubic kilometer per year</a:t>
            </a:r>
          </a:p>
          <a:p>
            <a:pPr defTabSz="914400" fontAlgn="base">
              <a:spcBef>
                <a:spcPct val="0"/>
              </a:spcBef>
              <a:spcAft>
                <a:spcPct val="0"/>
              </a:spcAft>
            </a:pPr>
            <a:r>
              <a:rPr lang="en-US" sz="3200" dirty="0">
                <a:solidFill>
                  <a:srgbClr val="EAEAEA"/>
                </a:solidFill>
              </a:rPr>
              <a:t>        ...but it points at its </a:t>
            </a:r>
            <a:r>
              <a:rPr lang="en-US" sz="3200" dirty="0" smtClean="0">
                <a:solidFill>
                  <a:srgbClr val="EAEAEA"/>
                </a:solidFill>
              </a:rPr>
              <a:t>source!</a:t>
            </a:r>
            <a:endParaRPr lang="en-US" sz="3200" dirty="0">
              <a:solidFill>
                <a:srgbClr val="EAEAEA"/>
              </a:solidFill>
            </a:endParaRPr>
          </a:p>
        </p:txBody>
      </p:sp>
    </p:spTree>
    <p:extLst>
      <p:ext uri="{BB962C8B-B14F-4D97-AF65-F5344CB8AC3E}">
        <p14:creationId xmlns:p14="http://schemas.microsoft.com/office/powerpoint/2010/main" val="23635312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217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425" y="228600"/>
            <a:ext cx="7169150"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4466" name="TextBox 5"/>
          <p:cNvSpPr txBox="1">
            <a:spLocks noChangeArrowheads="1"/>
          </p:cNvSpPr>
          <p:nvPr/>
        </p:nvSpPr>
        <p:spPr bwMode="auto">
          <a:xfrm>
            <a:off x="6315027" y="486846"/>
            <a:ext cx="2828973" cy="400110"/>
          </a:xfrm>
          <a:prstGeom prst="rect">
            <a:avLst/>
          </a:prstGeom>
          <a:solidFill>
            <a:schemeClr val="tx1">
              <a:lumMod val="65000"/>
              <a:lumOff val="35000"/>
            </a:schemeClr>
          </a:solidFill>
          <a:ln>
            <a:noFill/>
          </a:ln>
        </p:spPr>
        <p:txBody>
          <a:bodyPr wrap="squar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2000" dirty="0" smtClean="0">
                <a:solidFill>
                  <a:srgbClr val="000000"/>
                </a:solidFill>
              </a:rPr>
              <a:t>  </a:t>
            </a:r>
            <a:r>
              <a:rPr lang="en-US" sz="2000" dirty="0" smtClean="0">
                <a:solidFill>
                  <a:srgbClr val="FFFFFF"/>
                </a:solidFill>
              </a:rPr>
              <a:t>cosmic rays: protons</a:t>
            </a:r>
          </a:p>
        </p:txBody>
      </p:sp>
      <p:cxnSp>
        <p:nvCxnSpPr>
          <p:cNvPr id="562179" name="Straight Arrow Connector 7"/>
          <p:cNvCxnSpPr>
            <a:cxnSpLocks noChangeShapeType="1"/>
          </p:cNvCxnSpPr>
          <p:nvPr/>
        </p:nvCxnSpPr>
        <p:spPr bwMode="auto">
          <a:xfrm flipH="1">
            <a:off x="6858000" y="884238"/>
            <a:ext cx="609600" cy="1020762"/>
          </a:xfrm>
          <a:prstGeom prst="straightConnector1">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cxnSp>
      <p:sp>
        <p:nvSpPr>
          <p:cNvPr id="574468" name="TextBox 8"/>
          <p:cNvSpPr txBox="1">
            <a:spLocks noChangeArrowheads="1"/>
          </p:cNvSpPr>
          <p:nvPr/>
        </p:nvSpPr>
        <p:spPr bwMode="auto">
          <a:xfrm>
            <a:off x="4140501" y="4346575"/>
            <a:ext cx="2944210" cy="1015663"/>
          </a:xfrm>
          <a:prstGeom prst="rect">
            <a:avLst/>
          </a:prstGeom>
          <a:solidFill>
            <a:schemeClr val="tx1">
              <a:lumMod val="65000"/>
              <a:lumOff val="35000"/>
            </a:schemeClr>
          </a:solidFill>
          <a:ln>
            <a:noFill/>
          </a:ln>
        </p:spPr>
        <p:txBody>
          <a:bodyPr wrap="none">
            <a:spAutoFit/>
          </a:bodyPr>
          <a:lstStyle>
            <a:lvl1pPr defTabSz="457200" eaLnBrk="0" hangingPunct="0">
              <a:defRPr sz="2400">
                <a:solidFill>
                  <a:schemeClr val="tx1"/>
                </a:solidFill>
                <a:latin typeface="Arial" charset="0"/>
                <a:ea typeface="ＭＳ Ｐゴシック" charset="0"/>
                <a:cs typeface="ＭＳ Ｐゴシック" charset="0"/>
              </a:defRPr>
            </a:lvl1pPr>
            <a:lvl2pPr marL="742950" indent="-285750" defTabSz="457200" eaLnBrk="0" hangingPunct="0">
              <a:defRPr sz="2400">
                <a:solidFill>
                  <a:schemeClr val="tx1"/>
                </a:solidFill>
                <a:latin typeface="Arial" charset="0"/>
                <a:ea typeface="ＭＳ Ｐゴシック" charset="0"/>
              </a:defRPr>
            </a:lvl2pPr>
            <a:lvl3pPr marL="1143000" indent="-228600" defTabSz="457200" eaLnBrk="0" hangingPunct="0">
              <a:defRPr sz="2400">
                <a:solidFill>
                  <a:schemeClr val="tx1"/>
                </a:solidFill>
                <a:latin typeface="Arial" charset="0"/>
                <a:ea typeface="ＭＳ Ｐゴシック" charset="0"/>
              </a:defRPr>
            </a:lvl3pPr>
            <a:lvl4pPr marL="1600200" indent="-228600" defTabSz="457200" eaLnBrk="0" hangingPunct="0">
              <a:defRPr sz="2400">
                <a:solidFill>
                  <a:schemeClr val="tx1"/>
                </a:solidFill>
                <a:latin typeface="Arial" charset="0"/>
                <a:ea typeface="ＭＳ Ｐゴシック" charset="0"/>
              </a:defRPr>
            </a:lvl4pPr>
            <a:lvl5pPr marL="2057400" indent="-228600" defTabSz="4572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defRPr/>
            </a:pPr>
            <a:r>
              <a:rPr lang="en-US" sz="2000" dirty="0" smtClean="0">
                <a:solidFill>
                  <a:srgbClr val="FFFFFF"/>
                </a:solidFill>
              </a:rPr>
              <a:t>neutrinos produced in</a:t>
            </a:r>
          </a:p>
          <a:p>
            <a:pPr algn="ctr" eaLnBrk="1" fontAlgn="base" hangingPunct="1">
              <a:spcBef>
                <a:spcPct val="0"/>
              </a:spcBef>
              <a:spcAft>
                <a:spcPct val="0"/>
              </a:spcAft>
              <a:defRPr/>
            </a:pPr>
            <a:r>
              <a:rPr lang="en-US" sz="2000" dirty="0" smtClean="0">
                <a:solidFill>
                  <a:srgbClr val="FFFFFF"/>
                </a:solidFill>
              </a:rPr>
              <a:t>interactions with</a:t>
            </a:r>
          </a:p>
          <a:p>
            <a:pPr algn="ctr" eaLnBrk="1" fontAlgn="base" hangingPunct="1">
              <a:spcBef>
                <a:spcPct val="0"/>
              </a:spcBef>
              <a:spcAft>
                <a:spcPct val="0"/>
              </a:spcAft>
              <a:defRPr/>
            </a:pPr>
            <a:r>
              <a:rPr lang="en-US" sz="2000" dirty="0" smtClean="0">
                <a:solidFill>
                  <a:srgbClr val="FFFFFF"/>
                </a:solidFill>
              </a:rPr>
              <a:t>microwave photons</a:t>
            </a:r>
          </a:p>
        </p:txBody>
      </p:sp>
      <p:cxnSp>
        <p:nvCxnSpPr>
          <p:cNvPr id="562181" name="Straight Arrow Connector 10"/>
          <p:cNvCxnSpPr>
            <a:cxnSpLocks noChangeShapeType="1"/>
          </p:cNvCxnSpPr>
          <p:nvPr/>
        </p:nvCxnSpPr>
        <p:spPr bwMode="auto">
          <a:xfrm flipV="1">
            <a:off x="5562600" y="1285875"/>
            <a:ext cx="0" cy="3060700"/>
          </a:xfrm>
          <a:prstGeom prst="straightConnector1">
            <a:avLst/>
          </a:prstGeom>
          <a:noFill/>
          <a:ln w="38100" cmpd="sng">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TextBox 1"/>
          <p:cNvSpPr txBox="1"/>
          <p:nvPr/>
        </p:nvSpPr>
        <p:spPr>
          <a:xfrm>
            <a:off x="72569" y="6114141"/>
            <a:ext cx="3075832" cy="707886"/>
          </a:xfrm>
          <a:prstGeom prst="rect">
            <a:avLst/>
          </a:prstGeom>
          <a:solidFill>
            <a:schemeClr val="tx1">
              <a:lumMod val="65000"/>
              <a:lumOff val="35000"/>
            </a:schemeClr>
          </a:solidFill>
        </p:spPr>
        <p:txBody>
          <a:bodyPr wrap="none" rtlCol="0">
            <a:spAutoFit/>
          </a:bodyPr>
          <a:lstStyle/>
          <a:p>
            <a:pPr algn="ctr"/>
            <a:r>
              <a:rPr lang="en-US" sz="2000" dirty="0" smtClean="0">
                <a:solidFill>
                  <a:schemeClr val="bg1"/>
                </a:solidFill>
              </a:rPr>
              <a:t>~1 event per year in</a:t>
            </a:r>
          </a:p>
          <a:p>
            <a:pPr algn="ctr"/>
            <a:r>
              <a:rPr lang="en-US" sz="2000" dirty="0" smtClean="0">
                <a:solidFill>
                  <a:schemeClr val="bg1"/>
                </a:solidFill>
              </a:rPr>
              <a:t> </a:t>
            </a:r>
            <a:r>
              <a:rPr lang="en-US" sz="2000" dirty="0" err="1" smtClean="0">
                <a:solidFill>
                  <a:schemeClr val="bg1"/>
                </a:solidFill>
              </a:rPr>
              <a:t>IceCube</a:t>
            </a:r>
            <a:r>
              <a:rPr lang="en-US" sz="2000" dirty="0" smtClean="0">
                <a:solidFill>
                  <a:schemeClr val="bg1"/>
                </a:solidFill>
              </a:rPr>
              <a:t>, PAO and ARA</a:t>
            </a:r>
            <a:endParaRPr lang="en-US" sz="2000" dirty="0">
              <a:solidFill>
                <a:schemeClr val="bg1"/>
              </a:solidFill>
            </a:endParaRPr>
          </a:p>
        </p:txBody>
      </p:sp>
      <p:cxnSp>
        <p:nvCxnSpPr>
          <p:cNvPr id="6" name="Straight Arrow Connector 5"/>
          <p:cNvCxnSpPr/>
          <p:nvPr/>
        </p:nvCxnSpPr>
        <p:spPr bwMode="auto">
          <a:xfrm flipH="1" flipV="1">
            <a:off x="2467429" y="4717143"/>
            <a:ext cx="1" cy="1396998"/>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3862208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9663" y="0"/>
            <a:ext cx="5324475"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p:cNvGrpSpPr>
            <a:grpSpLocks/>
          </p:cNvGrpSpPr>
          <p:nvPr/>
        </p:nvGrpSpPr>
        <p:grpSpPr bwMode="auto">
          <a:xfrm>
            <a:off x="2884488" y="0"/>
            <a:ext cx="5268912" cy="7559675"/>
            <a:chOff x="1467" y="0"/>
            <a:chExt cx="3319" cy="4762"/>
          </a:xfrm>
        </p:grpSpPr>
        <p:pic>
          <p:nvPicPr>
            <p:cNvPr id="4577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7" y="0"/>
              <a:ext cx="3319" cy="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4789" name="AutoShape 5"/>
            <p:cNvSpPr>
              <a:spLocks noChangeArrowheads="1"/>
            </p:cNvSpPr>
            <p:nvPr/>
          </p:nvSpPr>
          <p:spPr bwMode="auto">
            <a:xfrm>
              <a:off x="2179" y="227"/>
              <a:ext cx="1976" cy="231"/>
            </a:xfrm>
            <a:prstGeom prst="roundRect">
              <a:avLst>
                <a:gd name="adj" fmla="val 273"/>
              </a:avLst>
            </a:prstGeom>
            <a:solidFill>
              <a:srgbClr val="FFFFFF"/>
            </a:solidFill>
            <a:ln w="9525">
              <a:solidFill>
                <a:srgbClr val="FFFFFF"/>
              </a:solidFill>
              <a:round/>
              <a:headEnd/>
              <a:tailEnd/>
            </a:ln>
          </p:spPr>
          <p:txBody>
            <a:bodyPr lIns="0" tIns="0" rIns="0" bIns="0" anchor="ctr" anchorCtr="1">
              <a:spAutoFit/>
            </a:bodyPr>
            <a:lstStyle/>
            <a:p>
              <a:pPr algn="ctr" defTabSz="914400" fontAlgn="base" hangingPunct="0">
                <a:lnSpc>
                  <a:spcPct val="97000"/>
                </a:lnSpc>
                <a:spcBef>
                  <a:spcPct val="0"/>
                </a:spcBef>
                <a:spcAft>
                  <a:spcPct val="0"/>
                </a:spcAft>
                <a:buClr>
                  <a:srgbClr val="000000"/>
                </a:buClr>
                <a:buSzPct val="45000"/>
                <a:buFont typeface="StarSymbol" charset="0"/>
                <a:buNone/>
                <a:tabLst>
                  <a:tab pos="723900" algn="l"/>
                  <a:tab pos="1447800" algn="l"/>
                  <a:tab pos="2171700" algn="l"/>
                  <a:tab pos="2895600" algn="l"/>
                </a:tabLst>
                <a:defRPr/>
              </a:pPr>
              <a:endParaRPr lang="en-US" sz="2400">
                <a:solidFill>
                  <a:srgbClr val="000000"/>
                </a:solidFill>
                <a:latin typeface="Lucidasans" charset="0"/>
                <a:ea typeface="ＭＳ Ｐゴシック" charset="0"/>
                <a:cs typeface="Arial" charset="0"/>
              </a:endParaRPr>
            </a:p>
          </p:txBody>
        </p:sp>
      </p:grpSp>
      <p:sp>
        <p:nvSpPr>
          <p:cNvPr id="374790" name="Text Box 6"/>
          <p:cNvSpPr txBox="1">
            <a:spLocks noChangeArrowheads="1"/>
          </p:cNvSpPr>
          <p:nvPr/>
        </p:nvSpPr>
        <p:spPr bwMode="auto">
          <a:xfrm>
            <a:off x="212725" y="152400"/>
            <a:ext cx="5254639" cy="523220"/>
          </a:xfrm>
          <a:prstGeom prst="rect">
            <a:avLst/>
          </a:prstGeom>
          <a:solidFill>
            <a:schemeClr val="bg1">
              <a:lumMod val="65000"/>
            </a:schemeClr>
          </a:solidFill>
          <a:ln w="9525">
            <a:noFill/>
            <a:miter lim="800000"/>
            <a:headEnd/>
            <a:tailEnd/>
          </a:ln>
          <a:effectLst/>
        </p:spPr>
        <p:txBody>
          <a:bodyPr wrap="none">
            <a:spAutoFit/>
          </a:bodyPr>
          <a:lstStyle/>
          <a:p>
            <a:pPr defTabSz="914400" fontAlgn="base">
              <a:spcBef>
                <a:spcPct val="0"/>
              </a:spcBef>
              <a:spcAft>
                <a:spcPct val="0"/>
              </a:spcAft>
              <a:defRPr/>
            </a:pPr>
            <a:r>
              <a:rPr lang="en-US" sz="2800" dirty="0" err="1" smtClean="0">
                <a:latin typeface="Arial"/>
                <a:ea typeface="ＭＳ Ｐゴシック" charset="0"/>
                <a:cs typeface="Arial"/>
              </a:rPr>
              <a:t>cosmogenic</a:t>
            </a:r>
            <a:r>
              <a:rPr lang="en-US" sz="2800" dirty="0" smtClean="0">
                <a:latin typeface="Arial"/>
                <a:ea typeface="ＭＳ Ｐゴシック" charset="0"/>
                <a:cs typeface="Arial"/>
              </a:rPr>
              <a:t> neutrinos: an event</a:t>
            </a:r>
            <a:endParaRPr lang="en-US" sz="2800" dirty="0">
              <a:latin typeface="Arial"/>
              <a:ea typeface="ＭＳ Ｐゴシック" charset="0"/>
              <a:cs typeface="Arial"/>
            </a:endParaRPr>
          </a:p>
        </p:txBody>
      </p:sp>
    </p:spTree>
    <p:extLst>
      <p:ext uri="{BB962C8B-B14F-4D97-AF65-F5344CB8AC3E}">
        <p14:creationId xmlns:p14="http://schemas.microsoft.com/office/powerpoint/2010/main" val="2407323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57476"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6387" name="Oval 3"/>
          <p:cNvSpPr>
            <a:spLocks noChangeArrowheads="1"/>
          </p:cNvSpPr>
          <p:nvPr/>
        </p:nvSpPr>
        <p:spPr bwMode="auto">
          <a:xfrm>
            <a:off x="4572000" y="152400"/>
            <a:ext cx="381000" cy="3810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88" name="Text Box 4"/>
          <p:cNvSpPr txBox="1">
            <a:spLocks noChangeArrowheads="1"/>
          </p:cNvSpPr>
          <p:nvPr/>
        </p:nvSpPr>
        <p:spPr bwMode="auto">
          <a:xfrm>
            <a:off x="5886805" y="2064267"/>
            <a:ext cx="3521075" cy="489364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457200" indent="-457200" defTabSz="914400" eaLnBrk="0" fontAlgn="base" hangingPunct="0">
              <a:spcBef>
                <a:spcPct val="0"/>
              </a:spcBef>
              <a:spcAft>
                <a:spcPct val="0"/>
              </a:spcAft>
              <a:buFont typeface="Arial"/>
              <a:buChar char="•"/>
            </a:pPr>
            <a:r>
              <a:rPr lang="en-US" sz="2400" dirty="0" smtClean="0">
                <a:solidFill>
                  <a:srgbClr val="FFFFFF"/>
                </a:solidFill>
                <a:latin typeface="Arial" charset="0"/>
                <a:ea typeface="ＭＳ Ｐゴシック" charset="0"/>
                <a:cs typeface="ＭＳ Ｐゴシック" charset="0"/>
              </a:rPr>
              <a:t>~ 5 events per year in next-generation </a:t>
            </a:r>
            <a:r>
              <a:rPr lang="en-US" sz="2400" dirty="0" err="1" smtClean="0">
                <a:solidFill>
                  <a:srgbClr val="FFFFFF"/>
                </a:solidFill>
                <a:latin typeface="Arial" charset="0"/>
                <a:ea typeface="ＭＳ Ｐゴシック" charset="0"/>
                <a:cs typeface="ＭＳ Ｐゴシック" charset="0"/>
              </a:rPr>
              <a:t>IceCube</a:t>
            </a:r>
            <a:endParaRPr lang="en-US" sz="2400" dirty="0" smtClean="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endParaRPr lang="en-US" sz="2400" dirty="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r>
              <a:rPr lang="en-US" sz="2400" dirty="0" smtClean="0">
                <a:solidFill>
                  <a:srgbClr val="FFFFFF"/>
                </a:solidFill>
                <a:latin typeface="Arial" charset="0"/>
                <a:ea typeface="ＭＳ Ｐゴシック" charset="0"/>
                <a:cs typeface="ＭＳ Ｐゴシック" charset="0"/>
              </a:rPr>
              <a:t>ARA - </a:t>
            </a:r>
            <a:r>
              <a:rPr lang="en-US" sz="2400" dirty="0" err="1" smtClean="0">
                <a:solidFill>
                  <a:srgbClr val="FFFFFF"/>
                </a:solidFill>
                <a:latin typeface="Arial" charset="0"/>
                <a:ea typeface="ＭＳ Ｐゴシック" charset="0"/>
                <a:cs typeface="ＭＳ Ｐゴシック" charset="0"/>
              </a:rPr>
              <a:t>IceCube</a:t>
            </a:r>
            <a:endParaRPr lang="en-US" sz="2400" dirty="0" smtClean="0">
              <a:solidFill>
                <a:srgbClr val="FFFFFF"/>
              </a:solidFill>
              <a:latin typeface="Arial" charset="0"/>
              <a:ea typeface="ＭＳ Ｐゴシック" charset="0"/>
              <a:cs typeface="ＭＳ Ｐゴシック" charset="0"/>
            </a:endParaRPr>
          </a:p>
          <a:p>
            <a:pPr defTabSz="914400" eaLnBrk="0" fontAlgn="base" hangingPunct="0">
              <a:spcBef>
                <a:spcPct val="0"/>
              </a:spcBef>
              <a:spcAft>
                <a:spcPct val="0"/>
              </a:spcAft>
            </a:pPr>
            <a:r>
              <a:rPr lang="en-US" sz="2400" dirty="0" smtClean="0">
                <a:solidFill>
                  <a:srgbClr val="FFFFFF"/>
                </a:solidFill>
                <a:latin typeface="Arial" charset="0"/>
                <a:ea typeface="ＭＳ Ｐゴシック" charset="0"/>
                <a:cs typeface="ＭＳ Ｐゴシック" charset="0"/>
              </a:rPr>
              <a:t>    coincidences</a:t>
            </a:r>
          </a:p>
          <a:p>
            <a:pPr defTabSz="914400" eaLnBrk="0" fontAlgn="base" hangingPunct="0">
              <a:spcBef>
                <a:spcPct val="0"/>
              </a:spcBef>
              <a:spcAft>
                <a:spcPct val="0"/>
              </a:spcAft>
            </a:pPr>
            <a:endParaRPr lang="en-US" sz="2400" dirty="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r>
              <a:rPr lang="en-US" sz="2400" dirty="0">
                <a:solidFill>
                  <a:srgbClr val="FFFFFF"/>
                </a:solidFill>
                <a:latin typeface="Arial" charset="0"/>
                <a:ea typeface="ＭＳ Ｐゴシック" charset="0"/>
                <a:cs typeface="ＭＳ Ｐゴシック" charset="0"/>
              </a:rPr>
              <a:t>j</a:t>
            </a:r>
            <a:r>
              <a:rPr lang="en-US" sz="2400" dirty="0" smtClean="0">
                <a:solidFill>
                  <a:srgbClr val="FFFFFF"/>
                </a:solidFill>
                <a:latin typeface="Arial" charset="0"/>
                <a:ea typeface="ＭＳ Ｐゴシック" charset="0"/>
                <a:cs typeface="ＭＳ Ｐゴシック" charset="0"/>
              </a:rPr>
              <a:t>oint </a:t>
            </a:r>
            <a:r>
              <a:rPr lang="en-US" sz="2400" dirty="0" err="1" smtClean="0">
                <a:solidFill>
                  <a:srgbClr val="FFFFFF"/>
                </a:solidFill>
                <a:latin typeface="Arial" charset="0"/>
                <a:ea typeface="ＭＳ Ｐゴシック" charset="0"/>
                <a:cs typeface="ＭＳ Ｐゴシック" charset="0"/>
              </a:rPr>
              <a:t>PeV-EeV</a:t>
            </a:r>
            <a:endParaRPr lang="en-US" sz="2400" dirty="0">
              <a:solidFill>
                <a:srgbClr val="FFFFFF"/>
              </a:solidFill>
              <a:latin typeface="Arial" charset="0"/>
              <a:ea typeface="ＭＳ Ｐゴシック" charset="0"/>
              <a:cs typeface="ＭＳ Ｐゴシック" charset="0"/>
            </a:endParaRPr>
          </a:p>
          <a:p>
            <a:pPr defTabSz="914400" eaLnBrk="0" fontAlgn="base" hangingPunct="0">
              <a:spcBef>
                <a:spcPct val="0"/>
              </a:spcBef>
              <a:spcAft>
                <a:spcPct val="0"/>
              </a:spcAft>
            </a:pPr>
            <a:r>
              <a:rPr lang="en-US" sz="2400" dirty="0">
                <a:solidFill>
                  <a:srgbClr val="FFFFFF"/>
                </a:solidFill>
                <a:latin typeface="Arial" charset="0"/>
                <a:ea typeface="ＭＳ Ｐゴシック" charset="0"/>
                <a:cs typeface="ＭＳ Ｐゴシック" charset="0"/>
              </a:rPr>
              <a:t> </a:t>
            </a:r>
            <a:r>
              <a:rPr lang="en-US" sz="2400" dirty="0" smtClean="0">
                <a:solidFill>
                  <a:srgbClr val="FFFFFF"/>
                </a:solidFill>
                <a:latin typeface="Arial" charset="0"/>
                <a:ea typeface="ＭＳ Ｐゴシック" charset="0"/>
                <a:cs typeface="ＭＳ Ｐゴシック" charset="0"/>
              </a:rPr>
              <a:t>   search</a:t>
            </a:r>
          </a:p>
          <a:p>
            <a:pPr defTabSz="914400" eaLnBrk="0" fontAlgn="base" hangingPunct="0">
              <a:spcBef>
                <a:spcPct val="0"/>
              </a:spcBef>
              <a:spcAft>
                <a:spcPct val="0"/>
              </a:spcAft>
            </a:pPr>
            <a:endParaRPr lang="en-US" sz="2400" dirty="0" smtClean="0">
              <a:solidFill>
                <a:srgbClr val="FFFFFF"/>
              </a:solidFill>
              <a:latin typeface="Arial" charset="0"/>
              <a:ea typeface="ＭＳ Ｐゴシック" charset="0"/>
              <a:cs typeface="ＭＳ Ｐゴシック" charset="0"/>
            </a:endParaRPr>
          </a:p>
          <a:p>
            <a:pPr marL="457200" indent="-457200" defTabSz="914400" eaLnBrk="0" fontAlgn="base" hangingPunct="0">
              <a:spcBef>
                <a:spcPct val="0"/>
              </a:spcBef>
              <a:spcAft>
                <a:spcPct val="0"/>
              </a:spcAft>
              <a:buFont typeface="Arial"/>
              <a:buChar char="•"/>
            </a:pPr>
            <a:r>
              <a:rPr lang="en-US" sz="2400" dirty="0">
                <a:solidFill>
                  <a:srgbClr val="FFFFFF"/>
                </a:solidFill>
                <a:latin typeface="Arial" charset="0"/>
                <a:ea typeface="ＭＳ Ｐゴシック" charset="0"/>
                <a:cs typeface="ＭＳ Ｐゴシック" charset="0"/>
              </a:rPr>
              <a:t>u</a:t>
            </a:r>
            <a:r>
              <a:rPr lang="en-US" sz="2400" dirty="0" smtClean="0">
                <a:solidFill>
                  <a:srgbClr val="FFFFFF"/>
                </a:solidFill>
                <a:latin typeface="Arial" charset="0"/>
                <a:ea typeface="ＭＳ Ｐゴシック" charset="0"/>
                <a:cs typeface="ＭＳ Ｐゴシック" charset="0"/>
              </a:rPr>
              <a:t>ltimate beyond the SM measurement</a:t>
            </a:r>
            <a:endParaRPr lang="en-US" sz="2400" dirty="0">
              <a:solidFill>
                <a:srgbClr val="FFFFFF"/>
              </a:solidFill>
              <a:latin typeface="Arial" charset="0"/>
              <a:ea typeface="ＭＳ Ｐゴシック" charset="0"/>
              <a:cs typeface="ＭＳ Ｐゴシック" charset="0"/>
            </a:endParaRPr>
          </a:p>
          <a:p>
            <a:pPr algn="ctr" defTabSz="914400" eaLnBrk="0" fontAlgn="base" hangingPunct="0">
              <a:spcBef>
                <a:spcPct val="0"/>
              </a:spcBef>
              <a:spcAft>
                <a:spcPct val="0"/>
              </a:spcAft>
            </a:pPr>
            <a:endParaRPr lang="en-US" sz="2400" b="1" dirty="0">
              <a:solidFill>
                <a:srgbClr val="FFFFFF"/>
              </a:solidFill>
              <a:latin typeface="Arial" charset="0"/>
              <a:ea typeface="ＭＳ Ｐゴシック" charset="0"/>
              <a:cs typeface="ＭＳ Ｐゴシック" charset="0"/>
            </a:endParaRPr>
          </a:p>
        </p:txBody>
      </p:sp>
      <p:sp>
        <p:nvSpPr>
          <p:cNvPr id="16389" name="Rectangle 5"/>
          <p:cNvSpPr>
            <a:spLocks noChangeArrowheads="1"/>
          </p:cNvSpPr>
          <p:nvPr/>
        </p:nvSpPr>
        <p:spPr bwMode="auto">
          <a:xfrm>
            <a:off x="685800" y="0"/>
            <a:ext cx="3283141" cy="120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defTabSz="914400" eaLnBrk="0" fontAlgn="base" hangingPunct="0">
              <a:spcBef>
                <a:spcPct val="0"/>
              </a:spcBef>
              <a:spcAft>
                <a:spcPct val="0"/>
              </a:spcAft>
            </a:pPr>
            <a:r>
              <a:rPr lang="en-US" sz="2400" dirty="0">
                <a:solidFill>
                  <a:srgbClr val="000000"/>
                </a:solidFill>
                <a:latin typeface="+mj-lt"/>
                <a:ea typeface="ＭＳ Ｐゴシック" charset="0"/>
                <a:cs typeface="ＭＳ Ｐゴシック" charset="0"/>
              </a:rPr>
              <a:t>Livingston plot :</a:t>
            </a:r>
          </a:p>
          <a:p>
            <a:pPr algn="ctr" defTabSz="914400" eaLnBrk="0" fontAlgn="base" hangingPunct="0">
              <a:spcBef>
                <a:spcPct val="0"/>
              </a:spcBef>
              <a:spcAft>
                <a:spcPct val="0"/>
              </a:spcAft>
            </a:pPr>
            <a:r>
              <a:rPr lang="en-US" sz="2400" dirty="0">
                <a:solidFill>
                  <a:srgbClr val="000000"/>
                </a:solidFill>
                <a:latin typeface="+mj-lt"/>
                <a:ea typeface="ＭＳ Ｐゴシック" charset="0"/>
                <a:cs typeface="ＭＳ Ｐゴシック" charset="0"/>
              </a:rPr>
              <a:t>energy versus </a:t>
            </a:r>
            <a:r>
              <a:rPr lang="en-US" sz="2400" dirty="0" smtClean="0">
                <a:solidFill>
                  <a:srgbClr val="000000"/>
                </a:solidFill>
                <a:latin typeface="+mj-lt"/>
                <a:ea typeface="ＭＳ Ｐゴシック" charset="0"/>
                <a:cs typeface="ＭＳ Ｐゴシック" charset="0"/>
              </a:rPr>
              <a:t>year</a:t>
            </a:r>
          </a:p>
          <a:p>
            <a:pPr algn="ctr" defTabSz="914400" eaLnBrk="0" fontAlgn="base" hangingPunct="0">
              <a:spcBef>
                <a:spcPct val="0"/>
              </a:spcBef>
              <a:spcAft>
                <a:spcPct val="0"/>
              </a:spcAft>
            </a:pPr>
            <a:r>
              <a:rPr lang="en-US" sz="2400" dirty="0" smtClean="0">
                <a:solidFill>
                  <a:srgbClr val="000000"/>
                </a:solidFill>
                <a:latin typeface="+mj-lt"/>
                <a:ea typeface="ＭＳ Ｐゴシック" charset="0"/>
                <a:cs typeface="ＭＳ Ｐゴシック" charset="0"/>
              </a:rPr>
              <a:t>(</a:t>
            </a:r>
            <a:r>
              <a:rPr lang="en-US" sz="2400" dirty="0" err="1" smtClean="0">
                <a:solidFill>
                  <a:srgbClr val="000000"/>
                </a:solidFill>
                <a:latin typeface="+mj-lt"/>
                <a:ea typeface="ＭＳ Ｐゴシック" charset="0"/>
                <a:cs typeface="ＭＳ Ｐゴシック" charset="0"/>
              </a:rPr>
              <a:t>Salzberg</a:t>
            </a:r>
            <a:r>
              <a:rPr lang="en-US" sz="2400" dirty="0" smtClean="0">
                <a:solidFill>
                  <a:srgbClr val="000000"/>
                </a:solidFill>
                <a:latin typeface="+mj-lt"/>
                <a:ea typeface="ＭＳ Ｐゴシック" charset="0"/>
                <a:cs typeface="ＭＳ Ｐゴシック" charset="0"/>
              </a:rPr>
              <a:t>)</a:t>
            </a:r>
            <a:endParaRPr lang="en-US" sz="2400" dirty="0">
              <a:solidFill>
                <a:srgbClr val="000000"/>
              </a:solidFill>
              <a:latin typeface="+mj-lt"/>
              <a:ea typeface="ＭＳ Ｐゴシック" charset="0"/>
              <a:cs typeface="ＭＳ Ｐゴシック" charset="0"/>
            </a:endParaRPr>
          </a:p>
        </p:txBody>
      </p:sp>
      <p:sp>
        <p:nvSpPr>
          <p:cNvPr id="16390" name="Line 6"/>
          <p:cNvSpPr>
            <a:spLocks noChangeShapeType="1"/>
          </p:cNvSpPr>
          <p:nvPr/>
        </p:nvSpPr>
        <p:spPr bwMode="auto">
          <a:xfrm flipH="1" flipV="1">
            <a:off x="4419600" y="838200"/>
            <a:ext cx="1676400" cy="1828800"/>
          </a:xfrm>
          <a:prstGeom prst="line">
            <a:avLst/>
          </a:prstGeom>
          <a:noFill/>
          <a:ln w="38100">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1" name="Oval 7"/>
          <p:cNvSpPr>
            <a:spLocks noChangeArrowheads="1"/>
          </p:cNvSpPr>
          <p:nvPr/>
        </p:nvSpPr>
        <p:spPr bwMode="auto">
          <a:xfrm>
            <a:off x="4572000" y="76200"/>
            <a:ext cx="533400" cy="533400"/>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2" name="Oval 8"/>
          <p:cNvSpPr>
            <a:spLocks noChangeArrowheads="1"/>
          </p:cNvSpPr>
          <p:nvPr/>
        </p:nvSpPr>
        <p:spPr bwMode="auto">
          <a:xfrm>
            <a:off x="4267200" y="2667000"/>
            <a:ext cx="228600" cy="228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3" name="Oval 9"/>
          <p:cNvSpPr>
            <a:spLocks noChangeArrowheads="1"/>
          </p:cNvSpPr>
          <p:nvPr/>
        </p:nvSpPr>
        <p:spPr bwMode="auto">
          <a:xfrm>
            <a:off x="5105400" y="3352800"/>
            <a:ext cx="228600" cy="228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
        <p:nvSpPr>
          <p:cNvPr id="16394" name="Oval 10"/>
          <p:cNvSpPr>
            <a:spLocks noChangeArrowheads="1"/>
          </p:cNvSpPr>
          <p:nvPr/>
        </p:nvSpPr>
        <p:spPr bwMode="auto">
          <a:xfrm>
            <a:off x="4572000" y="228600"/>
            <a:ext cx="228600" cy="2286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a:solidFill>
                <a:srgbClr val="000000"/>
              </a:solidFill>
              <a:latin typeface="Arial" charset="0"/>
              <a:ea typeface="ＭＳ Ｐゴシック" charset="0"/>
              <a:cs typeface="ＭＳ Ｐゴシック"/>
            </a:endParaRPr>
          </a:p>
        </p:txBody>
      </p:sp>
    </p:spTree>
    <p:extLst>
      <p:ext uri="{BB962C8B-B14F-4D97-AF65-F5344CB8AC3E}">
        <p14:creationId xmlns:p14="http://schemas.microsoft.com/office/powerpoint/2010/main" val="3579429308"/>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41500" y="0"/>
            <a:ext cx="5450022" cy="6858000"/>
          </a:xfrm>
          <a:prstGeom prst="rect">
            <a:avLst/>
          </a:prstGeom>
        </p:spPr>
      </p:pic>
    </p:spTree>
    <p:extLst>
      <p:ext uri="{BB962C8B-B14F-4D97-AF65-F5344CB8AC3E}">
        <p14:creationId xmlns:p14="http://schemas.microsoft.com/office/powerpoint/2010/main" val="2319156036"/>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smtClean="0">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cs typeface="ＭＳ Ｐゴシック" charset="0"/>
              </a:rPr>
              <a:t>beyond </a:t>
            </a:r>
            <a:r>
              <a:rPr lang="en-US" sz="2400" dirty="0" err="1">
                <a:cs typeface="ＭＳ Ｐゴシック" charset="0"/>
              </a:rPr>
              <a:t>IceCube</a:t>
            </a:r>
            <a:endParaRPr lang="en-US" sz="2000" dirty="0">
              <a:cs typeface="ＭＳ Ｐゴシック" charset="0"/>
            </a:endParaRPr>
          </a:p>
          <a:p>
            <a:pPr defTabSz="914400" eaLnBrk="1" fontAlgn="base" hangingPunct="1">
              <a:spcBef>
                <a:spcPct val="0"/>
              </a:spcBef>
              <a:spcAft>
                <a:spcPct val="0"/>
              </a:spcAft>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l</a:t>
            </a:r>
            <a:r>
              <a:rPr lang="en-US" sz="2400" dirty="0" smtClean="0">
                <a:solidFill>
                  <a:schemeClr val="bg2">
                    <a:lumMod val="65000"/>
                    <a:lumOff val="35000"/>
                  </a:schemeClr>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3153" name="Object 4"/>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17543"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blurRad="63500" dist="38097" dir="2700000" algn="ctr" rotWithShape="0">
                                <a:srgbClr val="1F497D">
                                  <a:alpha val="74997"/>
                                </a:srgbClr>
                              </a:outerShdw>
                            </a:effectLst>
                          </a14:hiddenEffects>
                        </a:ext>
                      </a:extLst>
                    </p:spPr>
                  </p:pic>
                </p:oleObj>
              </mc:Fallback>
            </mc:AlternateContent>
          </a:graphicData>
        </a:graphic>
      </p:graphicFrame>
      <p:sp>
        <p:nvSpPr>
          <p:cNvPr id="433154" name="Title 1"/>
          <p:cNvSpPr>
            <a:spLocks noGrp="1"/>
          </p:cNvSpPr>
          <p:nvPr>
            <p:ph type="title" idx="4294967295"/>
          </p:nvPr>
        </p:nvSpPr>
        <p:spPr>
          <a:xfrm>
            <a:off x="457200" y="-228600"/>
            <a:ext cx="8229600" cy="1143000"/>
          </a:xfrm>
        </p:spPr>
        <p:txBody>
          <a:bodyPr/>
          <a:lstStyle/>
          <a:p>
            <a:pPr algn="l" eaLnBrk="1" hangingPunct="1"/>
            <a:r>
              <a:rPr lang="en-US" sz="4000" dirty="0">
                <a:solidFill>
                  <a:schemeClr val="bg1"/>
                </a:solidFill>
                <a:latin typeface="Arial" charset="0"/>
                <a:ea typeface="ＭＳ Ｐゴシック" charset="0"/>
                <a:cs typeface="ＭＳ Ｐゴシック" charset="0"/>
              </a:rPr>
              <a:t>absorption length           </a:t>
            </a:r>
            <a:r>
              <a:rPr lang="en-US" sz="4000" dirty="0">
                <a:solidFill>
                  <a:schemeClr val="bg1"/>
                </a:solidFill>
                <a:latin typeface="Arial" charset="0"/>
                <a:ea typeface="ＭＳ Ｐゴシック" charset="0"/>
                <a:cs typeface="ＭＳ Ｐゴシック" charset="0"/>
                <a:sym typeface="Wingdings" charset="0"/>
              </a:rPr>
              <a:t> 220m </a:t>
            </a:r>
            <a:endParaRPr lang="en-US" sz="4000" dirty="0">
              <a:solidFill>
                <a:schemeClr val="bg1"/>
              </a:solidFill>
              <a:latin typeface="Arial" charset="0"/>
              <a:ea typeface="ＭＳ Ｐゴシック" charset="0"/>
              <a:cs typeface="ＭＳ Ｐゴシック" charset="0"/>
            </a:endParaRPr>
          </a:p>
        </p:txBody>
      </p:sp>
      <p:pic>
        <p:nvPicPr>
          <p:cNvPr id="43315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838200"/>
            <a:ext cx="8229600" cy="580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6" name="TextBox 4"/>
          <p:cNvSpPr txBox="1">
            <a:spLocks noChangeArrowheads="1"/>
          </p:cNvSpPr>
          <p:nvPr/>
        </p:nvSpPr>
        <p:spPr bwMode="auto">
          <a:xfrm>
            <a:off x="1685925" y="4876800"/>
            <a:ext cx="35036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most transparent solid</a:t>
            </a:r>
          </a:p>
          <a:p>
            <a:pPr algn="ctr" defTabSz="914400" eaLnBrk="1" fontAlgn="base" hangingPunct="1">
              <a:spcBef>
                <a:spcPct val="0"/>
              </a:spcBef>
              <a:spcAft>
                <a:spcPct val="0"/>
              </a:spcAft>
            </a:pPr>
            <a:r>
              <a:rPr lang="en-US">
                <a:solidFill>
                  <a:srgbClr val="000000"/>
                </a:solidFill>
              </a:rPr>
              <a:t>in Nature...or laboratory</a:t>
            </a:r>
          </a:p>
        </p:txBody>
      </p:sp>
    </p:spTree>
    <p:extLst>
      <p:ext uri="{BB962C8B-B14F-4D97-AF65-F5344CB8AC3E}">
        <p14:creationId xmlns:p14="http://schemas.microsoft.com/office/powerpoint/2010/main" val="26289224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77" name="Object 4"/>
          <p:cNvGraphicFramePr>
            <a:graphicFrameLocks noChangeAspect="1"/>
          </p:cNvGraphicFramePr>
          <p:nvPr/>
        </p:nvGraphicFramePr>
        <p:xfrm>
          <a:off x="0" y="-1588"/>
          <a:ext cx="9144000" cy="6859588"/>
        </p:xfrm>
        <a:graphic>
          <a:graphicData uri="http://schemas.openxmlformats.org/presentationml/2006/ole">
            <mc:AlternateContent xmlns:mc="http://schemas.openxmlformats.org/markup-compatibility/2006">
              <mc:Choice xmlns:v="urn:schemas-microsoft-com:vml" Requires="v">
                <p:oleObj spid="_x0000_s19591" r:id="rId4" imgW="12215873" imgH="9168254" progId="">
                  <p:embed/>
                </p:oleObj>
              </mc:Choice>
              <mc:Fallback>
                <p:oleObj r:id="rId4" imgW="12215873" imgH="916825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88"/>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blurRad="63500" dist="38097" dir="2700000" algn="ctr" rotWithShape="0">
                                <a:srgbClr val="1F497D">
                                  <a:alpha val="74997"/>
                                </a:srgbClr>
                              </a:outerShdw>
                            </a:effectLst>
                          </a14:hiddenEffects>
                        </a:ext>
                      </a:extLst>
                    </p:spPr>
                  </p:pic>
                </p:oleObj>
              </mc:Fallback>
            </mc:AlternateContent>
          </a:graphicData>
        </a:graphic>
      </p:graphicFrame>
      <p:sp>
        <p:nvSpPr>
          <p:cNvPr id="434178" name="Title 1"/>
          <p:cNvSpPr>
            <a:spLocks noGrp="1"/>
          </p:cNvSpPr>
          <p:nvPr>
            <p:ph type="title" idx="4294967295"/>
          </p:nvPr>
        </p:nvSpPr>
        <p:spPr>
          <a:xfrm>
            <a:off x="228600" y="-228600"/>
            <a:ext cx="8229600" cy="1143000"/>
          </a:xfrm>
        </p:spPr>
        <p:txBody>
          <a:bodyPr/>
          <a:lstStyle/>
          <a:p>
            <a:pPr algn="l" eaLnBrk="1" hangingPunct="1"/>
            <a:r>
              <a:rPr lang="en-US">
                <a:latin typeface="Arial" charset="0"/>
                <a:ea typeface="ＭＳ Ｐゴシック" charset="0"/>
                <a:cs typeface="ＭＳ Ｐゴシック" charset="0"/>
              </a:rPr>
              <a:t> scattering length        </a:t>
            </a:r>
            <a:r>
              <a:rPr lang="en-US">
                <a:latin typeface="Arial" charset="0"/>
                <a:ea typeface="ＭＳ Ｐゴシック" charset="0"/>
                <a:cs typeface="ＭＳ Ｐゴシック" charset="0"/>
                <a:sym typeface="Wingdings" charset="0"/>
              </a:rPr>
              <a:t> 47m </a:t>
            </a:r>
            <a:endParaRPr lang="en-US">
              <a:latin typeface="Arial" charset="0"/>
              <a:ea typeface="ＭＳ Ｐゴシック" charset="0"/>
              <a:cs typeface="ＭＳ Ｐゴシック" charset="0"/>
            </a:endParaRPr>
          </a:p>
        </p:txBody>
      </p:sp>
      <p:pic>
        <p:nvPicPr>
          <p:cNvPr id="434179"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4350" y="838200"/>
            <a:ext cx="8248650" cy="580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7988662"/>
      </p:ext>
    </p:extLst>
  </p:cSld>
  <p:clrMapOvr>
    <a:overrideClrMapping bg1="dk2" tx1="lt1" bg2="dk1" tx2="lt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7889" name="Picture 1" descr="image2_rbay_nsf.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19138"/>
            <a:ext cx="9144000"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77890" name="Straight Arrow Connector 3"/>
          <p:cNvCxnSpPr>
            <a:cxnSpLocks noChangeShapeType="1"/>
          </p:cNvCxnSpPr>
          <p:nvPr/>
        </p:nvCxnSpPr>
        <p:spPr bwMode="auto">
          <a:xfrm flipH="1" flipV="1">
            <a:off x="4165600" y="5648325"/>
            <a:ext cx="7938" cy="763588"/>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5" name="TextBox 4"/>
          <p:cNvSpPr txBox="1"/>
          <p:nvPr/>
        </p:nvSpPr>
        <p:spPr>
          <a:xfrm>
            <a:off x="4279900" y="5949950"/>
            <a:ext cx="2051050" cy="461963"/>
          </a:xfrm>
          <a:prstGeom prst="rect">
            <a:avLst/>
          </a:prstGeom>
          <a:solidFill>
            <a:schemeClr val="bg1">
              <a:lumMod val="65000"/>
            </a:schemeClr>
          </a:solidFill>
        </p:spPr>
        <p:txBody>
          <a:bodyPr wrap="none">
            <a:spAutoFit/>
          </a:bodyPr>
          <a:lstStyle/>
          <a:p>
            <a:pPr defTabSz="914400" fontAlgn="base">
              <a:spcBef>
                <a:spcPct val="0"/>
              </a:spcBef>
              <a:spcAft>
                <a:spcPct val="0"/>
              </a:spcAft>
              <a:defRPr/>
            </a:pPr>
            <a:r>
              <a:rPr lang="en-US" sz="2400" dirty="0">
                <a:solidFill>
                  <a:srgbClr val="000000"/>
                </a:solidFill>
                <a:latin typeface="Arial"/>
                <a:ea typeface="ＭＳ Ｐゴシック" charset="0"/>
                <a:cs typeface="Arial"/>
              </a:rPr>
              <a:t>Toba eruption</a:t>
            </a:r>
          </a:p>
        </p:txBody>
      </p:sp>
      <p:sp>
        <p:nvSpPr>
          <p:cNvPr id="2" name="TextBox 1"/>
          <p:cNvSpPr txBox="1"/>
          <p:nvPr/>
        </p:nvSpPr>
        <p:spPr>
          <a:xfrm>
            <a:off x="918995" y="267381"/>
            <a:ext cx="7348486" cy="461665"/>
          </a:xfrm>
          <a:prstGeom prst="rect">
            <a:avLst/>
          </a:prstGeom>
          <a:solidFill>
            <a:schemeClr val="bg1">
              <a:lumMod val="65000"/>
            </a:schemeClr>
          </a:solidFill>
        </p:spPr>
        <p:txBody>
          <a:bodyPr wrap="none" rtlCol="0">
            <a:spAutoFit/>
          </a:bodyPr>
          <a:lstStyle/>
          <a:p>
            <a:pPr lvl="0" defTabSz="914400" fontAlgn="base">
              <a:spcBef>
                <a:spcPct val="0"/>
              </a:spcBef>
              <a:spcAft>
                <a:spcPct val="0"/>
              </a:spcAft>
              <a:defRPr/>
            </a:pPr>
            <a:r>
              <a:rPr lang="en-US" sz="2400" dirty="0" smtClean="0">
                <a:solidFill>
                  <a:srgbClr val="000000"/>
                </a:solidFill>
                <a:latin typeface="Arial"/>
                <a:ea typeface="ＭＳ Ｐゴシック" charset="0"/>
                <a:cs typeface="Arial"/>
              </a:rPr>
              <a:t>we are limited by computing, not the optics of the ice</a:t>
            </a:r>
            <a:endParaRPr lang="en-US" sz="2400" dirty="0">
              <a:solidFill>
                <a:srgbClr val="000000"/>
              </a:solidFill>
              <a:latin typeface="Arial"/>
              <a:ea typeface="ＭＳ Ｐゴシック" charset="0"/>
              <a:cs typeface="Arial"/>
            </a:endParaRPr>
          </a:p>
        </p:txBody>
      </p:sp>
    </p:spTree>
    <p:extLst>
      <p:ext uri="{BB962C8B-B14F-4D97-AF65-F5344CB8AC3E}">
        <p14:creationId xmlns:p14="http://schemas.microsoft.com/office/powerpoint/2010/main" val="137553843"/>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1"/>
          <p:cNvPicPr>
            <a:picLocks noChangeAspect="1" noChangeArrowheads="1"/>
          </p:cNvPicPr>
          <p:nvPr/>
        </p:nvPicPr>
        <p:blipFill>
          <a:blip r:embed="rId2">
            <a:extLst>
              <a:ext uri="{28A0092B-C50C-407E-A947-70E740481C1C}">
                <a14:useLocalDpi xmlns:a14="http://schemas.microsoft.com/office/drawing/2010/main" val="0"/>
              </a:ext>
            </a:extLst>
          </a:blip>
          <a:srcRect t="6561" r="6487" b="1564"/>
          <a:stretch>
            <a:fillRect/>
          </a:stretch>
        </p:blipFill>
        <p:spPr bwMode="auto">
          <a:xfrm>
            <a:off x="179388" y="2325190"/>
            <a:ext cx="5961062"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feld 5"/>
          <p:cNvSpPr txBox="1">
            <a:spLocks noChangeArrowheads="1"/>
          </p:cNvSpPr>
          <p:nvPr/>
        </p:nvSpPr>
        <p:spPr bwMode="auto">
          <a:xfrm>
            <a:off x="4859338" y="1875749"/>
            <a:ext cx="1219200" cy="40005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DeepCore</a:t>
            </a:r>
            <a:endParaRPr lang="de-DE" sz="2000" dirty="0">
              <a:solidFill>
                <a:prstClr val="black"/>
              </a:solidFill>
              <a:latin typeface="Calibri" pitchFamily="34" charset="0"/>
              <a:ea typeface="ＭＳ Ｐゴシック" charset="0"/>
              <a:cs typeface="Arial" charset="0"/>
            </a:endParaRPr>
          </a:p>
        </p:txBody>
      </p:sp>
      <p:sp>
        <p:nvSpPr>
          <p:cNvPr id="6149" name="Textfeld 6"/>
          <p:cNvSpPr txBox="1">
            <a:spLocks noChangeArrowheads="1"/>
          </p:cNvSpPr>
          <p:nvPr/>
        </p:nvSpPr>
        <p:spPr bwMode="auto">
          <a:xfrm>
            <a:off x="3419475" y="1858108"/>
            <a:ext cx="1020763" cy="40005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a:solidFill>
                  <a:prstClr val="black"/>
                </a:solidFill>
                <a:latin typeface="Calibri" pitchFamily="34" charset="0"/>
                <a:ea typeface="ＭＳ Ｐゴシック" charset="0"/>
                <a:cs typeface="Arial" charset="0"/>
              </a:rPr>
              <a:t>IceCube</a:t>
            </a:r>
            <a:endParaRPr lang="de-DE" sz="2000" dirty="0">
              <a:solidFill>
                <a:prstClr val="black"/>
              </a:solidFill>
              <a:latin typeface="Calibri" pitchFamily="34" charset="0"/>
              <a:ea typeface="ＭＳ Ｐゴシック" charset="0"/>
              <a:cs typeface="Arial" charset="0"/>
            </a:endParaRPr>
          </a:p>
        </p:txBody>
      </p:sp>
      <p:sp>
        <p:nvSpPr>
          <p:cNvPr id="6150" name="Textfeld 7"/>
          <p:cNvSpPr txBox="1">
            <a:spLocks noChangeArrowheads="1"/>
          </p:cNvSpPr>
          <p:nvPr/>
        </p:nvSpPr>
        <p:spPr bwMode="auto">
          <a:xfrm>
            <a:off x="1042988" y="1854576"/>
            <a:ext cx="2148219" cy="400110"/>
          </a:xfrm>
          <a:prstGeom prst="rect">
            <a:avLst/>
          </a:prstGeom>
          <a:noFill/>
          <a:ln w="9525">
            <a:noFill/>
            <a:miter lim="800000"/>
            <a:headEnd/>
            <a:tailEnd/>
          </a:ln>
        </p:spPr>
        <p:txBody>
          <a:bodyPr wrap="none">
            <a:spAutoFit/>
          </a:bodyPr>
          <a:lstStyle/>
          <a:p>
            <a:pPr defTabSz="914400" fontAlgn="base">
              <a:spcBef>
                <a:spcPct val="0"/>
              </a:spcBef>
              <a:spcAft>
                <a:spcPct val="0"/>
              </a:spcAft>
              <a:defRPr/>
            </a:pPr>
            <a:r>
              <a:rPr lang="de-DE" sz="2000" dirty="0" err="1" smtClean="0">
                <a:solidFill>
                  <a:prstClr val="black"/>
                </a:solidFill>
                <a:latin typeface="Calibri" pitchFamily="34" charset="0"/>
                <a:ea typeface="ＭＳ Ｐゴシック" charset="0"/>
                <a:cs typeface="Arial" charset="0"/>
              </a:rPr>
              <a:t>NGIceCube</a:t>
            </a:r>
            <a:r>
              <a:rPr lang="de-DE" sz="2000" dirty="0" smtClean="0">
                <a:solidFill>
                  <a:prstClr val="black"/>
                </a:solidFill>
                <a:latin typeface="Calibri" pitchFamily="34" charset="0"/>
                <a:ea typeface="ＭＳ Ｐゴシック" charset="0"/>
                <a:cs typeface="Arial" charset="0"/>
              </a:rPr>
              <a:t> </a:t>
            </a:r>
            <a:r>
              <a:rPr lang="de-DE" sz="2000" dirty="0">
                <a:solidFill>
                  <a:prstClr val="black"/>
                </a:solidFill>
                <a:latin typeface="Calibri" pitchFamily="34" charset="0"/>
                <a:ea typeface="ＭＳ Ｐゴシック" charset="0"/>
                <a:cs typeface="Arial" charset="0"/>
              </a:rPr>
              <a:t>(1/2/3)</a:t>
            </a:r>
          </a:p>
        </p:txBody>
      </p:sp>
      <p:cxnSp>
        <p:nvCxnSpPr>
          <p:cNvPr id="10" name="Gerade Verbindung mit Pfeil 9"/>
          <p:cNvCxnSpPr>
            <a:stCxn id="6148" idx="2"/>
          </p:cNvCxnSpPr>
          <p:nvPr/>
        </p:nvCxnSpPr>
        <p:spPr>
          <a:xfrm rot="5400000">
            <a:off x="4716463" y="2418674"/>
            <a:ext cx="895350" cy="609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Gerade Verbindung mit Pfeil 11"/>
          <p:cNvCxnSpPr/>
          <p:nvPr/>
        </p:nvCxnSpPr>
        <p:spPr>
          <a:xfrm rot="16200000" flipH="1">
            <a:off x="1575594" y="2520156"/>
            <a:ext cx="1152525" cy="2333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a:off x="3835400" y="1989138"/>
            <a:ext cx="881063" cy="6477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154" name="Rectangle 1"/>
          <p:cNvSpPr>
            <a:spLocks noChangeArrowheads="1"/>
          </p:cNvSpPr>
          <p:nvPr/>
        </p:nvSpPr>
        <p:spPr bwMode="auto">
          <a:xfrm>
            <a:off x="6084888" y="2460128"/>
            <a:ext cx="2987675" cy="3970337"/>
          </a:xfrm>
          <a:prstGeom prst="rect">
            <a:avLst/>
          </a:prstGeom>
          <a:noFill/>
          <a:ln w="9525">
            <a:noFill/>
            <a:miter lim="800000"/>
            <a:headEnd/>
            <a:tailEnd/>
          </a:ln>
        </p:spPr>
        <p:txBody>
          <a:bodyPr anchor="ctr">
            <a:spAutoFit/>
          </a:bodyPr>
          <a:lstStyle/>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1  </a:t>
            </a:r>
            <a:r>
              <a:rPr lang="de-DE" dirty="0">
                <a:solidFill>
                  <a:prstClr val="black"/>
                </a:solidFill>
                <a:latin typeface="Arial Unicode MS" pitchFamily="34" charset="-128"/>
                <a:ea typeface="ＭＳ Ｐゴシック" charset="0"/>
                <a:cs typeface="Arial" charset="0"/>
              </a:rPr>
              <a:t>(</a:t>
            </a:r>
            <a:r>
              <a:rPr lang="de-DE" dirty="0">
                <a:solidFill>
                  <a:srgbClr val="0070C0"/>
                </a:solidFill>
                <a:latin typeface="Arial Unicode MS" pitchFamily="34" charset="-128"/>
                <a:ea typeface="ＭＳ Ｐゴシック" charset="0"/>
                <a:cs typeface="Arial" charset="0"/>
              </a:rPr>
              <a:t>120m</a:t>
            </a:r>
            <a:r>
              <a:rPr lang="de-DE" dirty="0">
                <a:solidFill>
                  <a:prstClr val="black"/>
                </a:solidFill>
                <a:latin typeface="Arial Unicode MS" pitchFamily="34" charset="-128"/>
                <a:ea typeface="ＭＳ Ｐゴシック" charset="0"/>
                <a:cs typeface="Arial" charset="0"/>
              </a:rPr>
              <a:t>): </a:t>
            </a: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+ 98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(1,3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2,3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p>
          <a:p>
            <a:pPr marL="342900" indent="-342900" defTabSz="914400" fontAlgn="base">
              <a:spcBef>
                <a:spcPct val="0"/>
              </a:spcBef>
              <a:spcAft>
                <a:spcPct val="0"/>
              </a:spcAft>
              <a:defRPr/>
            </a:pPr>
            <a:endParaRPr lang="de-DE" dirty="0">
              <a:solidFill>
                <a:prstClr val="black"/>
              </a:solidFill>
              <a:latin typeface="Arial Unicode MS" pitchFamily="34" charset="-128"/>
              <a:ea typeface="ＭＳ Ｐゴシック" charset="0"/>
              <a:cs typeface="Arial" charset="0"/>
            </a:endParaRPr>
          </a:p>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2</a:t>
            </a:r>
            <a:r>
              <a:rPr lang="de-DE" dirty="0">
                <a:solidFill>
                  <a:prstClr val="black"/>
                </a:solidFill>
                <a:latin typeface="Arial Unicode MS" pitchFamily="34" charset="-128"/>
                <a:ea typeface="ＭＳ Ｐゴシック" charset="0"/>
                <a:cs typeface="Arial" charset="0"/>
              </a:rPr>
              <a:t> (</a:t>
            </a:r>
            <a:r>
              <a:rPr lang="de-DE" dirty="0">
                <a:solidFill>
                  <a:srgbClr val="0070C0"/>
                </a:solidFill>
                <a:latin typeface="Arial Unicode MS" pitchFamily="34" charset="-128"/>
                <a:ea typeface="ＭＳ Ｐゴシック" charset="0"/>
                <a:cs typeface="Arial" charset="0"/>
              </a:rPr>
              <a:t>240m</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+ 99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(5,3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6,3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p>
          <a:p>
            <a:pPr marL="342900" indent="-342900" defTabSz="914400" fontAlgn="base">
              <a:spcBef>
                <a:spcPct val="0"/>
              </a:spcBef>
              <a:spcAft>
                <a:spcPct val="0"/>
              </a:spcAft>
              <a:defRPr/>
            </a:pPr>
            <a:endParaRPr lang="de-DE" dirty="0">
              <a:solidFill>
                <a:prstClr val="black"/>
              </a:solidFill>
              <a:latin typeface="Arial Unicode MS" pitchFamily="34" charset="-128"/>
              <a:ea typeface="ＭＳ Ｐゴシック" charset="0"/>
              <a:cs typeface="Arial" charset="0"/>
            </a:endParaRPr>
          </a:p>
          <a:p>
            <a:pPr marL="342900" indent="-342900" defTabSz="914400" fontAlgn="base">
              <a:spcBef>
                <a:spcPct val="0"/>
              </a:spcBef>
              <a:spcAft>
                <a:spcPct val="0"/>
              </a:spcAft>
              <a:defRPr/>
            </a:pPr>
            <a:r>
              <a:rPr lang="de-DE" b="1" dirty="0" err="1">
                <a:solidFill>
                  <a:prstClr val="black"/>
                </a:solidFill>
                <a:latin typeface="Arial Unicode MS" pitchFamily="34" charset="-128"/>
                <a:ea typeface="ＭＳ Ｐゴシック" charset="0"/>
                <a:cs typeface="Arial" charset="0"/>
              </a:rPr>
              <a:t>Spacing</a:t>
            </a:r>
            <a:r>
              <a:rPr lang="de-DE" b="1" dirty="0">
                <a:solidFill>
                  <a:prstClr val="black"/>
                </a:solidFill>
                <a:latin typeface="Arial Unicode MS" pitchFamily="34" charset="-128"/>
                <a:ea typeface="ＭＳ Ｐゴシック" charset="0"/>
                <a:cs typeface="Arial" charset="0"/>
              </a:rPr>
              <a:t> 3</a:t>
            </a:r>
            <a:r>
              <a:rPr lang="de-DE" dirty="0">
                <a:solidFill>
                  <a:prstClr val="black"/>
                </a:solidFill>
                <a:latin typeface="Arial Unicode MS" pitchFamily="34" charset="-128"/>
                <a:ea typeface="ＭＳ Ｐゴシック" charset="0"/>
                <a:cs typeface="Arial" charset="0"/>
              </a:rPr>
              <a:t> (</a:t>
            </a:r>
            <a:r>
              <a:rPr lang="de-DE" dirty="0">
                <a:solidFill>
                  <a:srgbClr val="0070C0"/>
                </a:solidFill>
                <a:latin typeface="Arial Unicode MS" pitchFamily="34" charset="-128"/>
                <a:ea typeface="ＭＳ Ｐゴシック" charset="0"/>
                <a:cs typeface="Arial" charset="0"/>
              </a:rPr>
              <a:t>360m</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err="1">
                <a:solidFill>
                  <a:prstClr val="black"/>
                </a:solidFill>
                <a:latin typeface="Arial Unicode MS" pitchFamily="34" charset="-128"/>
                <a:ea typeface="ＭＳ Ｐゴシック" charset="0"/>
                <a:cs typeface="Arial" charset="0"/>
              </a:rPr>
              <a:t>IceCube</a:t>
            </a:r>
            <a:r>
              <a:rPr lang="de-DE" dirty="0">
                <a:solidFill>
                  <a:prstClr val="black"/>
                </a:solidFill>
                <a:latin typeface="Arial Unicode MS" pitchFamily="34" charset="-128"/>
                <a:ea typeface="ＭＳ Ｐゴシック" charset="0"/>
                <a:cs typeface="Arial" charset="0"/>
              </a:rPr>
              <a:t>  (1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prstClr val="black"/>
                </a:solidFill>
                <a:latin typeface="Arial Unicode MS" pitchFamily="34" charset="-128"/>
                <a:ea typeface="ＭＳ Ｐゴシック" charset="0"/>
                <a:cs typeface="Arial" charset="0"/>
              </a:rPr>
              <a:t>+ 95 </a:t>
            </a:r>
            <a:r>
              <a:rPr lang="de-DE" dirty="0" err="1">
                <a:solidFill>
                  <a:prstClr val="black"/>
                </a:solidFill>
                <a:latin typeface="Arial Unicode MS" pitchFamily="34" charset="-128"/>
                <a:ea typeface="ＭＳ Ｐゴシック" charset="0"/>
                <a:cs typeface="Arial" charset="0"/>
              </a:rPr>
              <a:t>strings</a:t>
            </a:r>
            <a:r>
              <a:rPr lang="de-DE" dirty="0">
                <a:solidFill>
                  <a:prstClr val="black"/>
                </a:solidFill>
                <a:latin typeface="Arial Unicode MS" pitchFamily="34" charset="-128"/>
                <a:ea typeface="ＭＳ Ｐゴシック" charset="0"/>
                <a:cs typeface="Arial" charset="0"/>
              </a:rPr>
              <a:t> (11,6 km</a:t>
            </a:r>
            <a:r>
              <a:rPr lang="de-DE" baseline="30000" dirty="0">
                <a:solidFill>
                  <a:prstClr val="black"/>
                </a:solidFill>
                <a:latin typeface="Arial Unicode MS" pitchFamily="34" charset="-128"/>
                <a:ea typeface="ＭＳ Ｐゴシック" charset="0"/>
                <a:cs typeface="Arial" charset="0"/>
              </a:rPr>
              <a:t>3</a:t>
            </a:r>
            <a:r>
              <a:rPr lang="de-DE" dirty="0">
                <a:solidFill>
                  <a:prstClr val="black"/>
                </a:solidFill>
                <a:latin typeface="Arial Unicode MS" pitchFamily="34" charset="-128"/>
                <a:ea typeface="ＭＳ Ｐゴシック" charset="0"/>
                <a:cs typeface="Arial" charset="0"/>
              </a:rPr>
              <a:t>) </a:t>
            </a:r>
            <a:br>
              <a:rPr lang="de-DE" dirty="0">
                <a:solidFill>
                  <a:prstClr val="black"/>
                </a:solidFill>
                <a:latin typeface="Arial Unicode MS" pitchFamily="34" charset="-128"/>
                <a:ea typeface="ＭＳ Ｐゴシック" charset="0"/>
                <a:cs typeface="Arial" charset="0"/>
              </a:rPr>
            </a:br>
            <a:r>
              <a:rPr lang="de-DE" dirty="0">
                <a:solidFill>
                  <a:srgbClr val="FF0000"/>
                </a:solidFill>
                <a:latin typeface="Arial Unicode MS" pitchFamily="34" charset="-128"/>
                <a:ea typeface="ＭＳ Ｐゴシック" charset="0"/>
                <a:cs typeface="Arial" charset="0"/>
              </a:rPr>
              <a:t>= 12,6 km</a:t>
            </a:r>
            <a:r>
              <a:rPr lang="de-DE" baseline="30000" dirty="0">
                <a:solidFill>
                  <a:srgbClr val="FF0000"/>
                </a:solidFill>
                <a:latin typeface="Arial Unicode MS" pitchFamily="34" charset="-128"/>
                <a:ea typeface="ＭＳ Ｐゴシック" charset="0"/>
                <a:cs typeface="Arial" charset="0"/>
              </a:rPr>
              <a:t>3</a:t>
            </a:r>
            <a:r>
              <a:rPr lang="de-DE" dirty="0">
                <a:solidFill>
                  <a:srgbClr val="FF0000"/>
                </a:solidFill>
                <a:latin typeface="Arial Unicode MS" pitchFamily="34" charset="-128"/>
                <a:ea typeface="ＭＳ Ｐゴシック" charset="0"/>
                <a:cs typeface="Arial" charset="0"/>
              </a:rPr>
              <a:t> </a:t>
            </a:r>
            <a:endParaRPr lang="de-DE" sz="4000" dirty="0">
              <a:solidFill>
                <a:srgbClr val="FF0000"/>
              </a:solidFill>
              <a:latin typeface="Arial" pitchFamily="34" charset="0"/>
              <a:ea typeface="ＭＳ Ｐゴシック" charset="0"/>
              <a:cs typeface="Arial" charset="0"/>
            </a:endParaRPr>
          </a:p>
        </p:txBody>
      </p:sp>
      <p:cxnSp>
        <p:nvCxnSpPr>
          <p:cNvPr id="11" name="Gerade Verbindung mit Pfeil 10"/>
          <p:cNvCxnSpPr/>
          <p:nvPr/>
        </p:nvCxnSpPr>
        <p:spPr>
          <a:xfrm>
            <a:off x="2051050" y="2060575"/>
            <a:ext cx="1152525" cy="10810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stCxn id="6150" idx="2"/>
          </p:cNvCxnSpPr>
          <p:nvPr/>
        </p:nvCxnSpPr>
        <p:spPr>
          <a:xfrm>
            <a:off x="2117098" y="2254686"/>
            <a:ext cx="1734177" cy="57620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3244" name="TextBox 14"/>
          <p:cNvSpPr txBox="1">
            <a:spLocks noChangeArrowheads="1"/>
          </p:cNvSpPr>
          <p:nvPr/>
        </p:nvSpPr>
        <p:spPr bwMode="auto">
          <a:xfrm>
            <a:off x="376080" y="657620"/>
            <a:ext cx="8061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defTabSz="914400" eaLnBrk="1" fontAlgn="base" hangingPunct="1">
              <a:spcBef>
                <a:spcPct val="0"/>
              </a:spcBef>
              <a:spcAft>
                <a:spcPct val="0"/>
              </a:spcAft>
            </a:pPr>
            <a:r>
              <a:rPr lang="en-US" sz="2400" dirty="0" smtClean="0">
                <a:solidFill>
                  <a:prstClr val="black"/>
                </a:solidFill>
              </a:rPr>
              <a:t>(increase in threshold not important: only eliminates</a:t>
            </a:r>
            <a:r>
              <a:rPr lang="en-US" sz="2400" dirty="0">
                <a:solidFill>
                  <a:prstClr val="black"/>
                </a:solidFill>
              </a:rPr>
              <a:t> </a:t>
            </a:r>
            <a:r>
              <a:rPr lang="en-US" sz="2400" dirty="0" smtClean="0">
                <a:solidFill>
                  <a:prstClr val="black"/>
                </a:solidFill>
              </a:rPr>
              <a:t>energies where atmospheric background dominates)</a:t>
            </a:r>
          </a:p>
        </p:txBody>
      </p:sp>
      <p:cxnSp>
        <p:nvCxnSpPr>
          <p:cNvPr id="18" name="Straight Arrow Connector 17"/>
          <p:cNvCxnSpPr/>
          <p:nvPr/>
        </p:nvCxnSpPr>
        <p:spPr>
          <a:xfrm flipH="1">
            <a:off x="1008240" y="1712415"/>
            <a:ext cx="4953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31000" y="93108"/>
            <a:ext cx="8899016" cy="523220"/>
          </a:xfrm>
          <a:prstGeom prst="rect">
            <a:avLst/>
          </a:prstGeom>
          <a:solidFill>
            <a:schemeClr val="bg1">
              <a:lumMod val="65000"/>
            </a:schemeClr>
          </a:solidFill>
        </p:spPr>
        <p:txBody>
          <a:bodyPr wrap="none" rtlCol="0">
            <a:spAutoFit/>
          </a:bodyPr>
          <a:lstStyle/>
          <a:p>
            <a:r>
              <a:rPr lang="en-US" sz="2800" dirty="0">
                <a:latin typeface="Arial"/>
                <a:cs typeface="Arial"/>
              </a:rPr>
              <a:t>m</a:t>
            </a:r>
            <a:r>
              <a:rPr lang="en-US" sz="2800" dirty="0" smtClean="0">
                <a:latin typeface="Arial"/>
                <a:cs typeface="Arial"/>
              </a:rPr>
              <a:t>easured optical properties </a:t>
            </a:r>
            <a:r>
              <a:rPr lang="en-US" sz="2800" dirty="0" smtClean="0">
                <a:latin typeface="Arial"/>
                <a:cs typeface="Arial"/>
                <a:sym typeface="Wingdings"/>
              </a:rPr>
              <a:t> twice the string spacing</a:t>
            </a:r>
            <a:endParaRPr lang="en-US" sz="2800" dirty="0">
              <a:latin typeface="Arial"/>
              <a:cs typeface="Arial"/>
            </a:endParaRPr>
          </a:p>
        </p:txBody>
      </p:sp>
    </p:spTree>
    <p:extLst>
      <p:ext uri="{BB962C8B-B14F-4D97-AF65-F5344CB8AC3E}">
        <p14:creationId xmlns:p14="http://schemas.microsoft.com/office/powerpoint/2010/main" val="3424788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0508" y="348269"/>
            <a:ext cx="8738807" cy="6321914"/>
          </a:xfrm>
          <a:prstGeom prst="rect">
            <a:avLst/>
          </a:prstGeom>
        </p:spPr>
      </p:pic>
      <p:sp>
        <p:nvSpPr>
          <p:cNvPr id="3" name="Rectangle 2"/>
          <p:cNvSpPr/>
          <p:nvPr/>
        </p:nvSpPr>
        <p:spPr>
          <a:xfrm>
            <a:off x="6833981" y="2205924"/>
            <a:ext cx="2105334" cy="1169808"/>
          </a:xfrm>
          <a:prstGeom prst="rect">
            <a:avLst/>
          </a:prstGeom>
          <a:solidFill>
            <a:schemeClr val="bg1">
              <a:lumMod val="65000"/>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8220828" y="6049580"/>
            <a:ext cx="903153" cy="451212"/>
          </a:xfrm>
          <a:prstGeom prst="rect">
            <a:avLst/>
          </a:prstGeom>
          <a:solidFill>
            <a:schemeClr val="bg1"/>
          </a:solidFill>
          <a:ln>
            <a:noFill/>
          </a:ln>
        </p:spPr>
        <p:txBody>
          <a:bodyPr wrap="square" rtlCol="0">
            <a:spAutoFit/>
          </a:bodyPr>
          <a:lstStyle/>
          <a:p>
            <a:endParaRPr lang="en-US" dirty="0"/>
          </a:p>
        </p:txBody>
      </p:sp>
      <p:sp>
        <p:nvSpPr>
          <p:cNvPr id="5" name="TextBox 4"/>
          <p:cNvSpPr txBox="1"/>
          <p:nvPr/>
        </p:nvSpPr>
        <p:spPr>
          <a:xfrm>
            <a:off x="5848150" y="5815635"/>
            <a:ext cx="3099489" cy="646331"/>
          </a:xfrm>
          <a:prstGeom prst="rect">
            <a:avLst/>
          </a:prstGeom>
          <a:solidFill>
            <a:schemeClr val="bg1">
              <a:lumMod val="85000"/>
            </a:schemeClr>
          </a:solidFill>
        </p:spPr>
        <p:txBody>
          <a:bodyPr wrap="none" rtlCol="0">
            <a:spAutoFit/>
          </a:bodyPr>
          <a:lstStyle/>
          <a:p>
            <a:r>
              <a:rPr lang="en-US" dirty="0" smtClean="0"/>
              <a:t>instrumented volume: x 10</a:t>
            </a:r>
          </a:p>
          <a:p>
            <a:r>
              <a:rPr lang="en-US" dirty="0" smtClean="0"/>
              <a:t>angular resolution: 0.3 degrees</a:t>
            </a:r>
            <a:endParaRPr lang="en-US" dirty="0"/>
          </a:p>
        </p:txBody>
      </p:sp>
    </p:spTree>
    <p:extLst>
      <p:ext uri="{BB962C8B-B14F-4D97-AF65-F5344CB8AC3E}">
        <p14:creationId xmlns:p14="http://schemas.microsoft.com/office/powerpoint/2010/main" val="1396700789"/>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4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0800"/>
            <a:ext cx="7543800" cy="668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Rectangle 1"/>
          <p:cNvSpPr/>
          <p:nvPr/>
        </p:nvSpPr>
        <p:spPr>
          <a:xfrm>
            <a:off x="3474398" y="3244334"/>
            <a:ext cx="1917374" cy="369332"/>
          </a:xfrm>
          <a:prstGeom prst="rect">
            <a:avLst/>
          </a:prstGeom>
        </p:spPr>
        <p:txBody>
          <a:bodyPr wrap="none">
            <a:spAutoFit/>
          </a:bodyPr>
          <a:lstStyle/>
          <a:p>
            <a:r>
              <a:rPr lang="en-US" dirty="0">
                <a:hlinkClick r:id="rId4"/>
              </a:rPr>
              <a:t>arXiv:0904.1309</a:t>
            </a:r>
            <a:endParaRPr lang="en-US" dirty="0"/>
          </a:p>
        </p:txBody>
      </p:sp>
      <p:sp>
        <p:nvSpPr>
          <p:cNvPr id="3" name="TextBox 2"/>
          <p:cNvSpPr txBox="1"/>
          <p:nvPr/>
        </p:nvSpPr>
        <p:spPr>
          <a:xfrm>
            <a:off x="185212" y="138911"/>
            <a:ext cx="1492265" cy="584776"/>
          </a:xfrm>
          <a:prstGeom prst="rect">
            <a:avLst/>
          </a:prstGeom>
          <a:noFill/>
        </p:spPr>
        <p:txBody>
          <a:bodyPr wrap="none" rtlCol="0">
            <a:spAutoFit/>
          </a:bodyPr>
          <a:lstStyle/>
          <a:p>
            <a:r>
              <a:rPr lang="en-US" sz="1400" dirty="0"/>
              <a:t>arXiv:0904.1309</a:t>
            </a:r>
          </a:p>
          <a:p>
            <a:endParaRPr lang="en-US" dirty="0"/>
          </a:p>
        </p:txBody>
      </p:sp>
      <p:sp>
        <p:nvSpPr>
          <p:cNvPr id="4" name="Rectangle 3"/>
          <p:cNvSpPr/>
          <p:nvPr/>
        </p:nvSpPr>
        <p:spPr>
          <a:xfrm>
            <a:off x="1832272" y="77261"/>
            <a:ext cx="4041583" cy="392398"/>
          </a:xfrm>
          <a:prstGeom prst="rect">
            <a:avLst/>
          </a:prstGeom>
          <a:noFill/>
          <a:ln w="127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8568199"/>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42473" y="562128"/>
            <a:ext cx="8859053" cy="6295872"/>
          </a:xfrm>
          <a:prstGeom prst="rect">
            <a:avLst/>
          </a:prstGeom>
        </p:spPr>
      </p:pic>
      <p:sp>
        <p:nvSpPr>
          <p:cNvPr id="12" name="Rectangle 11"/>
          <p:cNvSpPr/>
          <p:nvPr/>
        </p:nvSpPr>
        <p:spPr>
          <a:xfrm>
            <a:off x="4013938" y="3720000"/>
            <a:ext cx="4188027" cy="1470282"/>
          </a:xfrm>
          <a:prstGeom prst="rect">
            <a:avLst/>
          </a:prstGeom>
          <a:solidFill>
            <a:schemeClr val="tx1">
              <a:alpha val="12000"/>
            </a:schemeClr>
          </a:solidFill>
          <a:ln w="76200" cap="flat" cmpd="sng" algn="ctr">
            <a:no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84307" y="278024"/>
            <a:ext cx="8398628" cy="523220"/>
          </a:xfrm>
          <a:prstGeom prst="rect">
            <a:avLst/>
          </a:prstGeom>
          <a:noFill/>
        </p:spPr>
        <p:txBody>
          <a:bodyPr wrap="none" rtlCol="0">
            <a:spAutoFit/>
          </a:bodyPr>
          <a:lstStyle/>
          <a:p>
            <a:r>
              <a:rPr lang="en-US" sz="2800" dirty="0" smtClean="0">
                <a:latin typeface="Arial"/>
                <a:cs typeface="Arial"/>
              </a:rPr>
              <a:t>combined next-generation </a:t>
            </a:r>
            <a:r>
              <a:rPr lang="en-US" sz="2800" dirty="0" err="1" smtClean="0">
                <a:latin typeface="Arial"/>
                <a:cs typeface="Arial"/>
              </a:rPr>
              <a:t>IceCube</a:t>
            </a:r>
            <a:r>
              <a:rPr lang="en-US" sz="2800" dirty="0" smtClean="0">
                <a:latin typeface="Arial"/>
                <a:cs typeface="Arial"/>
              </a:rPr>
              <a:t> + radio window</a:t>
            </a:r>
            <a:endParaRPr lang="en-US" sz="2800" dirty="0">
              <a:latin typeface="Arial"/>
              <a:cs typeface="Arial"/>
            </a:endParaRPr>
          </a:p>
        </p:txBody>
      </p:sp>
    </p:spTree>
    <p:extLst>
      <p:ext uri="{BB962C8B-B14F-4D97-AF65-F5344CB8AC3E}">
        <p14:creationId xmlns:p14="http://schemas.microsoft.com/office/powerpoint/2010/main" val="4435157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noChangeAspect="1"/>
          </p:cNvGrpSpPr>
          <p:nvPr/>
        </p:nvGrpSpPr>
        <p:grpSpPr>
          <a:xfrm>
            <a:off x="1685108" y="94430"/>
            <a:ext cx="5829442" cy="6786097"/>
            <a:chOff x="3468690" y="281637"/>
            <a:chExt cx="5611272" cy="6532123"/>
          </a:xfrm>
        </p:grpSpPr>
        <p:pic>
          <p:nvPicPr>
            <p:cNvPr id="4" name="Picture 3" descr="Spectrum2013 copy.png"/>
            <p:cNvPicPr>
              <a:picLocks noChangeAspect="1"/>
            </p:cNvPicPr>
            <p:nvPr/>
          </p:nvPicPr>
          <p:blipFill>
            <a:blip r:embed="rId2"/>
            <a:stretch>
              <a:fillRect/>
            </a:stretch>
          </p:blipFill>
          <p:spPr>
            <a:xfrm>
              <a:off x="3468690" y="281637"/>
              <a:ext cx="5611272" cy="6532123"/>
            </a:xfrm>
            <a:prstGeom prst="rect">
              <a:avLst/>
            </a:prstGeom>
          </p:spPr>
        </p:pic>
        <p:sp>
          <p:nvSpPr>
            <p:cNvPr id="5" name="Text Box 5"/>
            <p:cNvSpPr txBox="1">
              <a:spLocks noChangeArrowheads="1"/>
            </p:cNvSpPr>
            <p:nvPr/>
          </p:nvSpPr>
          <p:spPr bwMode="auto">
            <a:xfrm>
              <a:off x="7747633" y="6154907"/>
              <a:ext cx="194022" cy="474872"/>
            </a:xfrm>
            <a:prstGeom prst="rect">
              <a:avLst/>
            </a:prstGeom>
            <a:noFill/>
            <a:ln w="9525">
              <a:noFill/>
              <a:miter lim="800000"/>
              <a:headEnd/>
              <a:tailEnd/>
            </a:ln>
            <a:effectLst/>
          </p:spPr>
          <p:txBody>
            <a:bodyPr wrap="square" lIns="95029" tIns="47514" rIns="95029" bIns="47514">
              <a:prstTxWarp prst="textNoShape">
                <a:avLst/>
              </a:prstTxWarp>
              <a:spAutoFit/>
            </a:bodyPr>
            <a:lstStyle/>
            <a:p>
              <a:pPr defTabSz="952026"/>
              <a:endParaRPr lang="en-US" dirty="0">
                <a:solidFill>
                  <a:srgbClr val="000000"/>
                </a:solidFill>
                <a:latin typeface="Times" pitchFamily="-65" charset="0"/>
              </a:endParaRPr>
            </a:p>
          </p:txBody>
        </p:sp>
        <p:sp>
          <p:nvSpPr>
            <p:cNvPr id="6" name="Text Box 5"/>
            <p:cNvSpPr txBox="1">
              <a:spLocks noChangeArrowheads="1"/>
            </p:cNvSpPr>
            <p:nvPr/>
          </p:nvSpPr>
          <p:spPr bwMode="auto">
            <a:xfrm>
              <a:off x="8670925" y="6178412"/>
              <a:ext cx="184150" cy="461963"/>
            </a:xfrm>
            <a:prstGeom prst="rect">
              <a:avLst/>
            </a:prstGeom>
            <a:noFill/>
            <a:ln w="9525">
              <a:noFill/>
              <a:miter lim="800000"/>
              <a:headEnd/>
              <a:tailEnd/>
            </a:ln>
          </p:spPr>
          <p:txBody>
            <a:bodyPr wrap="square" lIns="91435" tIns="45718" rIns="91435" bIns="45718">
              <a:prstTxWarp prst="textNoShape">
                <a:avLst/>
              </a:prstTxWarp>
              <a:spAutoFit/>
            </a:bodyPr>
            <a:lstStyle/>
            <a:p>
              <a:pPr defTabSz="912813"/>
              <a:endParaRPr lang="en-US">
                <a:solidFill>
                  <a:srgbClr val="000000"/>
                </a:solidFill>
                <a:latin typeface="Times" pitchFamily="-84" charset="0"/>
              </a:endParaRPr>
            </a:p>
          </p:txBody>
        </p:sp>
        <p:cxnSp>
          <p:nvCxnSpPr>
            <p:cNvPr id="7" name="Straight Connector 6"/>
            <p:cNvCxnSpPr/>
            <p:nvPr/>
          </p:nvCxnSpPr>
          <p:spPr>
            <a:xfrm>
              <a:off x="6108700" y="4848087"/>
              <a:ext cx="952500" cy="12700"/>
            </a:xfrm>
            <a:prstGeom prst="line">
              <a:avLst/>
            </a:prstGeom>
            <a:ln w="57150" cap="flat" cmpd="sng" algn="ctr">
              <a:solidFill>
                <a:schemeClr val="tx2"/>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7391400" y="4944224"/>
              <a:ext cx="1293283" cy="505883"/>
            </a:xfrm>
            <a:custGeom>
              <a:avLst/>
              <a:gdLst>
                <a:gd name="connsiteX0" fmla="*/ 0 w 1293283"/>
                <a:gd name="connsiteY0" fmla="*/ 505883 h 505883"/>
                <a:gd name="connsiteX1" fmla="*/ 304800 w 1293283"/>
                <a:gd name="connsiteY1" fmla="*/ 175683 h 505883"/>
                <a:gd name="connsiteX2" fmla="*/ 698500 w 1293283"/>
                <a:gd name="connsiteY2" fmla="*/ 23283 h 505883"/>
                <a:gd name="connsiteX3" fmla="*/ 939800 w 1293283"/>
                <a:gd name="connsiteY3" fmla="*/ 35983 h 505883"/>
                <a:gd name="connsiteX4" fmla="*/ 1143000 w 1293283"/>
                <a:gd name="connsiteY4" fmla="*/ 124883 h 505883"/>
                <a:gd name="connsiteX5" fmla="*/ 1270000 w 1293283"/>
                <a:gd name="connsiteY5" fmla="*/ 277283 h 505883"/>
                <a:gd name="connsiteX6" fmla="*/ 1282700 w 1293283"/>
                <a:gd name="connsiteY6" fmla="*/ 315383 h 50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3283" h="505883">
                  <a:moveTo>
                    <a:pt x="0" y="505883"/>
                  </a:moveTo>
                  <a:cubicBezTo>
                    <a:pt x="94191" y="380999"/>
                    <a:pt x="188383" y="256116"/>
                    <a:pt x="304800" y="175683"/>
                  </a:cubicBezTo>
                  <a:cubicBezTo>
                    <a:pt x="421217" y="95250"/>
                    <a:pt x="592667" y="46566"/>
                    <a:pt x="698500" y="23283"/>
                  </a:cubicBezTo>
                  <a:cubicBezTo>
                    <a:pt x="804333" y="0"/>
                    <a:pt x="865717" y="19050"/>
                    <a:pt x="939800" y="35983"/>
                  </a:cubicBezTo>
                  <a:cubicBezTo>
                    <a:pt x="1013883" y="52916"/>
                    <a:pt x="1087967" y="84666"/>
                    <a:pt x="1143000" y="124883"/>
                  </a:cubicBezTo>
                  <a:cubicBezTo>
                    <a:pt x="1198033" y="165100"/>
                    <a:pt x="1246717" y="245533"/>
                    <a:pt x="1270000" y="277283"/>
                  </a:cubicBezTo>
                  <a:cubicBezTo>
                    <a:pt x="1293283" y="309033"/>
                    <a:pt x="1282700" y="315383"/>
                    <a:pt x="1282700" y="315383"/>
                  </a:cubicBezTo>
                </a:path>
              </a:pathLst>
            </a:custGeom>
            <a:ln w="76200" cap="flat" cmpd="sng" algn="ctr">
              <a:solidFill>
                <a:srgbClr val="0000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lvl1pPr>
                <a:defRPr>
                  <a:solidFill>
                    <a:schemeClr val="tx1"/>
                  </a:solidFill>
                  <a:latin typeface="+mn-lt"/>
                  <a:ea typeface="+mn-ea"/>
                  <a:cs typeface="+mn-cs"/>
                </a:defRPr>
              </a:lvl1pPr>
              <a:lvl2pPr>
                <a:defRPr>
                  <a:solidFill>
                    <a:schemeClr val="tx1"/>
                  </a:solidFill>
                  <a:latin typeface="+mn-lt"/>
                  <a:ea typeface="+mn-ea"/>
                  <a:cs typeface="+mn-cs"/>
                </a:defRPr>
              </a:lvl2pPr>
              <a:lvl3pPr>
                <a:defRPr>
                  <a:solidFill>
                    <a:schemeClr val="tx1"/>
                  </a:solidFill>
                  <a:latin typeface="+mn-lt"/>
                  <a:ea typeface="+mn-ea"/>
                  <a:cs typeface="+mn-cs"/>
                </a:defRPr>
              </a:lvl3pPr>
              <a:lvl4pPr>
                <a:defRPr>
                  <a:solidFill>
                    <a:schemeClr val="tx1"/>
                  </a:solidFill>
                  <a:latin typeface="+mn-lt"/>
                  <a:ea typeface="+mn-ea"/>
                  <a:cs typeface="+mn-cs"/>
                </a:defRPr>
              </a:lvl4pPr>
              <a:lvl5pPr>
                <a:defRPr>
                  <a:solidFill>
                    <a:schemeClr val="tx1"/>
                  </a:solidFill>
                  <a:latin typeface="+mn-lt"/>
                  <a:ea typeface="+mn-ea"/>
                  <a:cs typeface="+mn-cs"/>
                </a:defRPr>
              </a:lvl5pPr>
              <a:lvl6pPr>
                <a:defRPr>
                  <a:solidFill>
                    <a:schemeClr val="tx1"/>
                  </a:solidFill>
                  <a:latin typeface="+mn-lt"/>
                  <a:ea typeface="+mn-ea"/>
                  <a:cs typeface="+mn-cs"/>
                </a:defRPr>
              </a:lvl6pPr>
              <a:lvl7pPr>
                <a:defRPr>
                  <a:solidFill>
                    <a:schemeClr val="tx1"/>
                  </a:solidFill>
                  <a:latin typeface="+mn-lt"/>
                  <a:ea typeface="+mn-ea"/>
                  <a:cs typeface="+mn-cs"/>
                </a:defRPr>
              </a:lvl7pPr>
              <a:lvl8pPr>
                <a:defRPr>
                  <a:solidFill>
                    <a:schemeClr val="tx1"/>
                  </a:solidFill>
                  <a:latin typeface="+mn-lt"/>
                  <a:ea typeface="+mn-ea"/>
                  <a:cs typeface="+mn-cs"/>
                </a:defRPr>
              </a:lvl8pPr>
              <a:lvl9pPr>
                <a:defRPr>
                  <a:solidFill>
                    <a:schemeClr val="tx1"/>
                  </a:solidFill>
                  <a:latin typeface="+mn-lt"/>
                  <a:ea typeface="+mn-ea"/>
                  <a:cs typeface="+mn-cs"/>
                </a:defRPr>
              </a:lvl9pPr>
            </a:lstStyle>
            <a:p>
              <a:pPr algn="ctr"/>
              <a:endParaRPr lang="en-US">
                <a:solidFill>
                  <a:srgbClr val="000000"/>
                </a:solidFill>
                <a:latin typeface="Arial"/>
              </a:endParaRPr>
            </a:p>
          </p:txBody>
        </p:sp>
        <p:sp>
          <p:nvSpPr>
            <p:cNvPr id="9" name="Text Box 5"/>
            <p:cNvSpPr txBox="1">
              <a:spLocks noChangeArrowheads="1"/>
            </p:cNvSpPr>
            <p:nvPr/>
          </p:nvSpPr>
          <p:spPr bwMode="auto">
            <a:xfrm>
              <a:off x="8648643" y="6212024"/>
              <a:ext cx="184150" cy="461963"/>
            </a:xfrm>
            <a:prstGeom prst="rect">
              <a:avLst/>
            </a:prstGeom>
            <a:noFill/>
            <a:ln w="9525">
              <a:noFill/>
              <a:miter lim="800000"/>
              <a:headEnd/>
              <a:tailEnd/>
            </a:ln>
          </p:spPr>
          <p:txBody>
            <a:bodyPr wrap="square" lIns="91435" tIns="45718" rIns="91435" bIns="45718">
              <a:prstTxWarp prst="textNoShape">
                <a:avLst/>
              </a:prstTxWarp>
              <a:spAutoFit/>
            </a:bodyPr>
            <a:lstStyle/>
            <a:p>
              <a:pPr defTabSz="912813"/>
              <a:endParaRPr lang="en-US">
                <a:solidFill>
                  <a:srgbClr val="000000"/>
                </a:solidFill>
                <a:latin typeface="Times" pitchFamily="-84" charset="0"/>
              </a:endParaRPr>
            </a:p>
          </p:txBody>
        </p:sp>
        <p:cxnSp>
          <p:nvCxnSpPr>
            <p:cNvPr id="10" name="Straight Connector 9"/>
            <p:cNvCxnSpPr/>
            <p:nvPr/>
          </p:nvCxnSpPr>
          <p:spPr>
            <a:xfrm>
              <a:off x="5057531" y="4729901"/>
              <a:ext cx="1574434" cy="1315654"/>
            </a:xfrm>
            <a:prstGeom prst="line">
              <a:avLst/>
            </a:prstGeom>
            <a:ln w="76200" cap="flat" cmpd="sng" algn="ctr">
              <a:solidFill>
                <a:schemeClr val="accent4">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Freeform 10"/>
            <p:cNvSpPr/>
            <p:nvPr/>
          </p:nvSpPr>
          <p:spPr>
            <a:xfrm>
              <a:off x="5088467" y="2794000"/>
              <a:ext cx="1134533" cy="2082800"/>
            </a:xfrm>
            <a:custGeom>
              <a:avLst/>
              <a:gdLst>
                <a:gd name="connsiteX0" fmla="*/ 0 w 1134533"/>
                <a:gd name="connsiteY0" fmla="*/ 0 h 2082800"/>
                <a:gd name="connsiteX1" fmla="*/ 270933 w 1134533"/>
                <a:gd name="connsiteY1" fmla="*/ 431800 h 2082800"/>
                <a:gd name="connsiteX2" fmla="*/ 601133 w 1134533"/>
                <a:gd name="connsiteY2" fmla="*/ 990600 h 2082800"/>
                <a:gd name="connsiteX3" fmla="*/ 821266 w 1134533"/>
                <a:gd name="connsiteY3" fmla="*/ 1413933 h 2082800"/>
                <a:gd name="connsiteX4" fmla="*/ 1041400 w 1134533"/>
                <a:gd name="connsiteY4" fmla="*/ 1879600 h 2082800"/>
                <a:gd name="connsiteX5" fmla="*/ 1134533 w 1134533"/>
                <a:gd name="connsiteY5" fmla="*/ 2082800 h 208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4533" h="2082800">
                  <a:moveTo>
                    <a:pt x="0" y="0"/>
                  </a:moveTo>
                  <a:cubicBezTo>
                    <a:pt x="85372" y="133350"/>
                    <a:pt x="170744" y="266700"/>
                    <a:pt x="270933" y="431800"/>
                  </a:cubicBezTo>
                  <a:cubicBezTo>
                    <a:pt x="371122" y="596900"/>
                    <a:pt x="509411" y="826911"/>
                    <a:pt x="601133" y="990600"/>
                  </a:cubicBezTo>
                  <a:cubicBezTo>
                    <a:pt x="692855" y="1154289"/>
                    <a:pt x="747888" y="1265766"/>
                    <a:pt x="821266" y="1413933"/>
                  </a:cubicBezTo>
                  <a:cubicBezTo>
                    <a:pt x="894644" y="1562100"/>
                    <a:pt x="989189" y="1768122"/>
                    <a:pt x="1041400" y="1879600"/>
                  </a:cubicBezTo>
                  <a:cubicBezTo>
                    <a:pt x="1093611" y="1991078"/>
                    <a:pt x="1134533" y="2082800"/>
                    <a:pt x="1134533" y="2082800"/>
                  </a:cubicBezTo>
                </a:path>
              </a:pathLst>
            </a:custGeom>
            <a:ln w="57150" cap="flat" cmpd="sng" algn="ctr">
              <a:solidFill>
                <a:schemeClr val="accent2">
                  <a:lumMod val="7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lvl1pPr>
                <a:defRPr>
                  <a:solidFill>
                    <a:schemeClr val="tx1"/>
                  </a:solidFill>
                  <a:latin typeface="+mn-lt"/>
                  <a:ea typeface="+mn-ea"/>
                  <a:cs typeface="+mn-cs"/>
                </a:defRPr>
              </a:lvl1pPr>
              <a:lvl2pPr>
                <a:defRPr>
                  <a:solidFill>
                    <a:schemeClr val="tx1"/>
                  </a:solidFill>
                  <a:latin typeface="+mn-lt"/>
                  <a:ea typeface="+mn-ea"/>
                  <a:cs typeface="+mn-cs"/>
                </a:defRPr>
              </a:lvl2pPr>
              <a:lvl3pPr>
                <a:defRPr>
                  <a:solidFill>
                    <a:schemeClr val="tx1"/>
                  </a:solidFill>
                  <a:latin typeface="+mn-lt"/>
                  <a:ea typeface="+mn-ea"/>
                  <a:cs typeface="+mn-cs"/>
                </a:defRPr>
              </a:lvl3pPr>
              <a:lvl4pPr>
                <a:defRPr>
                  <a:solidFill>
                    <a:schemeClr val="tx1"/>
                  </a:solidFill>
                  <a:latin typeface="+mn-lt"/>
                  <a:ea typeface="+mn-ea"/>
                  <a:cs typeface="+mn-cs"/>
                </a:defRPr>
              </a:lvl4pPr>
              <a:lvl5pPr>
                <a:defRPr>
                  <a:solidFill>
                    <a:schemeClr val="tx1"/>
                  </a:solidFill>
                  <a:latin typeface="+mn-lt"/>
                  <a:ea typeface="+mn-ea"/>
                  <a:cs typeface="+mn-cs"/>
                </a:defRPr>
              </a:lvl5pPr>
              <a:lvl6pPr>
                <a:defRPr>
                  <a:solidFill>
                    <a:schemeClr val="tx1"/>
                  </a:solidFill>
                  <a:latin typeface="+mn-lt"/>
                  <a:ea typeface="+mn-ea"/>
                  <a:cs typeface="+mn-cs"/>
                </a:defRPr>
              </a:lvl6pPr>
              <a:lvl7pPr>
                <a:defRPr>
                  <a:solidFill>
                    <a:schemeClr val="tx1"/>
                  </a:solidFill>
                  <a:latin typeface="+mn-lt"/>
                  <a:ea typeface="+mn-ea"/>
                  <a:cs typeface="+mn-cs"/>
                </a:defRPr>
              </a:lvl7pPr>
              <a:lvl8pPr>
                <a:defRPr>
                  <a:solidFill>
                    <a:schemeClr val="tx1"/>
                  </a:solidFill>
                  <a:latin typeface="+mn-lt"/>
                  <a:ea typeface="+mn-ea"/>
                  <a:cs typeface="+mn-cs"/>
                </a:defRPr>
              </a:lvl8pPr>
              <a:lvl9pPr>
                <a:defRPr>
                  <a:solidFill>
                    <a:schemeClr val="tx1"/>
                  </a:solidFill>
                  <a:latin typeface="+mn-lt"/>
                  <a:ea typeface="+mn-ea"/>
                  <a:cs typeface="+mn-cs"/>
                </a:defRPr>
              </a:lvl9pPr>
            </a:lstStyle>
            <a:p>
              <a:pPr algn="ctr"/>
              <a:endParaRPr lang="en-US">
                <a:solidFill>
                  <a:srgbClr val="000000"/>
                </a:solidFill>
                <a:latin typeface="Arial"/>
              </a:endParaRPr>
            </a:p>
          </p:txBody>
        </p:sp>
        <p:sp>
          <p:nvSpPr>
            <p:cNvPr id="12" name="TextBox 11"/>
            <p:cNvSpPr txBox="1"/>
            <p:nvPr/>
          </p:nvSpPr>
          <p:spPr>
            <a:xfrm>
              <a:off x="5731289" y="3144839"/>
              <a:ext cx="1351652" cy="855402"/>
            </a:xfrm>
            <a:prstGeom prst="rect">
              <a:avLst/>
            </a:prstGeom>
            <a:noFill/>
          </p:spPr>
          <p:txBody>
            <a:bodyPr wrap="square" rtlCol="0">
              <a:spAutoFit/>
            </a:bodyPr>
            <a:lstStyle/>
            <a:p>
              <a:r>
                <a:rPr lang="en-US" sz="1200" dirty="0" smtClean="0">
                  <a:solidFill>
                    <a:srgbClr val="000000"/>
                  </a:solidFill>
                  <a:latin typeface="Arial"/>
                </a:rPr>
                <a:t>Atmospheric </a:t>
              </a:r>
            </a:p>
            <a:p>
              <a:r>
                <a:rPr lang="en-US" sz="1200" dirty="0" smtClean="0">
                  <a:solidFill>
                    <a:srgbClr val="000000"/>
                  </a:solidFill>
                  <a:latin typeface="Arial"/>
                </a:rPr>
                <a:t>neutrinos:</a:t>
              </a:r>
            </a:p>
            <a:p>
              <a:r>
                <a:rPr lang="en-US" sz="1200" dirty="0" smtClean="0">
                  <a:solidFill>
                    <a:srgbClr val="000000"/>
                  </a:solidFill>
                  <a:latin typeface="Arial"/>
                </a:rPr>
                <a:t>AMANDA, IceCube</a:t>
              </a:r>
            </a:p>
          </p:txBody>
        </p:sp>
        <p:sp>
          <p:nvSpPr>
            <p:cNvPr id="13" name="TextBox 12"/>
            <p:cNvSpPr txBox="1"/>
            <p:nvPr/>
          </p:nvSpPr>
          <p:spPr>
            <a:xfrm>
              <a:off x="4326801" y="4519845"/>
              <a:ext cx="1292551" cy="792038"/>
            </a:xfrm>
            <a:prstGeom prst="rect">
              <a:avLst/>
            </a:prstGeom>
            <a:noFill/>
          </p:spPr>
          <p:txBody>
            <a:bodyPr wrap="square" rtlCol="0">
              <a:spAutoFit/>
            </a:bodyPr>
            <a:lstStyle/>
            <a:p>
              <a:r>
                <a:rPr lang="en-US" sz="1100" dirty="0" smtClean="0">
                  <a:solidFill>
                    <a:srgbClr val="000000"/>
                  </a:solidFill>
                  <a:latin typeface="Arial"/>
                </a:rPr>
                <a:t>Galactic neutrino</a:t>
              </a:r>
            </a:p>
            <a:p>
              <a:r>
                <a:rPr lang="en-US" sz="1100" dirty="0" smtClean="0">
                  <a:solidFill>
                    <a:srgbClr val="000000"/>
                  </a:solidFill>
                  <a:latin typeface="Arial"/>
                </a:rPr>
                <a:t>flux model: </a:t>
              </a:r>
            </a:p>
            <a:p>
              <a:r>
                <a:rPr lang="en-US" sz="1100" dirty="0" smtClean="0">
                  <a:solidFill>
                    <a:srgbClr val="000000"/>
                  </a:solidFill>
                  <a:latin typeface="Arial"/>
                </a:rPr>
                <a:t>(</a:t>
              </a:r>
              <a:r>
                <a:rPr lang="en-US" sz="1100" dirty="0" err="1" smtClean="0">
                  <a:solidFill>
                    <a:srgbClr val="000000"/>
                  </a:solidFill>
                  <a:latin typeface="Arial"/>
                </a:rPr>
                <a:t>Ingelman</a:t>
              </a:r>
              <a:r>
                <a:rPr lang="en-US" sz="1100" dirty="0" smtClean="0">
                  <a:solidFill>
                    <a:srgbClr val="000000"/>
                  </a:solidFill>
                  <a:latin typeface="Arial"/>
                </a:rPr>
                <a:t> &amp; </a:t>
              </a:r>
              <a:r>
                <a:rPr lang="en-US" sz="1100" dirty="0" err="1" smtClean="0">
                  <a:solidFill>
                    <a:srgbClr val="000000"/>
                  </a:solidFill>
                  <a:latin typeface="Arial"/>
                </a:rPr>
                <a:t>Thunman</a:t>
              </a:r>
              <a:r>
                <a:rPr lang="en-US" sz="1100" dirty="0" smtClean="0">
                  <a:solidFill>
                    <a:srgbClr val="000000"/>
                  </a:solidFill>
                  <a:latin typeface="Arial"/>
                </a:rPr>
                <a:t>)</a:t>
              </a:r>
            </a:p>
          </p:txBody>
        </p:sp>
        <p:cxnSp>
          <p:nvCxnSpPr>
            <p:cNvPr id="15" name="Straight Connector 14"/>
            <p:cNvCxnSpPr/>
            <p:nvPr/>
          </p:nvCxnSpPr>
          <p:spPr>
            <a:xfrm>
              <a:off x="6126792" y="4863932"/>
              <a:ext cx="678859" cy="404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Freeform 15"/>
            <p:cNvSpPr/>
            <p:nvPr/>
          </p:nvSpPr>
          <p:spPr>
            <a:xfrm>
              <a:off x="7356731" y="4997966"/>
              <a:ext cx="1329266" cy="1136650"/>
            </a:xfrm>
            <a:custGeom>
              <a:avLst/>
              <a:gdLst>
                <a:gd name="connsiteX0" fmla="*/ 23283 w 1329266"/>
                <a:gd name="connsiteY0" fmla="*/ 470958 h 1136650"/>
                <a:gd name="connsiteX1" fmla="*/ 220133 w 1329266"/>
                <a:gd name="connsiteY1" fmla="*/ 236008 h 1136650"/>
                <a:gd name="connsiteX2" fmla="*/ 461433 w 1329266"/>
                <a:gd name="connsiteY2" fmla="*/ 77258 h 1136650"/>
                <a:gd name="connsiteX3" fmla="*/ 740833 w 1329266"/>
                <a:gd name="connsiteY3" fmla="*/ 7408 h 1136650"/>
                <a:gd name="connsiteX4" fmla="*/ 963083 w 1329266"/>
                <a:gd name="connsiteY4" fmla="*/ 32808 h 1136650"/>
                <a:gd name="connsiteX5" fmla="*/ 1128183 w 1329266"/>
                <a:gd name="connsiteY5" fmla="*/ 102658 h 1136650"/>
                <a:gd name="connsiteX6" fmla="*/ 1255183 w 1329266"/>
                <a:gd name="connsiteY6" fmla="*/ 216958 h 1136650"/>
                <a:gd name="connsiteX7" fmla="*/ 1312333 w 1329266"/>
                <a:gd name="connsiteY7" fmla="*/ 312208 h 1136650"/>
                <a:gd name="connsiteX8" fmla="*/ 1325033 w 1329266"/>
                <a:gd name="connsiteY8" fmla="*/ 788458 h 1136650"/>
                <a:gd name="connsiteX9" fmla="*/ 1299633 w 1329266"/>
                <a:gd name="connsiteY9" fmla="*/ 775758 h 1136650"/>
                <a:gd name="connsiteX10" fmla="*/ 1147233 w 1329266"/>
                <a:gd name="connsiteY10" fmla="*/ 629708 h 1136650"/>
                <a:gd name="connsiteX11" fmla="*/ 956733 w 1329266"/>
                <a:gd name="connsiteY11" fmla="*/ 566208 h 1136650"/>
                <a:gd name="connsiteX12" fmla="*/ 747183 w 1329266"/>
                <a:gd name="connsiteY12" fmla="*/ 578908 h 1136650"/>
                <a:gd name="connsiteX13" fmla="*/ 512233 w 1329266"/>
                <a:gd name="connsiteY13" fmla="*/ 648758 h 1136650"/>
                <a:gd name="connsiteX14" fmla="*/ 347133 w 1329266"/>
                <a:gd name="connsiteY14" fmla="*/ 763058 h 1136650"/>
                <a:gd name="connsiteX15" fmla="*/ 188383 w 1329266"/>
                <a:gd name="connsiteY15" fmla="*/ 915458 h 1136650"/>
                <a:gd name="connsiteX16" fmla="*/ 99483 w 1329266"/>
                <a:gd name="connsiteY16" fmla="*/ 1042458 h 1136650"/>
                <a:gd name="connsiteX17" fmla="*/ 80433 w 1329266"/>
                <a:gd name="connsiteY17" fmla="*/ 1042458 h 1136650"/>
                <a:gd name="connsiteX18" fmla="*/ 23283 w 1329266"/>
                <a:gd name="connsiteY18" fmla="*/ 470958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29266" h="1136650">
                  <a:moveTo>
                    <a:pt x="23283" y="470958"/>
                  </a:moveTo>
                  <a:cubicBezTo>
                    <a:pt x="46566" y="336550"/>
                    <a:pt x="147108" y="301625"/>
                    <a:pt x="220133" y="236008"/>
                  </a:cubicBezTo>
                  <a:cubicBezTo>
                    <a:pt x="293158" y="170391"/>
                    <a:pt x="374650" y="115358"/>
                    <a:pt x="461433" y="77258"/>
                  </a:cubicBezTo>
                  <a:cubicBezTo>
                    <a:pt x="548216" y="39158"/>
                    <a:pt x="657225" y="14816"/>
                    <a:pt x="740833" y="7408"/>
                  </a:cubicBezTo>
                  <a:cubicBezTo>
                    <a:pt x="824441" y="0"/>
                    <a:pt x="898525" y="16933"/>
                    <a:pt x="963083" y="32808"/>
                  </a:cubicBezTo>
                  <a:cubicBezTo>
                    <a:pt x="1027641" y="48683"/>
                    <a:pt x="1079500" y="71966"/>
                    <a:pt x="1128183" y="102658"/>
                  </a:cubicBezTo>
                  <a:cubicBezTo>
                    <a:pt x="1176866" y="133350"/>
                    <a:pt x="1224491" y="182033"/>
                    <a:pt x="1255183" y="216958"/>
                  </a:cubicBezTo>
                  <a:cubicBezTo>
                    <a:pt x="1285875" y="251883"/>
                    <a:pt x="1300691" y="216958"/>
                    <a:pt x="1312333" y="312208"/>
                  </a:cubicBezTo>
                  <a:cubicBezTo>
                    <a:pt x="1323975" y="407458"/>
                    <a:pt x="1327150" y="711200"/>
                    <a:pt x="1325033" y="788458"/>
                  </a:cubicBezTo>
                  <a:cubicBezTo>
                    <a:pt x="1322916" y="865716"/>
                    <a:pt x="1329266" y="802216"/>
                    <a:pt x="1299633" y="775758"/>
                  </a:cubicBezTo>
                  <a:cubicBezTo>
                    <a:pt x="1270000" y="749300"/>
                    <a:pt x="1204383" y="664633"/>
                    <a:pt x="1147233" y="629708"/>
                  </a:cubicBezTo>
                  <a:cubicBezTo>
                    <a:pt x="1090083" y="594783"/>
                    <a:pt x="1023408" y="574675"/>
                    <a:pt x="956733" y="566208"/>
                  </a:cubicBezTo>
                  <a:cubicBezTo>
                    <a:pt x="890058" y="557741"/>
                    <a:pt x="821266" y="565150"/>
                    <a:pt x="747183" y="578908"/>
                  </a:cubicBezTo>
                  <a:cubicBezTo>
                    <a:pt x="673100" y="592666"/>
                    <a:pt x="578908" y="618066"/>
                    <a:pt x="512233" y="648758"/>
                  </a:cubicBezTo>
                  <a:cubicBezTo>
                    <a:pt x="445558" y="679450"/>
                    <a:pt x="401108" y="718608"/>
                    <a:pt x="347133" y="763058"/>
                  </a:cubicBezTo>
                  <a:cubicBezTo>
                    <a:pt x="293158" y="807508"/>
                    <a:pt x="229658" y="868891"/>
                    <a:pt x="188383" y="915458"/>
                  </a:cubicBezTo>
                  <a:cubicBezTo>
                    <a:pt x="147108" y="962025"/>
                    <a:pt x="117475" y="1021291"/>
                    <a:pt x="99483" y="1042458"/>
                  </a:cubicBezTo>
                  <a:cubicBezTo>
                    <a:pt x="81491" y="1063625"/>
                    <a:pt x="89958" y="1136650"/>
                    <a:pt x="80433" y="1042458"/>
                  </a:cubicBezTo>
                  <a:cubicBezTo>
                    <a:pt x="70908" y="948266"/>
                    <a:pt x="0" y="605366"/>
                    <a:pt x="23283" y="470958"/>
                  </a:cubicBezTo>
                  <a:close/>
                </a:path>
              </a:pathLst>
            </a:custGeom>
            <a:solidFill>
              <a:schemeClr val="bg1">
                <a:lumMod val="75000"/>
                <a:alpha val="5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solidFill>
                  <a:srgbClr val="FFFFFF"/>
                </a:solidFill>
                <a:latin typeface="Arial"/>
              </a:endParaRPr>
            </a:p>
          </p:txBody>
        </p:sp>
        <p:sp>
          <p:nvSpPr>
            <p:cNvPr id="18" name="TextBox 17"/>
            <p:cNvSpPr txBox="1"/>
            <p:nvPr/>
          </p:nvSpPr>
          <p:spPr>
            <a:xfrm>
              <a:off x="5867548" y="4894520"/>
              <a:ext cx="2561786" cy="244413"/>
            </a:xfrm>
            <a:prstGeom prst="rect">
              <a:avLst/>
            </a:prstGeom>
            <a:noFill/>
          </p:spPr>
          <p:txBody>
            <a:bodyPr wrap="square" rtlCol="0">
              <a:spAutoFit/>
            </a:bodyPr>
            <a:lstStyle/>
            <a:p>
              <a:r>
                <a:rPr lang="en-US" sz="1050" dirty="0" smtClean="0">
                  <a:solidFill>
                    <a:srgbClr val="000000"/>
                  </a:solidFill>
                  <a:latin typeface="Arial"/>
                </a:rPr>
                <a:t>cosmic neutrino  flux</a:t>
              </a:r>
              <a:endParaRPr lang="en-US" sz="1050" dirty="0">
                <a:solidFill>
                  <a:srgbClr val="000000"/>
                </a:solidFill>
                <a:latin typeface="Arial"/>
              </a:endParaRPr>
            </a:p>
          </p:txBody>
        </p:sp>
      </p:grpSp>
      <p:sp>
        <p:nvSpPr>
          <p:cNvPr id="2" name="Rectangle 1"/>
          <p:cNvSpPr/>
          <p:nvPr/>
        </p:nvSpPr>
        <p:spPr>
          <a:xfrm>
            <a:off x="6335043" y="4481022"/>
            <a:ext cx="955629" cy="415498"/>
          </a:xfrm>
          <a:prstGeom prst="rect">
            <a:avLst/>
          </a:prstGeom>
        </p:spPr>
        <p:txBody>
          <a:bodyPr wrap="none">
            <a:spAutoFit/>
          </a:bodyPr>
          <a:lstStyle/>
          <a:p>
            <a:pPr algn="ctr"/>
            <a:r>
              <a:rPr lang="en-US" sz="1050" dirty="0" err="1" smtClean="0">
                <a:solidFill>
                  <a:srgbClr val="000000"/>
                </a:solidFill>
                <a:latin typeface="Arial"/>
              </a:rPr>
              <a:t>cosmogenic</a:t>
            </a:r>
            <a:endParaRPr lang="en-US" sz="1050" dirty="0">
              <a:solidFill>
                <a:srgbClr val="000000"/>
              </a:solidFill>
              <a:latin typeface="Arial"/>
            </a:endParaRPr>
          </a:p>
          <a:p>
            <a:pPr algn="ctr"/>
            <a:r>
              <a:rPr lang="en-US" sz="1050" dirty="0" smtClean="0">
                <a:solidFill>
                  <a:srgbClr val="000000"/>
                </a:solidFill>
                <a:latin typeface="Arial"/>
              </a:rPr>
              <a:t>neutrino  </a:t>
            </a:r>
            <a:r>
              <a:rPr lang="en-US" sz="1050" dirty="0">
                <a:solidFill>
                  <a:srgbClr val="000000"/>
                </a:solidFill>
                <a:latin typeface="Arial"/>
              </a:rPr>
              <a:t>flux</a:t>
            </a:r>
          </a:p>
        </p:txBody>
      </p:sp>
    </p:spTree>
    <p:extLst>
      <p:ext uri="{BB962C8B-B14F-4D97-AF65-F5344CB8AC3E}">
        <p14:creationId xmlns:p14="http://schemas.microsoft.com/office/powerpoint/2010/main" val="19315245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442086745"/>
              </p:ext>
            </p:extLst>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1097"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 name="Content Placeholder 2"/>
          <p:cNvSpPr>
            <a:spLocks noGrp="1"/>
          </p:cNvSpPr>
          <p:nvPr>
            <p:ph idx="1"/>
          </p:nvPr>
        </p:nvSpPr>
        <p:spPr>
          <a:xfrm>
            <a:off x="386640" y="1245278"/>
            <a:ext cx="8686800" cy="4525963"/>
          </a:xfrm>
        </p:spPr>
        <p:txBody>
          <a:bodyPr>
            <a:normAutofit lnSpcReduction="10000"/>
          </a:bodyPr>
          <a:lstStyle/>
          <a:p>
            <a:pPr marL="0" indent="0">
              <a:buNone/>
            </a:pPr>
            <a:r>
              <a:rPr lang="en-US" sz="2800" dirty="0" smtClean="0">
                <a:solidFill>
                  <a:schemeClr val="bg1"/>
                </a:solidFill>
                <a:latin typeface="Arial"/>
                <a:cs typeface="Arial"/>
              </a:rPr>
              <a:t>Next-Generation </a:t>
            </a:r>
            <a:r>
              <a:rPr lang="en-US" sz="2800" dirty="0" err="1" smtClean="0">
                <a:solidFill>
                  <a:schemeClr val="bg1"/>
                </a:solidFill>
                <a:latin typeface="Arial"/>
                <a:cs typeface="Arial"/>
              </a:rPr>
              <a:t>IceCube</a:t>
            </a:r>
            <a:endParaRPr lang="en-US" sz="2800" dirty="0" smtClean="0">
              <a:solidFill>
                <a:schemeClr val="bg1"/>
              </a:solidFill>
              <a:latin typeface="Arial"/>
              <a:cs typeface="Arial"/>
            </a:endParaRPr>
          </a:p>
          <a:p>
            <a:pPr marL="0" indent="0">
              <a:buNone/>
            </a:pPr>
            <a:endParaRPr lang="en-US" sz="2800" dirty="0" smtClean="0">
              <a:solidFill>
                <a:schemeClr val="bg1"/>
              </a:solidFill>
              <a:latin typeface="Arial"/>
              <a:cs typeface="Arial"/>
            </a:endParaRPr>
          </a:p>
          <a:p>
            <a:r>
              <a:rPr lang="en-US" sz="2800" dirty="0" smtClean="0">
                <a:solidFill>
                  <a:schemeClr val="bg1"/>
                </a:solidFill>
                <a:latin typeface="Arial"/>
                <a:cs typeface="Arial"/>
              </a:rPr>
              <a:t>capitalize on discovery</a:t>
            </a:r>
          </a:p>
          <a:p>
            <a:r>
              <a:rPr lang="en-US" sz="2800" dirty="0" smtClean="0">
                <a:solidFill>
                  <a:schemeClr val="bg1"/>
                </a:solidFill>
                <a:latin typeface="Arial"/>
                <a:cs typeface="Arial"/>
              </a:rPr>
              <a:t>astronomy guaranteed</a:t>
            </a:r>
          </a:p>
          <a:p>
            <a:r>
              <a:rPr lang="en-US" sz="2800" dirty="0" smtClean="0">
                <a:solidFill>
                  <a:schemeClr val="bg1"/>
                </a:solidFill>
                <a:latin typeface="Arial"/>
                <a:cs typeface="Arial"/>
              </a:rPr>
              <a:t>~ 120 strings: more sensors per string with higher</a:t>
            </a:r>
          </a:p>
          <a:p>
            <a:pPr marL="0" indent="0">
              <a:buNone/>
            </a:pPr>
            <a:r>
              <a:rPr lang="en-US" sz="2800" dirty="0">
                <a:solidFill>
                  <a:schemeClr val="bg1"/>
                </a:solidFill>
                <a:latin typeface="Arial"/>
                <a:cs typeface="Arial"/>
              </a:rPr>
              <a:t> </a:t>
            </a:r>
            <a:r>
              <a:rPr lang="en-US" sz="2800" dirty="0" smtClean="0">
                <a:solidFill>
                  <a:schemeClr val="bg1"/>
                </a:solidFill>
                <a:latin typeface="Arial"/>
                <a:cs typeface="Arial"/>
              </a:rPr>
              <a:t>   quantum efficiency </a:t>
            </a:r>
          </a:p>
          <a:p>
            <a:r>
              <a:rPr lang="en-US" sz="2800" dirty="0" smtClean="0">
                <a:solidFill>
                  <a:schemeClr val="bg1"/>
                </a:solidFill>
                <a:latin typeface="Arial"/>
                <a:cs typeface="Arial"/>
              </a:rPr>
              <a:t>proven techniques, low risk</a:t>
            </a:r>
          </a:p>
          <a:p>
            <a:r>
              <a:rPr lang="en-US" sz="2800" dirty="0">
                <a:solidFill>
                  <a:schemeClr val="bg1"/>
                </a:solidFill>
                <a:latin typeface="Arial"/>
                <a:cs typeface="Arial"/>
              </a:rPr>
              <a:t>f</a:t>
            </a:r>
            <a:r>
              <a:rPr lang="en-US" sz="2800" dirty="0" smtClean="0">
                <a:solidFill>
                  <a:schemeClr val="bg1"/>
                </a:solidFill>
                <a:latin typeface="Arial"/>
                <a:cs typeface="Arial"/>
              </a:rPr>
              <a:t>lexibility of deployment per seasons: optimization</a:t>
            </a:r>
          </a:p>
          <a:p>
            <a:r>
              <a:rPr lang="en-US" sz="2800" dirty="0" smtClean="0">
                <a:solidFill>
                  <a:schemeClr val="bg1"/>
                </a:solidFill>
                <a:latin typeface="Arial"/>
                <a:cs typeface="Arial"/>
              </a:rPr>
              <a:t>cost similar to original detector</a:t>
            </a:r>
            <a:endParaRPr lang="en-US" sz="2800" dirty="0">
              <a:solidFill>
                <a:schemeClr val="bg1"/>
              </a:solidFill>
              <a:latin typeface="Arial"/>
              <a:cs typeface="Arial"/>
            </a:endParaRPr>
          </a:p>
        </p:txBody>
      </p:sp>
    </p:spTree>
    <p:extLst>
      <p:ext uri="{BB962C8B-B14F-4D97-AF65-F5344CB8AC3E}">
        <p14:creationId xmlns:p14="http://schemas.microsoft.com/office/powerpoint/2010/main" val="3534939481"/>
      </p:ext>
    </p:extLst>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986" name="Picture 4" descr="lighted dom string.jpeg"/>
          <p:cNvPicPr>
            <a:picLocks noChangeAspect="1"/>
          </p:cNvPicPr>
          <p:nvPr/>
        </p:nvPicPr>
        <p:blipFill>
          <a:blip r:embed="rId3">
            <a:extLst>
              <a:ext uri="{28A0092B-C50C-407E-A947-70E740481C1C}">
                <a14:useLocalDpi xmlns:a14="http://schemas.microsoft.com/office/drawing/2010/main" val="0"/>
              </a:ext>
            </a:extLst>
          </a:blip>
          <a:srcRect l="23743" r="36513"/>
          <a:stretch>
            <a:fillRect/>
          </a:stretch>
        </p:blipFill>
        <p:spPr bwMode="auto">
          <a:xfrm>
            <a:off x="0" y="0"/>
            <a:ext cx="186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43" name="Text Box 3"/>
          <p:cNvSpPr txBox="1">
            <a:spLocks noChangeArrowheads="1"/>
          </p:cNvSpPr>
          <p:nvPr/>
        </p:nvSpPr>
        <p:spPr bwMode="auto">
          <a:xfrm>
            <a:off x="2254601" y="617711"/>
            <a:ext cx="6776214" cy="5386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eaLnBrk="0" hangingPunct="0">
              <a:defRPr>
                <a:solidFill>
                  <a:schemeClr val="tx1"/>
                </a:solidFill>
                <a:latin typeface="Arial" pitchFamily="34" charset="0"/>
                <a:ea typeface="ＭＳ Ｐゴシック" pitchFamily="34" charset="-128"/>
              </a:defRPr>
            </a:lvl5pPr>
            <a:lvl6pPr eaLnBrk="0" fontAlgn="base" hangingPunct="0">
              <a:spcBef>
                <a:spcPct val="0"/>
              </a:spcBef>
              <a:spcAft>
                <a:spcPct val="0"/>
              </a:spcAft>
              <a:defRPr>
                <a:solidFill>
                  <a:schemeClr val="tx1"/>
                </a:solidFill>
                <a:latin typeface="Arial" pitchFamily="34" charset="0"/>
                <a:ea typeface="ＭＳ Ｐゴシック" pitchFamily="34" charset="-128"/>
              </a:defRPr>
            </a:lvl6pPr>
            <a:lvl7pPr eaLnBrk="0" fontAlgn="base" hangingPunct="0">
              <a:spcBef>
                <a:spcPct val="0"/>
              </a:spcBef>
              <a:spcAft>
                <a:spcPct val="0"/>
              </a:spcAft>
              <a:defRPr>
                <a:solidFill>
                  <a:schemeClr val="tx1"/>
                </a:solidFill>
                <a:latin typeface="Arial" pitchFamily="34" charset="0"/>
                <a:ea typeface="ＭＳ Ｐゴシック" pitchFamily="34" charset="-128"/>
              </a:defRPr>
            </a:lvl7pPr>
            <a:lvl8pPr eaLnBrk="0" fontAlgn="base" hangingPunct="0">
              <a:spcBef>
                <a:spcPct val="0"/>
              </a:spcBef>
              <a:spcAft>
                <a:spcPct val="0"/>
              </a:spcAft>
              <a:defRPr>
                <a:solidFill>
                  <a:schemeClr val="tx1"/>
                </a:solidFill>
                <a:latin typeface="Arial" pitchFamily="34" charset="0"/>
                <a:ea typeface="ＭＳ Ｐゴシック" pitchFamily="34" charset="-128"/>
              </a:defRPr>
            </a:lvl8pPr>
            <a:lvl9pPr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3200" dirty="0" smtClean="0">
                <a:solidFill>
                  <a:srgbClr val="FFFFFF"/>
                </a:solidFill>
                <a:cs typeface="ＭＳ Ｐゴシック" charset="0"/>
              </a:rPr>
              <a:t>Beyond </a:t>
            </a:r>
            <a:r>
              <a:rPr lang="en-US" sz="3200" dirty="0" err="1" smtClean="0">
                <a:solidFill>
                  <a:srgbClr val="FFFFFF"/>
                </a:solidFill>
                <a:cs typeface="ＭＳ Ｐゴシック" charset="0"/>
              </a:rPr>
              <a:t>IceCube</a:t>
            </a:r>
            <a:endParaRPr lang="en-US" sz="3200" dirty="0" smtClean="0">
              <a:solidFill>
                <a:srgbClr val="FFFFFF"/>
              </a:solidFill>
              <a:cs typeface="ＭＳ Ｐゴシック" charset="0"/>
            </a:endParaRPr>
          </a:p>
          <a:p>
            <a:pPr defTabSz="914400" eaLnBrk="1" fontAlgn="base" hangingPunct="1">
              <a:spcBef>
                <a:spcPct val="0"/>
              </a:spcBef>
              <a:spcAft>
                <a:spcPct val="0"/>
              </a:spcAft>
              <a:defRPr/>
            </a:pPr>
            <a:r>
              <a:rPr lang="en-US" sz="2400" dirty="0" err="1" smtClean="0">
                <a:solidFill>
                  <a:srgbClr val="FFFFFF"/>
                </a:solidFill>
                <a:cs typeface="ＭＳ Ｐゴシック" charset="0"/>
              </a:rPr>
              <a:t>francis</a:t>
            </a:r>
            <a:r>
              <a:rPr lang="en-US" sz="2400" dirty="0" smtClean="0">
                <a:solidFill>
                  <a:srgbClr val="FFFFFF"/>
                </a:solidFill>
                <a:cs typeface="ＭＳ Ｐゴシック" charset="0"/>
              </a:rPr>
              <a:t> </a:t>
            </a:r>
            <a:r>
              <a:rPr lang="en-US" sz="2400" dirty="0" err="1" smtClean="0">
                <a:solidFill>
                  <a:srgbClr val="FFFFFF"/>
                </a:solidFill>
                <a:cs typeface="ＭＳ Ｐゴシック" charset="0"/>
              </a:rPr>
              <a:t>halzen</a:t>
            </a:r>
            <a:r>
              <a:rPr lang="en-US" sz="2400" dirty="0" smtClean="0">
                <a:solidFill>
                  <a:srgbClr val="FFFFFF"/>
                </a:solidFill>
                <a:cs typeface="ＭＳ Ｐゴシック" charset="0"/>
              </a:rPr>
              <a:t> </a:t>
            </a:r>
          </a:p>
          <a:p>
            <a:pPr defTabSz="914400" eaLnBrk="1" fontAlgn="base" hangingPunct="1">
              <a:spcBef>
                <a:spcPct val="0"/>
              </a:spcBef>
              <a:spcAft>
                <a:spcPct val="0"/>
              </a:spcAft>
              <a:defRPr/>
            </a:pPr>
            <a:endParaRPr lang="en-US" sz="2400" dirty="0" smtClean="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t</a:t>
            </a:r>
            <a:r>
              <a:rPr lang="en-US" sz="2400" dirty="0" smtClean="0">
                <a:solidFill>
                  <a:schemeClr val="bg2">
                    <a:lumMod val="65000"/>
                    <a:lumOff val="35000"/>
                  </a:schemeClr>
                </a:solidFill>
                <a:cs typeface="ＭＳ Ｐゴシック" charset="0"/>
              </a:rPr>
              <a:t>he discovery of high-energy cosmic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w</a:t>
            </a:r>
            <a:r>
              <a:rPr lang="en-US" sz="2400" dirty="0" smtClean="0">
                <a:solidFill>
                  <a:schemeClr val="bg2">
                    <a:lumMod val="65000"/>
                    <a:lumOff val="35000"/>
                  </a:schemeClr>
                </a:solidFill>
                <a:cs typeface="ＭＳ Ｐゴシック" charset="0"/>
              </a:rPr>
              <a:t>here do they come from?</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n</a:t>
            </a:r>
            <a:r>
              <a:rPr lang="en-US" sz="2400" dirty="0" smtClean="0">
                <a:solidFill>
                  <a:schemeClr val="bg2">
                    <a:lumMod val="65000"/>
                    <a:lumOff val="35000"/>
                  </a:schemeClr>
                </a:solidFill>
                <a:cs typeface="ＭＳ Ｐゴシック" charset="0"/>
              </a:rPr>
              <a:t>eutrino stars?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err="1" smtClean="0">
                <a:solidFill>
                  <a:schemeClr val="bg2">
                    <a:lumMod val="65000"/>
                    <a:lumOff val="35000"/>
                  </a:schemeClr>
                </a:solidFill>
                <a:cs typeface="ＭＳ Ｐゴシック" charset="0"/>
              </a:rPr>
              <a:t>cosmogenic</a:t>
            </a:r>
            <a:r>
              <a:rPr lang="en-US" sz="2400" dirty="0" smtClean="0">
                <a:solidFill>
                  <a:schemeClr val="bg2">
                    <a:lumMod val="65000"/>
                    <a:lumOff val="35000"/>
                  </a:schemeClr>
                </a:solidFill>
                <a:cs typeface="ＭＳ Ｐゴシック" charset="0"/>
              </a:rPr>
              <a:t> neutrinos</a:t>
            </a:r>
          </a:p>
          <a:p>
            <a:pPr marL="342900" indent="-342900" defTabSz="914400" eaLnBrk="1" fontAlgn="base" hangingPunct="1">
              <a:spcBef>
                <a:spcPct val="0"/>
              </a:spcBef>
              <a:spcAft>
                <a:spcPct val="0"/>
              </a:spcAft>
              <a:buFont typeface="Arial" pitchFamily="34" charset="0"/>
              <a:buChar char="•"/>
              <a:defRPr/>
            </a:pPr>
            <a:endParaRPr lang="en-US" sz="2400" dirty="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chemeClr val="bg2">
                    <a:lumMod val="65000"/>
                    <a:lumOff val="35000"/>
                  </a:schemeClr>
                </a:solidFill>
                <a:cs typeface="ＭＳ Ｐゴシック" charset="0"/>
              </a:rPr>
              <a:t>b</a:t>
            </a:r>
            <a:r>
              <a:rPr lang="en-US" sz="2400" dirty="0" smtClean="0">
                <a:solidFill>
                  <a:schemeClr val="bg2">
                    <a:lumMod val="65000"/>
                    <a:lumOff val="35000"/>
                  </a:schemeClr>
                </a:solidFill>
                <a:cs typeface="ＭＳ Ｐゴシック" charset="0"/>
              </a:rPr>
              <a:t>eyond </a:t>
            </a:r>
            <a:r>
              <a:rPr lang="en-US" sz="2400" dirty="0" err="1" smtClean="0">
                <a:solidFill>
                  <a:schemeClr val="bg2">
                    <a:lumMod val="65000"/>
                    <a:lumOff val="35000"/>
                  </a:schemeClr>
                </a:solidFill>
                <a:cs typeface="ＭＳ Ｐゴシック" charset="0"/>
              </a:rPr>
              <a:t>IceCube</a:t>
            </a:r>
            <a:endParaRPr lang="en-US" sz="2400" dirty="0" smtClean="0">
              <a:solidFill>
                <a:schemeClr val="bg2">
                  <a:lumMod val="65000"/>
                  <a:lumOff val="35000"/>
                </a:schemeClr>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endParaRPr lang="en-US" sz="2400" dirty="0">
              <a:solidFill>
                <a:srgbClr val="FFFFFF"/>
              </a:solidFill>
              <a:cs typeface="ＭＳ Ｐゴシック" charset="0"/>
            </a:endParaRPr>
          </a:p>
          <a:p>
            <a:pPr marL="342900" indent="-342900" defTabSz="914400" eaLnBrk="1" fontAlgn="base" hangingPunct="1">
              <a:spcBef>
                <a:spcPct val="0"/>
              </a:spcBef>
              <a:spcAft>
                <a:spcPct val="0"/>
              </a:spcAft>
              <a:buFont typeface="Arial" pitchFamily="34" charset="0"/>
              <a:buChar char="•"/>
              <a:defRPr/>
            </a:pPr>
            <a:r>
              <a:rPr lang="en-US" sz="2400" dirty="0">
                <a:solidFill>
                  <a:srgbClr val="FFFFFF"/>
                </a:solidFill>
                <a:cs typeface="ＭＳ Ｐゴシック" charset="0"/>
              </a:rPr>
              <a:t>l</a:t>
            </a:r>
            <a:r>
              <a:rPr lang="en-US" sz="2400" dirty="0" smtClean="0">
                <a:solidFill>
                  <a:srgbClr val="FFFFFF"/>
                </a:solidFill>
                <a:cs typeface="ＭＳ Ｐゴシック" charset="0"/>
              </a:rPr>
              <a:t>ow threshold frontier (PINGU)</a:t>
            </a:r>
          </a:p>
        </p:txBody>
      </p:sp>
      <p:sp>
        <p:nvSpPr>
          <p:cNvPr id="522244" name="Text Box 4"/>
          <p:cNvSpPr txBox="1">
            <a:spLocks noChangeArrowheads="1"/>
          </p:cNvSpPr>
          <p:nvPr/>
        </p:nvSpPr>
        <p:spPr bwMode="auto">
          <a:xfrm>
            <a:off x="6726238" y="6261100"/>
            <a:ext cx="2189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14400" eaLnBrk="1" fontAlgn="base" hangingPunct="1">
              <a:spcBef>
                <a:spcPct val="0"/>
              </a:spcBef>
              <a:spcAft>
                <a:spcPct val="0"/>
              </a:spcAft>
              <a:defRPr/>
            </a:pPr>
            <a:r>
              <a:rPr lang="en-US" sz="2000" smtClean="0">
                <a:solidFill>
                  <a:srgbClr val="FFFFFF"/>
                </a:solidFill>
                <a:cs typeface="ＭＳ Ｐゴシック" charset="0"/>
              </a:rPr>
              <a:t>IceCube.wisc.edu</a:t>
            </a:r>
          </a:p>
        </p:txBody>
      </p:sp>
    </p:spTree>
    <p:extLst>
      <p:ext uri="{BB962C8B-B14F-4D97-AF65-F5344CB8AC3E}">
        <p14:creationId xmlns:p14="http://schemas.microsoft.com/office/powerpoint/2010/main" val="21056159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44" name="Rectangle 2"/>
          <p:cNvSpPr>
            <a:spLocks noGrp="1" noChangeArrowheads="1"/>
          </p:cNvSpPr>
          <p:nvPr>
            <p:ph type="body" sz="half" idx="1"/>
          </p:nvPr>
        </p:nvSpPr>
        <p:spPr/>
        <p:txBody>
          <a:bodyPr/>
          <a:lstStyle/>
          <a:p>
            <a:pPr eaLnBrk="1" hangingPunct="1">
              <a:buFontTx/>
              <a:buNone/>
            </a:pPr>
            <a:endParaRPr lang="en-US" sz="2800">
              <a:latin typeface="Arial" charset="0"/>
              <a:ea typeface="ＭＳ Ｐゴシック" charset="0"/>
            </a:endParaRPr>
          </a:p>
          <a:p>
            <a:pPr eaLnBrk="1" hangingPunct="1">
              <a:buFontTx/>
              <a:buNone/>
            </a:pPr>
            <a:endParaRPr lang="en-US" sz="2800">
              <a:latin typeface="Arial" charset="0"/>
              <a:ea typeface="ＭＳ Ｐゴシック" charset="0"/>
            </a:endParaRPr>
          </a:p>
          <a:p>
            <a:pPr eaLnBrk="1" hangingPunct="1">
              <a:buFontTx/>
              <a:buNone/>
            </a:pPr>
            <a:endParaRPr lang="en-US" sz="2800">
              <a:latin typeface="Arial" charset="0"/>
              <a:ea typeface="ＭＳ Ｐゴシック" charset="0"/>
            </a:endParaRPr>
          </a:p>
          <a:p>
            <a:pPr eaLnBrk="1" hangingPunct="1">
              <a:buFontTx/>
              <a:buNone/>
            </a:pPr>
            <a:endParaRPr lang="en-US" sz="2800">
              <a:latin typeface="Arial" charset="0"/>
              <a:ea typeface="ＭＳ Ｐゴシック" charset="0"/>
            </a:endParaRPr>
          </a:p>
        </p:txBody>
      </p:sp>
      <p:pic>
        <p:nvPicPr>
          <p:cNvPr id="14345" name="Picture 3" descr="sym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549900" y="1981200"/>
            <a:ext cx="2006600" cy="1981200"/>
          </a:xfrm>
        </p:spPr>
      </p:pic>
      <p:graphicFrame>
        <p:nvGraphicFramePr>
          <p:cNvPr id="14338" name="Object 2"/>
          <p:cNvGraphicFramePr>
            <a:graphicFrameLocks noChangeAspect="1"/>
          </p:cNvGraphicFramePr>
          <p:nvPr/>
        </p:nvGraphicFramePr>
        <p:xfrm>
          <a:off x="9925050" y="5105400"/>
          <a:ext cx="3943350" cy="922338"/>
        </p:xfrm>
        <a:graphic>
          <a:graphicData uri="http://schemas.openxmlformats.org/presentationml/2006/ole">
            <mc:AlternateContent xmlns:mc="http://schemas.openxmlformats.org/markup-compatibility/2006">
              <mc:Choice xmlns:v="urn:schemas-microsoft-com:vml" Requires="v">
                <p:oleObj spid="_x0000_s32301" name="Equation" r:id="rId5" imgW="2171700" imgH="431800" progId="Equation.3">
                  <p:embed/>
                </p:oleObj>
              </mc:Choice>
              <mc:Fallback>
                <p:oleObj name="Equation" r:id="rId5" imgW="2171700" imgH="431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25050" y="5105400"/>
                        <a:ext cx="394335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339" name="Object 3"/>
          <p:cNvGraphicFramePr>
            <a:graphicFrameLocks noChangeAspect="1"/>
          </p:cNvGraphicFramePr>
          <p:nvPr/>
        </p:nvGraphicFramePr>
        <p:xfrm>
          <a:off x="9677400" y="2309813"/>
          <a:ext cx="2817813" cy="993775"/>
        </p:xfrm>
        <a:graphic>
          <a:graphicData uri="http://schemas.openxmlformats.org/presentationml/2006/ole">
            <mc:AlternateContent xmlns:mc="http://schemas.openxmlformats.org/markup-compatibility/2006">
              <mc:Choice xmlns:v="urn:schemas-microsoft-com:vml" Requires="v">
                <p:oleObj spid="_x0000_s32302" name="Equation" r:id="rId7" imgW="1396800" imgH="482400" progId="Equation.3">
                  <p:embed/>
                </p:oleObj>
              </mc:Choice>
              <mc:Fallback>
                <p:oleObj name="Equation" r:id="rId7" imgW="1396800" imgH="482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77400" y="2309813"/>
                        <a:ext cx="281781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340" name="Object 4"/>
          <p:cNvGraphicFramePr>
            <a:graphicFrameLocks noChangeAspect="1"/>
          </p:cNvGraphicFramePr>
          <p:nvPr/>
        </p:nvGraphicFramePr>
        <p:xfrm>
          <a:off x="9640888" y="3657600"/>
          <a:ext cx="3465512" cy="1041400"/>
        </p:xfrm>
        <a:graphic>
          <a:graphicData uri="http://schemas.openxmlformats.org/presentationml/2006/ole">
            <mc:AlternateContent xmlns:mc="http://schemas.openxmlformats.org/markup-compatibility/2006">
              <mc:Choice xmlns:v="urn:schemas-microsoft-com:vml" Requires="v">
                <p:oleObj spid="_x0000_s32303" name="Equation" r:id="rId9" imgW="2095500" imgH="431800" progId="Equation.3">
                  <p:embed/>
                </p:oleObj>
              </mc:Choice>
              <mc:Fallback>
                <p:oleObj name="Equation" r:id="rId9" imgW="2095500" imgH="431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40888" y="3657600"/>
                        <a:ext cx="3465512"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0823" name="Text Box 7"/>
          <p:cNvSpPr txBox="1">
            <a:spLocks noChangeArrowheads="1"/>
          </p:cNvSpPr>
          <p:nvPr/>
        </p:nvSpPr>
        <p:spPr bwMode="auto">
          <a:xfrm>
            <a:off x="609600" y="1066800"/>
            <a:ext cx="3444875" cy="457200"/>
          </a:xfrm>
          <a:prstGeom prst="rect">
            <a:avLst/>
          </a:prstGeom>
          <a:noFill/>
          <a:ln w="9525">
            <a:noFill/>
            <a:miter lim="800000"/>
            <a:headEnd/>
            <a:tailEnd/>
          </a:ln>
        </p:spPr>
        <p:txBody>
          <a:bodyPr>
            <a:spAutoFit/>
          </a:bodyPr>
          <a:lstStyle/>
          <a:p>
            <a:pPr defTabSz="914400" eaLnBrk="0" fontAlgn="base" hangingPunct="0">
              <a:spcBef>
                <a:spcPct val="0"/>
              </a:spcBef>
              <a:spcAft>
                <a:spcPct val="0"/>
              </a:spcAft>
              <a:defRPr/>
            </a:pPr>
            <a:endParaRPr lang="en-US" sz="2400">
              <a:solidFill>
                <a:srgbClr val="000000"/>
              </a:solidFill>
              <a:latin typeface="Arial" charset="0"/>
              <a:ea typeface="ＭＳ Ｐゴシック"/>
              <a:cs typeface="Arial" charset="0"/>
            </a:endParaRPr>
          </a:p>
        </p:txBody>
      </p:sp>
      <p:sp>
        <p:nvSpPr>
          <p:cNvPr id="290824" name="Rectangle 8"/>
          <p:cNvSpPr>
            <a:spLocks noChangeArrowheads="1"/>
          </p:cNvSpPr>
          <p:nvPr/>
        </p:nvSpPr>
        <p:spPr bwMode="auto">
          <a:xfrm>
            <a:off x="10134600" y="41148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sp>
        <p:nvSpPr>
          <p:cNvPr id="290825" name="Rectangle 9"/>
          <p:cNvSpPr>
            <a:spLocks noChangeArrowheads="1"/>
          </p:cNvSpPr>
          <p:nvPr/>
        </p:nvSpPr>
        <p:spPr bwMode="auto">
          <a:xfrm>
            <a:off x="11353800" y="41148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sp>
        <p:nvSpPr>
          <p:cNvPr id="290826" name="Rectangle 10"/>
          <p:cNvSpPr>
            <a:spLocks noChangeArrowheads="1"/>
          </p:cNvSpPr>
          <p:nvPr/>
        </p:nvSpPr>
        <p:spPr bwMode="auto">
          <a:xfrm>
            <a:off x="10439400" y="54864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sp>
        <p:nvSpPr>
          <p:cNvPr id="290827" name="Rectangle 11"/>
          <p:cNvSpPr>
            <a:spLocks noChangeArrowheads="1"/>
          </p:cNvSpPr>
          <p:nvPr/>
        </p:nvSpPr>
        <p:spPr bwMode="auto">
          <a:xfrm>
            <a:off x="11734800" y="5486400"/>
            <a:ext cx="342900" cy="304800"/>
          </a:xfrm>
          <a:prstGeom prst="rect">
            <a:avLst/>
          </a:prstGeom>
          <a:noFill/>
          <a:ln w="9525">
            <a:noFill/>
            <a:miter lim="800000"/>
            <a:headEnd/>
            <a:tailEnd/>
          </a:ln>
        </p:spPr>
        <p:txBody>
          <a:bodyPr wrap="none">
            <a:spAutoFit/>
          </a:bodyPr>
          <a:lstStyle/>
          <a:p>
            <a:pPr defTabSz="914400" eaLnBrk="0" fontAlgn="base" hangingPunct="0">
              <a:spcBef>
                <a:spcPct val="0"/>
              </a:spcBef>
              <a:spcAft>
                <a:spcPct val="0"/>
              </a:spcAft>
            </a:pPr>
            <a:r>
              <a:rPr lang="en-GB" sz="1400">
                <a:solidFill>
                  <a:srgbClr val="000000"/>
                </a:solidFill>
                <a:latin typeface="Times New Roman" charset="0"/>
                <a:ea typeface="ＭＳ Ｐゴシック" charset="0"/>
                <a:cs typeface="ＭＳ Ｐゴシック" charset="0"/>
                <a:sym typeface="Wingdings" charset="0"/>
              </a:rPr>
              <a:t></a:t>
            </a:r>
            <a:endParaRPr lang="en-US" sz="1400">
              <a:solidFill>
                <a:srgbClr val="000000"/>
              </a:solidFill>
              <a:latin typeface="Times New Roman" charset="0"/>
              <a:ea typeface="ＭＳ Ｐゴシック" charset="0"/>
              <a:cs typeface="ＭＳ Ｐゴシック" charset="0"/>
              <a:sym typeface="Wingdings" charset="0"/>
            </a:endParaRPr>
          </a:p>
        </p:txBody>
      </p:sp>
      <p:pic>
        <p:nvPicPr>
          <p:cNvPr id="14351"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05938" y="-1828800"/>
            <a:ext cx="4233862" cy="402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13" descr="bea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6800" y="1295400"/>
            <a:ext cx="4286250" cy="55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30" name="Rectangle 14"/>
          <p:cNvSpPr>
            <a:spLocks noChangeArrowheads="1"/>
          </p:cNvSpPr>
          <p:nvPr/>
        </p:nvSpPr>
        <p:spPr bwMode="auto">
          <a:xfrm rot="10800000" flipV="1">
            <a:off x="0" y="0"/>
            <a:ext cx="9144000" cy="1370013"/>
          </a:xfrm>
          <a:prstGeom prst="rect">
            <a:avLst/>
          </a:prstGeom>
          <a:gradFill rotWithShape="1">
            <a:gsLst>
              <a:gs pos="0">
                <a:schemeClr val="bg2"/>
              </a:gs>
              <a:gs pos="100000">
                <a:schemeClr val="bg2">
                  <a:gamma/>
                  <a:shade val="46275"/>
                  <a:invGamma/>
                </a:schemeClr>
              </a:gs>
            </a:gsLst>
            <a:lin ang="5400000" scaled="1"/>
          </a:gradFill>
          <a:ln w="9525">
            <a:solidFill>
              <a:schemeClr val="tx1"/>
            </a:solidFill>
            <a:miter lim="800000"/>
            <a:headEnd/>
            <a:tailEnd/>
          </a:ln>
          <a:effectLst/>
        </p:spPr>
        <p:txBody>
          <a:bodyPr wrap="none" anchor="ctr"/>
          <a:lstStyle/>
          <a:p>
            <a:pPr algn="ctr" defTabSz="914400" eaLnBrk="0" fontAlgn="base" hangingPunct="0">
              <a:spcBef>
                <a:spcPct val="0"/>
              </a:spcBef>
              <a:spcAft>
                <a:spcPct val="0"/>
              </a:spcAft>
            </a:pPr>
            <a:r>
              <a:rPr lang="en-US" sz="4000" b="1">
                <a:solidFill>
                  <a:srgbClr val="D1D5D2"/>
                </a:solidFill>
                <a:effectLst>
                  <a:outerShdw blurRad="38100" dist="38100" dir="2700000" algn="tl">
                    <a:srgbClr val="000000"/>
                  </a:outerShdw>
                </a:effectLst>
                <a:latin typeface="Arial" charset="0"/>
                <a:ea typeface="ＭＳ Ｐゴシック" charset="0"/>
                <a:cs typeface="ＭＳ Ｐゴシック" charset="0"/>
              </a:rPr>
              <a:t>neutrinos: the sun and the Earth</a:t>
            </a:r>
          </a:p>
        </p:txBody>
      </p:sp>
      <p:pic>
        <p:nvPicPr>
          <p:cNvPr id="14354" name="Picture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72600" y="1905000"/>
            <a:ext cx="4351338"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341" name="Object 5"/>
          <p:cNvGraphicFramePr>
            <a:graphicFrameLocks noGrp="1" noChangeAspect="1"/>
          </p:cNvGraphicFramePr>
          <p:nvPr>
            <p:ph sz="quarter" idx="3"/>
          </p:nvPr>
        </p:nvGraphicFramePr>
        <p:xfrm>
          <a:off x="-5105400" y="1981200"/>
          <a:ext cx="4484687" cy="4205288"/>
        </p:xfrm>
        <a:graphic>
          <a:graphicData uri="http://schemas.openxmlformats.org/presentationml/2006/ole">
            <mc:AlternateContent xmlns:mc="http://schemas.openxmlformats.org/markup-compatibility/2006">
              <mc:Choice xmlns:v="urn:schemas-microsoft-com:vml" Requires="v">
                <p:oleObj spid="_x0000_s32304" name="Image" r:id="rId14" imgW="5473016" imgH="5130159" progId="Photoshop.Image.8">
                  <p:embed/>
                </p:oleObj>
              </mc:Choice>
              <mc:Fallback>
                <p:oleObj name="Image" r:id="rId14" imgW="5473016" imgH="5130159" progId="Photoshop.Image.8">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05400" y="1981200"/>
                        <a:ext cx="4484687" cy="420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342" name="Object 6"/>
          <p:cNvGraphicFramePr>
            <a:graphicFrameLocks noChangeAspect="1"/>
          </p:cNvGraphicFramePr>
          <p:nvPr/>
        </p:nvGraphicFramePr>
        <p:xfrm>
          <a:off x="203200" y="2133600"/>
          <a:ext cx="4521200" cy="4191000"/>
        </p:xfrm>
        <a:graphic>
          <a:graphicData uri="http://schemas.openxmlformats.org/presentationml/2006/ole">
            <mc:AlternateContent xmlns:mc="http://schemas.openxmlformats.org/markup-compatibility/2006">
              <mc:Choice xmlns:v="urn:schemas-microsoft-com:vml" Requires="v">
                <p:oleObj spid="_x0000_s32305" name="Image" r:id="rId16" imgW="4520635" imgH="4190476" progId="Photoshop.Image.8">
                  <p:embed/>
                </p:oleObj>
              </mc:Choice>
              <mc:Fallback>
                <p:oleObj name="Image" r:id="rId16" imgW="4520635" imgH="4190476" progId="Photoshop.Image.8">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3200" y="2133600"/>
                        <a:ext cx="4521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90834" name="Text Box 18"/>
          <p:cNvSpPr txBox="1">
            <a:spLocks noChangeArrowheads="1"/>
          </p:cNvSpPr>
          <p:nvPr/>
        </p:nvSpPr>
        <p:spPr bwMode="auto">
          <a:xfrm>
            <a:off x="450850" y="2909888"/>
            <a:ext cx="311150" cy="366712"/>
          </a:xfrm>
          <a:prstGeom prst="rect">
            <a:avLst/>
          </a:prstGeom>
          <a:solidFill>
            <a:schemeClr val="tx1"/>
          </a:solidFill>
          <a:ln w="9525">
            <a:noFill/>
            <a:miter lim="800000"/>
            <a:headEnd/>
            <a:tailEnd/>
          </a:ln>
          <a:effectLst/>
        </p:spPr>
        <p:txBody>
          <a:bodyPr wrap="none">
            <a:spAutoFit/>
          </a:bodyPr>
          <a:lstStyle/>
          <a:p>
            <a:pPr defTabSz="914400" eaLnBrk="0" fontAlgn="base" hangingPunct="0">
              <a:spcBef>
                <a:spcPct val="0"/>
              </a:spcBef>
              <a:spcAft>
                <a:spcPct val="0"/>
              </a:spcAft>
              <a:defRPr/>
            </a:pPr>
            <a:r>
              <a:rPr lang="en-US">
                <a:solidFill>
                  <a:srgbClr val="FFFFFF"/>
                </a:solidFill>
                <a:latin typeface="Arial" charset="0"/>
                <a:ea typeface="ＭＳ Ｐゴシック"/>
                <a:cs typeface="Arial" charset="0"/>
              </a:rPr>
              <a:t>3</a:t>
            </a:r>
          </a:p>
        </p:txBody>
      </p:sp>
      <p:sp>
        <p:nvSpPr>
          <p:cNvPr id="290835" name="Text Box 19"/>
          <p:cNvSpPr txBox="1">
            <a:spLocks noChangeArrowheads="1"/>
          </p:cNvSpPr>
          <p:nvPr/>
        </p:nvSpPr>
        <p:spPr bwMode="auto">
          <a:xfrm>
            <a:off x="457200" y="5638800"/>
            <a:ext cx="311150" cy="366713"/>
          </a:xfrm>
          <a:prstGeom prst="rect">
            <a:avLst/>
          </a:prstGeom>
          <a:solidFill>
            <a:schemeClr val="tx2"/>
          </a:solidFill>
          <a:ln w="9525">
            <a:noFill/>
            <a:miter lim="800000"/>
            <a:headEnd/>
            <a:tailEnd/>
          </a:ln>
          <a:effectLst/>
        </p:spPr>
        <p:txBody>
          <a:bodyPr wrap="none">
            <a:spAutoFit/>
          </a:bodyPr>
          <a:lstStyle/>
          <a:p>
            <a:pPr defTabSz="914400" eaLnBrk="0" fontAlgn="base" hangingPunct="0">
              <a:spcBef>
                <a:spcPct val="0"/>
              </a:spcBef>
              <a:spcAft>
                <a:spcPct val="0"/>
              </a:spcAft>
              <a:defRPr/>
            </a:pPr>
            <a:r>
              <a:rPr lang="en-US">
                <a:solidFill>
                  <a:srgbClr val="FFFFFF"/>
                </a:solidFill>
                <a:latin typeface="Arial" charset="0"/>
                <a:ea typeface="ＭＳ Ｐゴシック"/>
                <a:cs typeface="Arial" charset="0"/>
              </a:rPr>
              <a:t>1</a:t>
            </a:r>
          </a:p>
        </p:txBody>
      </p:sp>
      <p:sp>
        <p:nvSpPr>
          <p:cNvPr id="290836" name="Text Box 20"/>
          <p:cNvSpPr txBox="1">
            <a:spLocks noChangeArrowheads="1"/>
          </p:cNvSpPr>
          <p:nvPr/>
        </p:nvSpPr>
        <p:spPr bwMode="auto">
          <a:xfrm>
            <a:off x="5943600" y="1447800"/>
            <a:ext cx="3146425" cy="457200"/>
          </a:xfrm>
          <a:prstGeom prst="rect">
            <a:avLst/>
          </a:prstGeom>
          <a:noFill/>
          <a:ln w="9525">
            <a:noFill/>
            <a:miter lim="800000"/>
            <a:headEnd/>
            <a:tailEnd/>
          </a:ln>
          <a:effectLst/>
        </p:spPr>
        <p:txBody>
          <a:bodyPr wrap="none">
            <a:spAutoFit/>
          </a:bodyPr>
          <a:lstStyle/>
          <a:p>
            <a:pPr defTabSz="914400" eaLnBrk="0" fontAlgn="base" hangingPunct="0">
              <a:spcBef>
                <a:spcPct val="0"/>
              </a:spcBef>
              <a:spcAft>
                <a:spcPct val="0"/>
              </a:spcAft>
              <a:defRPr/>
            </a:pPr>
            <a:r>
              <a:rPr lang="en-US" sz="2400" b="1">
                <a:solidFill>
                  <a:srgbClr val="000000"/>
                </a:solidFill>
                <a:latin typeface="Comic Sans MS" pitchFamily="66" charset="0"/>
                <a:ea typeface="ＭＳ Ｐゴシック"/>
                <a:cs typeface="Arial" charset="0"/>
              </a:rPr>
              <a:t>Symmetry Magazine</a:t>
            </a:r>
          </a:p>
        </p:txBody>
      </p:sp>
    </p:spTree>
    <p:extLst>
      <p:ext uri="{BB962C8B-B14F-4D97-AF65-F5344CB8AC3E}">
        <p14:creationId xmlns:p14="http://schemas.microsoft.com/office/powerpoint/2010/main" val="3413213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9" name="TextBox 5"/>
          <p:cNvSpPr txBox="1">
            <a:spLocks noChangeArrowheads="1"/>
          </p:cNvSpPr>
          <p:nvPr/>
        </p:nvSpPr>
        <p:spPr bwMode="auto">
          <a:xfrm>
            <a:off x="685800" y="29718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prstClr val="black"/>
                </a:solidFill>
              </a:rPr>
              <a:t>Vertical</a:t>
            </a:r>
          </a:p>
        </p:txBody>
      </p:sp>
      <p:sp>
        <p:nvSpPr>
          <p:cNvPr id="722950" name="TextBox 6"/>
          <p:cNvSpPr txBox="1">
            <a:spLocks noChangeArrowheads="1"/>
          </p:cNvSpPr>
          <p:nvPr/>
        </p:nvSpPr>
        <p:spPr bwMode="auto">
          <a:xfrm>
            <a:off x="2819400" y="2971800"/>
            <a:ext cx="12239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prstClr val="black"/>
                </a:solidFill>
              </a:rPr>
              <a:t>Horizontal</a:t>
            </a:r>
          </a:p>
        </p:txBody>
      </p:sp>
      <p:pic>
        <p:nvPicPr>
          <p:cNvPr id="2" name="Picture 1"/>
          <p:cNvPicPr>
            <a:picLocks noChangeAspect="1"/>
          </p:cNvPicPr>
          <p:nvPr/>
        </p:nvPicPr>
        <p:blipFill>
          <a:blip r:embed="rId2"/>
          <a:stretch>
            <a:fillRect/>
          </a:stretch>
        </p:blipFill>
        <p:spPr>
          <a:xfrm>
            <a:off x="608312" y="0"/>
            <a:ext cx="8001000" cy="6858000"/>
          </a:xfrm>
          <a:prstGeom prst="rect">
            <a:avLst/>
          </a:prstGeom>
        </p:spPr>
      </p:pic>
    </p:spTree>
    <p:extLst>
      <p:ext uri="{BB962C8B-B14F-4D97-AF65-F5344CB8AC3E}">
        <p14:creationId xmlns:p14="http://schemas.microsoft.com/office/powerpoint/2010/main" val="170772656"/>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97470788"/>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Grp="1" noChangeAspect="1"/>
          </p:cNvGraphicFramePr>
          <p:nvPr>
            <p:ph sz="half" idx="2"/>
          </p:nvPr>
        </p:nvGraphicFramePr>
        <p:xfrm>
          <a:off x="0" y="-7938"/>
          <a:ext cx="9144000" cy="6865938"/>
        </p:xfrm>
        <a:graphic>
          <a:graphicData uri="http://schemas.openxmlformats.org/presentationml/2006/ole">
            <mc:AlternateContent xmlns:mc="http://schemas.openxmlformats.org/markup-compatibility/2006">
              <mc:Choice xmlns:v="urn:schemas-microsoft-com:vml" Requires="v">
                <p:oleObj spid="_x0000_s3904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938"/>
                        <a:ext cx="9144000" cy="686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8195" name="Picture 3"/>
          <p:cNvPicPr>
            <a:picLocks noChangeAspect="1" noChangeArrowheads="1"/>
          </p:cNvPicPr>
          <p:nvPr/>
        </p:nvPicPr>
        <p:blipFill>
          <a:blip r:embed="rId5" cstate="print"/>
          <a:srcRect t="1302" b="1451"/>
          <a:stretch>
            <a:fillRect/>
          </a:stretch>
        </p:blipFill>
        <p:spPr bwMode="auto">
          <a:xfrm>
            <a:off x="762000" y="1009650"/>
            <a:ext cx="7696200" cy="5195888"/>
          </a:xfrm>
          <a:prstGeom prst="rect">
            <a:avLst/>
          </a:prstGeom>
          <a:noFill/>
          <a:ln w="12700">
            <a:noFill/>
            <a:miter lim="800000"/>
            <a:headEnd/>
            <a:tailEnd/>
          </a:ln>
        </p:spPr>
      </p:pic>
      <p:sp>
        <p:nvSpPr>
          <p:cNvPr id="8196" name="Rectangle 4"/>
          <p:cNvSpPr>
            <a:spLocks noGrp="1" noChangeArrowheads="1"/>
          </p:cNvSpPr>
          <p:nvPr>
            <p:ph type="title"/>
          </p:nvPr>
        </p:nvSpPr>
        <p:spPr>
          <a:xfrm>
            <a:off x="727075" y="-228600"/>
            <a:ext cx="8340725" cy="982663"/>
          </a:xfrm>
        </p:spPr>
        <p:txBody>
          <a:bodyPr rIns="35709"/>
          <a:lstStyle/>
          <a:p>
            <a:pPr eaLnBrk="1" hangingPunct="1"/>
            <a:r>
              <a:rPr lang="en-US" smtClean="0">
                <a:solidFill>
                  <a:schemeClr val="bg1"/>
                </a:solidFill>
              </a:rPr>
              <a:t>neutrino oscillations in Deep Core</a:t>
            </a:r>
          </a:p>
        </p:txBody>
      </p:sp>
      <p:sp>
        <p:nvSpPr>
          <p:cNvPr id="8197" name="Rectangle 5"/>
          <p:cNvSpPr>
            <a:spLocks noGrp="1" noChangeArrowheads="1"/>
          </p:cNvSpPr>
          <p:nvPr>
            <p:ph type="body" sz="half" idx="1"/>
          </p:nvPr>
        </p:nvSpPr>
        <p:spPr>
          <a:xfrm>
            <a:off x="325438" y="6354763"/>
            <a:ext cx="9351962" cy="579437"/>
          </a:xfrm>
          <a:noFill/>
        </p:spPr>
        <p:txBody>
          <a:bodyPr rIns="35709"/>
          <a:lstStyle/>
          <a:p>
            <a:pPr marL="0" indent="0" eaLnBrk="1" hangingPunct="1"/>
            <a:r>
              <a:rPr lang="en-US" sz="2100" smtClean="0">
                <a:solidFill>
                  <a:schemeClr val="bg1"/>
                </a:solidFill>
              </a:rPr>
              <a:t>resonance in effective θ</a:t>
            </a:r>
            <a:r>
              <a:rPr lang="en-US" sz="2100" baseline="-6000" smtClean="0">
                <a:solidFill>
                  <a:schemeClr val="bg1"/>
                </a:solidFill>
              </a:rPr>
              <a:t>13</a:t>
            </a:r>
            <a:r>
              <a:rPr lang="en-US" sz="2100" smtClean="0">
                <a:solidFill>
                  <a:schemeClr val="bg1"/>
                </a:solidFill>
              </a:rPr>
              <a:t> angle traversing the Earth diameter at 10 GeV</a:t>
            </a:r>
          </a:p>
        </p:txBody>
      </p:sp>
      <p:sp>
        <p:nvSpPr>
          <p:cNvPr id="437254" name="Line 6"/>
          <p:cNvSpPr>
            <a:spLocks noChangeShapeType="1"/>
          </p:cNvSpPr>
          <p:nvPr/>
        </p:nvSpPr>
        <p:spPr bwMode="auto">
          <a:xfrm>
            <a:off x="2667000" y="1066800"/>
            <a:ext cx="0" cy="304800"/>
          </a:xfrm>
          <a:prstGeom prst="line">
            <a:avLst/>
          </a:prstGeom>
          <a:noFill/>
          <a:ln w="25400">
            <a:solidFill>
              <a:schemeClr val="tx1"/>
            </a:solidFill>
            <a:miter lim="800000"/>
            <a:headEnd type="stealth" w="med" len="med"/>
            <a:tailEnd type="stealth" w="med" len="med"/>
          </a:ln>
        </p:spPr>
        <p:txBody>
          <a:bodyPr lIns="0" tIns="0" rIns="0" bIns="0"/>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
        <p:nvSpPr>
          <p:cNvPr id="437255" name="Text Box 7"/>
          <p:cNvSpPr txBox="1">
            <a:spLocks noChangeArrowheads="1"/>
          </p:cNvSpPr>
          <p:nvPr/>
        </p:nvSpPr>
        <p:spPr bwMode="auto">
          <a:xfrm>
            <a:off x="2225675" y="1447800"/>
            <a:ext cx="2065338" cy="1108075"/>
          </a:xfrm>
          <a:prstGeom prst="rect">
            <a:avLst/>
          </a:prstGeom>
          <a:noFill/>
          <a:ln w="9525">
            <a:noFill/>
            <a:miter lim="800000"/>
            <a:headEnd/>
            <a:tailEnd/>
          </a:ln>
          <a:effectLst/>
        </p:spPr>
        <p:txBody>
          <a:bodyPr wrap="none">
            <a:spAutoFit/>
          </a:bodyPr>
          <a:lstStyle/>
          <a:p>
            <a:pPr algn="ctr" defTabSz="914400" fontAlgn="base">
              <a:spcBef>
                <a:spcPct val="0"/>
              </a:spcBef>
              <a:spcAft>
                <a:spcPct val="0"/>
              </a:spcAft>
              <a:defRPr/>
            </a:pPr>
            <a:r>
              <a:rPr lang="en-US" sz="2400" dirty="0">
                <a:solidFill>
                  <a:srgbClr val="000000"/>
                </a:solidFill>
                <a:latin typeface="Arial" pitchFamily="34" charset="0"/>
                <a:cs typeface="Arial" charset="0"/>
                <a:sym typeface="Helvetica Neue Light" charset="0"/>
              </a:rPr>
              <a:t>hierarchy</a:t>
            </a:r>
          </a:p>
          <a:p>
            <a:pPr algn="ctr" defTabSz="914400" fontAlgn="base">
              <a:spcBef>
                <a:spcPct val="0"/>
              </a:spcBef>
              <a:spcAft>
                <a:spcPct val="0"/>
              </a:spcAft>
              <a:defRPr/>
            </a:pPr>
            <a:r>
              <a:rPr lang="en-US" sz="2400" dirty="0">
                <a:solidFill>
                  <a:srgbClr val="000000"/>
                </a:solidFill>
                <a:latin typeface="Arial" pitchFamily="34" charset="0"/>
                <a:cs typeface="Arial" charset="0"/>
                <a:sym typeface="Helvetica Neue Light" charset="0"/>
              </a:rPr>
              <a:t>sin</a:t>
            </a:r>
            <a:r>
              <a:rPr lang="en-US" sz="2400" baseline="30000" dirty="0">
                <a:solidFill>
                  <a:srgbClr val="000000"/>
                </a:solidFill>
                <a:latin typeface="Arial" pitchFamily="34" charset="0"/>
                <a:cs typeface="Arial" charset="0"/>
                <a:sym typeface="Helvetica Neue Light" charset="0"/>
              </a:rPr>
              <a:t>2</a:t>
            </a:r>
            <a:r>
              <a:rPr lang="en-US" sz="2400" dirty="0">
                <a:solidFill>
                  <a:srgbClr val="000000"/>
                </a:solidFill>
                <a:latin typeface="Arial" pitchFamily="34" charset="0"/>
                <a:cs typeface="Arial" charset="0"/>
                <a:sym typeface="Helvetica Neue Light" charset="0"/>
              </a:rPr>
              <a:t>(2</a:t>
            </a:r>
            <a:r>
              <a:rPr lang="en-US" sz="2400" dirty="0">
                <a:solidFill>
                  <a:srgbClr val="000000"/>
                </a:solidFill>
                <a:latin typeface="Symbol" pitchFamily="18" charset="2"/>
                <a:cs typeface="Arial" charset="0"/>
                <a:sym typeface="Symbol" pitchFamily="18" charset="2"/>
              </a:rPr>
              <a:t>q</a:t>
            </a:r>
            <a:r>
              <a:rPr lang="en-US" sz="2400" baseline="-25000" dirty="0">
                <a:solidFill>
                  <a:srgbClr val="000000"/>
                </a:solidFill>
                <a:latin typeface="Arial" pitchFamily="34" charset="0"/>
                <a:cs typeface="Arial" charset="0"/>
                <a:sym typeface="Helvetica Neue Light" charset="0"/>
              </a:rPr>
              <a:t>13</a:t>
            </a:r>
            <a:r>
              <a:rPr lang="en-US" sz="2400" dirty="0">
                <a:solidFill>
                  <a:srgbClr val="000000"/>
                </a:solidFill>
                <a:latin typeface="Arial" pitchFamily="34" charset="0"/>
                <a:cs typeface="Arial" charset="0"/>
                <a:sym typeface="Helvetica Neue Light" charset="0"/>
              </a:rPr>
              <a:t>)=0.1</a:t>
            </a:r>
          </a:p>
          <a:p>
            <a:pPr algn="ctr" defTabSz="914400" fontAlgn="base">
              <a:spcBef>
                <a:spcPct val="0"/>
              </a:spcBef>
              <a:spcAft>
                <a:spcPct val="0"/>
              </a:spcAft>
              <a:defRPr/>
            </a:pPr>
            <a:endParaRPr lang="en-US" dirty="0">
              <a:solidFill>
                <a:srgbClr val="000000"/>
              </a:solidFill>
              <a:latin typeface="Arial" pitchFamily="34" charset="0"/>
              <a:cs typeface="Arial" charset="0"/>
            </a:endParaRPr>
          </a:p>
        </p:txBody>
      </p:sp>
      <p:sp>
        <p:nvSpPr>
          <p:cNvPr id="437256" name="Text Box 8"/>
          <p:cNvSpPr txBox="1">
            <a:spLocks noChangeArrowheads="1"/>
          </p:cNvSpPr>
          <p:nvPr/>
        </p:nvSpPr>
        <p:spPr bwMode="auto">
          <a:xfrm>
            <a:off x="4708525" y="2701925"/>
            <a:ext cx="2120900" cy="457200"/>
          </a:xfrm>
          <a:prstGeom prst="rect">
            <a:avLst/>
          </a:prstGeom>
          <a:noFill/>
          <a:ln w="9525">
            <a:noFill/>
            <a:miter lim="800000"/>
            <a:headEnd/>
            <a:tailEnd/>
          </a:ln>
          <a:effectLst/>
        </p:spPr>
        <p:txBody>
          <a:bodyPr wrap="none">
            <a:spAutoFit/>
          </a:bodyPr>
          <a:lstStyle/>
          <a:p>
            <a:pPr defTabSz="914400" fontAlgn="base">
              <a:spcBef>
                <a:spcPct val="0"/>
              </a:spcBef>
              <a:spcAft>
                <a:spcPct val="0"/>
              </a:spcAft>
              <a:defRPr/>
            </a:pPr>
            <a:r>
              <a:rPr lang="en-US" sz="2400">
                <a:solidFill>
                  <a:srgbClr val="000000"/>
                </a:solidFill>
                <a:latin typeface="Symbol" pitchFamily="18" charset="2"/>
                <a:cs typeface="Arial" charset="0"/>
              </a:rPr>
              <a:t>n</a:t>
            </a:r>
            <a:r>
              <a:rPr lang="en-US" sz="2400" baseline="-25000">
                <a:solidFill>
                  <a:srgbClr val="000000"/>
                </a:solidFill>
                <a:latin typeface="Symbol" pitchFamily="18" charset="2"/>
                <a:cs typeface="Arial" charset="0"/>
              </a:rPr>
              <a:t>t</a:t>
            </a:r>
            <a:r>
              <a:rPr lang="en-US" sz="2400">
                <a:solidFill>
                  <a:srgbClr val="000000"/>
                </a:solidFill>
                <a:latin typeface="Symbol" pitchFamily="18" charset="2"/>
                <a:cs typeface="Arial" charset="0"/>
              </a:rPr>
              <a:t> </a:t>
            </a:r>
            <a:r>
              <a:rPr lang="en-US" sz="2400">
                <a:solidFill>
                  <a:srgbClr val="000000"/>
                </a:solidFill>
                <a:latin typeface="Arial" pitchFamily="34" charset="0"/>
                <a:cs typeface="Arial" charset="0"/>
              </a:rPr>
              <a:t>appearance</a:t>
            </a:r>
          </a:p>
        </p:txBody>
      </p:sp>
      <p:sp>
        <p:nvSpPr>
          <p:cNvPr id="437257" name="Text Box 9"/>
          <p:cNvSpPr txBox="1">
            <a:spLocks noChangeArrowheads="1"/>
          </p:cNvSpPr>
          <p:nvPr/>
        </p:nvSpPr>
        <p:spPr bwMode="auto">
          <a:xfrm>
            <a:off x="4724400" y="3692525"/>
            <a:ext cx="2547938" cy="457200"/>
          </a:xfrm>
          <a:prstGeom prst="rect">
            <a:avLst/>
          </a:prstGeom>
          <a:noFill/>
          <a:ln w="9525">
            <a:noFill/>
            <a:miter lim="800000"/>
            <a:headEnd/>
            <a:tailEnd/>
          </a:ln>
          <a:effectLst/>
        </p:spPr>
        <p:txBody>
          <a:bodyPr wrap="none">
            <a:spAutoFit/>
          </a:bodyPr>
          <a:lstStyle/>
          <a:p>
            <a:pPr defTabSz="914400" fontAlgn="base">
              <a:spcBef>
                <a:spcPct val="0"/>
              </a:spcBef>
              <a:spcAft>
                <a:spcPct val="0"/>
              </a:spcAft>
              <a:defRPr/>
            </a:pPr>
            <a:r>
              <a:rPr lang="en-US" sz="2400">
                <a:solidFill>
                  <a:srgbClr val="000000"/>
                </a:solidFill>
                <a:latin typeface="Symbol" pitchFamily="18" charset="2"/>
                <a:cs typeface="Arial" charset="0"/>
              </a:rPr>
              <a:t>n</a:t>
            </a:r>
            <a:r>
              <a:rPr lang="en-US" sz="2400" baseline="-25000">
                <a:solidFill>
                  <a:srgbClr val="000000"/>
                </a:solidFill>
                <a:latin typeface="Symbol" pitchFamily="18" charset="2"/>
                <a:cs typeface="Arial" charset="0"/>
              </a:rPr>
              <a:t>m</a:t>
            </a:r>
            <a:r>
              <a:rPr lang="en-US" sz="2400">
                <a:solidFill>
                  <a:srgbClr val="000000"/>
                </a:solidFill>
                <a:latin typeface="Arial" pitchFamily="34" charset="0"/>
                <a:cs typeface="Arial" charset="0"/>
              </a:rPr>
              <a:t> disappearance</a:t>
            </a:r>
          </a:p>
        </p:txBody>
      </p:sp>
      <p:sp>
        <p:nvSpPr>
          <p:cNvPr id="437258" name="Line 10"/>
          <p:cNvSpPr>
            <a:spLocks noChangeShapeType="1"/>
          </p:cNvSpPr>
          <p:nvPr/>
        </p:nvSpPr>
        <p:spPr bwMode="auto">
          <a:xfrm flipH="1" flipV="1">
            <a:off x="4267200" y="1143000"/>
            <a:ext cx="533400" cy="1600200"/>
          </a:xfrm>
          <a:prstGeom prst="line">
            <a:avLst/>
          </a:prstGeom>
          <a:noFill/>
          <a:ln w="28575">
            <a:solidFill>
              <a:schemeClr val="tx1"/>
            </a:solidFill>
            <a:round/>
            <a:headEnd/>
            <a:tailEnd type="triangle" w="med" len="med"/>
          </a:ln>
          <a:effectLst/>
        </p:spPr>
        <p:txBody>
          <a:bodyPr/>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
        <p:nvSpPr>
          <p:cNvPr id="437259" name="Line 11"/>
          <p:cNvSpPr>
            <a:spLocks noChangeShapeType="1"/>
          </p:cNvSpPr>
          <p:nvPr/>
        </p:nvSpPr>
        <p:spPr bwMode="auto">
          <a:xfrm flipH="1">
            <a:off x="4343400" y="4114800"/>
            <a:ext cx="457200" cy="1524000"/>
          </a:xfrm>
          <a:prstGeom prst="line">
            <a:avLst/>
          </a:prstGeom>
          <a:noFill/>
          <a:ln w="28575">
            <a:solidFill>
              <a:schemeClr val="tx1"/>
            </a:solidFill>
            <a:round/>
            <a:headEnd/>
            <a:tailEnd type="triangle" w="med" len="med"/>
          </a:ln>
          <a:effectLst/>
        </p:spPr>
        <p:txBody>
          <a:bodyPr/>
          <a:lstStyle/>
          <a:p>
            <a:pPr defTabSz="914400" fontAlgn="base">
              <a:spcBef>
                <a:spcPct val="0"/>
              </a:spcBef>
              <a:spcAft>
                <a:spcPct val="0"/>
              </a:spcAft>
              <a:defRPr/>
            </a:pPr>
            <a:endParaRPr lang="en-US" i="1">
              <a:solidFill>
                <a:srgbClr val="000000"/>
              </a:solidFill>
              <a:effectLst>
                <a:outerShdw blurRad="38100" dist="38100" dir="2700000" algn="tl">
                  <a:srgbClr val="000000">
                    <a:alpha val="43137"/>
                  </a:srgbClr>
                </a:outerShdw>
              </a:effectLst>
              <a:latin typeface="Arial" pitchFamily="34" charset="0"/>
              <a:cs typeface="Arial" charset="0"/>
            </a:endParaRPr>
          </a:p>
        </p:txBody>
      </p:sp>
    </p:spTree>
    <p:extLst>
      <p:ext uri="{BB962C8B-B14F-4D97-AF65-F5344CB8AC3E}">
        <p14:creationId xmlns:p14="http://schemas.microsoft.com/office/powerpoint/2010/main" val="25992920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7256"/>
                                        </p:tgtEl>
                                        <p:attrNameLst>
                                          <p:attrName>style.visibility</p:attrName>
                                        </p:attrNameLst>
                                      </p:cBhvr>
                                      <p:to>
                                        <p:strVal val="visible"/>
                                      </p:to>
                                    </p:set>
                                    <p:animEffect transition="in" filter="checkerboard(across)">
                                      <p:cBhvr>
                                        <p:cTn id="7" dur="500"/>
                                        <p:tgtEl>
                                          <p:spTgt spid="437256"/>
                                        </p:tgtEl>
                                      </p:cBhvr>
                                    </p:animEffect>
                                  </p:childTnLst>
                                </p:cTn>
                              </p:par>
                              <p:par>
                                <p:cTn id="8" presetID="5" presetClass="entr" presetSubtype="10" fill="hold" nodeType="withEffect">
                                  <p:stCondLst>
                                    <p:cond delay="0"/>
                                  </p:stCondLst>
                                  <p:childTnLst>
                                    <p:set>
                                      <p:cBhvr>
                                        <p:cTn id="9" dur="1" fill="hold">
                                          <p:stCondLst>
                                            <p:cond delay="0"/>
                                          </p:stCondLst>
                                        </p:cTn>
                                        <p:tgtEl>
                                          <p:spTgt spid="437258"/>
                                        </p:tgtEl>
                                        <p:attrNameLst>
                                          <p:attrName>style.visibility</p:attrName>
                                        </p:attrNameLst>
                                      </p:cBhvr>
                                      <p:to>
                                        <p:strVal val="visible"/>
                                      </p:to>
                                    </p:set>
                                    <p:animEffect transition="in" filter="checkerboard(across)">
                                      <p:cBhvr>
                                        <p:cTn id="10" dur="500"/>
                                        <p:tgtEl>
                                          <p:spTgt spid="43725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37257"/>
                                        </p:tgtEl>
                                        <p:attrNameLst>
                                          <p:attrName>style.visibility</p:attrName>
                                        </p:attrNameLst>
                                      </p:cBhvr>
                                      <p:to>
                                        <p:strVal val="visible"/>
                                      </p:to>
                                    </p:set>
                                    <p:animEffect transition="in" filter="checkerboard(across)">
                                      <p:cBhvr>
                                        <p:cTn id="15" dur="500"/>
                                        <p:tgtEl>
                                          <p:spTgt spid="437257"/>
                                        </p:tgtEl>
                                      </p:cBhvr>
                                    </p:animEffect>
                                  </p:childTnLst>
                                </p:cTn>
                              </p:par>
                              <p:par>
                                <p:cTn id="16" presetID="5" presetClass="entr" presetSubtype="10" fill="hold" nodeType="withEffect">
                                  <p:stCondLst>
                                    <p:cond delay="0"/>
                                  </p:stCondLst>
                                  <p:childTnLst>
                                    <p:set>
                                      <p:cBhvr>
                                        <p:cTn id="17" dur="1" fill="hold">
                                          <p:stCondLst>
                                            <p:cond delay="0"/>
                                          </p:stCondLst>
                                        </p:cTn>
                                        <p:tgtEl>
                                          <p:spTgt spid="437259"/>
                                        </p:tgtEl>
                                        <p:attrNameLst>
                                          <p:attrName>style.visibility</p:attrName>
                                        </p:attrNameLst>
                                      </p:cBhvr>
                                      <p:to>
                                        <p:strVal val="visible"/>
                                      </p:to>
                                    </p:set>
                                    <p:animEffect transition="in" filter="checkerboard(across)">
                                      <p:cBhvr>
                                        <p:cTn id="18" dur="500"/>
                                        <p:tgtEl>
                                          <p:spTgt spid="43725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37254"/>
                                        </p:tgtEl>
                                        <p:attrNameLst>
                                          <p:attrName>style.visibility</p:attrName>
                                        </p:attrNameLst>
                                      </p:cBhvr>
                                      <p:to>
                                        <p:strVal val="visible"/>
                                      </p:to>
                                    </p:set>
                                    <p:animEffect transition="in" filter="wipe(left)">
                                      <p:cBhvr>
                                        <p:cTn id="23" dur="500"/>
                                        <p:tgtEl>
                                          <p:spTgt spid="437254"/>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437255"/>
                                        </p:tgtEl>
                                        <p:attrNameLst>
                                          <p:attrName>style.visibility</p:attrName>
                                        </p:attrNameLst>
                                      </p:cBhvr>
                                      <p:to>
                                        <p:strVal val="visible"/>
                                      </p:to>
                                    </p:set>
                                    <p:animEffect transition="in" filter="checkerboard(across)">
                                      <p:cBhvr>
                                        <p:cTn id="26" dur="500"/>
                                        <p:tgtEl>
                                          <p:spTgt spid="437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5" grpId="0"/>
      <p:bldP spid="437256" grpId="0"/>
      <p:bldP spid="437257"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60448" name="Object 2048"/>
          <p:cNvGraphicFramePr>
            <a:graphicFrameLocks noChangeAspect="1"/>
          </p:cNvGraphicFramePr>
          <p:nvPr/>
        </p:nvGraphicFramePr>
        <p:xfrm>
          <a:off x="3048000" y="5715000"/>
          <a:ext cx="1069975" cy="228600"/>
        </p:xfrm>
        <a:graphic>
          <a:graphicData uri="http://schemas.openxmlformats.org/presentationml/2006/ole">
            <mc:AlternateContent xmlns:mc="http://schemas.openxmlformats.org/markup-compatibility/2006">
              <mc:Choice xmlns:v="urn:schemas-microsoft-com:vml" Requires="v">
                <p:oleObj spid="_x0000_s38551" name="Image" r:id="rId4" imgW="1422222" imgH="304547" progId="">
                  <p:embed/>
                </p:oleObj>
              </mc:Choice>
              <mc:Fallback>
                <p:oleObj name="Image" r:id="rId4" imgW="1422222" imgH="30454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57150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49" name="Object 2049"/>
          <p:cNvGraphicFramePr>
            <a:graphicFrameLocks noChangeAspect="1"/>
          </p:cNvGraphicFramePr>
          <p:nvPr/>
        </p:nvGraphicFramePr>
        <p:xfrm>
          <a:off x="5635625" y="5715000"/>
          <a:ext cx="1069975" cy="228600"/>
        </p:xfrm>
        <a:graphic>
          <a:graphicData uri="http://schemas.openxmlformats.org/presentationml/2006/ole">
            <mc:AlternateContent xmlns:mc="http://schemas.openxmlformats.org/markup-compatibility/2006">
              <mc:Choice xmlns:v="urn:schemas-microsoft-com:vml" Requires="v">
                <p:oleObj spid="_x0000_s38552" name="Image" r:id="rId6" imgW="1422222" imgH="304547" progId="">
                  <p:embed/>
                </p:oleObj>
              </mc:Choice>
              <mc:Fallback>
                <p:oleObj name="Image" r:id="rId6" imgW="1422222" imgH="304547"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5625" y="57150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0" name="Object 2050"/>
          <p:cNvGraphicFramePr>
            <a:graphicFrameLocks noChangeAspect="1"/>
          </p:cNvGraphicFramePr>
          <p:nvPr/>
        </p:nvGraphicFramePr>
        <p:xfrm>
          <a:off x="3044825" y="5105400"/>
          <a:ext cx="1069975" cy="228600"/>
        </p:xfrm>
        <a:graphic>
          <a:graphicData uri="http://schemas.openxmlformats.org/presentationml/2006/ole">
            <mc:AlternateContent xmlns:mc="http://schemas.openxmlformats.org/markup-compatibility/2006">
              <mc:Choice xmlns:v="urn:schemas-microsoft-com:vml" Requires="v">
                <p:oleObj spid="_x0000_s38553" name="Image" r:id="rId8" imgW="1422222" imgH="304547" progId="">
                  <p:embed/>
                </p:oleObj>
              </mc:Choice>
              <mc:Fallback>
                <p:oleObj name="Image" r:id="rId8" imgW="1422222" imgH="304547"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4825" y="51054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1" name="Object 2051"/>
          <p:cNvGraphicFramePr>
            <a:graphicFrameLocks noChangeAspect="1"/>
          </p:cNvGraphicFramePr>
          <p:nvPr/>
        </p:nvGraphicFramePr>
        <p:xfrm>
          <a:off x="5559425" y="3124200"/>
          <a:ext cx="1069975" cy="228600"/>
        </p:xfrm>
        <a:graphic>
          <a:graphicData uri="http://schemas.openxmlformats.org/presentationml/2006/ole">
            <mc:AlternateContent xmlns:mc="http://schemas.openxmlformats.org/markup-compatibility/2006">
              <mc:Choice xmlns:v="urn:schemas-microsoft-com:vml" Requires="v">
                <p:oleObj spid="_x0000_s38554" name="Image" r:id="rId10" imgW="1422222" imgH="304547" progId="">
                  <p:embed/>
                </p:oleObj>
              </mc:Choice>
              <mc:Fallback>
                <p:oleObj name="Image" r:id="rId10" imgW="1422222" imgH="30454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9425" y="31242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2" name="Object 2052"/>
          <p:cNvGraphicFramePr>
            <a:graphicFrameLocks noChangeAspect="1"/>
          </p:cNvGraphicFramePr>
          <p:nvPr/>
        </p:nvGraphicFramePr>
        <p:xfrm>
          <a:off x="5559425" y="2514600"/>
          <a:ext cx="1069975" cy="228600"/>
        </p:xfrm>
        <a:graphic>
          <a:graphicData uri="http://schemas.openxmlformats.org/presentationml/2006/ole">
            <mc:AlternateContent xmlns:mc="http://schemas.openxmlformats.org/markup-compatibility/2006">
              <mc:Choice xmlns:v="urn:schemas-microsoft-com:vml" Requires="v">
                <p:oleObj spid="_x0000_s38555" name="Image" r:id="rId11" imgW="1422222" imgH="304547" progId="">
                  <p:embed/>
                </p:oleObj>
              </mc:Choice>
              <mc:Fallback>
                <p:oleObj name="Image" r:id="rId11" imgW="1422222" imgH="304547"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9425" y="2514600"/>
                        <a:ext cx="10699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60453" name="Object 2053"/>
          <p:cNvGraphicFramePr>
            <a:graphicFrameLocks noChangeAspect="1"/>
          </p:cNvGraphicFramePr>
          <p:nvPr/>
        </p:nvGraphicFramePr>
        <p:xfrm>
          <a:off x="3048000" y="2514600"/>
          <a:ext cx="1077913" cy="228600"/>
        </p:xfrm>
        <a:graphic>
          <a:graphicData uri="http://schemas.openxmlformats.org/presentationml/2006/ole">
            <mc:AlternateContent xmlns:mc="http://schemas.openxmlformats.org/markup-compatibility/2006">
              <mc:Choice xmlns:v="urn:schemas-microsoft-com:vml" Requires="v">
                <p:oleObj spid="_x0000_s38556" name="Image" r:id="rId12" imgW="1422222" imgH="304547" progId="">
                  <p:embed/>
                </p:oleObj>
              </mc:Choice>
              <mc:Fallback>
                <p:oleObj name="Image" r:id="rId12" imgW="1422222" imgH="304547"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2514600"/>
                        <a:ext cx="107791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8057" name="Rectangle 2057"/>
          <p:cNvSpPr>
            <a:spLocks noChangeArrowheads="1"/>
          </p:cNvSpPr>
          <p:nvPr/>
        </p:nvSpPr>
        <p:spPr bwMode="auto">
          <a:xfrm>
            <a:off x="457200" y="274638"/>
            <a:ext cx="8686800" cy="1143000"/>
          </a:xfrm>
          <a:prstGeom prst="rect">
            <a:avLst/>
          </a:prstGeom>
          <a:noFill/>
          <a:ln w="9525">
            <a:noFill/>
            <a:miter lim="800000"/>
            <a:headEnd/>
            <a:tailEnd/>
          </a:ln>
          <a:effectLst/>
        </p:spPr>
        <p:txBody>
          <a:bodyPr anchor="ctr"/>
          <a:lstStyle/>
          <a:p>
            <a:pPr algn="ctr" defTabSz="914400" fontAlgn="base">
              <a:spcBef>
                <a:spcPct val="0"/>
              </a:spcBef>
              <a:spcAft>
                <a:spcPct val="0"/>
              </a:spcAft>
            </a:pPr>
            <a:r>
              <a:rPr lang="de-DE" sz="4400">
                <a:solidFill>
                  <a:srgbClr val="000000"/>
                </a:solidFill>
                <a:latin typeface="Arial" charset="0"/>
                <a:ea typeface="ＭＳ Ｐゴシック"/>
              </a:rPr>
              <a:t> </a:t>
            </a:r>
            <a:endParaRPr lang="en-GB" sz="4400">
              <a:solidFill>
                <a:srgbClr val="000000"/>
              </a:solidFill>
              <a:latin typeface="Arial" charset="0"/>
              <a:ea typeface="ＭＳ Ｐゴシック"/>
            </a:endParaRPr>
          </a:p>
        </p:txBody>
      </p:sp>
      <p:sp>
        <p:nvSpPr>
          <p:cNvPr id="258058" name="Rectangle 2058"/>
          <p:cNvSpPr>
            <a:spLocks noChangeArrowheads="1"/>
          </p:cNvSpPr>
          <p:nvPr/>
        </p:nvSpPr>
        <p:spPr bwMode="auto">
          <a:xfrm>
            <a:off x="762000" y="228600"/>
            <a:ext cx="8382000" cy="1143000"/>
          </a:xfrm>
          <a:prstGeom prst="rect">
            <a:avLst/>
          </a:prstGeom>
          <a:noFill/>
          <a:ln w="9525">
            <a:noFill/>
            <a:miter lim="800000"/>
            <a:headEnd/>
            <a:tailEnd/>
          </a:ln>
          <a:effectLst/>
        </p:spPr>
        <p:txBody>
          <a:bodyPr lIns="92075" tIns="46038" rIns="92075" bIns="46038" anchor="ctr"/>
          <a:lstStyle/>
          <a:p>
            <a:pPr algn="ctr" defTabSz="914400" fontAlgn="base">
              <a:spcBef>
                <a:spcPct val="0"/>
              </a:spcBef>
              <a:spcAft>
                <a:spcPct val="0"/>
              </a:spcAft>
            </a:pPr>
            <a:endParaRPr lang="en-US" sz="4400">
              <a:solidFill>
                <a:srgbClr val="000000"/>
              </a:solidFill>
              <a:latin typeface="Arial" charset="0"/>
              <a:ea typeface="ＭＳ Ｐゴシック"/>
            </a:endParaRPr>
          </a:p>
        </p:txBody>
      </p:sp>
      <p:sp>
        <p:nvSpPr>
          <p:cNvPr id="258059" name="Rectangle 2059"/>
          <p:cNvSpPr>
            <a:spLocks noChangeArrowheads="1"/>
          </p:cNvSpPr>
          <p:nvPr/>
        </p:nvSpPr>
        <p:spPr bwMode="auto">
          <a:xfrm>
            <a:off x="762000" y="1295400"/>
            <a:ext cx="8382000" cy="1066800"/>
          </a:xfrm>
          <a:prstGeom prst="rect">
            <a:avLst/>
          </a:prstGeom>
          <a:noFill/>
          <a:ln w="12700" cap="sq">
            <a:noFill/>
            <a:miter lim="800000"/>
            <a:headEnd type="none" w="sm" len="sm"/>
            <a:tailEnd type="none" w="sm" len="sm"/>
          </a:ln>
          <a:effectLst/>
        </p:spPr>
        <p:txBody>
          <a:bodyPr lIns="92075" tIns="46038" rIns="92075" bIns="46038" anchor="ctr"/>
          <a:lstStyle/>
          <a:p>
            <a:pPr algn="ctr" defTabSz="914400" fontAlgn="base">
              <a:spcBef>
                <a:spcPct val="0"/>
              </a:spcBef>
              <a:spcAft>
                <a:spcPct val="0"/>
              </a:spcAft>
            </a:pPr>
            <a:endParaRPr lang="en-US" sz="2400" b="1">
              <a:solidFill>
                <a:srgbClr val="000000"/>
              </a:solidFill>
              <a:latin typeface="Arial" charset="0"/>
              <a:ea typeface="ＭＳ Ｐゴシック"/>
            </a:endParaRPr>
          </a:p>
        </p:txBody>
      </p:sp>
      <p:sp>
        <p:nvSpPr>
          <p:cNvPr id="258060" name="Rectangle 2060"/>
          <p:cNvSpPr>
            <a:spLocks noChangeArrowheads="1"/>
          </p:cNvSpPr>
          <p:nvPr/>
        </p:nvSpPr>
        <p:spPr bwMode="auto">
          <a:xfrm>
            <a:off x="762000" y="152400"/>
            <a:ext cx="8382000" cy="1143000"/>
          </a:xfrm>
          <a:prstGeom prst="rect">
            <a:avLst/>
          </a:prstGeom>
          <a:noFill/>
          <a:ln w="9525">
            <a:noFill/>
            <a:miter lim="800000"/>
            <a:headEnd/>
            <a:tailEnd/>
          </a:ln>
          <a:effectLst/>
        </p:spPr>
        <p:txBody>
          <a:bodyPr lIns="92075" tIns="46038" rIns="92075" bIns="46038" anchor="ctr"/>
          <a:lstStyle/>
          <a:p>
            <a:pPr algn="ctr" defTabSz="914400" fontAlgn="base">
              <a:spcBef>
                <a:spcPct val="0"/>
              </a:spcBef>
              <a:spcAft>
                <a:spcPct val="0"/>
              </a:spcAft>
            </a:pPr>
            <a:endParaRPr lang="en-US" sz="4400">
              <a:solidFill>
                <a:srgbClr val="000000"/>
              </a:solidFill>
              <a:latin typeface="Arial" charset="0"/>
              <a:ea typeface="ＭＳ Ｐゴシック"/>
            </a:endParaRPr>
          </a:p>
        </p:txBody>
      </p:sp>
      <p:sp>
        <p:nvSpPr>
          <p:cNvPr id="258061" name="Rectangle 2061"/>
          <p:cNvSpPr>
            <a:spLocks noChangeArrowheads="1"/>
          </p:cNvSpPr>
          <p:nvPr/>
        </p:nvSpPr>
        <p:spPr bwMode="auto">
          <a:xfrm>
            <a:off x="3048000" y="2514600"/>
            <a:ext cx="76200" cy="228600"/>
          </a:xfrm>
          <a:prstGeom prst="rect">
            <a:avLst/>
          </a:prstGeom>
          <a:solidFill>
            <a:srgbClr val="CCCC00"/>
          </a:solidFill>
          <a:ln w="34925" cap="rnd">
            <a:noFill/>
            <a:prstDash val="sysDot"/>
            <a:miter lim="800000"/>
            <a:headEnd/>
            <a:tailEnd/>
          </a:ln>
          <a:effectLst/>
        </p:spPr>
        <p:txBody>
          <a:bodyPr wrap="none" anchor="ctr"/>
          <a:lstStyle/>
          <a:p>
            <a:pPr defTabSz="914400" eaLnBrk="0" fontAlgn="base" hangingPunct="0">
              <a:spcBef>
                <a:spcPct val="0"/>
              </a:spcBef>
              <a:spcAft>
                <a:spcPct val="0"/>
              </a:spcAft>
            </a:pPr>
            <a:endParaRPr lang="en-US" sz="2400">
              <a:solidFill>
                <a:srgbClr val="000000"/>
              </a:solidFill>
              <a:latin typeface="Arial" charset="0"/>
              <a:ea typeface="ＭＳ Ｐゴシック"/>
            </a:endParaRPr>
          </a:p>
        </p:txBody>
      </p:sp>
      <p:sp>
        <p:nvSpPr>
          <p:cNvPr id="258062" name="Rectangle 2062"/>
          <p:cNvSpPr>
            <a:spLocks noChangeArrowheads="1"/>
          </p:cNvSpPr>
          <p:nvPr/>
        </p:nvSpPr>
        <p:spPr bwMode="auto">
          <a:xfrm>
            <a:off x="2667000" y="990600"/>
            <a:ext cx="4343400" cy="584775"/>
          </a:xfrm>
          <a:prstGeom prst="rect">
            <a:avLst/>
          </a:prstGeom>
          <a:noFill/>
          <a:ln w="12700" cap="sq">
            <a:noFill/>
            <a:miter lim="800000"/>
            <a:headEnd type="none" w="sm" len="sm"/>
            <a:tailEnd type="none" w="sm" len="sm"/>
          </a:ln>
          <a:effectLst/>
        </p:spPr>
        <p:txBody>
          <a:bodyPr wrap="square">
            <a:spAutoFit/>
          </a:bodyPr>
          <a:lstStyle/>
          <a:p>
            <a:pPr algn="ctr" defTabSz="914400" fontAlgn="base">
              <a:spcBef>
                <a:spcPct val="0"/>
              </a:spcBef>
              <a:spcAft>
                <a:spcPct val="0"/>
              </a:spcAft>
            </a:pPr>
            <a:r>
              <a:rPr lang="en-US" sz="3200" dirty="0">
                <a:solidFill>
                  <a:srgbClr val="FFFFFF"/>
                </a:solidFill>
                <a:latin typeface="Arial" charset="0"/>
                <a:ea typeface="ＭＳ Ｐゴシック"/>
              </a:rPr>
              <a:t>hierarchy: sign </a:t>
            </a:r>
            <a:r>
              <a:rPr lang="en-US" sz="3200" dirty="0">
                <a:solidFill>
                  <a:srgbClr val="FFFFFF"/>
                </a:solidFill>
                <a:latin typeface="Symbol" pitchFamily="18" charset="2"/>
                <a:ea typeface="ＭＳ Ｐゴシック"/>
              </a:rPr>
              <a:t>D</a:t>
            </a:r>
            <a:r>
              <a:rPr lang="en-US" sz="3200" baseline="-25000" dirty="0">
                <a:solidFill>
                  <a:srgbClr val="FFFFFF"/>
                </a:solidFill>
                <a:latin typeface="Arial" charset="0"/>
                <a:ea typeface="ＭＳ Ｐゴシック"/>
              </a:rPr>
              <a:t>13</a:t>
            </a:r>
            <a:r>
              <a:rPr lang="en-US" sz="3200" dirty="0">
                <a:solidFill>
                  <a:srgbClr val="FFFFFF"/>
                </a:solidFill>
                <a:latin typeface="Arial" charset="0"/>
                <a:ea typeface="ＭＳ Ｐゴシック"/>
              </a:rPr>
              <a:t>?</a:t>
            </a:r>
          </a:p>
        </p:txBody>
      </p:sp>
      <p:sp>
        <p:nvSpPr>
          <p:cNvPr id="258064" name="Rectangle 2064"/>
          <p:cNvSpPr>
            <a:spLocks noChangeArrowheads="1"/>
          </p:cNvSpPr>
          <p:nvPr/>
        </p:nvSpPr>
        <p:spPr bwMode="auto">
          <a:xfrm>
            <a:off x="5638800" y="5715000"/>
            <a:ext cx="76200" cy="228600"/>
          </a:xfrm>
          <a:prstGeom prst="rect">
            <a:avLst/>
          </a:prstGeom>
          <a:solidFill>
            <a:srgbClr val="CCCC00"/>
          </a:solidFill>
          <a:ln w="34925" cap="rnd">
            <a:noFill/>
            <a:prstDash val="sysDot"/>
            <a:miter lim="800000"/>
            <a:headEnd/>
            <a:tailEnd/>
          </a:ln>
          <a:effectLst/>
        </p:spPr>
        <p:txBody>
          <a:bodyPr wrap="none" anchor="ctr"/>
          <a:lstStyle/>
          <a:p>
            <a:pPr defTabSz="914400" eaLnBrk="0" fontAlgn="base" hangingPunct="0">
              <a:spcBef>
                <a:spcPct val="0"/>
              </a:spcBef>
              <a:spcAft>
                <a:spcPct val="0"/>
              </a:spcAft>
            </a:pPr>
            <a:endParaRPr lang="en-US" sz="2400">
              <a:solidFill>
                <a:srgbClr val="000000"/>
              </a:solidFill>
              <a:latin typeface="Arial" charset="0"/>
              <a:ea typeface="ＭＳ Ｐゴシック"/>
            </a:endParaRPr>
          </a:p>
        </p:txBody>
      </p:sp>
      <p:sp>
        <p:nvSpPr>
          <p:cNvPr id="258067" name="Rectangle 2067"/>
          <p:cNvSpPr>
            <a:spLocks noChangeArrowheads="1"/>
          </p:cNvSpPr>
          <p:nvPr/>
        </p:nvSpPr>
        <p:spPr bwMode="auto">
          <a:xfrm>
            <a:off x="457200" y="-76200"/>
            <a:ext cx="8153400" cy="1143000"/>
          </a:xfrm>
          <a:prstGeom prst="rect">
            <a:avLst/>
          </a:prstGeom>
          <a:noFill/>
          <a:ln w="9525">
            <a:noFill/>
            <a:miter lim="800000"/>
            <a:headEnd/>
            <a:tailEnd/>
          </a:ln>
          <a:effectLst/>
        </p:spPr>
        <p:txBody>
          <a:bodyPr lIns="92075" tIns="46038" rIns="92075" bIns="46038" anchor="ctr"/>
          <a:lstStyle/>
          <a:p>
            <a:pPr algn="ctr" defTabSz="914400" fontAlgn="base">
              <a:spcBef>
                <a:spcPct val="0"/>
              </a:spcBef>
              <a:spcAft>
                <a:spcPct val="0"/>
              </a:spcAft>
            </a:pPr>
            <a:endParaRPr lang="en-US" sz="4400" b="1" dirty="0">
              <a:solidFill>
                <a:srgbClr val="FFFFFF"/>
              </a:solidFill>
              <a:latin typeface="Arial" charset="0"/>
              <a:ea typeface="ＭＳ Ｐゴシック"/>
            </a:endParaRPr>
          </a:p>
        </p:txBody>
      </p:sp>
      <p:cxnSp>
        <p:nvCxnSpPr>
          <p:cNvPr id="31" name="Straight Arrow Connector 30"/>
          <p:cNvCxnSpPr/>
          <p:nvPr/>
        </p:nvCxnSpPr>
        <p:spPr bwMode="auto">
          <a:xfrm>
            <a:off x="3581400" y="2895600"/>
            <a:ext cx="0" cy="2057400"/>
          </a:xfrm>
          <a:prstGeom prst="straightConnector1">
            <a:avLst/>
          </a:prstGeom>
          <a:solidFill>
            <a:schemeClr val="accent1"/>
          </a:solidFill>
          <a:ln w="28575" cap="flat" cmpd="sng" algn="ctr">
            <a:solidFill>
              <a:schemeClr val="bg1"/>
            </a:solidFill>
            <a:prstDash val="solid"/>
            <a:round/>
            <a:headEnd type="none" w="med" len="med"/>
            <a:tailEnd type="arrow"/>
          </a:ln>
          <a:effectLst/>
        </p:spPr>
      </p:cxnSp>
      <p:cxnSp>
        <p:nvCxnSpPr>
          <p:cNvPr id="35" name="Straight Arrow Connector 34"/>
          <p:cNvCxnSpPr/>
          <p:nvPr/>
        </p:nvCxnSpPr>
        <p:spPr bwMode="auto">
          <a:xfrm flipV="1">
            <a:off x="6096000" y="3581400"/>
            <a:ext cx="0" cy="1905000"/>
          </a:xfrm>
          <a:prstGeom prst="straightConnector1">
            <a:avLst/>
          </a:prstGeom>
          <a:solidFill>
            <a:schemeClr val="accent1"/>
          </a:solidFill>
          <a:ln w="28575" cap="flat" cmpd="sng" algn="ctr">
            <a:solidFill>
              <a:schemeClr val="bg1"/>
            </a:solidFill>
            <a:prstDash val="solid"/>
            <a:round/>
            <a:headEnd type="none" w="med" len="med"/>
            <a:tailEnd type="arrow"/>
          </a:ln>
          <a:effectLst/>
        </p:spPr>
      </p:cxnSp>
    </p:spTree>
    <p:extLst>
      <p:ext uri="{BB962C8B-B14F-4D97-AF65-F5344CB8AC3E}">
        <p14:creationId xmlns:p14="http://schemas.microsoft.com/office/powerpoint/2010/main" val="28413579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446395"/>
            <a:ext cx="9144000" cy="2252050"/>
          </a:xfrm>
          <a:prstGeom prst="rect">
            <a:avLst/>
          </a:prstGeom>
        </p:spPr>
      </p:pic>
      <p:pic>
        <p:nvPicPr>
          <p:cNvPr id="4" name="Picture 3"/>
          <p:cNvPicPr>
            <a:picLocks noChangeAspect="1"/>
          </p:cNvPicPr>
          <p:nvPr/>
        </p:nvPicPr>
        <p:blipFill>
          <a:blip r:embed="rId3"/>
          <a:stretch>
            <a:fillRect/>
          </a:stretch>
        </p:blipFill>
        <p:spPr>
          <a:xfrm>
            <a:off x="0" y="3118021"/>
            <a:ext cx="9144000" cy="3459892"/>
          </a:xfrm>
          <a:prstGeom prst="rect">
            <a:avLst/>
          </a:prstGeom>
        </p:spPr>
      </p:pic>
    </p:spTree>
    <p:extLst>
      <p:ext uri="{BB962C8B-B14F-4D97-AF65-F5344CB8AC3E}">
        <p14:creationId xmlns:p14="http://schemas.microsoft.com/office/powerpoint/2010/main" val="2798988138"/>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6226" name="Object 2"/>
          <p:cNvGraphicFramePr>
            <a:graphicFrameLocks noChangeAspect="1"/>
          </p:cNvGraphicFramePr>
          <p:nvPr/>
        </p:nvGraphicFramePr>
        <p:xfrm>
          <a:off x="1588" y="-76200"/>
          <a:ext cx="9367837" cy="7031038"/>
        </p:xfrm>
        <a:graphic>
          <a:graphicData uri="http://schemas.openxmlformats.org/presentationml/2006/ole">
            <mc:AlternateContent xmlns:mc="http://schemas.openxmlformats.org/markup-compatibility/2006">
              <mc:Choice xmlns:v="urn:schemas-microsoft-com:vml" Requires="v">
                <p:oleObj spid="_x0000_s4017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76200"/>
                        <a:ext cx="9367837" cy="70310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36228" name="Rectangle 3"/>
          <p:cNvSpPr>
            <a:spLocks noGrp="1" noChangeArrowheads="1"/>
          </p:cNvSpPr>
          <p:nvPr>
            <p:ph type="title"/>
          </p:nvPr>
        </p:nvSpPr>
        <p:spPr>
          <a:xfrm>
            <a:off x="685800" y="457200"/>
            <a:ext cx="7772400" cy="1143000"/>
          </a:xfrm>
        </p:spPr>
        <p:txBody>
          <a:bodyPr/>
          <a:lstStyle/>
          <a:p>
            <a:pPr eaLnBrk="1" hangingPunct="1"/>
            <a:r>
              <a:rPr lang="en-US" sz="3200" dirty="0">
                <a:solidFill>
                  <a:schemeClr val="bg1"/>
                </a:solidFill>
                <a:latin typeface="Arial"/>
                <a:cs typeface="Arial"/>
              </a:rPr>
              <a:t>~ 8</a:t>
            </a:r>
            <a:r>
              <a:rPr lang="en-US" sz="3200" dirty="0" smtClean="0">
                <a:solidFill>
                  <a:schemeClr val="bg1"/>
                </a:solidFill>
                <a:latin typeface="Arial"/>
                <a:cs typeface="Arial"/>
              </a:rPr>
              <a:t> </a:t>
            </a:r>
            <a:r>
              <a:rPr lang="en-US" sz="3200" dirty="0">
                <a:solidFill>
                  <a:schemeClr val="bg1"/>
                </a:solidFill>
                <a:latin typeface="Arial"/>
                <a:cs typeface="Arial"/>
              </a:rPr>
              <a:t>GeV : hierarchy </a:t>
            </a:r>
            <a:r>
              <a:rPr lang="en-US" sz="3200" dirty="0" smtClean="0">
                <a:solidFill>
                  <a:schemeClr val="bg1"/>
                </a:solidFill>
                <a:latin typeface="Arial"/>
                <a:cs typeface="Arial"/>
              </a:rPr>
              <a:t>revealed by</a:t>
            </a:r>
            <a:br>
              <a:rPr lang="en-US" sz="3200" dirty="0" smtClean="0">
                <a:solidFill>
                  <a:schemeClr val="bg1"/>
                </a:solidFill>
                <a:latin typeface="Arial"/>
                <a:cs typeface="Arial"/>
              </a:rPr>
            </a:br>
            <a:r>
              <a:rPr lang="en-US" sz="3200" dirty="0" smtClean="0">
                <a:solidFill>
                  <a:schemeClr val="bg1"/>
                </a:solidFill>
                <a:latin typeface="Arial"/>
                <a:cs typeface="Arial"/>
              </a:rPr>
              <a:t> “large” matter effects in </a:t>
            </a:r>
            <a:r>
              <a:rPr lang="en-US" sz="3200" dirty="0">
                <a:solidFill>
                  <a:schemeClr val="bg1"/>
                </a:solidFill>
                <a:latin typeface="Arial"/>
                <a:cs typeface="Arial"/>
              </a:rPr>
              <a:t>the </a:t>
            </a:r>
            <a:r>
              <a:rPr lang="en-US" sz="3200" dirty="0" smtClean="0">
                <a:solidFill>
                  <a:schemeClr val="bg1"/>
                </a:solidFill>
                <a:latin typeface="Arial"/>
                <a:cs typeface="Arial"/>
              </a:rPr>
              <a:t>Earth</a:t>
            </a:r>
            <a:endParaRPr lang="en-US" sz="3200" dirty="0">
              <a:solidFill>
                <a:schemeClr val="bg1"/>
              </a:solidFill>
              <a:latin typeface="Arial"/>
              <a:cs typeface="Arial"/>
            </a:endParaRPr>
          </a:p>
        </p:txBody>
      </p:sp>
      <p:sp>
        <p:nvSpPr>
          <p:cNvPr id="436229" name="Text Box 5"/>
          <p:cNvSpPr txBox="1">
            <a:spLocks noChangeArrowheads="1"/>
          </p:cNvSpPr>
          <p:nvPr/>
        </p:nvSpPr>
        <p:spPr bwMode="auto">
          <a:xfrm>
            <a:off x="533400" y="4865688"/>
            <a:ext cx="6103554" cy="584776"/>
          </a:xfrm>
          <a:prstGeom prst="rect">
            <a:avLst/>
          </a:prstGeom>
          <a:noFill/>
          <a:ln w="9525">
            <a:noFill/>
            <a:miter lim="800000"/>
            <a:headEnd/>
            <a:tailEnd/>
          </a:ln>
        </p:spPr>
        <p:txBody>
          <a:bodyPr wrap="none">
            <a:prstTxWarp prst="textNoShape">
              <a:avLst/>
            </a:prstTxWarp>
            <a:spAutoFit/>
          </a:bodyPr>
          <a:lstStyle/>
          <a:p>
            <a:pPr defTabSz="914400" fontAlgn="base">
              <a:spcBef>
                <a:spcPct val="0"/>
              </a:spcBef>
              <a:spcAft>
                <a:spcPct val="0"/>
              </a:spcAft>
            </a:pPr>
            <a:r>
              <a:rPr lang="en-US" sz="3200" dirty="0">
                <a:solidFill>
                  <a:srgbClr val="FFFFFF"/>
                </a:solidFill>
                <a:latin typeface="Arial" charset="0"/>
              </a:rPr>
              <a:t>(mostly) neutrino + antineutrino -</a:t>
            </a:r>
          </a:p>
        </p:txBody>
      </p:sp>
      <p:sp>
        <p:nvSpPr>
          <p:cNvPr id="436232" name="Text Box 8"/>
          <p:cNvSpPr txBox="1">
            <a:spLocks noChangeArrowheads="1"/>
          </p:cNvSpPr>
          <p:nvPr/>
        </p:nvSpPr>
        <p:spPr bwMode="auto">
          <a:xfrm>
            <a:off x="3565525" y="5903913"/>
            <a:ext cx="4375642" cy="646331"/>
          </a:xfrm>
          <a:prstGeom prst="rect">
            <a:avLst/>
          </a:prstGeom>
          <a:noFill/>
          <a:ln w="9525">
            <a:noFill/>
            <a:miter lim="800000"/>
            <a:headEnd/>
            <a:tailEnd/>
          </a:ln>
        </p:spPr>
        <p:txBody>
          <a:bodyPr wrap="none">
            <a:prstTxWarp prst="textNoShape">
              <a:avLst/>
            </a:prstTxWarp>
            <a:spAutoFit/>
          </a:bodyPr>
          <a:lstStyle/>
          <a:p>
            <a:pPr defTabSz="914400" fontAlgn="base">
              <a:spcBef>
                <a:spcPct val="0"/>
              </a:spcBef>
              <a:spcAft>
                <a:spcPct val="0"/>
              </a:spcAft>
            </a:pPr>
            <a:r>
              <a:rPr lang="en-US" sz="3600" dirty="0">
                <a:solidFill>
                  <a:srgbClr val="FFFFFF"/>
                </a:solidFill>
                <a:latin typeface="Arial"/>
                <a:cs typeface="Arial"/>
              </a:rPr>
              <a:t>sign </a:t>
            </a:r>
            <a:r>
              <a:rPr lang="en-US" sz="3600" dirty="0">
                <a:solidFill>
                  <a:srgbClr val="FFFFFF"/>
                </a:solidFill>
                <a:latin typeface="Symbol" charset="2"/>
                <a:cs typeface="Symbol" charset="2"/>
              </a:rPr>
              <a:t>D</a:t>
            </a:r>
            <a:r>
              <a:rPr lang="en-US" sz="3600" baseline="-25000" dirty="0">
                <a:solidFill>
                  <a:srgbClr val="FFFFFF"/>
                </a:solidFill>
                <a:latin typeface="Arial"/>
                <a:cs typeface="Arial"/>
              </a:rPr>
              <a:t>13</a:t>
            </a:r>
            <a:r>
              <a:rPr lang="en-US" sz="3600" dirty="0">
                <a:solidFill>
                  <a:srgbClr val="FFFFFF"/>
                </a:solidFill>
                <a:latin typeface="Arial"/>
                <a:cs typeface="Arial"/>
              </a:rPr>
              <a:t> : hierarchy !</a:t>
            </a:r>
          </a:p>
        </p:txBody>
      </p:sp>
      <p:graphicFrame>
        <p:nvGraphicFramePr>
          <p:cNvPr id="9" name="Object 8"/>
          <p:cNvGraphicFramePr>
            <a:graphicFrameLocks noChangeAspect="1"/>
          </p:cNvGraphicFramePr>
          <p:nvPr/>
        </p:nvGraphicFramePr>
        <p:xfrm>
          <a:off x="385473" y="2208628"/>
          <a:ext cx="8516288" cy="2363372"/>
        </p:xfrm>
        <a:graphic>
          <a:graphicData uri="http://schemas.openxmlformats.org/presentationml/2006/ole">
            <mc:AlternateContent xmlns:mc="http://schemas.openxmlformats.org/markup-compatibility/2006">
              <mc:Choice xmlns:v="urn:schemas-microsoft-com:vml" Requires="v">
                <p:oleObj spid="_x0000_s40176" name="Equation" r:id="rId5" imgW="2654280" imgH="736560" progId="Equation.3">
                  <p:embed/>
                </p:oleObj>
              </mc:Choice>
              <mc:Fallback>
                <p:oleObj name="Equation" r:id="rId5" imgW="2654280" imgH="7365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473" y="2208628"/>
                        <a:ext cx="8516288" cy="2363372"/>
                      </a:xfrm>
                      <a:prstGeom prst="rect">
                        <a:avLst/>
                      </a:prstGeom>
                      <a:solidFill>
                        <a:schemeClr val="bg1"/>
                      </a:solidFill>
                    </p:spPr>
                  </p:pic>
                </p:oleObj>
              </mc:Fallback>
            </mc:AlternateContent>
          </a:graphicData>
        </a:graphic>
      </p:graphicFrame>
      <p:sp>
        <p:nvSpPr>
          <p:cNvPr id="462855" name="Line 7"/>
          <p:cNvSpPr>
            <a:spLocks noChangeShapeType="1"/>
          </p:cNvSpPr>
          <p:nvPr/>
        </p:nvSpPr>
        <p:spPr bwMode="auto">
          <a:xfrm flipV="1">
            <a:off x="6206196" y="4346914"/>
            <a:ext cx="1165274" cy="1681089"/>
          </a:xfrm>
          <a:prstGeom prst="line">
            <a:avLst/>
          </a:prstGeom>
          <a:noFill/>
          <a:ln w="38100">
            <a:solidFill>
              <a:schemeClr val="accent4">
                <a:lumMod val="50000"/>
                <a:lumOff val="50000"/>
              </a:schemeClr>
            </a:solidFill>
            <a:round/>
            <a:headEnd/>
            <a:tailEnd type="triangle" w="med" len="med"/>
          </a:ln>
          <a:effectLst/>
        </p:spPr>
        <p:txBody>
          <a:bodyPr>
            <a:prstTxWarp prst="textNoShape">
              <a:avLst/>
            </a:prstTxWarp>
          </a:bodyPr>
          <a:lstStyle/>
          <a:p>
            <a:pPr defTabSz="914400" fontAlgn="base">
              <a:spcBef>
                <a:spcPct val="0"/>
              </a:spcBef>
              <a:spcAft>
                <a:spcPct val="0"/>
              </a:spcAft>
              <a:defRPr/>
            </a:pPr>
            <a:endParaRPr lang="en-US">
              <a:solidFill>
                <a:srgbClr val="000000"/>
              </a:solidFill>
              <a:effectLst>
                <a:outerShdw blurRad="38100" dist="38100" dir="2700000" algn="tl">
                  <a:srgbClr val="000000">
                    <a:alpha val="43137"/>
                  </a:srgbClr>
                </a:outerShdw>
              </a:effectLst>
              <a:latin typeface="Arial" charset="0"/>
            </a:endParaRPr>
          </a:p>
        </p:txBody>
      </p:sp>
      <p:sp>
        <p:nvSpPr>
          <p:cNvPr id="462854" name="Line 6"/>
          <p:cNvSpPr>
            <a:spLocks noChangeShapeType="1"/>
          </p:cNvSpPr>
          <p:nvPr/>
        </p:nvSpPr>
        <p:spPr bwMode="auto">
          <a:xfrm flipV="1">
            <a:off x="5965875" y="4009292"/>
            <a:ext cx="589671" cy="867505"/>
          </a:xfrm>
          <a:prstGeom prst="line">
            <a:avLst/>
          </a:prstGeom>
          <a:noFill/>
          <a:ln w="38100">
            <a:solidFill>
              <a:schemeClr val="tx2">
                <a:lumMod val="50000"/>
                <a:lumOff val="50000"/>
              </a:schemeClr>
            </a:solidFill>
            <a:round/>
            <a:headEnd/>
            <a:tailEnd type="triangle" w="med" len="med"/>
          </a:ln>
          <a:effectLst/>
        </p:spPr>
        <p:txBody>
          <a:bodyPr>
            <a:prstTxWarp prst="textNoShape">
              <a:avLst/>
            </a:prstTxWarp>
          </a:bodyPr>
          <a:lstStyle/>
          <a:p>
            <a:pPr defTabSz="914400" fontAlgn="base">
              <a:spcBef>
                <a:spcPct val="0"/>
              </a:spcBef>
              <a:spcAft>
                <a:spcPct val="0"/>
              </a:spcAft>
              <a:defRPr/>
            </a:pPr>
            <a:endParaRPr lang="en-US">
              <a:solidFill>
                <a:srgbClr val="000000"/>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30014878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7515" y="202601"/>
            <a:ext cx="8537634" cy="6485318"/>
          </a:xfrm>
          <a:prstGeom prst="rect">
            <a:avLst/>
          </a:prstGeom>
        </p:spPr>
      </p:pic>
      <p:sp>
        <p:nvSpPr>
          <p:cNvPr id="5" name="TextBox 4"/>
          <p:cNvSpPr txBox="1"/>
          <p:nvPr/>
        </p:nvSpPr>
        <p:spPr>
          <a:xfrm>
            <a:off x="6066547" y="1428934"/>
            <a:ext cx="2374268" cy="1200328"/>
          </a:xfrm>
          <a:prstGeom prst="rect">
            <a:avLst/>
          </a:prstGeom>
          <a:solidFill>
            <a:schemeClr val="bg1">
              <a:lumMod val="65000"/>
            </a:schemeClr>
          </a:solidFill>
        </p:spPr>
        <p:txBody>
          <a:bodyPr wrap="none" rtlCol="0">
            <a:spAutoFit/>
          </a:bodyPr>
          <a:lstStyle/>
          <a:p>
            <a:pPr algn="ctr"/>
            <a:r>
              <a:rPr lang="en-US" sz="2400" dirty="0">
                <a:latin typeface="Arial"/>
                <a:cs typeface="Arial"/>
              </a:rPr>
              <a:t>l</a:t>
            </a:r>
            <a:r>
              <a:rPr lang="en-US" sz="2400" dirty="0" smtClean="0">
                <a:latin typeface="Arial"/>
                <a:cs typeface="Arial"/>
              </a:rPr>
              <a:t>ow energy infill:</a:t>
            </a:r>
          </a:p>
          <a:p>
            <a:pPr algn="ctr"/>
            <a:endParaRPr lang="en-US" sz="2400" dirty="0">
              <a:latin typeface="Arial"/>
              <a:cs typeface="Arial"/>
            </a:endParaRPr>
          </a:p>
          <a:p>
            <a:pPr algn="ctr"/>
            <a:r>
              <a:rPr lang="en-US" sz="2400" dirty="0" smtClean="0">
                <a:latin typeface="Arial"/>
                <a:cs typeface="Arial"/>
              </a:rPr>
              <a:t>PINGU</a:t>
            </a:r>
            <a:endParaRPr lang="en-US" sz="2400" dirty="0">
              <a:latin typeface="Arial"/>
              <a:cs typeface="Arial"/>
            </a:endParaRPr>
          </a:p>
        </p:txBody>
      </p:sp>
    </p:spTree>
    <p:extLst>
      <p:ext uri="{BB962C8B-B14F-4D97-AF65-F5344CB8AC3E}">
        <p14:creationId xmlns:p14="http://schemas.microsoft.com/office/powerpoint/2010/main" val="1872396476"/>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2"/>
          <p:cNvGraphicFramePr>
            <a:graphicFrameLocks noChangeAspect="1"/>
          </p:cNvGraphicFramePr>
          <p:nvPr>
            <p:extLst>
              <p:ext uri="{D42A27DB-BD31-4B8C-83A1-F6EECF244321}">
                <p14:modId xmlns:p14="http://schemas.microsoft.com/office/powerpoint/2010/main" val="619604652"/>
              </p:ext>
            </p:extLst>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96336"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4" name="Picture 3"/>
          <p:cNvPicPr>
            <a:picLocks noChangeAspect="1"/>
          </p:cNvPicPr>
          <p:nvPr/>
        </p:nvPicPr>
        <p:blipFill>
          <a:blip r:embed="rId5"/>
          <a:stretch>
            <a:fillRect/>
          </a:stretch>
        </p:blipFill>
        <p:spPr>
          <a:xfrm>
            <a:off x="44440" y="35244"/>
            <a:ext cx="5247480" cy="3742744"/>
          </a:xfrm>
          <a:prstGeom prst="rect">
            <a:avLst/>
          </a:prstGeom>
        </p:spPr>
      </p:pic>
      <p:pic>
        <p:nvPicPr>
          <p:cNvPr id="5" name="Picture 4"/>
          <p:cNvPicPr>
            <a:picLocks noChangeAspect="1"/>
          </p:cNvPicPr>
          <p:nvPr/>
        </p:nvPicPr>
        <p:blipFill>
          <a:blip r:embed="rId6"/>
          <a:stretch>
            <a:fillRect/>
          </a:stretch>
        </p:blipFill>
        <p:spPr>
          <a:xfrm>
            <a:off x="4357015" y="3296616"/>
            <a:ext cx="4736944" cy="3495141"/>
          </a:xfrm>
          <a:prstGeom prst="rect">
            <a:avLst/>
          </a:prstGeom>
        </p:spPr>
      </p:pic>
      <p:sp>
        <p:nvSpPr>
          <p:cNvPr id="3" name="TextBox 2"/>
          <p:cNvSpPr txBox="1"/>
          <p:nvPr/>
        </p:nvSpPr>
        <p:spPr>
          <a:xfrm>
            <a:off x="546827" y="4745472"/>
            <a:ext cx="3126277" cy="1200328"/>
          </a:xfrm>
          <a:prstGeom prst="rect">
            <a:avLst/>
          </a:prstGeom>
          <a:noFill/>
        </p:spPr>
        <p:txBody>
          <a:bodyPr wrap="none" rtlCol="0">
            <a:spAutoFit/>
          </a:bodyPr>
          <a:lstStyle/>
          <a:p>
            <a:r>
              <a:rPr lang="en-US" sz="2400" dirty="0" smtClean="0">
                <a:solidFill>
                  <a:schemeClr val="bg1"/>
                </a:solidFill>
                <a:latin typeface="Arial"/>
                <a:cs typeface="Arial"/>
              </a:rPr>
              <a:t>PINGU:</a:t>
            </a:r>
          </a:p>
          <a:p>
            <a:endParaRPr lang="en-US" sz="2400" dirty="0">
              <a:solidFill>
                <a:schemeClr val="bg1"/>
              </a:solidFill>
              <a:latin typeface="Arial"/>
              <a:cs typeface="Arial"/>
            </a:endParaRPr>
          </a:p>
          <a:p>
            <a:r>
              <a:rPr lang="en-US" sz="2400" dirty="0">
                <a:solidFill>
                  <a:schemeClr val="bg1"/>
                </a:solidFill>
                <a:latin typeface="Arial"/>
                <a:cs typeface="Arial"/>
              </a:rPr>
              <a:t>l</a:t>
            </a:r>
            <a:r>
              <a:rPr lang="en-US" sz="2400" dirty="0" smtClean="0">
                <a:solidFill>
                  <a:schemeClr val="bg1"/>
                </a:solidFill>
                <a:latin typeface="Arial"/>
                <a:cs typeface="Arial"/>
              </a:rPr>
              <a:t>ow-mass dark matter</a:t>
            </a:r>
            <a:endParaRPr lang="en-US" sz="2400" dirty="0">
              <a:solidFill>
                <a:schemeClr val="bg1"/>
              </a:solidFill>
              <a:latin typeface="Arial"/>
              <a:cs typeface="Arial"/>
            </a:endParaRPr>
          </a:p>
        </p:txBody>
      </p:sp>
    </p:spTree>
    <p:extLst>
      <p:ext uri="{BB962C8B-B14F-4D97-AF65-F5344CB8AC3E}">
        <p14:creationId xmlns:p14="http://schemas.microsoft.com/office/powerpoint/2010/main" val="1971940541"/>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48682349"/>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Overflow slides</a:t>
            </a:r>
            <a:endParaRPr lang="en-US" dirty="0"/>
          </a:p>
        </p:txBody>
      </p:sp>
    </p:spTree>
    <p:extLst>
      <p:ext uri="{BB962C8B-B14F-4D97-AF65-F5344CB8AC3E}">
        <p14:creationId xmlns:p14="http://schemas.microsoft.com/office/powerpoint/2010/main" val="376761318"/>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3729" name="Object 2"/>
          <p:cNvGraphicFramePr>
            <a:graphicFrameLocks noChangeAspect="1"/>
          </p:cNvGraphicFramePr>
          <p:nvPr/>
        </p:nvGraphicFramePr>
        <p:xfrm>
          <a:off x="0" y="0"/>
          <a:ext cx="9145588" cy="6862763"/>
        </p:xfrm>
        <a:graphic>
          <a:graphicData uri="http://schemas.openxmlformats.org/presentationml/2006/ole">
            <mc:AlternateContent xmlns:mc="http://schemas.openxmlformats.org/markup-compatibility/2006">
              <mc:Choice xmlns:v="urn:schemas-microsoft-com:vml" Requires="v">
                <p:oleObj spid="_x0000_s29935"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5588"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713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2400"/>
            <a:ext cx="37655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1373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3200400"/>
            <a:ext cx="3505200" cy="251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3732" name="Group 4"/>
          <p:cNvGrpSpPr>
            <a:grpSpLocks/>
          </p:cNvGrpSpPr>
          <p:nvPr/>
        </p:nvGrpSpPr>
        <p:grpSpPr bwMode="auto">
          <a:xfrm>
            <a:off x="2819400" y="4495800"/>
            <a:ext cx="3094038" cy="2209800"/>
            <a:chOff x="0" y="0"/>
            <a:chExt cx="4705" cy="3232"/>
          </a:xfrm>
        </p:grpSpPr>
        <p:pic>
          <p:nvPicPr>
            <p:cNvPr id="71374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4705" cy="3232"/>
            </a:xfrm>
            <a:prstGeom prst="rect">
              <a:avLst/>
            </a:prstGeom>
            <a:noFill/>
            <a:ln w="12700">
              <a:solidFill>
                <a:schemeClr val="tx1"/>
              </a:solidFill>
              <a:miter lim="800000"/>
              <a:headEnd/>
              <a:tailEnd/>
            </a:ln>
            <a:effectLst>
              <a:outerShdw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
          <p:nvSpPr>
            <p:cNvPr id="54285" name="Line 6"/>
            <p:cNvSpPr>
              <a:spLocks noChangeShapeType="1"/>
            </p:cNvSpPr>
            <p:nvPr/>
          </p:nvSpPr>
          <p:spPr bwMode="auto">
            <a:xfrm flipH="1">
              <a:off x="997" y="1012"/>
              <a:ext cx="0" cy="964"/>
            </a:xfrm>
            <a:prstGeom prst="line">
              <a:avLst/>
            </a:prstGeom>
            <a:noFill/>
            <a:ln w="25400">
              <a:solidFill>
                <a:srgbClr val="0000FF"/>
              </a:solidFill>
              <a:prstDash val="sysDot"/>
              <a:miter lim="800000"/>
              <a:headEnd type="stealth" w="med" len="med"/>
              <a:tailEnd type="stealth" w="med" len="med"/>
            </a:ln>
          </p:spPr>
          <p:txBody>
            <a:bodyPr lIns="0" tIns="0" rIns="0" bIns="0"/>
            <a:lstStyle/>
            <a:p>
              <a:pPr defTabSz="914400" fontAlgn="base">
                <a:spcBef>
                  <a:spcPct val="0"/>
                </a:spcBef>
                <a:spcAft>
                  <a:spcPct val="0"/>
                </a:spcAft>
                <a:defRPr/>
              </a:pPr>
              <a:endParaRPr lang="en-US" b="1">
                <a:solidFill>
                  <a:srgbClr val="000000"/>
                </a:solidFill>
                <a:latin typeface="Arial" pitchFamily="34" charset="0"/>
                <a:ea typeface="ＭＳ Ｐゴシック" charset="0"/>
                <a:cs typeface="ＭＳ Ｐゴシック" charset="0"/>
              </a:endParaRPr>
            </a:p>
          </p:txBody>
        </p:sp>
        <p:sp>
          <p:nvSpPr>
            <p:cNvPr id="713742" name="Rectangle 7"/>
            <p:cNvSpPr>
              <a:spLocks/>
            </p:cNvSpPr>
            <p:nvPr/>
          </p:nvSpPr>
          <p:spPr bwMode="auto">
            <a:xfrm>
              <a:off x="570" y="1347"/>
              <a:ext cx="338"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p>
              <a:pPr algn="ctr" defTabSz="642938" fontAlgn="base">
                <a:spcBef>
                  <a:spcPct val="0"/>
                </a:spcBef>
                <a:spcAft>
                  <a:spcPct val="0"/>
                </a:spcAft>
              </a:pPr>
              <a:r>
                <a:rPr lang="en-US" sz="1500">
                  <a:solidFill>
                    <a:srgbClr val="0000FF"/>
                  </a:solidFill>
                  <a:latin typeface="Helvetica Neue" charset="0"/>
                  <a:ea typeface="ＭＳ Ｐゴシック" charset="0"/>
                  <a:cs typeface="ＭＳ Ｐゴシック" charset="0"/>
                  <a:sym typeface="Helvetica Neue" charset="0"/>
                </a:rPr>
                <a:t>~20σ</a:t>
              </a:r>
            </a:p>
          </p:txBody>
        </p:sp>
        <p:sp>
          <p:nvSpPr>
            <p:cNvPr id="713743" name="Oval 8"/>
            <p:cNvSpPr>
              <a:spLocks/>
            </p:cNvSpPr>
            <p:nvPr/>
          </p:nvSpPr>
          <p:spPr bwMode="auto">
            <a:xfrm>
              <a:off x="2933" y="469"/>
              <a:ext cx="87" cy="88"/>
            </a:xfrm>
            <a:prstGeom prst="ellipse">
              <a:avLst/>
            </a:prstGeom>
            <a:solidFill>
              <a:srgbClr val="E02124"/>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defTabSz="914400" fontAlgn="base">
                <a:spcBef>
                  <a:spcPct val="0"/>
                </a:spcBef>
                <a:spcAft>
                  <a:spcPct val="0"/>
                </a:spcAft>
              </a:pPr>
              <a:endParaRPr lang="en-US">
                <a:solidFill>
                  <a:srgbClr val="000000"/>
                </a:solidFill>
                <a:latin typeface="Times" charset="0"/>
                <a:ea typeface="ＭＳ Ｐゴシック" charset="0"/>
                <a:cs typeface="ＭＳ Ｐゴシック" charset="0"/>
              </a:endParaRPr>
            </a:p>
          </p:txBody>
        </p:sp>
        <p:sp>
          <p:nvSpPr>
            <p:cNvPr id="713744" name="Oval 9"/>
            <p:cNvSpPr>
              <a:spLocks/>
            </p:cNvSpPr>
            <p:nvPr/>
          </p:nvSpPr>
          <p:spPr bwMode="auto">
            <a:xfrm>
              <a:off x="2933" y="655"/>
              <a:ext cx="87" cy="88"/>
            </a:xfrm>
            <a:prstGeom prst="ellipse">
              <a:avLst/>
            </a:prstGeom>
            <a:solidFill>
              <a:srgbClr val="00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0" tIns="0" rIns="0" bIns="0"/>
            <a:lstStyle/>
            <a:p>
              <a:pPr defTabSz="914400" fontAlgn="base">
                <a:spcBef>
                  <a:spcPct val="0"/>
                </a:spcBef>
                <a:spcAft>
                  <a:spcPct val="0"/>
                </a:spcAft>
              </a:pPr>
              <a:endParaRPr lang="en-US">
                <a:solidFill>
                  <a:srgbClr val="000000"/>
                </a:solidFill>
                <a:latin typeface="Times" charset="0"/>
                <a:ea typeface="ＭＳ Ｐゴシック" charset="0"/>
                <a:cs typeface="ＭＳ Ｐゴシック" charset="0"/>
              </a:endParaRPr>
            </a:p>
          </p:txBody>
        </p:sp>
        <p:sp>
          <p:nvSpPr>
            <p:cNvPr id="713745" name="Rectangle 10"/>
            <p:cNvSpPr>
              <a:spLocks/>
            </p:cNvSpPr>
            <p:nvPr/>
          </p:nvSpPr>
          <p:spPr bwMode="auto">
            <a:xfrm>
              <a:off x="3034" y="736"/>
              <a:ext cx="1480"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b"/>
            <a:lstStyle/>
            <a:p>
              <a:pPr defTabSz="642938" fontAlgn="base">
                <a:spcBef>
                  <a:spcPct val="0"/>
                </a:spcBef>
                <a:spcAft>
                  <a:spcPct val="0"/>
                </a:spcAft>
              </a:pPr>
              <a:r>
                <a:rPr lang="en-US" sz="1300">
                  <a:solidFill>
                    <a:srgbClr val="E02124"/>
                  </a:solidFill>
                  <a:latin typeface="Helvetica Neue" charset="0"/>
                  <a:ea typeface="ＭＳ Ｐゴシック" charset="0"/>
                  <a:cs typeface="ＭＳ Ｐゴシック" charset="0"/>
                  <a:sym typeface="Helvetica Neue" charset="0"/>
                </a:rPr>
                <a:t>without oscillations</a:t>
              </a:r>
              <a:r>
                <a:rPr lang="en-US" sz="1300">
                  <a:solidFill>
                    <a:srgbClr val="000000"/>
                  </a:solidFill>
                  <a:latin typeface="Helvetica Neue" charset="0"/>
                  <a:ea typeface="ＭＳ Ｐゴシック" charset="0"/>
                  <a:cs typeface="ＭＳ Ｐゴシック" charset="0"/>
                  <a:sym typeface="Helvetica Neue" charset="0"/>
                </a:rPr>
                <a:t/>
              </a:r>
              <a:br>
                <a:rPr lang="en-US" sz="1300">
                  <a:solidFill>
                    <a:srgbClr val="000000"/>
                  </a:solidFill>
                  <a:latin typeface="Helvetica Neue" charset="0"/>
                  <a:ea typeface="ＭＳ Ｐゴシック" charset="0"/>
                  <a:cs typeface="ＭＳ Ｐゴシック" charset="0"/>
                  <a:sym typeface="Helvetica Neue" charset="0"/>
                </a:rPr>
              </a:br>
              <a:r>
                <a:rPr lang="en-US" sz="1300">
                  <a:solidFill>
                    <a:srgbClr val="000000"/>
                  </a:solidFill>
                  <a:latin typeface="Helvetica Neue" charset="0"/>
                  <a:ea typeface="ＭＳ Ｐゴシック" charset="0"/>
                  <a:cs typeface="ＭＳ Ｐゴシック" charset="0"/>
                  <a:sym typeface="Helvetica Neue" charset="0"/>
                </a:rPr>
                <a:t>with oscillations</a:t>
              </a:r>
            </a:p>
          </p:txBody>
        </p:sp>
      </p:grpSp>
      <p:sp>
        <p:nvSpPr>
          <p:cNvPr id="713733" name="TextBox 13"/>
          <p:cNvSpPr txBox="1">
            <a:spLocks noChangeArrowheads="1"/>
          </p:cNvSpPr>
          <p:nvPr/>
        </p:nvSpPr>
        <p:spPr bwMode="auto">
          <a:xfrm>
            <a:off x="990600" y="4572000"/>
            <a:ext cx="1565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1800">
                <a:solidFill>
                  <a:srgbClr val="000000"/>
                </a:solidFill>
                <a:latin typeface="Times" charset="0"/>
              </a:rPr>
              <a:t>3+1 neutrinos?</a:t>
            </a:r>
          </a:p>
        </p:txBody>
      </p:sp>
      <p:graphicFrame>
        <p:nvGraphicFramePr>
          <p:cNvPr id="713734" name="Object 3"/>
          <p:cNvGraphicFramePr>
            <a:graphicFrameLocks noChangeAspect="1"/>
          </p:cNvGraphicFramePr>
          <p:nvPr/>
        </p:nvGraphicFramePr>
        <p:xfrm>
          <a:off x="3822700" y="228600"/>
          <a:ext cx="2654300" cy="3957638"/>
        </p:xfrm>
        <a:graphic>
          <a:graphicData uri="http://schemas.openxmlformats.org/presentationml/2006/ole">
            <mc:AlternateContent xmlns:mc="http://schemas.openxmlformats.org/markup-compatibility/2006">
              <mc:Choice xmlns:v="urn:schemas-microsoft-com:vml" Requires="v">
                <p:oleObj spid="_x0000_s29936" name="Document" r:id="rId8" imgW="5486198" imgH="8178499" progId="Word.Document.12">
                  <p:link updateAutomatic="1"/>
                </p:oleObj>
              </mc:Choice>
              <mc:Fallback>
                <p:oleObj name="Document" r:id="rId8" imgW="5486198" imgH="8178499" progId="Word.Document.12">
                  <p:link updateAutomatic="1"/>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2700" y="228600"/>
                        <a:ext cx="2654300" cy="395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713735"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26100" y="3200400"/>
            <a:ext cx="34417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3736"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8400" y="152400"/>
            <a:ext cx="2743200"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3737" name="TextBox 15"/>
          <p:cNvSpPr txBox="1">
            <a:spLocks noChangeArrowheads="1"/>
          </p:cNvSpPr>
          <p:nvPr/>
        </p:nvSpPr>
        <p:spPr bwMode="auto">
          <a:xfrm>
            <a:off x="419100" y="5921375"/>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fontAlgn="base" hangingPunct="1">
              <a:spcBef>
                <a:spcPct val="0"/>
              </a:spcBef>
              <a:spcAft>
                <a:spcPct val="0"/>
              </a:spcAft>
            </a:pPr>
            <a:r>
              <a:rPr lang="en-US" sz="4000">
                <a:solidFill>
                  <a:srgbClr val="FFFFFF"/>
                </a:solidFill>
              </a:rPr>
              <a:t>IceCube</a:t>
            </a:r>
          </a:p>
        </p:txBody>
      </p:sp>
      <p:sp>
        <p:nvSpPr>
          <p:cNvPr id="713738" name="Rectangle 16"/>
          <p:cNvSpPr>
            <a:spLocks noChangeArrowheads="1"/>
          </p:cNvSpPr>
          <p:nvPr/>
        </p:nvSpPr>
        <p:spPr bwMode="auto">
          <a:xfrm>
            <a:off x="6477000" y="5867400"/>
            <a:ext cx="1924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sz="4000">
                <a:solidFill>
                  <a:srgbClr val="FFFFFF"/>
                </a:solidFill>
                <a:latin typeface="Arial" charset="0"/>
                <a:ea typeface="ＭＳ Ｐゴシック" charset="0"/>
                <a:cs typeface="ＭＳ Ｐゴシック" charset="0"/>
              </a:rPr>
              <a:t>science</a:t>
            </a:r>
          </a:p>
        </p:txBody>
      </p:sp>
      <p:pic>
        <p:nvPicPr>
          <p:cNvPr id="713739" name="Picture 17"/>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514600" y="1905000"/>
            <a:ext cx="3509963"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820045"/>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1200" y="736600"/>
            <a:ext cx="7721600" cy="5372100"/>
          </a:xfrm>
          <a:prstGeom prst="rect">
            <a:avLst/>
          </a:prstGeom>
        </p:spPr>
      </p:pic>
    </p:spTree>
    <p:extLst>
      <p:ext uri="{BB962C8B-B14F-4D97-AF65-F5344CB8AC3E}">
        <p14:creationId xmlns:p14="http://schemas.microsoft.com/office/powerpoint/2010/main" val="4033733933"/>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42473" y="562128"/>
            <a:ext cx="8859053" cy="6295872"/>
          </a:xfrm>
          <a:prstGeom prst="rect">
            <a:avLst/>
          </a:prstGeom>
        </p:spPr>
      </p:pic>
    </p:spTree>
    <p:extLst>
      <p:ext uri="{BB962C8B-B14F-4D97-AF65-F5344CB8AC3E}">
        <p14:creationId xmlns:p14="http://schemas.microsoft.com/office/powerpoint/2010/main" val="11076334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42473" y="562128"/>
            <a:ext cx="8859053" cy="6295872"/>
          </a:xfrm>
          <a:prstGeom prst="rect">
            <a:avLst/>
          </a:prstGeom>
        </p:spPr>
      </p:pic>
      <p:grpSp>
        <p:nvGrpSpPr>
          <p:cNvPr id="2" name="Group 9"/>
          <p:cNvGrpSpPr/>
          <p:nvPr/>
        </p:nvGrpSpPr>
        <p:grpSpPr>
          <a:xfrm>
            <a:off x="1771122" y="1468007"/>
            <a:ext cx="6560143" cy="2889421"/>
            <a:chOff x="1771122" y="1444707"/>
            <a:chExt cx="6560143" cy="2889421"/>
          </a:xfrm>
        </p:grpSpPr>
        <p:grpSp>
          <p:nvGrpSpPr>
            <p:cNvPr id="3" name="Group 7"/>
            <p:cNvGrpSpPr/>
            <p:nvPr/>
          </p:nvGrpSpPr>
          <p:grpSpPr>
            <a:xfrm>
              <a:off x="2178947" y="1444707"/>
              <a:ext cx="6152318" cy="2889421"/>
              <a:chOff x="2178947" y="1444707"/>
              <a:chExt cx="6152318" cy="2889421"/>
            </a:xfrm>
          </p:grpSpPr>
          <p:cxnSp>
            <p:nvCxnSpPr>
              <p:cNvPr id="19" name="Straight Connector 18"/>
              <p:cNvCxnSpPr/>
              <p:nvPr/>
            </p:nvCxnSpPr>
            <p:spPr>
              <a:xfrm flipV="1">
                <a:off x="2516858" y="4322476"/>
                <a:ext cx="5814407" cy="11652"/>
              </a:xfrm>
              <a:prstGeom prst="line">
                <a:avLst/>
              </a:prstGeom>
              <a:ln w="1016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2178947" y="1444707"/>
                <a:ext cx="3099464" cy="291272"/>
              </a:xfrm>
              <a:prstGeom prst="rect">
                <a:avLst/>
              </a:pr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TextBox 8"/>
            <p:cNvSpPr txBox="1"/>
            <p:nvPr/>
          </p:nvSpPr>
          <p:spPr>
            <a:xfrm>
              <a:off x="1771122" y="3786535"/>
              <a:ext cx="1382284" cy="400110"/>
            </a:xfrm>
            <a:prstGeom prst="rect">
              <a:avLst/>
            </a:prstGeom>
            <a:solidFill>
              <a:schemeClr val="bg1">
                <a:lumMod val="65000"/>
              </a:schemeClr>
            </a:solidFill>
          </p:spPr>
          <p:txBody>
            <a:bodyPr wrap="none" rtlCol="0">
              <a:spAutoFit/>
            </a:bodyPr>
            <a:lstStyle/>
            <a:p>
              <a:r>
                <a:rPr lang="en-US" sz="2000" dirty="0" smtClean="0">
                  <a:latin typeface="Arial"/>
                  <a:cs typeface="Arial"/>
                </a:rPr>
                <a:t>WB bound</a:t>
              </a:r>
            </a:p>
          </p:txBody>
        </p:sp>
      </p:grpSp>
    </p:spTree>
    <p:extLst>
      <p:ext uri="{BB962C8B-B14F-4D97-AF65-F5344CB8AC3E}">
        <p14:creationId xmlns:p14="http://schemas.microsoft.com/office/powerpoint/2010/main" val="10872525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42473" y="562128"/>
            <a:ext cx="8859053" cy="6295872"/>
          </a:xfrm>
          <a:prstGeom prst="rect">
            <a:avLst/>
          </a:prstGeom>
        </p:spPr>
      </p:pic>
      <p:grpSp>
        <p:nvGrpSpPr>
          <p:cNvPr id="12" name="Group 11"/>
          <p:cNvGrpSpPr/>
          <p:nvPr/>
        </p:nvGrpSpPr>
        <p:grpSpPr>
          <a:xfrm>
            <a:off x="2563466" y="1234988"/>
            <a:ext cx="5919275" cy="4532198"/>
            <a:chOff x="2563466" y="1234988"/>
            <a:chExt cx="5919275" cy="4532198"/>
          </a:xfrm>
        </p:grpSpPr>
        <p:sp>
          <p:nvSpPr>
            <p:cNvPr id="29" name="Rectangle 28"/>
            <p:cNvSpPr/>
            <p:nvPr/>
          </p:nvSpPr>
          <p:spPr>
            <a:xfrm flipH="1">
              <a:off x="5161888" y="1234988"/>
              <a:ext cx="3320853" cy="291272"/>
            </a:xfrm>
            <a:prstGeom prst="rect">
              <a:avLst/>
            </a:pr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2563466" y="4660353"/>
              <a:ext cx="5884319" cy="1106833"/>
            </a:xfrm>
            <a:custGeom>
              <a:avLst/>
              <a:gdLst>
                <a:gd name="connsiteX0" fmla="*/ 0 w 5884319"/>
                <a:gd name="connsiteY0" fmla="*/ 827212 h 1106833"/>
                <a:gd name="connsiteX1" fmla="*/ 2015816 w 5884319"/>
                <a:gd name="connsiteY1" fmla="*/ 0 h 1106833"/>
                <a:gd name="connsiteX2" fmla="*/ 3938416 w 5884319"/>
                <a:gd name="connsiteY2" fmla="*/ 11650 h 1106833"/>
                <a:gd name="connsiteX3" fmla="*/ 5884319 w 5884319"/>
                <a:gd name="connsiteY3" fmla="*/ 1106833 h 1106833"/>
              </a:gdLst>
              <a:ahLst/>
              <a:cxnLst>
                <a:cxn ang="0">
                  <a:pos x="connsiteX0" y="connsiteY0"/>
                </a:cxn>
                <a:cxn ang="0">
                  <a:pos x="connsiteX1" y="connsiteY1"/>
                </a:cxn>
                <a:cxn ang="0">
                  <a:pos x="connsiteX2" y="connsiteY2"/>
                </a:cxn>
                <a:cxn ang="0">
                  <a:pos x="connsiteX3" y="connsiteY3"/>
                </a:cxn>
              </a:cxnLst>
              <a:rect l="l" t="t" r="r" b="b"/>
              <a:pathLst>
                <a:path w="5884319" h="1106833">
                  <a:moveTo>
                    <a:pt x="0" y="827212"/>
                  </a:moveTo>
                  <a:lnTo>
                    <a:pt x="2015816" y="0"/>
                  </a:lnTo>
                  <a:lnTo>
                    <a:pt x="3938416" y="11650"/>
                  </a:lnTo>
                  <a:lnTo>
                    <a:pt x="5884319" y="1106833"/>
                  </a:lnTo>
                </a:path>
              </a:pathLst>
            </a:custGeom>
            <a:ln w="76200"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 name="TextBox 2"/>
          <p:cNvSpPr txBox="1"/>
          <p:nvPr/>
        </p:nvSpPr>
        <p:spPr>
          <a:xfrm flipH="1">
            <a:off x="334179" y="183822"/>
            <a:ext cx="3191419" cy="523220"/>
          </a:xfrm>
          <a:prstGeom prst="rect">
            <a:avLst/>
          </a:prstGeom>
          <a:solidFill>
            <a:schemeClr val="bg1">
              <a:lumMod val="65000"/>
            </a:schemeClr>
          </a:solidFill>
        </p:spPr>
        <p:txBody>
          <a:bodyPr wrap="square" rtlCol="0">
            <a:spAutoFit/>
          </a:bodyPr>
          <a:lstStyle/>
          <a:p>
            <a:r>
              <a:rPr lang="en-US" sz="2800" dirty="0" smtClean="0">
                <a:latin typeface="Arial"/>
                <a:cs typeface="Arial"/>
              </a:rPr>
              <a:t>gamma ray bursts</a:t>
            </a:r>
            <a:endParaRPr lang="en-US" sz="2800" dirty="0">
              <a:latin typeface="Arial"/>
              <a:cs typeface="Arial"/>
            </a:endParaRPr>
          </a:p>
        </p:txBody>
      </p:sp>
    </p:spTree>
    <p:extLst>
      <p:ext uri="{BB962C8B-B14F-4D97-AF65-F5344CB8AC3E}">
        <p14:creationId xmlns:p14="http://schemas.microsoft.com/office/powerpoint/2010/main" val="15934144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2DF4F85-5275-1A48-B3D0-7D976216BFD0}" type="slidenum">
              <a:rPr lang="en-US"/>
              <a:pPr/>
              <a:t>104</a:t>
            </a:fld>
            <a:endParaRPr lang="en-US"/>
          </a:p>
        </p:txBody>
      </p:sp>
      <p:pic>
        <p:nvPicPr>
          <p:cNvPr id="22532" name="Picture 4" descr="DiscoUL.png"/>
          <p:cNvPicPr>
            <a:picLocks noChangeAspect="1"/>
          </p:cNvPicPr>
          <p:nvPr/>
        </p:nvPicPr>
        <p:blipFill>
          <a:blip r:embed="rId2"/>
          <a:srcRect/>
          <a:stretch>
            <a:fillRect/>
          </a:stretch>
        </p:blipFill>
        <p:spPr bwMode="auto">
          <a:xfrm>
            <a:off x="976313" y="1262063"/>
            <a:ext cx="6584950" cy="4937125"/>
          </a:xfrm>
          <a:prstGeom prst="rect">
            <a:avLst/>
          </a:prstGeom>
          <a:noFill/>
          <a:ln w="9525">
            <a:noFill/>
            <a:miter lim="800000"/>
            <a:headEnd/>
            <a:tailEnd/>
          </a:ln>
        </p:spPr>
      </p:pic>
      <p:sp>
        <p:nvSpPr>
          <p:cNvPr id="22533" name="TextBox 13"/>
          <p:cNvSpPr txBox="1">
            <a:spLocks noChangeArrowheads="1"/>
          </p:cNvSpPr>
          <p:nvPr/>
        </p:nvSpPr>
        <p:spPr bwMode="auto">
          <a:xfrm>
            <a:off x="2166938" y="5746750"/>
            <a:ext cx="1828800" cy="369888"/>
          </a:xfrm>
          <a:prstGeom prst="rect">
            <a:avLst/>
          </a:prstGeom>
          <a:noFill/>
          <a:ln w="9525">
            <a:noFill/>
            <a:miter lim="800000"/>
            <a:headEnd/>
            <a:tailEnd/>
          </a:ln>
        </p:spPr>
        <p:txBody>
          <a:bodyPr>
            <a:prstTxWarp prst="textNoShape">
              <a:avLst/>
            </a:prstTxWarp>
            <a:spAutoFit/>
          </a:bodyPr>
          <a:lstStyle/>
          <a:p>
            <a:pPr algn="ctr"/>
            <a:r>
              <a:rPr lang="en-US" b="1"/>
              <a:t>Southern Sky</a:t>
            </a:r>
          </a:p>
        </p:txBody>
      </p:sp>
      <p:sp>
        <p:nvSpPr>
          <p:cNvPr id="22534" name="TextBox 14"/>
          <p:cNvSpPr txBox="1">
            <a:spLocks noChangeArrowheads="1"/>
          </p:cNvSpPr>
          <p:nvPr/>
        </p:nvSpPr>
        <p:spPr bwMode="auto">
          <a:xfrm>
            <a:off x="4775200" y="5746750"/>
            <a:ext cx="1828800" cy="369888"/>
          </a:xfrm>
          <a:prstGeom prst="rect">
            <a:avLst/>
          </a:prstGeom>
          <a:noFill/>
          <a:ln w="9525">
            <a:noFill/>
            <a:miter lim="800000"/>
            <a:headEnd/>
            <a:tailEnd/>
          </a:ln>
        </p:spPr>
        <p:txBody>
          <a:bodyPr>
            <a:prstTxWarp prst="textNoShape">
              <a:avLst/>
            </a:prstTxWarp>
            <a:spAutoFit/>
          </a:bodyPr>
          <a:lstStyle/>
          <a:p>
            <a:pPr algn="ctr"/>
            <a:r>
              <a:rPr lang="en-US" b="1"/>
              <a:t>Northern Sky</a:t>
            </a:r>
          </a:p>
        </p:txBody>
      </p:sp>
      <p:sp>
        <p:nvSpPr>
          <p:cNvPr id="22535" name="Title 1"/>
          <p:cNvSpPr>
            <a:spLocks noGrp="1"/>
          </p:cNvSpPr>
          <p:nvPr>
            <p:ph type="title"/>
          </p:nvPr>
        </p:nvSpPr>
        <p:spPr>
          <a:xfrm>
            <a:off x="307373" y="0"/>
            <a:ext cx="8229600" cy="1143000"/>
          </a:xfrm>
        </p:spPr>
        <p:txBody>
          <a:bodyPr>
            <a:normAutofit fontScale="90000"/>
          </a:bodyPr>
          <a:lstStyle/>
          <a:p>
            <a:pPr algn="l"/>
            <a:r>
              <a:rPr lang="en-US" sz="3600" dirty="0" smtClean="0">
                <a:ea typeface="ＭＳ Ｐゴシック" pitchFamily="-109" charset="-128"/>
                <a:cs typeface="ＭＳ Ｐゴシック" pitchFamily="-109" charset="-128"/>
              </a:rPr>
              <a:t>Combining point source limits with flux measurement constrains source population</a:t>
            </a:r>
          </a:p>
        </p:txBody>
      </p:sp>
      <p:sp>
        <p:nvSpPr>
          <p:cNvPr id="22536" name="TextBox 21"/>
          <p:cNvSpPr txBox="1">
            <a:spLocks noChangeArrowheads="1"/>
          </p:cNvSpPr>
          <p:nvPr/>
        </p:nvSpPr>
        <p:spPr bwMode="auto">
          <a:xfrm>
            <a:off x="2184400" y="6065838"/>
            <a:ext cx="1828800" cy="368300"/>
          </a:xfrm>
          <a:prstGeom prst="rect">
            <a:avLst/>
          </a:prstGeom>
          <a:solidFill>
            <a:srgbClr val="0000FF">
              <a:alpha val="25098"/>
            </a:srgbClr>
          </a:solidFill>
          <a:ln w="9525">
            <a:noFill/>
            <a:miter lim="800000"/>
            <a:headEnd/>
            <a:tailEnd/>
          </a:ln>
        </p:spPr>
        <p:txBody>
          <a:bodyPr>
            <a:prstTxWarp prst="textNoShape">
              <a:avLst/>
            </a:prstTxWarp>
            <a:spAutoFit/>
          </a:bodyPr>
          <a:lstStyle/>
          <a:p>
            <a:pPr algn="ctr"/>
            <a:r>
              <a:rPr lang="en-US" b="1"/>
              <a:t>PeV - EeV</a:t>
            </a:r>
          </a:p>
        </p:txBody>
      </p:sp>
      <p:sp>
        <p:nvSpPr>
          <p:cNvPr id="22537" name="TextBox 22"/>
          <p:cNvSpPr txBox="1">
            <a:spLocks noChangeArrowheads="1"/>
          </p:cNvSpPr>
          <p:nvPr/>
        </p:nvSpPr>
        <p:spPr bwMode="auto">
          <a:xfrm>
            <a:off x="4808538" y="6065838"/>
            <a:ext cx="1828800" cy="368300"/>
          </a:xfrm>
          <a:prstGeom prst="rect">
            <a:avLst/>
          </a:prstGeom>
          <a:solidFill>
            <a:srgbClr val="0000FF">
              <a:alpha val="25098"/>
            </a:srgbClr>
          </a:solidFill>
          <a:ln w="9525">
            <a:noFill/>
            <a:miter lim="800000"/>
            <a:headEnd/>
            <a:tailEnd/>
          </a:ln>
        </p:spPr>
        <p:txBody>
          <a:bodyPr>
            <a:prstTxWarp prst="textNoShape">
              <a:avLst/>
            </a:prstTxWarp>
            <a:spAutoFit/>
          </a:bodyPr>
          <a:lstStyle/>
          <a:p>
            <a:pPr algn="ctr"/>
            <a:r>
              <a:rPr lang="en-US" b="1"/>
              <a:t>TeV - PeV</a:t>
            </a:r>
          </a:p>
        </p:txBody>
      </p:sp>
      <p:sp>
        <p:nvSpPr>
          <p:cNvPr id="22538" name="TextBox 7"/>
          <p:cNvSpPr txBox="1">
            <a:spLocks noChangeArrowheads="1"/>
          </p:cNvSpPr>
          <p:nvPr/>
        </p:nvSpPr>
        <p:spPr bwMode="auto">
          <a:xfrm>
            <a:off x="1830388" y="2039938"/>
            <a:ext cx="1979612" cy="276225"/>
          </a:xfrm>
          <a:prstGeom prst="rect">
            <a:avLst/>
          </a:prstGeom>
          <a:noFill/>
          <a:ln w="9525">
            <a:noFill/>
            <a:miter lim="800000"/>
            <a:headEnd/>
            <a:tailEnd/>
          </a:ln>
        </p:spPr>
        <p:txBody>
          <a:bodyPr wrap="none">
            <a:prstTxWarp prst="textNoShape">
              <a:avLst/>
            </a:prstTxWarp>
            <a:spAutoFit/>
          </a:bodyPr>
          <a:lstStyle/>
          <a:p>
            <a:r>
              <a:rPr lang="en-US" sz="1200" b="1">
                <a:solidFill>
                  <a:srgbClr val="FF0000"/>
                </a:solidFill>
              </a:rPr>
              <a:t>ICECUBE PRELIMINARY</a:t>
            </a:r>
          </a:p>
        </p:txBody>
      </p:sp>
      <p:sp>
        <p:nvSpPr>
          <p:cNvPr id="11" name="TextBox 10"/>
          <p:cNvSpPr txBox="1"/>
          <p:nvPr/>
        </p:nvSpPr>
        <p:spPr>
          <a:xfrm>
            <a:off x="5954233" y="1083531"/>
            <a:ext cx="2518638" cy="646331"/>
          </a:xfrm>
          <a:prstGeom prst="rect">
            <a:avLst/>
          </a:prstGeom>
          <a:noFill/>
        </p:spPr>
        <p:txBody>
          <a:bodyPr wrap="none" rtlCol="0">
            <a:spAutoFit/>
          </a:bodyPr>
          <a:lstStyle/>
          <a:p>
            <a:r>
              <a:rPr lang="en-US" dirty="0" smtClean="0"/>
              <a:t>J. </a:t>
            </a:r>
            <a:r>
              <a:rPr lang="en-US" dirty="0" err="1" smtClean="0"/>
              <a:t>Feintzeig</a:t>
            </a:r>
            <a:r>
              <a:rPr lang="en-US" dirty="0" smtClean="0"/>
              <a:t>,  </a:t>
            </a:r>
          </a:p>
          <a:p>
            <a:r>
              <a:rPr lang="en-US" dirty="0" smtClean="0"/>
              <a:t>APS spring meeting 2014</a:t>
            </a:r>
            <a:endParaRPr lang="en-US" dirty="0"/>
          </a:p>
        </p:txBody>
      </p:sp>
    </p:spTree>
    <p:extLst>
      <p:ext uri="{BB962C8B-B14F-4D97-AF65-F5344CB8AC3E}">
        <p14:creationId xmlns:p14="http://schemas.microsoft.com/office/powerpoint/2010/main" val="562484362"/>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C8FF5A-0553-4A4C-BE06-EF7921F7097A}" type="slidenum">
              <a:rPr lang="en-US"/>
              <a:pPr/>
              <a:t>105</a:t>
            </a:fld>
            <a:endParaRPr lang="en-US"/>
          </a:p>
        </p:txBody>
      </p:sp>
      <p:pic>
        <p:nvPicPr>
          <p:cNvPr id="23556" name="Picture 4" descr="DiscoUL.png"/>
          <p:cNvPicPr>
            <a:picLocks noChangeAspect="1"/>
          </p:cNvPicPr>
          <p:nvPr/>
        </p:nvPicPr>
        <p:blipFill>
          <a:blip r:embed="rId2"/>
          <a:srcRect/>
          <a:stretch>
            <a:fillRect/>
          </a:stretch>
        </p:blipFill>
        <p:spPr bwMode="auto">
          <a:xfrm>
            <a:off x="976313" y="1262063"/>
            <a:ext cx="6584950" cy="4937125"/>
          </a:xfrm>
          <a:prstGeom prst="rect">
            <a:avLst/>
          </a:prstGeom>
          <a:noFill/>
          <a:ln w="9525">
            <a:noFill/>
            <a:miter lim="800000"/>
            <a:headEnd/>
            <a:tailEnd/>
          </a:ln>
        </p:spPr>
      </p:pic>
      <p:cxnSp>
        <p:nvCxnSpPr>
          <p:cNvPr id="7" name="Straight Connector 6"/>
          <p:cNvCxnSpPr/>
          <p:nvPr/>
        </p:nvCxnSpPr>
        <p:spPr>
          <a:xfrm>
            <a:off x="1795463" y="2844800"/>
            <a:ext cx="5062537" cy="1588"/>
          </a:xfrm>
          <a:prstGeom prst="line">
            <a:avLst/>
          </a:prstGeom>
          <a:ln w="76200">
            <a:solidFill>
              <a:srgbClr val="008000"/>
            </a:solidFill>
            <a:prstDash val="dash"/>
          </a:ln>
        </p:spPr>
        <p:style>
          <a:lnRef idx="2">
            <a:schemeClr val="accent1"/>
          </a:lnRef>
          <a:fillRef idx="0">
            <a:schemeClr val="accent1"/>
          </a:fillRef>
          <a:effectRef idx="1">
            <a:schemeClr val="accent1"/>
          </a:effectRef>
          <a:fontRef idx="minor">
            <a:schemeClr val="tx1"/>
          </a:fontRef>
        </p:style>
      </p:cxnSp>
      <p:sp>
        <p:nvSpPr>
          <p:cNvPr id="23558" name="TextBox 10"/>
          <p:cNvSpPr txBox="1">
            <a:spLocks noChangeArrowheads="1"/>
          </p:cNvSpPr>
          <p:nvPr/>
        </p:nvSpPr>
        <p:spPr bwMode="auto">
          <a:xfrm>
            <a:off x="7348538" y="4389438"/>
            <a:ext cx="1592262" cy="1477962"/>
          </a:xfrm>
          <a:prstGeom prst="rect">
            <a:avLst/>
          </a:prstGeom>
          <a:noFill/>
          <a:ln w="9525">
            <a:noFill/>
            <a:miter lim="800000"/>
            <a:headEnd/>
            <a:tailEnd/>
          </a:ln>
        </p:spPr>
        <p:txBody>
          <a:bodyPr>
            <a:prstTxWarp prst="textNoShape">
              <a:avLst/>
            </a:prstTxWarp>
            <a:spAutoFit/>
          </a:bodyPr>
          <a:lstStyle/>
          <a:p>
            <a:r>
              <a:rPr lang="en-US"/>
              <a:t>~20 sources at this level add up to the astrophysical flux</a:t>
            </a:r>
          </a:p>
        </p:txBody>
      </p:sp>
      <p:sp>
        <p:nvSpPr>
          <p:cNvPr id="23559" name="TextBox 11"/>
          <p:cNvSpPr txBox="1">
            <a:spLocks noChangeArrowheads="1"/>
          </p:cNvSpPr>
          <p:nvPr/>
        </p:nvSpPr>
        <p:spPr bwMode="auto">
          <a:xfrm>
            <a:off x="95250" y="3122613"/>
            <a:ext cx="1581150" cy="1476375"/>
          </a:xfrm>
          <a:prstGeom prst="rect">
            <a:avLst/>
          </a:prstGeom>
          <a:solidFill>
            <a:schemeClr val="bg1"/>
          </a:solidFill>
          <a:ln w="9525">
            <a:noFill/>
            <a:miter lim="800000"/>
            <a:headEnd/>
            <a:tailEnd/>
          </a:ln>
        </p:spPr>
        <p:txBody>
          <a:bodyPr>
            <a:prstTxWarp prst="textNoShape">
              <a:avLst/>
            </a:prstTxWarp>
            <a:spAutoFit/>
          </a:bodyPr>
          <a:lstStyle/>
          <a:p>
            <a:r>
              <a:rPr lang="en-US"/>
              <a:t>~2 sources at this level add up to the astrophysical flux</a:t>
            </a:r>
          </a:p>
        </p:txBody>
      </p:sp>
      <p:sp>
        <p:nvSpPr>
          <p:cNvPr id="23560" name="TextBox 13"/>
          <p:cNvSpPr txBox="1">
            <a:spLocks noChangeArrowheads="1"/>
          </p:cNvSpPr>
          <p:nvPr/>
        </p:nvSpPr>
        <p:spPr bwMode="auto">
          <a:xfrm>
            <a:off x="2166938" y="5746750"/>
            <a:ext cx="1828800" cy="369888"/>
          </a:xfrm>
          <a:prstGeom prst="rect">
            <a:avLst/>
          </a:prstGeom>
          <a:noFill/>
          <a:ln w="9525">
            <a:noFill/>
            <a:miter lim="800000"/>
            <a:headEnd/>
            <a:tailEnd/>
          </a:ln>
        </p:spPr>
        <p:txBody>
          <a:bodyPr>
            <a:prstTxWarp prst="textNoShape">
              <a:avLst/>
            </a:prstTxWarp>
            <a:spAutoFit/>
          </a:bodyPr>
          <a:lstStyle/>
          <a:p>
            <a:pPr algn="ctr"/>
            <a:r>
              <a:rPr lang="en-US" b="1"/>
              <a:t>Southern Sky</a:t>
            </a:r>
          </a:p>
        </p:txBody>
      </p:sp>
      <p:sp>
        <p:nvSpPr>
          <p:cNvPr id="23561" name="TextBox 14"/>
          <p:cNvSpPr txBox="1">
            <a:spLocks noChangeArrowheads="1"/>
          </p:cNvSpPr>
          <p:nvPr/>
        </p:nvSpPr>
        <p:spPr bwMode="auto">
          <a:xfrm>
            <a:off x="4775200" y="5746750"/>
            <a:ext cx="1828800" cy="369888"/>
          </a:xfrm>
          <a:prstGeom prst="rect">
            <a:avLst/>
          </a:prstGeom>
          <a:noFill/>
          <a:ln w="9525">
            <a:noFill/>
            <a:miter lim="800000"/>
            <a:headEnd/>
            <a:tailEnd/>
          </a:ln>
        </p:spPr>
        <p:txBody>
          <a:bodyPr>
            <a:prstTxWarp prst="textNoShape">
              <a:avLst/>
            </a:prstTxWarp>
            <a:spAutoFit/>
          </a:bodyPr>
          <a:lstStyle/>
          <a:p>
            <a:pPr algn="ctr"/>
            <a:r>
              <a:rPr lang="en-US" b="1"/>
              <a:t>Northern Sky</a:t>
            </a:r>
          </a:p>
        </p:txBody>
      </p:sp>
      <p:cxnSp>
        <p:nvCxnSpPr>
          <p:cNvPr id="17" name="Straight Arrow Connector 16"/>
          <p:cNvCxnSpPr/>
          <p:nvPr/>
        </p:nvCxnSpPr>
        <p:spPr>
          <a:xfrm rot="10800000">
            <a:off x="7010400" y="4562475"/>
            <a:ext cx="271463" cy="1588"/>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1658938" y="3355975"/>
            <a:ext cx="390525" cy="1588"/>
          </a:xfrm>
          <a:prstGeom prst="straightConnector1">
            <a:avLst/>
          </a:prstGeom>
          <a:ln w="381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565" name="TextBox 21"/>
          <p:cNvSpPr txBox="1">
            <a:spLocks noChangeArrowheads="1"/>
          </p:cNvSpPr>
          <p:nvPr/>
        </p:nvSpPr>
        <p:spPr bwMode="auto">
          <a:xfrm>
            <a:off x="2184400" y="6065838"/>
            <a:ext cx="1828800" cy="368300"/>
          </a:xfrm>
          <a:prstGeom prst="rect">
            <a:avLst/>
          </a:prstGeom>
          <a:solidFill>
            <a:srgbClr val="0000FF">
              <a:alpha val="25098"/>
            </a:srgbClr>
          </a:solidFill>
          <a:ln w="9525">
            <a:noFill/>
            <a:miter lim="800000"/>
            <a:headEnd/>
            <a:tailEnd/>
          </a:ln>
        </p:spPr>
        <p:txBody>
          <a:bodyPr>
            <a:prstTxWarp prst="textNoShape">
              <a:avLst/>
            </a:prstTxWarp>
            <a:spAutoFit/>
          </a:bodyPr>
          <a:lstStyle/>
          <a:p>
            <a:pPr algn="ctr"/>
            <a:r>
              <a:rPr lang="en-US" b="1"/>
              <a:t>PeV - EeV</a:t>
            </a:r>
          </a:p>
        </p:txBody>
      </p:sp>
      <p:sp>
        <p:nvSpPr>
          <p:cNvPr id="23566" name="TextBox 22"/>
          <p:cNvSpPr txBox="1">
            <a:spLocks noChangeArrowheads="1"/>
          </p:cNvSpPr>
          <p:nvPr/>
        </p:nvSpPr>
        <p:spPr bwMode="auto">
          <a:xfrm>
            <a:off x="4808538" y="6065838"/>
            <a:ext cx="1828800" cy="368300"/>
          </a:xfrm>
          <a:prstGeom prst="rect">
            <a:avLst/>
          </a:prstGeom>
          <a:solidFill>
            <a:srgbClr val="0000FF">
              <a:alpha val="25098"/>
            </a:srgbClr>
          </a:solidFill>
          <a:ln w="9525">
            <a:noFill/>
            <a:miter lim="800000"/>
            <a:headEnd/>
            <a:tailEnd/>
          </a:ln>
        </p:spPr>
        <p:txBody>
          <a:bodyPr>
            <a:prstTxWarp prst="textNoShape">
              <a:avLst/>
            </a:prstTxWarp>
            <a:spAutoFit/>
          </a:bodyPr>
          <a:lstStyle/>
          <a:p>
            <a:pPr algn="ctr"/>
            <a:r>
              <a:rPr lang="en-US" b="1"/>
              <a:t>TeV - PeV</a:t>
            </a:r>
          </a:p>
        </p:txBody>
      </p:sp>
      <p:sp>
        <p:nvSpPr>
          <p:cNvPr id="16" name="TextBox 15"/>
          <p:cNvSpPr txBox="1"/>
          <p:nvPr/>
        </p:nvSpPr>
        <p:spPr>
          <a:xfrm>
            <a:off x="0" y="1417638"/>
            <a:ext cx="2362200" cy="1138237"/>
          </a:xfrm>
          <a:prstGeom prst="rect">
            <a:avLst/>
          </a:prstGeom>
          <a:solidFill>
            <a:schemeClr val="bg1">
              <a:lumMod val="85000"/>
              <a:alpha val="80000"/>
            </a:schemeClr>
          </a:solidFill>
        </p:spPr>
        <p:txBody>
          <a:bodyPr>
            <a:spAutoFit/>
          </a:bodyPr>
          <a:lstStyle/>
          <a:p>
            <a:pPr>
              <a:defRPr/>
            </a:pPr>
            <a:r>
              <a:rPr lang="en-US" sz="1700" dirty="0">
                <a:latin typeface="Arial" charset="0"/>
                <a:ea typeface="ＭＳ Ｐゴシック" charset="-128"/>
                <a:cs typeface="ＭＳ Ｐゴシック" charset="-128"/>
              </a:rPr>
              <a:t>Many caveats:</a:t>
            </a:r>
          </a:p>
          <a:p>
            <a:pPr>
              <a:defRPr/>
            </a:pPr>
            <a:r>
              <a:rPr lang="en-US" sz="1700" dirty="0">
                <a:latin typeface="Arial" charset="0"/>
                <a:ea typeface="ＭＳ Ｐゴシック" charset="-128"/>
                <a:cs typeface="ＭＳ Ｐゴシック" charset="-128"/>
              </a:rPr>
              <a:t>- E</a:t>
            </a:r>
            <a:r>
              <a:rPr lang="en-US" sz="1700" baseline="30000" dirty="0">
                <a:latin typeface="Arial" charset="0"/>
                <a:ea typeface="ＭＳ Ｐゴシック" charset="-128"/>
                <a:cs typeface="ＭＳ Ｐゴシック" charset="-128"/>
              </a:rPr>
              <a:t>-2</a:t>
            </a:r>
            <a:r>
              <a:rPr lang="en-US" sz="1700" dirty="0">
                <a:latin typeface="Arial" charset="0"/>
                <a:ea typeface="ＭＳ Ｐゴシック" charset="-128"/>
                <a:cs typeface="ＭＳ Ｐゴシック" charset="-128"/>
              </a:rPr>
              <a:t> spectrum</a:t>
            </a:r>
          </a:p>
          <a:p>
            <a:pPr>
              <a:defRPr/>
            </a:pPr>
            <a:r>
              <a:rPr lang="en-US" sz="1700" dirty="0">
                <a:latin typeface="Arial" charset="0"/>
                <a:ea typeface="ＭＳ Ｐゴシック" charset="-128"/>
                <a:cs typeface="ＭＳ Ｐゴシック" charset="-128"/>
              </a:rPr>
              <a:t>- No cutoff</a:t>
            </a:r>
          </a:p>
          <a:p>
            <a:pPr>
              <a:defRPr/>
            </a:pPr>
            <a:r>
              <a:rPr lang="en-US" sz="1700" dirty="0">
                <a:latin typeface="Arial" charset="0"/>
                <a:ea typeface="ＭＳ Ｐゴシック" charset="-128"/>
                <a:cs typeface="ＭＳ Ｐゴシック" charset="-128"/>
              </a:rPr>
              <a:t>- No source extension</a:t>
            </a:r>
          </a:p>
        </p:txBody>
      </p:sp>
      <p:sp>
        <p:nvSpPr>
          <p:cNvPr id="23568" name="TextBox 7"/>
          <p:cNvSpPr txBox="1">
            <a:spLocks noChangeArrowheads="1"/>
          </p:cNvSpPr>
          <p:nvPr/>
        </p:nvSpPr>
        <p:spPr bwMode="auto">
          <a:xfrm>
            <a:off x="1830388" y="2039938"/>
            <a:ext cx="1979612" cy="276225"/>
          </a:xfrm>
          <a:prstGeom prst="rect">
            <a:avLst/>
          </a:prstGeom>
          <a:noFill/>
          <a:ln w="9525">
            <a:noFill/>
            <a:miter lim="800000"/>
            <a:headEnd/>
            <a:tailEnd/>
          </a:ln>
        </p:spPr>
        <p:txBody>
          <a:bodyPr wrap="none">
            <a:prstTxWarp prst="textNoShape">
              <a:avLst/>
            </a:prstTxWarp>
            <a:spAutoFit/>
          </a:bodyPr>
          <a:lstStyle/>
          <a:p>
            <a:r>
              <a:rPr lang="en-US" sz="1200" b="1">
                <a:solidFill>
                  <a:srgbClr val="FF0000"/>
                </a:solidFill>
              </a:rPr>
              <a:t>ICECUBE PRELIMINARY</a:t>
            </a:r>
          </a:p>
        </p:txBody>
      </p:sp>
      <p:sp>
        <p:nvSpPr>
          <p:cNvPr id="23569" name="TextBox 7"/>
          <p:cNvSpPr txBox="1">
            <a:spLocks noChangeArrowheads="1"/>
          </p:cNvSpPr>
          <p:nvPr/>
        </p:nvSpPr>
        <p:spPr bwMode="auto">
          <a:xfrm>
            <a:off x="7027863" y="2224088"/>
            <a:ext cx="2243137" cy="923925"/>
          </a:xfrm>
          <a:prstGeom prst="rect">
            <a:avLst/>
          </a:prstGeom>
          <a:noFill/>
          <a:ln w="9525">
            <a:noFill/>
            <a:miter lim="800000"/>
            <a:headEnd/>
            <a:tailEnd/>
          </a:ln>
        </p:spPr>
        <p:txBody>
          <a:bodyPr>
            <a:prstTxWarp prst="textNoShape">
              <a:avLst/>
            </a:prstTxWarp>
            <a:spAutoFit/>
          </a:bodyPr>
          <a:lstStyle/>
          <a:p>
            <a:r>
              <a:rPr lang="en-US" b="1">
                <a:solidFill>
                  <a:srgbClr val="008000"/>
                </a:solidFill>
              </a:rPr>
              <a:t>Astrophysical flux (high-energy contained events)</a:t>
            </a:r>
          </a:p>
        </p:txBody>
      </p:sp>
      <p:sp>
        <p:nvSpPr>
          <p:cNvPr id="19" name="TextBox 18"/>
          <p:cNvSpPr txBox="1"/>
          <p:nvPr/>
        </p:nvSpPr>
        <p:spPr>
          <a:xfrm>
            <a:off x="5954233" y="1083531"/>
            <a:ext cx="2518638" cy="646331"/>
          </a:xfrm>
          <a:prstGeom prst="rect">
            <a:avLst/>
          </a:prstGeom>
          <a:noFill/>
        </p:spPr>
        <p:txBody>
          <a:bodyPr wrap="none" rtlCol="0">
            <a:spAutoFit/>
          </a:bodyPr>
          <a:lstStyle/>
          <a:p>
            <a:r>
              <a:rPr lang="en-US" dirty="0" smtClean="0"/>
              <a:t>J. </a:t>
            </a:r>
            <a:r>
              <a:rPr lang="en-US" dirty="0" err="1" smtClean="0"/>
              <a:t>Feintzeig</a:t>
            </a:r>
            <a:r>
              <a:rPr lang="en-US" dirty="0" smtClean="0"/>
              <a:t>,  </a:t>
            </a:r>
          </a:p>
          <a:p>
            <a:r>
              <a:rPr lang="en-US" dirty="0" smtClean="0"/>
              <a:t>APS spring meeting 2014</a:t>
            </a:r>
            <a:endParaRPr lang="en-US" dirty="0"/>
          </a:p>
        </p:txBody>
      </p:sp>
      <p:sp>
        <p:nvSpPr>
          <p:cNvPr id="21" name="Title 1"/>
          <p:cNvSpPr txBox="1">
            <a:spLocks/>
          </p:cNvSpPr>
          <p:nvPr/>
        </p:nvSpPr>
        <p:spPr>
          <a:xfrm>
            <a:off x="307373" y="0"/>
            <a:ext cx="8229600" cy="1143000"/>
          </a:xfrm>
          <a:prstGeom prst="rect">
            <a:avLst/>
          </a:prstGeom>
        </p:spPr>
        <p:txBody>
          <a:bodyPr vert="horz" lIns="91440" tIns="45720" rIns="91440" bIns="45720" rtlCol="0" anchor="ctr">
            <a:normAutofit fontScale="97500" lnSpcReduction="100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smtClean="0">
                <a:ln>
                  <a:noFill/>
                </a:ln>
                <a:solidFill>
                  <a:schemeClr val="tx1"/>
                </a:solidFill>
                <a:effectLst/>
                <a:uLnTx/>
                <a:uFillTx/>
                <a:latin typeface="+mj-lt"/>
                <a:ea typeface="ＭＳ Ｐゴシック" pitchFamily="-109" charset="-128"/>
                <a:cs typeface="ＭＳ Ｐゴシック" pitchFamily="-109" charset="-128"/>
              </a:rPr>
              <a:t>Combining point source limits with flux measurement constrains source population</a:t>
            </a:r>
            <a:endParaRPr kumimoji="0" lang="en-US" sz="3600" b="0" i="0" u="none" strike="noStrike" kern="1200" cap="none" spc="0" normalizeH="0" baseline="0" noProof="0" dirty="0" smtClean="0">
              <a:ln>
                <a:noFill/>
              </a:ln>
              <a:solidFill>
                <a:schemeClr val="tx1"/>
              </a:solidFill>
              <a:effectLst/>
              <a:uLnTx/>
              <a:uFillTx/>
              <a:latin typeface="+mj-lt"/>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1548700656"/>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264920934"/>
              </p:ext>
            </p:extLst>
          </p:nvPr>
        </p:nvGraphicFramePr>
        <p:xfrm>
          <a:off x="0" y="0"/>
          <a:ext cx="9144000" cy="6862763"/>
        </p:xfrm>
        <a:graphic>
          <a:graphicData uri="http://schemas.openxmlformats.org/presentationml/2006/ole">
            <mc:AlternateContent xmlns:mc="http://schemas.openxmlformats.org/markup-compatibility/2006">
              <mc:Choice xmlns:v="urn:schemas-microsoft-com:vml" Requires="v">
                <p:oleObj spid="_x0000_s67704" r:id="rId3" imgW="12215873" imgH="9168254" progId="">
                  <p:embed/>
                </p:oleObj>
              </mc:Choice>
              <mc:Fallback>
                <p:oleObj r:id="rId3" imgW="12215873" imgH="916825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6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2" name="Picture 1"/>
          <p:cNvPicPr>
            <a:picLocks noChangeAspect="1"/>
          </p:cNvPicPr>
          <p:nvPr/>
        </p:nvPicPr>
        <p:blipFill>
          <a:blip r:embed="rId5"/>
          <a:stretch>
            <a:fillRect/>
          </a:stretch>
        </p:blipFill>
        <p:spPr>
          <a:xfrm>
            <a:off x="1391410" y="970264"/>
            <a:ext cx="7318016" cy="5521642"/>
          </a:xfrm>
          <a:prstGeom prst="rect">
            <a:avLst/>
          </a:prstGeom>
        </p:spPr>
      </p:pic>
      <p:sp>
        <p:nvSpPr>
          <p:cNvPr id="5" name="TextBox 4"/>
          <p:cNvSpPr txBox="1"/>
          <p:nvPr/>
        </p:nvSpPr>
        <p:spPr>
          <a:xfrm>
            <a:off x="290499" y="246978"/>
            <a:ext cx="6711793" cy="523220"/>
          </a:xfrm>
          <a:prstGeom prst="rect">
            <a:avLst/>
          </a:prstGeom>
          <a:noFill/>
        </p:spPr>
        <p:txBody>
          <a:bodyPr wrap="none" rtlCol="0">
            <a:spAutoFit/>
          </a:bodyPr>
          <a:lstStyle/>
          <a:p>
            <a:r>
              <a:rPr lang="en-US" sz="2800" dirty="0">
                <a:solidFill>
                  <a:schemeClr val="bg1"/>
                </a:solidFill>
                <a:latin typeface="Arial"/>
                <a:cs typeface="Arial"/>
              </a:rPr>
              <a:t>y</a:t>
            </a:r>
            <a:r>
              <a:rPr lang="en-US" sz="2800" dirty="0" smtClean="0">
                <a:solidFill>
                  <a:schemeClr val="bg1"/>
                </a:solidFill>
                <a:latin typeface="Arial"/>
                <a:cs typeface="Arial"/>
              </a:rPr>
              <a:t>ou have one guess: starburst galaxies ?</a:t>
            </a:r>
            <a:endParaRPr lang="en-US" sz="2800" dirty="0">
              <a:solidFill>
                <a:schemeClr val="bg1"/>
              </a:solidFill>
              <a:latin typeface="Arial"/>
              <a:cs typeface="Arial"/>
            </a:endParaRPr>
          </a:p>
        </p:txBody>
      </p:sp>
      <p:cxnSp>
        <p:nvCxnSpPr>
          <p:cNvPr id="7" name="Straight Connector 6"/>
          <p:cNvCxnSpPr/>
          <p:nvPr/>
        </p:nvCxnSpPr>
        <p:spPr>
          <a:xfrm>
            <a:off x="2434284" y="4022184"/>
            <a:ext cx="1834533" cy="423388"/>
          </a:xfrm>
          <a:prstGeom prst="line">
            <a:avLst/>
          </a:prstGeom>
          <a:ln w="5715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268817" y="4445572"/>
            <a:ext cx="1058384" cy="246976"/>
          </a:xfrm>
          <a:prstGeom prst="line">
            <a:avLst/>
          </a:prstGeom>
          <a:ln w="5715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6317025" y="1270056"/>
            <a:ext cx="1886379" cy="369332"/>
          </a:xfrm>
          <a:prstGeom prst="rect">
            <a:avLst/>
          </a:prstGeom>
          <a:noFill/>
        </p:spPr>
        <p:txBody>
          <a:bodyPr wrap="none" rtlCol="0">
            <a:spAutoFit/>
          </a:bodyPr>
          <a:lstStyle/>
          <a:p>
            <a:r>
              <a:rPr lang="en-US" dirty="0" err="1" smtClean="0"/>
              <a:t>astro</a:t>
            </a:r>
            <a:r>
              <a:rPr lang="en-US" dirty="0" err="1"/>
              <a:t>-ph</a:t>
            </a:r>
            <a:r>
              <a:rPr lang="en-US" dirty="0"/>
              <a:t>/0601695</a:t>
            </a:r>
          </a:p>
        </p:txBody>
      </p:sp>
    </p:spTree>
    <p:extLst>
      <p:ext uri="{BB962C8B-B14F-4D97-AF65-F5344CB8AC3E}">
        <p14:creationId xmlns:p14="http://schemas.microsoft.com/office/powerpoint/2010/main" val="161741863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Default Design">
  <a:themeElements>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9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9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9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9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9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9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a:ln>
              <a:noFill/>
            </a:ln>
            <a:solidFill>
              <a:schemeClr val="tx1"/>
            </a:solidFill>
            <a:effectLst>
              <a:outerShdw blurRad="38100" dist="38100" dir="2700000" algn="tl">
                <a:srgbClr val="000000">
                  <a:alpha val="43137"/>
                </a:srgbClr>
              </a:outerShdw>
            </a:effectLst>
            <a:latin typeface="Arial" charset="0"/>
            <a:ea typeface="ＭＳ Ｐゴシック"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Title, Bullets &amp; Photo">
  <a:themeElements>
    <a:clrScheme name="">
      <a:dk1>
        <a:srgbClr val="000000"/>
      </a:dk1>
      <a:lt1>
        <a:srgbClr val="FFFFFF"/>
      </a:lt1>
      <a:dk2>
        <a:srgbClr val="000000"/>
      </a:dk2>
      <a:lt2>
        <a:srgbClr val="00000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Title, Bullets &amp; Photo">
      <a:majorFont>
        <a:latin typeface="Gill Sans Light"/>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Default Design">
  <a:themeElements>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5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5_Office Theme">
  <a:themeElements>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3_Office Theme 1">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7_Default Design">
  <a:themeElements>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Default Design">
      <a:majorFont>
        <a:latin typeface="Times New Roman"/>
        <a:ea typeface="ＭＳ Ｐゴシック"/>
        <a:cs typeface="ＭＳ Ｐゴシック"/>
      </a:majorFont>
      <a:minorFont>
        <a:latin typeface="Times New Roman"/>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39A5B8"/>
        </a:lt1>
        <a:dk2>
          <a:srgbClr val="000000"/>
        </a:dk2>
        <a:lt2>
          <a:srgbClr val="808080"/>
        </a:lt2>
        <a:accent1>
          <a:srgbClr val="BBE0E3"/>
        </a:accent1>
        <a:accent2>
          <a:srgbClr val="333399"/>
        </a:accent2>
        <a:accent3>
          <a:srgbClr val="AECFD8"/>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14">
        <a:dk1>
          <a:srgbClr val="000000"/>
        </a:dk1>
        <a:lt1>
          <a:srgbClr val="389FFF"/>
        </a:lt1>
        <a:dk2>
          <a:srgbClr val="000000"/>
        </a:dk2>
        <a:lt2>
          <a:srgbClr val="808080"/>
        </a:lt2>
        <a:accent1>
          <a:srgbClr val="BBE0E3"/>
        </a:accent1>
        <a:accent2>
          <a:srgbClr val="333399"/>
        </a:accent2>
        <a:accent3>
          <a:srgbClr val="AECD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Large Plot">
  <a:themeElements>
    <a:clrScheme name="">
      <a:dk1>
        <a:srgbClr val="000000"/>
      </a:dk1>
      <a:lt1>
        <a:srgbClr val="FFFFFF"/>
      </a:lt1>
      <a:dk2>
        <a:srgbClr val="000000"/>
      </a:dk2>
      <a:lt2>
        <a:srgbClr val="000000"/>
      </a:lt2>
      <a:accent1>
        <a:srgbClr val="BFBFBF"/>
      </a:accent1>
      <a:accent2>
        <a:srgbClr val="333399"/>
      </a:accent2>
      <a:accent3>
        <a:srgbClr val="FFFFFF"/>
      </a:accent3>
      <a:accent4>
        <a:srgbClr val="000000"/>
      </a:accent4>
      <a:accent5>
        <a:srgbClr val="DCDCDC"/>
      </a:accent5>
      <a:accent6>
        <a:srgbClr val="2D2D8A"/>
      </a:accent6>
      <a:hlink>
        <a:srgbClr val="009999"/>
      </a:hlink>
      <a:folHlink>
        <a:srgbClr val="99CC00"/>
      </a:folHlink>
    </a:clrScheme>
    <a:fontScheme name="Large Plot">
      <a:majorFont>
        <a:latin typeface="Gill Sans Light"/>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1"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lnDef>
  </a:objectDefaults>
  <a:extraClrSchemeLst>
    <a:extraClrScheme>
      <a:clrScheme name="Large Plo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5_Blank Presentation">
  <a:themeElements>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6.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9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9.xml><?xml version="1.0" encoding="utf-8"?>
<a:theme xmlns:a="http://schemas.openxmlformats.org/drawingml/2006/main" name="9_Default Design">
  <a:themeElements>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3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10_Default Design">
  <a:themeElements>
    <a:clrScheme name="7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Default Design">
      <a:majorFont>
        <a:latin typeface="Bitstream Vera San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kallen_halzen">
  <a:themeElements>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llen_halze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llen_halze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kallen_halze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kallen_halze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allen_halze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kallen_halze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kallen_halze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kallen_halze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2_Blank Presentation">
  <a:themeElements>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2_Default Design">
  <a:themeElements>
    <a:clrScheme name="8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8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8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8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8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8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8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8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6_Default Design">
  <a:themeElements>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4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3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1F497D"/>
    </a:dk1>
    <a:lt1>
      <a:srgbClr val="FFFFFF"/>
    </a:lt1>
    <a:dk2>
      <a:srgbClr val="000000"/>
    </a:dk2>
    <a:lt2>
      <a:srgbClr val="EEECE1"/>
    </a:lt2>
    <a:accent1>
      <a:srgbClr val="4F81BD"/>
    </a:accent1>
    <a:accent2>
      <a:srgbClr val="C0504D"/>
    </a:accent2>
    <a:accent3>
      <a:srgbClr val="AAAAAA"/>
    </a:accent3>
    <a:accent4>
      <a:srgbClr val="DADADA"/>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1226</TotalTime>
  <Words>2259</Words>
  <Application>Microsoft Macintosh PowerPoint</Application>
  <PresentationFormat>On-screen Show (4:3)</PresentationFormat>
  <Paragraphs>685</Paragraphs>
  <Slides>106</Slides>
  <Notes>35</Notes>
  <HiddenSlides>3</HiddenSlides>
  <MMClips>5</MMClips>
  <ScaleCrop>false</ScaleCrop>
  <HeadingPairs>
    <vt:vector size="8" baseType="variant">
      <vt:variant>
        <vt:lpstr>Theme</vt:lpstr>
      </vt:variant>
      <vt:variant>
        <vt:i4>39</vt:i4>
      </vt:variant>
      <vt:variant>
        <vt:lpstr>Links</vt:lpstr>
      </vt:variant>
      <vt:variant>
        <vt:i4>2</vt:i4>
      </vt:variant>
      <vt:variant>
        <vt:lpstr>Embedded OLE Servers</vt:lpstr>
      </vt:variant>
      <vt:variant>
        <vt:i4>2</vt:i4>
      </vt:variant>
      <vt:variant>
        <vt:lpstr>Slide Titles</vt:lpstr>
      </vt:variant>
      <vt:variant>
        <vt:i4>106</vt:i4>
      </vt:variant>
    </vt:vector>
  </HeadingPairs>
  <TitlesOfParts>
    <vt:vector size="149" baseType="lpstr">
      <vt:lpstr>Office Theme</vt:lpstr>
      <vt:lpstr>1_kallen_halzen</vt:lpstr>
      <vt:lpstr>11_Default Design</vt:lpstr>
      <vt:lpstr>2_kallen_halzen</vt:lpstr>
      <vt:lpstr>4_Office Theme</vt:lpstr>
      <vt:lpstr>8_Default Design</vt:lpstr>
      <vt:lpstr>2_Title, Bullets &amp; Photo</vt:lpstr>
      <vt:lpstr>2_Office Theme</vt:lpstr>
      <vt:lpstr>5_kallen_halzen</vt:lpstr>
      <vt:lpstr>5_Default Design</vt:lpstr>
      <vt:lpstr>5_Office Theme</vt:lpstr>
      <vt:lpstr> Black </vt:lpstr>
      <vt:lpstr>7_Default Design</vt:lpstr>
      <vt:lpstr>9_Office Theme</vt:lpstr>
      <vt:lpstr>Blank</vt:lpstr>
      <vt:lpstr>7_Office Theme</vt:lpstr>
      <vt:lpstr>Blank Presentation</vt:lpstr>
      <vt:lpstr>1_Default Design</vt:lpstr>
      <vt:lpstr>18_Default Design</vt:lpstr>
      <vt:lpstr>4_Blank Presentation</vt:lpstr>
      <vt:lpstr>Large Plot</vt:lpstr>
      <vt:lpstr>5_Blank Presentation</vt:lpstr>
      <vt:lpstr>1_Blank Presentation</vt:lpstr>
      <vt:lpstr>Default Design</vt:lpstr>
      <vt:lpstr>1_Office Theme</vt:lpstr>
      <vt:lpstr>Standarddesign</vt:lpstr>
      <vt:lpstr>19_Default Design</vt:lpstr>
      <vt:lpstr>6_Office Theme</vt:lpstr>
      <vt:lpstr>9_Default Design</vt:lpstr>
      <vt:lpstr>21_Office Theme</vt:lpstr>
      <vt:lpstr>10_Default Design</vt:lpstr>
      <vt:lpstr>kallen_halzen</vt:lpstr>
      <vt:lpstr>2_Blank Presentation</vt:lpstr>
      <vt:lpstr>12_Default Design</vt:lpstr>
      <vt:lpstr>2_Default Design</vt:lpstr>
      <vt:lpstr>6_Blank Presentation</vt:lpstr>
      <vt:lpstr>6_Default Design</vt:lpstr>
      <vt:lpstr>Custom Design</vt:lpstr>
      <vt:lpstr>13_Office Theme</vt:lpstr>
      <vt:lpstr>???</vt:lpstr>
      <vt:lpstr>???</vt:lpstr>
      <vt:lpstr>Equation</vt:lpstr>
      <vt:lpstr>Image</vt:lpstr>
      <vt:lpstr>PowerPoint Presentation</vt:lpstr>
      <vt:lpstr>PowerPoint Presentation</vt:lpstr>
      <vt:lpstr>PowerPoint Presentation</vt:lpstr>
      <vt:lpstr>cosmic rays</vt:lpstr>
      <vt:lpstr>the sun constructs an accelerator</vt:lpstr>
      <vt:lpstr>Hillas formula :</vt:lpstr>
      <vt:lpstr>supernova remnants      HESS</vt:lpstr>
      <vt:lpstr>PowerPoint Presentation</vt:lpstr>
      <vt:lpstr>PowerPoint Presentation</vt:lpstr>
      <vt:lpstr>PowerPoint Presentation</vt:lpstr>
      <vt:lpstr>active galaxy  particle flows near supermassive black hole</vt:lpstr>
      <vt:lpstr>total flux = velocity x density </vt:lpstr>
      <vt:lpstr>PowerPoint Presentation</vt:lpstr>
      <vt:lpstr>Cosmic Rays &amp; SNRs </vt:lpstr>
      <vt:lpstr>PowerPoint Presentation</vt:lpstr>
      <vt:lpstr>total flux = velocity x density </vt:lpstr>
      <vt:lpstr>PowerPoint Presentation</vt:lpstr>
      <vt:lpstr>300 GRB per Gigaparsec3 per year for 1010 years (Hubble time)</vt:lpstr>
      <vt:lpstr>Cosmic Rays &amp; GRBs </vt:lpstr>
      <vt:lpstr>Cosmic Rays &amp; SNRs </vt:lpstr>
      <vt:lpstr> energy in extra-galactic cosmic     rays is ~ 3x10-19 erg/cm3     </vt:lpstr>
      <vt:lpstr> energy in extra-galactic cosmic     rays is ~ 3x10-19 erg/cm3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measurement ( &gt; 1 TeV ) </vt:lpstr>
      <vt:lpstr>PowerPoint Presentation</vt:lpstr>
      <vt:lpstr>IceCube performance</vt:lpstr>
      <vt:lpstr>PowerPoint Presentation</vt:lpstr>
      <vt:lpstr>PowerPoint Presentation</vt:lpstr>
      <vt:lpstr>PowerPoint Presentation</vt:lpstr>
      <vt:lpstr>PowerPoint Presentation</vt:lpstr>
      <vt:lpstr>PowerPoint Presentation</vt:lpstr>
      <vt:lpstr>PowerPoint Presentation</vt:lpstr>
      <vt:lpstr>Discovery of atmospheric neutrinos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they come from?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absorption length            220m </vt:lpstr>
      <vt:lpstr> scattering length         47m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neutrino oscillations in Deep Core</vt:lpstr>
      <vt:lpstr>PowerPoint Presentation</vt:lpstr>
      <vt:lpstr>PowerPoint Presentation</vt:lpstr>
      <vt:lpstr>~ 8 GeV : hierarchy revealed by  “large” matter effects in the Earth</vt:lpstr>
      <vt:lpstr>PowerPoint Presentation</vt:lpstr>
      <vt:lpstr>PowerPoint Presentation</vt:lpstr>
      <vt:lpstr>PowerPoint Presentation</vt:lpstr>
      <vt:lpstr>Overflow slides</vt:lpstr>
      <vt:lpstr>PowerPoint Presentation</vt:lpstr>
      <vt:lpstr>PowerPoint Presentation</vt:lpstr>
      <vt:lpstr>PowerPoint Presentation</vt:lpstr>
      <vt:lpstr>PowerPoint Presentation</vt:lpstr>
      <vt:lpstr>PowerPoint Presentation</vt:lpstr>
      <vt:lpstr>Combining point source limits with flux measurement constrains source population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 Halzen</dc:creator>
  <cp:lastModifiedBy>Francis Halzen</cp:lastModifiedBy>
  <cp:revision>114</cp:revision>
  <dcterms:created xsi:type="dcterms:W3CDTF">2014-04-15T17:22:41Z</dcterms:created>
  <dcterms:modified xsi:type="dcterms:W3CDTF">2014-06-12T12:42:20Z</dcterms:modified>
</cp:coreProperties>
</file>