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6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7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8.xml" ContentType="application/vnd.openxmlformats-officedocument.theme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9.xml" ContentType="application/vnd.openxmlformats-officedocument.theme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theme/theme10.xml" ContentType="application/vnd.openxmlformats-officedocument.theme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theme/theme11.xml" ContentType="application/vnd.openxmlformats-officedocument.theme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12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theme/theme13.xml" ContentType="application/vnd.openxmlformats-officedocument.theme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theme/theme14.xml" ContentType="application/vnd.openxmlformats-officedocument.theme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theme/theme15.xml" ContentType="application/vnd.openxmlformats-officedocument.theme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theme/theme16.xml" ContentType="application/vnd.openxmlformats-officedocument.theme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theme/theme17.xml" ContentType="application/vnd.openxmlformats-officedocument.theme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theme/theme18.xml" ContentType="application/vnd.openxmlformats-officedocument.theme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theme/theme19.xml" ContentType="application/vnd.openxmlformats-officedocument.theme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theme/theme20.xml" ContentType="application/vnd.openxmlformats-officedocument.theme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theme/theme21.xml" ContentType="application/vnd.openxmlformats-officedocument.theme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theme/theme22.xml" ContentType="application/vnd.openxmlformats-officedocument.theme+xml"/>
  <Override PartName="/ppt/theme/theme23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notesSlides/notesSlide1.xml" ContentType="application/vnd.openxmlformats-officedocument.presentationml.notesSlide+xml"/>
  <Override PartName="/ppt/embeddings/oleObject4.bin" ContentType="application/vnd.openxmlformats-officedocument.oleObject"/>
  <Override PartName="/ppt/notesSlides/notesSlide2.xml" ContentType="application/vnd.openxmlformats-officedocument.presentationml.notesSlide+xml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notesSlides/notesSlide3.xml" ContentType="application/vnd.openxmlformats-officedocument.presentationml.notesSlide+xml"/>
  <Override PartName="/ppt/embeddings/oleObject11.bin" ContentType="application/vnd.openxmlformats-officedocument.oleObject"/>
  <Override PartName="/ppt/notesSlides/notesSlide4.xml" ContentType="application/vnd.openxmlformats-officedocument.presentationml.notesSlide+xml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notesSlides/notesSlide5.xml" ContentType="application/vnd.openxmlformats-officedocument.presentationml.notesSlide+xml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ppt/embeddings/oleObject19.bin" ContentType="application/vnd.openxmlformats-officedocument.oleObject"/>
  <Override PartName="/ppt/embeddings/oleObject20.bin" ContentType="application/vnd.openxmlformats-officedocument.oleObject"/>
  <Override PartName="/ppt/embeddings/oleObject21.bin" ContentType="application/vnd.openxmlformats-officedocument.oleObject"/>
  <Override PartName="/ppt/embeddings/oleObject22.bin" ContentType="application/vnd.openxmlformats-officedocument.oleObject"/>
  <Override PartName="/ppt/embeddings/oleObject23.bin" ContentType="application/vnd.openxmlformats-officedocument.oleObject"/>
  <Override PartName="/ppt/theme/themeOverride1.xml" ContentType="application/vnd.openxmlformats-officedocument.themeOverride+xml"/>
  <Override PartName="/ppt/embeddings/oleObject24.bin" ContentType="application/vnd.openxmlformats-officedocument.oleObject"/>
  <Override PartName="/ppt/notesSlides/notesSlide6.xml" ContentType="application/vnd.openxmlformats-officedocument.presentationml.notesSlide+xml"/>
  <Override PartName="/ppt/embeddings/oleObject25.bin" ContentType="application/vnd.openxmlformats-officedocument.oleObject"/>
  <Override PartName="/ppt/embeddings/oleObject26.bin" ContentType="application/vnd.openxmlformats-officedocument.oleObject"/>
  <Override PartName="/ppt/theme/themeOverride2.xml" ContentType="application/vnd.openxmlformats-officedocument.themeOverride+xml"/>
  <Override PartName="/ppt/embeddings/oleObject27.bin" ContentType="application/vnd.openxmlformats-officedocument.oleObject"/>
  <Override PartName="/ppt/embeddings/oleObject28.bin" ContentType="application/vnd.openxmlformats-officedocument.oleObject"/>
  <Override PartName="/ppt/embeddings/oleObject29.bin" ContentType="application/vnd.openxmlformats-officedocument.oleObject"/>
  <Override PartName="/ppt/embeddings/oleObject30.bin" ContentType="application/vnd.openxmlformats-officedocument.oleObject"/>
  <Override PartName="/ppt/embeddings/oleObject31.bin" ContentType="application/vnd.openxmlformats-officedocument.oleObject"/>
  <Override PartName="/ppt/theme/themeOverride3.xml" ContentType="application/vnd.openxmlformats-officedocument.themeOverride+xml"/>
  <Override PartName="/ppt/embeddings/oleObject32.bin" ContentType="application/vnd.openxmlformats-officedocument.oleObject"/>
  <Override PartName="/ppt/theme/themeOverride4.xml" ContentType="application/vnd.openxmlformats-officedocument.themeOverride+xml"/>
  <Override PartName="/ppt/embeddings/oleObject33.bin" ContentType="application/vnd.openxmlformats-officedocument.oleObject"/>
  <Override PartName="/ppt/theme/themeOverride5.xml" ContentType="application/vnd.openxmlformats-officedocument.themeOverride+xml"/>
  <Override PartName="/ppt/embeddings/oleObject34.bin" ContentType="application/vnd.openxmlformats-officedocument.oleObject"/>
  <Override PartName="/ppt/embeddings/oleObject35.bin" ContentType="application/vnd.openxmlformats-officedocument.oleObject"/>
  <Override PartName="/ppt/theme/themeOverride6.xml" ContentType="application/vnd.openxmlformats-officedocument.themeOverride+xml"/>
  <Override PartName="/ppt/embeddings/oleObject36.bin" ContentType="application/vnd.openxmlformats-officedocument.oleObject"/>
  <Override PartName="/ppt/embeddings/oleObject37.bin" ContentType="application/vnd.openxmlformats-officedocument.oleObject"/>
  <Override PartName="/ppt/notesSlides/notesSlide7.xml" ContentType="application/vnd.openxmlformats-officedocument.presentationml.notesSlide+xml"/>
  <Override PartName="/ppt/embeddings/oleObject38.bin" ContentType="application/vnd.openxmlformats-officedocument.oleObject"/>
  <Override PartName="/ppt/embeddings/oleObject39.bin" ContentType="application/vnd.openxmlformats-officedocument.oleObject"/>
  <Override PartName="/ppt/embeddings/oleObject40.bin" ContentType="application/vnd.openxmlformats-officedocument.oleObject"/>
  <Override PartName="/ppt/notesSlides/notesSlide8.xml" ContentType="application/vnd.openxmlformats-officedocument.presentationml.notesSlide+xml"/>
  <Override PartName="/ppt/embeddings/oleObject41.bin" ContentType="application/vnd.openxmlformats-officedocument.oleObject"/>
  <Override PartName="/ppt/embeddings/oleObject42.bin" ContentType="application/vnd.openxmlformats-officedocument.oleObject"/>
  <Override PartName="/ppt/embeddings/oleObject43.bin" ContentType="application/vnd.openxmlformats-officedocument.oleObject"/>
  <Override PartName="/ppt/notesSlides/notesSlide9.xml" ContentType="application/vnd.openxmlformats-officedocument.presentationml.notesSlide+xml"/>
  <Override PartName="/ppt/embeddings/oleObject44.bin" ContentType="application/vnd.openxmlformats-officedocument.oleObject"/>
  <Override PartName="/ppt/embeddings/oleObject45.bin" ContentType="application/vnd.openxmlformats-officedocument.oleObject"/>
  <Override PartName="/ppt/notesSlides/notesSlide10.xml" ContentType="application/vnd.openxmlformats-officedocument.presentationml.notesSlide+xml"/>
  <Override PartName="/ppt/embeddings/oleObject46.bin" ContentType="application/vnd.openxmlformats-officedocument.oleObject"/>
  <Override PartName="/ppt/embeddings/oleObject47.bin" ContentType="application/vnd.openxmlformats-officedocument.oleObject"/>
  <Override PartName="/ppt/embeddings/oleObject48.bin" ContentType="application/vnd.openxmlformats-officedocument.oleObject"/>
  <Override PartName="/ppt/notesSlides/notesSlide11.xml" ContentType="application/vnd.openxmlformats-officedocument.presentationml.notesSlide+xml"/>
  <Override PartName="/ppt/embeddings/oleObject49.bin" ContentType="application/vnd.openxmlformats-officedocument.oleObject"/>
  <Override PartName="/ppt/embeddings/Microsoft_Equation1.bin" ContentType="application/vnd.openxmlformats-officedocument.oleObject"/>
  <Override PartName="/ppt/embeddings/oleObject50.bin" ContentType="application/vnd.openxmlformats-officedocument.oleObject"/>
  <Override PartName="/ppt/notesSlides/notesSlide12.xml" ContentType="application/vnd.openxmlformats-officedocument.presentationml.notesSlide+xml"/>
  <Override PartName="/ppt/embeddings/oleObject51.bin" ContentType="application/vnd.openxmlformats-officedocument.oleObject"/>
  <Override PartName="/ppt/notesSlides/notesSlide13.xml" ContentType="application/vnd.openxmlformats-officedocument.presentationml.notesSlide+xml"/>
  <Override PartName="/ppt/embeddings/oleObject52.bin" ContentType="application/vnd.openxmlformats-officedocument.oleObject"/>
  <Override PartName="/ppt/notesSlides/notesSlide14.xml" ContentType="application/vnd.openxmlformats-officedocument.presentationml.notesSlide+xml"/>
  <Override PartName="/ppt/embeddings/oleObject53.bin" ContentType="application/vnd.openxmlformats-officedocument.oleObject"/>
  <Override PartName="/ppt/embeddings/oleObject54.bin" ContentType="application/vnd.openxmlformats-officedocument.oleObject"/>
  <Override PartName="/ppt/notesSlides/notesSlide15.xml" ContentType="application/vnd.openxmlformats-officedocument.presentationml.notesSlide+xml"/>
  <Override PartName="/ppt/embeddings/oleObject55.bin" ContentType="application/vnd.openxmlformats-officedocument.oleObject"/>
  <Override PartName="/ppt/notesSlides/notesSlide16.xml" ContentType="application/vnd.openxmlformats-officedocument.presentationml.notesSlide+xml"/>
  <Override PartName="/ppt/embeddings/oleObject56.bin" ContentType="application/vnd.openxmlformats-officedocument.oleObject"/>
  <Override PartName="/ppt/embeddings/oleObject57.bin" ContentType="application/vnd.openxmlformats-officedocument.oleObject"/>
  <Override PartName="/ppt/embeddings/oleObject58.bin" ContentType="application/vnd.openxmlformats-officedocument.oleObject"/>
  <Override PartName="/ppt/embeddings/oleObject59.bin" ContentType="application/vnd.openxmlformats-officedocument.oleObject"/>
  <Override PartName="/ppt/notesSlides/notesSlide17.xml" ContentType="application/vnd.openxmlformats-officedocument.presentationml.notesSlide+xml"/>
  <Override PartName="/ppt/embeddings/oleObject60.bin" ContentType="application/vnd.openxmlformats-officedocument.oleObject"/>
  <Override PartName="/ppt/embeddings/oleObject61.bin" ContentType="application/vnd.openxmlformats-officedocument.oleObject"/>
  <Override PartName="/ppt/notesSlides/notesSlide18.xml" ContentType="application/vnd.openxmlformats-officedocument.presentationml.notesSlide+xml"/>
  <Override PartName="/ppt/embeddings/oleObject62.bin" ContentType="application/vnd.openxmlformats-officedocument.oleObject"/>
  <Override PartName="/ppt/embeddings/oleObject63.bin" ContentType="application/vnd.openxmlformats-officedocument.oleObject"/>
  <Override PartName="/ppt/embeddings/oleObject64.bin" ContentType="application/vnd.openxmlformats-officedocument.oleObject"/>
  <Override PartName="/ppt/embeddings/oleObject65.bin" ContentType="application/vnd.openxmlformats-officedocument.oleObject"/>
  <Override PartName="/ppt/embeddings/oleObject66.bin" ContentType="application/vnd.openxmlformats-officedocument.oleObject"/>
  <Override PartName="/ppt/embeddings/oleObject67.bin" ContentType="application/vnd.openxmlformats-officedocument.oleObject"/>
  <Override PartName="/ppt/notesSlides/notesSlide19.xml" ContentType="application/vnd.openxmlformats-officedocument.presentationml.notesSlide+xml"/>
  <Override PartName="/ppt/embeddings/oleObject68.bin" ContentType="application/vnd.openxmlformats-officedocument.oleObject"/>
  <Override PartName="/ppt/embeddings/oleObject69.bin" ContentType="application/vnd.openxmlformats-officedocument.oleObject"/>
  <Override PartName="/ppt/embeddings/oleObject70.bin" ContentType="application/vnd.openxmlformats-officedocument.oleObject"/>
  <Override PartName="/ppt/embeddings/oleObject71.bin" ContentType="application/vnd.openxmlformats-officedocument.oleObject"/>
  <Override PartName="/ppt/embeddings/oleObject72.bin" ContentType="application/vnd.openxmlformats-officedocument.oleObject"/>
  <Override PartName="/ppt/embeddings/oleObject73.bin" ContentType="application/vnd.openxmlformats-officedocument.oleObject"/>
  <Override PartName="/ppt/notesSlides/notesSlide20.xml" ContentType="application/vnd.openxmlformats-officedocument.presentationml.notesSlide+xml"/>
  <Override PartName="/ppt/embeddings/oleObject74.bin" ContentType="application/vnd.openxmlformats-officedocument.oleObject"/>
  <Override PartName="/ppt/embeddings/oleObject75.bin" ContentType="application/vnd.openxmlformats-officedocument.oleObject"/>
  <Override PartName="/ppt/notesSlides/notesSlide21.xml" ContentType="application/vnd.openxmlformats-officedocument.presentationml.notesSlide+xml"/>
  <Override PartName="/ppt/embeddings/oleObject76.bin" ContentType="application/vnd.openxmlformats-officedocument.oleObject"/>
  <Override PartName="/ppt/embeddings/oleObject77.bin" ContentType="application/vnd.openxmlformats-officedocument.oleObject"/>
  <Override PartName="/ppt/notesSlides/notesSlide22.xml" ContentType="application/vnd.openxmlformats-officedocument.presentationml.notesSlide+xml"/>
  <Override PartName="/ppt/embeddings/oleObject78.bin" ContentType="application/vnd.openxmlformats-officedocument.oleObject"/>
  <Override PartName="/ppt/embeddings/oleObject79.bin" ContentType="application/vnd.openxmlformats-officedocument.oleObject"/>
  <Override PartName="/ppt/notesSlides/notesSlide23.xml" ContentType="application/vnd.openxmlformats-officedocument.presentationml.notesSlide+xml"/>
  <Override PartName="/ppt/embeddings/oleObject80.bin" ContentType="application/vnd.openxmlformats-officedocument.oleObject"/>
  <Override PartName="/ppt/embeddings/oleObject81.bin" ContentType="application/vnd.openxmlformats-officedocument.oleObject"/>
  <Override PartName="/ppt/embeddings/oleObject82.bin" ContentType="application/vnd.openxmlformats-officedocument.oleObject"/>
  <Override PartName="/ppt/notesSlides/notesSlide24.xml" ContentType="application/vnd.openxmlformats-officedocument.presentationml.notesSlide+xml"/>
  <Override PartName="/ppt/embeddings/oleObject83.bin" ContentType="application/vnd.openxmlformats-officedocument.oleObject"/>
  <Override PartName="/ppt/embeddings/oleObject84.bin" ContentType="application/vnd.openxmlformats-officedocument.oleObject"/>
  <Override PartName="/ppt/embeddings/oleObject85.bin" ContentType="application/vnd.openxmlformats-officedocument.oleObject"/>
  <Override PartName="/ppt/notesSlides/notesSlide25.xml" ContentType="application/vnd.openxmlformats-officedocument.presentationml.notesSlide+xml"/>
  <Override PartName="/ppt/embeddings/oleObject86.bin" ContentType="application/vnd.openxmlformats-officedocument.oleObject"/>
  <Override PartName="/ppt/embeddings/oleObject87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3" r:id="rId2"/>
    <p:sldMasterId id="2147483686" r:id="rId3"/>
    <p:sldMasterId id="2147483699" r:id="rId4"/>
    <p:sldMasterId id="2147483711" r:id="rId5"/>
    <p:sldMasterId id="2147483725" r:id="rId6"/>
    <p:sldMasterId id="2147483740" r:id="rId7"/>
    <p:sldMasterId id="2147483752" r:id="rId8"/>
    <p:sldMasterId id="2147483764" r:id="rId9"/>
    <p:sldMasterId id="2147483776" r:id="rId10"/>
    <p:sldMasterId id="2147483788" r:id="rId11"/>
    <p:sldMasterId id="2147483800" r:id="rId12"/>
    <p:sldMasterId id="2147483817" r:id="rId13"/>
    <p:sldMasterId id="2147483829" r:id="rId14"/>
    <p:sldMasterId id="2147483841" r:id="rId15"/>
    <p:sldMasterId id="2147483854" r:id="rId16"/>
    <p:sldMasterId id="2147483866" r:id="rId17"/>
    <p:sldMasterId id="2147483883" r:id="rId18"/>
    <p:sldMasterId id="2147483895" r:id="rId19"/>
    <p:sldMasterId id="2147483907" r:id="rId20"/>
    <p:sldMasterId id="2147483919" r:id="rId21"/>
    <p:sldMasterId id="2147483934" r:id="rId22"/>
  </p:sldMasterIdLst>
  <p:notesMasterIdLst>
    <p:notesMasterId r:id="rId67"/>
  </p:notesMasterIdLst>
  <p:sldIdLst>
    <p:sldId id="265" r:id="rId23"/>
    <p:sldId id="289" r:id="rId24"/>
    <p:sldId id="290" r:id="rId25"/>
    <p:sldId id="258" r:id="rId26"/>
    <p:sldId id="259" r:id="rId27"/>
    <p:sldId id="260" r:id="rId28"/>
    <p:sldId id="261" r:id="rId29"/>
    <p:sldId id="262" r:id="rId30"/>
    <p:sldId id="263" r:id="rId31"/>
    <p:sldId id="264" r:id="rId32"/>
    <p:sldId id="299" r:id="rId33"/>
    <p:sldId id="266" r:id="rId34"/>
    <p:sldId id="257" r:id="rId35"/>
    <p:sldId id="267" r:id="rId36"/>
    <p:sldId id="268" r:id="rId37"/>
    <p:sldId id="269" r:id="rId38"/>
    <p:sldId id="270" r:id="rId39"/>
    <p:sldId id="271" r:id="rId40"/>
    <p:sldId id="272" r:id="rId41"/>
    <p:sldId id="273" r:id="rId42"/>
    <p:sldId id="274" r:id="rId43"/>
    <p:sldId id="275" r:id="rId44"/>
    <p:sldId id="301" r:id="rId45"/>
    <p:sldId id="302" r:id="rId46"/>
    <p:sldId id="303" r:id="rId47"/>
    <p:sldId id="304" r:id="rId48"/>
    <p:sldId id="276" r:id="rId49"/>
    <p:sldId id="277" r:id="rId50"/>
    <p:sldId id="278" r:id="rId51"/>
    <p:sldId id="279" r:id="rId52"/>
    <p:sldId id="280" r:id="rId53"/>
    <p:sldId id="300" r:id="rId54"/>
    <p:sldId id="291" r:id="rId55"/>
    <p:sldId id="281" r:id="rId56"/>
    <p:sldId id="282" r:id="rId57"/>
    <p:sldId id="283" r:id="rId58"/>
    <p:sldId id="284" r:id="rId59"/>
    <p:sldId id="305" r:id="rId60"/>
    <p:sldId id="285" r:id="rId61"/>
    <p:sldId id="296" r:id="rId62"/>
    <p:sldId id="287" r:id="rId63"/>
    <p:sldId id="297" r:id="rId64"/>
    <p:sldId id="288" r:id="rId65"/>
    <p:sldId id="298" r:id="rId6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F4F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 snapToObjects="1">
      <p:cViewPr varScale="1">
        <p:scale>
          <a:sx n="76" d="100"/>
          <a:sy n="76" d="100"/>
        </p:scale>
        <p:origin x="-203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8" d="100"/>
        <a:sy n="128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4" Type="http://schemas.openxmlformats.org/officeDocument/2006/relationships/slideMaster" Target="slideMasters/slideMaster14.xml"/><Relationship Id="rId15" Type="http://schemas.openxmlformats.org/officeDocument/2006/relationships/slideMaster" Target="slideMasters/slideMaster15.xml"/><Relationship Id="rId16" Type="http://schemas.openxmlformats.org/officeDocument/2006/relationships/slideMaster" Target="slideMasters/slideMaster16.xml"/><Relationship Id="rId17" Type="http://schemas.openxmlformats.org/officeDocument/2006/relationships/slideMaster" Target="slideMasters/slideMaster17.xml"/><Relationship Id="rId18" Type="http://schemas.openxmlformats.org/officeDocument/2006/relationships/slideMaster" Target="slideMasters/slideMaster18.xml"/><Relationship Id="rId19" Type="http://schemas.openxmlformats.org/officeDocument/2006/relationships/slideMaster" Target="slideMasters/slideMaster19.xml"/><Relationship Id="rId63" Type="http://schemas.openxmlformats.org/officeDocument/2006/relationships/slide" Target="slides/slide41.xml"/><Relationship Id="rId64" Type="http://schemas.openxmlformats.org/officeDocument/2006/relationships/slide" Target="slides/slide42.xml"/><Relationship Id="rId65" Type="http://schemas.openxmlformats.org/officeDocument/2006/relationships/slide" Target="slides/slide43.xml"/><Relationship Id="rId66" Type="http://schemas.openxmlformats.org/officeDocument/2006/relationships/slide" Target="slides/slide44.xml"/><Relationship Id="rId67" Type="http://schemas.openxmlformats.org/officeDocument/2006/relationships/notesMaster" Target="notesMasters/notesMaster1.xml"/><Relationship Id="rId68" Type="http://schemas.openxmlformats.org/officeDocument/2006/relationships/printerSettings" Target="printerSettings/printerSettings1.bin"/><Relationship Id="rId69" Type="http://schemas.openxmlformats.org/officeDocument/2006/relationships/presProps" Target="presProps.xml"/><Relationship Id="rId50" Type="http://schemas.openxmlformats.org/officeDocument/2006/relationships/slide" Target="slides/slide28.xml"/><Relationship Id="rId51" Type="http://schemas.openxmlformats.org/officeDocument/2006/relationships/slide" Target="slides/slide29.xml"/><Relationship Id="rId52" Type="http://schemas.openxmlformats.org/officeDocument/2006/relationships/slide" Target="slides/slide30.xml"/><Relationship Id="rId53" Type="http://schemas.openxmlformats.org/officeDocument/2006/relationships/slide" Target="slides/slide31.xml"/><Relationship Id="rId54" Type="http://schemas.openxmlformats.org/officeDocument/2006/relationships/slide" Target="slides/slide32.xml"/><Relationship Id="rId55" Type="http://schemas.openxmlformats.org/officeDocument/2006/relationships/slide" Target="slides/slide33.xml"/><Relationship Id="rId56" Type="http://schemas.openxmlformats.org/officeDocument/2006/relationships/slide" Target="slides/slide34.xml"/><Relationship Id="rId57" Type="http://schemas.openxmlformats.org/officeDocument/2006/relationships/slide" Target="slides/slide35.xml"/><Relationship Id="rId58" Type="http://schemas.openxmlformats.org/officeDocument/2006/relationships/slide" Target="slides/slide36.xml"/><Relationship Id="rId59" Type="http://schemas.openxmlformats.org/officeDocument/2006/relationships/slide" Target="slides/slide37.xml"/><Relationship Id="rId40" Type="http://schemas.openxmlformats.org/officeDocument/2006/relationships/slide" Target="slides/slide18.xml"/><Relationship Id="rId41" Type="http://schemas.openxmlformats.org/officeDocument/2006/relationships/slide" Target="slides/slide19.xml"/><Relationship Id="rId42" Type="http://schemas.openxmlformats.org/officeDocument/2006/relationships/slide" Target="slides/slide20.xml"/><Relationship Id="rId43" Type="http://schemas.openxmlformats.org/officeDocument/2006/relationships/slide" Target="slides/slide21.xml"/><Relationship Id="rId44" Type="http://schemas.openxmlformats.org/officeDocument/2006/relationships/slide" Target="slides/slide22.xml"/><Relationship Id="rId45" Type="http://schemas.openxmlformats.org/officeDocument/2006/relationships/slide" Target="slides/slide23.xml"/><Relationship Id="rId46" Type="http://schemas.openxmlformats.org/officeDocument/2006/relationships/slide" Target="slides/slide24.xml"/><Relationship Id="rId47" Type="http://schemas.openxmlformats.org/officeDocument/2006/relationships/slide" Target="slides/slide25.xml"/><Relationship Id="rId48" Type="http://schemas.openxmlformats.org/officeDocument/2006/relationships/slide" Target="slides/slide26.xml"/><Relationship Id="rId4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9" Type="http://schemas.openxmlformats.org/officeDocument/2006/relationships/slideMaster" Target="slideMasters/slideMaster9.xml"/><Relationship Id="rId30" Type="http://schemas.openxmlformats.org/officeDocument/2006/relationships/slide" Target="slides/slide8.xml"/><Relationship Id="rId31" Type="http://schemas.openxmlformats.org/officeDocument/2006/relationships/slide" Target="slides/slide9.xml"/><Relationship Id="rId32" Type="http://schemas.openxmlformats.org/officeDocument/2006/relationships/slide" Target="slides/slide10.xml"/><Relationship Id="rId33" Type="http://schemas.openxmlformats.org/officeDocument/2006/relationships/slide" Target="slides/slide11.xml"/><Relationship Id="rId34" Type="http://schemas.openxmlformats.org/officeDocument/2006/relationships/slide" Target="slides/slide12.xml"/><Relationship Id="rId35" Type="http://schemas.openxmlformats.org/officeDocument/2006/relationships/slide" Target="slides/slide13.xml"/><Relationship Id="rId36" Type="http://schemas.openxmlformats.org/officeDocument/2006/relationships/slide" Target="slides/slide14.xml"/><Relationship Id="rId37" Type="http://schemas.openxmlformats.org/officeDocument/2006/relationships/slide" Target="slides/slide15.xml"/><Relationship Id="rId38" Type="http://schemas.openxmlformats.org/officeDocument/2006/relationships/slide" Target="slides/slide16.xml"/><Relationship Id="rId39" Type="http://schemas.openxmlformats.org/officeDocument/2006/relationships/slide" Target="slides/slide17.xml"/><Relationship Id="rId70" Type="http://schemas.openxmlformats.org/officeDocument/2006/relationships/viewProps" Target="viewProps.xml"/><Relationship Id="rId71" Type="http://schemas.openxmlformats.org/officeDocument/2006/relationships/theme" Target="theme/theme1.xml"/><Relationship Id="rId72" Type="http://schemas.openxmlformats.org/officeDocument/2006/relationships/tableStyles" Target="tableStyles.xml"/><Relationship Id="rId20" Type="http://schemas.openxmlformats.org/officeDocument/2006/relationships/slideMaster" Target="slideMasters/slideMaster20.xml"/><Relationship Id="rId21" Type="http://schemas.openxmlformats.org/officeDocument/2006/relationships/slideMaster" Target="slideMasters/slideMaster21.xml"/><Relationship Id="rId22" Type="http://schemas.openxmlformats.org/officeDocument/2006/relationships/slideMaster" Target="slideMasters/slideMaster22.xml"/><Relationship Id="rId23" Type="http://schemas.openxmlformats.org/officeDocument/2006/relationships/slide" Target="slides/slide1.xml"/><Relationship Id="rId24" Type="http://schemas.openxmlformats.org/officeDocument/2006/relationships/slide" Target="slides/slide2.xml"/><Relationship Id="rId25" Type="http://schemas.openxmlformats.org/officeDocument/2006/relationships/slide" Target="slides/slide3.xml"/><Relationship Id="rId26" Type="http://schemas.openxmlformats.org/officeDocument/2006/relationships/slide" Target="slides/slide4.xml"/><Relationship Id="rId27" Type="http://schemas.openxmlformats.org/officeDocument/2006/relationships/slide" Target="slides/slide5.xml"/><Relationship Id="rId28" Type="http://schemas.openxmlformats.org/officeDocument/2006/relationships/slide" Target="slides/slide6.xml"/><Relationship Id="rId29" Type="http://schemas.openxmlformats.org/officeDocument/2006/relationships/slide" Target="slides/slide7.xml"/><Relationship Id="rId60" Type="http://schemas.openxmlformats.org/officeDocument/2006/relationships/slide" Target="slides/slide38.xml"/><Relationship Id="rId61" Type="http://schemas.openxmlformats.org/officeDocument/2006/relationships/slide" Target="slides/slide39.xml"/><Relationship Id="rId62" Type="http://schemas.openxmlformats.org/officeDocument/2006/relationships/slide" Target="slides/slide40.xml"/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Master" Target="slideMasters/slideMaster1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4" Type="http://schemas.openxmlformats.org/officeDocument/2006/relationships/image" Target="../media/image11.wmf"/><Relationship Id="rId5" Type="http://schemas.openxmlformats.org/officeDocument/2006/relationships/image" Target="../media/image12.emf"/><Relationship Id="rId1" Type="http://schemas.openxmlformats.org/officeDocument/2006/relationships/image" Target="../media/image8.png"/><Relationship Id="rId2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17.wmf"/><Relationship Id="rId3" Type="http://schemas.openxmlformats.org/officeDocument/2006/relationships/image" Target="../media/image18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20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2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24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Relationship Id="rId2" Type="http://schemas.openxmlformats.org/officeDocument/2006/relationships/image" Target="../media/image26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4" Type="http://schemas.openxmlformats.org/officeDocument/2006/relationships/image" Target="../media/image30.wmf"/><Relationship Id="rId5" Type="http://schemas.openxmlformats.org/officeDocument/2006/relationships/image" Target="../media/image31.wmf"/><Relationship Id="rId1" Type="http://schemas.openxmlformats.org/officeDocument/2006/relationships/image" Target="../media/image27.wmf"/><Relationship Id="rId2" Type="http://schemas.openxmlformats.org/officeDocument/2006/relationships/image" Target="../media/image28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32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3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4.wmf"/><Relationship Id="rId3" Type="http://schemas.openxmlformats.org/officeDocument/2006/relationships/image" Target="../media/image35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36.wmf"/><Relationship Id="rId3" Type="http://schemas.openxmlformats.org/officeDocument/2006/relationships/image" Target="../media/image37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37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8.wmf"/><Relationship Id="rId3" Type="http://schemas.openxmlformats.org/officeDocument/2006/relationships/image" Target="../media/image39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0.emf"/><Relationship Id="rId3" Type="http://schemas.openxmlformats.org/officeDocument/2006/relationships/image" Target="../media/image41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png"/></Relationships>
</file>

<file path=ppt/drawings/_rels/vmlDrawing3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4" Type="http://schemas.openxmlformats.org/officeDocument/2006/relationships/image" Target="../media/image48.wmf"/><Relationship Id="rId1" Type="http://schemas.openxmlformats.org/officeDocument/2006/relationships/image" Target="../media/image45.png"/><Relationship Id="rId2" Type="http://schemas.openxmlformats.org/officeDocument/2006/relationships/image" Target="../media/image46.w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png"/><Relationship Id="rId2" Type="http://schemas.openxmlformats.org/officeDocument/2006/relationships/image" Target="../media/image50.emf"/></Relationships>
</file>

<file path=ppt/drawings/_rels/vmlDrawing3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4" Type="http://schemas.openxmlformats.org/officeDocument/2006/relationships/image" Target="../media/image53.wmf"/><Relationship Id="rId5" Type="http://schemas.openxmlformats.org/officeDocument/2006/relationships/image" Target="../media/image54.wmf"/><Relationship Id="rId6" Type="http://schemas.openxmlformats.org/officeDocument/2006/relationships/image" Target="../media/image55.wmf"/><Relationship Id="rId1" Type="http://schemas.openxmlformats.org/officeDocument/2006/relationships/image" Target="../media/image45.png"/><Relationship Id="rId2" Type="http://schemas.openxmlformats.org/officeDocument/2006/relationships/image" Target="../media/image51.wmf"/></Relationships>
</file>

<file path=ppt/drawings/_rels/vmlDrawing3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7.wmf"/><Relationship Id="rId4" Type="http://schemas.openxmlformats.org/officeDocument/2006/relationships/image" Target="../media/image58.wmf"/><Relationship Id="rId5" Type="http://schemas.openxmlformats.org/officeDocument/2006/relationships/image" Target="../media/image59.wmf"/><Relationship Id="rId6" Type="http://schemas.openxmlformats.org/officeDocument/2006/relationships/image" Target="../media/image60.wmf"/><Relationship Id="rId1" Type="http://schemas.openxmlformats.org/officeDocument/2006/relationships/image" Target="../media/image45.png"/><Relationship Id="rId2" Type="http://schemas.openxmlformats.org/officeDocument/2006/relationships/image" Target="../media/image56.w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61.w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png"/><Relationship Id="rId2" Type="http://schemas.openxmlformats.org/officeDocument/2006/relationships/image" Target="../media/image62.w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63.w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png"/><Relationship Id="rId2" Type="http://schemas.openxmlformats.org/officeDocument/2006/relationships/image" Target="../media/image65.wmf"/><Relationship Id="rId3" Type="http://schemas.openxmlformats.org/officeDocument/2006/relationships/image" Target="../media/image66.w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png"/><Relationship Id="rId2" Type="http://schemas.openxmlformats.org/officeDocument/2006/relationships/image" Target="../media/image67.wmf"/><Relationship Id="rId3" Type="http://schemas.openxmlformats.org/officeDocument/2006/relationships/image" Target="../media/image68.w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png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4A5950-2589-2A45-95C4-07A3C2915755}" type="datetimeFigureOut">
              <a:rPr lang="en-US" smtClean="0"/>
              <a:t>6/19/14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3BBD61-D05B-7B4B-8A5D-6E16CE1124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662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F4971F-B9B8-4D40-80FC-87B626858B40}" type="slidenum">
              <a:rPr lang="en-US">
                <a:solidFill>
                  <a:prstClr val="black"/>
                </a:solidFill>
                <a:latin typeface="Calibri"/>
              </a:rPr>
              <a:pPr/>
              <a:t>4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2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82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E3CA9B-A3A8-4646-980A-E432C91223A1}" type="slidenum">
              <a:rPr lang="en-US">
                <a:solidFill>
                  <a:prstClr val="black"/>
                </a:solidFill>
                <a:latin typeface="Calibri"/>
              </a:rPr>
              <a:pPr/>
              <a:t>5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8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8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3B0E1B-6885-974E-B100-4CE974393DA6}" type="slidenum">
              <a:rPr lang="en-US">
                <a:solidFill>
                  <a:prstClr val="black"/>
                </a:solidFill>
                <a:latin typeface="Calibri"/>
              </a:rPr>
              <a:pPr/>
              <a:t>7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08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808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C31EDF7-FC3F-FA41-8AB0-CF258E433601}" type="slidenum">
              <a:rPr lang="en-US">
                <a:solidFill>
                  <a:prstClr val="black"/>
                </a:solidFill>
                <a:latin typeface="Calibri"/>
              </a:rPr>
              <a:pPr/>
              <a:t>8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12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812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546563-C19A-5448-8429-7586ED33C920}" type="slidenum">
              <a:rPr lang="en-US">
                <a:solidFill>
                  <a:prstClr val="black"/>
                </a:solidFill>
                <a:latin typeface="Calibri"/>
              </a:rPr>
              <a:pPr/>
              <a:t>10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9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69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fld id="{2691455F-7B99-0C41-BF6B-98D4BA1F2499}" type="slidenum">
              <a:rPr lang="en-US" sz="1200">
                <a:solidFill>
                  <a:prstClr val="black"/>
                </a:solidFill>
                <a:cs typeface="ＭＳ Ｐゴシック" charset="0"/>
              </a:rPr>
              <a:pPr algn="r" defTabSz="914400"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 sz="1200">
              <a:solidFill>
                <a:prstClr val="black"/>
              </a:solidFill>
              <a:cs typeface="ＭＳ Ｐゴシック" charset="0"/>
            </a:endParaRPr>
          </a:p>
        </p:txBody>
      </p:sp>
      <p:sp>
        <p:nvSpPr>
          <p:cNvPr id="186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63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0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9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14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760A85-966C-40A4-9DAC-23B9B1C155F9}" type="slidenum">
              <a:rPr lang="en-US" smtClean="0">
                <a:solidFill>
                  <a:prstClr val="black"/>
                </a:solidFill>
              </a:rPr>
              <a:pPr/>
              <a:t>40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241667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fld id="{543F923E-1AD2-4883-A1CC-F3EFF5E84836}" type="slidenum">
              <a:rPr lang="en-US" sz="1200">
                <a:solidFill>
                  <a:prstClr val="black"/>
                </a:solidFill>
                <a:latin typeface="Arial" pitchFamily="34" charset="0"/>
                <a:ea typeface="ＭＳ Ｐゴシック" pitchFamily="34" charset="-128"/>
              </a:rPr>
              <a:pPr algn="r" defTabSz="914400" fontAlgn="base">
                <a:spcBef>
                  <a:spcPct val="0"/>
                </a:spcBef>
                <a:spcAft>
                  <a:spcPct val="0"/>
                </a:spcAft>
              </a:pPr>
              <a:t>40</a:t>
            </a:fld>
            <a:endParaRPr lang="en-US" sz="120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24166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166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3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Calibri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66C25F43-4EFC-3B4B-9B22-DAD2CF523C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361617"/>
      </p:ext>
    </p:extLst>
  </p:cSld>
  <p:clrMapOvr>
    <a:masterClrMapping/>
  </p:clrMapOvr>
  <p:transition xmlns:p14="http://schemas.microsoft.com/office/powerpoint/2010/main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1B848E34-ED0E-BD49-8E3A-FA50A190E4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825939"/>
      </p:ext>
    </p:extLst>
  </p:cSld>
  <p:clrMapOvr>
    <a:masterClrMapping/>
  </p:clrMapOvr>
  <p:transition xmlns:p14="http://schemas.microsoft.com/office/powerpoint/2010/main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3DBB88B4-0C88-4C48-97C8-AA7D7992F3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414316"/>
      </p:ext>
    </p:extLst>
  </p:cSld>
  <p:clrMapOvr>
    <a:masterClrMapping/>
  </p:clrMapOvr>
  <p:transition xmlns:p14="http://schemas.microsoft.com/office/powerpoint/2010/main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F36EB2EB-3FE4-B440-809A-2DDB4843D8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10014"/>
      </p:ext>
    </p:extLst>
  </p:cSld>
  <p:clrMapOvr>
    <a:masterClrMapping/>
  </p:clrMapOvr>
  <p:transition xmlns:p14="http://schemas.microsoft.com/office/powerpoint/2010/main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5C4141D1-6A26-0E44-AB3C-6B60F05507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759845"/>
      </p:ext>
    </p:extLst>
  </p:cSld>
  <p:clrMapOvr>
    <a:masterClrMapping/>
  </p:clrMapOvr>
  <p:transition xmlns:p14="http://schemas.microsoft.com/office/powerpoint/2010/main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098C6485-0E3A-5743-8B51-A5BBEA0564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376030"/>
      </p:ext>
    </p:extLst>
  </p:cSld>
  <p:clrMapOvr>
    <a:masterClrMapping/>
  </p:clrMapOvr>
  <p:transition xmlns:p14="http://schemas.microsoft.com/office/powerpoint/2010/main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694740EB-4E1E-7349-A3DC-436019C1D9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363350"/>
      </p:ext>
    </p:extLst>
  </p:cSld>
  <p:clrMapOvr>
    <a:masterClrMapping/>
  </p:clrMapOvr>
  <p:transition xmlns:p14="http://schemas.microsoft.com/office/powerpoint/2010/main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F596BFA1-2DDE-674C-884D-8A4401D7A1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827085"/>
      </p:ext>
    </p:extLst>
  </p:cSld>
  <p:clrMapOvr>
    <a:masterClrMapping/>
  </p:clrMapOvr>
  <p:transition xmlns:p14="http://schemas.microsoft.com/office/powerpoint/2010/main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9A7451DC-A57F-7647-8D76-ACAEFF6B6D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416120"/>
      </p:ext>
    </p:extLst>
  </p:cSld>
  <p:clrMapOvr>
    <a:masterClrMapping/>
  </p:clrMapOvr>
  <p:transition xmlns:p14="http://schemas.microsoft.com/office/powerpoint/2010/main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EB5F9330-E3FA-BE45-82E9-B7DB5BF7DC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889081"/>
      </p:ext>
    </p:extLst>
  </p:cSld>
  <p:clrMapOvr>
    <a:masterClrMapping/>
  </p:clrMapOvr>
  <p:transition xmlns:p14="http://schemas.microsoft.com/office/powerpoint/2010/main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8619EB57-6A78-5846-96B2-DA3DD86D4E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824166"/>
      </p:ext>
    </p:extLst>
  </p:cSld>
  <p:clrMapOvr>
    <a:masterClrMapping/>
  </p:clrMapOvr>
  <p:transition xmlns:p14="http://schemas.microsoft.com/office/powerpoint/2010/main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>
              <a:latin typeface="Times New Roman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C3F979F4-3808-A74B-905B-CB059C8299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325201"/>
      </p:ext>
    </p:extLst>
  </p:cSld>
  <p:clrMapOvr>
    <a:masterClrMapping/>
  </p:clrMapOvr>
  <p:transition xmlns:p14="http://schemas.microsoft.com/office/powerpoint/2010/main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56A1E4-A54D-074E-81D3-A6347915323F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909942137"/>
      </p:ext>
    </p:extLst>
  </p:cSld>
  <p:clrMapOvr>
    <a:masterClrMapping/>
  </p:clrMapOvr>
  <p:transition xmlns:p14="http://schemas.microsoft.com/office/powerpoint/2010/main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565337-B348-0345-8246-07F448A3CCBA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141667074"/>
      </p:ext>
    </p:extLst>
  </p:cSld>
  <p:clrMapOvr>
    <a:masterClrMapping/>
  </p:clrMapOvr>
  <p:transition xmlns:p14="http://schemas.microsoft.com/office/powerpoint/2010/main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6425D5-5738-404E-B0E9-80F296976A08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329855217"/>
      </p:ext>
    </p:extLst>
  </p:cSld>
  <p:clrMapOvr>
    <a:masterClrMapping/>
  </p:clrMapOvr>
  <p:transition xmlns:p14="http://schemas.microsoft.com/office/powerpoint/2010/main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102AA6-E40F-2044-947A-0B50214A28C9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970802308"/>
      </p:ext>
    </p:extLst>
  </p:cSld>
  <p:clrMapOvr>
    <a:masterClrMapping/>
  </p:clrMapOvr>
  <p:transition xmlns:p14="http://schemas.microsoft.com/office/powerpoint/2010/main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8A414F-C1D6-A643-B6DF-BE2A6ED1E73C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314522965"/>
      </p:ext>
    </p:extLst>
  </p:cSld>
  <p:clrMapOvr>
    <a:masterClrMapping/>
  </p:clrMapOvr>
  <p:transition xmlns:p14="http://schemas.microsoft.com/office/powerpoint/2010/main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F11D58-4854-9E42-BA57-E4C0569E681B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986773593"/>
      </p:ext>
    </p:extLst>
  </p:cSld>
  <p:clrMapOvr>
    <a:masterClrMapping/>
  </p:clrMapOvr>
  <p:transition xmlns:p14="http://schemas.microsoft.com/office/powerpoint/2010/main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859BBF-14AD-F34F-9F8A-14E1763996DD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645176402"/>
      </p:ext>
    </p:extLst>
  </p:cSld>
  <p:clrMapOvr>
    <a:masterClrMapping/>
  </p:clrMapOvr>
  <p:transition xmlns:p14="http://schemas.microsoft.com/office/powerpoint/2010/main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53C1AF-CB3D-F549-B62D-15D0EE6E9E1B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305092471"/>
      </p:ext>
    </p:extLst>
  </p:cSld>
  <p:clrMapOvr>
    <a:masterClrMapping/>
  </p:clrMapOvr>
  <p:transition xmlns:p14="http://schemas.microsoft.com/office/powerpoint/2010/main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62B1A67-DB9C-4E4C-B80D-2FDB80A94FBC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4154184149"/>
      </p:ext>
    </p:extLst>
  </p:cSld>
  <p:clrMapOvr>
    <a:masterClrMapping/>
  </p:clrMapOvr>
  <p:transition xmlns:p14="http://schemas.microsoft.com/office/powerpoint/2010/main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86660F-4413-3F45-B3E6-98D437AD862A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814356882"/>
      </p:ext>
    </p:extLst>
  </p:cSld>
  <p:clrMapOvr>
    <a:masterClrMapping/>
  </p:clrMapOvr>
  <p:transition xmlns:p14="http://schemas.microsoft.com/office/powerpoint/2010/main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358BFC-85F1-6D48-84CD-E91419DE2615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432752269"/>
      </p:ext>
    </p:extLst>
  </p:cSld>
  <p:clrMapOvr>
    <a:masterClrMapping/>
  </p:clrMapOvr>
  <p:transition xmlns:p14="http://schemas.microsoft.com/office/powerpoint/2010/main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B0E94FC2-A7A1-A24C-A195-8236B35F2FDF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592388665"/>
      </p:ext>
    </p:extLst>
  </p:cSld>
  <p:clrMapOvr>
    <a:masterClrMapping/>
  </p:clrMapOvr>
  <p:transition xmlns:p14="http://schemas.microsoft.com/office/powerpoint/2010/main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96C1B9-45B5-704B-9F06-668C49227768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9092137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4971AB-E837-EE43-B78E-751378B84EA1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52226363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D9AA22-2204-5B41-9FC3-B571E60705F5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1070628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189195-A636-5F43-80DE-FD53E1F265FE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416319746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4EB265-86CD-BC42-ABA6-30004D15F1EE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49739992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9B9BF5-0F7D-E14E-8708-A8047F324C6B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89458649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0066AF-A020-3940-80E6-90156BBC19DF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417556297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5D3E11-CB9F-F546-99F1-DB2DF0C97B5C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02428145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7CF1CD-4DFA-5841-9FC2-46F023D66E80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89704831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AC71C9-E2CD-4F46-874B-AE4643904AA7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69481901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DC1AAD-F98E-404D-9E8A-AB763110D0F9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77802909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162A6A8C-27F2-974D-92CD-C87D60737A67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91151666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latin typeface="Calibri"/>
              <a:ea typeface="ＭＳ Ｐゴシック"/>
              <a:cs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latin typeface="Calibri"/>
              <a:ea typeface="ＭＳ Ｐゴシック"/>
              <a:cs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2D1E90-F254-CE4D-98B9-20F30435E2A7}" type="slidenum">
              <a:rPr lang="en-US">
                <a:latin typeface="Calibri"/>
                <a:ea typeface="ＭＳ Ｐゴシック"/>
                <a:cs typeface="ＭＳ Ｐゴシック"/>
              </a:rPr>
              <a:pPr/>
              <a:t>‹#›</a:t>
            </a:fld>
            <a:endParaRPr lang="en-US">
              <a:latin typeface="Calibri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4128228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latin typeface="Calibri"/>
              <a:ea typeface="ＭＳ Ｐゴシック"/>
              <a:cs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latin typeface="Calibri"/>
              <a:ea typeface="ＭＳ Ｐゴシック"/>
              <a:cs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02FE34-D67A-0C43-A2A7-E82B344391B5}" type="slidenum">
              <a:rPr lang="en-US">
                <a:latin typeface="Calibri"/>
                <a:ea typeface="ＭＳ Ｐゴシック"/>
                <a:cs typeface="ＭＳ Ｐゴシック"/>
              </a:rPr>
              <a:pPr/>
              <a:t>‹#›</a:t>
            </a:fld>
            <a:endParaRPr lang="en-US">
              <a:latin typeface="Calibri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2450886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latin typeface="Calibri"/>
              <a:ea typeface="ＭＳ Ｐゴシック"/>
              <a:cs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latin typeface="Calibri"/>
              <a:ea typeface="ＭＳ Ｐゴシック"/>
              <a:cs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41CA7A-18F2-3241-BB53-7F11638E0A26}" type="slidenum">
              <a:rPr lang="en-US">
                <a:latin typeface="Calibri"/>
                <a:ea typeface="ＭＳ Ｐゴシック"/>
                <a:cs typeface="ＭＳ Ｐゴシック"/>
              </a:rPr>
              <a:pPr/>
              <a:t>‹#›</a:t>
            </a:fld>
            <a:endParaRPr lang="en-US">
              <a:latin typeface="Calibri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22297834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latin typeface="Calibri"/>
              <a:ea typeface="ＭＳ Ｐゴシック"/>
              <a:cs typeface="ＭＳ Ｐゴシック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latin typeface="Calibri"/>
              <a:ea typeface="ＭＳ Ｐゴシック"/>
              <a:cs typeface="ＭＳ Ｐゴシック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66D38D-CCD2-B649-94C3-0DA29BB299A5}" type="slidenum">
              <a:rPr lang="en-US">
                <a:latin typeface="Calibri"/>
                <a:ea typeface="ＭＳ Ｐゴシック"/>
                <a:cs typeface="ＭＳ Ｐゴシック"/>
              </a:rPr>
              <a:pPr/>
              <a:t>‹#›</a:t>
            </a:fld>
            <a:endParaRPr lang="en-US">
              <a:latin typeface="Calibri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72195350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latin typeface="Calibri"/>
              <a:ea typeface="ＭＳ Ｐゴシック"/>
              <a:cs typeface="ＭＳ Ｐゴシック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latin typeface="Calibri"/>
              <a:ea typeface="ＭＳ Ｐゴシック"/>
              <a:cs typeface="ＭＳ Ｐゴシック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9FE8E5-1170-CB42-9F3E-AB1DB8653A7D}" type="slidenum">
              <a:rPr lang="en-US">
                <a:latin typeface="Calibri"/>
                <a:ea typeface="ＭＳ Ｐゴシック"/>
                <a:cs typeface="ＭＳ Ｐゴシック"/>
              </a:rPr>
              <a:pPr/>
              <a:t>‹#›</a:t>
            </a:fld>
            <a:endParaRPr lang="en-US">
              <a:latin typeface="Calibri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77076655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latin typeface="Calibri"/>
              <a:ea typeface="ＭＳ Ｐゴシック"/>
              <a:cs typeface="ＭＳ Ｐゴシック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latin typeface="Calibri"/>
              <a:ea typeface="ＭＳ Ｐゴシック"/>
              <a:cs typeface="ＭＳ Ｐゴシック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EC770B-C5B9-5741-88D8-014AF1B0AA16}" type="slidenum">
              <a:rPr lang="en-US">
                <a:latin typeface="Calibri"/>
                <a:ea typeface="ＭＳ Ｐゴシック"/>
                <a:cs typeface="ＭＳ Ｐゴシック"/>
              </a:rPr>
              <a:pPr/>
              <a:t>‹#›</a:t>
            </a:fld>
            <a:endParaRPr lang="en-US">
              <a:latin typeface="Calibri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92475041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latin typeface="Calibri"/>
              <a:ea typeface="ＭＳ Ｐゴシック"/>
              <a:cs typeface="ＭＳ Ｐゴシック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latin typeface="Calibri"/>
              <a:ea typeface="ＭＳ Ｐゴシック"/>
              <a:cs typeface="ＭＳ Ｐゴシック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472DAB-C44C-954B-AB3C-096FD5DAE32D}" type="slidenum">
              <a:rPr lang="en-US">
                <a:latin typeface="Calibri"/>
                <a:ea typeface="ＭＳ Ｐゴシック"/>
                <a:cs typeface="ＭＳ Ｐゴシック"/>
              </a:rPr>
              <a:pPr/>
              <a:t>‹#›</a:t>
            </a:fld>
            <a:endParaRPr lang="en-US">
              <a:latin typeface="Calibri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56463628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latin typeface="Calibri"/>
              <a:ea typeface="ＭＳ Ｐゴシック"/>
              <a:cs typeface="ＭＳ Ｐゴシック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latin typeface="Calibri"/>
              <a:ea typeface="ＭＳ Ｐゴシック"/>
              <a:cs typeface="ＭＳ Ｐゴシック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51DFCD-24C7-2A42-888D-0F2C0D31C875}" type="slidenum">
              <a:rPr lang="en-US">
                <a:latin typeface="Calibri"/>
                <a:ea typeface="ＭＳ Ｐゴシック"/>
                <a:cs typeface="ＭＳ Ｐゴシック"/>
              </a:rPr>
              <a:pPr/>
              <a:t>‹#›</a:t>
            </a:fld>
            <a:endParaRPr lang="en-US">
              <a:latin typeface="Calibri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37822916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latin typeface="Calibri"/>
              <a:ea typeface="ＭＳ Ｐゴシック"/>
              <a:cs typeface="ＭＳ Ｐゴシック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latin typeface="Calibri"/>
              <a:ea typeface="ＭＳ Ｐゴシック"/>
              <a:cs typeface="ＭＳ Ｐゴシック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AAFC1D-A1AB-EA4B-82A6-62A88CCC512A}" type="slidenum">
              <a:rPr lang="en-US">
                <a:latin typeface="Calibri"/>
                <a:ea typeface="ＭＳ Ｐゴシック"/>
                <a:cs typeface="ＭＳ Ｐゴシック"/>
              </a:rPr>
              <a:pPr/>
              <a:t>‹#›</a:t>
            </a:fld>
            <a:endParaRPr lang="en-US">
              <a:latin typeface="Calibri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09390384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latin typeface="Calibri"/>
              <a:ea typeface="ＭＳ Ｐゴシック"/>
              <a:cs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latin typeface="Calibri"/>
              <a:ea typeface="ＭＳ Ｐゴシック"/>
              <a:cs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95795D-82C2-7E42-A49D-4C5CAB99914A}" type="slidenum">
              <a:rPr lang="en-US">
                <a:latin typeface="Calibri"/>
                <a:ea typeface="ＭＳ Ｐゴシック"/>
                <a:cs typeface="ＭＳ Ｐゴシック"/>
              </a:rPr>
              <a:pPr/>
              <a:t>‹#›</a:t>
            </a:fld>
            <a:endParaRPr lang="en-US">
              <a:latin typeface="Calibri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770014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latin typeface="Calibri"/>
              <a:ea typeface="ＭＳ Ｐゴシック"/>
              <a:cs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latin typeface="Calibri"/>
              <a:ea typeface="ＭＳ Ｐゴシック"/>
              <a:cs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FA5CDC-F8EF-7D41-BE5D-9F12F17811E1}" type="slidenum">
              <a:rPr lang="en-US">
                <a:latin typeface="Calibri"/>
                <a:ea typeface="ＭＳ Ｐゴシック"/>
                <a:cs typeface="ＭＳ Ｐゴシック"/>
              </a:rPr>
              <a:pPr/>
              <a:t>‹#›</a:t>
            </a:fld>
            <a:endParaRPr lang="en-US">
              <a:latin typeface="Calibri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98896288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6AFADF-DA9E-5543-9395-EA5A1B445CF4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495904997"/>
      </p:ext>
    </p:extLst>
  </p:cSld>
  <p:clrMapOvr>
    <a:masterClrMapping/>
  </p:clrMapOvr>
  <p:transition xmlns:p14="http://schemas.microsoft.com/office/powerpoint/2010/main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BF7CC2-0723-5D49-A39C-9BDE931A6424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654590787"/>
      </p:ext>
    </p:extLst>
  </p:cSld>
  <p:clrMapOvr>
    <a:masterClrMapping/>
  </p:clrMapOvr>
  <p:transition xmlns:p14="http://schemas.microsoft.com/office/powerpoint/2010/main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0B5F37-111F-5F42-867E-CC62ED6792D5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089581960"/>
      </p:ext>
    </p:extLst>
  </p:cSld>
  <p:clrMapOvr>
    <a:masterClrMapping/>
  </p:clrMapOvr>
  <p:transition xmlns:p14="http://schemas.microsoft.com/office/powerpoint/2010/main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AF48B6-BB14-BC41-BC9D-4472A8BEF49A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82711676"/>
      </p:ext>
    </p:extLst>
  </p:cSld>
  <p:clrMapOvr>
    <a:masterClrMapping/>
  </p:clrMapOvr>
  <p:transition xmlns:p14="http://schemas.microsoft.com/office/powerpoint/2010/main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2AA47F-9F24-5946-A087-72D4ECD66C8C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4087662322"/>
      </p:ext>
    </p:extLst>
  </p:cSld>
  <p:clrMapOvr>
    <a:masterClrMapping/>
  </p:clrMapOvr>
  <p:transition xmlns:p14="http://schemas.microsoft.com/office/powerpoint/2010/main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FFF8FD-E649-D641-ACC4-4FFC584FDBDF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127309371"/>
      </p:ext>
    </p:extLst>
  </p:cSld>
  <p:clrMapOvr>
    <a:masterClrMapping/>
  </p:clrMapOvr>
  <p:transition xmlns:p14="http://schemas.microsoft.com/office/powerpoint/2010/main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06F334-EA1A-E145-840F-48D531553138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569012506"/>
      </p:ext>
    </p:extLst>
  </p:cSld>
  <p:clrMapOvr>
    <a:masterClrMapping/>
  </p:clrMapOvr>
  <p:transition xmlns:p14="http://schemas.microsoft.com/office/powerpoint/2010/main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FF40B1-904A-1040-964D-3C6AEB0A3DBE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192993088"/>
      </p:ext>
    </p:extLst>
  </p:cSld>
  <p:clrMapOvr>
    <a:masterClrMapping/>
  </p:clrMapOvr>
  <p:transition xmlns:p14="http://schemas.microsoft.com/office/powerpoint/2010/main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4D2343-E505-F943-AC99-4CD7AF70D0F2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4149463429"/>
      </p:ext>
    </p:extLst>
  </p:cSld>
  <p:clrMapOvr>
    <a:masterClrMapping/>
  </p:clrMapOvr>
  <p:transition xmlns:p14="http://schemas.microsoft.com/office/powerpoint/2010/main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619D8D-B3A4-A144-A0FF-AF3CBBD1164C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4263702283"/>
      </p:ext>
    </p:extLst>
  </p:cSld>
  <p:clrMapOvr>
    <a:masterClrMapping/>
  </p:clrMapOvr>
  <p:transition xmlns:p14="http://schemas.microsoft.com/office/powerpoint/2010/main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547074-BEF3-F945-BF40-3FF635BC039C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903238193"/>
      </p:ext>
    </p:extLst>
  </p:cSld>
  <p:clrMapOvr>
    <a:masterClrMapping/>
  </p:clrMapOvr>
  <p:transition xmlns:p14="http://schemas.microsoft.com/office/powerpoint/2010/main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B38A3D55-0324-5E4B-BB01-880822E537C6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385640869"/>
      </p:ext>
    </p:extLst>
  </p:cSld>
  <p:clrMapOvr>
    <a:masterClrMapping/>
  </p:clrMapOvr>
  <p:transition xmlns:p14="http://schemas.microsoft.com/office/powerpoint/2010/main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1FE95B98-C841-F649-8C8B-280CEDDFEACD}" type="slidenum">
              <a:rPr lang="en-US">
                <a:solidFill>
                  <a:srgbClr val="000000"/>
                </a:solidFill>
                <a:latin typeface="Times New Roman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461587784"/>
      </p:ext>
    </p:extLst>
  </p:cSld>
  <p:clrMapOvr>
    <a:masterClrMapping/>
  </p:clrMapOvr>
  <p:transition xmlns:p14="http://schemas.microsoft.com/office/powerpoint/2010/main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BE7E4DD-D335-A14B-90F9-A82BFFEE92BF}" type="datetimeFigureOut">
              <a:rPr lang="en-US"/>
              <a:pPr/>
              <a:t>6/19/14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6D2B7C-D925-0241-AD47-0BCEE7C1E31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56561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0EA5C68-F7F1-884A-B7CF-07FB2C7F77AA}" type="datetimeFigureOut">
              <a:rPr lang="en-US"/>
              <a:pPr/>
              <a:t>6/19/14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EE836B-6A26-A347-B218-CB02254EF2F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1283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24340E7-8F47-7442-98BC-22248A9D4032}" type="datetimeFigureOut">
              <a:rPr lang="en-US"/>
              <a:pPr/>
              <a:t>6/19/14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F296F2-DE21-1246-8CAB-335AEC665F3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24504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4C4C5C-E064-3E4B-8BCF-157BA557FDAE}" type="datetimeFigureOut">
              <a:rPr lang="en-US"/>
              <a:pPr/>
              <a:t>6/19/14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230B14-EF6F-F24C-875D-4200A028A86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39112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262575A-503E-914B-A3ED-0E3933A8F3EA}" type="datetimeFigureOut">
              <a:rPr lang="en-US"/>
              <a:pPr/>
              <a:t>6/19/14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EF9D10-75C1-414B-BA68-49F754BEDAD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32446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3212826-8A64-D142-B398-8AAD98256540}" type="datetimeFigureOut">
              <a:rPr lang="en-US"/>
              <a:pPr/>
              <a:t>6/19/14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A50FEB-5CE2-7144-BE53-426CC97C687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1449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9914238-4342-5A4B-B9ED-C81EC3762E5F}" type="datetimeFigureOut">
              <a:rPr lang="en-US"/>
              <a:pPr/>
              <a:t>6/19/14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1023F4-EA14-9546-B84A-FD4C2FB59DB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1885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0F41464-EAF8-7044-9CC6-CD7242FB011D}" type="datetimeFigureOut">
              <a:rPr lang="en-US"/>
              <a:pPr/>
              <a:t>6/19/14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185888-5207-CE42-BAB4-9C3960EEEF4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40106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21B186F-F584-484C-9224-961B941BB913}" type="datetimeFigureOut">
              <a:rPr lang="en-US"/>
              <a:pPr/>
              <a:t>6/19/14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117789-305B-B140-AD0C-931FEAA6766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70589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613F094-8F2E-974A-8B1A-16A83A75965B}" type="datetimeFigureOut">
              <a:rPr lang="en-US"/>
              <a:pPr/>
              <a:t>6/19/14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F13F59-2901-6340-BF25-31F439F17EE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86510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B0CA2EE-7A02-0045-A2FD-95AD289F6D7A}" type="datetimeFigureOut">
              <a:rPr lang="en-US"/>
              <a:pPr/>
              <a:t>6/19/14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D74242-8735-5A4D-B887-33169140E58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83077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C1E4FC3-4867-6642-9567-1B9672C7A4B9}" type="datetimeFigureOut">
              <a:rPr lang="en-US"/>
              <a:pPr/>
              <a:t>6/19/14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D45D0A-27CF-F648-97F8-BDD5D59966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96096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68F9155-A0C2-9041-8CDC-465D17BC1395}" type="datetimeFigureOut">
              <a:rPr lang="en-US"/>
              <a:pPr/>
              <a:t>6/19/14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B6ED48-4C45-FC4F-B362-1B84FA21299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30857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8FCB56B-5901-FF42-9967-4F273CEC7EB5}" type="datetimeFigureOut">
              <a:rPr lang="en-US"/>
              <a:pPr/>
              <a:t>6/19/14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FF6BA6-9684-AD4C-8B24-75FA1D5FE6B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8800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B6C81D-4D72-E643-8EBF-CFAA09DC23EC}" type="datetimeFigureOut">
              <a:rPr lang="en-US">
                <a:solidFill>
                  <a:srgbClr val="000000"/>
                </a:solidFill>
                <a:latin typeface="Arial"/>
              </a:rPr>
              <a:pPr/>
              <a:t>6/19/14</a:t>
            </a:fld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948140-6DC5-1A47-AF81-04E366852DDC}" type="slidenum">
              <a:rPr lang="en-US">
                <a:solidFill>
                  <a:srgbClr val="000000"/>
                </a:solidFill>
                <a:latin typeface="Arial"/>
              </a:rPr>
              <a:pPr/>
              <a:t>‹#›</a:t>
            </a:fld>
            <a:endParaRPr lang="en-US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621997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CE3F18-D802-0E4B-8CE8-D1914DB4E3F1}" type="datetimeFigureOut">
              <a:rPr lang="en-US">
                <a:solidFill>
                  <a:srgbClr val="000000"/>
                </a:solidFill>
                <a:latin typeface="Arial"/>
              </a:rPr>
              <a:pPr/>
              <a:t>6/19/14</a:t>
            </a:fld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BBADD6-9F4F-0F47-BD4C-EF1DC0BB2DD2}" type="slidenum">
              <a:rPr lang="en-US">
                <a:solidFill>
                  <a:srgbClr val="000000"/>
                </a:solidFill>
                <a:latin typeface="Arial"/>
              </a:rPr>
              <a:pPr/>
              <a:t>‹#›</a:t>
            </a:fld>
            <a:endParaRPr lang="en-US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0409786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FC1A8E-3CDD-8943-A6EF-B2BCCCCEE0AE}" type="datetimeFigureOut">
              <a:rPr lang="en-US">
                <a:solidFill>
                  <a:srgbClr val="000000"/>
                </a:solidFill>
                <a:latin typeface="Arial"/>
              </a:rPr>
              <a:pPr/>
              <a:t>6/19/14</a:t>
            </a:fld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8861B2-773E-5B45-8B4F-24A10C033EC9}" type="slidenum">
              <a:rPr lang="en-US">
                <a:solidFill>
                  <a:srgbClr val="000000"/>
                </a:solidFill>
                <a:latin typeface="Arial"/>
              </a:rPr>
              <a:pPr/>
              <a:t>‹#›</a:t>
            </a:fld>
            <a:endParaRPr lang="en-US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3538751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C5EE10-753C-7B4B-89F1-136CE48EB96D}" type="datetimeFigureOut">
              <a:rPr lang="en-US">
                <a:solidFill>
                  <a:srgbClr val="000000"/>
                </a:solidFill>
                <a:latin typeface="Arial"/>
              </a:rPr>
              <a:pPr/>
              <a:t>6/19/14</a:t>
            </a:fld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4FFB71-1359-4E46-BFD5-434C251E3D74}" type="slidenum">
              <a:rPr lang="en-US">
                <a:solidFill>
                  <a:srgbClr val="000000"/>
                </a:solidFill>
                <a:latin typeface="Arial"/>
              </a:rPr>
              <a:pPr/>
              <a:t>‹#›</a:t>
            </a:fld>
            <a:endParaRPr lang="en-US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8676811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CC5DE1-5213-3E4D-9814-57ABDED697ED}" type="datetimeFigureOut">
              <a:rPr lang="en-US">
                <a:solidFill>
                  <a:srgbClr val="000000"/>
                </a:solidFill>
                <a:latin typeface="Arial"/>
              </a:rPr>
              <a:pPr/>
              <a:t>6/19/14</a:t>
            </a:fld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2AD7CF-098D-714A-BA23-F1AE6AD4519E}" type="slidenum">
              <a:rPr lang="en-US">
                <a:solidFill>
                  <a:srgbClr val="000000"/>
                </a:solidFill>
                <a:latin typeface="Arial"/>
              </a:rPr>
              <a:pPr/>
              <a:t>‹#›</a:t>
            </a:fld>
            <a:endParaRPr lang="en-US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0776260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F8EA7D-B8A5-AD47-A967-9805BBF29219}" type="datetimeFigureOut">
              <a:rPr lang="en-US">
                <a:solidFill>
                  <a:srgbClr val="000000"/>
                </a:solidFill>
                <a:latin typeface="Arial"/>
              </a:rPr>
              <a:pPr/>
              <a:t>6/19/14</a:t>
            </a:fld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DEE3CC-FE10-264F-BE6B-BD69843378E4}" type="slidenum">
              <a:rPr lang="en-US">
                <a:solidFill>
                  <a:srgbClr val="000000"/>
                </a:solidFill>
                <a:latin typeface="Arial"/>
              </a:rPr>
              <a:pPr/>
              <a:t>‹#›</a:t>
            </a:fld>
            <a:endParaRPr lang="en-US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6273594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3D46D1-C215-BE45-B02B-0AFB14BF6E3B}" type="datetimeFigureOut">
              <a:rPr lang="en-US">
                <a:solidFill>
                  <a:srgbClr val="000000"/>
                </a:solidFill>
                <a:latin typeface="Arial"/>
              </a:rPr>
              <a:pPr/>
              <a:t>6/19/14</a:t>
            </a:fld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17106C-FFC7-754D-8EB9-82E841094BA2}" type="slidenum">
              <a:rPr lang="en-US">
                <a:solidFill>
                  <a:srgbClr val="000000"/>
                </a:solidFill>
                <a:latin typeface="Arial"/>
              </a:rPr>
              <a:pPr/>
              <a:t>‹#›</a:t>
            </a:fld>
            <a:endParaRPr lang="en-US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3099346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EC33A7-3E9C-B848-BC51-45F0AC31CD84}" type="datetimeFigureOut">
              <a:rPr lang="en-US">
                <a:solidFill>
                  <a:srgbClr val="000000"/>
                </a:solidFill>
                <a:latin typeface="Arial"/>
              </a:rPr>
              <a:pPr/>
              <a:t>6/19/14</a:t>
            </a:fld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8BEC9E-2817-1242-8516-E61F69709684}" type="slidenum">
              <a:rPr lang="en-US">
                <a:solidFill>
                  <a:srgbClr val="000000"/>
                </a:solidFill>
                <a:latin typeface="Arial"/>
              </a:rPr>
              <a:pPr/>
              <a:t>‹#›</a:t>
            </a:fld>
            <a:endParaRPr lang="en-US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9053854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718FF7-0A00-D84E-8052-D4A7869D4A32}" type="datetimeFigureOut">
              <a:rPr lang="en-US">
                <a:solidFill>
                  <a:srgbClr val="000000"/>
                </a:solidFill>
                <a:latin typeface="Arial"/>
              </a:rPr>
              <a:pPr/>
              <a:t>6/19/14</a:t>
            </a:fld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07720A-C93E-884B-8599-8DADCC79C19D}" type="slidenum">
              <a:rPr lang="en-US">
                <a:solidFill>
                  <a:srgbClr val="000000"/>
                </a:solidFill>
                <a:latin typeface="Arial"/>
              </a:rPr>
              <a:pPr/>
              <a:t>‹#›</a:t>
            </a:fld>
            <a:endParaRPr lang="en-US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6509276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DF3E05-0A3C-BC44-B7A4-922CE97E5885}" type="datetimeFigureOut">
              <a:rPr lang="en-US">
                <a:solidFill>
                  <a:srgbClr val="000000"/>
                </a:solidFill>
                <a:latin typeface="Arial"/>
              </a:rPr>
              <a:pPr/>
              <a:t>6/19/14</a:t>
            </a:fld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0AF1CE-3AFC-004B-8229-41506F685006}" type="slidenum">
              <a:rPr lang="en-US">
                <a:solidFill>
                  <a:srgbClr val="000000"/>
                </a:solidFill>
                <a:latin typeface="Arial"/>
              </a:rPr>
              <a:pPr/>
              <a:t>‹#›</a:t>
            </a:fld>
            <a:endParaRPr lang="en-US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248425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F914EE-A3F7-7A43-82EF-4076849AF730}" type="datetimeFigureOut">
              <a:rPr lang="en-US">
                <a:solidFill>
                  <a:srgbClr val="000000"/>
                </a:solidFill>
                <a:latin typeface="Arial"/>
              </a:rPr>
              <a:pPr/>
              <a:t>6/19/14</a:t>
            </a:fld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4E4088-F1CC-0F4E-B8D2-C420ACC62896}" type="slidenum">
              <a:rPr lang="en-US">
                <a:solidFill>
                  <a:srgbClr val="000000"/>
                </a:solidFill>
                <a:latin typeface="Arial"/>
              </a:rPr>
              <a:pPr/>
              <a:t>‹#›</a:t>
            </a:fld>
            <a:endParaRPr lang="en-US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91029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76450E-B73C-BF4B-9DA3-659CF35CF457}" type="datetimeFigureOut">
              <a:rPr lang="en-US">
                <a:solidFill>
                  <a:srgbClr val="000000"/>
                </a:solidFill>
              </a:rPr>
              <a:pPr/>
              <a:t>6/19/14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ime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351258-59F1-D149-A9D8-0270E1823F9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978595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0EC309-E035-1D46-A339-B8DF333F5FB7}" type="datetimeFigureOut">
              <a:rPr lang="en-US">
                <a:solidFill>
                  <a:srgbClr val="000000"/>
                </a:solidFill>
              </a:rPr>
              <a:pPr/>
              <a:t>6/19/14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ime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6BBF0B-C603-A344-8508-387F78E9734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87603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41AA9E-0315-F24B-8B02-8C2EB87E3B6D}" type="datetimeFigureOut">
              <a:rPr lang="en-US">
                <a:solidFill>
                  <a:srgbClr val="000000"/>
                </a:solidFill>
              </a:rPr>
              <a:pPr/>
              <a:t>6/19/14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ime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5FB946-D33C-1246-AC17-CD54CC708A8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59845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A683EA-5FFE-3645-A20D-FEF43104E4AF}" type="datetimeFigureOut">
              <a:rPr lang="en-US">
                <a:solidFill>
                  <a:srgbClr val="000000"/>
                </a:solidFill>
              </a:rPr>
              <a:pPr/>
              <a:t>6/19/14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ime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DA1908-1440-3542-8C13-319591E490B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186547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16EA24-D1A5-6E48-8010-0AD08AB897C0}" type="datetimeFigureOut">
              <a:rPr lang="en-US">
                <a:solidFill>
                  <a:srgbClr val="000000"/>
                </a:solidFill>
              </a:rPr>
              <a:pPr/>
              <a:t>6/19/14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imes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DF780F-9196-FB4E-8B3C-160DFBA3F28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9840473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7A5697-50DB-5E4A-9FFA-9C29E95B795A}" type="datetimeFigureOut">
              <a:rPr lang="en-US">
                <a:solidFill>
                  <a:srgbClr val="000000"/>
                </a:solidFill>
              </a:rPr>
              <a:pPr/>
              <a:t>6/19/14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imes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694DCF1-1DCE-9843-80EE-AB800BFB1F8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580102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A141B7-42D8-D443-AD92-26AF83CCD28B}" type="datetimeFigureOut">
              <a:rPr lang="en-US">
                <a:solidFill>
                  <a:srgbClr val="000000"/>
                </a:solidFill>
              </a:rPr>
              <a:pPr/>
              <a:t>6/19/14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imes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5FEA15-3B73-5948-B7F6-13564CCD2E0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623459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B979E1-E59C-7241-93BF-74E2E0037761}" type="datetimeFigureOut">
              <a:rPr lang="en-US">
                <a:solidFill>
                  <a:srgbClr val="000000"/>
                </a:solidFill>
              </a:rPr>
              <a:pPr/>
              <a:t>6/19/14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ime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C0E45B-1980-BB41-ACE4-8C60C1A6696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51553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5CD84E-CC9F-BA4A-8C78-B07B7008E7B7}" type="datetimeFigureOut">
              <a:rPr lang="en-US">
                <a:solidFill>
                  <a:srgbClr val="000000"/>
                </a:solidFill>
              </a:rPr>
              <a:pPr/>
              <a:t>6/19/14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imes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19BAB6-F2D1-3842-A51F-70ED7795A2B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096323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93AE34-2D6B-7D47-A72D-797FFA84F2C4}" type="datetimeFigureOut">
              <a:rPr lang="en-US">
                <a:solidFill>
                  <a:srgbClr val="000000"/>
                </a:solidFill>
              </a:rPr>
              <a:pPr/>
              <a:t>6/19/14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ime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644B50-4E26-2D46-9B39-8D06CC49301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69425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7A5CEC-6814-174A-8207-25C87964021A}" type="datetimeFigureOut">
              <a:rPr lang="en-US">
                <a:solidFill>
                  <a:srgbClr val="000000"/>
                </a:solidFill>
              </a:rPr>
              <a:pPr/>
              <a:t>6/19/14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ime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DBDFD4-7397-2546-9E9C-0AB270FEA18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133384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DE9E5B-85B6-0E4A-940A-4420755E647E}" type="datetimeFigureOut">
              <a:rPr lang="en-US">
                <a:solidFill>
                  <a:srgbClr val="000000"/>
                </a:solidFill>
              </a:rPr>
              <a:pPr/>
              <a:t>6/19/14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ea typeface="ＭＳ Ｐゴシック"/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912C71-8B60-384F-A330-5EC5CF244CE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163668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D1C419-DF33-5044-9F09-0E3C9D563956}" type="datetimeFigureOut">
              <a:rPr lang="en-US">
                <a:solidFill>
                  <a:srgbClr val="000000"/>
                </a:solidFill>
              </a:rPr>
              <a:pPr/>
              <a:t>6/19/14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ea typeface="ＭＳ Ｐゴシック"/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3FF33E-411E-164A-B000-DC11AF0EF1B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57798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7E1B48-29AE-144B-8BB7-8CAC435B2714}" type="slidenum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62680918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2A23B2-1B74-F941-ADED-A0D44A1A6227}" type="slidenum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03248814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663805-3E9B-D843-A560-A5CE9BBD5444}" type="slidenum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47970849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725E3D-446B-D846-A055-F810EED3D7D3}" type="slidenum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6528112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94834F-098C-904B-A98D-34D129DAB52C}" type="slidenum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59873235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56FEDE-51D7-A24F-B970-12159437EE33}" type="slidenum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862022852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172229-4934-724D-B3A5-6F47998F7F7B}" type="slidenum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9565510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3B2E92C-3727-F449-9842-DF6690217039}" type="slidenum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42661811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3A623CC-3051-4E44-8AEA-D8B6EAF61613}" type="slidenum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48540617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2531A9-54CB-4347-BDFD-A8D4DEE540CB}" type="slidenum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02040431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1CAE7B-1881-F040-95A1-0224B67CE660}" type="slidenum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1653505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FAFB86-BF4E-304C-A604-984A7DC5FDE0}" type="datetimeFigureOut">
              <a:rPr lang="en-US">
                <a:solidFill>
                  <a:srgbClr val="000000"/>
                </a:solidFill>
              </a:rPr>
              <a:pPr/>
              <a:t>6/19/14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717D74-8703-A84D-B4EB-C4DC6A475E1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059156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8906ED-61C3-5E4E-9591-94D49F2107BD}" type="datetimeFigureOut">
              <a:rPr lang="en-US">
                <a:solidFill>
                  <a:srgbClr val="000000"/>
                </a:solidFill>
              </a:rPr>
              <a:pPr/>
              <a:t>6/19/14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8BC94A8-9BD3-D646-8949-9987E47E2EA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4752084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A9718D-FB93-B042-AB92-B567E20CA7FF}" type="datetimeFigureOut">
              <a:rPr lang="en-US">
                <a:solidFill>
                  <a:srgbClr val="000000"/>
                </a:solidFill>
              </a:rPr>
              <a:pPr/>
              <a:t>6/19/14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572BD8-4AE1-EA42-B073-319CD10149A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7256453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DAF311-6E9B-E446-B9D5-5E5F5BD8DA84}" type="datetimeFigureOut">
              <a:rPr lang="en-US">
                <a:solidFill>
                  <a:srgbClr val="000000"/>
                </a:solidFill>
              </a:rPr>
              <a:pPr/>
              <a:t>6/19/14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54988D-C476-264C-B06A-F85E572F146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979151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42B801-1046-A743-9F15-2895C0577FE3}" type="datetimeFigureOut">
              <a:rPr lang="en-US">
                <a:solidFill>
                  <a:srgbClr val="000000"/>
                </a:solidFill>
              </a:rPr>
              <a:pPr/>
              <a:t>6/19/14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A7FBE41-3ED2-CB4B-B2FE-231DDADDC69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972545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D9ACE2F-AC57-7E4E-B228-38D937A47CA6}" type="datetimeFigureOut">
              <a:rPr lang="en-US">
                <a:solidFill>
                  <a:srgbClr val="000000"/>
                </a:solidFill>
              </a:rPr>
              <a:pPr/>
              <a:t>6/19/14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B06FC6-EFDA-2244-ABBC-E0C26997922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8441487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6E7B7A-251B-1B48-81E9-A9D5027437C1}" type="datetimeFigureOut">
              <a:rPr lang="en-US">
                <a:solidFill>
                  <a:srgbClr val="000000"/>
                </a:solidFill>
              </a:rPr>
              <a:pPr/>
              <a:t>6/19/14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0F913E-3449-C148-9B7F-7E9C3D47036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315648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CACE8F-DC5E-AE4C-994F-6EFA9FEE5948}" type="datetimeFigureOut">
              <a:rPr lang="en-US">
                <a:solidFill>
                  <a:srgbClr val="000000"/>
                </a:solidFill>
              </a:rPr>
              <a:pPr/>
              <a:t>6/19/14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36D7D7-FB71-4C42-B96B-3983C227B22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799430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3322530-08AB-D04C-A1C2-A69593E141D2}" type="datetimeFigureOut">
              <a:rPr lang="en-US">
                <a:solidFill>
                  <a:srgbClr val="000000"/>
                </a:solidFill>
              </a:rPr>
              <a:pPr/>
              <a:t>6/19/14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D17128-3A1C-074F-9CFA-C96CA3ED8D0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07773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146DBE-D81E-5040-A1C5-185B8D9719BF}" type="datetimeFigureOut">
              <a:rPr lang="en-US">
                <a:solidFill>
                  <a:srgbClr val="000000"/>
                </a:solidFill>
              </a:rPr>
              <a:pPr/>
              <a:t>6/19/14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829935-9838-B043-8F56-C26223EE6F1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903893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52400"/>
            <a:ext cx="1943100" cy="594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76900" cy="5943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64DF35-374D-B143-8084-DC0A26BBD984}" type="datetimeFigureOut">
              <a:rPr lang="en-US">
                <a:solidFill>
                  <a:srgbClr val="000000"/>
                </a:solidFill>
              </a:rPr>
              <a:pPr/>
              <a:t>6/19/14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FAA36C-6403-7F4D-845F-2C52A33ABA7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894472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199F95-35DE-BA47-B307-2ECCFED8C57D}" type="datetimeFigureOut">
              <a:rPr lang="en-US">
                <a:solidFill>
                  <a:srgbClr val="000000"/>
                </a:solidFill>
              </a:rPr>
              <a:pPr/>
              <a:t>6/19/14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6C6C87-76B3-C340-96C3-CCEC8752401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2329481"/>
      </p:ext>
    </p:extLst>
  </p:cSld>
  <p:clrMapOvr>
    <a:masterClrMapping/>
  </p:clrMapOvr>
  <p:transition xmlns:p14="http://schemas.microsoft.com/office/powerpoint/2010/main"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E7D0D9-AE53-0944-9A09-5CF7BE668AF4}" type="datetimeFigureOut">
              <a:rPr lang="en-US">
                <a:solidFill>
                  <a:srgbClr val="000000"/>
                </a:solidFill>
              </a:rPr>
              <a:pPr/>
              <a:t>6/19/14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47B935-127D-8E4E-8222-42438FB4E17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802738"/>
      </p:ext>
    </p:extLst>
  </p:cSld>
  <p:clrMapOvr>
    <a:masterClrMapping/>
  </p:clrMapOvr>
  <p:transition xmlns:p14="http://schemas.microsoft.com/office/powerpoint/2010/main"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14D6D0-BC5D-8449-9266-DE99D105CA0D}" type="datetimeFigureOut">
              <a:rPr lang="en-US">
                <a:solidFill>
                  <a:srgbClr val="000000"/>
                </a:solidFill>
              </a:rPr>
              <a:pPr/>
              <a:t>6/19/14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D7D3A4-8DB1-7B42-8D22-C5751920E29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6878876"/>
      </p:ext>
    </p:extLst>
  </p:cSld>
  <p:clrMapOvr>
    <a:masterClrMapping/>
  </p:clrMapOvr>
  <p:transition xmlns:p14="http://schemas.microsoft.com/office/powerpoint/2010/main"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DB46A5-73BE-8A40-A6CE-954C729357E8}" type="datetimeFigureOut">
              <a:rPr lang="en-US">
                <a:solidFill>
                  <a:srgbClr val="000000"/>
                </a:solidFill>
              </a:rPr>
              <a:pPr/>
              <a:t>6/19/14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759D04-AD45-E749-B99D-789B2D5A8B1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9165264"/>
      </p:ext>
    </p:extLst>
  </p:cSld>
  <p:clrMapOvr>
    <a:masterClrMapping/>
  </p:clrMapOvr>
  <p:transition xmlns:p14="http://schemas.microsoft.com/office/powerpoint/2010/main"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AEB761-07D8-6549-9448-BFE443349711}" type="datetimeFigureOut">
              <a:rPr lang="en-US">
                <a:solidFill>
                  <a:srgbClr val="000000"/>
                </a:solidFill>
              </a:rPr>
              <a:pPr/>
              <a:t>6/19/14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EEA46B-74A4-FF41-AC8B-C14EF5C3BC4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5254883"/>
      </p:ext>
    </p:extLst>
  </p:cSld>
  <p:clrMapOvr>
    <a:masterClrMapping/>
  </p:clrMapOvr>
  <p:transition xmlns:p14="http://schemas.microsoft.com/office/powerpoint/2010/main"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AB2671-4861-8E4B-892B-03DB9A8F1E19}" type="datetimeFigureOut">
              <a:rPr lang="en-US">
                <a:solidFill>
                  <a:srgbClr val="000000"/>
                </a:solidFill>
              </a:rPr>
              <a:pPr/>
              <a:t>6/19/14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E8AE85-EC09-D444-BFF2-700F2D6F574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0604429"/>
      </p:ext>
    </p:extLst>
  </p:cSld>
  <p:clrMapOvr>
    <a:masterClrMapping/>
  </p:clrMapOvr>
  <p:transition xmlns:p14="http://schemas.microsoft.com/office/powerpoint/2010/main"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A71AA2-5763-6C4F-8FA0-BD27BBCB9AD8}" type="datetimeFigureOut">
              <a:rPr lang="en-US">
                <a:solidFill>
                  <a:srgbClr val="000000"/>
                </a:solidFill>
              </a:rPr>
              <a:pPr/>
              <a:t>6/19/14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736658-3F01-A14B-8586-4EB49B66678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9694058"/>
      </p:ext>
    </p:extLst>
  </p:cSld>
  <p:clrMapOvr>
    <a:masterClrMapping/>
  </p:clrMapOvr>
  <p:transition xmlns:p14="http://schemas.microsoft.com/office/powerpoint/2010/main"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8D9312-3621-284A-AE03-23A136B13814}" type="datetimeFigureOut">
              <a:rPr lang="en-US">
                <a:solidFill>
                  <a:srgbClr val="000000"/>
                </a:solidFill>
              </a:rPr>
              <a:pPr/>
              <a:t>6/19/14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504FD7-BFC0-0149-BB45-BA466421398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1000095"/>
      </p:ext>
    </p:extLst>
  </p:cSld>
  <p:clrMapOvr>
    <a:masterClrMapping/>
  </p:clrMapOvr>
  <p:transition xmlns:p14="http://schemas.microsoft.com/office/powerpoint/2010/main"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372455-9C9C-C54B-8CC9-C0E663B0BF94}" type="datetimeFigureOut">
              <a:rPr lang="en-US">
                <a:solidFill>
                  <a:srgbClr val="000000"/>
                </a:solidFill>
              </a:rPr>
              <a:pPr/>
              <a:t>6/19/14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025D4C-C23E-3742-969A-76BD3EDB1A7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9726681"/>
      </p:ext>
    </p:extLst>
  </p:cSld>
  <p:clrMapOvr>
    <a:masterClrMapping/>
  </p:clrMapOvr>
  <p:transition xmlns:p14="http://schemas.microsoft.com/office/powerpoint/2010/main"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9DB735-BCEA-6741-94BE-DAD85CC2C1D6}" type="datetimeFigureOut">
              <a:rPr lang="en-US">
                <a:solidFill>
                  <a:srgbClr val="000000"/>
                </a:solidFill>
              </a:rPr>
              <a:pPr/>
              <a:t>6/19/14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6D8231-BE60-9040-B5CF-F393BAD8B63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3186301"/>
      </p:ext>
    </p:extLst>
  </p:cSld>
  <p:clrMapOvr>
    <a:masterClrMapping/>
  </p:clrMapOvr>
  <p:transition xmlns:p14="http://schemas.microsoft.com/office/powerpoint/2010/main"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F4548B-139F-0843-BC2A-0876D70943CC}" type="datetimeFigureOut">
              <a:rPr lang="en-US">
                <a:solidFill>
                  <a:srgbClr val="000000"/>
                </a:solidFill>
              </a:rPr>
              <a:pPr/>
              <a:t>6/19/14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83A609-53B4-AA47-AE46-C55B102991A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80964"/>
      </p:ext>
    </p:extLst>
  </p:cSld>
  <p:clrMapOvr>
    <a:masterClrMapping/>
  </p:clrMapOvr>
  <p:transition xmlns:p14="http://schemas.microsoft.com/office/powerpoint/2010/main"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50ABC4-6081-AB43-8678-A6C2A5B07B3A}" type="datetimeFigureOut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6/19/14</a:t>
            </a:fld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816ED7-31A1-5B46-9021-53E60154F895}" type="slidenum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29804152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0471DB-0154-DF4E-BB50-684EBCB06EF4}" type="datetimeFigureOut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6/19/14</a:t>
            </a:fld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39B1B1-481E-FD42-BA4E-515462AC8FD4}" type="slidenum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791672327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781A26-CFC1-8245-8E76-766398ED9FBC}" type="datetimeFigureOut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6/19/14</a:t>
            </a:fld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E83272-947F-BC42-9CBD-66EF353C598C}" type="slidenum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788935224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0440A9-5692-D746-980A-F51E098B009C}" type="datetimeFigureOut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6/19/14</a:t>
            </a:fld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4C6CE2-BAD7-6445-AC09-A6C54DB71A2D}" type="slidenum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042832869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6A03EE-41D1-6D46-8FD6-A5A47B7F4689}" type="datetimeFigureOut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6/19/14</a:t>
            </a:fld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FAD4EE8-B42E-7747-9868-FA96761AC93A}" type="slidenum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30319419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9FC0BA-EE4C-2A47-89D6-D344D81AE692}" type="datetimeFigureOut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6/19/14</a:t>
            </a:fld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5CD3C3-D2F8-EF45-9983-6A5C8570C5D2}" type="slidenum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8443008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BAE566-27EF-AC47-A1C6-87BB8DD70A6B}" type="datetimeFigureOut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6/19/14</a:t>
            </a:fld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D301D6-5312-874D-962A-FD313DC08120}" type="slidenum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622002733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93FC34-6F23-3945-939B-F8D54893278C}" type="datetimeFigureOut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6/19/14</a:t>
            </a:fld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C5D97B9-1908-4946-9848-501EB65699A6}" type="slidenum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650645446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F1307B-D831-E541-9395-EB8ACE7F6E20}" type="datetimeFigureOut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6/19/14</a:t>
            </a:fld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A02184-27C4-204A-8523-24613854CBA7}" type="slidenum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095754643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504488-F5DE-B54F-9F1C-82FF9CBE1CD7}" type="datetimeFigureOut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6/19/14</a:t>
            </a:fld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91552D-EA5A-B14D-9844-88FFF7D2EFD4}" type="slidenum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557613850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E206215-624F-C040-A4EA-E0D735EBCE2A}" type="datetimeFigureOut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6/19/14</a:t>
            </a:fld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0DED54-37A2-4345-A28E-5A5D45FC6B4B}" type="slidenum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585871187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6C590FD-7D52-B14E-97FE-A94AA589C962}" type="datetimeFigureOut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6/19/14</a:t>
            </a:fld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E1C254-0E23-7044-8DFB-9BE28A8BD2E7}" type="slidenum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4028054806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F7C6B6-1383-7D44-ADF4-EE495CED002D}" type="datetimeFigureOut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6/19/14</a:t>
            </a:fld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31C319-DAFB-9B46-BA8A-943B62102420}" type="slidenum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479395325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6DE9E5B-85B6-0E4A-940A-4420755E647E}" type="datetimeFigureOut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6/19/14</a:t>
            </a:fld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912C71-8B60-384F-A330-5EC5CF244CEC}" type="slidenum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4080925367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D1C419-DF33-5044-9F09-0E3C9D563956}" type="datetimeFigureOut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6/19/14</a:t>
            </a:fld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3FF33E-411E-164A-B000-DC11AF0EF1B4}" type="slidenum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202283218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9229D0-3489-9B4C-9E00-36500709B43A}" type="datetimeFigureOut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6/19/14</a:t>
            </a:fld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D8C032-F946-7E48-91C8-BF901829CA4E}" type="slidenum">
              <a:rPr lang="en-US">
                <a:solidFill>
                  <a:srgbClr val="000000"/>
                </a:solidFill>
                <a:latin typeface="Arial"/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latin typeface="Arial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12007524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07A7D2-80D1-AF45-AA09-42753A21D847}" type="slidenum">
              <a:rPr lang="en-US">
                <a:solidFill>
                  <a:srgbClr val="000000"/>
                </a:solidFill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880022706"/>
      </p:ext>
    </p:extLst>
  </p:cSld>
  <p:clrMapOvr>
    <a:masterClrMapping/>
  </p:clrMapOvr>
  <p:transition xmlns:p14="http://schemas.microsoft.com/office/powerpoint/2010/main"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F90921-958E-624A-A68E-36E84C5D8CF2}" type="slidenum">
              <a:rPr lang="en-US">
                <a:solidFill>
                  <a:srgbClr val="000000"/>
                </a:solidFill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4291111235"/>
      </p:ext>
    </p:extLst>
  </p:cSld>
  <p:clrMapOvr>
    <a:masterClrMapping/>
  </p:clrMapOvr>
  <p:transition xmlns:p14="http://schemas.microsoft.com/office/powerpoint/2010/main"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8B23825-CE4D-ED47-8CA7-0E1C27A8F374}" type="slidenum">
              <a:rPr lang="en-US">
                <a:solidFill>
                  <a:srgbClr val="000000"/>
                </a:solidFill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814513741"/>
      </p:ext>
    </p:extLst>
  </p:cSld>
  <p:clrMapOvr>
    <a:masterClrMapping/>
  </p:clrMapOvr>
  <p:transition xmlns:p14="http://schemas.microsoft.com/office/powerpoint/2010/main"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5CA5F0-CF68-5A4E-9890-125D5D0B6B25}" type="slidenum">
              <a:rPr lang="en-US">
                <a:solidFill>
                  <a:srgbClr val="000000"/>
                </a:solidFill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056592270"/>
      </p:ext>
    </p:extLst>
  </p:cSld>
  <p:clrMapOvr>
    <a:masterClrMapping/>
  </p:clrMapOvr>
  <p:transition xmlns:p14="http://schemas.microsoft.com/office/powerpoint/2010/main"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0A16FF-458C-8E4F-8A52-89F30816CD4A}" type="slidenum">
              <a:rPr lang="en-US">
                <a:solidFill>
                  <a:srgbClr val="000000"/>
                </a:solidFill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993335627"/>
      </p:ext>
    </p:extLst>
  </p:cSld>
  <p:clrMapOvr>
    <a:masterClrMapping/>
  </p:clrMapOvr>
  <p:transition xmlns:p14="http://schemas.microsoft.com/office/powerpoint/2010/main"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69C11E-6DAF-8D4B-AA78-0D8FD63642D8}" type="slidenum">
              <a:rPr lang="en-US">
                <a:solidFill>
                  <a:srgbClr val="000000"/>
                </a:solidFill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951071667"/>
      </p:ext>
    </p:extLst>
  </p:cSld>
  <p:clrMapOvr>
    <a:masterClrMapping/>
  </p:clrMapOvr>
  <p:transition xmlns:p14="http://schemas.microsoft.com/office/powerpoint/2010/main"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36A6DE4-A9F0-0745-998F-36438651AA7C}" type="slidenum">
              <a:rPr lang="en-US">
                <a:solidFill>
                  <a:srgbClr val="000000"/>
                </a:solidFill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343333240"/>
      </p:ext>
    </p:extLst>
  </p:cSld>
  <p:clrMapOvr>
    <a:masterClrMapping/>
  </p:clrMapOvr>
  <p:transition xmlns:p14="http://schemas.microsoft.com/office/powerpoint/2010/main"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B6B09A-F054-4849-8852-9FD8E660C3A7}" type="slidenum">
              <a:rPr lang="en-US">
                <a:solidFill>
                  <a:srgbClr val="000000"/>
                </a:solidFill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959834881"/>
      </p:ext>
    </p:extLst>
  </p:cSld>
  <p:clrMapOvr>
    <a:masterClrMapping/>
  </p:clrMapOvr>
  <p:transition xmlns:p14="http://schemas.microsoft.com/office/powerpoint/2010/main"/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F1F6B6-168F-EA4A-BF30-FE98CAA08664}" type="slidenum">
              <a:rPr lang="en-US">
                <a:solidFill>
                  <a:srgbClr val="000000"/>
                </a:solidFill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42876889"/>
      </p:ext>
    </p:extLst>
  </p:cSld>
  <p:clrMapOvr>
    <a:masterClrMapping/>
  </p:clrMapOvr>
  <p:transition xmlns:p14="http://schemas.microsoft.com/office/powerpoint/2010/main"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95D8CD-6A6E-5442-8916-E06A32E8BB7A}" type="slidenum">
              <a:rPr lang="en-US">
                <a:solidFill>
                  <a:srgbClr val="000000"/>
                </a:solidFill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165890120"/>
      </p:ext>
    </p:extLst>
  </p:cSld>
  <p:clrMapOvr>
    <a:masterClrMapping/>
  </p:clrMapOvr>
  <p:transition xmlns:p14="http://schemas.microsoft.com/office/powerpoint/2010/main"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C5EDF5-0BAB-0A49-944E-6DA1408E25B5}" type="slidenum">
              <a:rPr lang="en-US">
                <a:solidFill>
                  <a:srgbClr val="000000"/>
                </a:solidFill>
                <a:ea typeface="ＭＳ Ｐゴシック"/>
              </a:rPr>
              <a:pPr/>
              <a:t>‹#›</a:t>
            </a:fld>
            <a:endParaRPr lang="en-US">
              <a:solidFill>
                <a:srgbClr val="000000"/>
              </a:solidFill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795920083"/>
      </p:ext>
    </p:extLst>
  </p:cSld>
  <p:clrMapOvr>
    <a:masterClrMapping/>
  </p:clrMapOvr>
  <p:transition xmlns:p14="http://schemas.microsoft.com/office/powerpoint/2010/main"/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694319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278508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30735132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68205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76079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709556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7411828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02556534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50533481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356406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204385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CB05250-E8C1-C448-8091-A3B815023DFE}" type="datetimeFigureOut">
              <a:rPr lang="en-US">
                <a:solidFill>
                  <a:srgbClr val="000000"/>
                </a:solidFill>
              </a:rPr>
              <a:pPr/>
              <a:t>6/19/14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AA316C-118F-F541-9E16-460B8503F63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2947162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D7AA98-E4D8-FF46-96B2-0FEE7B67EEAE}" type="datetimeFigureOut">
              <a:rPr lang="en-US">
                <a:solidFill>
                  <a:srgbClr val="000000"/>
                </a:solidFill>
              </a:rPr>
              <a:pPr/>
              <a:t>6/19/14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1B816A-BC06-C247-93FB-2B76F69F94F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458981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CC3E60-9D6C-2F4F-AE40-64F3F6147AC3}" type="datetimeFigureOut">
              <a:rPr lang="en-US">
                <a:solidFill>
                  <a:srgbClr val="000000"/>
                </a:solidFill>
              </a:rPr>
              <a:pPr/>
              <a:t>6/19/14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84CF127-960F-E740-8E32-86A9F0FA613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962671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F2A0D0-BA57-844E-8ED8-B5FD8DE9D278}" type="datetimeFigureOut">
              <a:rPr lang="en-US">
                <a:solidFill>
                  <a:srgbClr val="000000"/>
                </a:solidFill>
              </a:rPr>
              <a:pPr/>
              <a:t>6/19/14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CB4031-F928-5D44-B204-E09AE8B0E70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456165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FDC407-6688-3C40-A8FD-8DCB121BB455}" type="datetimeFigureOut">
              <a:rPr lang="en-US">
                <a:solidFill>
                  <a:srgbClr val="000000"/>
                </a:solidFill>
              </a:rPr>
              <a:pPr/>
              <a:t>6/19/14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A74091-0880-1A43-A266-CEBD7E4C8F1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1607773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CC443E-27E7-D645-A9DC-3C731F052E2A}" type="datetimeFigureOut">
              <a:rPr lang="en-US">
                <a:solidFill>
                  <a:srgbClr val="000000"/>
                </a:solidFill>
              </a:rPr>
              <a:pPr/>
              <a:t>6/19/14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98FEB0-248B-6A48-8802-A04B1BCFA3D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459454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3A2BD0-1F04-C040-ACC8-CDD3A3BB3ADA}" type="datetimeFigureOut">
              <a:rPr lang="en-US">
                <a:solidFill>
                  <a:srgbClr val="000000"/>
                </a:solidFill>
              </a:rPr>
              <a:pPr/>
              <a:t>6/19/14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8C7CFCA-EEE2-5046-ADB7-015A169AF26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386236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A5A25D-7EA6-C840-8FB5-50643A167B5D}" type="datetimeFigureOut">
              <a:rPr lang="en-US">
                <a:solidFill>
                  <a:srgbClr val="000000"/>
                </a:solidFill>
              </a:rPr>
              <a:pPr/>
              <a:t>6/19/14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5309E7-3BF2-3341-90E3-3D5552D32D4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834400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3D2F7A-2E71-5641-83D0-7BA994D4735F}" type="datetimeFigureOut">
              <a:rPr lang="en-US">
                <a:solidFill>
                  <a:srgbClr val="000000"/>
                </a:solidFill>
              </a:rPr>
              <a:pPr/>
              <a:t>6/19/14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659A7D-642C-2F44-800A-78F0A96035F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568707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66E291-87CA-6E40-98CD-2D4999C0CB8C}" type="datetimeFigureOut">
              <a:rPr lang="en-US">
                <a:solidFill>
                  <a:srgbClr val="000000"/>
                </a:solidFill>
              </a:rPr>
              <a:pPr/>
              <a:t>6/19/14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B94ABC-DBB4-FC4C-B1B1-F6880193206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329432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5CE429-83AC-1747-A1E2-0084A1F7A254}" type="datetimeFigureOut">
              <a:rPr lang="en-US">
                <a:solidFill>
                  <a:srgbClr val="000000"/>
                </a:solidFill>
              </a:rPr>
              <a:pPr/>
              <a:t>6/19/14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962EE9-1121-7046-AEB8-03051319F35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4146046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60342B-F645-4B48-BCC5-018EAAA06D60}" type="datetimeFigureOut">
              <a:rPr lang="en-US">
                <a:solidFill>
                  <a:srgbClr val="000000"/>
                </a:solidFill>
              </a:rPr>
              <a:pPr/>
              <a:t>6/19/14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7B0BFE-727A-2A43-A79A-881B40DB962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439072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849609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19758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0098239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14400"/>
            <a:ext cx="4037013" cy="57134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914400"/>
            <a:ext cx="4038600" cy="57134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12232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705302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012863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902748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39952971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32597175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102458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5813" cy="66278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6278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484907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33A6E1-6885-4F3C-BF39-EC819B2CD78D}" type="datetimeFigureOut">
              <a:rPr lang="en-US">
                <a:solidFill>
                  <a:srgbClr val="000000"/>
                </a:solidFill>
                <a:ea typeface="ＭＳ Ｐゴシック"/>
              </a:rPr>
              <a:pPr>
                <a:defRPr/>
              </a:pPr>
              <a:t>6/19/14</a:t>
            </a:fld>
            <a:endParaRPr lang="en-US">
              <a:solidFill>
                <a:srgbClr val="000000"/>
              </a:solidFill>
              <a:ea typeface="ＭＳ Ｐゴシック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ea typeface="ＭＳ Ｐゴシック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19BF7C-363D-439D-BE1B-605584AE34B6}" type="slidenum">
              <a:rPr lang="en-US">
                <a:solidFill>
                  <a:srgbClr val="000000"/>
                </a:solidFill>
                <a:ea typeface="ＭＳ Ｐゴシック"/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536097609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896CC2-4177-40A5-8664-7B503268C9C3}" type="datetimeFigureOut">
              <a:rPr lang="en-US">
                <a:solidFill>
                  <a:srgbClr val="000000"/>
                </a:solidFill>
                <a:ea typeface="ＭＳ Ｐゴシック"/>
              </a:rPr>
              <a:pPr>
                <a:defRPr/>
              </a:pPr>
              <a:t>6/19/14</a:t>
            </a:fld>
            <a:endParaRPr lang="en-US">
              <a:solidFill>
                <a:srgbClr val="000000"/>
              </a:solidFill>
              <a:ea typeface="ＭＳ Ｐゴシック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ea typeface="ＭＳ Ｐゴシック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5FD83C-C6C9-43AB-8001-7F860B9EB167}" type="slidenum">
              <a:rPr lang="en-US">
                <a:solidFill>
                  <a:srgbClr val="000000"/>
                </a:solidFill>
                <a:ea typeface="ＭＳ Ｐゴシック"/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583402321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823335-F275-4EDF-86B0-7F3801B22566}" type="datetimeFigureOut">
              <a:rPr lang="en-US">
                <a:solidFill>
                  <a:srgbClr val="000000"/>
                </a:solidFill>
                <a:ea typeface="ＭＳ Ｐゴシック"/>
              </a:rPr>
              <a:pPr>
                <a:defRPr/>
              </a:pPr>
              <a:t>6/19/14</a:t>
            </a:fld>
            <a:endParaRPr lang="en-US">
              <a:solidFill>
                <a:srgbClr val="000000"/>
              </a:solidFill>
              <a:ea typeface="ＭＳ Ｐゴシック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ea typeface="ＭＳ Ｐゴシック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7E574B-43D7-452A-B767-46371583C0A6}" type="slidenum">
              <a:rPr lang="en-US">
                <a:solidFill>
                  <a:srgbClr val="000000"/>
                </a:solidFill>
                <a:ea typeface="ＭＳ Ｐゴシック"/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97998524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0536FC-2FDB-4E17-BA7C-4B65ACA9F2C0}" type="datetimeFigureOut">
              <a:rPr lang="en-US">
                <a:solidFill>
                  <a:srgbClr val="000000"/>
                </a:solidFill>
                <a:ea typeface="ＭＳ Ｐゴシック"/>
              </a:rPr>
              <a:pPr>
                <a:defRPr/>
              </a:pPr>
              <a:t>6/19/14</a:t>
            </a:fld>
            <a:endParaRPr lang="en-US">
              <a:solidFill>
                <a:srgbClr val="000000"/>
              </a:solidFill>
              <a:ea typeface="ＭＳ Ｐゴシック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ea typeface="ＭＳ Ｐゴシック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715A58-449C-403A-ACD4-78B047017DA7}" type="slidenum">
              <a:rPr lang="en-US">
                <a:solidFill>
                  <a:srgbClr val="000000"/>
                </a:solidFill>
                <a:ea typeface="ＭＳ Ｐゴシック"/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150439652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B64183-0062-46C4-A1DF-E2F9F80F925F}" type="datetimeFigureOut">
              <a:rPr lang="en-US">
                <a:solidFill>
                  <a:srgbClr val="000000"/>
                </a:solidFill>
                <a:ea typeface="ＭＳ Ｐゴシック"/>
              </a:rPr>
              <a:pPr>
                <a:defRPr/>
              </a:pPr>
              <a:t>6/19/14</a:t>
            </a:fld>
            <a:endParaRPr lang="en-US">
              <a:solidFill>
                <a:srgbClr val="000000"/>
              </a:solidFill>
              <a:ea typeface="ＭＳ Ｐゴシック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ea typeface="ＭＳ Ｐゴシック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45545E-E08D-415C-8D33-AF690737DB9A}" type="slidenum">
              <a:rPr lang="en-US">
                <a:solidFill>
                  <a:srgbClr val="000000"/>
                </a:solidFill>
                <a:ea typeface="ＭＳ Ｐゴシック"/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53415648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569D93-1904-41A0-AC6B-C4DC3A388BB6}" type="datetimeFigureOut">
              <a:rPr lang="en-US">
                <a:solidFill>
                  <a:srgbClr val="000000"/>
                </a:solidFill>
                <a:ea typeface="ＭＳ Ｐゴシック"/>
              </a:rPr>
              <a:pPr>
                <a:defRPr/>
              </a:pPr>
              <a:t>6/19/14</a:t>
            </a:fld>
            <a:endParaRPr lang="en-US">
              <a:solidFill>
                <a:srgbClr val="000000"/>
              </a:solidFill>
              <a:ea typeface="ＭＳ Ｐゴシック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ea typeface="ＭＳ Ｐゴシック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0BB27C-E6F5-414F-AF08-39C938825C8C}" type="slidenum">
              <a:rPr lang="en-US">
                <a:solidFill>
                  <a:srgbClr val="000000"/>
                </a:solidFill>
                <a:ea typeface="ＭＳ Ｐゴシック"/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699468609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0B4026-006B-4866-9538-8A9E4CAC716A}" type="datetimeFigureOut">
              <a:rPr lang="en-US">
                <a:solidFill>
                  <a:srgbClr val="000000"/>
                </a:solidFill>
                <a:ea typeface="ＭＳ Ｐゴシック"/>
              </a:rPr>
              <a:pPr>
                <a:defRPr/>
              </a:pPr>
              <a:t>6/19/14</a:t>
            </a:fld>
            <a:endParaRPr lang="en-US">
              <a:solidFill>
                <a:srgbClr val="000000"/>
              </a:solidFill>
              <a:ea typeface="ＭＳ Ｐゴシック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ea typeface="ＭＳ Ｐゴシック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5B1CF1-5CBB-4580-A4BC-65E334294D2B}" type="slidenum">
              <a:rPr lang="en-US">
                <a:solidFill>
                  <a:srgbClr val="000000"/>
                </a:solidFill>
                <a:ea typeface="ＭＳ Ｐゴシック"/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844052895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3F8801-2292-4336-B590-03F7DDB09509}" type="datetimeFigureOut">
              <a:rPr lang="en-US">
                <a:solidFill>
                  <a:srgbClr val="000000"/>
                </a:solidFill>
                <a:ea typeface="ＭＳ Ｐゴシック"/>
              </a:rPr>
              <a:pPr>
                <a:defRPr/>
              </a:pPr>
              <a:t>6/19/14</a:t>
            </a:fld>
            <a:endParaRPr lang="en-US">
              <a:solidFill>
                <a:srgbClr val="000000"/>
              </a:solidFill>
              <a:ea typeface="ＭＳ Ｐゴシック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ea typeface="ＭＳ Ｐゴシック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0BF4DB-6C1E-4E20-9ABC-5E0F84CF9269}" type="slidenum">
              <a:rPr lang="en-US">
                <a:solidFill>
                  <a:srgbClr val="000000"/>
                </a:solidFill>
                <a:ea typeface="ＭＳ Ｐゴシック"/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828320465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47414B-93ED-4C8E-8F18-863153EFF3B9}" type="datetimeFigureOut">
              <a:rPr lang="en-US">
                <a:solidFill>
                  <a:srgbClr val="000000"/>
                </a:solidFill>
                <a:ea typeface="ＭＳ Ｐゴシック"/>
              </a:rPr>
              <a:pPr>
                <a:defRPr/>
              </a:pPr>
              <a:t>6/19/14</a:t>
            </a:fld>
            <a:endParaRPr lang="en-US">
              <a:solidFill>
                <a:srgbClr val="000000"/>
              </a:solidFill>
              <a:ea typeface="ＭＳ Ｐゴシック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ea typeface="ＭＳ Ｐゴシック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B87FD8-4E5A-4DE4-BA26-135CE2F39030}" type="slidenum">
              <a:rPr lang="en-US">
                <a:solidFill>
                  <a:srgbClr val="000000"/>
                </a:solidFill>
                <a:ea typeface="ＭＳ Ｐゴシック"/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852680484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6087BE-D0B2-4EA8-805E-FFB5B8F4D70D}" type="datetimeFigureOut">
              <a:rPr lang="en-US">
                <a:solidFill>
                  <a:srgbClr val="000000"/>
                </a:solidFill>
                <a:ea typeface="ＭＳ Ｐゴシック"/>
              </a:rPr>
              <a:pPr>
                <a:defRPr/>
              </a:pPr>
              <a:t>6/19/14</a:t>
            </a:fld>
            <a:endParaRPr lang="en-US">
              <a:solidFill>
                <a:srgbClr val="000000"/>
              </a:solidFill>
              <a:ea typeface="ＭＳ Ｐゴシック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ea typeface="ＭＳ Ｐゴシック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38406F-5917-4203-B785-56FC12FEA3F1}" type="slidenum">
              <a:rPr lang="en-US">
                <a:solidFill>
                  <a:srgbClr val="000000"/>
                </a:solidFill>
                <a:ea typeface="ＭＳ Ｐゴシック"/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491909757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C301C1-871C-4681-9DB2-842B21EDB8A2}" type="datetimeFigureOut">
              <a:rPr lang="en-US">
                <a:solidFill>
                  <a:srgbClr val="000000"/>
                </a:solidFill>
                <a:ea typeface="ＭＳ Ｐゴシック"/>
              </a:rPr>
              <a:pPr>
                <a:defRPr/>
              </a:pPr>
              <a:t>6/19/14</a:t>
            </a:fld>
            <a:endParaRPr lang="en-US">
              <a:solidFill>
                <a:srgbClr val="000000"/>
              </a:solidFill>
              <a:ea typeface="ＭＳ Ｐゴシック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ea typeface="ＭＳ Ｐゴシック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53B15B-7F3A-4921-883B-D3B6B666A7C4}" type="slidenum">
              <a:rPr lang="en-US">
                <a:solidFill>
                  <a:srgbClr val="000000"/>
                </a:solidFill>
                <a:ea typeface="ＭＳ Ｐゴシック"/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383151539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D0B1C6-2AE2-4B60-AB64-83F53B90A069}" type="datetimeFigureOut">
              <a:rPr lang="en-US">
                <a:solidFill>
                  <a:srgbClr val="000000"/>
                </a:solidFill>
                <a:ea typeface="ＭＳ Ｐゴシック"/>
              </a:rPr>
              <a:pPr>
                <a:defRPr/>
              </a:pPr>
              <a:t>6/19/14</a:t>
            </a:fld>
            <a:endParaRPr lang="en-US">
              <a:solidFill>
                <a:srgbClr val="000000"/>
              </a:solidFill>
              <a:ea typeface="ＭＳ Ｐゴシック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ea typeface="ＭＳ Ｐゴシック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675417-59D4-4B3D-95D7-AEFFF3C32B53}" type="slidenum">
              <a:rPr lang="en-US">
                <a:solidFill>
                  <a:srgbClr val="000000"/>
                </a:solidFill>
                <a:ea typeface="ＭＳ Ｐゴシック"/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37896253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16B392-EEAB-4C10-B0FF-2B001D01EA23}" type="datetimeFigureOut">
              <a:rPr lang="en-US">
                <a:solidFill>
                  <a:srgbClr val="000000"/>
                </a:solidFill>
                <a:ea typeface="ＭＳ Ｐゴシック"/>
              </a:rPr>
              <a:pPr>
                <a:defRPr/>
              </a:pPr>
              <a:t>6/19/14</a:t>
            </a:fld>
            <a:endParaRPr lang="en-US">
              <a:solidFill>
                <a:srgbClr val="000000"/>
              </a:solidFill>
              <a:ea typeface="ＭＳ Ｐゴシック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ea typeface="ＭＳ Ｐゴシック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AE4969-EC88-4673-AD6D-848D227F105A}" type="slidenum">
              <a:rPr lang="en-US">
                <a:solidFill>
                  <a:srgbClr val="000000"/>
                </a:solidFill>
                <a:ea typeface="ＭＳ Ｐゴシック"/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88059934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B09B29-60D8-40E2-91CF-42DEAB425745}" type="datetimeFigureOut">
              <a:rPr lang="en-US">
                <a:solidFill>
                  <a:srgbClr val="000000"/>
                </a:solidFill>
                <a:ea typeface="ＭＳ Ｐゴシック"/>
              </a:rPr>
              <a:pPr>
                <a:defRPr/>
              </a:pPr>
              <a:t>6/19/14</a:t>
            </a:fld>
            <a:endParaRPr lang="en-US">
              <a:solidFill>
                <a:srgbClr val="000000"/>
              </a:solidFill>
              <a:ea typeface="ＭＳ Ｐゴシック"/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ea typeface="ＭＳ Ｐゴシック"/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F98F16-E500-4001-A704-EAB681950B0A}" type="slidenum">
              <a:rPr lang="en-US">
                <a:solidFill>
                  <a:srgbClr val="000000"/>
                </a:solidFill>
                <a:ea typeface="ＭＳ Ｐゴシック"/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635772393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F4AAB5-C806-4F50-8C20-E1E6434DB044}" type="datetimeFigureOut">
              <a:rPr lang="en-US">
                <a:solidFill>
                  <a:srgbClr val="000000"/>
                </a:solidFill>
                <a:ea typeface="ＭＳ Ｐゴシック"/>
              </a:rPr>
              <a:pPr>
                <a:defRPr/>
              </a:pPr>
              <a:t>6/19/14</a:t>
            </a:fld>
            <a:endParaRPr lang="en-US">
              <a:solidFill>
                <a:srgbClr val="000000"/>
              </a:solidFill>
              <a:ea typeface="ＭＳ Ｐゴシック"/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ea typeface="ＭＳ Ｐゴシック"/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DF6AFD-3D58-4AC7-862A-255947FB8BCB}" type="slidenum">
              <a:rPr lang="en-US">
                <a:solidFill>
                  <a:srgbClr val="000000"/>
                </a:solidFill>
                <a:ea typeface="ＭＳ Ｐゴシック"/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512128870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B9FEF0-C282-400C-8978-F84815C7FD0D}" type="datetimeFigureOut">
              <a:rPr lang="en-US">
                <a:solidFill>
                  <a:srgbClr val="000000"/>
                </a:solidFill>
                <a:ea typeface="ＭＳ Ｐゴシック"/>
              </a:rPr>
              <a:pPr>
                <a:defRPr/>
              </a:pPr>
              <a:t>6/19/14</a:t>
            </a:fld>
            <a:endParaRPr lang="en-US">
              <a:solidFill>
                <a:srgbClr val="000000"/>
              </a:solidFill>
              <a:ea typeface="ＭＳ Ｐゴシック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ea typeface="ＭＳ Ｐゴシック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514C49-FCD4-4C96-A253-334F71FA148B}" type="slidenum">
              <a:rPr lang="en-US">
                <a:solidFill>
                  <a:srgbClr val="000000"/>
                </a:solidFill>
                <a:ea typeface="ＭＳ Ｐゴシック"/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4285380002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30168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334543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57257527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326619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891657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355856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3780442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41354784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7359015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302283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977164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5A5CB4-DCF7-4E08-830C-91AD8E4996FB}" type="datetimeFigureOut">
              <a:rPr lang="en-US">
                <a:solidFill>
                  <a:srgbClr val="000000"/>
                </a:solidFill>
                <a:latin typeface="Times New Roman"/>
              </a:rPr>
              <a:pPr>
                <a:defRPr/>
              </a:pPr>
              <a:t>6/19/14</a:t>
            </a:fld>
            <a:endParaRPr lang="en-US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DA11E0-50BD-4354-A96C-EBBCA9B95FCE}" type="slidenum">
              <a:rPr lang="en-US">
                <a:solidFill>
                  <a:srgbClr val="000000"/>
                </a:solidFill>
                <a:latin typeface="Times New Roman"/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47218539"/>
      </p:ext>
    </p:extLst>
  </p:cSld>
  <p:clrMapOvr>
    <a:masterClrMapping/>
  </p:clrMapOvr>
  <p:transition xmlns:p14="http://schemas.microsoft.com/office/powerpoint/2010/main"/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0A7376-F569-4409-A314-C2B37F55DB52}" type="datetimeFigureOut">
              <a:rPr lang="en-US">
                <a:solidFill>
                  <a:srgbClr val="000000"/>
                </a:solidFill>
                <a:latin typeface="Times New Roman"/>
              </a:rPr>
              <a:pPr>
                <a:defRPr/>
              </a:pPr>
              <a:t>6/19/14</a:t>
            </a:fld>
            <a:endParaRPr lang="en-US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4AEB7D-D061-4A00-AD61-7BCF6206269C}" type="slidenum">
              <a:rPr lang="en-US">
                <a:solidFill>
                  <a:srgbClr val="000000"/>
                </a:solidFill>
                <a:latin typeface="Times New Roman"/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82487748"/>
      </p:ext>
    </p:extLst>
  </p:cSld>
  <p:clrMapOvr>
    <a:masterClrMapping/>
  </p:clrMapOvr>
  <p:transition xmlns:p14="http://schemas.microsoft.com/office/powerpoint/2010/main"/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47A3A6-3AAF-4988-A73D-6A501D0DDD87}" type="datetimeFigureOut">
              <a:rPr lang="en-US">
                <a:solidFill>
                  <a:srgbClr val="000000"/>
                </a:solidFill>
                <a:latin typeface="Times New Roman"/>
              </a:rPr>
              <a:pPr>
                <a:defRPr/>
              </a:pPr>
              <a:t>6/19/14</a:t>
            </a:fld>
            <a:endParaRPr lang="en-US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3B4F47-2BCB-43F8-B783-DA3BB6E2AB77}" type="slidenum">
              <a:rPr lang="en-US">
                <a:solidFill>
                  <a:srgbClr val="000000"/>
                </a:solidFill>
                <a:latin typeface="Times New Roman"/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89692573"/>
      </p:ext>
    </p:extLst>
  </p:cSld>
  <p:clrMapOvr>
    <a:masterClrMapping/>
  </p:clrMapOvr>
  <p:transition xmlns:p14="http://schemas.microsoft.com/office/powerpoint/2010/main"/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8A2EA0-73A4-4D70-B60C-4A8A0CA06882}" type="datetimeFigureOut">
              <a:rPr lang="en-US">
                <a:solidFill>
                  <a:srgbClr val="000000"/>
                </a:solidFill>
                <a:latin typeface="Times New Roman"/>
              </a:rPr>
              <a:pPr>
                <a:defRPr/>
              </a:pPr>
              <a:t>6/19/14</a:t>
            </a:fld>
            <a:endParaRPr lang="en-US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AEDED6-57F1-4449-8DCC-64570A86202D}" type="slidenum">
              <a:rPr lang="en-US">
                <a:solidFill>
                  <a:srgbClr val="000000"/>
                </a:solidFill>
                <a:latin typeface="Times New Roman"/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68311624"/>
      </p:ext>
    </p:extLst>
  </p:cSld>
  <p:clrMapOvr>
    <a:masterClrMapping/>
  </p:clrMapOvr>
  <p:transition xmlns:p14="http://schemas.microsoft.com/office/powerpoint/2010/main"/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174665-F4A4-427E-B8B9-CC48F8A17810}" type="datetimeFigureOut">
              <a:rPr lang="en-US">
                <a:solidFill>
                  <a:srgbClr val="000000"/>
                </a:solidFill>
                <a:latin typeface="Times New Roman"/>
              </a:rPr>
              <a:pPr>
                <a:defRPr/>
              </a:pPr>
              <a:t>6/19/14</a:t>
            </a:fld>
            <a:endParaRPr lang="en-US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89E468-54D8-4967-BE82-36D2F0649B07}" type="slidenum">
              <a:rPr lang="en-US">
                <a:solidFill>
                  <a:srgbClr val="000000"/>
                </a:solidFill>
                <a:latin typeface="Times New Roman"/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17190181"/>
      </p:ext>
    </p:extLst>
  </p:cSld>
  <p:clrMapOvr>
    <a:masterClrMapping/>
  </p:clrMapOvr>
  <p:transition xmlns:p14="http://schemas.microsoft.com/office/powerpoint/2010/main"/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CFD7C6-D71B-47A4-8A3C-8C8C9CE7851B}" type="datetimeFigureOut">
              <a:rPr lang="en-US">
                <a:solidFill>
                  <a:srgbClr val="000000"/>
                </a:solidFill>
                <a:latin typeface="Times New Roman"/>
              </a:rPr>
              <a:pPr>
                <a:defRPr/>
              </a:pPr>
              <a:t>6/19/14</a:t>
            </a:fld>
            <a:endParaRPr lang="en-US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10438C-882B-40E6-B630-3C32E5CE698D}" type="slidenum">
              <a:rPr lang="en-US">
                <a:solidFill>
                  <a:srgbClr val="000000"/>
                </a:solidFill>
                <a:latin typeface="Times New Roman"/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08664945"/>
      </p:ext>
    </p:extLst>
  </p:cSld>
  <p:clrMapOvr>
    <a:masterClrMapping/>
  </p:clrMapOvr>
  <p:transition xmlns:p14="http://schemas.microsoft.com/office/powerpoint/2010/main"/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0293F8-7344-4DDF-806A-622A37B02400}" type="datetimeFigureOut">
              <a:rPr lang="en-US">
                <a:solidFill>
                  <a:srgbClr val="000000"/>
                </a:solidFill>
                <a:latin typeface="Times New Roman"/>
              </a:rPr>
              <a:pPr>
                <a:defRPr/>
              </a:pPr>
              <a:t>6/19/14</a:t>
            </a:fld>
            <a:endParaRPr lang="en-US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29B28C-4AB8-434B-A569-FE6DEB995004}" type="slidenum">
              <a:rPr lang="en-US">
                <a:solidFill>
                  <a:srgbClr val="000000"/>
                </a:solidFill>
                <a:latin typeface="Times New Roman"/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48686894"/>
      </p:ext>
    </p:extLst>
  </p:cSld>
  <p:clrMapOvr>
    <a:masterClrMapping/>
  </p:clrMapOvr>
  <p:transition xmlns:p14="http://schemas.microsoft.com/office/powerpoint/2010/main"/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9069C1-6BEC-410D-A165-6F88093C4166}" type="datetimeFigureOut">
              <a:rPr lang="en-US">
                <a:solidFill>
                  <a:srgbClr val="000000"/>
                </a:solidFill>
                <a:latin typeface="Times New Roman"/>
              </a:rPr>
              <a:pPr>
                <a:defRPr/>
              </a:pPr>
              <a:t>6/19/14</a:t>
            </a:fld>
            <a:endParaRPr lang="en-US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98FDFB-2F86-47B6-B3C7-89AD05F4086F}" type="slidenum">
              <a:rPr lang="en-US">
                <a:solidFill>
                  <a:srgbClr val="000000"/>
                </a:solidFill>
                <a:latin typeface="Times New Roman"/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22677416"/>
      </p:ext>
    </p:extLst>
  </p:cSld>
  <p:clrMapOvr>
    <a:masterClrMapping/>
  </p:clrMapOvr>
  <p:transition xmlns:p14="http://schemas.microsoft.com/office/powerpoint/2010/main"/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92057D-013F-4AF2-A5F1-47E88A2F8D2E}" type="datetimeFigureOut">
              <a:rPr lang="en-US">
                <a:solidFill>
                  <a:srgbClr val="000000"/>
                </a:solidFill>
                <a:latin typeface="Times New Roman"/>
              </a:rPr>
              <a:pPr>
                <a:defRPr/>
              </a:pPr>
              <a:t>6/19/14</a:t>
            </a:fld>
            <a:endParaRPr lang="en-US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1AD222-656D-44D9-AA16-0FE831270A9D}" type="slidenum">
              <a:rPr lang="en-US">
                <a:solidFill>
                  <a:srgbClr val="000000"/>
                </a:solidFill>
                <a:latin typeface="Times New Roman"/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68443182"/>
      </p:ext>
    </p:extLst>
  </p:cSld>
  <p:clrMapOvr>
    <a:masterClrMapping/>
  </p:clrMapOvr>
  <p:transition xmlns:p14="http://schemas.microsoft.com/office/powerpoint/2010/main"/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3AAC27-C78D-47AA-A145-6E2AB8B28639}" type="datetimeFigureOut">
              <a:rPr lang="en-US">
                <a:solidFill>
                  <a:srgbClr val="000000"/>
                </a:solidFill>
                <a:latin typeface="Times New Roman"/>
              </a:rPr>
              <a:pPr>
                <a:defRPr/>
              </a:pPr>
              <a:t>6/19/14</a:t>
            </a:fld>
            <a:endParaRPr lang="en-US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2E768E-2497-4085-8D3F-45B56C5B3262}" type="slidenum">
              <a:rPr lang="en-US">
                <a:solidFill>
                  <a:srgbClr val="000000"/>
                </a:solidFill>
                <a:latin typeface="Times New Roman"/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44465534"/>
      </p:ext>
    </p:extLst>
  </p:cSld>
  <p:clrMapOvr>
    <a:masterClrMapping/>
  </p:clrMapOvr>
  <p:transition xmlns:p14="http://schemas.microsoft.com/office/powerpoint/2010/main"/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64D1D4-815A-4B95-A90D-FC13E91EC347}" type="datetimeFigureOut">
              <a:rPr lang="en-US">
                <a:solidFill>
                  <a:srgbClr val="000000"/>
                </a:solidFill>
                <a:latin typeface="Times New Roman"/>
              </a:rPr>
              <a:pPr>
                <a:defRPr/>
              </a:pPr>
              <a:t>6/19/14</a:t>
            </a:fld>
            <a:endParaRPr lang="en-US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277CD-6802-4D3D-B8AE-CC243A99ABF8}" type="slidenum">
              <a:rPr lang="en-US">
                <a:solidFill>
                  <a:srgbClr val="000000"/>
                </a:solidFill>
                <a:latin typeface="Times New Roman"/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30990877"/>
      </p:ext>
    </p:extLst>
  </p:cSld>
  <p:clrMapOvr>
    <a:masterClrMapping/>
  </p:clrMapOvr>
  <p:transition xmlns:p14="http://schemas.microsoft.com/office/powerpoint/2010/main"/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B7D3AA-CD95-49F5-8C0F-A3805FB29C7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9975644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8D1176-DEA4-4A2F-8938-68C20F78071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978461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91ACDF-D62E-4C50-AF8C-EFD0361BB7F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1945349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E40B5E-EAC2-47B7-B7A1-7BEE95DA4F8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3504498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75AA63-5338-4F02-98B8-793DBC5553F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764133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6B32C2-9DD9-40B3-8CC0-C4B21BA7E4F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134816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CA538B-81A3-47BA-A8C1-07A5B006667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5992608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07A52D-9E8C-43D1-BF58-68C1EEB123D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144314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6D35B0-2C35-407E-9E66-E1232D0CE1A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409683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E89FA5-1CAA-40A0-9BEB-F39FDEA997C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2275027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52400"/>
            <a:ext cx="1943100" cy="594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76900" cy="5943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A29BBB-190A-43F0-B1C8-2C269C056F4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5119586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AE803-4DF4-FB4B-83B1-D2282696182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6/19/14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6B49C-E7CF-5E4C-93D2-06ABAFD912A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36206785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AE803-4DF4-FB4B-83B1-D2282696182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6/19/14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6B49C-E7CF-5E4C-93D2-06ABAFD912A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92277207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AE803-4DF4-FB4B-83B1-D2282696182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6/19/14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6B49C-E7CF-5E4C-93D2-06ABAFD912A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01267459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AE803-4DF4-FB4B-83B1-D2282696182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6/19/14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6B49C-E7CF-5E4C-93D2-06ABAFD912A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27204027"/>
      </p:ext>
    </p:extLst>
  </p:cSld>
  <p:clrMapOvr>
    <a:masterClrMapping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AE803-4DF4-FB4B-83B1-D2282696182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6/19/14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6B49C-E7CF-5E4C-93D2-06ABAFD912A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66457399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AE803-4DF4-FB4B-83B1-D2282696182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6/19/14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6B49C-E7CF-5E4C-93D2-06ABAFD912A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80711746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AE803-4DF4-FB4B-83B1-D2282696182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6/19/14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6B49C-E7CF-5E4C-93D2-06ABAFD912A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33357976"/>
      </p:ext>
    </p:extLst>
  </p:cSld>
  <p:clrMapOvr>
    <a:masterClrMapping/>
  </p:clrMapOvr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AE803-4DF4-FB4B-83B1-D2282696182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6/19/14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6B49C-E7CF-5E4C-93D2-06ABAFD912A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83475038"/>
      </p:ext>
    </p:extLst>
  </p:cSld>
  <p:clrMapOvr>
    <a:masterClrMapping/>
  </p:clrMapOvr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AE803-4DF4-FB4B-83B1-D2282696182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6/19/14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6B49C-E7CF-5E4C-93D2-06ABAFD912A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03548958"/>
      </p:ext>
    </p:extLst>
  </p:cSld>
  <p:clrMapOvr>
    <a:masterClrMapping/>
  </p:clrMapOvr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AE803-4DF4-FB4B-83B1-D2282696182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6/19/14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6B49C-E7CF-5E4C-93D2-06ABAFD912A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58506768"/>
      </p:ext>
    </p:extLst>
  </p:cSld>
  <p:clrMapOvr>
    <a:masterClrMapping/>
  </p:clrMapOvr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3AE803-4DF4-FB4B-83B1-D2282696182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6/19/14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6B49C-E7CF-5E4C-93D2-06ABAFD912A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20696046"/>
      </p:ext>
    </p:extLst>
  </p:cSld>
  <p:clrMapOvr>
    <a:masterClrMapping/>
  </p:clrMapOvr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C28955-FABD-5542-995B-E2A39DDF6F2F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87529906"/>
      </p:ext>
    </p:extLst>
  </p:cSld>
  <p:clrMapOvr>
    <a:masterClrMapping/>
  </p:clrMapOvr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762" y="0"/>
            <a:ext cx="8732134" cy="103278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74578" y="1652461"/>
            <a:ext cx="4366067" cy="46819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777934" y="1652461"/>
            <a:ext cx="4366066" cy="227213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777934" y="4062300"/>
            <a:ext cx="4366066" cy="227213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082624"/>
      </p:ext>
    </p:extLst>
  </p:cSld>
  <p:clrMapOvr>
    <a:masterClrMapping/>
  </p:clrMapOvr>
  <p:transition xmlns:p14="http://schemas.microsoft.com/office/powerpoint/2010/main" spd="slow">
    <p:wipe dir="r"/>
  </p:transition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968A16A-A8EB-094C-BF28-1E02B6AEBC14}" type="datetime1">
              <a:rPr lang="es-E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6/19/14</a:t>
            </a:fld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D2874B-7A50-A343-95B9-7C715535FCE3}" type="slidenum">
              <a:rPr lang="es-ES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s-E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35620616"/>
      </p:ext>
    </p:extLst>
  </p:cSld>
  <p:clrMapOvr>
    <a:masterClrMapping/>
  </p:clrMapOvr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375516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672365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80513834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503170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706881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794215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9123476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99402354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39961884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302697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656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4.xml"/><Relationship Id="rId13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36.xml"/><Relationship Id="rId13" Type="http://schemas.openxmlformats.org/officeDocument/2006/relationships/theme" Target="../theme/theme3.xml"/><Relationship Id="rId1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1.xml"/><Relationship Id="rId8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4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47.xml"/><Relationship Id="rId12" Type="http://schemas.openxmlformats.org/officeDocument/2006/relationships/theme" Target="../theme/theme4.xml"/><Relationship Id="rId1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9.xml"/><Relationship Id="rId4" Type="http://schemas.openxmlformats.org/officeDocument/2006/relationships/slideLayout" Target="../slideLayouts/slideLayout40.xml"/><Relationship Id="rId5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3.xml"/><Relationship Id="rId8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6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0.xml"/><Relationship Id="rId14" Type="http://schemas.openxmlformats.org/officeDocument/2006/relationships/theme" Target="../theme/theme5.xml"/><Relationship Id="rId1" Type="http://schemas.openxmlformats.org/officeDocument/2006/relationships/slideLayout" Target="../slideLayouts/slideLayout48.xml"/><Relationship Id="rId2" Type="http://schemas.openxmlformats.org/officeDocument/2006/relationships/slideLayout" Target="../slideLayouts/slideLayout49.xml"/><Relationship Id="rId3" Type="http://schemas.openxmlformats.org/officeDocument/2006/relationships/slideLayout" Target="../slideLayouts/slideLayout50.xml"/><Relationship Id="rId4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4.xml"/><Relationship Id="rId8" Type="http://schemas.openxmlformats.org/officeDocument/2006/relationships/slideLayout" Target="../slideLayouts/slideLayout55.xml"/><Relationship Id="rId9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4.xml"/><Relationship Id="rId15" Type="http://schemas.openxmlformats.org/officeDocument/2006/relationships/theme" Target="../theme/theme6.xml"/><Relationship Id="rId1" Type="http://schemas.openxmlformats.org/officeDocument/2006/relationships/slideLayout" Target="../slideLayouts/slideLayout61.xml"/><Relationship Id="rId2" Type="http://schemas.openxmlformats.org/officeDocument/2006/relationships/slideLayout" Target="../slideLayouts/slideLayout62.xml"/><Relationship Id="rId3" Type="http://schemas.openxmlformats.org/officeDocument/2006/relationships/slideLayout" Target="../slideLayouts/slideLayout63.xml"/><Relationship Id="rId4" Type="http://schemas.openxmlformats.org/officeDocument/2006/relationships/slideLayout" Target="../slideLayouts/slideLayout64.xml"/><Relationship Id="rId5" Type="http://schemas.openxmlformats.org/officeDocument/2006/relationships/slideLayout" Target="../slideLayouts/slideLayout65.xml"/><Relationship Id="rId6" Type="http://schemas.openxmlformats.org/officeDocument/2006/relationships/slideLayout" Target="../slideLayouts/slideLayout66.xml"/><Relationship Id="rId7" Type="http://schemas.openxmlformats.org/officeDocument/2006/relationships/slideLayout" Target="../slideLayouts/slideLayout67.xml"/><Relationship Id="rId8" Type="http://schemas.openxmlformats.org/officeDocument/2006/relationships/slideLayout" Target="../slideLayouts/slideLayout68.xml"/><Relationship Id="rId9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70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5.xml"/><Relationship Id="rId12" Type="http://schemas.openxmlformats.org/officeDocument/2006/relationships/theme" Target="../theme/theme7.xml"/><Relationship Id="rId1" Type="http://schemas.openxmlformats.org/officeDocument/2006/relationships/slideLayout" Target="../slideLayouts/slideLayout75.xml"/><Relationship Id="rId2" Type="http://schemas.openxmlformats.org/officeDocument/2006/relationships/slideLayout" Target="../slideLayouts/slideLayout76.xml"/><Relationship Id="rId3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1.xml"/><Relationship Id="rId8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4.xml"/></Relationships>
</file>

<file path=ppt/slideMasters/_rels/slideMaster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6.xml"/><Relationship Id="rId12" Type="http://schemas.openxmlformats.org/officeDocument/2006/relationships/slideLayout" Target="../slideLayouts/slideLayout97.xml"/><Relationship Id="rId13" Type="http://schemas.openxmlformats.org/officeDocument/2006/relationships/slideLayout" Target="../slideLayouts/slideLayout98.xml"/><Relationship Id="rId14" Type="http://schemas.openxmlformats.org/officeDocument/2006/relationships/theme" Target="../theme/theme8.xml"/><Relationship Id="rId1" Type="http://schemas.openxmlformats.org/officeDocument/2006/relationships/slideLayout" Target="../slideLayouts/slideLayout86.xml"/><Relationship Id="rId2" Type="http://schemas.openxmlformats.org/officeDocument/2006/relationships/slideLayout" Target="../slideLayouts/slideLayout87.xml"/><Relationship Id="rId3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9.xml"/><Relationship Id="rId5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2.xml"/><Relationship Id="rId8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95.xml"/></Relationships>
</file>

<file path=ppt/slideMasters/_rels/slideMaster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9.xml"/><Relationship Id="rId12" Type="http://schemas.openxmlformats.org/officeDocument/2006/relationships/theme" Target="../theme/theme9.xml"/><Relationship Id="rId1" Type="http://schemas.openxmlformats.org/officeDocument/2006/relationships/slideLayout" Target="../slideLayouts/slideLayout99.xml"/><Relationship Id="rId2" Type="http://schemas.openxmlformats.org/officeDocument/2006/relationships/slideLayout" Target="../slideLayouts/slideLayout100.xml"/><Relationship Id="rId3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105.xml"/><Relationship Id="rId8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07.xml"/><Relationship Id="rId10" Type="http://schemas.openxmlformats.org/officeDocument/2006/relationships/slideLayout" Target="../slideLayouts/slideLayout108.xml"/></Relationships>
</file>

<file path=ppt/slideMasters/_rels/slideMaster1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0.xml"/><Relationship Id="rId12" Type="http://schemas.openxmlformats.org/officeDocument/2006/relationships/theme" Target="../theme/theme10.xml"/><Relationship Id="rId1" Type="http://schemas.openxmlformats.org/officeDocument/2006/relationships/slideLayout" Target="../slideLayouts/slideLayout110.xml"/><Relationship Id="rId2" Type="http://schemas.openxmlformats.org/officeDocument/2006/relationships/slideLayout" Target="../slideLayouts/slideLayout111.xml"/><Relationship Id="rId3" Type="http://schemas.openxmlformats.org/officeDocument/2006/relationships/slideLayout" Target="../slideLayouts/slideLayout112.xml"/><Relationship Id="rId4" Type="http://schemas.openxmlformats.org/officeDocument/2006/relationships/slideLayout" Target="../slideLayouts/slideLayout113.xml"/><Relationship Id="rId5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16.xml"/><Relationship Id="rId8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18.xml"/><Relationship Id="rId10" Type="http://schemas.openxmlformats.org/officeDocument/2006/relationships/slideLayout" Target="../slideLayouts/slideLayout119.xml"/></Relationships>
</file>

<file path=ppt/slideMasters/_rels/slideMaster1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1.xml"/><Relationship Id="rId12" Type="http://schemas.openxmlformats.org/officeDocument/2006/relationships/theme" Target="../theme/theme11.xml"/><Relationship Id="rId1" Type="http://schemas.openxmlformats.org/officeDocument/2006/relationships/slideLayout" Target="../slideLayouts/slideLayout121.xml"/><Relationship Id="rId2" Type="http://schemas.openxmlformats.org/officeDocument/2006/relationships/slideLayout" Target="../slideLayouts/slideLayout122.xml"/><Relationship Id="rId3" Type="http://schemas.openxmlformats.org/officeDocument/2006/relationships/slideLayout" Target="../slideLayouts/slideLayout123.xml"/><Relationship Id="rId4" Type="http://schemas.openxmlformats.org/officeDocument/2006/relationships/slideLayout" Target="../slideLayouts/slideLayout124.xml"/><Relationship Id="rId5" Type="http://schemas.openxmlformats.org/officeDocument/2006/relationships/slideLayout" Target="../slideLayouts/slideLayout125.xml"/><Relationship Id="rId6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27.xml"/><Relationship Id="rId8" Type="http://schemas.openxmlformats.org/officeDocument/2006/relationships/slideLayout" Target="../slideLayouts/slideLayout128.xml"/><Relationship Id="rId9" Type="http://schemas.openxmlformats.org/officeDocument/2006/relationships/slideLayout" Target="../slideLayouts/slideLayout129.xml"/><Relationship Id="rId10" Type="http://schemas.openxmlformats.org/officeDocument/2006/relationships/slideLayout" Target="../slideLayouts/slideLayout130.xml"/></Relationships>
</file>

<file path=ppt/slideMasters/_rels/slideMaster1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2.xml"/><Relationship Id="rId12" Type="http://schemas.openxmlformats.org/officeDocument/2006/relationships/slideLayout" Target="../slideLayouts/slideLayout143.xml"/><Relationship Id="rId13" Type="http://schemas.openxmlformats.org/officeDocument/2006/relationships/slideLayout" Target="../slideLayouts/slideLayout144.xml"/><Relationship Id="rId14" Type="http://schemas.openxmlformats.org/officeDocument/2006/relationships/slideLayout" Target="../slideLayouts/slideLayout145.xml"/><Relationship Id="rId15" Type="http://schemas.openxmlformats.org/officeDocument/2006/relationships/slideLayout" Target="../slideLayouts/slideLayout146.xml"/><Relationship Id="rId16" Type="http://schemas.openxmlformats.org/officeDocument/2006/relationships/slideLayout" Target="../slideLayouts/slideLayout147.xml"/><Relationship Id="rId17" Type="http://schemas.openxmlformats.org/officeDocument/2006/relationships/theme" Target="../theme/theme12.xml"/><Relationship Id="rId1" Type="http://schemas.openxmlformats.org/officeDocument/2006/relationships/slideLayout" Target="../slideLayouts/slideLayout132.xml"/><Relationship Id="rId2" Type="http://schemas.openxmlformats.org/officeDocument/2006/relationships/slideLayout" Target="../slideLayouts/slideLayout133.xml"/><Relationship Id="rId3" Type="http://schemas.openxmlformats.org/officeDocument/2006/relationships/slideLayout" Target="../slideLayouts/slideLayout134.xml"/><Relationship Id="rId4" Type="http://schemas.openxmlformats.org/officeDocument/2006/relationships/slideLayout" Target="../slideLayouts/slideLayout135.xml"/><Relationship Id="rId5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37.xml"/><Relationship Id="rId7" Type="http://schemas.openxmlformats.org/officeDocument/2006/relationships/slideLayout" Target="../slideLayouts/slideLayout138.xml"/><Relationship Id="rId8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0.xml"/><Relationship Id="rId10" Type="http://schemas.openxmlformats.org/officeDocument/2006/relationships/slideLayout" Target="../slideLayouts/slideLayout141.xml"/></Relationships>
</file>

<file path=ppt/slideMasters/_rels/slideMaster1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8.xml"/><Relationship Id="rId12" Type="http://schemas.openxmlformats.org/officeDocument/2006/relationships/theme" Target="../theme/theme13.xml"/><Relationship Id="rId1" Type="http://schemas.openxmlformats.org/officeDocument/2006/relationships/slideLayout" Target="../slideLayouts/slideLayout148.xml"/><Relationship Id="rId2" Type="http://schemas.openxmlformats.org/officeDocument/2006/relationships/slideLayout" Target="../slideLayouts/slideLayout149.xml"/><Relationship Id="rId3" Type="http://schemas.openxmlformats.org/officeDocument/2006/relationships/slideLayout" Target="../slideLayouts/slideLayout150.xml"/><Relationship Id="rId4" Type="http://schemas.openxmlformats.org/officeDocument/2006/relationships/slideLayout" Target="../slideLayouts/slideLayout151.xml"/><Relationship Id="rId5" Type="http://schemas.openxmlformats.org/officeDocument/2006/relationships/slideLayout" Target="../slideLayouts/slideLayout152.xml"/><Relationship Id="rId6" Type="http://schemas.openxmlformats.org/officeDocument/2006/relationships/slideLayout" Target="../slideLayouts/slideLayout153.xml"/><Relationship Id="rId7" Type="http://schemas.openxmlformats.org/officeDocument/2006/relationships/slideLayout" Target="../slideLayouts/slideLayout154.xml"/><Relationship Id="rId8" Type="http://schemas.openxmlformats.org/officeDocument/2006/relationships/slideLayout" Target="../slideLayouts/slideLayout155.xml"/><Relationship Id="rId9" Type="http://schemas.openxmlformats.org/officeDocument/2006/relationships/slideLayout" Target="../slideLayouts/slideLayout156.xml"/><Relationship Id="rId10" Type="http://schemas.openxmlformats.org/officeDocument/2006/relationships/slideLayout" Target="../slideLayouts/slideLayout157.xml"/></Relationships>
</file>

<file path=ppt/slideMasters/_rels/slideMaster1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69.xml"/><Relationship Id="rId12" Type="http://schemas.openxmlformats.org/officeDocument/2006/relationships/theme" Target="../theme/theme14.xml"/><Relationship Id="rId1" Type="http://schemas.openxmlformats.org/officeDocument/2006/relationships/slideLayout" Target="../slideLayouts/slideLayout159.xml"/><Relationship Id="rId2" Type="http://schemas.openxmlformats.org/officeDocument/2006/relationships/slideLayout" Target="../slideLayouts/slideLayout160.xml"/><Relationship Id="rId3" Type="http://schemas.openxmlformats.org/officeDocument/2006/relationships/slideLayout" Target="../slideLayouts/slideLayout161.xml"/><Relationship Id="rId4" Type="http://schemas.openxmlformats.org/officeDocument/2006/relationships/slideLayout" Target="../slideLayouts/slideLayout162.xml"/><Relationship Id="rId5" Type="http://schemas.openxmlformats.org/officeDocument/2006/relationships/slideLayout" Target="../slideLayouts/slideLayout163.xml"/><Relationship Id="rId6" Type="http://schemas.openxmlformats.org/officeDocument/2006/relationships/slideLayout" Target="../slideLayouts/slideLayout164.xml"/><Relationship Id="rId7" Type="http://schemas.openxmlformats.org/officeDocument/2006/relationships/slideLayout" Target="../slideLayouts/slideLayout165.xml"/><Relationship Id="rId8" Type="http://schemas.openxmlformats.org/officeDocument/2006/relationships/slideLayout" Target="../slideLayouts/slideLayout166.xml"/><Relationship Id="rId9" Type="http://schemas.openxmlformats.org/officeDocument/2006/relationships/slideLayout" Target="../slideLayouts/slideLayout167.xml"/><Relationship Id="rId10" Type="http://schemas.openxmlformats.org/officeDocument/2006/relationships/slideLayout" Target="../slideLayouts/slideLayout168.xml"/></Relationships>
</file>

<file path=ppt/slideMasters/_rels/slideMaster1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80.xml"/><Relationship Id="rId12" Type="http://schemas.openxmlformats.org/officeDocument/2006/relationships/slideLayout" Target="../slideLayouts/slideLayout181.xml"/><Relationship Id="rId13" Type="http://schemas.openxmlformats.org/officeDocument/2006/relationships/theme" Target="../theme/theme15.xml"/><Relationship Id="rId1" Type="http://schemas.openxmlformats.org/officeDocument/2006/relationships/slideLayout" Target="../slideLayouts/slideLayout170.xml"/><Relationship Id="rId2" Type="http://schemas.openxmlformats.org/officeDocument/2006/relationships/slideLayout" Target="../slideLayouts/slideLayout171.xml"/><Relationship Id="rId3" Type="http://schemas.openxmlformats.org/officeDocument/2006/relationships/slideLayout" Target="../slideLayouts/slideLayout172.xml"/><Relationship Id="rId4" Type="http://schemas.openxmlformats.org/officeDocument/2006/relationships/slideLayout" Target="../slideLayouts/slideLayout173.xml"/><Relationship Id="rId5" Type="http://schemas.openxmlformats.org/officeDocument/2006/relationships/slideLayout" Target="../slideLayouts/slideLayout174.xml"/><Relationship Id="rId6" Type="http://schemas.openxmlformats.org/officeDocument/2006/relationships/slideLayout" Target="../slideLayouts/slideLayout175.xml"/><Relationship Id="rId7" Type="http://schemas.openxmlformats.org/officeDocument/2006/relationships/slideLayout" Target="../slideLayouts/slideLayout176.xml"/><Relationship Id="rId8" Type="http://schemas.openxmlformats.org/officeDocument/2006/relationships/slideLayout" Target="../slideLayouts/slideLayout177.xml"/><Relationship Id="rId9" Type="http://schemas.openxmlformats.org/officeDocument/2006/relationships/slideLayout" Target="../slideLayouts/slideLayout178.xml"/><Relationship Id="rId10" Type="http://schemas.openxmlformats.org/officeDocument/2006/relationships/slideLayout" Target="../slideLayouts/slideLayout179.xml"/></Relationships>
</file>

<file path=ppt/slideMasters/_rels/slideMaster1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92.xml"/><Relationship Id="rId12" Type="http://schemas.openxmlformats.org/officeDocument/2006/relationships/theme" Target="../theme/theme16.xml"/><Relationship Id="rId1" Type="http://schemas.openxmlformats.org/officeDocument/2006/relationships/slideLayout" Target="../slideLayouts/slideLayout182.xml"/><Relationship Id="rId2" Type="http://schemas.openxmlformats.org/officeDocument/2006/relationships/slideLayout" Target="../slideLayouts/slideLayout183.xml"/><Relationship Id="rId3" Type="http://schemas.openxmlformats.org/officeDocument/2006/relationships/slideLayout" Target="../slideLayouts/slideLayout184.xml"/><Relationship Id="rId4" Type="http://schemas.openxmlformats.org/officeDocument/2006/relationships/slideLayout" Target="../slideLayouts/slideLayout185.xml"/><Relationship Id="rId5" Type="http://schemas.openxmlformats.org/officeDocument/2006/relationships/slideLayout" Target="../slideLayouts/slideLayout186.xml"/><Relationship Id="rId6" Type="http://schemas.openxmlformats.org/officeDocument/2006/relationships/slideLayout" Target="../slideLayouts/slideLayout187.xml"/><Relationship Id="rId7" Type="http://schemas.openxmlformats.org/officeDocument/2006/relationships/slideLayout" Target="../slideLayouts/slideLayout188.xml"/><Relationship Id="rId8" Type="http://schemas.openxmlformats.org/officeDocument/2006/relationships/slideLayout" Target="../slideLayouts/slideLayout189.xml"/><Relationship Id="rId9" Type="http://schemas.openxmlformats.org/officeDocument/2006/relationships/slideLayout" Target="../slideLayouts/slideLayout190.xml"/><Relationship Id="rId10" Type="http://schemas.openxmlformats.org/officeDocument/2006/relationships/slideLayout" Target="../slideLayouts/slideLayout191.xml"/></Relationships>
</file>

<file path=ppt/slideMasters/_rels/slideMaster1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03.xml"/><Relationship Id="rId12" Type="http://schemas.openxmlformats.org/officeDocument/2006/relationships/slideLayout" Target="../slideLayouts/slideLayout204.xml"/><Relationship Id="rId13" Type="http://schemas.openxmlformats.org/officeDocument/2006/relationships/slideLayout" Target="../slideLayouts/slideLayout205.xml"/><Relationship Id="rId14" Type="http://schemas.openxmlformats.org/officeDocument/2006/relationships/slideLayout" Target="../slideLayouts/slideLayout206.xml"/><Relationship Id="rId15" Type="http://schemas.openxmlformats.org/officeDocument/2006/relationships/slideLayout" Target="../slideLayouts/slideLayout207.xml"/><Relationship Id="rId16" Type="http://schemas.openxmlformats.org/officeDocument/2006/relationships/slideLayout" Target="../slideLayouts/slideLayout208.xml"/><Relationship Id="rId17" Type="http://schemas.openxmlformats.org/officeDocument/2006/relationships/theme" Target="../theme/theme17.xml"/><Relationship Id="rId1" Type="http://schemas.openxmlformats.org/officeDocument/2006/relationships/slideLayout" Target="../slideLayouts/slideLayout193.xml"/><Relationship Id="rId2" Type="http://schemas.openxmlformats.org/officeDocument/2006/relationships/slideLayout" Target="../slideLayouts/slideLayout194.xml"/><Relationship Id="rId3" Type="http://schemas.openxmlformats.org/officeDocument/2006/relationships/slideLayout" Target="../slideLayouts/slideLayout195.xml"/><Relationship Id="rId4" Type="http://schemas.openxmlformats.org/officeDocument/2006/relationships/slideLayout" Target="../slideLayouts/slideLayout196.xml"/><Relationship Id="rId5" Type="http://schemas.openxmlformats.org/officeDocument/2006/relationships/slideLayout" Target="../slideLayouts/slideLayout197.xml"/><Relationship Id="rId6" Type="http://schemas.openxmlformats.org/officeDocument/2006/relationships/slideLayout" Target="../slideLayouts/slideLayout198.xml"/><Relationship Id="rId7" Type="http://schemas.openxmlformats.org/officeDocument/2006/relationships/slideLayout" Target="../slideLayouts/slideLayout199.xml"/><Relationship Id="rId8" Type="http://schemas.openxmlformats.org/officeDocument/2006/relationships/slideLayout" Target="../slideLayouts/slideLayout200.xml"/><Relationship Id="rId9" Type="http://schemas.openxmlformats.org/officeDocument/2006/relationships/slideLayout" Target="../slideLayouts/slideLayout201.xml"/><Relationship Id="rId10" Type="http://schemas.openxmlformats.org/officeDocument/2006/relationships/slideLayout" Target="../slideLayouts/slideLayout202.xml"/></Relationships>
</file>

<file path=ppt/slideMasters/_rels/slideMaster1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19.xml"/><Relationship Id="rId12" Type="http://schemas.openxmlformats.org/officeDocument/2006/relationships/theme" Target="../theme/theme18.xml"/><Relationship Id="rId1" Type="http://schemas.openxmlformats.org/officeDocument/2006/relationships/slideLayout" Target="../slideLayouts/slideLayout209.xml"/><Relationship Id="rId2" Type="http://schemas.openxmlformats.org/officeDocument/2006/relationships/slideLayout" Target="../slideLayouts/slideLayout210.xml"/><Relationship Id="rId3" Type="http://schemas.openxmlformats.org/officeDocument/2006/relationships/slideLayout" Target="../slideLayouts/slideLayout211.xml"/><Relationship Id="rId4" Type="http://schemas.openxmlformats.org/officeDocument/2006/relationships/slideLayout" Target="../slideLayouts/slideLayout212.xml"/><Relationship Id="rId5" Type="http://schemas.openxmlformats.org/officeDocument/2006/relationships/slideLayout" Target="../slideLayouts/slideLayout213.xml"/><Relationship Id="rId6" Type="http://schemas.openxmlformats.org/officeDocument/2006/relationships/slideLayout" Target="../slideLayouts/slideLayout214.xml"/><Relationship Id="rId7" Type="http://schemas.openxmlformats.org/officeDocument/2006/relationships/slideLayout" Target="../slideLayouts/slideLayout215.xml"/><Relationship Id="rId8" Type="http://schemas.openxmlformats.org/officeDocument/2006/relationships/slideLayout" Target="../slideLayouts/slideLayout216.xml"/><Relationship Id="rId9" Type="http://schemas.openxmlformats.org/officeDocument/2006/relationships/slideLayout" Target="../slideLayouts/slideLayout217.xml"/><Relationship Id="rId10" Type="http://schemas.openxmlformats.org/officeDocument/2006/relationships/slideLayout" Target="../slideLayouts/slideLayout218.xml"/></Relationships>
</file>

<file path=ppt/slideMasters/_rels/slideMaster1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30.xml"/><Relationship Id="rId12" Type="http://schemas.openxmlformats.org/officeDocument/2006/relationships/theme" Target="../theme/theme19.xml"/><Relationship Id="rId1" Type="http://schemas.openxmlformats.org/officeDocument/2006/relationships/slideLayout" Target="../slideLayouts/slideLayout220.xml"/><Relationship Id="rId2" Type="http://schemas.openxmlformats.org/officeDocument/2006/relationships/slideLayout" Target="../slideLayouts/slideLayout221.xml"/><Relationship Id="rId3" Type="http://schemas.openxmlformats.org/officeDocument/2006/relationships/slideLayout" Target="../slideLayouts/slideLayout222.xml"/><Relationship Id="rId4" Type="http://schemas.openxmlformats.org/officeDocument/2006/relationships/slideLayout" Target="../slideLayouts/slideLayout223.xml"/><Relationship Id="rId5" Type="http://schemas.openxmlformats.org/officeDocument/2006/relationships/slideLayout" Target="../slideLayouts/slideLayout224.xml"/><Relationship Id="rId6" Type="http://schemas.openxmlformats.org/officeDocument/2006/relationships/slideLayout" Target="../slideLayouts/slideLayout225.xml"/><Relationship Id="rId7" Type="http://schemas.openxmlformats.org/officeDocument/2006/relationships/slideLayout" Target="../slideLayouts/slideLayout226.xml"/><Relationship Id="rId8" Type="http://schemas.openxmlformats.org/officeDocument/2006/relationships/slideLayout" Target="../slideLayouts/slideLayout227.xml"/><Relationship Id="rId9" Type="http://schemas.openxmlformats.org/officeDocument/2006/relationships/slideLayout" Target="../slideLayouts/slideLayout228.xml"/><Relationship Id="rId10" Type="http://schemas.openxmlformats.org/officeDocument/2006/relationships/slideLayout" Target="../slideLayouts/slideLayout229.xml"/></Relationships>
</file>

<file path=ppt/slideMasters/_rels/slideMaster2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41.xml"/><Relationship Id="rId12" Type="http://schemas.openxmlformats.org/officeDocument/2006/relationships/theme" Target="../theme/theme20.xml"/><Relationship Id="rId1" Type="http://schemas.openxmlformats.org/officeDocument/2006/relationships/slideLayout" Target="../slideLayouts/slideLayout231.xml"/><Relationship Id="rId2" Type="http://schemas.openxmlformats.org/officeDocument/2006/relationships/slideLayout" Target="../slideLayouts/slideLayout232.xml"/><Relationship Id="rId3" Type="http://schemas.openxmlformats.org/officeDocument/2006/relationships/slideLayout" Target="../slideLayouts/slideLayout233.xml"/><Relationship Id="rId4" Type="http://schemas.openxmlformats.org/officeDocument/2006/relationships/slideLayout" Target="../slideLayouts/slideLayout234.xml"/><Relationship Id="rId5" Type="http://schemas.openxmlformats.org/officeDocument/2006/relationships/slideLayout" Target="../slideLayouts/slideLayout235.xml"/><Relationship Id="rId6" Type="http://schemas.openxmlformats.org/officeDocument/2006/relationships/slideLayout" Target="../slideLayouts/slideLayout236.xml"/><Relationship Id="rId7" Type="http://schemas.openxmlformats.org/officeDocument/2006/relationships/slideLayout" Target="../slideLayouts/slideLayout237.xml"/><Relationship Id="rId8" Type="http://schemas.openxmlformats.org/officeDocument/2006/relationships/slideLayout" Target="../slideLayouts/slideLayout238.xml"/><Relationship Id="rId9" Type="http://schemas.openxmlformats.org/officeDocument/2006/relationships/slideLayout" Target="../slideLayouts/slideLayout239.xml"/><Relationship Id="rId10" Type="http://schemas.openxmlformats.org/officeDocument/2006/relationships/slideLayout" Target="../slideLayouts/slideLayout240.xml"/></Relationships>
</file>

<file path=ppt/slideMasters/_rels/slideMaster2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52.xml"/><Relationship Id="rId12" Type="http://schemas.openxmlformats.org/officeDocument/2006/relationships/slideLayout" Target="../slideLayouts/slideLayout253.xml"/><Relationship Id="rId13" Type="http://schemas.openxmlformats.org/officeDocument/2006/relationships/slideLayout" Target="../slideLayouts/slideLayout254.xml"/><Relationship Id="rId14" Type="http://schemas.openxmlformats.org/officeDocument/2006/relationships/slideLayout" Target="../slideLayouts/slideLayout255.xml"/><Relationship Id="rId15" Type="http://schemas.openxmlformats.org/officeDocument/2006/relationships/theme" Target="../theme/theme21.xml"/><Relationship Id="rId1" Type="http://schemas.openxmlformats.org/officeDocument/2006/relationships/slideLayout" Target="../slideLayouts/slideLayout242.xml"/><Relationship Id="rId2" Type="http://schemas.openxmlformats.org/officeDocument/2006/relationships/slideLayout" Target="../slideLayouts/slideLayout243.xml"/><Relationship Id="rId3" Type="http://schemas.openxmlformats.org/officeDocument/2006/relationships/slideLayout" Target="../slideLayouts/slideLayout244.xml"/><Relationship Id="rId4" Type="http://schemas.openxmlformats.org/officeDocument/2006/relationships/slideLayout" Target="../slideLayouts/slideLayout245.xml"/><Relationship Id="rId5" Type="http://schemas.openxmlformats.org/officeDocument/2006/relationships/slideLayout" Target="../slideLayouts/slideLayout246.xml"/><Relationship Id="rId6" Type="http://schemas.openxmlformats.org/officeDocument/2006/relationships/slideLayout" Target="../slideLayouts/slideLayout247.xml"/><Relationship Id="rId7" Type="http://schemas.openxmlformats.org/officeDocument/2006/relationships/slideLayout" Target="../slideLayouts/slideLayout248.xml"/><Relationship Id="rId8" Type="http://schemas.openxmlformats.org/officeDocument/2006/relationships/slideLayout" Target="../slideLayouts/slideLayout249.xml"/><Relationship Id="rId9" Type="http://schemas.openxmlformats.org/officeDocument/2006/relationships/slideLayout" Target="../slideLayouts/slideLayout250.xml"/><Relationship Id="rId10" Type="http://schemas.openxmlformats.org/officeDocument/2006/relationships/slideLayout" Target="../slideLayouts/slideLayout251.xml"/></Relationships>
</file>

<file path=ppt/slideMasters/_rels/slideMaster2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66.xml"/><Relationship Id="rId12" Type="http://schemas.openxmlformats.org/officeDocument/2006/relationships/theme" Target="../theme/theme22.xml"/><Relationship Id="rId1" Type="http://schemas.openxmlformats.org/officeDocument/2006/relationships/slideLayout" Target="../slideLayouts/slideLayout256.xml"/><Relationship Id="rId2" Type="http://schemas.openxmlformats.org/officeDocument/2006/relationships/slideLayout" Target="../slideLayouts/slideLayout257.xml"/><Relationship Id="rId3" Type="http://schemas.openxmlformats.org/officeDocument/2006/relationships/slideLayout" Target="../slideLayouts/slideLayout258.xml"/><Relationship Id="rId4" Type="http://schemas.openxmlformats.org/officeDocument/2006/relationships/slideLayout" Target="../slideLayouts/slideLayout259.xml"/><Relationship Id="rId5" Type="http://schemas.openxmlformats.org/officeDocument/2006/relationships/slideLayout" Target="../slideLayouts/slideLayout260.xml"/><Relationship Id="rId6" Type="http://schemas.openxmlformats.org/officeDocument/2006/relationships/slideLayout" Target="../slideLayouts/slideLayout261.xml"/><Relationship Id="rId7" Type="http://schemas.openxmlformats.org/officeDocument/2006/relationships/slideLayout" Target="../slideLayouts/slideLayout262.xml"/><Relationship Id="rId8" Type="http://schemas.openxmlformats.org/officeDocument/2006/relationships/slideLayout" Target="../slideLayouts/slideLayout263.xml"/><Relationship Id="rId9" Type="http://schemas.openxmlformats.org/officeDocument/2006/relationships/slideLayout" Target="../slideLayouts/slideLayout264.xml"/><Relationship Id="rId10" Type="http://schemas.openxmlformats.org/officeDocument/2006/relationships/slideLayout" Target="../slideLayouts/slideLayout2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30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Times New Roman"/>
            </a:endParaRPr>
          </a:p>
        </p:txBody>
      </p:sp>
      <p:sp>
        <p:nvSpPr>
          <p:cNvPr id="1730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latin typeface="Times New Roman"/>
            </a:endParaRPr>
          </a:p>
        </p:txBody>
      </p:sp>
      <p:sp>
        <p:nvSpPr>
          <p:cNvPr id="1730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Times New Roman" charset="0"/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E98D9B7D-0AC3-1E40-8932-D8779C253A8B}" type="slidenum">
              <a:rPr lang="en-US"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1943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 xmlns:p14="http://schemas.microsoft.com/office/powerpoint/2010/main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20" tIns="45711" rIns="91420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918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918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>
              <a:defRPr sz="1400" i="0">
                <a:effectLst/>
                <a:latin typeface="+mn-lt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Times New Roman"/>
              <a:ea typeface="ＭＳ Ｐゴシック" charset="0"/>
            </a:endParaRPr>
          </a:p>
        </p:txBody>
      </p:sp>
      <p:sp>
        <p:nvSpPr>
          <p:cNvPr id="29184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 algn="ctr">
              <a:defRPr sz="1400" i="0">
                <a:effectLst/>
                <a:latin typeface="+mn-lt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Times New Roman"/>
              <a:ea typeface="ＭＳ Ｐゴシック" charset="0"/>
            </a:endParaRPr>
          </a:p>
        </p:txBody>
      </p:sp>
      <p:sp>
        <p:nvSpPr>
          <p:cNvPr id="29184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 algn="r">
              <a:defRPr sz="1400" i="0">
                <a:effectLst/>
                <a:latin typeface="+mn-lt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A72CCF02-3084-3340-A867-9DF776CA0153}" type="slidenum">
              <a:rPr lang="en-US">
                <a:solidFill>
                  <a:srgbClr val="000000"/>
                </a:solidFill>
                <a:latin typeface="Times New Roman"/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7013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ransition xmlns:p14="http://schemas.microsoft.com/office/powerpoint/2010/main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99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i="0">
                <a:effectLst/>
                <a:latin typeface="+mn-lt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Times New Roman"/>
              <a:ea typeface="ＭＳ Ｐゴシック" charset="0"/>
            </a:endParaRPr>
          </a:p>
        </p:txBody>
      </p:sp>
      <p:sp>
        <p:nvSpPr>
          <p:cNvPr id="2099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i="0">
                <a:effectLst/>
                <a:latin typeface="+mn-lt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Times New Roman"/>
              <a:ea typeface="ＭＳ Ｐゴシック" charset="0"/>
            </a:endParaRPr>
          </a:p>
        </p:txBody>
      </p:sp>
      <p:sp>
        <p:nvSpPr>
          <p:cNvPr id="2099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i="0">
                <a:effectLst/>
                <a:latin typeface="+mn-lt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AE9032FB-4D2F-5E41-A484-7143495D72B5}" type="slidenum">
              <a:rPr lang="en-US">
                <a:solidFill>
                  <a:srgbClr val="000000"/>
                </a:solidFill>
                <a:latin typeface="Times New Roman"/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3558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6419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i="0">
                <a:solidFill>
                  <a:srgbClr val="898989"/>
                </a:solidFill>
                <a:effectLst/>
                <a:latin typeface="+mn-lt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latin typeface="Calibri"/>
              <a:ea typeface="ＭＳ Ｐゴシック" charset="0"/>
              <a:cs typeface="ＭＳ Ｐゴシック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i="0">
                <a:solidFill>
                  <a:srgbClr val="898989"/>
                </a:solidFill>
                <a:effectLst/>
                <a:latin typeface="+mn-lt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latin typeface="Calibri"/>
              <a:ea typeface="ＭＳ Ｐゴシック" charset="0"/>
              <a:cs typeface="ＭＳ Ｐゴシック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i="0">
                <a:solidFill>
                  <a:srgbClr val="898989"/>
                </a:solidFill>
                <a:effectLst/>
                <a:latin typeface="+mn-lt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54F4BE25-7C5B-5444-88D2-A36A04AD24BA}" type="slidenum">
              <a:rPr lang="en-US">
                <a:latin typeface="Calibri"/>
                <a:ea typeface="ＭＳ Ｐゴシック" charset="0"/>
                <a:cs typeface="ＭＳ Ｐゴシック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latin typeface="Calibri"/>
              <a:ea typeface="ＭＳ Ｐゴシック" charset="0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471260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20" tIns="45711" rIns="91420" bIns="4571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754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754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>
              <a:defRPr sz="1400" i="0">
                <a:effectLst/>
                <a:latin typeface="+mn-lt"/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Times New Roman"/>
              <a:ea typeface="ＭＳ Ｐゴシック" charset="0"/>
            </a:endParaRPr>
          </a:p>
        </p:txBody>
      </p:sp>
      <p:sp>
        <p:nvSpPr>
          <p:cNvPr id="2754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 algn="ctr">
              <a:defRPr sz="1400" i="0">
                <a:effectLst/>
                <a:latin typeface="+mn-lt"/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Times New Roman"/>
              <a:ea typeface="ＭＳ Ｐゴシック" charset="0"/>
            </a:endParaRPr>
          </a:p>
        </p:txBody>
      </p:sp>
      <p:sp>
        <p:nvSpPr>
          <p:cNvPr id="2754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20" tIns="45711" rIns="91420" bIns="45711" numCol="1" anchor="t" anchorCtr="0" compatLnSpc="1">
            <a:prstTxWarp prst="textNoShape">
              <a:avLst/>
            </a:prstTxWarp>
          </a:bodyPr>
          <a:lstStyle>
            <a:lvl1pPr algn="r">
              <a:defRPr sz="1400" i="0">
                <a:effectLst/>
                <a:latin typeface="+mn-lt"/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A7E2F69C-2D01-0E48-AD9B-289E52EA74D5}" type="slidenum">
              <a:rPr lang="en-US">
                <a:solidFill>
                  <a:srgbClr val="000000"/>
                </a:solidFill>
                <a:latin typeface="Times New Roman"/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  <a:latin typeface="Times New Roman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2481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</p:sldLayoutIdLst>
  <p:transition xmlns:p14="http://schemas.microsoft.com/office/powerpoint/2010/main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  <a:ea typeface="ＭＳ Ｐゴシック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1571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103647F1-7EB3-1446-B019-6E866E10E611}" type="datetimeFigureOut">
              <a:rPr lang="en-US"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6/19/14</a:t>
            </a:fld>
            <a:endParaRPr lang="en-US">
              <a:ea typeface="ＭＳ Ｐゴシック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defTabSz="914400"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8102D37F-C416-4044-9CBF-3FE20A327B0E}" type="slidenum">
              <a:rPr lang="en-US"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9955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  <p:sldLayoutId id="2147483739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768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E5513B8F-93F5-0143-8C40-33DFC2909CC8}" type="datetimeFigureOut">
              <a:rPr lang="en-US">
                <a:solidFill>
                  <a:srgbClr val="000000"/>
                </a:solidFill>
                <a:latin typeface="Arial" charset="0"/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6/19/14</a:t>
            </a:fld>
            <a:endParaRPr lang="en-US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768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ea typeface="ＭＳ Ｐゴシック" pitchFamily="34" charset="-128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3768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58B259C0-CA53-8747-845A-DC66C1EF5CFE}" type="slidenum">
              <a:rPr lang="en-US">
                <a:solidFill>
                  <a:srgbClr val="000000"/>
                </a:solidFill>
                <a:latin typeface="Arial" charset="0"/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1803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88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" charset="0"/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0C0DC6DA-E56A-DD4A-A40C-1E0CFA6ECEAD}" type="datetimeFigureOut">
              <a:rPr lang="en-US">
                <a:solidFill>
                  <a:srgbClr val="000000"/>
                </a:solidFill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6/19/14</a:t>
            </a:fld>
            <a:endParaRPr lang="en-US">
              <a:solidFill>
                <a:srgbClr val="000000"/>
              </a:solidFill>
              <a:ea typeface="ＭＳ Ｐゴシック" charset="0"/>
            </a:endParaRPr>
          </a:p>
        </p:txBody>
      </p:sp>
      <p:sp>
        <p:nvSpPr>
          <p:cNvPr id="2488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smtClean="0">
                <a:latin typeface="+mn-lt"/>
                <a:ea typeface="ＭＳ Ｐゴシック" pitchFamily="34" charset="-128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Times"/>
            </a:endParaRPr>
          </a:p>
        </p:txBody>
      </p:sp>
      <p:sp>
        <p:nvSpPr>
          <p:cNvPr id="2488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latin typeface="Times" charset="0"/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A0D8D669-587F-B949-B7F3-BB6365D835D6}" type="slidenum">
              <a:rPr lang="en-US">
                <a:solidFill>
                  <a:srgbClr val="000000"/>
                </a:solidFill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644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946" r:id="rId12"/>
    <p:sldLayoutId id="2147483947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18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18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18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18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 smtClean="0">
                <a:ea typeface="+mn-ea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smtClean="0">
                <a:ea typeface="+mn-ea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E7D30B20-8003-604F-B86E-3F9D211B866F}" type="slidenum">
              <a:rPr lang="en-US">
                <a:solidFill>
                  <a:srgbClr val="000000"/>
                </a:solidFill>
                <a:latin typeface="Arial" charset="0"/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7684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3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3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3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3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25538" y="152400"/>
            <a:ext cx="6823075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84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74559A64-3B98-204E-A671-4F2D5C70C5B0}" type="datetimeFigureOut">
              <a:rPr lang="en-US">
                <a:solidFill>
                  <a:srgbClr val="000000"/>
                </a:solidFill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6/19/14</a:t>
            </a:fld>
            <a:endParaRPr lang="en-US">
              <a:solidFill>
                <a:srgbClr val="000000"/>
              </a:solidFill>
              <a:ea typeface="ＭＳ Ｐゴシック" charset="0"/>
            </a:endParaRPr>
          </a:p>
        </p:txBody>
      </p:sp>
      <p:sp>
        <p:nvSpPr>
          <p:cNvPr id="1484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200" smtClean="0">
                <a:ea typeface="+mn-ea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484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latin typeface="Times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BC889AB5-E5B0-8341-97C5-A856E5742530}" type="slidenum">
              <a:rPr lang="en-US">
                <a:solidFill>
                  <a:srgbClr val="000000"/>
                </a:solidFill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5674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Arial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Arial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Arial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Arial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Times" pitchFamily="18" charset="0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Times" pitchFamily="18" charset="0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Times" pitchFamily="18" charset="0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Times" pitchFamily="18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Times" pitchFamily="18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Times" pitchFamily="18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Times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171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EC85087B-5B38-204A-87D0-812E1C595CFC}" type="datetimeFigureOut">
              <a:rPr lang="en-US">
                <a:solidFill>
                  <a:srgbClr val="000000"/>
                </a:solidFill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6/19/14</a:t>
            </a:fld>
            <a:endParaRPr lang="en-US">
              <a:solidFill>
                <a:srgbClr val="000000"/>
              </a:solidFill>
              <a:ea typeface="ＭＳ Ｐゴシック" charset="0"/>
            </a:endParaRPr>
          </a:p>
        </p:txBody>
      </p:sp>
      <p:sp>
        <p:nvSpPr>
          <p:cNvPr id="5171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+mn-lt"/>
                <a:ea typeface="ＭＳ Ｐゴシック" pitchFamily="34" charset="-128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71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charset="0"/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3B63C4D6-B443-0F4D-9FFB-A24BE0057C34}" type="slidenum">
              <a:rPr lang="en-US">
                <a:solidFill>
                  <a:srgbClr val="000000"/>
                </a:solidFill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1185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</p:sldLayoutIdLst>
  <p:transition xmlns:p14="http://schemas.microsoft.com/office/powerpoint/2010/main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90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EA769EA9-99E1-A84A-92E6-1C5A614FCA84}" type="datetimeFigureOut">
              <a:rPr lang="en-US">
                <a:solidFill>
                  <a:srgbClr val="000000"/>
                </a:solidFill>
                <a:latin typeface="Arial" charset="0"/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6/19/14</a:t>
            </a:fld>
            <a:endParaRPr lang="en-US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890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smtClean="0">
                <a:ea typeface="+mn-ea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/>
            </a:endParaRPr>
          </a:p>
        </p:txBody>
      </p:sp>
      <p:sp>
        <p:nvSpPr>
          <p:cNvPr id="890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CD6F80AC-5F75-9245-A114-95D6CFE8E50E}" type="slidenum">
              <a:rPr lang="en-US">
                <a:solidFill>
                  <a:srgbClr val="000000"/>
                </a:solidFill>
                <a:latin typeface="Arial" charset="0"/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9177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02" r:id="rId2"/>
    <p:sldLayoutId id="2147483803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09" r:id="rId9"/>
    <p:sldLayoutId id="2147483810" r:id="rId10"/>
    <p:sldLayoutId id="2147483811" r:id="rId11"/>
    <p:sldLayoutId id="2147483812" r:id="rId12"/>
    <p:sldLayoutId id="2147483813" r:id="rId13"/>
    <p:sldLayoutId id="2147483814" r:id="rId14"/>
    <p:sldLayoutId id="2147483815" r:id="rId15"/>
    <p:sldLayoutId id="2147483816" r:id="rId1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3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3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3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3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+mn-ea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ea typeface="+mn-ea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Times New Roman"/>
              <a:ea typeface="ＭＳ Ｐゴシック"/>
            </a:endParaRP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charset="0"/>
                <a:cs typeface="ＭＳ Ｐゴシック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9C3C7673-FF92-364D-8843-6615175EB37F}" type="slidenum">
              <a:rPr lang="en-US">
                <a:solidFill>
                  <a:srgbClr val="000000"/>
                </a:solidFill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7863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</p:sldLayoutIdLst>
  <p:transition xmlns:p14="http://schemas.microsoft.com/office/powerpoint/2010/main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pitchFamily="3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7353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33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14CAA7E1-CDFC-1649-864D-C0FE994A23EA}" type="datetimeFigureOut">
              <a:rPr lang="en-US">
                <a:solidFill>
                  <a:srgbClr val="000000"/>
                </a:solidFill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6/19/14</a:t>
            </a:fld>
            <a:endParaRPr lang="en-US">
              <a:solidFill>
                <a:srgbClr val="000000"/>
              </a:solidFill>
              <a:ea typeface="ＭＳ Ｐゴシック" charset="0"/>
            </a:endParaRPr>
          </a:p>
        </p:txBody>
      </p:sp>
      <p:sp>
        <p:nvSpPr>
          <p:cNvPr id="1433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+mn-lt"/>
                <a:ea typeface="+mn-ea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33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3247ACDC-C15B-8547-BFB5-97687D5E01D9}" type="slidenum">
              <a:rPr lang="en-US">
                <a:solidFill>
                  <a:srgbClr val="000000"/>
                </a:solidFill>
                <a:ea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9131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  <p:sldLayoutId id="214748385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8228013" cy="70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te format</a:t>
            </a:r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914400"/>
            <a:ext cx="8228013" cy="571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the outline text format</a:t>
            </a:r>
          </a:p>
          <a:p>
            <a:pPr lvl="0"/>
            <a:r>
              <a:rPr lang="en-GB"/>
              <a:t>Second Outline Level</a:t>
            </a:r>
          </a:p>
          <a:p>
            <a:pPr lvl="0"/>
            <a:r>
              <a:rPr lang="en-GB"/>
              <a:t>Third Outline Level</a:t>
            </a:r>
          </a:p>
          <a:p>
            <a:pPr lvl="0"/>
            <a:r>
              <a:rPr lang="en-GB"/>
              <a:t>Fourth Outline Level</a:t>
            </a:r>
          </a:p>
          <a:p>
            <a:pPr lvl="0"/>
            <a:r>
              <a:rPr lang="en-GB"/>
              <a:t>Fifth Outline Level</a:t>
            </a:r>
          </a:p>
          <a:p>
            <a:pPr lvl="0"/>
            <a:r>
              <a:rPr lang="en-GB"/>
              <a:t>Sixth Outline Level</a:t>
            </a:r>
          </a:p>
          <a:p>
            <a:pPr lvl="0"/>
            <a:r>
              <a:rPr lang="en-GB"/>
              <a:t>Seventh Outline Level</a:t>
            </a:r>
          </a:p>
          <a:p>
            <a:pPr lvl="0"/>
            <a:r>
              <a:rPr lang="en-GB"/>
              <a:t>Eighth Outline Level</a:t>
            </a:r>
          </a:p>
          <a:p>
            <a:pPr lvl="0"/>
            <a:r>
              <a:rPr lang="en-GB"/>
              <a:t>Ninth Outline Level</a:t>
            </a:r>
          </a:p>
        </p:txBody>
      </p:sp>
    </p:spTree>
    <p:extLst>
      <p:ext uri="{BB962C8B-B14F-4D97-AF65-F5344CB8AC3E}">
        <p14:creationId xmlns:p14="http://schemas.microsoft.com/office/powerpoint/2010/main" val="291266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7" r:id="rId3"/>
    <p:sldLayoutId id="2147483858" r:id="rId4"/>
    <p:sldLayoutId id="2147483859" r:id="rId5"/>
    <p:sldLayoutId id="2147483860" r:id="rId6"/>
    <p:sldLayoutId id="2147483861" r:id="rId7"/>
    <p:sldLayoutId id="2147483862" r:id="rId8"/>
    <p:sldLayoutId id="2147483863" r:id="rId9"/>
    <p:sldLayoutId id="2147483864" r:id="rId10"/>
    <p:sldLayoutId id="2147483865" r:id="rId11"/>
  </p:sldLayoutIdLst>
  <p:txStyles>
    <p:titleStyle>
      <a:lvl1pPr marL="1079500" indent="-215900" algn="ctr" defTabSz="457200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0"/>
        <a:defRPr sz="3200" b="1">
          <a:solidFill>
            <a:srgbClr val="000000"/>
          </a:solidFill>
          <a:latin typeface="+mj-lt"/>
          <a:ea typeface="ＭＳ Ｐゴシック" charset="0"/>
          <a:cs typeface="+mj-cs"/>
        </a:defRPr>
      </a:lvl1pPr>
      <a:lvl2pPr marL="1079500" indent="-215900" algn="ctr" defTabSz="457200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0"/>
        <a:defRPr sz="3200" b="1">
          <a:solidFill>
            <a:srgbClr val="000000"/>
          </a:solidFill>
          <a:latin typeface="Bitstream Vera Sans" pitchFamily="32" charset="0"/>
          <a:ea typeface="ＭＳ Ｐゴシック" charset="0"/>
        </a:defRPr>
      </a:lvl2pPr>
      <a:lvl3pPr marL="1079500" indent="-215900" algn="ctr" defTabSz="457200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0"/>
        <a:defRPr sz="3200" b="1">
          <a:solidFill>
            <a:srgbClr val="000000"/>
          </a:solidFill>
          <a:latin typeface="Bitstream Vera Sans" pitchFamily="32" charset="0"/>
          <a:ea typeface="ＭＳ Ｐゴシック" charset="0"/>
        </a:defRPr>
      </a:lvl3pPr>
      <a:lvl4pPr marL="1079500" indent="-215900" algn="ctr" defTabSz="457200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0"/>
        <a:defRPr sz="3200" b="1">
          <a:solidFill>
            <a:srgbClr val="000000"/>
          </a:solidFill>
          <a:latin typeface="Bitstream Vera Sans" pitchFamily="32" charset="0"/>
          <a:ea typeface="ＭＳ Ｐゴシック" charset="0"/>
        </a:defRPr>
      </a:lvl4pPr>
      <a:lvl5pPr marL="1079500" indent="-215900" algn="ctr" defTabSz="457200" rtl="0" eaLnBrk="0" fontAlgn="base" hangingPunct="0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charset="0"/>
        <a:defRPr sz="3200" b="1">
          <a:solidFill>
            <a:srgbClr val="000000"/>
          </a:solidFill>
          <a:latin typeface="Bitstream Vera Sans" pitchFamily="32" charset="0"/>
          <a:ea typeface="ＭＳ Ｐゴシック" charset="0"/>
        </a:defRPr>
      </a:lvl5pPr>
      <a:lvl6pPr marL="1536700" indent="-215900" algn="ctr" defTabSz="457200" rtl="0" fontAlgn="base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3200" b="1">
          <a:solidFill>
            <a:srgbClr val="000000"/>
          </a:solidFill>
          <a:latin typeface="Bitstream Vera Sans" pitchFamily="32" charset="0"/>
        </a:defRPr>
      </a:lvl6pPr>
      <a:lvl7pPr marL="1993900" indent="-215900" algn="ctr" defTabSz="457200" rtl="0" fontAlgn="base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3200" b="1">
          <a:solidFill>
            <a:srgbClr val="000000"/>
          </a:solidFill>
          <a:latin typeface="Bitstream Vera Sans" pitchFamily="32" charset="0"/>
        </a:defRPr>
      </a:lvl7pPr>
      <a:lvl8pPr marL="2451100" indent="-215900" algn="ctr" defTabSz="457200" rtl="0" fontAlgn="base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3200" b="1">
          <a:solidFill>
            <a:srgbClr val="000000"/>
          </a:solidFill>
          <a:latin typeface="Bitstream Vera Sans" pitchFamily="32" charset="0"/>
        </a:defRPr>
      </a:lvl8pPr>
      <a:lvl9pPr marL="2908300" indent="-215900" algn="ctr" defTabSz="457200" rtl="0" fontAlgn="base">
        <a:lnSpc>
          <a:spcPct val="97000"/>
        </a:lnSpc>
        <a:spcBef>
          <a:spcPct val="0"/>
        </a:spcBef>
        <a:spcAft>
          <a:spcPct val="0"/>
        </a:spcAft>
        <a:buClr>
          <a:srgbClr val="000000"/>
        </a:buClr>
        <a:buSzPct val="45000"/>
        <a:buFont typeface="Wingdings" pitchFamily="2" charset="2"/>
        <a:defRPr sz="3200" b="1">
          <a:solidFill>
            <a:srgbClr val="000000"/>
          </a:solidFill>
          <a:latin typeface="Bitstream Vera Sans" pitchFamily="32" charset="0"/>
        </a:defRPr>
      </a:lvl9pPr>
    </p:titleStyle>
    <p:bodyStyle>
      <a:lvl1pPr marL="341313" indent="-341313" algn="l" defTabSz="457200" rtl="0" eaLnBrk="0" fontAlgn="base" hangingPunct="0">
        <a:lnSpc>
          <a:spcPct val="93000"/>
        </a:lnSpc>
        <a:spcBef>
          <a:spcPts val="700"/>
        </a:spcBef>
        <a:spcAft>
          <a:spcPct val="0"/>
        </a:spcAft>
        <a:buClr>
          <a:srgbClr val="000000"/>
        </a:buClr>
        <a:buSzPct val="100000"/>
        <a:buFont typeface="Arial" charset="0"/>
        <a:defRPr sz="2800">
          <a:solidFill>
            <a:srgbClr val="000000"/>
          </a:solidFill>
          <a:latin typeface="+mn-lt"/>
          <a:ea typeface="ＭＳ Ｐゴシック" charset="0"/>
          <a:cs typeface="+mn-cs"/>
        </a:defRPr>
      </a:lvl1pPr>
      <a:lvl2pPr marL="741363" indent="-284163" algn="l" defTabSz="457200" rtl="0" eaLnBrk="0" fontAlgn="base" hangingPunct="0">
        <a:lnSpc>
          <a:spcPct val="93000"/>
        </a:lnSpc>
        <a:spcBef>
          <a:spcPts val="600"/>
        </a:spcBef>
        <a:spcAft>
          <a:spcPct val="0"/>
        </a:spcAft>
        <a:buClr>
          <a:srgbClr val="000000"/>
        </a:buClr>
        <a:buSzPct val="100000"/>
        <a:buFont typeface="Arial" charset="0"/>
        <a:defRPr sz="2400">
          <a:solidFill>
            <a:srgbClr val="000000"/>
          </a:solidFill>
          <a:latin typeface="+mn-lt"/>
          <a:ea typeface="ＭＳ Ｐゴシック" charset="0"/>
        </a:defRPr>
      </a:lvl2pPr>
      <a:lvl3pPr marL="1143000" indent="-228600" algn="l" defTabSz="457200" rtl="0" eaLnBrk="0" fontAlgn="base" hangingPunct="0">
        <a:lnSpc>
          <a:spcPct val="93000"/>
        </a:lnSpc>
        <a:spcBef>
          <a:spcPts val="500"/>
        </a:spcBef>
        <a:spcAft>
          <a:spcPct val="0"/>
        </a:spcAft>
        <a:buClr>
          <a:srgbClr val="000000"/>
        </a:buClr>
        <a:buSzPct val="100000"/>
        <a:buFont typeface="Arial" charset="0"/>
        <a:defRPr sz="2000">
          <a:solidFill>
            <a:srgbClr val="000000"/>
          </a:solidFill>
          <a:latin typeface="+mn-lt"/>
          <a:ea typeface="ＭＳ Ｐゴシック" charset="0"/>
        </a:defRPr>
      </a:lvl3pPr>
      <a:lvl4pPr marL="1600200" indent="-228600" algn="l" defTabSz="457200" rtl="0" eaLnBrk="0" fontAlgn="base" hangingPunct="0">
        <a:lnSpc>
          <a:spcPct val="93000"/>
        </a:lnSpc>
        <a:spcBef>
          <a:spcPts val="400"/>
        </a:spcBef>
        <a:spcAft>
          <a:spcPct val="0"/>
        </a:spcAft>
        <a:buClr>
          <a:srgbClr val="000000"/>
        </a:buClr>
        <a:buSzPct val="100000"/>
        <a:buFont typeface="Arial" charset="0"/>
        <a:defRPr sz="1600">
          <a:solidFill>
            <a:srgbClr val="000000"/>
          </a:solidFill>
          <a:latin typeface="+mn-lt"/>
          <a:ea typeface="ＭＳ Ｐゴシック" charset="0"/>
        </a:defRPr>
      </a:lvl4pPr>
      <a:lvl5pPr marL="2057400" indent="-228600" algn="l" defTabSz="457200" rtl="0" eaLnBrk="0" fontAlgn="base" hangingPunct="0">
        <a:lnSpc>
          <a:spcPct val="93000"/>
        </a:lnSpc>
        <a:spcBef>
          <a:spcPts val="350"/>
        </a:spcBef>
        <a:spcAft>
          <a:spcPct val="0"/>
        </a:spcAft>
        <a:buClr>
          <a:srgbClr val="000000"/>
        </a:buClr>
        <a:buSzPct val="100000"/>
        <a:buFont typeface="Arial" charset="0"/>
        <a:defRPr sz="1400">
          <a:solidFill>
            <a:srgbClr val="000000"/>
          </a:solidFill>
          <a:latin typeface="+mn-lt"/>
          <a:ea typeface="ＭＳ Ｐゴシック" charset="0"/>
        </a:defRPr>
      </a:lvl5pPr>
      <a:lvl6pPr marL="2514600" indent="-228600" algn="l" defTabSz="457200" rtl="0" fontAlgn="base">
        <a:lnSpc>
          <a:spcPct val="93000"/>
        </a:lnSpc>
        <a:spcBef>
          <a:spcPts val="350"/>
        </a:spcBef>
        <a:spcAft>
          <a:spcPct val="0"/>
        </a:spcAft>
        <a:buClr>
          <a:srgbClr val="000000"/>
        </a:buClr>
        <a:buSzPct val="100000"/>
        <a:buFont typeface="Arial" charset="0"/>
        <a:defRPr sz="1400">
          <a:solidFill>
            <a:srgbClr val="000000"/>
          </a:solidFill>
          <a:latin typeface="+mn-lt"/>
        </a:defRPr>
      </a:lvl6pPr>
      <a:lvl7pPr marL="2971800" indent="-228600" algn="l" defTabSz="457200" rtl="0" fontAlgn="base">
        <a:lnSpc>
          <a:spcPct val="93000"/>
        </a:lnSpc>
        <a:spcBef>
          <a:spcPts val="350"/>
        </a:spcBef>
        <a:spcAft>
          <a:spcPct val="0"/>
        </a:spcAft>
        <a:buClr>
          <a:srgbClr val="000000"/>
        </a:buClr>
        <a:buSzPct val="100000"/>
        <a:buFont typeface="Arial" charset="0"/>
        <a:defRPr sz="1400">
          <a:solidFill>
            <a:srgbClr val="000000"/>
          </a:solidFill>
          <a:latin typeface="+mn-lt"/>
        </a:defRPr>
      </a:lvl7pPr>
      <a:lvl8pPr marL="3429000" indent="-228600" algn="l" defTabSz="457200" rtl="0" fontAlgn="base">
        <a:lnSpc>
          <a:spcPct val="93000"/>
        </a:lnSpc>
        <a:spcBef>
          <a:spcPts val="350"/>
        </a:spcBef>
        <a:spcAft>
          <a:spcPct val="0"/>
        </a:spcAft>
        <a:buClr>
          <a:srgbClr val="000000"/>
        </a:buClr>
        <a:buSzPct val="100000"/>
        <a:buFont typeface="Arial" charset="0"/>
        <a:defRPr sz="1400">
          <a:solidFill>
            <a:srgbClr val="000000"/>
          </a:solidFill>
          <a:latin typeface="+mn-lt"/>
        </a:defRPr>
      </a:lvl8pPr>
      <a:lvl9pPr marL="3886200" indent="-228600" algn="l" defTabSz="457200" rtl="0" fontAlgn="base">
        <a:lnSpc>
          <a:spcPct val="93000"/>
        </a:lnSpc>
        <a:spcBef>
          <a:spcPts val="350"/>
        </a:spcBef>
        <a:spcAft>
          <a:spcPct val="0"/>
        </a:spcAft>
        <a:buClr>
          <a:srgbClr val="000000"/>
        </a:buClr>
        <a:buSzPct val="100000"/>
        <a:buFont typeface="Arial" charset="0"/>
        <a:defRPr sz="14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909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 smtClean="0">
                <a:ea typeface="+mn-ea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EE743077-E323-4C5A-A781-0C0FDB27D4F0}" type="datetimeFigureOut">
              <a:rPr lang="en-US">
                <a:solidFill>
                  <a:srgbClr val="000000"/>
                </a:solidFill>
                <a:latin typeface="Arial" charset="0"/>
                <a:ea typeface="ＭＳ Ｐゴシック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6/19/14</a:t>
            </a:fld>
            <a:endParaRPr lang="en-US">
              <a:solidFill>
                <a:srgbClr val="000000"/>
              </a:solidFill>
              <a:latin typeface="Arial" charset="0"/>
              <a:ea typeface="ＭＳ Ｐゴシック"/>
            </a:endParaRPr>
          </a:p>
        </p:txBody>
      </p:sp>
      <p:sp>
        <p:nvSpPr>
          <p:cNvPr id="8909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 smtClean="0">
                <a:ea typeface="+mn-ea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charset="0"/>
              <a:ea typeface="ＭＳ Ｐゴシック"/>
            </a:endParaRPr>
          </a:p>
        </p:txBody>
      </p:sp>
      <p:sp>
        <p:nvSpPr>
          <p:cNvPr id="8909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 smtClean="0">
                <a:ea typeface="+mn-ea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BE7E1622-CF27-48DC-9BB6-712F94CB5DE5}" type="slidenum">
              <a:rPr lang="en-US">
                <a:solidFill>
                  <a:srgbClr val="000000"/>
                </a:solidFill>
                <a:latin typeface="Arial" charset="0"/>
                <a:ea typeface="ＭＳ Ｐゴシック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latin typeface="Arial" charset="0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0408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  <p:sldLayoutId id="2147483878" r:id="rId12"/>
    <p:sldLayoutId id="2147483879" r:id="rId13"/>
    <p:sldLayoutId id="2147483880" r:id="rId14"/>
    <p:sldLayoutId id="2147483881" r:id="rId15"/>
    <p:sldLayoutId id="2147483882" r:id="rId1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3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3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3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3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9419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4" r:id="rId1"/>
    <p:sldLayoutId id="2147483885" r:id="rId2"/>
    <p:sldLayoutId id="2147483886" r:id="rId3"/>
    <p:sldLayoutId id="2147483887" r:id="rId4"/>
    <p:sldLayoutId id="2147483888" r:id="rId5"/>
    <p:sldLayoutId id="2147483889" r:id="rId6"/>
    <p:sldLayoutId id="2147483890" r:id="rId7"/>
    <p:sldLayoutId id="2147483891" r:id="rId8"/>
    <p:sldLayoutId id="2147483892" r:id="rId9"/>
    <p:sldLayoutId id="2147483893" r:id="rId10"/>
    <p:sldLayoutId id="214748389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5171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latin typeface="+mn-lt"/>
                <a:ea typeface="ＭＳ Ｐゴシック" pitchFamily="34" charset="-128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885F0C1F-0DFD-4A31-AD89-45A324B49E07}" type="datetimeFigureOut">
              <a:rPr lang="en-US">
                <a:solidFill>
                  <a:srgbClr val="000000"/>
                </a:solidFill>
                <a:latin typeface="Times New Roman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6/19/14</a:t>
            </a:fld>
            <a:endParaRPr lang="en-US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71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+mn-lt"/>
                <a:ea typeface="ＭＳ Ｐゴシック" pitchFamily="34" charset="-128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71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latin typeface="+mn-lt"/>
                <a:ea typeface="ＭＳ Ｐゴシック" pitchFamily="34" charset="-128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78826663-D854-4116-9453-B0F5F6763A85}" type="slidenum">
              <a:rPr lang="en-US">
                <a:solidFill>
                  <a:srgbClr val="000000"/>
                </a:solidFill>
                <a:latin typeface="Times New Roman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52810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6" r:id="rId1"/>
    <p:sldLayoutId id="2147483897" r:id="rId2"/>
    <p:sldLayoutId id="2147483898" r:id="rId3"/>
    <p:sldLayoutId id="2147483899" r:id="rId4"/>
    <p:sldLayoutId id="2147483900" r:id="rId5"/>
    <p:sldLayoutId id="2147483901" r:id="rId6"/>
    <p:sldLayoutId id="2147483902" r:id="rId7"/>
    <p:sldLayoutId id="2147483903" r:id="rId8"/>
    <p:sldLayoutId id="2147483904" r:id="rId9"/>
    <p:sldLayoutId id="2147483905" r:id="rId10"/>
    <p:sldLayoutId id="2147483906" r:id="rId11"/>
  </p:sldLayoutIdLst>
  <p:transition xmlns:p14="http://schemas.microsoft.com/office/powerpoint/2010/main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125538" y="152400"/>
            <a:ext cx="6823075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9286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 b="0">
                <a:latin typeface="Times" pitchFamily="18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9286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200" b="0"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9287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 b="0">
                <a:latin typeface="Times" pitchFamily="18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F8CD2CC3-58A8-464D-A23E-5D28746031C7}" type="slidenum">
              <a:rPr lang="en-US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6385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8" r:id="rId1"/>
    <p:sldLayoutId id="2147483909" r:id="rId2"/>
    <p:sldLayoutId id="2147483910" r:id="rId3"/>
    <p:sldLayoutId id="2147483911" r:id="rId4"/>
    <p:sldLayoutId id="2147483912" r:id="rId5"/>
    <p:sldLayoutId id="2147483913" r:id="rId6"/>
    <p:sldLayoutId id="2147483914" r:id="rId7"/>
    <p:sldLayoutId id="2147483915" r:id="rId8"/>
    <p:sldLayoutId id="2147483916" r:id="rId9"/>
    <p:sldLayoutId id="2147483917" r:id="rId10"/>
    <p:sldLayoutId id="214748391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0019B4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Times" pitchFamily="18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Times" pitchFamily="18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Times" pitchFamily="18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Times" pitchFamily="18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Times" pitchFamily="18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Times" pitchFamily="18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Times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3AE803-4DF4-FB4B-83B1-D22826961824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6/19/14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16B49C-E7CF-5E4C-93D2-06ABAFD912A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59764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21" r:id="rId2"/>
    <p:sldLayoutId id="2147483922" r:id="rId3"/>
    <p:sldLayoutId id="2147483923" r:id="rId4"/>
    <p:sldLayoutId id="2147483924" r:id="rId5"/>
    <p:sldLayoutId id="2147483925" r:id="rId6"/>
    <p:sldLayoutId id="2147483926" r:id="rId7"/>
    <p:sldLayoutId id="2147483927" r:id="rId8"/>
    <p:sldLayoutId id="2147483928" r:id="rId9"/>
    <p:sldLayoutId id="2147483929" r:id="rId10"/>
    <p:sldLayoutId id="2147483930" r:id="rId11"/>
    <p:sldLayoutId id="2147483931" r:id="rId12"/>
    <p:sldLayoutId id="2147483932" r:id="rId13"/>
    <p:sldLayoutId id="2147483933" r:id="rId14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51733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1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6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7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3.png"/><Relationship Id="rId5" Type="http://schemas.openxmlformats.org/officeDocument/2006/relationships/oleObject" Target="../embeddings/oleObject3.bin"/><Relationship Id="rId6" Type="http://schemas.openxmlformats.org/officeDocument/2006/relationships/image" Target="../media/image4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6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4" Type="http://schemas.openxmlformats.org/officeDocument/2006/relationships/image" Target="../media/image6.jpeg"/><Relationship Id="rId5" Type="http://schemas.openxmlformats.org/officeDocument/2006/relationships/oleObject" Target="../embeddings/oleObject4.bin"/><Relationship Id="rId6" Type="http://schemas.openxmlformats.org/officeDocument/2006/relationships/image" Target="../media/image5.wmf"/><Relationship Id="rId7" Type="http://schemas.openxmlformats.org/officeDocument/2006/relationships/image" Target="../media/image7.png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1.wmf"/><Relationship Id="rId12" Type="http://schemas.openxmlformats.org/officeDocument/2006/relationships/oleObject" Target="../embeddings/oleObject9.bin"/><Relationship Id="rId13" Type="http://schemas.openxmlformats.org/officeDocument/2006/relationships/image" Target="../media/image12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31.xml"/><Relationship Id="rId3" Type="http://schemas.openxmlformats.org/officeDocument/2006/relationships/notesSlide" Target="../notesSlides/notesSlide2.xml"/><Relationship Id="rId4" Type="http://schemas.openxmlformats.org/officeDocument/2006/relationships/oleObject" Target="../embeddings/oleObject5.bin"/><Relationship Id="rId5" Type="http://schemas.openxmlformats.org/officeDocument/2006/relationships/image" Target="../media/image8.png"/><Relationship Id="rId6" Type="http://schemas.openxmlformats.org/officeDocument/2006/relationships/oleObject" Target="../embeddings/oleObject6.bin"/><Relationship Id="rId7" Type="http://schemas.openxmlformats.org/officeDocument/2006/relationships/image" Target="../media/image9.wmf"/><Relationship Id="rId8" Type="http://schemas.openxmlformats.org/officeDocument/2006/relationships/oleObject" Target="../embeddings/oleObject7.bin"/><Relationship Id="rId9" Type="http://schemas.openxmlformats.org/officeDocument/2006/relationships/image" Target="../media/image10.wmf"/><Relationship Id="rId10" Type="http://schemas.openxmlformats.org/officeDocument/2006/relationships/oleObject" Target="../embeddings/oleObject8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4" Type="http://schemas.openxmlformats.org/officeDocument/2006/relationships/image" Target="../media/image8.png"/><Relationship Id="rId5" Type="http://schemas.openxmlformats.org/officeDocument/2006/relationships/image" Target="../media/image13.wmf"/><Relationship Id="rId6" Type="http://schemas.openxmlformats.org/officeDocument/2006/relationships/image" Target="../media/image14.png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4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4" Type="http://schemas.openxmlformats.org/officeDocument/2006/relationships/oleObject" Target="../embeddings/oleObject11.bin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3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4" Type="http://schemas.openxmlformats.org/officeDocument/2006/relationships/oleObject" Target="../embeddings/oleObject12.bin"/><Relationship Id="rId5" Type="http://schemas.openxmlformats.org/officeDocument/2006/relationships/image" Target="../media/image8.png"/><Relationship Id="rId6" Type="http://schemas.openxmlformats.org/officeDocument/2006/relationships/oleObject" Target="../embeddings/oleObject13.bin"/><Relationship Id="rId7" Type="http://schemas.openxmlformats.org/officeDocument/2006/relationships/image" Target="../media/image17.wmf"/><Relationship Id="rId8" Type="http://schemas.openxmlformats.org/officeDocument/2006/relationships/oleObject" Target="../embeddings/oleObject14.bin"/><Relationship Id="rId9" Type="http://schemas.openxmlformats.org/officeDocument/2006/relationships/image" Target="../media/image18.w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5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Relationship Id="rId2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4" Type="http://schemas.openxmlformats.org/officeDocument/2006/relationships/oleObject" Target="../embeddings/oleObject15.bin"/><Relationship Id="rId5" Type="http://schemas.openxmlformats.org/officeDocument/2006/relationships/image" Target="../media/image8.png"/><Relationship Id="rId6" Type="http://schemas.openxmlformats.org/officeDocument/2006/relationships/oleObject" Target="../embeddings/oleObject16.bin"/><Relationship Id="rId7" Type="http://schemas.openxmlformats.org/officeDocument/2006/relationships/image" Target="../media/image20.w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5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4" Type="http://schemas.openxmlformats.org/officeDocument/2006/relationships/image" Target="../media/image3.png"/><Relationship Id="rId5" Type="http://schemas.openxmlformats.org/officeDocument/2006/relationships/oleObject" Target="../embeddings/oleObject18.bin"/><Relationship Id="rId6" Type="http://schemas.openxmlformats.org/officeDocument/2006/relationships/image" Target="../media/image4.e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6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Relationship Id="rId2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4" Type="http://schemas.openxmlformats.org/officeDocument/2006/relationships/image" Target="../media/image1.png"/><Relationship Id="rId5" Type="http://schemas.openxmlformats.org/officeDocument/2006/relationships/oleObject" Target="../embeddings/oleObject20.bin"/><Relationship Id="rId6" Type="http://schemas.openxmlformats.org/officeDocument/2006/relationships/image" Target="../media/image22.w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4" Type="http://schemas.openxmlformats.org/officeDocument/2006/relationships/image" Target="../media/image1.png"/><Relationship Id="rId5" Type="http://schemas.openxmlformats.org/officeDocument/2006/relationships/image" Target="../media/image23.png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9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4" Type="http://schemas.openxmlformats.org/officeDocument/2006/relationships/image" Target="../media/image3.png"/><Relationship Id="rId5" Type="http://schemas.openxmlformats.org/officeDocument/2006/relationships/oleObject" Target="../embeddings/oleObject23.bin"/><Relationship Id="rId6" Type="http://schemas.openxmlformats.org/officeDocument/2006/relationships/image" Target="../media/image24.wmf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6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6.xml"/><Relationship Id="rId4" Type="http://schemas.openxmlformats.org/officeDocument/2006/relationships/oleObject" Target="../embeddings/oleObject24.bin"/><Relationship Id="rId5" Type="http://schemas.openxmlformats.org/officeDocument/2006/relationships/image" Target="../media/image1.png"/><Relationship Id="rId1" Type="http://schemas.openxmlformats.org/officeDocument/2006/relationships/themeOverride" Target="../theme/themeOverride1.xml"/><Relationship Id="rId2" Type="http://schemas.openxmlformats.org/officeDocument/2006/relationships/vmlDrawing" Target="../drawings/vmlDrawing13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4" Type="http://schemas.openxmlformats.org/officeDocument/2006/relationships/oleObject" Target="../embeddings/oleObject25.bin"/><Relationship Id="rId5" Type="http://schemas.openxmlformats.org/officeDocument/2006/relationships/image" Target="../media/image25.emf"/><Relationship Id="rId6" Type="http://schemas.openxmlformats.org/officeDocument/2006/relationships/oleObject" Target="../embeddings/oleObject26.bin"/><Relationship Id="rId7" Type="http://schemas.openxmlformats.org/officeDocument/2006/relationships/image" Target="../media/image26.wmf"/><Relationship Id="rId1" Type="http://schemas.openxmlformats.org/officeDocument/2006/relationships/vmlDrawing" Target="../drawings/vmlDrawing14.vml"/><Relationship Id="rId2" Type="http://schemas.openxmlformats.org/officeDocument/2006/relationships/slideLayout" Target="../slideLayouts/slideLayout105.xml"/></Relationships>
</file>

<file path=ppt/slides/_rels/slide18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0.wmf"/><Relationship Id="rId12" Type="http://schemas.openxmlformats.org/officeDocument/2006/relationships/oleObject" Target="../embeddings/oleObject31.bin"/><Relationship Id="rId13" Type="http://schemas.openxmlformats.org/officeDocument/2006/relationships/image" Target="../media/image31.wmf"/><Relationship Id="rId1" Type="http://schemas.openxmlformats.org/officeDocument/2006/relationships/themeOverride" Target="../theme/themeOverride2.xml"/><Relationship Id="rId2" Type="http://schemas.openxmlformats.org/officeDocument/2006/relationships/vmlDrawing" Target="../drawings/vmlDrawing15.vml"/><Relationship Id="rId3" Type="http://schemas.openxmlformats.org/officeDocument/2006/relationships/slideLayout" Target="../slideLayouts/slideLayout86.xml"/><Relationship Id="rId4" Type="http://schemas.openxmlformats.org/officeDocument/2006/relationships/oleObject" Target="../embeddings/oleObject27.bin"/><Relationship Id="rId5" Type="http://schemas.openxmlformats.org/officeDocument/2006/relationships/image" Target="../media/image27.wmf"/><Relationship Id="rId6" Type="http://schemas.openxmlformats.org/officeDocument/2006/relationships/oleObject" Target="../embeddings/oleObject28.bin"/><Relationship Id="rId7" Type="http://schemas.openxmlformats.org/officeDocument/2006/relationships/image" Target="../media/image28.wmf"/><Relationship Id="rId8" Type="http://schemas.openxmlformats.org/officeDocument/2006/relationships/oleObject" Target="../embeddings/oleObject29.bin"/><Relationship Id="rId9" Type="http://schemas.openxmlformats.org/officeDocument/2006/relationships/image" Target="../media/image29.wmf"/><Relationship Id="rId10" Type="http://schemas.openxmlformats.org/officeDocument/2006/relationships/oleObject" Target="../embeddings/oleObject30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7.xml"/><Relationship Id="rId4" Type="http://schemas.openxmlformats.org/officeDocument/2006/relationships/oleObject" Target="../embeddings/oleObject32.bin"/><Relationship Id="rId5" Type="http://schemas.openxmlformats.org/officeDocument/2006/relationships/image" Target="../media/image1.png"/><Relationship Id="rId1" Type="http://schemas.openxmlformats.org/officeDocument/2006/relationships/themeOverride" Target="../theme/themeOverride3.xml"/><Relationship Id="rId2" Type="http://schemas.openxmlformats.org/officeDocument/2006/relationships/vmlDrawing" Target="../drawings/vmlDrawing16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7.xml"/><Relationship Id="rId4" Type="http://schemas.openxmlformats.org/officeDocument/2006/relationships/oleObject" Target="../embeddings/oleObject33.bin"/><Relationship Id="rId5" Type="http://schemas.openxmlformats.org/officeDocument/2006/relationships/image" Target="../media/image1.png"/><Relationship Id="rId1" Type="http://schemas.openxmlformats.org/officeDocument/2006/relationships/themeOverride" Target="../theme/themeOverride4.xml"/><Relationship Id="rId2" Type="http://schemas.openxmlformats.org/officeDocument/2006/relationships/vmlDrawing" Target="../drawings/vmlDrawing17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6.xml"/><Relationship Id="rId4" Type="http://schemas.openxmlformats.org/officeDocument/2006/relationships/oleObject" Target="../embeddings/oleObject34.bin"/><Relationship Id="rId5" Type="http://schemas.openxmlformats.org/officeDocument/2006/relationships/image" Target="../media/image1.png"/><Relationship Id="rId6" Type="http://schemas.openxmlformats.org/officeDocument/2006/relationships/oleObject" Target="../embeddings/oleObject35.bin"/><Relationship Id="rId7" Type="http://schemas.openxmlformats.org/officeDocument/2006/relationships/image" Target="../media/image32.emf"/><Relationship Id="rId1" Type="http://schemas.openxmlformats.org/officeDocument/2006/relationships/themeOverride" Target="../theme/themeOverride5.xml"/><Relationship Id="rId2" Type="http://schemas.openxmlformats.org/officeDocument/2006/relationships/vmlDrawing" Target="../drawings/vmlDrawing18.v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6.xml"/><Relationship Id="rId2" Type="http://schemas.openxmlformats.org/officeDocument/2006/relationships/slideLayout" Target="../slideLayouts/slideLayout8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4" Type="http://schemas.openxmlformats.org/officeDocument/2006/relationships/image" Target="../media/image3.png"/><Relationship Id="rId5" Type="http://schemas.openxmlformats.org/officeDocument/2006/relationships/oleObject" Target="../embeddings/oleObject37.bin"/><Relationship Id="rId6" Type="http://schemas.openxmlformats.org/officeDocument/2006/relationships/image" Target="../media/image33.wmf"/><Relationship Id="rId1" Type="http://schemas.openxmlformats.org/officeDocument/2006/relationships/vmlDrawing" Target="../drawings/vmlDrawing19.vml"/><Relationship Id="rId2" Type="http://schemas.openxmlformats.org/officeDocument/2006/relationships/slideLayout" Target="../slideLayouts/slideLayout8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4" Type="http://schemas.openxmlformats.org/officeDocument/2006/relationships/oleObject" Target="../embeddings/oleObject38.bin"/><Relationship Id="rId5" Type="http://schemas.openxmlformats.org/officeDocument/2006/relationships/image" Target="../media/image3.png"/><Relationship Id="rId6" Type="http://schemas.openxmlformats.org/officeDocument/2006/relationships/oleObject" Target="../embeddings/oleObject39.bin"/><Relationship Id="rId7" Type="http://schemas.openxmlformats.org/officeDocument/2006/relationships/image" Target="../media/image34.wmf"/><Relationship Id="rId8" Type="http://schemas.openxmlformats.org/officeDocument/2006/relationships/oleObject" Target="../embeddings/oleObject40.bin"/><Relationship Id="rId9" Type="http://schemas.openxmlformats.org/officeDocument/2006/relationships/image" Target="../media/image35.wmf"/><Relationship Id="rId1" Type="http://schemas.openxmlformats.org/officeDocument/2006/relationships/vmlDrawing" Target="../drawings/vmlDrawing20.vml"/><Relationship Id="rId2" Type="http://schemas.openxmlformats.org/officeDocument/2006/relationships/slideLayout" Target="../slideLayouts/slideLayout9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4" Type="http://schemas.openxmlformats.org/officeDocument/2006/relationships/oleObject" Target="../embeddings/oleObject41.bin"/><Relationship Id="rId5" Type="http://schemas.openxmlformats.org/officeDocument/2006/relationships/image" Target="../media/image1.png"/><Relationship Id="rId6" Type="http://schemas.openxmlformats.org/officeDocument/2006/relationships/oleObject" Target="../embeddings/oleObject42.bin"/><Relationship Id="rId7" Type="http://schemas.openxmlformats.org/officeDocument/2006/relationships/image" Target="../media/image36.wmf"/><Relationship Id="rId8" Type="http://schemas.openxmlformats.org/officeDocument/2006/relationships/oleObject" Target="../embeddings/oleObject43.bin"/><Relationship Id="rId9" Type="http://schemas.openxmlformats.org/officeDocument/2006/relationships/image" Target="../media/image37.wmf"/><Relationship Id="rId1" Type="http://schemas.openxmlformats.org/officeDocument/2006/relationships/vmlDrawing" Target="../drawings/vmlDrawing21.vml"/><Relationship Id="rId2" Type="http://schemas.openxmlformats.org/officeDocument/2006/relationships/slideLayout" Target="../slideLayouts/slideLayout9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4" Type="http://schemas.openxmlformats.org/officeDocument/2006/relationships/oleObject" Target="../embeddings/oleObject44.bin"/><Relationship Id="rId5" Type="http://schemas.openxmlformats.org/officeDocument/2006/relationships/image" Target="../media/image1.png"/><Relationship Id="rId6" Type="http://schemas.openxmlformats.org/officeDocument/2006/relationships/oleObject" Target="../embeddings/oleObject45.bin"/><Relationship Id="rId7" Type="http://schemas.openxmlformats.org/officeDocument/2006/relationships/image" Target="../media/image37.wmf"/><Relationship Id="rId1" Type="http://schemas.openxmlformats.org/officeDocument/2006/relationships/vmlDrawing" Target="../drawings/vmlDrawing22.vml"/><Relationship Id="rId2" Type="http://schemas.openxmlformats.org/officeDocument/2006/relationships/slideLayout" Target="../slideLayouts/slideLayout9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4" Type="http://schemas.openxmlformats.org/officeDocument/2006/relationships/oleObject" Target="../embeddings/oleObject46.bin"/><Relationship Id="rId5" Type="http://schemas.openxmlformats.org/officeDocument/2006/relationships/image" Target="../media/image3.png"/><Relationship Id="rId6" Type="http://schemas.openxmlformats.org/officeDocument/2006/relationships/oleObject" Target="../embeddings/oleObject47.bin"/><Relationship Id="rId7" Type="http://schemas.openxmlformats.org/officeDocument/2006/relationships/image" Target="../media/image38.wmf"/><Relationship Id="rId8" Type="http://schemas.openxmlformats.org/officeDocument/2006/relationships/oleObject" Target="../embeddings/oleObject48.bin"/><Relationship Id="rId9" Type="http://schemas.openxmlformats.org/officeDocument/2006/relationships/image" Target="../media/image39.wmf"/><Relationship Id="rId1" Type="http://schemas.openxmlformats.org/officeDocument/2006/relationships/vmlDrawing" Target="../drawings/vmlDrawing23.vml"/><Relationship Id="rId2" Type="http://schemas.openxmlformats.org/officeDocument/2006/relationships/slideLayout" Target="../slideLayouts/slideLayout11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4" Type="http://schemas.openxmlformats.org/officeDocument/2006/relationships/oleObject" Target="../embeddings/oleObject49.bin"/><Relationship Id="rId5" Type="http://schemas.openxmlformats.org/officeDocument/2006/relationships/image" Target="../media/image3.png"/><Relationship Id="rId6" Type="http://schemas.openxmlformats.org/officeDocument/2006/relationships/oleObject" Target="../embeddings/Microsoft_Equation1.bin"/><Relationship Id="rId7" Type="http://schemas.openxmlformats.org/officeDocument/2006/relationships/image" Target="../media/image40.emf"/><Relationship Id="rId8" Type="http://schemas.openxmlformats.org/officeDocument/2006/relationships/oleObject" Target="../embeddings/oleObject50.bin"/><Relationship Id="rId9" Type="http://schemas.openxmlformats.org/officeDocument/2006/relationships/image" Target="../media/image41.wmf"/><Relationship Id="rId1" Type="http://schemas.openxmlformats.org/officeDocument/2006/relationships/vmlDrawing" Target="../drawings/vmlDrawing24.vml"/><Relationship Id="rId2" Type="http://schemas.openxmlformats.org/officeDocument/2006/relationships/slideLayout" Target="../slideLayouts/slideLayout12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4" Type="http://schemas.openxmlformats.org/officeDocument/2006/relationships/oleObject" Target="../embeddings/oleObject51.bin"/><Relationship Id="rId5" Type="http://schemas.openxmlformats.org/officeDocument/2006/relationships/image" Target="../media/image1.png"/><Relationship Id="rId1" Type="http://schemas.openxmlformats.org/officeDocument/2006/relationships/vmlDrawing" Target="../drawings/vmlDrawing25.vml"/><Relationship Id="rId2" Type="http://schemas.openxmlformats.org/officeDocument/2006/relationships/slideLayout" Target="../slideLayouts/slideLayout14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4" Type="http://schemas.openxmlformats.org/officeDocument/2006/relationships/oleObject" Target="../embeddings/oleObject52.bin"/><Relationship Id="rId5" Type="http://schemas.openxmlformats.org/officeDocument/2006/relationships/image" Target="../media/image1.png"/><Relationship Id="rId1" Type="http://schemas.openxmlformats.org/officeDocument/2006/relationships/vmlDrawing" Target="../drawings/vmlDrawing26.vml"/><Relationship Id="rId2" Type="http://schemas.openxmlformats.org/officeDocument/2006/relationships/slideLayout" Target="../slideLayouts/slideLayout14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4" Type="http://schemas.openxmlformats.org/officeDocument/2006/relationships/oleObject" Target="../embeddings/oleObject53.bin"/><Relationship Id="rId5" Type="http://schemas.openxmlformats.org/officeDocument/2006/relationships/image" Target="../media/image1.png"/><Relationship Id="rId6" Type="http://schemas.openxmlformats.org/officeDocument/2006/relationships/image" Target="../media/image42.jpeg"/><Relationship Id="rId1" Type="http://schemas.openxmlformats.org/officeDocument/2006/relationships/vmlDrawing" Target="../drawings/vmlDrawing27.vml"/><Relationship Id="rId2" Type="http://schemas.openxmlformats.org/officeDocument/2006/relationships/slideLayout" Target="../slideLayouts/slideLayout15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4.bin"/><Relationship Id="rId4" Type="http://schemas.openxmlformats.org/officeDocument/2006/relationships/image" Target="../media/image1.png"/><Relationship Id="rId5" Type="http://schemas.openxmlformats.org/officeDocument/2006/relationships/image" Target="../media/image43.png"/><Relationship Id="rId1" Type="http://schemas.openxmlformats.org/officeDocument/2006/relationships/vmlDrawing" Target="../drawings/vmlDrawing28.vml"/><Relationship Id="rId2" Type="http://schemas.openxmlformats.org/officeDocument/2006/relationships/slideLayout" Target="../slideLayouts/slideLayout26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4" Type="http://schemas.openxmlformats.org/officeDocument/2006/relationships/oleObject" Target="../embeddings/oleObject55.bin"/><Relationship Id="rId5" Type="http://schemas.openxmlformats.org/officeDocument/2006/relationships/image" Target="../media/image44.png"/><Relationship Id="rId1" Type="http://schemas.openxmlformats.org/officeDocument/2006/relationships/vmlDrawing" Target="../drawings/vmlDrawing29.vml"/><Relationship Id="rId2" Type="http://schemas.openxmlformats.org/officeDocument/2006/relationships/slideLayout" Target="../slideLayouts/slideLayout19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4" Type="http://schemas.openxmlformats.org/officeDocument/2006/relationships/oleObject" Target="../embeddings/oleObject56.bin"/><Relationship Id="rId5" Type="http://schemas.openxmlformats.org/officeDocument/2006/relationships/image" Target="../media/image45.png"/><Relationship Id="rId6" Type="http://schemas.openxmlformats.org/officeDocument/2006/relationships/oleObject" Target="../embeddings/oleObject57.bin"/><Relationship Id="rId7" Type="http://schemas.openxmlformats.org/officeDocument/2006/relationships/image" Target="../media/image46.wmf"/><Relationship Id="rId8" Type="http://schemas.openxmlformats.org/officeDocument/2006/relationships/oleObject" Target="../embeddings/oleObject58.bin"/><Relationship Id="rId9" Type="http://schemas.openxmlformats.org/officeDocument/2006/relationships/image" Target="../media/image47.wmf"/><Relationship Id="rId10" Type="http://schemas.openxmlformats.org/officeDocument/2006/relationships/oleObject" Target="../embeddings/oleObject59.bin"/><Relationship Id="rId11" Type="http://schemas.openxmlformats.org/officeDocument/2006/relationships/image" Target="../media/image48.wmf"/><Relationship Id="rId1" Type="http://schemas.openxmlformats.org/officeDocument/2006/relationships/vmlDrawing" Target="../drawings/vmlDrawing30.vml"/><Relationship Id="rId2" Type="http://schemas.openxmlformats.org/officeDocument/2006/relationships/slideLayout" Target="../slideLayouts/slideLayout12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4" Type="http://schemas.openxmlformats.org/officeDocument/2006/relationships/oleObject" Target="../embeddings/oleObject60.bin"/><Relationship Id="rId5" Type="http://schemas.openxmlformats.org/officeDocument/2006/relationships/image" Target="../media/image49.png"/><Relationship Id="rId6" Type="http://schemas.openxmlformats.org/officeDocument/2006/relationships/oleObject" Target="../embeddings/oleObject61.bin"/><Relationship Id="rId7" Type="http://schemas.openxmlformats.org/officeDocument/2006/relationships/image" Target="../media/image50.emf"/><Relationship Id="rId1" Type="http://schemas.openxmlformats.org/officeDocument/2006/relationships/vmlDrawing" Target="../drawings/vmlDrawing31.vml"/><Relationship Id="rId2" Type="http://schemas.openxmlformats.org/officeDocument/2006/relationships/slideLayout" Target="../slideLayouts/slideLayout160.xml"/></Relationships>
</file>

<file path=ppt/slides/_rels/slide3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53.wmf"/><Relationship Id="rId12" Type="http://schemas.openxmlformats.org/officeDocument/2006/relationships/oleObject" Target="../embeddings/oleObject66.bin"/><Relationship Id="rId13" Type="http://schemas.openxmlformats.org/officeDocument/2006/relationships/image" Target="../media/image54.wmf"/><Relationship Id="rId14" Type="http://schemas.openxmlformats.org/officeDocument/2006/relationships/oleObject" Target="../embeddings/oleObject67.bin"/><Relationship Id="rId15" Type="http://schemas.openxmlformats.org/officeDocument/2006/relationships/image" Target="../media/image55.wmf"/><Relationship Id="rId1" Type="http://schemas.openxmlformats.org/officeDocument/2006/relationships/vmlDrawing" Target="../drawings/vmlDrawing32.vml"/><Relationship Id="rId2" Type="http://schemas.openxmlformats.org/officeDocument/2006/relationships/slideLayout" Target="../slideLayouts/slideLayout127.xml"/><Relationship Id="rId3" Type="http://schemas.openxmlformats.org/officeDocument/2006/relationships/notesSlide" Target="../notesSlides/notesSlide18.xml"/><Relationship Id="rId4" Type="http://schemas.openxmlformats.org/officeDocument/2006/relationships/oleObject" Target="../embeddings/oleObject62.bin"/><Relationship Id="rId5" Type="http://schemas.openxmlformats.org/officeDocument/2006/relationships/image" Target="../media/image45.png"/><Relationship Id="rId6" Type="http://schemas.openxmlformats.org/officeDocument/2006/relationships/oleObject" Target="../embeddings/oleObject63.bin"/><Relationship Id="rId7" Type="http://schemas.openxmlformats.org/officeDocument/2006/relationships/image" Target="../media/image51.wmf"/><Relationship Id="rId8" Type="http://schemas.openxmlformats.org/officeDocument/2006/relationships/oleObject" Target="../embeddings/oleObject64.bin"/><Relationship Id="rId9" Type="http://schemas.openxmlformats.org/officeDocument/2006/relationships/image" Target="../media/image52.wmf"/><Relationship Id="rId10" Type="http://schemas.openxmlformats.org/officeDocument/2006/relationships/oleObject" Target="../embeddings/oleObject65.bin"/></Relationships>
</file>

<file path=ppt/slides/_rels/slide37.xml.rels><?xml version="1.0" encoding="UTF-8" standalone="yes"?>
<Relationships xmlns="http://schemas.openxmlformats.org/package/2006/relationships"><Relationship Id="rId11" Type="http://schemas.openxmlformats.org/officeDocument/2006/relationships/image" Target="../media/image58.wmf"/><Relationship Id="rId12" Type="http://schemas.openxmlformats.org/officeDocument/2006/relationships/oleObject" Target="../embeddings/oleObject72.bin"/><Relationship Id="rId13" Type="http://schemas.openxmlformats.org/officeDocument/2006/relationships/image" Target="../media/image59.wmf"/><Relationship Id="rId14" Type="http://schemas.openxmlformats.org/officeDocument/2006/relationships/oleObject" Target="../embeddings/oleObject73.bin"/><Relationship Id="rId15" Type="http://schemas.openxmlformats.org/officeDocument/2006/relationships/image" Target="../media/image60.wmf"/><Relationship Id="rId1" Type="http://schemas.openxmlformats.org/officeDocument/2006/relationships/vmlDrawing" Target="../drawings/vmlDrawing33.vml"/><Relationship Id="rId2" Type="http://schemas.openxmlformats.org/officeDocument/2006/relationships/slideLayout" Target="../slideLayouts/slideLayout127.xml"/><Relationship Id="rId3" Type="http://schemas.openxmlformats.org/officeDocument/2006/relationships/notesSlide" Target="../notesSlides/notesSlide19.xml"/><Relationship Id="rId4" Type="http://schemas.openxmlformats.org/officeDocument/2006/relationships/oleObject" Target="../embeddings/oleObject68.bin"/><Relationship Id="rId5" Type="http://schemas.openxmlformats.org/officeDocument/2006/relationships/image" Target="../media/image45.png"/><Relationship Id="rId6" Type="http://schemas.openxmlformats.org/officeDocument/2006/relationships/oleObject" Target="../embeddings/oleObject69.bin"/><Relationship Id="rId7" Type="http://schemas.openxmlformats.org/officeDocument/2006/relationships/image" Target="../media/image56.wmf"/><Relationship Id="rId8" Type="http://schemas.openxmlformats.org/officeDocument/2006/relationships/oleObject" Target="../embeddings/oleObject70.bin"/><Relationship Id="rId9" Type="http://schemas.openxmlformats.org/officeDocument/2006/relationships/image" Target="../media/image57.wmf"/><Relationship Id="rId10" Type="http://schemas.openxmlformats.org/officeDocument/2006/relationships/oleObject" Target="../embeddings/oleObject71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4" Type="http://schemas.openxmlformats.org/officeDocument/2006/relationships/oleObject" Target="../embeddings/oleObject74.bin"/><Relationship Id="rId5" Type="http://schemas.openxmlformats.org/officeDocument/2006/relationships/image" Target="../media/image1.png"/><Relationship Id="rId6" Type="http://schemas.openxmlformats.org/officeDocument/2006/relationships/oleObject" Target="../embeddings/oleObject75.bin"/><Relationship Id="rId7" Type="http://schemas.openxmlformats.org/officeDocument/2006/relationships/image" Target="../media/image61.wmf"/><Relationship Id="rId1" Type="http://schemas.openxmlformats.org/officeDocument/2006/relationships/vmlDrawing" Target="../drawings/vmlDrawing34.vml"/><Relationship Id="rId2" Type="http://schemas.openxmlformats.org/officeDocument/2006/relationships/slideLayout" Target="../slideLayouts/slideLayout9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4" Type="http://schemas.openxmlformats.org/officeDocument/2006/relationships/oleObject" Target="../embeddings/oleObject76.bin"/><Relationship Id="rId5" Type="http://schemas.openxmlformats.org/officeDocument/2006/relationships/image" Target="../media/image49.png"/><Relationship Id="rId6" Type="http://schemas.openxmlformats.org/officeDocument/2006/relationships/oleObject" Target="../embeddings/oleObject77.bin"/><Relationship Id="rId7" Type="http://schemas.openxmlformats.org/officeDocument/2006/relationships/image" Target="../media/image62.wmf"/><Relationship Id="rId1" Type="http://schemas.openxmlformats.org/officeDocument/2006/relationships/vmlDrawing" Target="../drawings/vmlDrawing35.vml"/><Relationship Id="rId2" Type="http://schemas.openxmlformats.org/officeDocument/2006/relationships/slideLayout" Target="../slideLayouts/slideLayout16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4" Type="http://schemas.openxmlformats.org/officeDocument/2006/relationships/oleObject" Target="../embeddings/oleObject78.bin"/><Relationship Id="rId5" Type="http://schemas.openxmlformats.org/officeDocument/2006/relationships/image" Target="../media/image1.png"/><Relationship Id="rId6" Type="http://schemas.openxmlformats.org/officeDocument/2006/relationships/oleObject" Target="../embeddings/oleObject79.bin"/><Relationship Id="rId7" Type="http://schemas.openxmlformats.org/officeDocument/2006/relationships/image" Target="../media/image63.wmf"/><Relationship Id="rId1" Type="http://schemas.openxmlformats.org/officeDocument/2006/relationships/vmlDrawing" Target="../drawings/vmlDrawing36.vml"/><Relationship Id="rId2" Type="http://schemas.openxmlformats.org/officeDocument/2006/relationships/slideLayout" Target="../slideLayouts/slideLayout23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4" Type="http://schemas.openxmlformats.org/officeDocument/2006/relationships/oleObject" Target="../embeddings/oleObject80.bin"/><Relationship Id="rId5" Type="http://schemas.openxmlformats.org/officeDocument/2006/relationships/image" Target="../media/image64.png"/><Relationship Id="rId6" Type="http://schemas.openxmlformats.org/officeDocument/2006/relationships/oleObject" Target="../embeddings/oleObject81.bin"/><Relationship Id="rId7" Type="http://schemas.openxmlformats.org/officeDocument/2006/relationships/image" Target="../media/image65.wmf"/><Relationship Id="rId8" Type="http://schemas.openxmlformats.org/officeDocument/2006/relationships/oleObject" Target="../embeddings/oleObject82.bin"/><Relationship Id="rId9" Type="http://schemas.openxmlformats.org/officeDocument/2006/relationships/image" Target="../media/image66.wmf"/><Relationship Id="rId1" Type="http://schemas.openxmlformats.org/officeDocument/2006/relationships/vmlDrawing" Target="../drawings/vmlDrawing37.vml"/><Relationship Id="rId2" Type="http://schemas.openxmlformats.org/officeDocument/2006/relationships/slideLayout" Target="../slideLayouts/slideLayout12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4" Type="http://schemas.openxmlformats.org/officeDocument/2006/relationships/oleObject" Target="../embeddings/oleObject83.bin"/><Relationship Id="rId5" Type="http://schemas.openxmlformats.org/officeDocument/2006/relationships/image" Target="../media/image64.png"/><Relationship Id="rId6" Type="http://schemas.openxmlformats.org/officeDocument/2006/relationships/oleObject" Target="../embeddings/oleObject84.bin"/><Relationship Id="rId7" Type="http://schemas.openxmlformats.org/officeDocument/2006/relationships/image" Target="../media/image67.wmf"/><Relationship Id="rId8" Type="http://schemas.openxmlformats.org/officeDocument/2006/relationships/oleObject" Target="../embeddings/oleObject85.bin"/><Relationship Id="rId9" Type="http://schemas.openxmlformats.org/officeDocument/2006/relationships/image" Target="../media/image68.wmf"/><Relationship Id="rId1" Type="http://schemas.openxmlformats.org/officeDocument/2006/relationships/vmlDrawing" Target="../drawings/vmlDrawing38.vml"/><Relationship Id="rId2" Type="http://schemas.openxmlformats.org/officeDocument/2006/relationships/slideLayout" Target="../slideLayouts/slideLayout22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4" Type="http://schemas.openxmlformats.org/officeDocument/2006/relationships/oleObject" Target="../embeddings/oleObject86.bin"/><Relationship Id="rId5" Type="http://schemas.openxmlformats.org/officeDocument/2006/relationships/image" Target="../media/image69.png"/><Relationship Id="rId6" Type="http://schemas.openxmlformats.org/officeDocument/2006/relationships/image" Target="../media/image70.jpeg"/><Relationship Id="rId1" Type="http://schemas.openxmlformats.org/officeDocument/2006/relationships/vmlDrawing" Target="../drawings/vmlDrawing39.vml"/><Relationship Id="rId2" Type="http://schemas.openxmlformats.org/officeDocument/2006/relationships/slideLayout" Target="../slideLayouts/slideLayout18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7.bin"/><Relationship Id="rId4" Type="http://schemas.openxmlformats.org/officeDocument/2006/relationships/image" Target="../media/image1.png"/><Relationship Id="rId5" Type="http://schemas.openxmlformats.org/officeDocument/2006/relationships/image" Target="../media/image71.png"/><Relationship Id="rId1" Type="http://schemas.openxmlformats.org/officeDocument/2006/relationships/vmlDrawing" Target="../drawings/vmlDrawing40.vml"/><Relationship Id="rId2" Type="http://schemas.openxmlformats.org/officeDocument/2006/relationships/slideLayout" Target="../slideLayouts/slideLayout24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0" y="0"/>
          <a:ext cx="9144000" cy="686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5" r:id="rId3" imgW="12215873" imgH="9168254" progId="">
                  <p:embed/>
                </p:oleObj>
              </mc:Choice>
              <mc:Fallback>
                <p:oleObj r:id="rId3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6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7" name="Text Box 5"/>
          <p:cNvSpPr txBox="1">
            <a:spLocks noChangeArrowheads="1"/>
          </p:cNvSpPr>
          <p:nvPr/>
        </p:nvSpPr>
        <p:spPr bwMode="auto">
          <a:xfrm>
            <a:off x="326750" y="703232"/>
            <a:ext cx="8567370" cy="550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dist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solidFill>
                  <a:prstClr val="white"/>
                </a:solidFill>
              </a:rPr>
              <a:t>cosmic </a:t>
            </a:r>
            <a:r>
              <a:rPr lang="en-US" sz="3200" dirty="0" smtClean="0">
                <a:solidFill>
                  <a:prstClr val="white"/>
                </a:solidFill>
              </a:rPr>
              <a:t>rays, </a:t>
            </a:r>
            <a:r>
              <a:rPr lang="en-US" sz="3200" dirty="0">
                <a:solidFill>
                  <a:prstClr val="white"/>
                </a:solidFill>
              </a:rPr>
              <a:t>gamma </a:t>
            </a:r>
            <a:r>
              <a:rPr lang="en-US" sz="3200" dirty="0" smtClean="0">
                <a:solidFill>
                  <a:prstClr val="white"/>
                </a:solidFill>
              </a:rPr>
              <a:t>rays and neutrinos II</a:t>
            </a:r>
            <a:endParaRPr lang="en-US" sz="3200" dirty="0">
              <a:solidFill>
                <a:prstClr val="white"/>
              </a:solidFill>
            </a:endParaRPr>
          </a:p>
          <a:p>
            <a:pPr algn="dist"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3200" dirty="0">
              <a:solidFill>
                <a:prstClr val="white"/>
              </a:solidFill>
            </a:endParaRPr>
          </a:p>
          <a:p>
            <a:pPr algn="dist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prstClr val="white"/>
                </a:solidFill>
              </a:rPr>
              <a:t>neutrino telescopes</a:t>
            </a:r>
          </a:p>
          <a:p>
            <a:pPr algn="dist"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prstClr val="white"/>
              </a:solidFill>
            </a:endParaRPr>
          </a:p>
          <a:p>
            <a:pPr algn="dist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prstClr val="white"/>
                </a:solidFill>
              </a:rPr>
              <a:t>neutrinos from beam dumps</a:t>
            </a:r>
          </a:p>
          <a:p>
            <a:pPr algn="dist"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400" dirty="0" smtClean="0">
              <a:solidFill>
                <a:prstClr val="white"/>
              </a:solidFill>
            </a:endParaRPr>
          </a:p>
          <a:p>
            <a:pPr marL="342900" indent="-342900" algn="dist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r>
              <a:rPr lang="en-US" sz="2400" dirty="0" smtClean="0">
                <a:solidFill>
                  <a:prstClr val="white"/>
                </a:solidFill>
              </a:rPr>
              <a:t>energy in cosmic rays ~ gamma rays ~ neutrinos</a:t>
            </a:r>
          </a:p>
          <a:p>
            <a:pPr marL="342900" indent="-342900" algn="dist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r>
              <a:rPr lang="en-US" sz="2400" dirty="0" smtClean="0">
                <a:solidFill>
                  <a:prstClr val="white"/>
                </a:solidFill>
              </a:rPr>
              <a:t>the Waxman-</a:t>
            </a:r>
            <a:r>
              <a:rPr lang="en-US" sz="2400" dirty="0" err="1" smtClean="0">
                <a:solidFill>
                  <a:prstClr val="white"/>
                </a:solidFill>
              </a:rPr>
              <a:t>Bahcall</a:t>
            </a:r>
            <a:r>
              <a:rPr lang="en-US" sz="2400" dirty="0" smtClean="0">
                <a:solidFill>
                  <a:prstClr val="white"/>
                </a:solidFill>
              </a:rPr>
              <a:t> bound (</a:t>
            </a:r>
            <a:r>
              <a:rPr lang="en-US" sz="2400" dirty="0" smtClean="0">
                <a:solidFill>
                  <a:prstClr val="white"/>
                </a:solidFill>
                <a:sym typeface="Wingdings"/>
              </a:rPr>
              <a:t> </a:t>
            </a:r>
            <a:r>
              <a:rPr lang="en-US" sz="2400" dirty="0" smtClean="0">
                <a:solidFill>
                  <a:prstClr val="white"/>
                </a:solidFill>
              </a:rPr>
              <a:t>signal)</a:t>
            </a:r>
          </a:p>
          <a:p>
            <a:pPr marL="342900" indent="-342900" algn="dist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r>
              <a:rPr lang="en-US" sz="2400" dirty="0" smtClean="0">
                <a:solidFill>
                  <a:prstClr val="white"/>
                </a:solidFill>
              </a:rPr>
              <a:t>example: </a:t>
            </a:r>
            <a:r>
              <a:rPr lang="en-US" sz="2400" dirty="0" err="1" smtClean="0">
                <a:solidFill>
                  <a:prstClr val="white"/>
                </a:solidFill>
              </a:rPr>
              <a:t>agn</a:t>
            </a:r>
            <a:r>
              <a:rPr lang="en-US" sz="2400" dirty="0" smtClean="0">
                <a:solidFill>
                  <a:prstClr val="white"/>
                </a:solidFill>
              </a:rPr>
              <a:t>, GRB </a:t>
            </a:r>
          </a:p>
          <a:p>
            <a:pPr marL="342900" indent="-342900" algn="dist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endParaRPr lang="en-US" sz="2400" dirty="0">
              <a:solidFill>
                <a:prstClr val="white"/>
              </a:solidFill>
            </a:endParaRPr>
          </a:p>
          <a:p>
            <a:pPr algn="dist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prstClr val="white"/>
                </a:solidFill>
              </a:rPr>
              <a:t>neutrinos produced by cosmic ray on interstellar backgrounds</a:t>
            </a:r>
          </a:p>
          <a:p>
            <a:pPr algn="dist"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400" dirty="0" smtClean="0">
              <a:solidFill>
                <a:prstClr val="white"/>
              </a:solidFill>
            </a:endParaRPr>
          </a:p>
          <a:p>
            <a:pPr marL="342900" indent="-342900" algn="dist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r>
              <a:rPr lang="en-US" sz="2400" dirty="0" smtClean="0">
                <a:solidFill>
                  <a:prstClr val="white"/>
                </a:solidFill>
              </a:rPr>
              <a:t>example: </a:t>
            </a:r>
            <a:r>
              <a:rPr lang="en-US" sz="2400" dirty="0" err="1" smtClean="0">
                <a:solidFill>
                  <a:prstClr val="white"/>
                </a:solidFill>
              </a:rPr>
              <a:t>cosmogenic</a:t>
            </a:r>
            <a:r>
              <a:rPr lang="en-US" sz="2400" dirty="0" smtClean="0">
                <a:solidFill>
                  <a:prstClr val="white"/>
                </a:solidFill>
              </a:rPr>
              <a:t> neutrinos</a:t>
            </a:r>
          </a:p>
          <a:p>
            <a:pPr marL="342900" indent="-342900" algn="dist" defTabSz="914400" eaLnBrk="1" fontAlgn="base" hangingPunct="1">
              <a:spcBef>
                <a:spcPct val="0"/>
              </a:spcBef>
              <a:spcAft>
                <a:spcPct val="0"/>
              </a:spcAft>
              <a:buFont typeface="Arial"/>
              <a:buChar char="•"/>
            </a:pPr>
            <a:r>
              <a:rPr lang="en-US" sz="2400" dirty="0" smtClean="0">
                <a:solidFill>
                  <a:prstClr val="white"/>
                </a:solidFill>
              </a:rPr>
              <a:t>examples: supernova remnants, starbursts</a:t>
            </a:r>
            <a:endParaRPr lang="en-US" sz="2400" dirty="0">
              <a:solidFill>
                <a:prstClr val="white"/>
              </a:solidFill>
              <a:sym typeface="Wingding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194870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>
            <a:grpSpLocks noChangeAspect="1"/>
          </p:cNvGrpSpPr>
          <p:nvPr/>
        </p:nvGrpSpPr>
        <p:grpSpPr>
          <a:xfrm>
            <a:off x="1685108" y="94430"/>
            <a:ext cx="5829442" cy="6786097"/>
            <a:chOff x="3468690" y="281637"/>
            <a:chExt cx="5611272" cy="6532123"/>
          </a:xfrm>
        </p:grpSpPr>
        <p:pic>
          <p:nvPicPr>
            <p:cNvPr id="4" name="Picture 3" descr="Spectrum2013 copy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68690" y="281637"/>
              <a:ext cx="5611272" cy="6532123"/>
            </a:xfrm>
            <a:prstGeom prst="rect">
              <a:avLst/>
            </a:prstGeom>
          </p:spPr>
        </p:pic>
        <p:sp>
          <p:nvSpPr>
            <p:cNvPr id="5" name="Text Box 5"/>
            <p:cNvSpPr txBox="1">
              <a:spLocks noChangeArrowheads="1"/>
            </p:cNvSpPr>
            <p:nvPr/>
          </p:nvSpPr>
          <p:spPr bwMode="auto">
            <a:xfrm>
              <a:off x="7747633" y="6154907"/>
              <a:ext cx="194022" cy="4748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5029" tIns="47514" rIns="95029" bIns="47514">
              <a:prstTxWarp prst="textNoShape">
                <a:avLst/>
              </a:prstTxWarp>
              <a:spAutoFit/>
            </a:bodyPr>
            <a:lstStyle/>
            <a:p>
              <a:pPr defTabSz="952026"/>
              <a:endParaRPr lang="en-US" dirty="0">
                <a:solidFill>
                  <a:srgbClr val="000000"/>
                </a:solidFill>
                <a:latin typeface="Times" pitchFamily="-65" charset="0"/>
              </a:endParaRPr>
            </a:p>
          </p:txBody>
        </p:sp>
        <p:sp>
          <p:nvSpPr>
            <p:cNvPr id="6" name="Text Box 5"/>
            <p:cNvSpPr txBox="1">
              <a:spLocks noChangeArrowheads="1"/>
            </p:cNvSpPr>
            <p:nvPr/>
          </p:nvSpPr>
          <p:spPr bwMode="auto">
            <a:xfrm>
              <a:off x="8670925" y="6178412"/>
              <a:ext cx="184150" cy="461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5" tIns="45718" rIns="91435" bIns="45718">
              <a:prstTxWarp prst="textNoShape">
                <a:avLst/>
              </a:prstTxWarp>
              <a:spAutoFit/>
            </a:bodyPr>
            <a:lstStyle/>
            <a:p>
              <a:pPr defTabSz="912813"/>
              <a:endParaRPr lang="en-US">
                <a:solidFill>
                  <a:srgbClr val="000000"/>
                </a:solidFill>
                <a:latin typeface="Times" pitchFamily="-84" charset="0"/>
              </a:endParaRPr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6108700" y="4848087"/>
              <a:ext cx="952500" cy="12700"/>
            </a:xfrm>
            <a:prstGeom prst="line">
              <a:avLst/>
            </a:prstGeom>
            <a:ln w="57150" cap="flat" cmpd="sng" algn="ctr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Freeform 7"/>
            <p:cNvSpPr/>
            <p:nvPr/>
          </p:nvSpPr>
          <p:spPr>
            <a:xfrm>
              <a:off x="7391400" y="4944224"/>
              <a:ext cx="1293283" cy="505883"/>
            </a:xfrm>
            <a:custGeom>
              <a:avLst/>
              <a:gdLst>
                <a:gd name="connsiteX0" fmla="*/ 0 w 1293283"/>
                <a:gd name="connsiteY0" fmla="*/ 505883 h 505883"/>
                <a:gd name="connsiteX1" fmla="*/ 304800 w 1293283"/>
                <a:gd name="connsiteY1" fmla="*/ 175683 h 505883"/>
                <a:gd name="connsiteX2" fmla="*/ 698500 w 1293283"/>
                <a:gd name="connsiteY2" fmla="*/ 23283 h 505883"/>
                <a:gd name="connsiteX3" fmla="*/ 939800 w 1293283"/>
                <a:gd name="connsiteY3" fmla="*/ 35983 h 505883"/>
                <a:gd name="connsiteX4" fmla="*/ 1143000 w 1293283"/>
                <a:gd name="connsiteY4" fmla="*/ 124883 h 505883"/>
                <a:gd name="connsiteX5" fmla="*/ 1270000 w 1293283"/>
                <a:gd name="connsiteY5" fmla="*/ 277283 h 505883"/>
                <a:gd name="connsiteX6" fmla="*/ 1282700 w 1293283"/>
                <a:gd name="connsiteY6" fmla="*/ 315383 h 5058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3283" h="505883">
                  <a:moveTo>
                    <a:pt x="0" y="505883"/>
                  </a:moveTo>
                  <a:cubicBezTo>
                    <a:pt x="94191" y="380999"/>
                    <a:pt x="188383" y="256116"/>
                    <a:pt x="304800" y="175683"/>
                  </a:cubicBezTo>
                  <a:cubicBezTo>
                    <a:pt x="421217" y="95250"/>
                    <a:pt x="592667" y="46566"/>
                    <a:pt x="698500" y="23283"/>
                  </a:cubicBezTo>
                  <a:cubicBezTo>
                    <a:pt x="804333" y="0"/>
                    <a:pt x="865717" y="19050"/>
                    <a:pt x="939800" y="35983"/>
                  </a:cubicBezTo>
                  <a:cubicBezTo>
                    <a:pt x="1013883" y="52916"/>
                    <a:pt x="1087967" y="84666"/>
                    <a:pt x="1143000" y="124883"/>
                  </a:cubicBezTo>
                  <a:cubicBezTo>
                    <a:pt x="1198033" y="165100"/>
                    <a:pt x="1246717" y="245533"/>
                    <a:pt x="1270000" y="277283"/>
                  </a:cubicBezTo>
                  <a:cubicBezTo>
                    <a:pt x="1293283" y="309033"/>
                    <a:pt x="1282700" y="315383"/>
                    <a:pt x="1282700" y="315383"/>
                  </a:cubicBezTo>
                </a:path>
              </a:pathLst>
            </a:custGeom>
            <a:ln w="762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lvl1pPr>
                <a:defRPr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Text Box 5"/>
            <p:cNvSpPr txBox="1">
              <a:spLocks noChangeArrowheads="1"/>
            </p:cNvSpPr>
            <p:nvPr/>
          </p:nvSpPr>
          <p:spPr bwMode="auto">
            <a:xfrm>
              <a:off x="8648643" y="6212024"/>
              <a:ext cx="184150" cy="4619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91435" tIns="45718" rIns="91435" bIns="45718">
              <a:prstTxWarp prst="textNoShape">
                <a:avLst/>
              </a:prstTxWarp>
              <a:spAutoFit/>
            </a:bodyPr>
            <a:lstStyle/>
            <a:p>
              <a:pPr defTabSz="912813"/>
              <a:endParaRPr lang="en-US">
                <a:solidFill>
                  <a:srgbClr val="000000"/>
                </a:solidFill>
                <a:latin typeface="Times" pitchFamily="-84" charset="0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5057531" y="4729901"/>
              <a:ext cx="1574434" cy="1315654"/>
            </a:xfrm>
            <a:prstGeom prst="line">
              <a:avLst/>
            </a:prstGeom>
            <a:ln w="76200" cap="flat" cmpd="sng" algn="ctr">
              <a:solidFill>
                <a:schemeClr val="accent4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Freeform 10"/>
            <p:cNvSpPr/>
            <p:nvPr/>
          </p:nvSpPr>
          <p:spPr>
            <a:xfrm>
              <a:off x="5088467" y="2794000"/>
              <a:ext cx="1134533" cy="2082800"/>
            </a:xfrm>
            <a:custGeom>
              <a:avLst/>
              <a:gdLst>
                <a:gd name="connsiteX0" fmla="*/ 0 w 1134533"/>
                <a:gd name="connsiteY0" fmla="*/ 0 h 2082800"/>
                <a:gd name="connsiteX1" fmla="*/ 270933 w 1134533"/>
                <a:gd name="connsiteY1" fmla="*/ 431800 h 2082800"/>
                <a:gd name="connsiteX2" fmla="*/ 601133 w 1134533"/>
                <a:gd name="connsiteY2" fmla="*/ 990600 h 2082800"/>
                <a:gd name="connsiteX3" fmla="*/ 821266 w 1134533"/>
                <a:gd name="connsiteY3" fmla="*/ 1413933 h 2082800"/>
                <a:gd name="connsiteX4" fmla="*/ 1041400 w 1134533"/>
                <a:gd name="connsiteY4" fmla="*/ 1879600 h 2082800"/>
                <a:gd name="connsiteX5" fmla="*/ 1134533 w 1134533"/>
                <a:gd name="connsiteY5" fmla="*/ 2082800 h 2082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4533" h="2082800">
                  <a:moveTo>
                    <a:pt x="0" y="0"/>
                  </a:moveTo>
                  <a:cubicBezTo>
                    <a:pt x="85372" y="133350"/>
                    <a:pt x="170744" y="266700"/>
                    <a:pt x="270933" y="431800"/>
                  </a:cubicBezTo>
                  <a:cubicBezTo>
                    <a:pt x="371122" y="596900"/>
                    <a:pt x="509411" y="826911"/>
                    <a:pt x="601133" y="990600"/>
                  </a:cubicBezTo>
                  <a:cubicBezTo>
                    <a:pt x="692855" y="1154289"/>
                    <a:pt x="747888" y="1265766"/>
                    <a:pt x="821266" y="1413933"/>
                  </a:cubicBezTo>
                  <a:cubicBezTo>
                    <a:pt x="894644" y="1562100"/>
                    <a:pt x="989189" y="1768122"/>
                    <a:pt x="1041400" y="1879600"/>
                  </a:cubicBezTo>
                  <a:cubicBezTo>
                    <a:pt x="1093611" y="1991078"/>
                    <a:pt x="1134533" y="2082800"/>
                    <a:pt x="1134533" y="2082800"/>
                  </a:cubicBezTo>
                </a:path>
              </a:pathLst>
            </a:custGeom>
            <a:ln w="57150" cap="flat" cmpd="sng" algn="ctr">
              <a:solidFill>
                <a:schemeClr val="accent2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lvl1pPr>
                <a:defRPr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731289" y="3144839"/>
              <a:ext cx="1351652" cy="8554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solidFill>
                    <a:srgbClr val="000000"/>
                  </a:solidFill>
                  <a:latin typeface="Arial"/>
                </a:rPr>
                <a:t>Atmospheric </a:t>
              </a:r>
            </a:p>
            <a:p>
              <a:r>
                <a:rPr lang="en-US" sz="1200" dirty="0" smtClean="0">
                  <a:solidFill>
                    <a:srgbClr val="000000"/>
                  </a:solidFill>
                  <a:latin typeface="Arial"/>
                </a:rPr>
                <a:t>neutrinos:</a:t>
              </a:r>
            </a:p>
            <a:p>
              <a:r>
                <a:rPr lang="en-US" sz="1200" dirty="0" smtClean="0">
                  <a:solidFill>
                    <a:srgbClr val="000000"/>
                  </a:solidFill>
                  <a:latin typeface="Arial"/>
                </a:rPr>
                <a:t>AMANDA, IceCube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326801" y="4519845"/>
              <a:ext cx="1292551" cy="7920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dirty="0" smtClean="0">
                  <a:solidFill>
                    <a:srgbClr val="000000"/>
                  </a:solidFill>
                  <a:latin typeface="Arial"/>
                </a:rPr>
                <a:t>Galactic neutrino</a:t>
              </a:r>
            </a:p>
            <a:p>
              <a:r>
                <a:rPr lang="en-US" sz="1100" dirty="0" smtClean="0">
                  <a:solidFill>
                    <a:srgbClr val="000000"/>
                  </a:solidFill>
                  <a:latin typeface="Arial"/>
                </a:rPr>
                <a:t>flux model: </a:t>
              </a:r>
            </a:p>
            <a:p>
              <a:r>
                <a:rPr lang="en-US" sz="1100" dirty="0" smtClean="0">
                  <a:solidFill>
                    <a:srgbClr val="000000"/>
                  </a:solidFill>
                  <a:latin typeface="Arial"/>
                </a:rPr>
                <a:t>(</a:t>
              </a:r>
              <a:r>
                <a:rPr lang="en-US" sz="1100" dirty="0" err="1" smtClean="0">
                  <a:solidFill>
                    <a:srgbClr val="000000"/>
                  </a:solidFill>
                  <a:latin typeface="Arial"/>
                </a:rPr>
                <a:t>Ingelman</a:t>
              </a:r>
              <a:r>
                <a:rPr lang="en-US" sz="1100" dirty="0" smtClean="0">
                  <a:solidFill>
                    <a:srgbClr val="000000"/>
                  </a:solidFill>
                  <a:latin typeface="Arial"/>
                </a:rPr>
                <a:t> &amp; </a:t>
              </a:r>
              <a:r>
                <a:rPr lang="en-US" sz="1100" dirty="0" err="1" smtClean="0">
                  <a:solidFill>
                    <a:srgbClr val="000000"/>
                  </a:solidFill>
                  <a:latin typeface="Arial"/>
                </a:rPr>
                <a:t>Thunman</a:t>
              </a:r>
              <a:r>
                <a:rPr lang="en-US" sz="1100" dirty="0" smtClean="0">
                  <a:solidFill>
                    <a:srgbClr val="000000"/>
                  </a:solidFill>
                  <a:latin typeface="Arial"/>
                </a:rPr>
                <a:t>)</a:t>
              </a:r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6126792" y="4863932"/>
              <a:ext cx="678859" cy="4045"/>
            </a:xfrm>
            <a:prstGeom prst="line">
              <a:avLst/>
            </a:prstGeom>
            <a:ln w="571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Freeform 15"/>
            <p:cNvSpPr/>
            <p:nvPr/>
          </p:nvSpPr>
          <p:spPr>
            <a:xfrm>
              <a:off x="7356731" y="4997966"/>
              <a:ext cx="1329266" cy="1136650"/>
            </a:xfrm>
            <a:custGeom>
              <a:avLst/>
              <a:gdLst>
                <a:gd name="connsiteX0" fmla="*/ 23283 w 1329266"/>
                <a:gd name="connsiteY0" fmla="*/ 470958 h 1136650"/>
                <a:gd name="connsiteX1" fmla="*/ 220133 w 1329266"/>
                <a:gd name="connsiteY1" fmla="*/ 236008 h 1136650"/>
                <a:gd name="connsiteX2" fmla="*/ 461433 w 1329266"/>
                <a:gd name="connsiteY2" fmla="*/ 77258 h 1136650"/>
                <a:gd name="connsiteX3" fmla="*/ 740833 w 1329266"/>
                <a:gd name="connsiteY3" fmla="*/ 7408 h 1136650"/>
                <a:gd name="connsiteX4" fmla="*/ 963083 w 1329266"/>
                <a:gd name="connsiteY4" fmla="*/ 32808 h 1136650"/>
                <a:gd name="connsiteX5" fmla="*/ 1128183 w 1329266"/>
                <a:gd name="connsiteY5" fmla="*/ 102658 h 1136650"/>
                <a:gd name="connsiteX6" fmla="*/ 1255183 w 1329266"/>
                <a:gd name="connsiteY6" fmla="*/ 216958 h 1136650"/>
                <a:gd name="connsiteX7" fmla="*/ 1312333 w 1329266"/>
                <a:gd name="connsiteY7" fmla="*/ 312208 h 1136650"/>
                <a:gd name="connsiteX8" fmla="*/ 1325033 w 1329266"/>
                <a:gd name="connsiteY8" fmla="*/ 788458 h 1136650"/>
                <a:gd name="connsiteX9" fmla="*/ 1299633 w 1329266"/>
                <a:gd name="connsiteY9" fmla="*/ 775758 h 1136650"/>
                <a:gd name="connsiteX10" fmla="*/ 1147233 w 1329266"/>
                <a:gd name="connsiteY10" fmla="*/ 629708 h 1136650"/>
                <a:gd name="connsiteX11" fmla="*/ 956733 w 1329266"/>
                <a:gd name="connsiteY11" fmla="*/ 566208 h 1136650"/>
                <a:gd name="connsiteX12" fmla="*/ 747183 w 1329266"/>
                <a:gd name="connsiteY12" fmla="*/ 578908 h 1136650"/>
                <a:gd name="connsiteX13" fmla="*/ 512233 w 1329266"/>
                <a:gd name="connsiteY13" fmla="*/ 648758 h 1136650"/>
                <a:gd name="connsiteX14" fmla="*/ 347133 w 1329266"/>
                <a:gd name="connsiteY14" fmla="*/ 763058 h 1136650"/>
                <a:gd name="connsiteX15" fmla="*/ 188383 w 1329266"/>
                <a:gd name="connsiteY15" fmla="*/ 915458 h 1136650"/>
                <a:gd name="connsiteX16" fmla="*/ 99483 w 1329266"/>
                <a:gd name="connsiteY16" fmla="*/ 1042458 h 1136650"/>
                <a:gd name="connsiteX17" fmla="*/ 80433 w 1329266"/>
                <a:gd name="connsiteY17" fmla="*/ 1042458 h 1136650"/>
                <a:gd name="connsiteX18" fmla="*/ 23283 w 1329266"/>
                <a:gd name="connsiteY18" fmla="*/ 470958 h 1136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29266" h="1136650">
                  <a:moveTo>
                    <a:pt x="23283" y="470958"/>
                  </a:moveTo>
                  <a:cubicBezTo>
                    <a:pt x="46566" y="336550"/>
                    <a:pt x="147108" y="301625"/>
                    <a:pt x="220133" y="236008"/>
                  </a:cubicBezTo>
                  <a:cubicBezTo>
                    <a:pt x="293158" y="170391"/>
                    <a:pt x="374650" y="115358"/>
                    <a:pt x="461433" y="77258"/>
                  </a:cubicBezTo>
                  <a:cubicBezTo>
                    <a:pt x="548216" y="39158"/>
                    <a:pt x="657225" y="14816"/>
                    <a:pt x="740833" y="7408"/>
                  </a:cubicBezTo>
                  <a:cubicBezTo>
                    <a:pt x="824441" y="0"/>
                    <a:pt x="898525" y="16933"/>
                    <a:pt x="963083" y="32808"/>
                  </a:cubicBezTo>
                  <a:cubicBezTo>
                    <a:pt x="1027641" y="48683"/>
                    <a:pt x="1079500" y="71966"/>
                    <a:pt x="1128183" y="102658"/>
                  </a:cubicBezTo>
                  <a:cubicBezTo>
                    <a:pt x="1176866" y="133350"/>
                    <a:pt x="1224491" y="182033"/>
                    <a:pt x="1255183" y="216958"/>
                  </a:cubicBezTo>
                  <a:cubicBezTo>
                    <a:pt x="1285875" y="251883"/>
                    <a:pt x="1300691" y="216958"/>
                    <a:pt x="1312333" y="312208"/>
                  </a:cubicBezTo>
                  <a:cubicBezTo>
                    <a:pt x="1323975" y="407458"/>
                    <a:pt x="1327150" y="711200"/>
                    <a:pt x="1325033" y="788458"/>
                  </a:cubicBezTo>
                  <a:cubicBezTo>
                    <a:pt x="1322916" y="865716"/>
                    <a:pt x="1329266" y="802216"/>
                    <a:pt x="1299633" y="775758"/>
                  </a:cubicBezTo>
                  <a:cubicBezTo>
                    <a:pt x="1270000" y="749300"/>
                    <a:pt x="1204383" y="664633"/>
                    <a:pt x="1147233" y="629708"/>
                  </a:cubicBezTo>
                  <a:cubicBezTo>
                    <a:pt x="1090083" y="594783"/>
                    <a:pt x="1023408" y="574675"/>
                    <a:pt x="956733" y="566208"/>
                  </a:cubicBezTo>
                  <a:cubicBezTo>
                    <a:pt x="890058" y="557741"/>
                    <a:pt x="821266" y="565150"/>
                    <a:pt x="747183" y="578908"/>
                  </a:cubicBezTo>
                  <a:cubicBezTo>
                    <a:pt x="673100" y="592666"/>
                    <a:pt x="578908" y="618066"/>
                    <a:pt x="512233" y="648758"/>
                  </a:cubicBezTo>
                  <a:cubicBezTo>
                    <a:pt x="445558" y="679450"/>
                    <a:pt x="401108" y="718608"/>
                    <a:pt x="347133" y="763058"/>
                  </a:cubicBezTo>
                  <a:cubicBezTo>
                    <a:pt x="293158" y="807508"/>
                    <a:pt x="229658" y="868891"/>
                    <a:pt x="188383" y="915458"/>
                  </a:cubicBezTo>
                  <a:cubicBezTo>
                    <a:pt x="147108" y="962025"/>
                    <a:pt x="117475" y="1021291"/>
                    <a:pt x="99483" y="1042458"/>
                  </a:cubicBezTo>
                  <a:cubicBezTo>
                    <a:pt x="81491" y="1063625"/>
                    <a:pt x="89958" y="1136650"/>
                    <a:pt x="80433" y="1042458"/>
                  </a:cubicBezTo>
                  <a:cubicBezTo>
                    <a:pt x="70908" y="948266"/>
                    <a:pt x="0" y="605366"/>
                    <a:pt x="23283" y="470958"/>
                  </a:cubicBezTo>
                  <a:close/>
                </a:path>
              </a:pathLst>
            </a:custGeom>
            <a:solidFill>
              <a:schemeClr val="bg1">
                <a:lumMod val="75000"/>
                <a:alpha val="59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867548" y="4894520"/>
              <a:ext cx="2561786" cy="2444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 smtClean="0">
                  <a:solidFill>
                    <a:srgbClr val="000000"/>
                  </a:solidFill>
                  <a:latin typeface="Arial"/>
                </a:rPr>
                <a:t>cosmic neutrino  flux</a:t>
              </a:r>
              <a:endParaRPr lang="en-US" sz="1050" dirty="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6335043" y="4481022"/>
            <a:ext cx="955629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050" dirty="0" err="1" smtClean="0">
                <a:solidFill>
                  <a:srgbClr val="000000"/>
                </a:solidFill>
                <a:latin typeface="Arial"/>
              </a:rPr>
              <a:t>cosmogenic</a:t>
            </a:r>
            <a:endParaRPr lang="en-US" sz="1050" dirty="0">
              <a:solidFill>
                <a:srgbClr val="000000"/>
              </a:solidFill>
              <a:latin typeface="Arial"/>
            </a:endParaRPr>
          </a:p>
          <a:p>
            <a:pPr algn="ctr"/>
            <a:r>
              <a:rPr lang="en-US" sz="1050" dirty="0" smtClean="0">
                <a:solidFill>
                  <a:srgbClr val="000000"/>
                </a:solidFill>
                <a:latin typeface="Arial"/>
              </a:rPr>
              <a:t>neutrino  </a:t>
            </a:r>
            <a:r>
              <a:rPr lang="en-US" sz="1050" dirty="0">
                <a:solidFill>
                  <a:srgbClr val="000000"/>
                </a:solidFill>
                <a:latin typeface="Arial"/>
              </a:rPr>
              <a:t>flux</a:t>
            </a:r>
          </a:p>
        </p:txBody>
      </p:sp>
    </p:spTree>
    <p:extLst>
      <p:ext uri="{BB962C8B-B14F-4D97-AF65-F5344CB8AC3E}">
        <p14:creationId xmlns:p14="http://schemas.microsoft.com/office/powerpoint/2010/main" val="42183033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7"/>
          <p:cNvGraphicFramePr>
            <a:graphicFrameLocks noChangeAspect="1"/>
          </p:cNvGraphicFramePr>
          <p:nvPr/>
        </p:nvGraphicFramePr>
        <p:xfrm>
          <a:off x="0" y="-228600"/>
          <a:ext cx="9525000" cy="7148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01" r:id="rId3" imgW="12215873" imgH="9168254" progId="">
                  <p:embed/>
                </p:oleObj>
              </mc:Choice>
              <mc:Fallback>
                <p:oleObj r:id="rId3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228600"/>
                        <a:ext cx="9525000" cy="7148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6" name="Rectangle 2"/>
          <p:cNvSpPr>
            <a:spLocks noGrp="1"/>
          </p:cNvSpPr>
          <p:nvPr>
            <p:ph type="title"/>
          </p:nvPr>
        </p:nvSpPr>
        <p:spPr>
          <a:xfrm>
            <a:off x="76200" y="-304800"/>
            <a:ext cx="8229600" cy="1143000"/>
          </a:xfrm>
        </p:spPr>
        <p:txBody>
          <a:bodyPr/>
          <a:lstStyle/>
          <a:p>
            <a:pPr algn="l" eaLnBrk="1" hangingPunct="1"/>
            <a:r>
              <a:rPr lang="en-US" sz="4000">
                <a:latin typeface="Calibri" charset="0"/>
              </a:rPr>
              <a:t>definitions</a:t>
            </a:r>
          </a:p>
        </p:txBody>
      </p:sp>
      <p:graphicFrame>
        <p:nvGraphicFramePr>
          <p:cNvPr id="3075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345793"/>
              </p:ext>
            </p:extLst>
          </p:nvPr>
        </p:nvGraphicFramePr>
        <p:xfrm>
          <a:off x="909638" y="1217613"/>
          <a:ext cx="7572375" cy="5364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302" name="Equation" r:id="rId5" imgW="3962400" imgH="2806700" progId="Equation.3">
                  <p:embed/>
                </p:oleObj>
              </mc:Choice>
              <mc:Fallback>
                <p:oleObj name="Equation" r:id="rId5" imgW="3962400" imgH="2806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9638" y="1217613"/>
                        <a:ext cx="7572375" cy="5364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1573329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82" name="Picture 2" descr="newcer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8" y="-76200"/>
            <a:ext cx="6000750" cy="656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1283" name="Freeform 3"/>
          <p:cNvSpPr>
            <a:spLocks/>
          </p:cNvSpPr>
          <p:nvPr/>
        </p:nvSpPr>
        <p:spPr bwMode="auto">
          <a:xfrm rot="-764698">
            <a:off x="5318125" y="4292600"/>
            <a:ext cx="990600" cy="990600"/>
          </a:xfrm>
          <a:custGeom>
            <a:avLst/>
            <a:gdLst>
              <a:gd name="T0" fmla="*/ 912 w 912"/>
              <a:gd name="T1" fmla="*/ 912 h 912"/>
              <a:gd name="T2" fmla="*/ 96 w 912"/>
              <a:gd name="T3" fmla="*/ 528 h 912"/>
              <a:gd name="T4" fmla="*/ 624 w 912"/>
              <a:gd name="T5" fmla="*/ 672 h 912"/>
              <a:gd name="T6" fmla="*/ 0 w 912"/>
              <a:gd name="T7" fmla="*/ 96 h 912"/>
              <a:gd name="T8" fmla="*/ 672 w 912"/>
              <a:gd name="T9" fmla="*/ 624 h 912"/>
              <a:gd name="T10" fmla="*/ 288 w 912"/>
              <a:gd name="T11" fmla="*/ 0 h 912"/>
              <a:gd name="T12" fmla="*/ 720 w 912"/>
              <a:gd name="T13" fmla="*/ 624 h 912"/>
              <a:gd name="T14" fmla="*/ 624 w 912"/>
              <a:gd name="T15" fmla="*/ 192 h 912"/>
              <a:gd name="T16" fmla="*/ 912 w 912"/>
              <a:gd name="T17" fmla="*/ 912 h 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12" h="912">
                <a:moveTo>
                  <a:pt x="912" y="912"/>
                </a:moveTo>
                <a:lnTo>
                  <a:pt x="96" y="528"/>
                </a:lnTo>
                <a:lnTo>
                  <a:pt x="624" y="672"/>
                </a:lnTo>
                <a:lnTo>
                  <a:pt x="0" y="96"/>
                </a:lnTo>
                <a:lnTo>
                  <a:pt x="672" y="624"/>
                </a:lnTo>
                <a:lnTo>
                  <a:pt x="288" y="0"/>
                </a:lnTo>
                <a:lnTo>
                  <a:pt x="720" y="624"/>
                </a:lnTo>
                <a:lnTo>
                  <a:pt x="624" y="192"/>
                </a:lnTo>
                <a:lnTo>
                  <a:pt x="912" y="912"/>
                </a:lnTo>
                <a:close/>
              </a:path>
            </a:pathLst>
          </a:custGeom>
          <a:solidFill>
            <a:schemeClr val="bg1"/>
          </a:solidFill>
          <a:ln w="9525">
            <a:solidFill>
              <a:schemeClr val="bg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i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ＭＳ Ｐゴシック" charset="0"/>
            </a:endParaRPr>
          </a:p>
        </p:txBody>
      </p:sp>
      <p:sp>
        <p:nvSpPr>
          <p:cNvPr id="481284" name="Text Box 4"/>
          <p:cNvSpPr txBox="1">
            <a:spLocks noChangeArrowheads="1"/>
          </p:cNvSpPr>
          <p:nvPr/>
        </p:nvSpPr>
        <p:spPr bwMode="auto">
          <a:xfrm>
            <a:off x="4800600" y="3048000"/>
            <a:ext cx="579438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1420" tIns="45711" rIns="91420" bIns="4571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5400">
                <a:solidFill>
                  <a:srgbClr val="FFFFFF"/>
                </a:solidFill>
                <a:latin typeface="Symbol" charset="0"/>
                <a:ea typeface="ＭＳ Ｐゴシック" charset="0"/>
              </a:rPr>
              <a:t>m</a:t>
            </a:r>
          </a:p>
        </p:txBody>
      </p:sp>
      <p:sp>
        <p:nvSpPr>
          <p:cNvPr id="481285" name="Rectangle 5"/>
          <p:cNvSpPr>
            <a:spLocks noChangeArrowheads="1"/>
          </p:cNvSpPr>
          <p:nvPr/>
        </p:nvSpPr>
        <p:spPr bwMode="auto">
          <a:xfrm>
            <a:off x="0" y="5959475"/>
            <a:ext cx="792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1420" tIns="45711" rIns="91420" bIns="4571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400">
                <a:solidFill>
                  <a:srgbClr val="FFFFFF"/>
                </a:solidFill>
                <a:latin typeface="Arial" charset="0"/>
                <a:ea typeface="ＭＳ Ｐゴシック" charset="0"/>
              </a:rPr>
              <a:t> lattice of photomultipliers</a:t>
            </a:r>
          </a:p>
        </p:txBody>
      </p:sp>
      <p:sp>
        <p:nvSpPr>
          <p:cNvPr id="481286" name="Text Box 6"/>
          <p:cNvSpPr txBox="1">
            <a:spLocks noChangeArrowheads="1"/>
          </p:cNvSpPr>
          <p:nvPr/>
        </p:nvSpPr>
        <p:spPr bwMode="auto">
          <a:xfrm>
            <a:off x="5376863" y="76200"/>
            <a:ext cx="3462337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1420" tIns="45711" rIns="91420" bIns="4571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400">
                <a:solidFill>
                  <a:srgbClr val="FFFFFF"/>
                </a:solidFill>
                <a:latin typeface="Arial" charset="0"/>
                <a:ea typeface="ＭＳ Ｐゴシック" charset="0"/>
              </a:rPr>
              <a:t>   shielded and optically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FFFFFF"/>
                </a:solidFill>
                <a:latin typeface="Arial" charset="0"/>
                <a:ea typeface="ＭＳ Ｐゴシック" charset="0"/>
              </a:rPr>
              <a:t>    transparent medium</a:t>
            </a:r>
          </a:p>
        </p:txBody>
      </p:sp>
      <p:grpSp>
        <p:nvGrpSpPr>
          <p:cNvPr id="481287" name="Group 7"/>
          <p:cNvGrpSpPr>
            <a:grpSpLocks/>
          </p:cNvGrpSpPr>
          <p:nvPr/>
        </p:nvGrpSpPr>
        <p:grpSpPr bwMode="auto">
          <a:xfrm rot="1920000">
            <a:off x="1684338" y="4813300"/>
            <a:ext cx="8332787" cy="1588"/>
            <a:chOff x="-1384" y="3480"/>
            <a:chExt cx="5249" cy="1"/>
          </a:xfrm>
        </p:grpSpPr>
        <p:sp>
          <p:nvSpPr>
            <p:cNvPr id="481288" name="Line 8"/>
            <p:cNvSpPr>
              <a:spLocks noChangeShapeType="1"/>
            </p:cNvSpPr>
            <p:nvPr/>
          </p:nvSpPr>
          <p:spPr bwMode="auto">
            <a:xfrm>
              <a:off x="-1384" y="3481"/>
              <a:ext cx="2998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i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  <p:sp>
          <p:nvSpPr>
            <p:cNvPr id="481289" name="Line 9"/>
            <p:cNvSpPr>
              <a:spLocks noChangeShapeType="1"/>
            </p:cNvSpPr>
            <p:nvPr/>
          </p:nvSpPr>
          <p:spPr bwMode="auto">
            <a:xfrm>
              <a:off x="1617" y="3480"/>
              <a:ext cx="2248" cy="0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i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ＭＳ Ｐゴシック" charset="0"/>
              </a:endParaRPr>
            </a:p>
          </p:txBody>
        </p:sp>
      </p:grpSp>
      <p:sp>
        <p:nvSpPr>
          <p:cNvPr id="481290" name="Text Box 10"/>
          <p:cNvSpPr txBox="1">
            <a:spLocks noChangeArrowheads="1"/>
          </p:cNvSpPr>
          <p:nvPr/>
        </p:nvSpPr>
        <p:spPr bwMode="auto">
          <a:xfrm>
            <a:off x="6926263" y="5638800"/>
            <a:ext cx="541337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91420" tIns="45711" rIns="91420" bIns="4571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5400">
                <a:solidFill>
                  <a:srgbClr val="FFFFFF"/>
                </a:solidFill>
                <a:latin typeface="Symbol" charset="0"/>
                <a:ea typeface="ＭＳ Ｐゴシック" charset="0"/>
              </a:rPr>
              <a:t>n</a:t>
            </a:r>
          </a:p>
        </p:txBody>
      </p:sp>
      <p:graphicFrame>
        <p:nvGraphicFramePr>
          <p:cNvPr id="481291" name="Object 11"/>
          <p:cNvGraphicFramePr>
            <a:graphicFrameLocks noGrp="1" noChangeAspect="1"/>
          </p:cNvGraphicFramePr>
          <p:nvPr>
            <p:ph/>
          </p:nvPr>
        </p:nvGraphicFramePr>
        <p:xfrm>
          <a:off x="5334000" y="1143000"/>
          <a:ext cx="3886200" cy="1417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4" name="Equation" r:id="rId5" imgW="1218960" imgH="444240" progId="Equation.3">
                  <p:embed/>
                </p:oleObj>
              </mc:Choice>
              <mc:Fallback>
                <p:oleObj name="Equation" r:id="rId5" imgW="1218960" imgH="444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1143000"/>
                        <a:ext cx="3886200" cy="1417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81293" name="Picture 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2425" y="2667000"/>
            <a:ext cx="2365375" cy="218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236753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81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481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84034" name="Object 2"/>
          <p:cNvGraphicFramePr>
            <a:graphicFrameLocks noChangeAspect="1"/>
          </p:cNvGraphicFramePr>
          <p:nvPr/>
        </p:nvGraphicFramePr>
        <p:xfrm>
          <a:off x="0" y="1588"/>
          <a:ext cx="9144000" cy="685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10" r:id="rId4" imgW="13549206" imgH="10158730" progId="">
                  <p:embed/>
                </p:oleObj>
              </mc:Choice>
              <mc:Fallback>
                <p:oleObj r:id="rId4" imgW="13549206" imgH="1015873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588"/>
                        <a:ext cx="9144000" cy="6856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4035" name="Rectangle 3"/>
          <p:cNvSpPr>
            <a:spLocks noChangeArrowheads="1"/>
          </p:cNvSpPr>
          <p:nvPr/>
        </p:nvSpPr>
        <p:spPr bwMode="auto">
          <a:xfrm>
            <a:off x="2819400" y="838200"/>
            <a:ext cx="2971800" cy="2819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31750">
            <a:noFill/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i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ＭＳ Ｐゴシック" charset="0"/>
            </a:endParaRPr>
          </a:p>
        </p:txBody>
      </p:sp>
      <p:sp>
        <p:nvSpPr>
          <p:cNvPr id="684036" name="Text Box 4"/>
          <p:cNvSpPr txBox="1">
            <a:spLocks noChangeArrowheads="1"/>
          </p:cNvSpPr>
          <p:nvPr/>
        </p:nvSpPr>
        <p:spPr bwMode="auto">
          <a:xfrm>
            <a:off x="94479" y="89124"/>
            <a:ext cx="6151291" cy="52322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rgbClr val="FFFFFF"/>
                </a:solidFill>
                <a:latin typeface="Arial" charset="0"/>
                <a:ea typeface="ＭＳ Ｐゴシック" charset="0"/>
              </a:rPr>
              <a:t>neutrino detection probability</a:t>
            </a:r>
            <a:endParaRPr lang="en-US" sz="2800" dirty="0">
              <a:solidFill>
                <a:srgbClr val="FFFFFF"/>
              </a:solidFill>
              <a:effectLst>
                <a:outerShdw blurRad="38100" dist="38100" dir="2700000" algn="tl">
                  <a:srgbClr val="DDDDDD"/>
                </a:outerShdw>
              </a:effectLst>
              <a:latin typeface="Arial" charset="0"/>
              <a:ea typeface="ＭＳ Ｐゴシック" charset="0"/>
            </a:endParaRPr>
          </a:p>
        </p:txBody>
      </p:sp>
      <p:sp>
        <p:nvSpPr>
          <p:cNvPr id="684037" name="Text Box 5"/>
          <p:cNvSpPr txBox="1">
            <a:spLocks noChangeArrowheads="1"/>
          </p:cNvSpPr>
          <p:nvPr/>
        </p:nvSpPr>
        <p:spPr bwMode="auto">
          <a:xfrm>
            <a:off x="533400" y="914400"/>
            <a:ext cx="168968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FF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neutrino 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survives</a:t>
            </a:r>
          </a:p>
        </p:txBody>
      </p:sp>
      <p:sp>
        <p:nvSpPr>
          <p:cNvPr id="684038" name="Text Box 6"/>
          <p:cNvSpPr txBox="1">
            <a:spLocks noChangeArrowheads="1"/>
          </p:cNvSpPr>
          <p:nvPr/>
        </p:nvSpPr>
        <p:spPr bwMode="auto">
          <a:xfrm>
            <a:off x="6629400" y="914400"/>
            <a:ext cx="175901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FF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neutrino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detected</a:t>
            </a:r>
          </a:p>
        </p:txBody>
      </p:sp>
      <p:sp>
        <p:nvSpPr>
          <p:cNvPr id="684039" name="Line 7"/>
          <p:cNvSpPr>
            <a:spLocks noChangeShapeType="1"/>
          </p:cNvSpPr>
          <p:nvPr/>
        </p:nvSpPr>
        <p:spPr bwMode="auto">
          <a:xfrm>
            <a:off x="3124200" y="2743200"/>
            <a:ext cx="0" cy="1905000"/>
          </a:xfrm>
          <a:prstGeom prst="line">
            <a:avLst/>
          </a:prstGeom>
          <a:noFill/>
          <a:ln w="76200" cap="rnd">
            <a:solidFill>
              <a:schemeClr val="bg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i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ＭＳ Ｐゴシック" charset="0"/>
            </a:endParaRPr>
          </a:p>
        </p:txBody>
      </p:sp>
      <p:sp>
        <p:nvSpPr>
          <p:cNvPr id="684040" name="Line 8"/>
          <p:cNvSpPr>
            <a:spLocks noChangeShapeType="1"/>
          </p:cNvSpPr>
          <p:nvPr/>
        </p:nvSpPr>
        <p:spPr bwMode="auto">
          <a:xfrm>
            <a:off x="4038600" y="2667000"/>
            <a:ext cx="0" cy="1709738"/>
          </a:xfrm>
          <a:prstGeom prst="line">
            <a:avLst/>
          </a:prstGeom>
          <a:noFill/>
          <a:ln w="57150">
            <a:solidFill>
              <a:srgbClr val="29292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i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ＭＳ Ｐゴシック" charset="0"/>
            </a:endParaRPr>
          </a:p>
        </p:txBody>
      </p:sp>
      <p:sp>
        <p:nvSpPr>
          <p:cNvPr id="684041" name="Line 9"/>
          <p:cNvSpPr>
            <a:spLocks noChangeShapeType="1"/>
          </p:cNvSpPr>
          <p:nvPr/>
        </p:nvSpPr>
        <p:spPr bwMode="auto">
          <a:xfrm flipH="1">
            <a:off x="4876800" y="2774950"/>
            <a:ext cx="15875" cy="1644650"/>
          </a:xfrm>
          <a:prstGeom prst="line">
            <a:avLst/>
          </a:prstGeom>
          <a:noFill/>
          <a:ln w="57150">
            <a:solidFill>
              <a:srgbClr val="29292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i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ＭＳ Ｐゴシック" charset="0"/>
            </a:endParaRPr>
          </a:p>
        </p:txBody>
      </p:sp>
      <p:sp>
        <p:nvSpPr>
          <p:cNvPr id="684042" name="Line 10"/>
          <p:cNvSpPr>
            <a:spLocks noChangeShapeType="1"/>
          </p:cNvSpPr>
          <p:nvPr/>
        </p:nvSpPr>
        <p:spPr bwMode="auto">
          <a:xfrm>
            <a:off x="4038600" y="4648200"/>
            <a:ext cx="0" cy="609600"/>
          </a:xfrm>
          <a:prstGeom prst="line">
            <a:avLst/>
          </a:prstGeom>
          <a:noFill/>
          <a:ln w="76200" cap="rnd">
            <a:solidFill>
              <a:schemeClr val="bg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i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ＭＳ Ｐゴシック" charset="0"/>
            </a:endParaRPr>
          </a:p>
        </p:txBody>
      </p:sp>
      <p:sp>
        <p:nvSpPr>
          <p:cNvPr id="684043" name="Line 11"/>
          <p:cNvSpPr>
            <a:spLocks noChangeShapeType="1"/>
          </p:cNvSpPr>
          <p:nvPr/>
        </p:nvSpPr>
        <p:spPr bwMode="auto">
          <a:xfrm flipH="1">
            <a:off x="4876800" y="4648200"/>
            <a:ext cx="15875" cy="609600"/>
          </a:xfrm>
          <a:prstGeom prst="line">
            <a:avLst/>
          </a:prstGeom>
          <a:noFill/>
          <a:ln w="76200" cap="rnd">
            <a:solidFill>
              <a:schemeClr val="bg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i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ＭＳ Ｐゴシック" charset="0"/>
            </a:endParaRPr>
          </a:p>
        </p:txBody>
      </p:sp>
      <p:sp>
        <p:nvSpPr>
          <p:cNvPr id="684044" name="Line 12"/>
          <p:cNvSpPr>
            <a:spLocks noChangeShapeType="1"/>
          </p:cNvSpPr>
          <p:nvPr/>
        </p:nvSpPr>
        <p:spPr bwMode="auto">
          <a:xfrm flipV="1">
            <a:off x="3124200" y="4648200"/>
            <a:ext cx="0" cy="38100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i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ＭＳ Ｐゴシック" charset="0"/>
            </a:endParaRPr>
          </a:p>
        </p:txBody>
      </p:sp>
      <p:sp>
        <p:nvSpPr>
          <p:cNvPr id="684045" name="Text Box 13"/>
          <p:cNvSpPr txBox="1">
            <a:spLocks noChangeArrowheads="1"/>
          </p:cNvSpPr>
          <p:nvPr/>
        </p:nvSpPr>
        <p:spPr bwMode="auto">
          <a:xfrm>
            <a:off x="6965950" y="3328988"/>
            <a:ext cx="368300" cy="133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 anchorCtr="1">
            <a:spAutoFit/>
          </a:bodyPr>
          <a:lstStyle/>
          <a:p>
            <a:pPr defTabSz="914400" eaLnBrk="0" fontAlgn="base" hangingPunct="0">
              <a:lnSpc>
                <a:spcPct val="5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B2B2B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  <a:ea typeface="ＭＳ Ｐゴシック" charset="0"/>
              </a:rPr>
              <a:t>~</a:t>
            </a:r>
          </a:p>
          <a:p>
            <a:pPr defTabSz="914400" eaLnBrk="0" fontAlgn="base" hangingPunct="0">
              <a:lnSpc>
                <a:spcPct val="5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B2B2B2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  <a:ea typeface="ＭＳ Ｐゴシック" charset="0"/>
              </a:rPr>
              <a:t>_</a:t>
            </a:r>
          </a:p>
        </p:txBody>
      </p:sp>
      <p:sp>
        <p:nvSpPr>
          <p:cNvPr id="684046" name="Text Box 14"/>
          <p:cNvSpPr txBox="1">
            <a:spLocks noChangeArrowheads="1"/>
          </p:cNvSpPr>
          <p:nvPr/>
        </p:nvSpPr>
        <p:spPr bwMode="auto">
          <a:xfrm>
            <a:off x="5181600" y="1981200"/>
            <a:ext cx="39067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FF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rgbClr val="FFFF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  <a:ea typeface="ＭＳ Ｐゴシック" charset="0"/>
              </a:rPr>
              <a:t>L</a:t>
            </a:r>
          </a:p>
        </p:txBody>
      </p:sp>
      <p:sp>
        <p:nvSpPr>
          <p:cNvPr id="684047" name="Line 15"/>
          <p:cNvSpPr>
            <a:spLocks noChangeShapeType="1"/>
          </p:cNvSpPr>
          <p:nvPr/>
        </p:nvSpPr>
        <p:spPr bwMode="auto">
          <a:xfrm flipV="1">
            <a:off x="5334000" y="1371600"/>
            <a:ext cx="0" cy="609600"/>
          </a:xfrm>
          <a:prstGeom prst="line">
            <a:avLst/>
          </a:prstGeom>
          <a:noFill/>
          <a:ln w="317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i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ＭＳ Ｐゴシック" charset="0"/>
            </a:endParaRPr>
          </a:p>
        </p:txBody>
      </p:sp>
      <p:sp>
        <p:nvSpPr>
          <p:cNvPr id="684048" name="Line 16"/>
          <p:cNvSpPr>
            <a:spLocks noChangeShapeType="1"/>
          </p:cNvSpPr>
          <p:nvPr/>
        </p:nvSpPr>
        <p:spPr bwMode="auto">
          <a:xfrm>
            <a:off x="5334000" y="2514600"/>
            <a:ext cx="0" cy="609600"/>
          </a:xfrm>
          <a:prstGeom prst="line">
            <a:avLst/>
          </a:prstGeom>
          <a:noFill/>
          <a:ln w="317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i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ＭＳ Ｐゴシック" charset="0"/>
            </a:endParaRPr>
          </a:p>
        </p:txBody>
      </p:sp>
      <p:sp>
        <p:nvSpPr>
          <p:cNvPr id="684049" name="Line 17"/>
          <p:cNvSpPr>
            <a:spLocks noChangeShapeType="1"/>
          </p:cNvSpPr>
          <p:nvPr/>
        </p:nvSpPr>
        <p:spPr bwMode="auto">
          <a:xfrm>
            <a:off x="5334000" y="1371600"/>
            <a:ext cx="152400" cy="228600"/>
          </a:xfrm>
          <a:prstGeom prst="line">
            <a:avLst/>
          </a:prstGeom>
          <a:noFill/>
          <a:ln w="317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i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ＭＳ Ｐゴシック" charset="0"/>
            </a:endParaRPr>
          </a:p>
        </p:txBody>
      </p:sp>
      <p:sp>
        <p:nvSpPr>
          <p:cNvPr id="684050" name="Line 18"/>
          <p:cNvSpPr>
            <a:spLocks noChangeShapeType="1"/>
          </p:cNvSpPr>
          <p:nvPr/>
        </p:nvSpPr>
        <p:spPr bwMode="auto">
          <a:xfrm flipV="1">
            <a:off x="5334000" y="2895600"/>
            <a:ext cx="228600" cy="228600"/>
          </a:xfrm>
          <a:prstGeom prst="line">
            <a:avLst/>
          </a:prstGeom>
          <a:noFill/>
          <a:ln w="317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i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ＭＳ Ｐゴシック" charset="0"/>
            </a:endParaRPr>
          </a:p>
        </p:txBody>
      </p:sp>
      <p:sp>
        <p:nvSpPr>
          <p:cNvPr id="684051" name="Line 19"/>
          <p:cNvSpPr>
            <a:spLocks noChangeShapeType="1"/>
          </p:cNvSpPr>
          <p:nvPr/>
        </p:nvSpPr>
        <p:spPr bwMode="auto">
          <a:xfrm flipV="1">
            <a:off x="5486400" y="838200"/>
            <a:ext cx="0" cy="762000"/>
          </a:xfrm>
          <a:prstGeom prst="line">
            <a:avLst/>
          </a:prstGeom>
          <a:noFill/>
          <a:ln w="3175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i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ＭＳ Ｐゴシック" charset="0"/>
            </a:endParaRPr>
          </a:p>
        </p:txBody>
      </p:sp>
      <p:sp>
        <p:nvSpPr>
          <p:cNvPr id="684052" name="Line 20"/>
          <p:cNvSpPr>
            <a:spLocks noChangeShapeType="1"/>
          </p:cNvSpPr>
          <p:nvPr/>
        </p:nvSpPr>
        <p:spPr bwMode="auto">
          <a:xfrm>
            <a:off x="5562600" y="2895600"/>
            <a:ext cx="0" cy="762000"/>
          </a:xfrm>
          <a:prstGeom prst="line">
            <a:avLst/>
          </a:prstGeom>
          <a:noFill/>
          <a:ln w="31750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i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ＭＳ Ｐゴシック" charset="0"/>
            </a:endParaRPr>
          </a:p>
        </p:txBody>
      </p:sp>
      <p:sp>
        <p:nvSpPr>
          <p:cNvPr id="684053" name="Line 21"/>
          <p:cNvSpPr>
            <a:spLocks noChangeShapeType="1"/>
          </p:cNvSpPr>
          <p:nvPr/>
        </p:nvSpPr>
        <p:spPr bwMode="auto">
          <a:xfrm rot="120000">
            <a:off x="4791075" y="4365625"/>
            <a:ext cx="219075" cy="171450"/>
          </a:xfrm>
          <a:prstGeom prst="line">
            <a:avLst/>
          </a:prstGeom>
          <a:noFill/>
          <a:ln w="57150">
            <a:solidFill>
              <a:srgbClr val="29292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i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ＭＳ Ｐゴシック" charset="0"/>
            </a:endParaRPr>
          </a:p>
        </p:txBody>
      </p:sp>
      <p:sp>
        <p:nvSpPr>
          <p:cNvPr id="684054" name="Line 22"/>
          <p:cNvSpPr>
            <a:spLocks noChangeShapeType="1"/>
          </p:cNvSpPr>
          <p:nvPr/>
        </p:nvSpPr>
        <p:spPr bwMode="auto">
          <a:xfrm rot="120000" flipH="1">
            <a:off x="4800600" y="4343400"/>
            <a:ext cx="203200" cy="228600"/>
          </a:xfrm>
          <a:prstGeom prst="line">
            <a:avLst/>
          </a:prstGeom>
          <a:noFill/>
          <a:ln w="57150">
            <a:solidFill>
              <a:srgbClr val="29292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i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ＭＳ Ｐゴシック" charset="0"/>
            </a:endParaRPr>
          </a:p>
        </p:txBody>
      </p:sp>
      <p:sp>
        <p:nvSpPr>
          <p:cNvPr id="684055" name="Line 23"/>
          <p:cNvSpPr>
            <a:spLocks noChangeShapeType="1"/>
          </p:cNvSpPr>
          <p:nvPr/>
        </p:nvSpPr>
        <p:spPr bwMode="auto">
          <a:xfrm rot="120000">
            <a:off x="2978150" y="2613025"/>
            <a:ext cx="219075" cy="171450"/>
          </a:xfrm>
          <a:prstGeom prst="line">
            <a:avLst/>
          </a:prstGeom>
          <a:noFill/>
          <a:ln w="57150">
            <a:solidFill>
              <a:srgbClr val="29292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i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ＭＳ Ｐゴシック" charset="0"/>
            </a:endParaRPr>
          </a:p>
        </p:txBody>
      </p:sp>
      <p:sp>
        <p:nvSpPr>
          <p:cNvPr id="684056" name="Line 24"/>
          <p:cNvSpPr>
            <a:spLocks noChangeShapeType="1"/>
          </p:cNvSpPr>
          <p:nvPr/>
        </p:nvSpPr>
        <p:spPr bwMode="auto">
          <a:xfrm rot="120000" flipH="1">
            <a:off x="2971800" y="2590800"/>
            <a:ext cx="219075" cy="255588"/>
          </a:xfrm>
          <a:prstGeom prst="line">
            <a:avLst/>
          </a:prstGeom>
          <a:noFill/>
          <a:ln w="57150">
            <a:solidFill>
              <a:srgbClr val="29292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i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ＭＳ Ｐゴシック" charset="0"/>
            </a:endParaRPr>
          </a:p>
        </p:txBody>
      </p:sp>
      <p:sp>
        <p:nvSpPr>
          <p:cNvPr id="684057" name="Line 25"/>
          <p:cNvSpPr>
            <a:spLocks noChangeShapeType="1"/>
          </p:cNvSpPr>
          <p:nvPr/>
        </p:nvSpPr>
        <p:spPr bwMode="auto">
          <a:xfrm rot="120000">
            <a:off x="3892550" y="2613025"/>
            <a:ext cx="219075" cy="171450"/>
          </a:xfrm>
          <a:prstGeom prst="line">
            <a:avLst/>
          </a:prstGeom>
          <a:noFill/>
          <a:ln w="57150">
            <a:solidFill>
              <a:srgbClr val="29292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i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ＭＳ Ｐゴシック" charset="0"/>
            </a:endParaRPr>
          </a:p>
        </p:txBody>
      </p:sp>
      <p:sp>
        <p:nvSpPr>
          <p:cNvPr id="684058" name="Line 26"/>
          <p:cNvSpPr>
            <a:spLocks noChangeShapeType="1"/>
          </p:cNvSpPr>
          <p:nvPr/>
        </p:nvSpPr>
        <p:spPr bwMode="auto">
          <a:xfrm rot="120000" flipH="1">
            <a:off x="3886200" y="2590800"/>
            <a:ext cx="219075" cy="255588"/>
          </a:xfrm>
          <a:prstGeom prst="line">
            <a:avLst/>
          </a:prstGeom>
          <a:noFill/>
          <a:ln w="57150">
            <a:solidFill>
              <a:srgbClr val="29292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i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ＭＳ Ｐゴシック" charset="0"/>
            </a:endParaRPr>
          </a:p>
        </p:txBody>
      </p:sp>
      <p:sp>
        <p:nvSpPr>
          <p:cNvPr id="684059" name="Line 27"/>
          <p:cNvSpPr>
            <a:spLocks noChangeShapeType="1"/>
          </p:cNvSpPr>
          <p:nvPr/>
        </p:nvSpPr>
        <p:spPr bwMode="auto">
          <a:xfrm rot="120000">
            <a:off x="4787900" y="2611438"/>
            <a:ext cx="239713" cy="206375"/>
          </a:xfrm>
          <a:prstGeom prst="line">
            <a:avLst/>
          </a:prstGeom>
          <a:noFill/>
          <a:ln w="57150">
            <a:solidFill>
              <a:srgbClr val="29292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i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ＭＳ Ｐゴシック" charset="0"/>
            </a:endParaRPr>
          </a:p>
        </p:txBody>
      </p:sp>
      <p:sp>
        <p:nvSpPr>
          <p:cNvPr id="684060" name="Line 28"/>
          <p:cNvSpPr>
            <a:spLocks noChangeShapeType="1"/>
          </p:cNvSpPr>
          <p:nvPr/>
        </p:nvSpPr>
        <p:spPr bwMode="auto">
          <a:xfrm rot="120000" flipH="1">
            <a:off x="4784725" y="2590800"/>
            <a:ext cx="219075" cy="255588"/>
          </a:xfrm>
          <a:prstGeom prst="line">
            <a:avLst/>
          </a:prstGeom>
          <a:noFill/>
          <a:ln w="57150">
            <a:solidFill>
              <a:srgbClr val="29292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i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ＭＳ Ｐゴシック" charset="0"/>
            </a:endParaRPr>
          </a:p>
        </p:txBody>
      </p:sp>
      <p:sp>
        <p:nvSpPr>
          <p:cNvPr id="684061" name="Line 29"/>
          <p:cNvSpPr>
            <a:spLocks noChangeShapeType="1"/>
          </p:cNvSpPr>
          <p:nvPr/>
        </p:nvSpPr>
        <p:spPr bwMode="auto">
          <a:xfrm rot="120000">
            <a:off x="3962400" y="4381500"/>
            <a:ext cx="225425" cy="190500"/>
          </a:xfrm>
          <a:prstGeom prst="line">
            <a:avLst/>
          </a:prstGeom>
          <a:noFill/>
          <a:ln w="57150">
            <a:solidFill>
              <a:srgbClr val="29292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i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ＭＳ Ｐゴシック" charset="0"/>
            </a:endParaRPr>
          </a:p>
        </p:txBody>
      </p:sp>
      <p:sp>
        <p:nvSpPr>
          <p:cNvPr id="684062" name="Line 30"/>
          <p:cNvSpPr>
            <a:spLocks noChangeShapeType="1"/>
          </p:cNvSpPr>
          <p:nvPr/>
        </p:nvSpPr>
        <p:spPr bwMode="auto">
          <a:xfrm rot="120000" flipH="1">
            <a:off x="3886200" y="4343400"/>
            <a:ext cx="219075" cy="255588"/>
          </a:xfrm>
          <a:prstGeom prst="line">
            <a:avLst/>
          </a:prstGeom>
          <a:noFill/>
          <a:ln w="57150">
            <a:solidFill>
              <a:srgbClr val="29292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i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ＭＳ Ｐゴシック" charset="0"/>
            </a:endParaRPr>
          </a:p>
        </p:txBody>
      </p:sp>
      <p:sp>
        <p:nvSpPr>
          <p:cNvPr id="684063" name="Text Box 31"/>
          <p:cNvSpPr txBox="1">
            <a:spLocks noChangeArrowheads="1"/>
          </p:cNvSpPr>
          <p:nvPr/>
        </p:nvSpPr>
        <p:spPr bwMode="auto">
          <a:xfrm>
            <a:off x="3124200" y="3505200"/>
            <a:ext cx="914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FF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400" b="1">
                <a:solidFill>
                  <a:srgbClr val="292929"/>
                </a:solidFill>
                <a:latin typeface="Symbol" charset="0"/>
                <a:ea typeface="ＭＳ Ｐゴシック" charset="0"/>
              </a:rPr>
              <a:t>n</a:t>
            </a:r>
            <a:r>
              <a:rPr lang="en-US" sz="4400" b="1" baseline="-25000">
                <a:solidFill>
                  <a:srgbClr val="292929"/>
                </a:solidFill>
                <a:latin typeface="Times New Roman" charset="0"/>
                <a:ea typeface="ＭＳ Ｐゴシック" charset="0"/>
              </a:rPr>
              <a:t>e</a:t>
            </a:r>
            <a:endParaRPr lang="en-US" sz="4400" b="1">
              <a:solidFill>
                <a:srgbClr val="292929"/>
              </a:solidFill>
              <a:latin typeface="Times New Roman" charset="0"/>
              <a:ea typeface="ＭＳ Ｐゴシック" charset="0"/>
            </a:endParaRPr>
          </a:p>
        </p:txBody>
      </p:sp>
      <p:sp>
        <p:nvSpPr>
          <p:cNvPr id="684064" name="Text Box 32"/>
          <p:cNvSpPr txBox="1">
            <a:spLocks noChangeArrowheads="1"/>
          </p:cNvSpPr>
          <p:nvPr/>
        </p:nvSpPr>
        <p:spPr bwMode="auto">
          <a:xfrm>
            <a:off x="4038600" y="3505200"/>
            <a:ext cx="47783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FF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000" b="1">
                <a:solidFill>
                  <a:srgbClr val="292929"/>
                </a:solidFill>
                <a:latin typeface="Symbol" charset="0"/>
                <a:ea typeface="ＭＳ Ｐゴシック" charset="0"/>
              </a:rPr>
              <a:t>m</a:t>
            </a:r>
          </a:p>
        </p:txBody>
      </p:sp>
      <p:sp>
        <p:nvSpPr>
          <p:cNvPr id="684065" name="Text Box 33"/>
          <p:cNvSpPr txBox="1">
            <a:spLocks noChangeArrowheads="1"/>
          </p:cNvSpPr>
          <p:nvPr/>
        </p:nvSpPr>
        <p:spPr bwMode="auto">
          <a:xfrm>
            <a:off x="5013325" y="3505200"/>
            <a:ext cx="3968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FF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000" b="1">
                <a:solidFill>
                  <a:srgbClr val="292929"/>
                </a:solidFill>
                <a:latin typeface="Symbol" charset="0"/>
                <a:ea typeface="ＭＳ Ｐゴシック" charset="0"/>
              </a:rPr>
              <a:t>t</a:t>
            </a:r>
            <a:endParaRPr lang="en-US" sz="4000" b="1">
              <a:solidFill>
                <a:srgbClr val="292929"/>
              </a:solidFill>
              <a:latin typeface="Times New Roman" charset="0"/>
              <a:ea typeface="ＭＳ Ｐゴシック" charset="0"/>
            </a:endParaRPr>
          </a:p>
        </p:txBody>
      </p:sp>
      <p:sp>
        <p:nvSpPr>
          <p:cNvPr id="684066" name="Text Box 34"/>
          <p:cNvSpPr txBox="1">
            <a:spLocks noChangeArrowheads="1"/>
          </p:cNvSpPr>
          <p:nvPr/>
        </p:nvSpPr>
        <p:spPr bwMode="auto">
          <a:xfrm>
            <a:off x="4038600" y="4572000"/>
            <a:ext cx="6477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FF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000" b="1">
                <a:solidFill>
                  <a:srgbClr val="292929"/>
                </a:solidFill>
                <a:latin typeface="Symbol" charset="0"/>
                <a:ea typeface="ＭＳ Ｐゴシック" charset="0"/>
              </a:rPr>
              <a:t>n</a:t>
            </a:r>
            <a:r>
              <a:rPr lang="en-US" sz="4000" b="1" baseline="-25000">
                <a:solidFill>
                  <a:srgbClr val="292929"/>
                </a:solidFill>
                <a:latin typeface="Symbol" charset="0"/>
                <a:ea typeface="ＭＳ Ｐゴシック" charset="0"/>
              </a:rPr>
              <a:t>m</a:t>
            </a:r>
            <a:endParaRPr lang="en-US" sz="4000" b="1">
              <a:solidFill>
                <a:srgbClr val="292929"/>
              </a:solidFill>
              <a:latin typeface="Times New Roman" charset="0"/>
              <a:ea typeface="ＭＳ Ｐゴシック" charset="0"/>
            </a:endParaRPr>
          </a:p>
        </p:txBody>
      </p:sp>
      <p:sp>
        <p:nvSpPr>
          <p:cNvPr id="684067" name="Text Box 35"/>
          <p:cNvSpPr txBox="1">
            <a:spLocks noChangeArrowheads="1"/>
          </p:cNvSpPr>
          <p:nvPr/>
        </p:nvSpPr>
        <p:spPr bwMode="auto">
          <a:xfrm>
            <a:off x="4962525" y="4575175"/>
            <a:ext cx="60007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FFCC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4000" b="1">
                <a:solidFill>
                  <a:srgbClr val="292929"/>
                </a:solidFill>
                <a:latin typeface="Symbol" charset="0"/>
                <a:ea typeface="ＭＳ Ｐゴシック" charset="0"/>
              </a:rPr>
              <a:t>n</a:t>
            </a:r>
            <a:r>
              <a:rPr lang="en-US" sz="4000" b="1" baseline="-25000">
                <a:solidFill>
                  <a:srgbClr val="292929"/>
                </a:solidFill>
                <a:latin typeface="Symbol" charset="0"/>
                <a:ea typeface="ＭＳ Ｐゴシック" charset="0"/>
              </a:rPr>
              <a:t>t</a:t>
            </a:r>
            <a:endParaRPr lang="en-US" sz="4000" b="1">
              <a:solidFill>
                <a:srgbClr val="292929"/>
              </a:solidFill>
              <a:latin typeface="Symbol" charset="0"/>
              <a:ea typeface="ＭＳ Ｐゴシック" charset="0"/>
            </a:endParaRPr>
          </a:p>
        </p:txBody>
      </p:sp>
      <p:sp>
        <p:nvSpPr>
          <p:cNvPr id="684068" name="Text Box 36"/>
          <p:cNvSpPr txBox="1">
            <a:spLocks noChangeArrowheads="1"/>
          </p:cNvSpPr>
          <p:nvPr/>
        </p:nvSpPr>
        <p:spPr bwMode="auto">
          <a:xfrm>
            <a:off x="6145213" y="5826125"/>
            <a:ext cx="2617787" cy="6508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5400" b="1" baseline="-25000">
              <a:solidFill>
                <a:srgbClr val="000000"/>
              </a:solidFill>
              <a:latin typeface="Symbol" charset="0"/>
              <a:ea typeface="ＭＳ Ｐゴシック" charset="0"/>
            </a:endParaRPr>
          </a:p>
        </p:txBody>
      </p:sp>
      <p:graphicFrame>
        <p:nvGraphicFramePr>
          <p:cNvPr id="684069" name="Object 37"/>
          <p:cNvGraphicFramePr>
            <a:graphicFrameLocks noChangeAspect="1"/>
          </p:cNvGraphicFramePr>
          <p:nvPr/>
        </p:nvGraphicFramePr>
        <p:xfrm>
          <a:off x="736600" y="2057400"/>
          <a:ext cx="1397000" cy="165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11" name="Equation" r:id="rId6" imgW="279360" imgH="330120" progId="Equation.3">
                  <p:embed/>
                </p:oleObj>
              </mc:Choice>
              <mc:Fallback>
                <p:oleObj name="Equation" r:id="rId6" imgW="279360" imgH="3301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6600" y="2057400"/>
                        <a:ext cx="1397000" cy="16510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4070" name="Object 38"/>
          <p:cNvGraphicFramePr>
            <a:graphicFrameLocks noChangeAspect="1"/>
          </p:cNvGraphicFramePr>
          <p:nvPr/>
        </p:nvGraphicFramePr>
        <p:xfrm>
          <a:off x="6751638" y="2209800"/>
          <a:ext cx="1630362" cy="281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12" name="Equation" r:id="rId8" imgW="469800" imgH="812520" progId="Equation.3">
                  <p:embed/>
                </p:oleObj>
              </mc:Choice>
              <mc:Fallback>
                <p:oleObj name="Equation" r:id="rId8" imgW="469800" imgH="8125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51638" y="2209800"/>
                        <a:ext cx="1630362" cy="28194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4071" name="Object 39"/>
          <p:cNvGraphicFramePr>
            <a:graphicFrameLocks noChangeAspect="1"/>
          </p:cNvGraphicFramePr>
          <p:nvPr/>
        </p:nvGraphicFramePr>
        <p:xfrm>
          <a:off x="6108700" y="5729288"/>
          <a:ext cx="2654300" cy="823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13" name="Equation" r:id="rId10" imgW="736560" imgH="228600" progId="Equation.3">
                  <p:embed/>
                </p:oleObj>
              </mc:Choice>
              <mc:Fallback>
                <p:oleObj name="Equation" r:id="rId10" imgW="73656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08700" y="5729288"/>
                        <a:ext cx="2654300" cy="823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4072" name="Object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3289981"/>
              </p:ext>
            </p:extLst>
          </p:nvPr>
        </p:nvGraphicFramePr>
        <p:xfrm>
          <a:off x="138113" y="5484813"/>
          <a:ext cx="5002212" cy="1314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14" name="Equation" r:id="rId12" imgW="2032000" imgH="533400" progId="Equation.3">
                  <p:embed/>
                </p:oleObj>
              </mc:Choice>
              <mc:Fallback>
                <p:oleObj name="Equation" r:id="rId12" imgW="2032000" imgH="533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113" y="5484813"/>
                        <a:ext cx="5002212" cy="13144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57832478"/>
      </p:ext>
    </p:extLst>
  </p:cSld>
  <p:clrMapOvr>
    <a:masterClrMapping/>
  </p:clrMapOvr>
  <p:transition xmlns:p14="http://schemas.microsoft.com/office/powerpoint/2010/main">
    <p:cover dir="u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5792445"/>
              </p:ext>
            </p:extLst>
          </p:nvPr>
        </p:nvGraphicFramePr>
        <p:xfrm>
          <a:off x="0" y="1588"/>
          <a:ext cx="9144000" cy="685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2" r:id="rId3" imgW="13549206" imgH="10158730" progId="">
                  <p:embed/>
                </p:oleObj>
              </mc:Choice>
              <mc:Fallback>
                <p:oleObj r:id="rId3" imgW="13549206" imgH="1015873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588"/>
                        <a:ext cx="9144000" cy="6856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0998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5888"/>
            <a:ext cx="9144000" cy="344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80998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3581400"/>
            <a:ext cx="6478588" cy="309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624705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07938" name="Object 2"/>
          <p:cNvGraphicFramePr>
            <a:graphicFrameLocks noChangeAspect="1"/>
          </p:cNvGraphicFramePr>
          <p:nvPr/>
        </p:nvGraphicFramePr>
        <p:xfrm>
          <a:off x="0" y="0"/>
          <a:ext cx="9144000" cy="6856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6" r:id="rId4" imgW="13549206" imgH="10158730" progId="">
                  <p:embed/>
                </p:oleObj>
              </mc:Choice>
              <mc:Fallback>
                <p:oleObj r:id="rId4" imgW="13549206" imgH="1015873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6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07939" name="AutoShape 3"/>
          <p:cNvSpPr>
            <a:spLocks noChangeArrowheads="1"/>
          </p:cNvSpPr>
          <p:nvPr/>
        </p:nvSpPr>
        <p:spPr bwMode="auto">
          <a:xfrm>
            <a:off x="2590800" y="990600"/>
            <a:ext cx="7543800" cy="6858000"/>
          </a:xfrm>
          <a:prstGeom prst="flowChartAlternateProcess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i="1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ＭＳ Ｐゴシック" charset="0"/>
            </a:endParaRPr>
          </a:p>
        </p:txBody>
      </p:sp>
      <p:pic>
        <p:nvPicPr>
          <p:cNvPr id="807940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165225"/>
            <a:ext cx="6096000" cy="565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807941" name="Text Box 5"/>
          <p:cNvSpPr txBox="1">
            <a:spLocks noChangeArrowheads="1"/>
          </p:cNvSpPr>
          <p:nvPr/>
        </p:nvSpPr>
        <p:spPr bwMode="auto">
          <a:xfrm>
            <a:off x="76200" y="76200"/>
            <a:ext cx="2101006" cy="52322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 err="1">
                <a:solidFill>
                  <a:srgbClr val="FFFFFF"/>
                </a:solidFill>
                <a:latin typeface="Arial" charset="0"/>
                <a:ea typeface="ＭＳ Ｐゴシック" charset="0"/>
              </a:rPr>
              <a:t>muon</a:t>
            </a:r>
            <a:r>
              <a:rPr lang="en-US" sz="2800" dirty="0">
                <a:solidFill>
                  <a:srgbClr val="FFFFFF"/>
                </a:solidFill>
                <a:latin typeface="Arial" charset="0"/>
                <a:ea typeface="ＭＳ Ｐゴシック" charset="0"/>
              </a:rPr>
              <a:t> range</a:t>
            </a:r>
          </a:p>
        </p:txBody>
      </p:sp>
    </p:spTree>
    <p:extLst>
      <p:ext uri="{BB962C8B-B14F-4D97-AF65-F5344CB8AC3E}">
        <p14:creationId xmlns:p14="http://schemas.microsoft.com/office/powerpoint/2010/main" val="347362391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0922096"/>
              </p:ext>
            </p:extLst>
          </p:nvPr>
        </p:nvGraphicFramePr>
        <p:xfrm>
          <a:off x="0" y="1588"/>
          <a:ext cx="9144000" cy="685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46" r:id="rId4" imgW="13549206" imgH="10158730" progId="">
                  <p:embed/>
                </p:oleObj>
              </mc:Choice>
              <mc:Fallback>
                <p:oleObj r:id="rId4" imgW="13549206" imgH="1015873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588"/>
                        <a:ext cx="9144000" cy="6856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1012" name="Rectangle 4"/>
          <p:cNvSpPr>
            <a:spLocks noChangeArrowheads="1"/>
          </p:cNvSpPr>
          <p:nvPr/>
        </p:nvSpPr>
        <p:spPr bwMode="auto">
          <a:xfrm>
            <a:off x="0" y="4800600"/>
            <a:ext cx="9144000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4400" baseline="-25000">
              <a:solidFill>
                <a:srgbClr val="FFFFFF"/>
              </a:solidFill>
              <a:latin typeface="Symbol" charset="0"/>
              <a:ea typeface="ＭＳ Ｐゴシック" charset="0"/>
            </a:endParaRPr>
          </a:p>
        </p:txBody>
      </p:sp>
      <p:sp>
        <p:nvSpPr>
          <p:cNvPr id="811013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151057" y="152401"/>
            <a:ext cx="4304874" cy="738852"/>
          </a:xfrm>
          <a:solidFill>
            <a:schemeClr val="tx1">
              <a:lumMod val="65000"/>
              <a:lumOff val="35000"/>
            </a:schemeClr>
          </a:solidFill>
          <a:ln/>
          <a:extLst/>
        </p:spPr>
        <p:txBody>
          <a:bodyPr/>
          <a:lstStyle/>
          <a:p>
            <a:r>
              <a:rPr lang="en-US" sz="2800" dirty="0">
                <a:solidFill>
                  <a:srgbClr val="FFFFFF"/>
                </a:solidFill>
                <a:latin typeface="Arial" charset="0"/>
              </a:rPr>
              <a:t>neutrino and </a:t>
            </a:r>
            <a:r>
              <a:rPr lang="en-US" sz="2800" dirty="0" err="1">
                <a:solidFill>
                  <a:srgbClr val="FFFFFF"/>
                </a:solidFill>
                <a:latin typeface="Arial" charset="0"/>
              </a:rPr>
              <a:t>muon</a:t>
            </a:r>
            <a:r>
              <a:rPr lang="en-US" sz="2800" dirty="0">
                <a:solidFill>
                  <a:srgbClr val="FFFFFF"/>
                </a:solidFill>
                <a:latin typeface="Arial" charset="0"/>
              </a:rPr>
              <a:t> area</a:t>
            </a:r>
            <a:endParaRPr lang="en-US" sz="2800" dirty="0">
              <a:latin typeface="Arial" charset="0"/>
            </a:endParaRPr>
          </a:p>
        </p:txBody>
      </p:sp>
      <p:graphicFrame>
        <p:nvGraphicFramePr>
          <p:cNvPr id="811014" name="Object 6"/>
          <p:cNvGraphicFramePr>
            <a:graphicFrameLocks noGrp="1" noChangeAspect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866978672"/>
              </p:ext>
            </p:extLst>
          </p:nvPr>
        </p:nvGraphicFramePr>
        <p:xfrm>
          <a:off x="609600" y="1754026"/>
          <a:ext cx="7629525" cy="2543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47" name="Equation" r:id="rId6" imgW="2209680" imgH="736560" progId="Equation.3">
                  <p:embed/>
                </p:oleObj>
              </mc:Choice>
              <mc:Fallback>
                <p:oleObj name="Equation" r:id="rId6" imgW="2209680" imgH="7365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754026"/>
                        <a:ext cx="7629525" cy="2543175"/>
                      </a:xfrm>
                      <a:prstGeom prst="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1015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7422953"/>
              </p:ext>
            </p:extLst>
          </p:nvPr>
        </p:nvGraphicFramePr>
        <p:xfrm>
          <a:off x="673418" y="5681093"/>
          <a:ext cx="3511273" cy="10109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48" name="Equation" r:id="rId8" imgW="838080" imgH="241200" progId="Equation.3">
                  <p:embed/>
                </p:oleObj>
              </mc:Choice>
              <mc:Fallback>
                <p:oleObj name="Equation" r:id="rId8" imgW="83808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418" y="5681093"/>
                        <a:ext cx="3511273" cy="101094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833282" y="5733380"/>
            <a:ext cx="3913902" cy="83099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rial"/>
                <a:cs typeface="Arial"/>
              </a:rPr>
              <a:t>correct for Earth absorption</a:t>
            </a:r>
          </a:p>
          <a:p>
            <a:r>
              <a:rPr lang="en-US" sz="2400" dirty="0" smtClean="0"/>
              <a:t>           </a:t>
            </a:r>
            <a:r>
              <a:rPr lang="en-US" sz="2400" dirty="0" err="1" smtClean="0"/>
              <a:t>hep-ph</a:t>
            </a:r>
            <a:r>
              <a:rPr lang="en-US" sz="2400" dirty="0" smtClean="0"/>
              <a:t>/0502223</a:t>
            </a:r>
            <a:endParaRPr lang="en-US" sz="2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86968151"/>
      </p:ext>
    </p:extLst>
  </p:cSld>
  <p:clrMapOvr>
    <a:masterClrMapping/>
  </p:clrMapOvr>
  <p:transition xmlns:p14="http://schemas.microsoft.com/office/powerpoint/2010/main">
    <p:randomBar dir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715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768351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6733217"/>
              </p:ext>
            </p:extLst>
          </p:nvPr>
        </p:nvGraphicFramePr>
        <p:xfrm>
          <a:off x="0" y="1588"/>
          <a:ext cx="9144000" cy="6856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52" r:id="rId4" imgW="13549206" imgH="10158730" progId="">
                  <p:embed/>
                </p:oleObj>
              </mc:Choice>
              <mc:Fallback>
                <p:oleObj r:id="rId4" imgW="13549206" imgH="1015873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588"/>
                        <a:ext cx="9144000" cy="6856412"/>
                      </a:xfrm>
                      <a:prstGeom prst="rect">
                        <a:avLst/>
                      </a:prstGeom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7347" name="Text Box 3"/>
          <p:cNvSpPr txBox="1">
            <a:spLocks noChangeArrowheads="1"/>
          </p:cNvSpPr>
          <p:nvPr/>
        </p:nvSpPr>
        <p:spPr bwMode="auto">
          <a:xfrm>
            <a:off x="163122" y="152400"/>
            <a:ext cx="6127199" cy="52322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sz="2800" dirty="0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rPr>
              <a:t>effective telescope area at 100 </a:t>
            </a:r>
            <a:r>
              <a:rPr lang="en-US" sz="2800" dirty="0" err="1">
                <a:solidFill>
                  <a:srgbClr val="FFFFFF"/>
                </a:solidFill>
                <a:latin typeface="Arial"/>
                <a:ea typeface="ＭＳ Ｐゴシック" charset="0"/>
                <a:cs typeface="Arial"/>
              </a:rPr>
              <a:t>TeV</a:t>
            </a:r>
            <a:endParaRPr lang="en-US" sz="2800" dirty="0">
              <a:solidFill>
                <a:srgbClr val="FFFFFF"/>
              </a:solidFill>
              <a:latin typeface="Arial"/>
              <a:ea typeface="ＭＳ Ｐゴシック" charset="0"/>
              <a:cs typeface="Arial"/>
            </a:endParaRPr>
          </a:p>
        </p:txBody>
      </p:sp>
      <p:sp>
        <p:nvSpPr>
          <p:cNvPr id="697348" name="Rectangle 4"/>
          <p:cNvSpPr>
            <a:spLocks noChangeArrowheads="1"/>
          </p:cNvSpPr>
          <p:nvPr/>
        </p:nvSpPr>
        <p:spPr bwMode="auto">
          <a:xfrm>
            <a:off x="1277395" y="3048000"/>
            <a:ext cx="6655797" cy="310854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2800" dirty="0">
                <a:solidFill>
                  <a:srgbClr val="FFFFFF"/>
                </a:solidFill>
                <a:latin typeface="Arial" charset="0"/>
                <a:ea typeface="ＭＳ Ｐゴシック" charset="0"/>
              </a:rPr>
              <a:t> AMANDA ~ ANTARES ~ (1- 5) m</a:t>
            </a:r>
            <a:r>
              <a:rPr lang="en-US" sz="2800" baseline="30000" dirty="0">
                <a:solidFill>
                  <a:srgbClr val="FFFFFF"/>
                </a:solidFill>
                <a:latin typeface="Arial" charset="0"/>
                <a:ea typeface="ＭＳ Ｐゴシック" charset="0"/>
              </a:rPr>
              <a:t>2</a:t>
            </a:r>
          </a:p>
          <a:p>
            <a:pPr algn="ctr" defTabSz="9144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2800" baseline="30000" dirty="0">
              <a:solidFill>
                <a:srgbClr val="FFFFFF"/>
              </a:solidFill>
              <a:latin typeface="Arial" charset="0"/>
              <a:ea typeface="ＭＳ Ｐゴシック" charset="0"/>
            </a:endParaRPr>
          </a:p>
          <a:p>
            <a:pPr algn="ctr" defTabSz="914400" fontAlgn="base">
              <a:spcBef>
                <a:spcPct val="20000"/>
              </a:spcBef>
              <a:spcAft>
                <a:spcPct val="0"/>
              </a:spcAft>
            </a:pPr>
            <a:endParaRPr lang="en-US" sz="2800" dirty="0">
              <a:solidFill>
                <a:srgbClr val="FFFFFF"/>
              </a:solidFill>
              <a:latin typeface="Arial" charset="0"/>
              <a:ea typeface="ＭＳ Ｐゴシック" charset="0"/>
            </a:endParaRPr>
          </a:p>
          <a:p>
            <a:pPr algn="ctr" defTabSz="9144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2800" dirty="0">
                <a:solidFill>
                  <a:srgbClr val="FFFFFF"/>
                </a:solidFill>
                <a:latin typeface="Arial" charset="0"/>
                <a:ea typeface="ＭＳ Ｐゴシック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al" charset="0"/>
                <a:ea typeface="ＭＳ Ｐゴシック" charset="0"/>
              </a:rPr>
              <a:t>IceCube</a:t>
            </a:r>
            <a:r>
              <a:rPr lang="en-US" sz="2800" dirty="0">
                <a:solidFill>
                  <a:srgbClr val="FFFFFF"/>
                </a:solidFill>
                <a:latin typeface="Arial" charset="0"/>
                <a:ea typeface="ＭＳ Ｐゴシック" charset="0"/>
              </a:rPr>
              <a:t> 22 strings     30 m</a:t>
            </a:r>
            <a:r>
              <a:rPr lang="en-US" sz="2800" baseline="30000" dirty="0">
                <a:solidFill>
                  <a:srgbClr val="FFFFFF"/>
                </a:solidFill>
                <a:latin typeface="Arial" charset="0"/>
                <a:ea typeface="ＭＳ Ｐゴシック" charset="0"/>
              </a:rPr>
              <a:t>2</a:t>
            </a:r>
          </a:p>
          <a:p>
            <a:pPr algn="ctr" defTabSz="9144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2800" baseline="30000" dirty="0">
              <a:solidFill>
                <a:srgbClr val="FFFFFF"/>
              </a:solidFill>
              <a:latin typeface="Arial" charset="0"/>
              <a:ea typeface="ＭＳ Ｐゴシック" charset="0"/>
            </a:endParaRPr>
          </a:p>
          <a:p>
            <a:pPr algn="ctr" defTabSz="9144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2800" baseline="30000" dirty="0">
              <a:solidFill>
                <a:srgbClr val="FFFFFF"/>
              </a:solidFill>
              <a:latin typeface="Arial" charset="0"/>
              <a:ea typeface="ＭＳ Ｐゴシック" charset="0"/>
            </a:endParaRPr>
          </a:p>
          <a:p>
            <a:pPr algn="ctr" defTabSz="9144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2800" dirty="0">
                <a:solidFill>
                  <a:srgbClr val="FFFFFF"/>
                </a:solidFill>
                <a:latin typeface="Arial" charset="0"/>
                <a:ea typeface="ＭＳ Ｐゴシック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latin typeface="Arial" charset="0"/>
                <a:ea typeface="ＭＳ Ｐゴシック" charset="0"/>
              </a:rPr>
              <a:t>IceCube</a:t>
            </a:r>
            <a:r>
              <a:rPr lang="en-US" sz="2800" dirty="0">
                <a:solidFill>
                  <a:srgbClr val="FFFFFF"/>
                </a:solidFill>
                <a:latin typeface="Arial" charset="0"/>
                <a:ea typeface="ＭＳ Ｐゴシック" charset="0"/>
              </a:rPr>
              <a:t> 80 strings      100 m</a:t>
            </a:r>
            <a:r>
              <a:rPr lang="en-US" sz="2800" baseline="30000" dirty="0">
                <a:solidFill>
                  <a:srgbClr val="FFFFFF"/>
                </a:solidFill>
                <a:latin typeface="Arial" charset="0"/>
                <a:ea typeface="ＭＳ Ｐゴシック" charset="0"/>
              </a:rPr>
              <a:t>2</a:t>
            </a:r>
          </a:p>
        </p:txBody>
      </p:sp>
      <p:graphicFrame>
        <p:nvGraphicFramePr>
          <p:cNvPr id="69735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0071072"/>
              </p:ext>
            </p:extLst>
          </p:nvPr>
        </p:nvGraphicFramePr>
        <p:xfrm>
          <a:off x="1280490" y="1179513"/>
          <a:ext cx="6645275" cy="1258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53" name="Equation" r:id="rId6" imgW="2412720" imgH="457200" progId="Equation.3">
                  <p:embed/>
                </p:oleObj>
              </mc:Choice>
              <mc:Fallback>
                <p:oleObj name="Equation" r:id="rId6" imgW="241272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0490" y="1179513"/>
                        <a:ext cx="6645275" cy="1258887"/>
                      </a:xfrm>
                      <a:prstGeom prst="rect">
                        <a:avLst/>
                      </a:prstGeom>
                      <a:solidFill>
                        <a:schemeClr val="bg1">
                          <a:lumMod val="85000"/>
                        </a:schemeClr>
                      </a:solidFill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5729277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7"/>
          <p:cNvGraphicFramePr>
            <a:graphicFrameLocks noChangeAspect="1"/>
          </p:cNvGraphicFramePr>
          <p:nvPr/>
        </p:nvGraphicFramePr>
        <p:xfrm>
          <a:off x="0" y="-228600"/>
          <a:ext cx="9525000" cy="7148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51" r:id="rId3" imgW="12215873" imgH="9168254" progId="">
                  <p:embed/>
                </p:oleObj>
              </mc:Choice>
              <mc:Fallback>
                <p:oleObj r:id="rId3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228600"/>
                        <a:ext cx="9525000" cy="7148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6" name="Rectangle 2"/>
          <p:cNvSpPr>
            <a:spLocks noGrp="1"/>
          </p:cNvSpPr>
          <p:nvPr>
            <p:ph type="title"/>
          </p:nvPr>
        </p:nvSpPr>
        <p:spPr>
          <a:xfrm>
            <a:off x="76200" y="-304800"/>
            <a:ext cx="8229600" cy="1143000"/>
          </a:xfrm>
        </p:spPr>
        <p:txBody>
          <a:bodyPr/>
          <a:lstStyle/>
          <a:p>
            <a:pPr algn="l" eaLnBrk="1" hangingPunct="1"/>
            <a:r>
              <a:rPr lang="en-US" sz="4000">
                <a:latin typeface="Calibri" charset="0"/>
              </a:rPr>
              <a:t>definitions</a:t>
            </a:r>
          </a:p>
        </p:txBody>
      </p:sp>
      <p:graphicFrame>
        <p:nvGraphicFramePr>
          <p:cNvPr id="3075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2353663"/>
              </p:ext>
            </p:extLst>
          </p:nvPr>
        </p:nvGraphicFramePr>
        <p:xfrm>
          <a:off x="909638" y="1217613"/>
          <a:ext cx="7572375" cy="5364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52" name="Equation" r:id="rId5" imgW="3962400" imgH="2806700" progId="Equation.3">
                  <p:embed/>
                </p:oleObj>
              </mc:Choice>
              <mc:Fallback>
                <p:oleObj name="Equation" r:id="rId5" imgW="3962400" imgH="2806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9638" y="1217613"/>
                        <a:ext cx="7572375" cy="5364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1007546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2" descr="4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8243" name="Text Box 3"/>
          <p:cNvSpPr txBox="1">
            <a:spLocks noChangeArrowheads="1"/>
          </p:cNvSpPr>
          <p:nvPr/>
        </p:nvSpPr>
        <p:spPr bwMode="auto">
          <a:xfrm>
            <a:off x="53975" y="139700"/>
            <a:ext cx="3292475" cy="234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FFFFFF"/>
                </a:solidFill>
                <a:cs typeface="ＭＳ Ｐゴシック" charset="0"/>
              </a:rPr>
              <a:t>collapse of massive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FFFFFF"/>
                </a:solidFill>
                <a:cs typeface="ＭＳ Ｐゴシック" charset="0"/>
              </a:rPr>
              <a:t>star produces a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FFFFFF"/>
              </a:solidFill>
              <a:latin typeface="Lucida Grande" charset="0"/>
              <a:cs typeface="ＭＳ Ｐゴシック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200" b="1">
                <a:solidFill>
                  <a:srgbClr val="FFFFFF"/>
                </a:solidFill>
                <a:cs typeface="ＭＳ Ｐゴシック" charset="0"/>
              </a:rPr>
              <a:t>gamma ray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200" b="1">
                <a:solidFill>
                  <a:srgbClr val="FFFFFF"/>
                </a:solidFill>
                <a:cs typeface="ＭＳ Ｐゴシック" charset="0"/>
              </a:rPr>
              <a:t>burst</a:t>
            </a:r>
          </a:p>
        </p:txBody>
      </p:sp>
      <p:sp>
        <p:nvSpPr>
          <p:cNvPr id="138244" name="Rectangle 4"/>
          <p:cNvSpPr>
            <a:spLocks noChangeArrowheads="1"/>
          </p:cNvSpPr>
          <p:nvPr/>
        </p:nvSpPr>
        <p:spPr bwMode="auto">
          <a:xfrm>
            <a:off x="5334000" y="3478213"/>
            <a:ext cx="4648200" cy="383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sz="240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shocks produced</a:t>
            </a:r>
          </a:p>
          <a:p>
            <a:pPr algn="ctr"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sz="240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in the outflow of</a:t>
            </a:r>
          </a:p>
          <a:p>
            <a:pPr algn="ctr"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sz="240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the spinning</a:t>
            </a:r>
          </a:p>
          <a:p>
            <a:pPr algn="ctr"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sz="240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black hole:</a:t>
            </a:r>
          </a:p>
          <a:p>
            <a:pPr algn="ctr"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sz="240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electrons (and</a:t>
            </a:r>
          </a:p>
          <a:p>
            <a:pPr algn="ctr"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sz="240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protons ?)</a:t>
            </a:r>
          </a:p>
          <a:p>
            <a:pPr algn="ctr" defTabSz="914400" fontAlgn="base">
              <a:spcBef>
                <a:spcPct val="50000"/>
              </a:spcBef>
              <a:spcAft>
                <a:spcPct val="0"/>
              </a:spcAft>
            </a:pPr>
            <a:endParaRPr lang="en-US" sz="2800" b="1">
              <a:solidFill>
                <a:srgbClr val="FFFFFF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8245" name="Line 5"/>
          <p:cNvSpPr>
            <a:spLocks noChangeShapeType="1"/>
          </p:cNvSpPr>
          <p:nvPr/>
        </p:nvSpPr>
        <p:spPr bwMode="auto">
          <a:xfrm flipV="1">
            <a:off x="2438400" y="1676400"/>
            <a:ext cx="990600" cy="10668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38246" name="Line 6"/>
          <p:cNvSpPr>
            <a:spLocks noChangeShapeType="1"/>
          </p:cNvSpPr>
          <p:nvPr/>
        </p:nvSpPr>
        <p:spPr bwMode="auto">
          <a:xfrm flipH="1">
            <a:off x="304800" y="3276600"/>
            <a:ext cx="1600200" cy="17526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38247" name="Rectangle 7"/>
          <p:cNvSpPr>
            <a:spLocks noChangeArrowheads="1"/>
          </p:cNvSpPr>
          <p:nvPr/>
        </p:nvSpPr>
        <p:spPr bwMode="auto">
          <a:xfrm>
            <a:off x="152400" y="2736850"/>
            <a:ext cx="32162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spinning black hole</a:t>
            </a:r>
          </a:p>
        </p:txBody>
      </p:sp>
      <p:sp>
        <p:nvSpPr>
          <p:cNvPr id="138248" name="Rectangle 8"/>
          <p:cNvSpPr>
            <a:spLocks noChangeArrowheads="1"/>
          </p:cNvSpPr>
          <p:nvPr/>
        </p:nvSpPr>
        <p:spPr bwMode="auto">
          <a:xfrm>
            <a:off x="457200" y="1371600"/>
            <a:ext cx="2514600" cy="11430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grpSp>
        <p:nvGrpSpPr>
          <p:cNvPr id="138249" name="Group 4"/>
          <p:cNvGrpSpPr>
            <a:grpSpLocks/>
          </p:cNvGrpSpPr>
          <p:nvPr/>
        </p:nvGrpSpPr>
        <p:grpSpPr bwMode="auto">
          <a:xfrm>
            <a:off x="-381000" y="4560888"/>
            <a:ext cx="2808288" cy="2449512"/>
            <a:chOff x="3016" y="799"/>
            <a:chExt cx="1769" cy="1543"/>
          </a:xfrm>
        </p:grpSpPr>
        <p:sp>
          <p:nvSpPr>
            <p:cNvPr id="138251" name="AutoShape 5"/>
            <p:cNvSpPr>
              <a:spLocks noChangeArrowheads="1"/>
            </p:cNvSpPr>
            <p:nvPr/>
          </p:nvSpPr>
          <p:spPr bwMode="auto">
            <a:xfrm rot="-2292378">
              <a:off x="3016" y="1933"/>
              <a:ext cx="635" cy="409"/>
            </a:xfrm>
            <a:prstGeom prst="leftArrow">
              <a:avLst>
                <a:gd name="adj1" fmla="val 50000"/>
                <a:gd name="adj2" fmla="val 38814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38252" name="AutoShape 6"/>
            <p:cNvSpPr>
              <a:spLocks noChangeArrowheads="1"/>
            </p:cNvSpPr>
            <p:nvPr/>
          </p:nvSpPr>
          <p:spPr bwMode="auto">
            <a:xfrm rot="-9217088">
              <a:off x="4150" y="799"/>
              <a:ext cx="635" cy="409"/>
            </a:xfrm>
            <a:prstGeom prst="leftArrow">
              <a:avLst>
                <a:gd name="adj1" fmla="val 50000"/>
                <a:gd name="adj2" fmla="val 38814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138250" name="Text Box 12"/>
          <p:cNvSpPr txBox="1">
            <a:spLocks noChangeArrowheads="1"/>
          </p:cNvSpPr>
          <p:nvPr/>
        </p:nvSpPr>
        <p:spPr bwMode="auto">
          <a:xfrm>
            <a:off x="-304800" y="5943600"/>
            <a:ext cx="1447800" cy="1190625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srgbClr val="000000"/>
              </a:solidFill>
              <a:cs typeface="ＭＳ Ｐゴシック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srgbClr val="000000"/>
              </a:solidFill>
              <a:cs typeface="ＭＳ Ｐゴシック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srgbClr val="000000"/>
              </a:solidFill>
              <a:cs typeface="ＭＳ Ｐゴシック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srgbClr val="000000"/>
              </a:solidFill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376739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8449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5915980"/>
              </p:ext>
            </p:extLst>
          </p:nvPr>
        </p:nvGraphicFramePr>
        <p:xfrm>
          <a:off x="-80091" y="-4763"/>
          <a:ext cx="9376234" cy="70370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2" r:id="rId3" imgW="12215873" imgH="9168254" progId="">
                  <p:embed/>
                </p:oleObj>
              </mc:Choice>
              <mc:Fallback>
                <p:oleObj r:id="rId3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80091" y="-4763"/>
                        <a:ext cx="9376234" cy="703705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8450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3031552"/>
              </p:ext>
            </p:extLst>
          </p:nvPr>
        </p:nvGraphicFramePr>
        <p:xfrm>
          <a:off x="3031108" y="2743200"/>
          <a:ext cx="4445000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3" name="Equation" r:id="rId5" imgW="952087" imgH="228501" progId="Equation.3">
                  <p:embed/>
                </p:oleObj>
              </mc:Choice>
              <mc:Fallback>
                <p:oleObj name="Equation" r:id="rId5" imgW="952087" imgH="228501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100000"/>
                        <a:grayscl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31108" y="2743200"/>
                        <a:ext cx="4445000" cy="1066800"/>
                      </a:xfrm>
                      <a:prstGeom prst="rect">
                        <a:avLst/>
                      </a:prstGeom>
                      <a:solidFill>
                        <a:schemeClr val="bg1">
                          <a:lumMod val="6500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88451" name="Straight Arrow Connector 4"/>
          <p:cNvCxnSpPr>
            <a:cxnSpLocks noChangeShapeType="1"/>
          </p:cNvCxnSpPr>
          <p:nvPr/>
        </p:nvCxnSpPr>
        <p:spPr bwMode="auto">
          <a:xfrm>
            <a:off x="5799708" y="3886200"/>
            <a:ext cx="0" cy="990600"/>
          </a:xfrm>
          <a:prstGeom prst="straightConnector1">
            <a:avLst/>
          </a:prstGeom>
          <a:noFill/>
          <a:ln w="57150">
            <a:solidFill>
              <a:schemeClr val="bg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88452" name="Straight Arrow Connector 6"/>
          <p:cNvCxnSpPr>
            <a:cxnSpLocks noChangeShapeType="1"/>
          </p:cNvCxnSpPr>
          <p:nvPr/>
        </p:nvCxnSpPr>
        <p:spPr bwMode="auto">
          <a:xfrm flipV="1">
            <a:off x="6896940" y="1760148"/>
            <a:ext cx="0" cy="914400"/>
          </a:xfrm>
          <a:prstGeom prst="straightConnector1">
            <a:avLst/>
          </a:prstGeom>
          <a:noFill/>
          <a:ln w="57150">
            <a:solidFill>
              <a:schemeClr val="bg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8453" name="TextBox 8"/>
          <p:cNvSpPr txBox="1">
            <a:spLocks noChangeArrowheads="1"/>
          </p:cNvSpPr>
          <p:nvPr/>
        </p:nvSpPr>
        <p:spPr bwMode="auto">
          <a:xfrm>
            <a:off x="4787782" y="1228725"/>
            <a:ext cx="419688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rgbClr val="FFFFFF"/>
                </a:solidFill>
              </a:rPr>
              <a:t>decays to </a:t>
            </a:r>
            <a:r>
              <a:rPr lang="en-US" sz="2800" dirty="0" smtClean="0">
                <a:solidFill>
                  <a:srgbClr val="FFFFFF"/>
                </a:solidFill>
              </a:rPr>
              <a:t>a </a:t>
            </a:r>
            <a:r>
              <a:rPr lang="en-US" sz="2800" dirty="0" err="1" smtClean="0">
                <a:solidFill>
                  <a:srgbClr val="FFFFFF"/>
                </a:solidFill>
              </a:rPr>
              <a:t>PeV</a:t>
            </a:r>
            <a:r>
              <a:rPr lang="en-US" sz="2800" dirty="0" smtClean="0">
                <a:solidFill>
                  <a:srgbClr val="FFFFFF"/>
                </a:solidFill>
              </a:rPr>
              <a:t> </a:t>
            </a:r>
            <a:r>
              <a:rPr lang="en-US" sz="2800" dirty="0">
                <a:solidFill>
                  <a:srgbClr val="FFFFFF"/>
                </a:solidFill>
              </a:rPr>
              <a:t>neutrino</a:t>
            </a:r>
          </a:p>
        </p:txBody>
      </p:sp>
      <p:sp>
        <p:nvSpPr>
          <p:cNvPr id="488454" name="TextBox 9"/>
          <p:cNvSpPr txBox="1">
            <a:spLocks noChangeArrowheads="1"/>
          </p:cNvSpPr>
          <p:nvPr/>
        </p:nvSpPr>
        <p:spPr bwMode="auto">
          <a:xfrm>
            <a:off x="4038390" y="4886325"/>
            <a:ext cx="35417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rgbClr val="FFFFFF"/>
                </a:solidFill>
              </a:rPr>
              <a:t>decays to cosmic ray</a:t>
            </a:r>
          </a:p>
        </p:txBody>
      </p:sp>
      <p:sp>
        <p:nvSpPr>
          <p:cNvPr id="488455" name="TextBox 10"/>
          <p:cNvSpPr txBox="1">
            <a:spLocks noChangeArrowheads="1"/>
          </p:cNvSpPr>
          <p:nvPr/>
        </p:nvSpPr>
        <p:spPr bwMode="auto">
          <a:xfrm>
            <a:off x="455613" y="5791200"/>
            <a:ext cx="8167821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solidFill>
                  <a:srgbClr val="FFFFFF"/>
                </a:solidFill>
              </a:rPr>
              <a:t>GRB: one neutrino per cosmic ray </a:t>
            </a:r>
            <a:r>
              <a:rPr lang="en-US" sz="3200" dirty="0" smtClean="0">
                <a:solidFill>
                  <a:srgbClr val="FFFFFF"/>
                </a:solidFill>
              </a:rPr>
              <a:t>observed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200" dirty="0" smtClean="0">
                <a:solidFill>
                  <a:srgbClr val="FFFFFF"/>
                </a:solidFill>
              </a:rPr>
              <a:t>          ruled out by </a:t>
            </a:r>
            <a:r>
              <a:rPr lang="en-US" sz="3200" dirty="0" err="1" smtClean="0">
                <a:solidFill>
                  <a:srgbClr val="FFFFFF"/>
                </a:solidFill>
              </a:rPr>
              <a:t>IceCube</a:t>
            </a:r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8250" y="184538"/>
            <a:ext cx="1910750" cy="286232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00"/>
                </a:solidFill>
                <a:latin typeface="Times New Roman"/>
              </a:rPr>
              <a:t>neutrinos and neutrons are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00"/>
                </a:solidFill>
                <a:latin typeface="Times New Roman"/>
              </a:rPr>
              <a:t>produced in the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00"/>
                </a:solidFill>
                <a:latin typeface="Times New Roman"/>
              </a:rPr>
              <a:t>interactions of 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00"/>
                </a:solidFill>
                <a:latin typeface="Times New Roman"/>
              </a:rPr>
              <a:t>fireball protons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00"/>
                </a:solidFill>
                <a:latin typeface="Times New Roman"/>
              </a:rPr>
              <a:t>(trapped in the magnetic field)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00"/>
                </a:solidFill>
                <a:latin typeface="Times New Roman"/>
              </a:rPr>
              <a:t>with synchrotron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00"/>
                </a:solidFill>
                <a:latin typeface="Times New Roman"/>
              </a:rPr>
              <a:t>photons</a:t>
            </a:r>
            <a:endParaRPr lang="en-US" sz="2000" b="1" dirty="0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21812989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42" name="Object 5"/>
          <p:cNvGraphicFramePr>
            <a:graphicFrameLocks noChangeAspect="1"/>
          </p:cNvGraphicFramePr>
          <p:nvPr/>
        </p:nvGraphicFramePr>
        <p:xfrm>
          <a:off x="0" y="0"/>
          <a:ext cx="9144000" cy="686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4" r:id="rId3" imgW="12215873" imgH="9168254" progId="">
                  <p:embed/>
                </p:oleObj>
              </mc:Choice>
              <mc:Fallback>
                <p:oleObj r:id="rId3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6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5843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0"/>
            <a:ext cx="6934200" cy="684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4" name="Text Box 6"/>
          <p:cNvSpPr txBox="1">
            <a:spLocks noChangeArrowheads="1"/>
          </p:cNvSpPr>
          <p:nvPr/>
        </p:nvSpPr>
        <p:spPr bwMode="auto">
          <a:xfrm>
            <a:off x="0" y="254000"/>
            <a:ext cx="2303463" cy="6802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FFFFFF"/>
                </a:solidFill>
              </a:rPr>
              <a:t>speed of light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FFFFFF"/>
                </a:solidFill>
              </a:rPr>
              <a:t>size of grb ?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FFFFFF"/>
              </a:solidFill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FFFFFF"/>
                </a:solidFill>
              </a:rPr>
              <a:t>characteristic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FFFFFF"/>
                </a:solidFill>
              </a:rPr>
              <a:t>time </a:t>
            </a:r>
            <a:r>
              <a:rPr lang="en-US" sz="2800">
                <a:solidFill>
                  <a:srgbClr val="FFFFFF"/>
                </a:solidFill>
                <a:latin typeface="Symbol" charset="0"/>
              </a:rPr>
              <a:t>D</a:t>
            </a:r>
            <a:r>
              <a:rPr lang="en-US" sz="2800">
                <a:solidFill>
                  <a:srgbClr val="FFFFFF"/>
                </a:solidFill>
              </a:rPr>
              <a:t>t ?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FFFFFF"/>
              </a:solidFill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charset="0"/>
              <a:buChar char="à"/>
            </a:pPr>
            <a:r>
              <a:rPr lang="en-US" sz="2800">
                <a:solidFill>
                  <a:srgbClr val="FFFFFF"/>
                </a:solidFill>
                <a:sym typeface="Wingdings" charset="0"/>
              </a:rPr>
              <a:t>1-10 msec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charset="0"/>
              <a:buNone/>
            </a:pPr>
            <a:endParaRPr lang="en-US" sz="2800">
              <a:solidFill>
                <a:srgbClr val="FFFFFF"/>
              </a:solidFill>
              <a:sym typeface="Wingdings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charset="0"/>
              <a:buNone/>
            </a:pPr>
            <a:r>
              <a:rPr lang="en-US" sz="2000">
                <a:solidFill>
                  <a:srgbClr val="FFFFFF"/>
                </a:solidFill>
              </a:rPr>
              <a:t>(not duration!)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charset="0"/>
              <a:buNone/>
            </a:pPr>
            <a:endParaRPr lang="en-US" sz="2800">
              <a:solidFill>
                <a:srgbClr val="FFFFFF"/>
              </a:solidFill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charset="0"/>
              <a:buNone/>
            </a:pPr>
            <a:r>
              <a:rPr lang="en-US" sz="2800">
                <a:solidFill>
                  <a:srgbClr val="FFFFFF"/>
                </a:solidFill>
              </a:rPr>
              <a:t>size of the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charset="0"/>
              <a:buNone/>
            </a:pPr>
            <a:r>
              <a:rPr lang="en-US" sz="2800">
                <a:solidFill>
                  <a:srgbClr val="FFFFFF"/>
                </a:solidFill>
              </a:rPr>
              <a:t>accelerator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charset="0"/>
              <a:buNone/>
            </a:pPr>
            <a:endParaRPr lang="en-US" sz="2800">
              <a:solidFill>
                <a:srgbClr val="FFFFFF"/>
              </a:solidFill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charset="0"/>
              <a:buNone/>
            </a:pPr>
            <a:r>
              <a:rPr lang="en-US" sz="2800">
                <a:solidFill>
                  <a:srgbClr val="FFFFFF"/>
                </a:solidFill>
                <a:latin typeface="Symbol" charset="0"/>
              </a:rPr>
              <a:t>D</a:t>
            </a:r>
            <a:r>
              <a:rPr lang="en-US" sz="2800">
                <a:solidFill>
                  <a:srgbClr val="FFFFFF"/>
                </a:solidFill>
              </a:rPr>
              <a:t>R &lt; c </a:t>
            </a:r>
            <a:r>
              <a:rPr lang="en-US" sz="2800">
                <a:solidFill>
                  <a:srgbClr val="FFFFFF"/>
                </a:solidFill>
                <a:latin typeface="Symbol" charset="0"/>
              </a:rPr>
              <a:t>D</a:t>
            </a:r>
            <a:r>
              <a:rPr lang="en-US" sz="2800">
                <a:solidFill>
                  <a:srgbClr val="FFFFFF"/>
                </a:solidFill>
              </a:rPr>
              <a:t>t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charset="0"/>
              <a:buNone/>
            </a:pPr>
            <a:r>
              <a:rPr lang="en-US" sz="2800">
                <a:solidFill>
                  <a:srgbClr val="FFFFFF"/>
                </a:solidFill>
              </a:rPr>
              <a:t>      ~ 100 km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charset="0"/>
              <a:buNone/>
            </a:pPr>
            <a:endParaRPr lang="en-US" sz="28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581134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866" name="Object 13"/>
          <p:cNvGraphicFramePr>
            <a:graphicFrameLocks noChangeAspect="1"/>
          </p:cNvGraphicFramePr>
          <p:nvPr/>
        </p:nvGraphicFramePr>
        <p:xfrm>
          <a:off x="0" y="0"/>
          <a:ext cx="9144000" cy="686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01" r:id="rId3" imgW="12215873" imgH="9168254" progId="">
                  <p:embed/>
                </p:oleObj>
              </mc:Choice>
              <mc:Fallback>
                <p:oleObj r:id="rId3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6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68" name="Rectangle 4"/>
          <p:cNvSpPr>
            <a:spLocks noGrp="1"/>
          </p:cNvSpPr>
          <p:nvPr>
            <p:ph type="title"/>
          </p:nvPr>
        </p:nvSpPr>
        <p:spPr>
          <a:xfrm>
            <a:off x="152400" y="-76200"/>
            <a:ext cx="8229600" cy="1143000"/>
          </a:xfrm>
        </p:spPr>
        <p:txBody>
          <a:bodyPr/>
          <a:lstStyle/>
          <a:p>
            <a:pPr algn="l" eaLnBrk="1" hangingPunct="1"/>
            <a:r>
              <a:rPr lang="en-US">
                <a:latin typeface="Arial" charset="0"/>
              </a:rPr>
              <a:t>GRB</a:t>
            </a:r>
            <a:r>
              <a:rPr lang="en-US">
                <a:latin typeface="Calibri" charset="0"/>
              </a:rPr>
              <a:t>: </a:t>
            </a:r>
            <a:r>
              <a:rPr lang="en-US">
                <a:latin typeface="Symbol" charset="0"/>
              </a:rPr>
              <a:t>g </a:t>
            </a:r>
            <a:r>
              <a:rPr lang="en-US" sz="3200">
                <a:latin typeface="Arial" charset="0"/>
              </a:rPr>
              <a:t>=300 </a:t>
            </a:r>
            <a:r>
              <a:rPr lang="en-US" sz="3200">
                <a:latin typeface="Arial" charset="0"/>
                <a:sym typeface="Wingdings" charset="0"/>
              </a:rPr>
              <a:t> </a:t>
            </a:r>
            <a:r>
              <a:rPr lang="en-US" sz="3200">
                <a:latin typeface="Arial" charset="0"/>
              </a:rPr>
              <a:t>10</a:t>
            </a:r>
            <a:r>
              <a:rPr lang="en-US" sz="3200" baseline="30000">
                <a:latin typeface="Arial" charset="0"/>
              </a:rPr>
              <a:t>20</a:t>
            </a:r>
            <a:r>
              <a:rPr lang="en-US" sz="3200">
                <a:latin typeface="Arial" charset="0"/>
              </a:rPr>
              <a:t>eV</a:t>
            </a:r>
          </a:p>
        </p:txBody>
      </p:sp>
      <p:graphicFrame>
        <p:nvGraphicFramePr>
          <p:cNvPr id="36867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609600" y="1073150"/>
          <a:ext cx="8001000" cy="5627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02" name="Equation" r:id="rId5" imgW="4838400" imgH="3403440" progId="Equation.3">
                  <p:embed/>
                </p:oleObj>
              </mc:Choice>
              <mc:Fallback>
                <p:oleObj name="Equation" r:id="rId5" imgW="4838400" imgH="34034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073150"/>
                        <a:ext cx="8001000" cy="5627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04363678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8080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890" name="Object 2"/>
          <p:cNvGraphicFramePr>
            <a:graphicFrameLocks noChangeAspect="1"/>
          </p:cNvGraphicFramePr>
          <p:nvPr/>
        </p:nvGraphicFramePr>
        <p:xfrm>
          <a:off x="0" y="0"/>
          <a:ext cx="9144000" cy="686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13" r:id="rId4" imgW="12215873" imgH="9168254" progId="">
                  <p:embed/>
                </p:oleObj>
              </mc:Choice>
              <mc:Fallback>
                <p:oleObj r:id="rId4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6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892" name="AutoShape 3"/>
          <p:cNvSpPr>
            <a:spLocks noChangeArrowheads="1"/>
          </p:cNvSpPr>
          <p:nvPr/>
        </p:nvSpPr>
        <p:spPr bwMode="auto">
          <a:xfrm>
            <a:off x="5943600" y="4343400"/>
            <a:ext cx="3962400" cy="3200400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FBFF73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3702050" y="211138"/>
            <a:ext cx="179228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FFFFEF"/>
                </a:solidFill>
                <a:latin typeface="Times New Roman" charset="0"/>
                <a:cs typeface="ＭＳ Ｐゴシック" charset="0"/>
              </a:rPr>
              <a:t>fireball</a:t>
            </a:r>
          </a:p>
        </p:txBody>
      </p:sp>
      <p:sp>
        <p:nvSpPr>
          <p:cNvPr id="37894" name="Oval 6"/>
          <p:cNvSpPr>
            <a:spLocks noChangeArrowheads="1"/>
          </p:cNvSpPr>
          <p:nvPr/>
        </p:nvSpPr>
        <p:spPr bwMode="auto">
          <a:xfrm>
            <a:off x="2514600" y="2286000"/>
            <a:ext cx="457200" cy="381000"/>
          </a:xfrm>
          <a:prstGeom prst="ellipse">
            <a:avLst/>
          </a:prstGeom>
          <a:solidFill>
            <a:srgbClr val="000000"/>
          </a:solidFill>
          <a:ln w="31750">
            <a:solidFill>
              <a:srgbClr val="FFFF99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FBFF73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7895" name="Oval 7"/>
          <p:cNvSpPr>
            <a:spLocks noChangeArrowheads="1"/>
          </p:cNvSpPr>
          <p:nvPr/>
        </p:nvSpPr>
        <p:spPr bwMode="auto">
          <a:xfrm>
            <a:off x="6140450" y="1624013"/>
            <a:ext cx="1752600" cy="1752600"/>
          </a:xfrm>
          <a:prstGeom prst="ellipse">
            <a:avLst/>
          </a:prstGeom>
          <a:solidFill>
            <a:srgbClr val="FF9900"/>
          </a:solidFill>
          <a:ln w="31750">
            <a:solidFill>
              <a:srgbClr val="FFFF99"/>
            </a:solidFill>
            <a:round/>
            <a:headEnd/>
            <a:tailEnd/>
          </a:ln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FBFF73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7896" name="Oval 8"/>
          <p:cNvSpPr>
            <a:spLocks noChangeArrowheads="1"/>
          </p:cNvSpPr>
          <p:nvPr/>
        </p:nvSpPr>
        <p:spPr bwMode="auto">
          <a:xfrm>
            <a:off x="6315075" y="1798638"/>
            <a:ext cx="1425575" cy="1425575"/>
          </a:xfrm>
          <a:prstGeom prst="ellipse">
            <a:avLst/>
          </a:prstGeom>
          <a:solidFill>
            <a:schemeClr val="tx2"/>
          </a:solidFill>
          <a:ln w="317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FBFF73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7897" name="Line 9"/>
          <p:cNvSpPr>
            <a:spLocks noChangeShapeType="1"/>
          </p:cNvSpPr>
          <p:nvPr/>
        </p:nvSpPr>
        <p:spPr bwMode="auto">
          <a:xfrm flipV="1">
            <a:off x="2711450" y="685800"/>
            <a:ext cx="0" cy="914400"/>
          </a:xfrm>
          <a:prstGeom prst="line">
            <a:avLst/>
          </a:prstGeom>
          <a:noFill/>
          <a:ln w="3175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FBFF73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7898" name="Line 10"/>
          <p:cNvSpPr>
            <a:spLocks noChangeShapeType="1"/>
          </p:cNvSpPr>
          <p:nvPr/>
        </p:nvSpPr>
        <p:spPr bwMode="auto">
          <a:xfrm flipH="1">
            <a:off x="914400" y="2462213"/>
            <a:ext cx="914400" cy="0"/>
          </a:xfrm>
          <a:prstGeom prst="line">
            <a:avLst/>
          </a:prstGeom>
          <a:noFill/>
          <a:ln w="3175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FBFF73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7899" name="Line 11"/>
          <p:cNvSpPr>
            <a:spLocks noChangeShapeType="1"/>
          </p:cNvSpPr>
          <p:nvPr/>
        </p:nvSpPr>
        <p:spPr bwMode="auto">
          <a:xfrm>
            <a:off x="3625850" y="2462213"/>
            <a:ext cx="838200" cy="0"/>
          </a:xfrm>
          <a:prstGeom prst="line">
            <a:avLst/>
          </a:prstGeom>
          <a:noFill/>
          <a:ln w="3175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FBFF73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7900" name="Line 12"/>
          <p:cNvSpPr>
            <a:spLocks noChangeShapeType="1"/>
          </p:cNvSpPr>
          <p:nvPr/>
        </p:nvSpPr>
        <p:spPr bwMode="auto">
          <a:xfrm flipH="1" flipV="1">
            <a:off x="1568450" y="1243013"/>
            <a:ext cx="533400" cy="609600"/>
          </a:xfrm>
          <a:prstGeom prst="line">
            <a:avLst/>
          </a:prstGeom>
          <a:noFill/>
          <a:ln w="3175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FBFF73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7901" name="Line 13"/>
          <p:cNvSpPr>
            <a:spLocks noChangeShapeType="1"/>
          </p:cNvSpPr>
          <p:nvPr/>
        </p:nvSpPr>
        <p:spPr bwMode="auto">
          <a:xfrm flipV="1">
            <a:off x="3321050" y="1243013"/>
            <a:ext cx="762000" cy="609600"/>
          </a:xfrm>
          <a:prstGeom prst="line">
            <a:avLst/>
          </a:prstGeom>
          <a:noFill/>
          <a:ln w="3175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FBFF73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7902" name="Line 14"/>
          <p:cNvSpPr>
            <a:spLocks noChangeShapeType="1"/>
          </p:cNvSpPr>
          <p:nvPr/>
        </p:nvSpPr>
        <p:spPr bwMode="auto">
          <a:xfrm flipH="1">
            <a:off x="1492250" y="3148013"/>
            <a:ext cx="685800" cy="762000"/>
          </a:xfrm>
          <a:prstGeom prst="line">
            <a:avLst/>
          </a:prstGeom>
          <a:noFill/>
          <a:ln w="3175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FBFF73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7903" name="Line 15"/>
          <p:cNvSpPr>
            <a:spLocks noChangeShapeType="1"/>
          </p:cNvSpPr>
          <p:nvPr/>
        </p:nvSpPr>
        <p:spPr bwMode="auto">
          <a:xfrm flipH="1">
            <a:off x="7772400" y="1524000"/>
            <a:ext cx="762000" cy="533400"/>
          </a:xfrm>
          <a:prstGeom prst="line">
            <a:avLst/>
          </a:prstGeom>
          <a:noFill/>
          <a:ln w="31750">
            <a:solidFill>
              <a:srgbClr val="0EAD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FBFF73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7904" name="Text Box 16"/>
          <p:cNvSpPr txBox="1">
            <a:spLocks noChangeArrowheads="1"/>
          </p:cNvSpPr>
          <p:nvPr/>
        </p:nvSpPr>
        <p:spPr bwMode="auto">
          <a:xfrm>
            <a:off x="152400" y="700088"/>
            <a:ext cx="212725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FFF8FF"/>
                </a:solidFill>
                <a:latin typeface="Times New Roman" charset="0"/>
                <a:cs typeface="ＭＳ Ｐゴシック" charset="0"/>
              </a:rPr>
              <a:t>fireball frame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FFF8FF"/>
                </a:solidFill>
                <a:latin typeface="Times New Roman" charset="0"/>
                <a:cs typeface="ＭＳ Ｐゴシック" charset="0"/>
              </a:rPr>
              <a:t>at t=0</a:t>
            </a:r>
          </a:p>
        </p:txBody>
      </p:sp>
      <p:sp>
        <p:nvSpPr>
          <p:cNvPr id="37905" name="Text Box 17"/>
          <p:cNvSpPr txBox="1">
            <a:spLocks noChangeArrowheads="1"/>
          </p:cNvSpPr>
          <p:nvPr/>
        </p:nvSpPr>
        <p:spPr bwMode="auto">
          <a:xfrm>
            <a:off x="5486400" y="776288"/>
            <a:ext cx="357663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FFF8FF"/>
                </a:solidFill>
                <a:latin typeface="Times New Roman" charset="0"/>
                <a:cs typeface="ＭＳ Ｐゴシック" charset="0"/>
              </a:rPr>
              <a:t>observer frame at time t</a:t>
            </a:r>
          </a:p>
        </p:txBody>
      </p:sp>
      <p:sp>
        <p:nvSpPr>
          <p:cNvPr id="37906" name="Text Box 18"/>
          <p:cNvSpPr txBox="1">
            <a:spLocks noChangeArrowheads="1"/>
          </p:cNvSpPr>
          <p:nvPr/>
        </p:nvSpPr>
        <p:spPr bwMode="auto">
          <a:xfrm>
            <a:off x="6391275" y="4737100"/>
            <a:ext cx="2447925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600">
                <a:solidFill>
                  <a:srgbClr val="FFF8FF"/>
                </a:solidFill>
                <a:latin typeface="Symbol" charset="0"/>
                <a:cs typeface="ＭＳ Ｐゴシック" charset="0"/>
              </a:rPr>
              <a:t>g</a:t>
            </a:r>
            <a:r>
              <a:rPr lang="en-US" sz="3600">
                <a:solidFill>
                  <a:srgbClr val="FFF8FF"/>
                </a:solidFill>
                <a:latin typeface="Times New Roman" charset="0"/>
                <a:cs typeface="ＭＳ Ｐゴシック" charset="0"/>
              </a:rPr>
              <a:t> ~ 10</a:t>
            </a:r>
            <a:r>
              <a:rPr lang="en-US" sz="3600" baseline="30000">
                <a:solidFill>
                  <a:srgbClr val="FFF8FF"/>
                </a:solidFill>
                <a:latin typeface="Times New Roman" charset="0"/>
                <a:cs typeface="ＭＳ Ｐゴシック" charset="0"/>
              </a:rPr>
              <a:t>2</a:t>
            </a:r>
            <a:r>
              <a:rPr lang="en-US" sz="3600">
                <a:solidFill>
                  <a:srgbClr val="FFF8FF"/>
                </a:solidFill>
                <a:latin typeface="Times New Roman" charset="0"/>
                <a:cs typeface="ＭＳ Ｐゴシック" charset="0"/>
              </a:rPr>
              <a:t> - 10</a:t>
            </a:r>
            <a:r>
              <a:rPr lang="en-US" sz="3600" baseline="30000">
                <a:solidFill>
                  <a:srgbClr val="FFF8FF"/>
                </a:solidFill>
                <a:latin typeface="Times New Roman" charset="0"/>
                <a:cs typeface="ＭＳ Ｐゴシック" charset="0"/>
              </a:rPr>
              <a:t>3</a:t>
            </a:r>
            <a:endParaRPr lang="en-US" sz="3600">
              <a:solidFill>
                <a:srgbClr val="FFF8FF"/>
              </a:solidFill>
              <a:latin typeface="Times New Roman" charset="0"/>
              <a:cs typeface="ＭＳ Ｐゴシック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600">
                <a:solidFill>
                  <a:srgbClr val="FFF8FF"/>
                </a:solidFill>
                <a:latin typeface="Times New Roman" charset="0"/>
                <a:cs typeface="ＭＳ Ｐゴシック" charset="0"/>
              </a:rPr>
              <a:t>E = </a:t>
            </a:r>
            <a:r>
              <a:rPr lang="en-US" sz="3600">
                <a:solidFill>
                  <a:srgbClr val="FFF8FF"/>
                </a:solidFill>
                <a:latin typeface="Symbol" charset="0"/>
                <a:cs typeface="ＭＳ Ｐゴシック" charset="0"/>
              </a:rPr>
              <a:t>g</a:t>
            </a:r>
            <a:r>
              <a:rPr lang="en-US" sz="3600">
                <a:solidFill>
                  <a:srgbClr val="FFF8FF"/>
                </a:solidFill>
                <a:latin typeface="Times New Roman" charset="0"/>
                <a:cs typeface="ＭＳ Ｐゴシック" charset="0"/>
              </a:rPr>
              <a:t> E' 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600">
                <a:solidFill>
                  <a:srgbClr val="FFF8FF"/>
                </a:solidFill>
                <a:latin typeface="Times New Roman" charset="0"/>
                <a:cs typeface="ＭＳ Ｐゴシック" charset="0"/>
              </a:rPr>
              <a:t>R = </a:t>
            </a:r>
            <a:r>
              <a:rPr lang="en-US" sz="3600">
                <a:solidFill>
                  <a:srgbClr val="FFF8FF"/>
                </a:solidFill>
                <a:latin typeface="Symbol" charset="0"/>
                <a:cs typeface="ＭＳ Ｐゴシック" charset="0"/>
              </a:rPr>
              <a:t>g</a:t>
            </a:r>
            <a:r>
              <a:rPr lang="en-US" sz="3600" baseline="30000">
                <a:solidFill>
                  <a:srgbClr val="FFF8FF"/>
                </a:solidFill>
                <a:latin typeface="Symbol" charset="0"/>
                <a:cs typeface="ＭＳ Ｐゴシック" charset="0"/>
              </a:rPr>
              <a:t>-2</a:t>
            </a:r>
            <a:r>
              <a:rPr lang="en-US" sz="3600">
                <a:solidFill>
                  <a:srgbClr val="FFF8FF"/>
                </a:solidFill>
                <a:latin typeface="Times New Roman" charset="0"/>
                <a:cs typeface="ＭＳ Ｐゴシック" charset="0"/>
              </a:rPr>
              <a:t> R'</a:t>
            </a:r>
          </a:p>
        </p:txBody>
      </p:sp>
      <p:sp>
        <p:nvSpPr>
          <p:cNvPr id="388115" name="Text Box 19"/>
          <p:cNvSpPr txBox="1">
            <a:spLocks noChangeArrowheads="1"/>
          </p:cNvSpPr>
          <p:nvPr/>
        </p:nvSpPr>
        <p:spPr bwMode="auto">
          <a:xfrm>
            <a:off x="507218" y="5867400"/>
            <a:ext cx="4753300" cy="646331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dirty="0" smtClean="0">
                <a:solidFill>
                  <a:srgbClr val="FFFFEF"/>
                </a:solidFill>
                <a:ea typeface="ＭＳ Ｐゴシック" pitchFamily="34" charset="-128"/>
              </a:rPr>
              <a:t>R</a:t>
            </a:r>
            <a:r>
              <a:rPr lang="en-US" sz="3600" baseline="-25000" dirty="0" smtClean="0">
                <a:solidFill>
                  <a:srgbClr val="FFFFEF"/>
                </a:solidFill>
                <a:ea typeface="ＭＳ Ｐゴシック" pitchFamily="34" charset="-128"/>
              </a:rPr>
              <a:t>0</a:t>
            </a:r>
            <a:r>
              <a:rPr lang="en-US" sz="3600" dirty="0" smtClean="0">
                <a:solidFill>
                  <a:srgbClr val="FFFFEF"/>
                </a:solidFill>
                <a:ea typeface="ＭＳ Ｐゴシック" pitchFamily="34" charset="-128"/>
              </a:rPr>
              <a:t> = R(t=0) = </a:t>
            </a:r>
            <a:r>
              <a:rPr lang="en-US" sz="3600" dirty="0" smtClean="0">
                <a:solidFill>
                  <a:srgbClr val="FFFFEF"/>
                </a:solidFill>
                <a:latin typeface="Symbol" pitchFamily="18" charset="2"/>
                <a:ea typeface="ＭＳ Ｐゴシック" pitchFamily="34" charset="-128"/>
              </a:rPr>
              <a:t>D</a:t>
            </a:r>
            <a:r>
              <a:rPr lang="en-US" sz="3600" dirty="0" smtClean="0">
                <a:solidFill>
                  <a:srgbClr val="FFFFEF"/>
                </a:solidFill>
                <a:latin typeface="Times New Roman" pitchFamily="18" charset="0"/>
                <a:ea typeface="ＭＳ Ｐゴシック" pitchFamily="34" charset="-128"/>
              </a:rPr>
              <a:t>R </a:t>
            </a:r>
            <a:r>
              <a:rPr lang="en-US" sz="3600" dirty="0">
                <a:solidFill>
                  <a:srgbClr val="FFFFEF"/>
                </a:solidFill>
                <a:latin typeface="Times New Roman" pitchFamily="18" charset="0"/>
                <a:ea typeface="ＭＳ Ｐゴシック" pitchFamily="34" charset="-128"/>
              </a:rPr>
              <a:t>= c </a:t>
            </a:r>
            <a:r>
              <a:rPr lang="en-US" sz="3600" dirty="0" err="1" smtClean="0">
                <a:solidFill>
                  <a:srgbClr val="FFFFEF"/>
                </a:solidFill>
                <a:latin typeface="Symbol" pitchFamily="18" charset="2"/>
                <a:ea typeface="ＭＳ Ｐゴシック" pitchFamily="34" charset="-128"/>
              </a:rPr>
              <a:t>D</a:t>
            </a:r>
            <a:r>
              <a:rPr lang="en-US" sz="3600" dirty="0" err="1" smtClean="0">
                <a:solidFill>
                  <a:srgbClr val="FFFFEF"/>
                </a:solidFill>
                <a:latin typeface="Times New Roman" pitchFamily="18" charset="0"/>
                <a:ea typeface="ＭＳ Ｐゴシック" pitchFamily="34" charset="-128"/>
              </a:rPr>
              <a:t>t</a:t>
            </a:r>
            <a:endParaRPr lang="en-US" sz="3600" dirty="0">
              <a:solidFill>
                <a:srgbClr val="FFFFE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388116" name="Text Box 20"/>
          <p:cNvSpPr txBox="1">
            <a:spLocks noChangeArrowheads="1"/>
          </p:cNvSpPr>
          <p:nvPr/>
        </p:nvSpPr>
        <p:spPr bwMode="auto">
          <a:xfrm>
            <a:off x="7458075" y="1295400"/>
            <a:ext cx="1044575" cy="519113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FDF4F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charset="0"/>
                <a:cs typeface="ＭＳ Ｐゴシック" charset="0"/>
              </a:rPr>
              <a:t>D</a:t>
            </a:r>
            <a:r>
              <a:rPr lang="en-US" sz="2800" b="1" dirty="0">
                <a:solidFill>
                  <a:srgbClr val="FDF4F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cs typeface="ＭＳ Ｐゴシック" charset="0"/>
              </a:rPr>
              <a:t>R</a:t>
            </a:r>
          </a:p>
        </p:txBody>
      </p:sp>
      <p:sp>
        <p:nvSpPr>
          <p:cNvPr id="388117" name="Text Box 21"/>
          <p:cNvSpPr txBox="1">
            <a:spLocks noChangeArrowheads="1"/>
          </p:cNvSpPr>
          <p:nvPr/>
        </p:nvSpPr>
        <p:spPr bwMode="auto">
          <a:xfrm>
            <a:off x="6705600" y="1843088"/>
            <a:ext cx="1052513" cy="519112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FDF4F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cs typeface="ＭＳ Ｐゴシック" charset="0"/>
              </a:rPr>
              <a:t>R(t</a:t>
            </a:r>
            <a:r>
              <a:rPr lang="en-US" sz="2800" b="1" dirty="0">
                <a:solidFill>
                  <a:srgbClr val="44CCEB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cs typeface="ＭＳ Ｐゴシック" charset="0"/>
              </a:rPr>
              <a:t>)</a:t>
            </a:r>
          </a:p>
        </p:txBody>
      </p:sp>
      <p:sp>
        <p:nvSpPr>
          <p:cNvPr id="37910" name="Line 22"/>
          <p:cNvSpPr>
            <a:spLocks noChangeShapeType="1"/>
          </p:cNvSpPr>
          <p:nvPr/>
        </p:nvSpPr>
        <p:spPr bwMode="auto">
          <a:xfrm flipV="1">
            <a:off x="7024688" y="2133600"/>
            <a:ext cx="609600" cy="381000"/>
          </a:xfrm>
          <a:prstGeom prst="line">
            <a:avLst/>
          </a:prstGeom>
          <a:noFill/>
          <a:ln w="31750">
            <a:solidFill>
              <a:srgbClr val="0EADC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FBFF73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7911" name="Line 23"/>
          <p:cNvSpPr>
            <a:spLocks noChangeShapeType="1"/>
          </p:cNvSpPr>
          <p:nvPr/>
        </p:nvSpPr>
        <p:spPr bwMode="auto">
          <a:xfrm>
            <a:off x="5029200" y="2514600"/>
            <a:ext cx="685800" cy="0"/>
          </a:xfrm>
          <a:prstGeom prst="line">
            <a:avLst/>
          </a:prstGeom>
          <a:noFill/>
          <a:ln w="152400">
            <a:solidFill>
              <a:srgbClr val="FFCC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FBFF73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7912" name="Freeform 24"/>
          <p:cNvSpPr>
            <a:spLocks/>
          </p:cNvSpPr>
          <p:nvPr/>
        </p:nvSpPr>
        <p:spPr bwMode="auto">
          <a:xfrm>
            <a:off x="6942138" y="3429000"/>
            <a:ext cx="182562" cy="585788"/>
          </a:xfrm>
          <a:custGeom>
            <a:avLst/>
            <a:gdLst>
              <a:gd name="T0" fmla="*/ 200 w 248"/>
              <a:gd name="T1" fmla="*/ 0 h 816"/>
              <a:gd name="T2" fmla="*/ 8 w 248"/>
              <a:gd name="T3" fmla="*/ 96 h 816"/>
              <a:gd name="T4" fmla="*/ 248 w 248"/>
              <a:gd name="T5" fmla="*/ 240 h 816"/>
              <a:gd name="T6" fmla="*/ 8 w 248"/>
              <a:gd name="T7" fmla="*/ 336 h 816"/>
              <a:gd name="T8" fmla="*/ 248 w 248"/>
              <a:gd name="T9" fmla="*/ 480 h 816"/>
              <a:gd name="T10" fmla="*/ 8 w 248"/>
              <a:gd name="T11" fmla="*/ 576 h 816"/>
              <a:gd name="T12" fmla="*/ 248 w 248"/>
              <a:gd name="T13" fmla="*/ 720 h 816"/>
              <a:gd name="T14" fmla="*/ 8 w 248"/>
              <a:gd name="T15" fmla="*/ 816 h 81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48"/>
              <a:gd name="T25" fmla="*/ 0 h 816"/>
              <a:gd name="T26" fmla="*/ 248 w 248"/>
              <a:gd name="T27" fmla="*/ 816 h 81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48" h="816">
                <a:moveTo>
                  <a:pt x="200" y="0"/>
                </a:moveTo>
                <a:cubicBezTo>
                  <a:pt x="100" y="28"/>
                  <a:pt x="0" y="56"/>
                  <a:pt x="8" y="96"/>
                </a:cubicBezTo>
                <a:cubicBezTo>
                  <a:pt x="16" y="136"/>
                  <a:pt x="248" y="200"/>
                  <a:pt x="248" y="240"/>
                </a:cubicBezTo>
                <a:cubicBezTo>
                  <a:pt x="248" y="280"/>
                  <a:pt x="8" y="296"/>
                  <a:pt x="8" y="336"/>
                </a:cubicBezTo>
                <a:cubicBezTo>
                  <a:pt x="8" y="376"/>
                  <a:pt x="248" y="440"/>
                  <a:pt x="248" y="480"/>
                </a:cubicBezTo>
                <a:cubicBezTo>
                  <a:pt x="248" y="520"/>
                  <a:pt x="8" y="536"/>
                  <a:pt x="8" y="576"/>
                </a:cubicBezTo>
                <a:cubicBezTo>
                  <a:pt x="8" y="616"/>
                  <a:pt x="248" y="680"/>
                  <a:pt x="248" y="720"/>
                </a:cubicBezTo>
                <a:cubicBezTo>
                  <a:pt x="248" y="760"/>
                  <a:pt x="48" y="800"/>
                  <a:pt x="8" y="816"/>
                </a:cubicBezTo>
              </a:path>
            </a:pathLst>
          </a:custGeom>
          <a:noFill/>
          <a:ln w="38100" cmpd="sng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FBFF73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7913" name="Line 25"/>
          <p:cNvSpPr>
            <a:spLocks noChangeShapeType="1"/>
          </p:cNvSpPr>
          <p:nvPr/>
        </p:nvSpPr>
        <p:spPr bwMode="auto">
          <a:xfrm>
            <a:off x="7002463" y="4114800"/>
            <a:ext cx="1587" cy="762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FBFF73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7914" name="Freeform 26"/>
          <p:cNvSpPr>
            <a:spLocks/>
          </p:cNvSpPr>
          <p:nvPr/>
        </p:nvSpPr>
        <p:spPr bwMode="auto">
          <a:xfrm>
            <a:off x="7467600" y="3200400"/>
            <a:ext cx="182563" cy="585788"/>
          </a:xfrm>
          <a:custGeom>
            <a:avLst/>
            <a:gdLst>
              <a:gd name="T0" fmla="*/ 200 w 248"/>
              <a:gd name="T1" fmla="*/ 0 h 816"/>
              <a:gd name="T2" fmla="*/ 8 w 248"/>
              <a:gd name="T3" fmla="*/ 96 h 816"/>
              <a:gd name="T4" fmla="*/ 248 w 248"/>
              <a:gd name="T5" fmla="*/ 240 h 816"/>
              <a:gd name="T6" fmla="*/ 8 w 248"/>
              <a:gd name="T7" fmla="*/ 336 h 816"/>
              <a:gd name="T8" fmla="*/ 248 w 248"/>
              <a:gd name="T9" fmla="*/ 480 h 816"/>
              <a:gd name="T10" fmla="*/ 8 w 248"/>
              <a:gd name="T11" fmla="*/ 576 h 816"/>
              <a:gd name="T12" fmla="*/ 248 w 248"/>
              <a:gd name="T13" fmla="*/ 720 h 816"/>
              <a:gd name="T14" fmla="*/ 8 w 248"/>
              <a:gd name="T15" fmla="*/ 816 h 81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48"/>
              <a:gd name="T25" fmla="*/ 0 h 816"/>
              <a:gd name="T26" fmla="*/ 248 w 248"/>
              <a:gd name="T27" fmla="*/ 816 h 81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48" h="816">
                <a:moveTo>
                  <a:pt x="200" y="0"/>
                </a:moveTo>
                <a:cubicBezTo>
                  <a:pt x="100" y="28"/>
                  <a:pt x="0" y="56"/>
                  <a:pt x="8" y="96"/>
                </a:cubicBezTo>
                <a:cubicBezTo>
                  <a:pt x="16" y="136"/>
                  <a:pt x="248" y="200"/>
                  <a:pt x="248" y="240"/>
                </a:cubicBezTo>
                <a:cubicBezTo>
                  <a:pt x="248" y="280"/>
                  <a:pt x="8" y="296"/>
                  <a:pt x="8" y="336"/>
                </a:cubicBezTo>
                <a:cubicBezTo>
                  <a:pt x="8" y="376"/>
                  <a:pt x="248" y="440"/>
                  <a:pt x="248" y="480"/>
                </a:cubicBezTo>
                <a:cubicBezTo>
                  <a:pt x="248" y="520"/>
                  <a:pt x="8" y="536"/>
                  <a:pt x="8" y="576"/>
                </a:cubicBezTo>
                <a:cubicBezTo>
                  <a:pt x="8" y="616"/>
                  <a:pt x="248" y="680"/>
                  <a:pt x="248" y="720"/>
                </a:cubicBezTo>
                <a:cubicBezTo>
                  <a:pt x="248" y="760"/>
                  <a:pt x="48" y="800"/>
                  <a:pt x="8" y="816"/>
                </a:cubicBezTo>
              </a:path>
            </a:pathLst>
          </a:custGeom>
          <a:noFill/>
          <a:ln w="38100" cmpd="sng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FBFF73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7915" name="Line 27"/>
          <p:cNvSpPr>
            <a:spLocks noChangeShapeType="1"/>
          </p:cNvSpPr>
          <p:nvPr/>
        </p:nvSpPr>
        <p:spPr bwMode="auto">
          <a:xfrm>
            <a:off x="7543800" y="3886200"/>
            <a:ext cx="0" cy="762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FBFF73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7916" name="Text Box 28"/>
          <p:cNvSpPr txBox="1">
            <a:spLocks noChangeArrowheads="1"/>
          </p:cNvSpPr>
          <p:nvPr/>
        </p:nvSpPr>
        <p:spPr bwMode="auto">
          <a:xfrm>
            <a:off x="3433763" y="4495800"/>
            <a:ext cx="1973262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3200">
                <a:solidFill>
                  <a:srgbClr val="FFFFEF"/>
                </a:solidFill>
                <a:cs typeface="ＭＳ Ｐゴシック" charset="0"/>
              </a:rPr>
              <a:t> 1 MeV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3200">
                <a:solidFill>
                  <a:srgbClr val="FFFFEF"/>
                </a:solidFill>
                <a:cs typeface="ＭＳ Ｐゴシック" charset="0"/>
              </a:rPr>
              <a:t> 10 msec</a:t>
            </a:r>
          </a:p>
        </p:txBody>
      </p:sp>
      <p:sp>
        <p:nvSpPr>
          <p:cNvPr id="37917" name="Line 29"/>
          <p:cNvSpPr>
            <a:spLocks noChangeShapeType="1"/>
          </p:cNvSpPr>
          <p:nvPr/>
        </p:nvSpPr>
        <p:spPr bwMode="auto">
          <a:xfrm>
            <a:off x="5105400" y="4876800"/>
            <a:ext cx="990600" cy="228600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FBFF73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7918" name="Rectangle 30"/>
          <p:cNvSpPr>
            <a:spLocks noChangeArrowheads="1"/>
          </p:cNvSpPr>
          <p:nvPr/>
        </p:nvSpPr>
        <p:spPr bwMode="auto">
          <a:xfrm>
            <a:off x="3352800" y="4495800"/>
            <a:ext cx="2133600" cy="1066800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FBFF73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7919" name="Line 31"/>
          <p:cNvSpPr>
            <a:spLocks noChangeShapeType="1"/>
          </p:cNvSpPr>
          <p:nvPr/>
        </p:nvSpPr>
        <p:spPr bwMode="auto">
          <a:xfrm flipH="1">
            <a:off x="762000" y="5334000"/>
            <a:ext cx="2743200" cy="533400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FBFF73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7920" name="Rectangle 32"/>
          <p:cNvSpPr>
            <a:spLocks noChangeArrowheads="1"/>
          </p:cNvSpPr>
          <p:nvPr/>
        </p:nvSpPr>
        <p:spPr bwMode="auto">
          <a:xfrm>
            <a:off x="3657600" y="228600"/>
            <a:ext cx="1676400" cy="685800"/>
          </a:xfrm>
          <a:prstGeom prst="rect">
            <a:avLst/>
          </a:prstGeom>
          <a:noFill/>
          <a:ln w="9525">
            <a:solidFill>
              <a:srgbClr val="FFFFE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FBFF73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7921" name="Oval 33"/>
          <p:cNvSpPr>
            <a:spLocks noChangeArrowheads="1"/>
          </p:cNvSpPr>
          <p:nvPr/>
        </p:nvSpPr>
        <p:spPr bwMode="auto">
          <a:xfrm>
            <a:off x="76200" y="1143000"/>
            <a:ext cx="1219200" cy="533400"/>
          </a:xfrm>
          <a:prstGeom prst="ellips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FBFF73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7922" name="Line 34"/>
          <p:cNvSpPr>
            <a:spLocks noChangeShapeType="1"/>
          </p:cNvSpPr>
          <p:nvPr/>
        </p:nvSpPr>
        <p:spPr bwMode="auto">
          <a:xfrm>
            <a:off x="3276600" y="3124200"/>
            <a:ext cx="685800" cy="685800"/>
          </a:xfrm>
          <a:prstGeom prst="line">
            <a:avLst/>
          </a:prstGeom>
          <a:noFill/>
          <a:ln w="3175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FBFF73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7923" name="Line 35"/>
          <p:cNvSpPr>
            <a:spLocks noChangeShapeType="1"/>
          </p:cNvSpPr>
          <p:nvPr/>
        </p:nvSpPr>
        <p:spPr bwMode="auto">
          <a:xfrm>
            <a:off x="2743200" y="3276600"/>
            <a:ext cx="0" cy="914400"/>
          </a:xfrm>
          <a:prstGeom prst="line">
            <a:avLst/>
          </a:prstGeom>
          <a:noFill/>
          <a:ln w="31750">
            <a:solidFill>
              <a:schemeClr val="accent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FBFF73"/>
              </a:solidFill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3146235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ransition xmlns:p14="http://schemas.microsoft.com/office/powerpoint/2010/main">
    <p:split orient="vert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100000">
              <a:srgbClr val="FF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7" name="AutoShape 2"/>
          <p:cNvSpPr>
            <a:spLocks noChangeArrowheads="1"/>
          </p:cNvSpPr>
          <p:nvPr/>
        </p:nvSpPr>
        <p:spPr bwMode="auto">
          <a:xfrm>
            <a:off x="-1219200" y="762000"/>
            <a:ext cx="5562600" cy="7010400"/>
          </a:xfrm>
          <a:prstGeom prst="roundRect">
            <a:avLst>
              <a:gd name="adj" fmla="val 16667"/>
            </a:avLst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101600" y="0"/>
            <a:ext cx="791845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>
                <a:solidFill>
                  <a:srgbClr val="FFFEF7"/>
                </a:solidFill>
                <a:latin typeface="Arial" charset="0"/>
                <a:ea typeface="ＭＳ Ｐゴシック" pitchFamily="34" charset="-128"/>
              </a:rPr>
              <a:t>superluminal motion:</a:t>
            </a:r>
            <a:r>
              <a:rPr lang="en-US" sz="3200">
                <a:solidFill>
                  <a:srgbClr val="FFFFFF"/>
                </a:solidFill>
                <a:latin typeface="Arial" charset="0"/>
                <a:ea typeface="ＭＳ Ｐゴシック" pitchFamily="34" charset="-128"/>
              </a:rPr>
              <a:t>  boosted accelerators</a:t>
            </a:r>
            <a:endParaRPr lang="en-US" sz="3200">
              <a:solidFill>
                <a:srgbClr val="FBFF8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ea typeface="ＭＳ Ｐゴシック" pitchFamily="34" charset="-128"/>
            </a:endParaRPr>
          </a:p>
        </p:txBody>
      </p:sp>
      <p:sp>
        <p:nvSpPr>
          <p:cNvPr id="38919" name="Text Box 7"/>
          <p:cNvSpPr txBox="1">
            <a:spLocks noChangeArrowheads="1"/>
          </p:cNvSpPr>
          <p:nvPr/>
        </p:nvSpPr>
        <p:spPr bwMode="auto">
          <a:xfrm>
            <a:off x="4953000" y="630238"/>
            <a:ext cx="3733800" cy="1808162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 anchorCtr="1"/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i="1">
                <a:solidFill>
                  <a:srgbClr val="000000"/>
                </a:solidFill>
                <a:latin typeface="Times New Roman" charset="0"/>
                <a:cs typeface="ＭＳ Ｐゴシック" charset="0"/>
              </a:rPr>
              <a:t>E</a:t>
            </a:r>
            <a:r>
              <a:rPr lang="en-US" baseline="-25000">
                <a:solidFill>
                  <a:srgbClr val="000000"/>
                </a:solidFill>
                <a:latin typeface="Times New Roman" charset="0"/>
                <a:cs typeface="ＭＳ Ｐゴシック" charset="0"/>
              </a:rPr>
              <a:t>obs</a:t>
            </a:r>
            <a:r>
              <a:rPr lang="en-US">
                <a:solidFill>
                  <a:srgbClr val="000000"/>
                </a:solidFill>
                <a:latin typeface="Times New Roman" charset="0"/>
                <a:cs typeface="ＭＳ Ｐゴシック" charset="0"/>
              </a:rPr>
              <a:t>  =  </a:t>
            </a:r>
            <a:r>
              <a:rPr lang="en-US">
                <a:solidFill>
                  <a:srgbClr val="000000"/>
                </a:solidFill>
                <a:latin typeface="Symbol" charset="0"/>
                <a:cs typeface="ＭＳ Ｐゴシック" charset="0"/>
              </a:rPr>
              <a:t> </a:t>
            </a:r>
            <a:r>
              <a:rPr lang="en-US" i="1">
                <a:solidFill>
                  <a:srgbClr val="000000"/>
                </a:solidFill>
                <a:latin typeface="Symbol" charset="0"/>
                <a:cs typeface="ＭＳ Ｐゴシック" charset="0"/>
              </a:rPr>
              <a:t>g</a:t>
            </a:r>
            <a:r>
              <a:rPr lang="en-US" i="1">
                <a:solidFill>
                  <a:srgbClr val="000000"/>
                </a:solidFill>
                <a:latin typeface="Times New Roman" charset="0"/>
                <a:cs typeface="ＭＳ Ｐゴシック" charset="0"/>
              </a:rPr>
              <a:t> E</a:t>
            </a:r>
            <a:r>
              <a:rPr lang="en-US">
                <a:solidFill>
                  <a:srgbClr val="000000"/>
                </a:solidFill>
                <a:latin typeface="Times New Roman" charset="0"/>
                <a:cs typeface="ＭＳ Ｐゴシック" charset="0"/>
              </a:rPr>
              <a:t>'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  <a:latin typeface="Symbol" charset="0"/>
                <a:cs typeface="ＭＳ Ｐゴシック" charset="0"/>
              </a:rPr>
              <a:t>D</a:t>
            </a:r>
            <a:r>
              <a:rPr lang="en-US" i="1">
                <a:solidFill>
                  <a:srgbClr val="000000"/>
                </a:solidFill>
                <a:latin typeface="Times New Roman" charset="0"/>
                <a:cs typeface="ＭＳ Ｐゴシック" charset="0"/>
              </a:rPr>
              <a:t>t</a:t>
            </a:r>
            <a:r>
              <a:rPr lang="en-US" baseline="-25000">
                <a:solidFill>
                  <a:srgbClr val="000000"/>
                </a:solidFill>
                <a:latin typeface="Times New Roman" charset="0"/>
                <a:cs typeface="ＭＳ Ｐゴシック" charset="0"/>
              </a:rPr>
              <a:t>obs</a:t>
            </a:r>
            <a:r>
              <a:rPr lang="en-US">
                <a:solidFill>
                  <a:srgbClr val="000000"/>
                </a:solidFill>
                <a:latin typeface="Times New Roman" charset="0"/>
                <a:cs typeface="ＭＳ Ｐゴシック" charset="0"/>
              </a:rPr>
              <a:t>  =</a:t>
            </a:r>
            <a:r>
              <a:rPr lang="en-US" i="1">
                <a:solidFill>
                  <a:srgbClr val="000000"/>
                </a:solidFill>
                <a:latin typeface="Times New Roman" charset="0"/>
                <a:cs typeface="ＭＳ Ｐゴシック" charset="0"/>
              </a:rPr>
              <a:t>  </a:t>
            </a:r>
            <a:r>
              <a:rPr lang="en-US" i="1">
                <a:solidFill>
                  <a:srgbClr val="000000"/>
                </a:solidFill>
                <a:latin typeface="Symbol" charset="0"/>
                <a:cs typeface="ＭＳ Ｐゴシック" charset="0"/>
              </a:rPr>
              <a:t>g</a:t>
            </a:r>
            <a:r>
              <a:rPr lang="en-US" i="1" baseline="30000">
                <a:solidFill>
                  <a:srgbClr val="000000"/>
                </a:solidFill>
                <a:latin typeface="Symbol" charset="0"/>
                <a:cs typeface="ＭＳ Ｐゴシック" charset="0"/>
              </a:rPr>
              <a:t>-1</a:t>
            </a:r>
            <a:r>
              <a:rPr lang="en-US">
                <a:solidFill>
                  <a:srgbClr val="000000"/>
                </a:solidFill>
                <a:latin typeface="Times New Roman" charset="0"/>
                <a:cs typeface="ＭＳ Ｐゴシック" charset="0"/>
              </a:rPr>
              <a:t> </a:t>
            </a:r>
            <a:r>
              <a:rPr lang="en-US">
                <a:solidFill>
                  <a:srgbClr val="000000"/>
                </a:solidFill>
                <a:latin typeface="Symbol" charset="0"/>
                <a:cs typeface="ＭＳ Ｐゴシック" charset="0"/>
              </a:rPr>
              <a:t>D</a:t>
            </a:r>
            <a:r>
              <a:rPr lang="en-US" i="1">
                <a:solidFill>
                  <a:srgbClr val="000000"/>
                </a:solidFill>
                <a:latin typeface="Times New Roman" charset="0"/>
                <a:cs typeface="ＭＳ Ｐゴシック" charset="0"/>
              </a:rPr>
              <a:t>t</a:t>
            </a:r>
            <a:r>
              <a:rPr lang="en-US">
                <a:solidFill>
                  <a:srgbClr val="000000"/>
                </a:solidFill>
                <a:latin typeface="Times New Roman" charset="0"/>
                <a:cs typeface="ＭＳ Ｐゴシック" charset="0"/>
              </a:rPr>
              <a:t>'</a:t>
            </a:r>
          </a:p>
        </p:txBody>
      </p:sp>
      <p:sp>
        <p:nvSpPr>
          <p:cNvPr id="38920" name="Text Box 10"/>
          <p:cNvSpPr txBox="1">
            <a:spLocks noChangeArrowheads="1"/>
          </p:cNvSpPr>
          <p:nvPr/>
        </p:nvSpPr>
        <p:spPr bwMode="auto">
          <a:xfrm>
            <a:off x="1905000" y="3733800"/>
            <a:ext cx="8382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FFFFFF"/>
                </a:solidFill>
                <a:cs typeface="ＭＳ Ｐゴシック" charset="0"/>
              </a:rPr>
              <a:t>v</a:t>
            </a:r>
            <a:r>
              <a:rPr lang="en-US" sz="2800" baseline="-25000">
                <a:solidFill>
                  <a:srgbClr val="FFFFFF"/>
                </a:solidFill>
                <a:cs typeface="ＭＳ Ｐゴシック" charset="0"/>
              </a:rPr>
              <a:t>app</a:t>
            </a:r>
            <a:endParaRPr lang="en-US" sz="2400">
              <a:solidFill>
                <a:srgbClr val="FBFF80"/>
              </a:solidFill>
              <a:latin typeface="Times New Roman" charset="0"/>
              <a:cs typeface="ＭＳ Ｐゴシック" charset="0"/>
            </a:endParaRPr>
          </a:p>
        </p:txBody>
      </p:sp>
      <p:sp>
        <p:nvSpPr>
          <p:cNvPr id="38921" name="AutoShape 12"/>
          <p:cNvSpPr>
            <a:spLocks noChangeArrowheads="1"/>
          </p:cNvSpPr>
          <p:nvPr/>
        </p:nvSpPr>
        <p:spPr bwMode="auto">
          <a:xfrm>
            <a:off x="1512888" y="1828800"/>
            <a:ext cx="1676400" cy="1905000"/>
          </a:xfrm>
          <a:prstGeom prst="rtTriangle">
            <a:avLst/>
          </a:prstGeom>
          <a:noFill/>
          <a:ln w="38100">
            <a:solidFill>
              <a:srgbClr val="A6CD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i="1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109" name="Text Box 13"/>
          <p:cNvSpPr txBox="1">
            <a:spLocks noChangeArrowheads="1"/>
          </p:cNvSpPr>
          <p:nvPr/>
        </p:nvSpPr>
        <p:spPr bwMode="auto">
          <a:xfrm>
            <a:off x="928688" y="3001963"/>
            <a:ext cx="350837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>
                <a:solidFill>
                  <a:srgbClr val="A4F5A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ymbol" pitchFamily="18" charset="2"/>
                <a:ea typeface="ＭＳ Ｐゴシック" pitchFamily="34" charset="-128"/>
              </a:rPr>
              <a:t></a:t>
            </a:r>
            <a:endParaRPr lang="en-US" sz="3200">
              <a:solidFill>
                <a:srgbClr val="A4F5A4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38923" name="Freeform 14"/>
          <p:cNvSpPr>
            <a:spLocks/>
          </p:cNvSpPr>
          <p:nvPr/>
        </p:nvSpPr>
        <p:spPr bwMode="auto">
          <a:xfrm>
            <a:off x="1360488" y="1905000"/>
            <a:ext cx="201612" cy="2193925"/>
          </a:xfrm>
          <a:custGeom>
            <a:avLst/>
            <a:gdLst>
              <a:gd name="T0" fmla="*/ 186678 w 216"/>
              <a:gd name="T1" fmla="*/ 0 h 1152"/>
              <a:gd name="T2" fmla="*/ 52270 w 216"/>
              <a:gd name="T3" fmla="*/ 274241 h 1152"/>
              <a:gd name="T4" fmla="*/ 141875 w 216"/>
              <a:gd name="T5" fmla="*/ 457068 h 1152"/>
              <a:gd name="T6" fmla="*/ 7467 w 216"/>
              <a:gd name="T7" fmla="*/ 731308 h 1152"/>
              <a:gd name="T8" fmla="*/ 141875 w 216"/>
              <a:gd name="T9" fmla="*/ 914135 h 1152"/>
              <a:gd name="T10" fmla="*/ 7467 w 216"/>
              <a:gd name="T11" fmla="*/ 1188376 h 1152"/>
              <a:gd name="T12" fmla="*/ 141875 w 216"/>
              <a:gd name="T13" fmla="*/ 1371203 h 1152"/>
              <a:gd name="T14" fmla="*/ 7467 w 216"/>
              <a:gd name="T15" fmla="*/ 1645444 h 1152"/>
              <a:gd name="T16" fmla="*/ 186678 w 216"/>
              <a:gd name="T17" fmla="*/ 1919684 h 1152"/>
              <a:gd name="T18" fmla="*/ 97072 w 216"/>
              <a:gd name="T19" fmla="*/ 2193925 h 115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16"/>
              <a:gd name="T31" fmla="*/ 0 h 1152"/>
              <a:gd name="T32" fmla="*/ 216 w 216"/>
              <a:gd name="T33" fmla="*/ 1152 h 1152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16" h="1152">
                <a:moveTo>
                  <a:pt x="200" y="0"/>
                </a:moveTo>
                <a:cubicBezTo>
                  <a:pt x="132" y="52"/>
                  <a:pt x="64" y="104"/>
                  <a:pt x="56" y="144"/>
                </a:cubicBezTo>
                <a:cubicBezTo>
                  <a:pt x="48" y="184"/>
                  <a:pt x="160" y="200"/>
                  <a:pt x="152" y="240"/>
                </a:cubicBezTo>
                <a:cubicBezTo>
                  <a:pt x="144" y="280"/>
                  <a:pt x="8" y="344"/>
                  <a:pt x="8" y="384"/>
                </a:cubicBezTo>
                <a:cubicBezTo>
                  <a:pt x="8" y="424"/>
                  <a:pt x="152" y="440"/>
                  <a:pt x="152" y="480"/>
                </a:cubicBezTo>
                <a:cubicBezTo>
                  <a:pt x="152" y="520"/>
                  <a:pt x="8" y="584"/>
                  <a:pt x="8" y="624"/>
                </a:cubicBezTo>
                <a:cubicBezTo>
                  <a:pt x="8" y="664"/>
                  <a:pt x="152" y="680"/>
                  <a:pt x="152" y="720"/>
                </a:cubicBezTo>
                <a:cubicBezTo>
                  <a:pt x="152" y="760"/>
                  <a:pt x="0" y="816"/>
                  <a:pt x="8" y="864"/>
                </a:cubicBezTo>
                <a:cubicBezTo>
                  <a:pt x="16" y="912"/>
                  <a:pt x="184" y="960"/>
                  <a:pt x="200" y="1008"/>
                </a:cubicBezTo>
                <a:cubicBezTo>
                  <a:pt x="216" y="1056"/>
                  <a:pt x="120" y="1128"/>
                  <a:pt x="104" y="1152"/>
                </a:cubicBezTo>
              </a:path>
            </a:pathLst>
          </a:custGeom>
          <a:noFill/>
          <a:ln w="38100">
            <a:solidFill>
              <a:srgbClr val="8DF57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8924" name="Line 15"/>
          <p:cNvSpPr>
            <a:spLocks noChangeShapeType="1"/>
          </p:cNvSpPr>
          <p:nvPr/>
        </p:nvSpPr>
        <p:spPr bwMode="auto">
          <a:xfrm>
            <a:off x="1436688" y="4114800"/>
            <a:ext cx="0" cy="152400"/>
          </a:xfrm>
          <a:prstGeom prst="line">
            <a:avLst/>
          </a:prstGeom>
          <a:noFill/>
          <a:ln w="38100">
            <a:solidFill>
              <a:srgbClr val="8DF578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8925" name="Freeform 16"/>
          <p:cNvSpPr>
            <a:spLocks/>
          </p:cNvSpPr>
          <p:nvPr/>
        </p:nvSpPr>
        <p:spPr bwMode="auto">
          <a:xfrm>
            <a:off x="3100388" y="3733800"/>
            <a:ext cx="100012" cy="304800"/>
          </a:xfrm>
          <a:custGeom>
            <a:avLst/>
            <a:gdLst>
              <a:gd name="T0" fmla="*/ 7693 w 104"/>
              <a:gd name="T1" fmla="*/ 0 h 192"/>
              <a:gd name="T2" fmla="*/ 100012 w 104"/>
              <a:gd name="T3" fmla="*/ 152400 h 192"/>
              <a:gd name="T4" fmla="*/ 7693 w 104"/>
              <a:gd name="T5" fmla="*/ 152400 h 192"/>
              <a:gd name="T6" fmla="*/ 53853 w 104"/>
              <a:gd name="T7" fmla="*/ 304800 h 192"/>
              <a:gd name="T8" fmla="*/ 0 60000 65536"/>
              <a:gd name="T9" fmla="*/ 0 60000 65536"/>
              <a:gd name="T10" fmla="*/ 0 60000 65536"/>
              <a:gd name="T11" fmla="*/ 0 60000 65536"/>
              <a:gd name="T12" fmla="*/ 0 w 104"/>
              <a:gd name="T13" fmla="*/ 0 h 192"/>
              <a:gd name="T14" fmla="*/ 104 w 104"/>
              <a:gd name="T15" fmla="*/ 192 h 19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4" h="192">
                <a:moveTo>
                  <a:pt x="8" y="0"/>
                </a:moveTo>
                <a:cubicBezTo>
                  <a:pt x="56" y="40"/>
                  <a:pt x="104" y="80"/>
                  <a:pt x="104" y="96"/>
                </a:cubicBezTo>
                <a:cubicBezTo>
                  <a:pt x="104" y="112"/>
                  <a:pt x="16" y="80"/>
                  <a:pt x="8" y="96"/>
                </a:cubicBezTo>
                <a:cubicBezTo>
                  <a:pt x="0" y="112"/>
                  <a:pt x="48" y="176"/>
                  <a:pt x="56" y="192"/>
                </a:cubicBezTo>
              </a:path>
            </a:pathLst>
          </a:custGeom>
          <a:noFill/>
          <a:ln w="38100">
            <a:solidFill>
              <a:srgbClr val="8DF57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8926" name="Line 17"/>
          <p:cNvSpPr>
            <a:spLocks noChangeShapeType="1"/>
          </p:cNvSpPr>
          <p:nvPr/>
        </p:nvSpPr>
        <p:spPr bwMode="auto">
          <a:xfrm>
            <a:off x="3113088" y="4038600"/>
            <a:ext cx="0" cy="152400"/>
          </a:xfrm>
          <a:prstGeom prst="line">
            <a:avLst/>
          </a:prstGeom>
          <a:noFill/>
          <a:ln w="38100">
            <a:solidFill>
              <a:srgbClr val="8DF578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8927" name="Oval 18"/>
          <p:cNvSpPr>
            <a:spLocks noChangeArrowheads="1"/>
          </p:cNvSpPr>
          <p:nvPr/>
        </p:nvSpPr>
        <p:spPr bwMode="auto">
          <a:xfrm>
            <a:off x="3036888" y="3581400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i="1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8928" name="Oval 25"/>
          <p:cNvSpPr>
            <a:spLocks noChangeArrowheads="1"/>
          </p:cNvSpPr>
          <p:nvPr/>
        </p:nvSpPr>
        <p:spPr bwMode="auto">
          <a:xfrm rot="-1800000">
            <a:off x="1055688" y="1447800"/>
            <a:ext cx="762000" cy="381000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i="1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8929" name="Line 26"/>
          <p:cNvSpPr>
            <a:spLocks noChangeShapeType="1"/>
          </p:cNvSpPr>
          <p:nvPr/>
        </p:nvSpPr>
        <p:spPr bwMode="auto">
          <a:xfrm rot="-720000">
            <a:off x="908050" y="998538"/>
            <a:ext cx="1303338" cy="1514475"/>
          </a:xfrm>
          <a:prstGeom prst="line">
            <a:avLst/>
          </a:prstGeom>
          <a:noFill/>
          <a:ln w="50800">
            <a:solidFill>
              <a:srgbClr val="CF487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8930" name="Line 27"/>
          <p:cNvSpPr>
            <a:spLocks noChangeShapeType="1"/>
          </p:cNvSpPr>
          <p:nvPr/>
        </p:nvSpPr>
        <p:spPr bwMode="auto">
          <a:xfrm rot="-1140000">
            <a:off x="1447800" y="844550"/>
            <a:ext cx="114300" cy="1912938"/>
          </a:xfrm>
          <a:prstGeom prst="line">
            <a:avLst/>
          </a:prstGeom>
          <a:noFill/>
          <a:ln w="50800">
            <a:solidFill>
              <a:srgbClr val="CF487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8931" name="Line 28"/>
          <p:cNvSpPr>
            <a:spLocks noChangeShapeType="1"/>
          </p:cNvSpPr>
          <p:nvPr/>
        </p:nvSpPr>
        <p:spPr bwMode="auto">
          <a:xfrm>
            <a:off x="1995488" y="2362200"/>
            <a:ext cx="442912" cy="533400"/>
          </a:xfrm>
          <a:prstGeom prst="line">
            <a:avLst/>
          </a:prstGeom>
          <a:noFill/>
          <a:ln w="57150">
            <a:solidFill>
              <a:srgbClr val="FFC875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8932" name="Oval 29"/>
          <p:cNvSpPr>
            <a:spLocks noChangeArrowheads="1"/>
          </p:cNvSpPr>
          <p:nvPr/>
        </p:nvSpPr>
        <p:spPr bwMode="auto">
          <a:xfrm>
            <a:off x="1817688" y="2209800"/>
            <a:ext cx="228600" cy="2286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400" i="1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8933" name="Text Box 31"/>
          <p:cNvSpPr txBox="1">
            <a:spLocks noChangeArrowheads="1"/>
          </p:cNvSpPr>
          <p:nvPr/>
        </p:nvSpPr>
        <p:spPr bwMode="auto">
          <a:xfrm>
            <a:off x="2689225" y="2438400"/>
            <a:ext cx="96837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sz="2800">
                <a:solidFill>
                  <a:srgbClr val="FFFFFF"/>
                </a:solidFill>
                <a:cs typeface="ＭＳ Ｐゴシック" charset="0"/>
              </a:rPr>
              <a:t>v</a:t>
            </a:r>
            <a:r>
              <a:rPr lang="en-US" sz="2800">
                <a:solidFill>
                  <a:srgbClr val="FFFFFF"/>
                </a:solidFill>
                <a:latin typeface="Symbol" charset="0"/>
                <a:cs typeface="ＭＳ Ｐゴシック" charset="0"/>
                <a:sym typeface="Symbol" charset="0"/>
              </a:rPr>
              <a:t></a:t>
            </a:r>
            <a:r>
              <a:rPr lang="en-US" sz="2800">
                <a:solidFill>
                  <a:srgbClr val="FFFFFF"/>
                </a:solidFill>
                <a:cs typeface="ＭＳ Ｐゴシック" charset="0"/>
              </a:rPr>
              <a:t>t</a:t>
            </a:r>
            <a:endParaRPr lang="en-US" sz="2800">
              <a:solidFill>
                <a:srgbClr val="000000"/>
              </a:solidFill>
              <a:cs typeface="ＭＳ Ｐゴシック" charset="0"/>
            </a:endParaRPr>
          </a:p>
        </p:txBody>
      </p:sp>
      <p:sp>
        <p:nvSpPr>
          <p:cNvPr id="38934" name="Text Box 35"/>
          <p:cNvSpPr txBox="1">
            <a:spLocks noChangeArrowheads="1"/>
          </p:cNvSpPr>
          <p:nvPr/>
        </p:nvSpPr>
        <p:spPr bwMode="auto">
          <a:xfrm>
            <a:off x="441325" y="2452688"/>
            <a:ext cx="67786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FFFFFF"/>
                </a:solidFill>
                <a:cs typeface="ＭＳ Ｐゴシック" charset="0"/>
              </a:rPr>
              <a:t>c</a:t>
            </a:r>
            <a:r>
              <a:rPr lang="en-US" sz="2800">
                <a:solidFill>
                  <a:srgbClr val="FFFFFF"/>
                </a:solidFill>
                <a:latin typeface="Symbol" charset="0"/>
                <a:cs typeface="ＭＳ Ｐゴシック" charset="0"/>
                <a:sym typeface="Symbol" charset="0"/>
              </a:rPr>
              <a:t></a:t>
            </a:r>
            <a:r>
              <a:rPr lang="en-US" sz="2800">
                <a:solidFill>
                  <a:srgbClr val="FFFFFF"/>
                </a:solidFill>
                <a:cs typeface="ＭＳ Ｐゴシック" charset="0"/>
              </a:rPr>
              <a:t>t</a:t>
            </a:r>
          </a:p>
        </p:txBody>
      </p:sp>
      <p:sp>
        <p:nvSpPr>
          <p:cNvPr id="38935" name="Text Box 36"/>
          <p:cNvSpPr txBox="1">
            <a:spLocks noChangeArrowheads="1"/>
          </p:cNvSpPr>
          <p:nvPr/>
        </p:nvSpPr>
        <p:spPr bwMode="auto">
          <a:xfrm>
            <a:off x="1447800" y="1981200"/>
            <a:ext cx="60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sz="2400">
                <a:solidFill>
                  <a:srgbClr val="FFFFFF"/>
                </a:solidFill>
                <a:latin typeface="Symbol" charset="0"/>
                <a:cs typeface="ＭＳ Ｐゴシック" charset="0"/>
                <a:sym typeface="Symbol" charset="0"/>
              </a:rPr>
              <a:t></a:t>
            </a:r>
            <a:endParaRPr lang="en-US" sz="2400">
              <a:solidFill>
                <a:srgbClr val="000000"/>
              </a:solidFill>
              <a:cs typeface="ＭＳ Ｐゴシック" charset="0"/>
            </a:endParaRPr>
          </a:p>
        </p:txBody>
      </p:sp>
      <p:graphicFrame>
        <p:nvGraphicFramePr>
          <p:cNvPr id="38914" name="Object 22"/>
          <p:cNvGraphicFramePr>
            <a:graphicFrameLocks noChangeAspect="1"/>
          </p:cNvGraphicFramePr>
          <p:nvPr/>
        </p:nvGraphicFramePr>
        <p:xfrm>
          <a:off x="4953000" y="2743200"/>
          <a:ext cx="3429000" cy="1352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9" name="Equation" r:id="rId4" imgW="1384300" imgH="546100" progId="Equation.3">
                  <p:embed/>
                </p:oleObj>
              </mc:Choice>
              <mc:Fallback>
                <p:oleObj name="Equation" r:id="rId4" imgW="1384300" imgH="546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2743200"/>
                        <a:ext cx="3429000" cy="1352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36" name="Text Box 38"/>
          <p:cNvSpPr txBox="1">
            <a:spLocks noChangeArrowheads="1"/>
          </p:cNvSpPr>
          <p:nvPr/>
        </p:nvSpPr>
        <p:spPr bwMode="auto">
          <a:xfrm>
            <a:off x="593725" y="4937125"/>
            <a:ext cx="3459163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FFFFFF"/>
                </a:solidFill>
                <a:latin typeface="Symbol" charset="0"/>
                <a:cs typeface="ＭＳ Ｐゴシック" charset="0"/>
                <a:sym typeface="Symbol" charset="0"/>
              </a:rPr>
              <a:t></a:t>
            </a:r>
            <a:r>
              <a:rPr lang="en-US" sz="2400">
                <a:solidFill>
                  <a:srgbClr val="FFFFFF"/>
                </a:solidFill>
                <a:cs typeface="ＭＳ Ｐゴシック" charset="0"/>
              </a:rPr>
              <a:t>= v/c        </a:t>
            </a:r>
            <a:r>
              <a:rPr lang="en-US" sz="2400">
                <a:solidFill>
                  <a:srgbClr val="FFFFFF"/>
                </a:solidFill>
                <a:latin typeface="Symbol" charset="0"/>
                <a:cs typeface="ＭＳ Ｐゴシック" charset="0"/>
                <a:sym typeface="Symbol" charset="0"/>
              </a:rPr>
              <a:t></a:t>
            </a:r>
            <a:r>
              <a:rPr lang="en-US" sz="2400">
                <a:solidFill>
                  <a:srgbClr val="FFFFFF"/>
                </a:solidFill>
                <a:cs typeface="ＭＳ Ｐゴシック" charset="0"/>
              </a:rPr>
              <a:t> = (1-</a:t>
            </a:r>
            <a:r>
              <a:rPr lang="en-US" sz="2400">
                <a:solidFill>
                  <a:srgbClr val="FFFFFF"/>
                </a:solidFill>
                <a:latin typeface="Symbol" charset="0"/>
                <a:cs typeface="ＭＳ Ｐゴシック" charset="0"/>
                <a:sym typeface="Symbol" charset="0"/>
              </a:rPr>
              <a:t></a:t>
            </a:r>
            <a:r>
              <a:rPr lang="en-US" sz="2400" baseline="30000">
                <a:solidFill>
                  <a:srgbClr val="FFFFFF"/>
                </a:solidFill>
                <a:cs typeface="ＭＳ Ｐゴシック" charset="0"/>
              </a:rPr>
              <a:t>2</a:t>
            </a:r>
            <a:r>
              <a:rPr lang="en-US" sz="2400">
                <a:solidFill>
                  <a:srgbClr val="FFFFFF"/>
                </a:solidFill>
                <a:cs typeface="ＭＳ Ｐゴシック" charset="0"/>
              </a:rPr>
              <a:t>)</a:t>
            </a:r>
            <a:r>
              <a:rPr lang="en-US" sz="2400" baseline="30000">
                <a:solidFill>
                  <a:srgbClr val="FFFFFF"/>
                </a:solidFill>
                <a:cs typeface="ＭＳ Ｐゴシック" charset="0"/>
              </a:rPr>
              <a:t>-1/2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2400" baseline="30000">
              <a:solidFill>
                <a:srgbClr val="FFFFFF"/>
              </a:solidFill>
              <a:cs typeface="ＭＳ Ｐゴシック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FFFFFF"/>
                </a:solidFill>
                <a:cs typeface="ＭＳ Ｐゴシック" charset="0"/>
              </a:rPr>
              <a:t>D</a:t>
            </a:r>
            <a:r>
              <a:rPr lang="en-US" sz="2400" baseline="30000">
                <a:solidFill>
                  <a:srgbClr val="FFFFFF"/>
                </a:solidFill>
                <a:cs typeface="ＭＳ Ｐゴシック" charset="0"/>
              </a:rPr>
              <a:t>-1</a:t>
            </a:r>
            <a:r>
              <a:rPr lang="en-US" sz="2400">
                <a:solidFill>
                  <a:srgbClr val="FFFFFF"/>
                </a:solidFill>
                <a:cs typeface="ＭＳ Ｐゴシック" charset="0"/>
              </a:rPr>
              <a:t>= (1+z) (1 - </a:t>
            </a:r>
            <a:r>
              <a:rPr lang="en-US" sz="2400">
                <a:solidFill>
                  <a:srgbClr val="FFFFFF"/>
                </a:solidFill>
                <a:latin typeface="Symbol" charset="0"/>
                <a:cs typeface="ＭＳ Ｐゴシック" charset="0"/>
                <a:sym typeface="Symbol" charset="0"/>
              </a:rPr>
              <a:t></a:t>
            </a:r>
            <a:r>
              <a:rPr lang="en-US" sz="2400">
                <a:solidFill>
                  <a:srgbClr val="FFFFFF"/>
                </a:solidFill>
                <a:cs typeface="ＭＳ Ｐゴシック" charset="0"/>
              </a:rPr>
              <a:t> cos</a:t>
            </a:r>
            <a:r>
              <a:rPr lang="en-US" sz="2400">
                <a:solidFill>
                  <a:srgbClr val="FFFFFF"/>
                </a:solidFill>
                <a:latin typeface="Symbol" charset="0"/>
                <a:cs typeface="ＭＳ Ｐゴシック" charset="0"/>
                <a:sym typeface="Symbol" charset="0"/>
              </a:rPr>
              <a:t></a:t>
            </a:r>
            <a:r>
              <a:rPr lang="en-US" sz="2400">
                <a:solidFill>
                  <a:srgbClr val="FFFFFF"/>
                </a:solidFill>
                <a:cs typeface="ＭＳ Ｐゴシック" charset="0"/>
              </a:rPr>
              <a:t>) </a:t>
            </a:r>
            <a:r>
              <a:rPr lang="en-US" sz="2400">
                <a:solidFill>
                  <a:srgbClr val="FFFFFF"/>
                </a:solidFill>
                <a:latin typeface="Symbol" charset="0"/>
                <a:cs typeface="ＭＳ Ｐゴシック" charset="0"/>
                <a:sym typeface="Symbol" charset="0"/>
              </a:rPr>
              <a:t></a:t>
            </a:r>
            <a:r>
              <a:rPr lang="en-US" sz="2400">
                <a:solidFill>
                  <a:srgbClr val="FFFFFF"/>
                </a:solidFill>
                <a:cs typeface="ＭＳ Ｐゴシック" charset="0"/>
              </a:rPr>
              <a:t> </a:t>
            </a:r>
          </a:p>
        </p:txBody>
      </p:sp>
      <p:graphicFrame>
        <p:nvGraphicFramePr>
          <p:cNvPr id="38915" name="Object 24"/>
          <p:cNvGraphicFramePr>
            <a:graphicFrameLocks noChangeAspect="1"/>
          </p:cNvGraphicFramePr>
          <p:nvPr/>
        </p:nvGraphicFramePr>
        <p:xfrm>
          <a:off x="4887913" y="4440238"/>
          <a:ext cx="3995737" cy="2058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0" name="Equation" r:id="rId6" imgW="1676160" imgH="863280" progId="Equation.3">
                  <p:embed/>
                </p:oleObj>
              </mc:Choice>
              <mc:Fallback>
                <p:oleObj name="Equation" r:id="rId6" imgW="1676160" imgH="8632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87913" y="4440238"/>
                        <a:ext cx="3995737" cy="2058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08202474"/>
      </p:ext>
    </p:extLst>
  </p:cSld>
  <p:clrMapOvr>
    <a:masterClrMapping/>
  </p:clrMapOvr>
  <p:transition xmlns:p14="http://schemas.microsoft.com/office/powerpoint/2010/main">
    <p:pull dir="r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4" name="Rectangle 2"/>
          <p:cNvSpPr>
            <a:spLocks noChangeArrowheads="1"/>
          </p:cNvSpPr>
          <p:nvPr/>
        </p:nvSpPr>
        <p:spPr bwMode="auto">
          <a:xfrm>
            <a:off x="0" y="0"/>
            <a:ext cx="9144000" cy="1066800"/>
          </a:xfrm>
          <a:prstGeom prst="rect">
            <a:avLst/>
          </a:pr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222EAE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9945" name="AutoShape 3"/>
          <p:cNvSpPr>
            <a:spLocks noChangeArrowheads="1"/>
          </p:cNvSpPr>
          <p:nvPr/>
        </p:nvSpPr>
        <p:spPr bwMode="auto">
          <a:xfrm>
            <a:off x="-762000" y="5029200"/>
            <a:ext cx="3276600" cy="3505200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222EAE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994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-685800" y="-76200"/>
            <a:ext cx="5715000" cy="1066800"/>
          </a:xfrm>
          <a:noFill/>
        </p:spPr>
        <p:txBody>
          <a:bodyPr wrap="none" anchorCtr="1"/>
          <a:lstStyle/>
          <a:p>
            <a:pPr algn="l" eaLnBrk="1" hangingPunct="1"/>
            <a:r>
              <a:rPr lang="en-US" sz="4000">
                <a:solidFill>
                  <a:srgbClr val="FFFFFF"/>
                </a:solidFill>
                <a:latin typeface="Arial" charset="0"/>
              </a:rPr>
              <a:t>grb  kinematics</a:t>
            </a:r>
            <a:endParaRPr lang="en-US" sz="4000" b="1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39947" name="Text Box 5"/>
          <p:cNvSpPr txBox="1">
            <a:spLocks noChangeArrowheads="1"/>
          </p:cNvSpPr>
          <p:nvPr/>
        </p:nvSpPr>
        <p:spPr bwMode="auto">
          <a:xfrm>
            <a:off x="6061075" y="1395413"/>
            <a:ext cx="32702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Times" charset="0"/>
              <a:buNone/>
            </a:pPr>
            <a:endParaRPr lang="en-US" sz="3200" b="1">
              <a:solidFill>
                <a:srgbClr val="000000"/>
              </a:solidFill>
              <a:latin typeface="Times New Roman" charset="0"/>
              <a:cs typeface="ＭＳ Ｐゴシック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Times" charset="0"/>
              <a:buChar char="•"/>
            </a:pPr>
            <a:endParaRPr lang="en-US" sz="3200" b="1">
              <a:solidFill>
                <a:srgbClr val="000000"/>
              </a:solidFill>
              <a:latin typeface="Times New Roman" charset="0"/>
              <a:cs typeface="ＭＳ Ｐゴシック" charset="0"/>
            </a:endParaRPr>
          </a:p>
        </p:txBody>
      </p:sp>
      <p:sp>
        <p:nvSpPr>
          <p:cNvPr id="39948" name="Text Box 6"/>
          <p:cNvSpPr txBox="1">
            <a:spLocks noChangeArrowheads="1"/>
          </p:cNvSpPr>
          <p:nvPr/>
        </p:nvSpPr>
        <p:spPr bwMode="auto">
          <a:xfrm>
            <a:off x="7315200" y="2462213"/>
            <a:ext cx="625475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 anchorCtr="1"/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lnSpc>
                <a:spcPct val="115000"/>
              </a:lnSpc>
              <a:spcBef>
                <a:spcPct val="0"/>
              </a:spcBef>
              <a:spcAft>
                <a:spcPct val="0"/>
              </a:spcAft>
            </a:pPr>
            <a:endParaRPr lang="en-US" sz="3200" b="1" baseline="30000">
              <a:solidFill>
                <a:srgbClr val="222EAE"/>
              </a:solidFill>
              <a:latin typeface="Times New Roman" charset="0"/>
              <a:cs typeface="ＭＳ Ｐゴシック" charset="0"/>
            </a:endParaRPr>
          </a:p>
        </p:txBody>
      </p:sp>
      <p:sp>
        <p:nvSpPr>
          <p:cNvPr id="39949" name="Text Box 7"/>
          <p:cNvSpPr txBox="1">
            <a:spLocks noChangeArrowheads="1"/>
          </p:cNvSpPr>
          <p:nvPr/>
        </p:nvSpPr>
        <p:spPr bwMode="auto">
          <a:xfrm>
            <a:off x="3946525" y="2462213"/>
            <a:ext cx="70167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222EAE"/>
                </a:solidFill>
                <a:latin typeface="Times New Roman" charset="0"/>
                <a:cs typeface="ＭＳ Ｐゴシック" charset="0"/>
              </a:rPr>
              <a:t>R</a:t>
            </a:r>
            <a:endParaRPr lang="en-US" sz="2800" b="1" baseline="-25000">
              <a:solidFill>
                <a:srgbClr val="222EAE"/>
              </a:solidFill>
              <a:latin typeface="Times New Roman" charset="0"/>
              <a:cs typeface="ＭＳ Ｐゴシック" charset="0"/>
            </a:endParaRPr>
          </a:p>
        </p:txBody>
      </p:sp>
      <p:sp>
        <p:nvSpPr>
          <p:cNvPr id="39950" name="Text Box 8"/>
          <p:cNvSpPr txBox="1">
            <a:spLocks noChangeArrowheads="1"/>
          </p:cNvSpPr>
          <p:nvPr/>
        </p:nvSpPr>
        <p:spPr bwMode="auto">
          <a:xfrm>
            <a:off x="3527425" y="2692400"/>
            <a:ext cx="342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>
                <a:solidFill>
                  <a:srgbClr val="222EAE"/>
                </a:solidFill>
                <a:latin typeface="Symbol" charset="0"/>
                <a:cs typeface="ＭＳ Ｐゴシック" charset="0"/>
              </a:rPr>
              <a:t>q</a:t>
            </a:r>
            <a:endParaRPr lang="en-US" sz="2400" b="1">
              <a:solidFill>
                <a:srgbClr val="222EAE"/>
              </a:solidFill>
              <a:latin typeface="Times New Roman" charset="0"/>
              <a:cs typeface="ＭＳ Ｐゴシック" charset="0"/>
            </a:endParaRPr>
          </a:p>
        </p:txBody>
      </p:sp>
      <p:sp>
        <p:nvSpPr>
          <p:cNvPr id="39951" name="Text Box 9"/>
          <p:cNvSpPr txBox="1">
            <a:spLocks noChangeArrowheads="1"/>
          </p:cNvSpPr>
          <p:nvPr/>
        </p:nvSpPr>
        <p:spPr bwMode="auto">
          <a:xfrm>
            <a:off x="4327525" y="3681413"/>
            <a:ext cx="342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>
                <a:solidFill>
                  <a:srgbClr val="222EAE"/>
                </a:solidFill>
                <a:latin typeface="Symbol" charset="0"/>
                <a:cs typeface="ＭＳ Ｐゴシック" charset="0"/>
              </a:rPr>
              <a:t>q</a:t>
            </a:r>
            <a:endParaRPr lang="en-US" sz="2400" b="1">
              <a:solidFill>
                <a:srgbClr val="222EAE"/>
              </a:solidFill>
              <a:latin typeface="Times New Roman" charset="0"/>
              <a:cs typeface="ＭＳ Ｐゴシック" charset="0"/>
            </a:endParaRPr>
          </a:p>
        </p:txBody>
      </p:sp>
      <p:sp>
        <p:nvSpPr>
          <p:cNvPr id="39952" name="Text Box 10"/>
          <p:cNvSpPr txBox="1">
            <a:spLocks noChangeArrowheads="1"/>
          </p:cNvSpPr>
          <p:nvPr/>
        </p:nvSpPr>
        <p:spPr bwMode="auto">
          <a:xfrm>
            <a:off x="4708525" y="3224213"/>
            <a:ext cx="3873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>
                <a:solidFill>
                  <a:srgbClr val="222EAE"/>
                </a:solidFill>
                <a:latin typeface="Times New Roman" charset="0"/>
                <a:cs typeface="ＭＳ Ｐゴシック" charset="0"/>
              </a:rPr>
              <a:t>v</a:t>
            </a:r>
          </a:p>
        </p:txBody>
      </p:sp>
      <p:sp>
        <p:nvSpPr>
          <p:cNvPr id="39953" name="Text Box 11"/>
          <p:cNvSpPr txBox="1">
            <a:spLocks noChangeArrowheads="1"/>
          </p:cNvSpPr>
          <p:nvPr/>
        </p:nvSpPr>
        <p:spPr bwMode="auto">
          <a:xfrm>
            <a:off x="4068763" y="3910013"/>
            <a:ext cx="36512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>
                <a:solidFill>
                  <a:srgbClr val="222EAE"/>
                </a:solidFill>
                <a:latin typeface="Times New Roman" charset="0"/>
                <a:cs typeface="ＭＳ Ｐゴシック" charset="0"/>
              </a:rPr>
              <a:t>c</a:t>
            </a:r>
          </a:p>
        </p:txBody>
      </p:sp>
      <p:sp>
        <p:nvSpPr>
          <p:cNvPr id="39954" name="Line 12"/>
          <p:cNvSpPr>
            <a:spLocks noChangeShapeType="1"/>
          </p:cNvSpPr>
          <p:nvPr/>
        </p:nvSpPr>
        <p:spPr bwMode="auto">
          <a:xfrm>
            <a:off x="2270125" y="3298825"/>
            <a:ext cx="2925763" cy="1588"/>
          </a:xfrm>
          <a:prstGeom prst="line">
            <a:avLst/>
          </a:prstGeom>
          <a:noFill/>
          <a:ln w="57150">
            <a:solidFill>
              <a:srgbClr val="AE1B39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222EAE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9955" name="Line 13"/>
          <p:cNvSpPr>
            <a:spLocks noChangeShapeType="1"/>
          </p:cNvSpPr>
          <p:nvPr/>
        </p:nvSpPr>
        <p:spPr bwMode="auto">
          <a:xfrm flipV="1">
            <a:off x="3641725" y="1243013"/>
            <a:ext cx="0" cy="3810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222EAE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9956" name="Line 14"/>
          <p:cNvSpPr>
            <a:spLocks noChangeShapeType="1"/>
          </p:cNvSpPr>
          <p:nvPr/>
        </p:nvSpPr>
        <p:spPr bwMode="auto">
          <a:xfrm flipV="1">
            <a:off x="4327525" y="1700213"/>
            <a:ext cx="304800" cy="2286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222EAE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9957" name="Line 15"/>
          <p:cNvSpPr>
            <a:spLocks noChangeShapeType="1"/>
          </p:cNvSpPr>
          <p:nvPr/>
        </p:nvSpPr>
        <p:spPr bwMode="auto">
          <a:xfrm flipV="1">
            <a:off x="2743200" y="4214813"/>
            <a:ext cx="304800" cy="76200"/>
          </a:xfrm>
          <a:prstGeom prst="line">
            <a:avLst/>
          </a:prstGeom>
          <a:noFill/>
          <a:ln w="57150">
            <a:solidFill>
              <a:srgbClr val="66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222EAE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9958" name="Line 16"/>
          <p:cNvSpPr>
            <a:spLocks noChangeShapeType="1"/>
          </p:cNvSpPr>
          <p:nvPr/>
        </p:nvSpPr>
        <p:spPr bwMode="auto">
          <a:xfrm>
            <a:off x="3565525" y="2538413"/>
            <a:ext cx="639763" cy="639762"/>
          </a:xfrm>
          <a:prstGeom prst="line">
            <a:avLst/>
          </a:prstGeom>
          <a:noFill/>
          <a:ln w="57150">
            <a:solidFill>
              <a:srgbClr val="AE1B39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222EAE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9959" name="Line 17"/>
          <p:cNvSpPr>
            <a:spLocks noChangeShapeType="1"/>
          </p:cNvSpPr>
          <p:nvPr/>
        </p:nvSpPr>
        <p:spPr bwMode="auto">
          <a:xfrm>
            <a:off x="3565525" y="2538413"/>
            <a:ext cx="1588" cy="1006475"/>
          </a:xfrm>
          <a:prstGeom prst="line">
            <a:avLst/>
          </a:prstGeom>
          <a:noFill/>
          <a:ln w="57150">
            <a:solidFill>
              <a:srgbClr val="AE1B39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222EAE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9960" name="Freeform 18"/>
          <p:cNvSpPr>
            <a:spLocks/>
          </p:cNvSpPr>
          <p:nvPr/>
        </p:nvSpPr>
        <p:spPr bwMode="auto">
          <a:xfrm>
            <a:off x="3459163" y="3605213"/>
            <a:ext cx="182562" cy="585787"/>
          </a:xfrm>
          <a:custGeom>
            <a:avLst/>
            <a:gdLst>
              <a:gd name="T0" fmla="*/ 200 w 248"/>
              <a:gd name="T1" fmla="*/ 0 h 816"/>
              <a:gd name="T2" fmla="*/ 8 w 248"/>
              <a:gd name="T3" fmla="*/ 96 h 816"/>
              <a:gd name="T4" fmla="*/ 248 w 248"/>
              <a:gd name="T5" fmla="*/ 240 h 816"/>
              <a:gd name="T6" fmla="*/ 8 w 248"/>
              <a:gd name="T7" fmla="*/ 336 h 816"/>
              <a:gd name="T8" fmla="*/ 248 w 248"/>
              <a:gd name="T9" fmla="*/ 480 h 816"/>
              <a:gd name="T10" fmla="*/ 8 w 248"/>
              <a:gd name="T11" fmla="*/ 576 h 816"/>
              <a:gd name="T12" fmla="*/ 248 w 248"/>
              <a:gd name="T13" fmla="*/ 720 h 816"/>
              <a:gd name="T14" fmla="*/ 8 w 248"/>
              <a:gd name="T15" fmla="*/ 816 h 81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48"/>
              <a:gd name="T25" fmla="*/ 0 h 816"/>
              <a:gd name="T26" fmla="*/ 248 w 248"/>
              <a:gd name="T27" fmla="*/ 816 h 81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48" h="816">
                <a:moveTo>
                  <a:pt x="200" y="0"/>
                </a:moveTo>
                <a:cubicBezTo>
                  <a:pt x="100" y="28"/>
                  <a:pt x="0" y="56"/>
                  <a:pt x="8" y="96"/>
                </a:cubicBezTo>
                <a:cubicBezTo>
                  <a:pt x="16" y="136"/>
                  <a:pt x="248" y="200"/>
                  <a:pt x="248" y="240"/>
                </a:cubicBezTo>
                <a:cubicBezTo>
                  <a:pt x="248" y="280"/>
                  <a:pt x="8" y="296"/>
                  <a:pt x="8" y="336"/>
                </a:cubicBezTo>
                <a:cubicBezTo>
                  <a:pt x="8" y="376"/>
                  <a:pt x="248" y="440"/>
                  <a:pt x="248" y="480"/>
                </a:cubicBezTo>
                <a:cubicBezTo>
                  <a:pt x="248" y="520"/>
                  <a:pt x="8" y="536"/>
                  <a:pt x="8" y="576"/>
                </a:cubicBezTo>
                <a:cubicBezTo>
                  <a:pt x="8" y="616"/>
                  <a:pt x="248" y="680"/>
                  <a:pt x="248" y="720"/>
                </a:cubicBezTo>
                <a:cubicBezTo>
                  <a:pt x="248" y="760"/>
                  <a:pt x="48" y="800"/>
                  <a:pt x="8" y="816"/>
                </a:cubicBezTo>
              </a:path>
            </a:pathLst>
          </a:custGeom>
          <a:noFill/>
          <a:ln w="57150" cmpd="sng">
            <a:solidFill>
              <a:srgbClr val="AE1B3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222EAE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9961" name="Line 19"/>
          <p:cNvSpPr>
            <a:spLocks noChangeShapeType="1"/>
          </p:cNvSpPr>
          <p:nvPr/>
        </p:nvSpPr>
        <p:spPr bwMode="auto">
          <a:xfrm>
            <a:off x="3519488" y="4291013"/>
            <a:ext cx="0" cy="76200"/>
          </a:xfrm>
          <a:prstGeom prst="line">
            <a:avLst/>
          </a:prstGeom>
          <a:noFill/>
          <a:ln w="57150">
            <a:solidFill>
              <a:srgbClr val="AE1B3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222EAE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9962" name="Freeform 20"/>
          <p:cNvSpPr>
            <a:spLocks/>
          </p:cNvSpPr>
          <p:nvPr/>
        </p:nvSpPr>
        <p:spPr bwMode="auto">
          <a:xfrm>
            <a:off x="4175125" y="3300413"/>
            <a:ext cx="182563" cy="585787"/>
          </a:xfrm>
          <a:custGeom>
            <a:avLst/>
            <a:gdLst>
              <a:gd name="T0" fmla="*/ 200 w 248"/>
              <a:gd name="T1" fmla="*/ 0 h 816"/>
              <a:gd name="T2" fmla="*/ 8 w 248"/>
              <a:gd name="T3" fmla="*/ 96 h 816"/>
              <a:gd name="T4" fmla="*/ 248 w 248"/>
              <a:gd name="T5" fmla="*/ 240 h 816"/>
              <a:gd name="T6" fmla="*/ 8 w 248"/>
              <a:gd name="T7" fmla="*/ 336 h 816"/>
              <a:gd name="T8" fmla="*/ 248 w 248"/>
              <a:gd name="T9" fmla="*/ 480 h 816"/>
              <a:gd name="T10" fmla="*/ 8 w 248"/>
              <a:gd name="T11" fmla="*/ 576 h 816"/>
              <a:gd name="T12" fmla="*/ 248 w 248"/>
              <a:gd name="T13" fmla="*/ 720 h 816"/>
              <a:gd name="T14" fmla="*/ 8 w 248"/>
              <a:gd name="T15" fmla="*/ 816 h 81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48"/>
              <a:gd name="T25" fmla="*/ 0 h 816"/>
              <a:gd name="T26" fmla="*/ 248 w 248"/>
              <a:gd name="T27" fmla="*/ 816 h 81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48" h="816">
                <a:moveTo>
                  <a:pt x="200" y="0"/>
                </a:moveTo>
                <a:cubicBezTo>
                  <a:pt x="100" y="28"/>
                  <a:pt x="0" y="56"/>
                  <a:pt x="8" y="96"/>
                </a:cubicBezTo>
                <a:cubicBezTo>
                  <a:pt x="16" y="136"/>
                  <a:pt x="248" y="200"/>
                  <a:pt x="248" y="240"/>
                </a:cubicBezTo>
                <a:cubicBezTo>
                  <a:pt x="248" y="280"/>
                  <a:pt x="8" y="296"/>
                  <a:pt x="8" y="336"/>
                </a:cubicBezTo>
                <a:cubicBezTo>
                  <a:pt x="8" y="376"/>
                  <a:pt x="248" y="440"/>
                  <a:pt x="248" y="480"/>
                </a:cubicBezTo>
                <a:cubicBezTo>
                  <a:pt x="248" y="520"/>
                  <a:pt x="8" y="536"/>
                  <a:pt x="8" y="576"/>
                </a:cubicBezTo>
                <a:cubicBezTo>
                  <a:pt x="8" y="616"/>
                  <a:pt x="248" y="680"/>
                  <a:pt x="248" y="720"/>
                </a:cubicBezTo>
                <a:cubicBezTo>
                  <a:pt x="248" y="760"/>
                  <a:pt x="48" y="800"/>
                  <a:pt x="8" y="816"/>
                </a:cubicBezTo>
              </a:path>
            </a:pathLst>
          </a:custGeom>
          <a:noFill/>
          <a:ln w="57150" cmpd="sng">
            <a:solidFill>
              <a:srgbClr val="AE1B3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222EAE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9963" name="Line 21"/>
          <p:cNvSpPr>
            <a:spLocks noChangeShapeType="1"/>
          </p:cNvSpPr>
          <p:nvPr/>
        </p:nvSpPr>
        <p:spPr bwMode="auto">
          <a:xfrm>
            <a:off x="4264025" y="3986213"/>
            <a:ext cx="0" cy="76200"/>
          </a:xfrm>
          <a:prstGeom prst="line">
            <a:avLst/>
          </a:prstGeom>
          <a:noFill/>
          <a:ln w="57150">
            <a:solidFill>
              <a:srgbClr val="AE1B3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222EAE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9964" name="Line 22"/>
          <p:cNvSpPr>
            <a:spLocks noChangeShapeType="1"/>
          </p:cNvSpPr>
          <p:nvPr/>
        </p:nvSpPr>
        <p:spPr bwMode="auto">
          <a:xfrm flipH="1" flipV="1">
            <a:off x="2651125" y="1624013"/>
            <a:ext cx="228600" cy="304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222EAE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9965" name="Line 23"/>
          <p:cNvSpPr>
            <a:spLocks noChangeShapeType="1"/>
          </p:cNvSpPr>
          <p:nvPr/>
        </p:nvSpPr>
        <p:spPr bwMode="auto">
          <a:xfrm flipH="1">
            <a:off x="2803525" y="3452813"/>
            <a:ext cx="304800" cy="304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222EAE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9966" name="Line 24"/>
          <p:cNvSpPr>
            <a:spLocks noChangeShapeType="1"/>
          </p:cNvSpPr>
          <p:nvPr/>
        </p:nvSpPr>
        <p:spPr bwMode="auto">
          <a:xfrm flipH="1">
            <a:off x="2270125" y="2614613"/>
            <a:ext cx="3810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222EAE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9967" name="Line 25"/>
          <p:cNvSpPr>
            <a:spLocks noChangeShapeType="1"/>
          </p:cNvSpPr>
          <p:nvPr/>
        </p:nvSpPr>
        <p:spPr bwMode="auto">
          <a:xfrm flipH="1">
            <a:off x="2743200" y="3529013"/>
            <a:ext cx="762000" cy="762000"/>
          </a:xfrm>
          <a:prstGeom prst="line">
            <a:avLst/>
          </a:prstGeom>
          <a:noFill/>
          <a:ln w="57150">
            <a:solidFill>
              <a:srgbClr val="66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222EAE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9968" name="Line 26"/>
          <p:cNvSpPr>
            <a:spLocks noChangeShapeType="1"/>
          </p:cNvSpPr>
          <p:nvPr/>
        </p:nvSpPr>
        <p:spPr bwMode="auto">
          <a:xfrm>
            <a:off x="4267200" y="3300413"/>
            <a:ext cx="685800" cy="685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222EAE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9969" name="Line 27"/>
          <p:cNvSpPr>
            <a:spLocks noChangeShapeType="1"/>
          </p:cNvSpPr>
          <p:nvPr/>
        </p:nvSpPr>
        <p:spPr bwMode="auto">
          <a:xfrm>
            <a:off x="3581400" y="3300413"/>
            <a:ext cx="0" cy="304800"/>
          </a:xfrm>
          <a:prstGeom prst="line">
            <a:avLst/>
          </a:prstGeom>
          <a:noFill/>
          <a:ln w="152400">
            <a:solidFill>
              <a:srgbClr val="00BDB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222EAE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9970" name="Oval 28"/>
          <p:cNvSpPr>
            <a:spLocks noChangeArrowheads="1"/>
          </p:cNvSpPr>
          <p:nvPr/>
        </p:nvSpPr>
        <p:spPr bwMode="auto">
          <a:xfrm>
            <a:off x="2693988" y="1624013"/>
            <a:ext cx="1828800" cy="1919287"/>
          </a:xfrm>
          <a:prstGeom prst="ellipse">
            <a:avLst/>
          </a:prstGeom>
          <a:noFill/>
          <a:ln w="57150">
            <a:solidFill>
              <a:srgbClr val="336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222EAE"/>
              </a:solidFill>
              <a:latin typeface="Arial" charset="0"/>
              <a:ea typeface="ＭＳ Ｐゴシック" charset="0"/>
            </a:endParaRPr>
          </a:p>
        </p:txBody>
      </p:sp>
      <p:graphicFrame>
        <p:nvGraphicFramePr>
          <p:cNvPr id="39938" name="Object 29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12" name="Equation" r:id="rId4" imgW="114120" imgH="215640" progId="Equation.3">
                  <p:embed/>
                </p:oleObj>
              </mc:Choice>
              <mc:Fallback>
                <p:oleObj name="Equation" r:id="rId4" imgW="1141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39" name="Object 30"/>
          <p:cNvGraphicFramePr>
            <a:graphicFrameLocks noChangeAspect="1"/>
          </p:cNvGraphicFramePr>
          <p:nvPr/>
        </p:nvGraphicFramePr>
        <p:xfrm>
          <a:off x="6138863" y="1517650"/>
          <a:ext cx="2351087" cy="2195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13" name="Equation" r:id="rId6" imgW="1143000" imgH="1066680" progId="Equation.3">
                  <p:embed/>
                </p:oleObj>
              </mc:Choice>
              <mc:Fallback>
                <p:oleObj name="Equation" r:id="rId6" imgW="1143000" imgH="10666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38863" y="1517650"/>
                        <a:ext cx="2351087" cy="2195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40" name="Object 31"/>
          <p:cNvGraphicFramePr>
            <a:graphicFrameLocks noChangeAspect="1"/>
          </p:cNvGraphicFramePr>
          <p:nvPr/>
        </p:nvGraphicFramePr>
        <p:xfrm>
          <a:off x="3422650" y="4724400"/>
          <a:ext cx="4959350" cy="1644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14" name="Equation" r:id="rId8" imgW="2450880" imgH="812520" progId="Equation.3">
                  <p:embed/>
                </p:oleObj>
              </mc:Choice>
              <mc:Fallback>
                <p:oleObj name="Equation" r:id="rId8" imgW="2450880" imgH="8125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2650" y="4724400"/>
                        <a:ext cx="4959350" cy="1644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941" name="Object 32"/>
          <p:cNvGraphicFramePr>
            <a:graphicFrameLocks noChangeAspect="1"/>
          </p:cNvGraphicFramePr>
          <p:nvPr/>
        </p:nvGraphicFramePr>
        <p:xfrm>
          <a:off x="76200" y="5207000"/>
          <a:ext cx="2362200" cy="157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15" name="Equation" r:id="rId10" imgW="990360" imgH="660240" progId="Equation.3">
                  <p:embed/>
                </p:oleObj>
              </mc:Choice>
              <mc:Fallback>
                <p:oleObj name="Equation" r:id="rId10" imgW="990360" imgH="660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5207000"/>
                        <a:ext cx="2362200" cy="157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71" name="Text Box 33"/>
          <p:cNvSpPr txBox="1">
            <a:spLocks noChangeArrowheads="1"/>
          </p:cNvSpPr>
          <p:nvPr/>
        </p:nvSpPr>
        <p:spPr bwMode="auto">
          <a:xfrm>
            <a:off x="898525" y="28543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222EAE"/>
              </a:solidFill>
              <a:latin typeface="Symbol" charset="0"/>
              <a:cs typeface="ＭＳ Ｐゴシック" charset="0"/>
            </a:endParaRPr>
          </a:p>
        </p:txBody>
      </p:sp>
      <p:graphicFrame>
        <p:nvGraphicFramePr>
          <p:cNvPr id="39942" name="Object 34"/>
          <p:cNvGraphicFramePr>
            <a:graphicFrameLocks noChangeAspect="1"/>
          </p:cNvGraphicFramePr>
          <p:nvPr/>
        </p:nvGraphicFramePr>
        <p:xfrm>
          <a:off x="152400" y="3836988"/>
          <a:ext cx="2057400" cy="430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16" name="Equation" r:id="rId12" imgW="850680" imgH="177480" progId="Equation.3">
                  <p:embed/>
                </p:oleObj>
              </mc:Choice>
              <mc:Fallback>
                <p:oleObj name="Equation" r:id="rId12" imgW="850680" imgH="177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3836988"/>
                        <a:ext cx="2057400" cy="430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72" name="Line 35"/>
          <p:cNvSpPr>
            <a:spLocks noChangeShapeType="1"/>
          </p:cNvSpPr>
          <p:nvPr/>
        </p:nvSpPr>
        <p:spPr bwMode="auto">
          <a:xfrm flipH="1">
            <a:off x="457200" y="4419600"/>
            <a:ext cx="457200" cy="838200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222EAE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9973" name="Line 36"/>
          <p:cNvSpPr>
            <a:spLocks noChangeShapeType="1"/>
          </p:cNvSpPr>
          <p:nvPr/>
        </p:nvSpPr>
        <p:spPr bwMode="auto">
          <a:xfrm>
            <a:off x="3048000" y="4191000"/>
            <a:ext cx="457200" cy="685800"/>
          </a:xfrm>
          <a:prstGeom prst="line">
            <a:avLst/>
          </a:prstGeom>
          <a:noFill/>
          <a:ln w="38100">
            <a:solidFill>
              <a:srgbClr val="6699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222EAE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9974" name="Text Box 37"/>
          <p:cNvSpPr txBox="1">
            <a:spLocks noChangeArrowheads="1"/>
          </p:cNvSpPr>
          <p:nvPr/>
        </p:nvSpPr>
        <p:spPr bwMode="auto">
          <a:xfrm>
            <a:off x="76200" y="1143000"/>
            <a:ext cx="23066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i="1">
                <a:solidFill>
                  <a:srgbClr val="020004"/>
                </a:solidFill>
                <a:cs typeface="ＭＳ Ｐゴシック" charset="0"/>
              </a:rPr>
              <a:t>expanding shell</a:t>
            </a:r>
          </a:p>
        </p:txBody>
      </p:sp>
      <p:sp>
        <p:nvSpPr>
          <p:cNvPr id="39975" name="Line 38"/>
          <p:cNvSpPr>
            <a:spLocks noChangeShapeType="1"/>
          </p:cNvSpPr>
          <p:nvPr/>
        </p:nvSpPr>
        <p:spPr bwMode="auto">
          <a:xfrm>
            <a:off x="1219200" y="1676400"/>
            <a:ext cx="1524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222EAE"/>
              </a:solidFill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74061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xmlns:p14="http://schemas.microsoft.com/office/powerpoint/2010/main">
    <p:pull dir="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gradFill rotWithShape="0">
          <a:gsLst>
            <a:gs pos="0">
              <a:schemeClr val="bg1">
                <a:gamma/>
                <a:shade val="24706"/>
                <a:invGamma/>
              </a:schemeClr>
            </a:gs>
            <a:gs pos="50000">
              <a:schemeClr val="bg1"/>
            </a:gs>
            <a:gs pos="100000">
              <a:schemeClr val="bg1">
                <a:gamma/>
                <a:shade val="24706"/>
                <a:invGamma/>
              </a:schemeClr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62" name="Object 2"/>
          <p:cNvGraphicFramePr>
            <a:graphicFrameLocks noChangeAspect="1"/>
          </p:cNvGraphicFramePr>
          <p:nvPr/>
        </p:nvGraphicFramePr>
        <p:xfrm>
          <a:off x="0" y="0"/>
          <a:ext cx="9220200" cy="6919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784" r:id="rId4" imgW="12215873" imgH="9168254" progId="">
                  <p:embed/>
                </p:oleObj>
              </mc:Choice>
              <mc:Fallback>
                <p:oleObj r:id="rId4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220200" cy="6919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64" name="AutoShape 3"/>
          <p:cNvSpPr>
            <a:spLocks noChangeArrowheads="1"/>
          </p:cNvSpPr>
          <p:nvPr/>
        </p:nvSpPr>
        <p:spPr bwMode="auto">
          <a:xfrm>
            <a:off x="457200" y="3962400"/>
            <a:ext cx="9525000" cy="4572000"/>
          </a:xfrm>
          <a:prstGeom prst="roundRect">
            <a:avLst>
              <a:gd name="adj" fmla="val 16667"/>
            </a:avLst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EDE1FF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0965" name="AutoShape 4"/>
          <p:cNvSpPr>
            <a:spLocks noChangeArrowheads="1"/>
          </p:cNvSpPr>
          <p:nvPr/>
        </p:nvSpPr>
        <p:spPr bwMode="auto">
          <a:xfrm>
            <a:off x="-685800" y="-762000"/>
            <a:ext cx="9525000" cy="4572000"/>
          </a:xfrm>
          <a:prstGeom prst="roundRect">
            <a:avLst>
              <a:gd name="adj" fmla="val 16667"/>
            </a:avLst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EDE1FF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90150" name="Text Box 6"/>
          <p:cNvSpPr txBox="1">
            <a:spLocks noChangeArrowheads="1"/>
          </p:cNvSpPr>
          <p:nvPr/>
        </p:nvSpPr>
        <p:spPr bwMode="auto">
          <a:xfrm>
            <a:off x="1060450" y="66675"/>
            <a:ext cx="58737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>
                <a:solidFill>
                  <a:srgbClr val="FFFFFF"/>
                </a:solidFill>
                <a:latin typeface="Arial" charset="0"/>
                <a:ea typeface="ＭＳ Ｐゴシック" pitchFamily="34" charset="-128"/>
              </a:rPr>
              <a:t>photon density in the fireball</a:t>
            </a:r>
            <a:endParaRPr lang="en-US" sz="3600" b="1">
              <a:solidFill>
                <a:srgbClr val="FFFDA8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ea typeface="ＭＳ Ｐゴシック" pitchFamily="34" charset="-128"/>
            </a:endParaRPr>
          </a:p>
        </p:txBody>
      </p:sp>
      <p:sp>
        <p:nvSpPr>
          <p:cNvPr id="390151" name="Text Box 7"/>
          <p:cNvSpPr txBox="1">
            <a:spLocks noChangeArrowheads="1"/>
          </p:cNvSpPr>
          <p:nvPr/>
        </p:nvSpPr>
        <p:spPr bwMode="auto">
          <a:xfrm>
            <a:off x="1038225" y="1854200"/>
            <a:ext cx="29241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600">
                <a:solidFill>
                  <a:srgbClr val="FFFFFF"/>
                </a:solidFill>
                <a:latin typeface="Times New Roman" charset="0"/>
                <a:cs typeface="ＭＳ Ｐゴシック" charset="0"/>
              </a:rPr>
              <a:t>n</a:t>
            </a:r>
            <a:r>
              <a:rPr lang="en-US" sz="4400" baseline="-25000">
                <a:solidFill>
                  <a:srgbClr val="FFFFFF"/>
                </a:solidFill>
                <a:latin typeface="Symbol" charset="0"/>
                <a:cs typeface="ＭＳ Ｐゴシック" charset="0"/>
              </a:rPr>
              <a:t>g</a:t>
            </a:r>
            <a:r>
              <a:rPr lang="en-US" sz="3600">
                <a:solidFill>
                  <a:srgbClr val="FFFFFF"/>
                </a:solidFill>
                <a:latin typeface="Times New Roman" charset="0"/>
                <a:cs typeface="ＭＳ Ｐゴシック" charset="0"/>
              </a:rPr>
              <a:t> =           =</a:t>
            </a:r>
            <a:r>
              <a:rPr lang="en-US" sz="3600" b="1">
                <a:solidFill>
                  <a:srgbClr val="EDE1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charset="0"/>
                <a:cs typeface="ＭＳ Ｐゴシック" charset="0"/>
              </a:rPr>
              <a:t> </a:t>
            </a:r>
          </a:p>
        </p:txBody>
      </p:sp>
      <p:sp>
        <p:nvSpPr>
          <p:cNvPr id="390152" name="Text Box 8"/>
          <p:cNvSpPr txBox="1">
            <a:spLocks noChangeArrowheads="1"/>
          </p:cNvSpPr>
          <p:nvPr/>
        </p:nvSpPr>
        <p:spPr bwMode="auto">
          <a:xfrm>
            <a:off x="2043113" y="1530350"/>
            <a:ext cx="1082675" cy="144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 anchorCtr="1"/>
          <a:lstStyle/>
          <a:p>
            <a:pPr defTabSz="914400" eaLnBrk="0" fontAlgn="base" hangingPunct="0">
              <a:lnSpc>
                <a:spcPct val="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>
                <a:solidFill>
                  <a:srgbClr val="FFFFFF"/>
                </a:solidFill>
                <a:latin typeface="Times New Roman" pitchFamily="18" charset="0"/>
                <a:ea typeface="ＭＳ Ｐゴシック" pitchFamily="34" charset="-128"/>
              </a:rPr>
              <a:t>U'</a:t>
            </a:r>
            <a:r>
              <a:rPr lang="en-US" sz="3600" baseline="-25000">
                <a:solidFill>
                  <a:srgbClr val="FFFFFF"/>
                </a:solidFill>
                <a:latin typeface="Symbol" pitchFamily="18" charset="2"/>
                <a:ea typeface="ＭＳ Ｐゴシック" pitchFamily="34" charset="-128"/>
              </a:rPr>
              <a:t>g</a:t>
            </a:r>
            <a:endParaRPr lang="en-US" sz="3600">
              <a:solidFill>
                <a:srgbClr val="FFFFFF"/>
              </a:solidFill>
              <a:latin typeface="Times New Roman" pitchFamily="18" charset="0"/>
              <a:ea typeface="ＭＳ Ｐゴシック" pitchFamily="34" charset="-128"/>
            </a:endParaRPr>
          </a:p>
          <a:p>
            <a:pPr defTabSz="914400" eaLnBrk="0" fontAlgn="base" hangingPunct="0">
              <a:lnSpc>
                <a:spcPct val="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ＭＳ Ｐゴシック" pitchFamily="34" charset="-128"/>
              </a:rPr>
              <a:t>___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>
                <a:solidFill>
                  <a:srgbClr val="FFFFFF"/>
                </a:solidFill>
                <a:latin typeface="Times New Roman" pitchFamily="18" charset="0"/>
                <a:ea typeface="ＭＳ Ｐゴシック" pitchFamily="34" charset="-128"/>
              </a:rPr>
              <a:t>E'</a:t>
            </a:r>
            <a:r>
              <a:rPr lang="en-US" sz="3600" baseline="-25000">
                <a:solidFill>
                  <a:srgbClr val="FFFFFF"/>
                </a:solidFill>
                <a:latin typeface="Symbol" pitchFamily="18" charset="2"/>
                <a:ea typeface="ＭＳ Ｐゴシック" pitchFamily="34" charset="-128"/>
              </a:rPr>
              <a:t>g</a:t>
            </a:r>
            <a:endParaRPr lang="en-US" sz="3600">
              <a:solidFill>
                <a:srgbClr val="FFFFFF"/>
              </a:solidFill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40969" name="Text Box 9"/>
          <p:cNvSpPr txBox="1">
            <a:spLocks noChangeArrowheads="1"/>
          </p:cNvSpPr>
          <p:nvPr/>
        </p:nvSpPr>
        <p:spPr bwMode="auto">
          <a:xfrm>
            <a:off x="4237038" y="2438400"/>
            <a:ext cx="869950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 anchorCtr="1"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lnSpc>
                <a:spcPct val="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600">
                <a:solidFill>
                  <a:srgbClr val="FFFFFF"/>
                </a:solidFill>
                <a:latin typeface="Times New Roman" charset="0"/>
                <a:cs typeface="ＭＳ Ｐゴシック" charset="0"/>
              </a:rPr>
              <a:t>E</a:t>
            </a:r>
            <a:r>
              <a:rPr lang="en-US" sz="3600" baseline="-25000">
                <a:solidFill>
                  <a:srgbClr val="FFFFFF"/>
                </a:solidFill>
                <a:latin typeface="Symbol" charset="0"/>
                <a:cs typeface="ＭＳ Ｐゴシック" charset="0"/>
              </a:rPr>
              <a:t>g</a:t>
            </a:r>
            <a:endParaRPr lang="en-US" sz="3600">
              <a:solidFill>
                <a:srgbClr val="FFFFFF"/>
              </a:solidFill>
              <a:latin typeface="Times New Roman" charset="0"/>
              <a:cs typeface="ＭＳ Ｐゴシック" charset="0"/>
            </a:endParaRPr>
          </a:p>
          <a:p>
            <a:pPr defTabSz="914400" fontAlgn="base">
              <a:lnSpc>
                <a:spcPct val="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600">
                <a:solidFill>
                  <a:srgbClr val="FFFFFF"/>
                </a:solidFill>
                <a:latin typeface="Times New Roman" charset="0"/>
                <a:cs typeface="ＭＳ Ｐゴシック" charset="0"/>
              </a:rPr>
              <a:t>___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600">
                <a:solidFill>
                  <a:srgbClr val="FFFFFF"/>
                </a:solidFill>
                <a:latin typeface="Times New Roman" charset="0"/>
                <a:cs typeface="ＭＳ Ｐゴシック" charset="0"/>
              </a:rPr>
              <a:t> </a:t>
            </a:r>
            <a:r>
              <a:rPr lang="en-US" sz="3600">
                <a:solidFill>
                  <a:srgbClr val="FFFFFF"/>
                </a:solidFill>
                <a:latin typeface="Symbol" charset="0"/>
                <a:cs typeface="ＭＳ Ｐゴシック" charset="0"/>
              </a:rPr>
              <a:t>g</a:t>
            </a:r>
          </a:p>
        </p:txBody>
      </p:sp>
      <p:sp>
        <p:nvSpPr>
          <p:cNvPr id="40970" name="Text Box 10"/>
          <p:cNvSpPr txBox="1">
            <a:spLocks noChangeArrowheads="1"/>
          </p:cNvSpPr>
          <p:nvPr/>
        </p:nvSpPr>
        <p:spPr bwMode="auto">
          <a:xfrm>
            <a:off x="3735388" y="1219200"/>
            <a:ext cx="1870075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lnSpc>
                <a:spcPct val="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600" dirty="0">
                <a:solidFill>
                  <a:srgbClr val="FFFFFF"/>
                </a:solidFill>
                <a:latin typeface="Times New Roman" charset="0"/>
                <a:cs typeface="ＭＳ Ｐゴシック" charset="0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Times New Roman" charset="0"/>
                <a:cs typeface="ＭＳ Ｐゴシック" charset="0"/>
              </a:rPr>
              <a:t>L</a:t>
            </a:r>
            <a:r>
              <a:rPr lang="en-US" sz="3600" baseline="-25000" dirty="0" err="1">
                <a:solidFill>
                  <a:srgbClr val="FFFFFF"/>
                </a:solidFill>
                <a:latin typeface="Symbol" charset="0"/>
                <a:cs typeface="ＭＳ Ｐゴシック" charset="0"/>
              </a:rPr>
              <a:t>g</a:t>
            </a:r>
            <a:r>
              <a:rPr lang="en-US" sz="3600" dirty="0" err="1">
                <a:solidFill>
                  <a:srgbClr val="FFFFFF"/>
                </a:solidFill>
                <a:latin typeface="Symbol" charset="0"/>
                <a:cs typeface="ＭＳ Ｐゴシック" charset="0"/>
              </a:rPr>
              <a:t>D</a:t>
            </a:r>
            <a:r>
              <a:rPr lang="en-US" sz="3600" dirty="0" err="1">
                <a:solidFill>
                  <a:srgbClr val="FFFFFF"/>
                </a:solidFill>
                <a:latin typeface="Times New Roman" charset="0"/>
                <a:cs typeface="ＭＳ Ｐゴシック" charset="0"/>
              </a:rPr>
              <a:t>t</a:t>
            </a:r>
            <a:r>
              <a:rPr lang="en-US" sz="3600" dirty="0">
                <a:solidFill>
                  <a:srgbClr val="FFFFFF"/>
                </a:solidFill>
                <a:latin typeface="Times New Roman" charset="0"/>
                <a:cs typeface="ＭＳ Ｐゴシック" charset="0"/>
              </a:rPr>
              <a:t>/</a:t>
            </a:r>
            <a:r>
              <a:rPr lang="en-US" sz="3600" dirty="0">
                <a:solidFill>
                  <a:srgbClr val="FFFFFF"/>
                </a:solidFill>
                <a:latin typeface="Symbol" charset="0"/>
                <a:cs typeface="ＭＳ Ｐゴシック" charset="0"/>
              </a:rPr>
              <a:t>g</a:t>
            </a:r>
            <a:endParaRPr lang="en-US" sz="3600" dirty="0">
              <a:solidFill>
                <a:srgbClr val="FFFFFF"/>
              </a:solidFill>
              <a:latin typeface="Times New Roman" charset="0"/>
              <a:cs typeface="ＭＳ Ｐゴシック" charset="0"/>
            </a:endParaRPr>
          </a:p>
          <a:p>
            <a:pPr defTabSz="914400" fontAlgn="base">
              <a:lnSpc>
                <a:spcPct val="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600" dirty="0">
                <a:solidFill>
                  <a:srgbClr val="FFFFFF"/>
                </a:solidFill>
                <a:latin typeface="Times New Roman" charset="0"/>
                <a:cs typeface="ＭＳ Ｐゴシック" charset="0"/>
              </a:rPr>
              <a:t>______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600" dirty="0">
                <a:solidFill>
                  <a:srgbClr val="FFFFFF"/>
                </a:solidFill>
                <a:latin typeface="Times New Roman" charset="0"/>
                <a:cs typeface="ＭＳ Ｐゴシック" charset="0"/>
              </a:rPr>
              <a:t>4</a:t>
            </a:r>
            <a:r>
              <a:rPr lang="en-US" sz="3600" dirty="0">
                <a:solidFill>
                  <a:srgbClr val="FFFFFF"/>
                </a:solidFill>
                <a:latin typeface="Symbol" charset="0"/>
                <a:cs typeface="ＭＳ Ｐゴシック" charset="0"/>
              </a:rPr>
              <a:t>p</a:t>
            </a:r>
            <a:r>
              <a:rPr lang="en-US" sz="3600" dirty="0">
                <a:solidFill>
                  <a:srgbClr val="FFFFFF"/>
                </a:solidFill>
                <a:latin typeface="Times New Roman" charset="0"/>
                <a:cs typeface="ＭＳ Ｐゴシック" charset="0"/>
              </a:rPr>
              <a:t>R'</a:t>
            </a:r>
            <a:r>
              <a:rPr lang="en-US" sz="3600" baseline="30000" dirty="0">
                <a:solidFill>
                  <a:srgbClr val="FFFFFF"/>
                </a:solidFill>
                <a:latin typeface="Times New Roman" charset="0"/>
                <a:cs typeface="ＭＳ Ｐゴシック" charset="0"/>
              </a:rPr>
              <a:t>2</a:t>
            </a:r>
            <a:r>
              <a:rPr lang="en-US" sz="3600" dirty="0">
                <a:solidFill>
                  <a:srgbClr val="FFFFFF"/>
                </a:solidFill>
                <a:latin typeface="Symbol" charset="0"/>
                <a:cs typeface="ＭＳ Ｐゴシック" charset="0"/>
              </a:rPr>
              <a:t>D</a:t>
            </a:r>
            <a:r>
              <a:rPr lang="en-US" sz="3600" dirty="0">
                <a:solidFill>
                  <a:srgbClr val="FFFFFF"/>
                </a:solidFill>
                <a:latin typeface="Times New Roman" charset="0"/>
                <a:cs typeface="ＭＳ Ｐゴシック" charset="0"/>
              </a:rPr>
              <a:t>R'</a:t>
            </a:r>
          </a:p>
        </p:txBody>
      </p:sp>
      <p:sp>
        <p:nvSpPr>
          <p:cNvPr id="40971" name="Text Box 11"/>
          <p:cNvSpPr txBox="1">
            <a:spLocks noChangeArrowheads="1"/>
          </p:cNvSpPr>
          <p:nvPr/>
        </p:nvSpPr>
        <p:spPr bwMode="auto">
          <a:xfrm>
            <a:off x="6021388" y="2514600"/>
            <a:ext cx="1803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200">
                <a:solidFill>
                  <a:srgbClr val="FFFFFF"/>
                </a:solidFill>
                <a:latin typeface="Times New Roman" charset="0"/>
                <a:cs typeface="ＭＳ Ｐゴシック" charset="0"/>
              </a:rPr>
              <a:t>R' = </a:t>
            </a:r>
            <a:r>
              <a:rPr lang="en-US" sz="3200">
                <a:solidFill>
                  <a:srgbClr val="FFFFFF"/>
                </a:solidFill>
                <a:latin typeface="Symbol" charset="0"/>
                <a:cs typeface="ＭＳ Ｐゴシック" charset="0"/>
              </a:rPr>
              <a:t>g</a:t>
            </a:r>
            <a:r>
              <a:rPr lang="en-US" sz="3200" baseline="30000">
                <a:solidFill>
                  <a:srgbClr val="FFFFFF"/>
                </a:solidFill>
                <a:latin typeface="Times New Roman" charset="0"/>
                <a:cs typeface="ＭＳ Ｐゴシック" charset="0"/>
              </a:rPr>
              <a:t>2</a:t>
            </a:r>
            <a:r>
              <a:rPr lang="en-US" sz="3200">
                <a:solidFill>
                  <a:srgbClr val="FFFFFF"/>
                </a:solidFill>
                <a:latin typeface="Times New Roman" charset="0"/>
                <a:cs typeface="ＭＳ Ｐゴシック" charset="0"/>
              </a:rPr>
              <a:t>c</a:t>
            </a:r>
            <a:r>
              <a:rPr lang="en-US" sz="3200">
                <a:solidFill>
                  <a:srgbClr val="FFFFFF"/>
                </a:solidFill>
                <a:latin typeface="Symbol" charset="0"/>
                <a:cs typeface="ＭＳ Ｐゴシック" charset="0"/>
              </a:rPr>
              <a:t>D</a:t>
            </a:r>
            <a:r>
              <a:rPr lang="en-US" sz="3200">
                <a:solidFill>
                  <a:srgbClr val="FFFFFF"/>
                </a:solidFill>
                <a:latin typeface="Times New Roman" charset="0"/>
                <a:cs typeface="ＭＳ Ｐゴシック" charset="0"/>
              </a:rPr>
              <a:t>t</a:t>
            </a:r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6019800" y="3124200"/>
            <a:ext cx="19192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200">
                <a:solidFill>
                  <a:srgbClr val="FFFFFF"/>
                </a:solidFill>
                <a:latin typeface="Symbol" charset="0"/>
                <a:cs typeface="ＭＳ Ｐゴシック" charset="0"/>
              </a:rPr>
              <a:t>D</a:t>
            </a:r>
            <a:r>
              <a:rPr lang="en-US" sz="3200">
                <a:solidFill>
                  <a:srgbClr val="FFFFFF"/>
                </a:solidFill>
                <a:latin typeface="Times New Roman" charset="0"/>
                <a:cs typeface="ＭＳ Ｐゴシック" charset="0"/>
              </a:rPr>
              <a:t>R' = </a:t>
            </a:r>
            <a:r>
              <a:rPr lang="en-US" sz="3200">
                <a:solidFill>
                  <a:srgbClr val="FFFFFF"/>
                </a:solidFill>
                <a:latin typeface="Symbol" charset="0"/>
                <a:cs typeface="ＭＳ Ｐゴシック" charset="0"/>
              </a:rPr>
              <a:t>g</a:t>
            </a:r>
            <a:r>
              <a:rPr lang="en-US" sz="3200">
                <a:solidFill>
                  <a:srgbClr val="FFFFFF"/>
                </a:solidFill>
                <a:latin typeface="Times New Roman" charset="0"/>
                <a:cs typeface="ＭＳ Ｐゴシック" charset="0"/>
              </a:rPr>
              <a:t>c</a:t>
            </a:r>
            <a:r>
              <a:rPr lang="en-US" sz="3200">
                <a:solidFill>
                  <a:srgbClr val="FFFFFF"/>
                </a:solidFill>
                <a:latin typeface="Symbol" charset="0"/>
                <a:cs typeface="ＭＳ Ｐゴシック" charset="0"/>
              </a:rPr>
              <a:t>D</a:t>
            </a:r>
            <a:r>
              <a:rPr lang="en-US" sz="3200">
                <a:solidFill>
                  <a:srgbClr val="FFFFFF"/>
                </a:solidFill>
                <a:latin typeface="Times New Roman" charset="0"/>
                <a:cs typeface="ＭＳ Ｐゴシック" charset="0"/>
              </a:rPr>
              <a:t>t</a:t>
            </a:r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533400" y="4343400"/>
            <a:ext cx="8839200" cy="204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>
                <a:solidFill>
                  <a:srgbClr val="FFFFEF"/>
                </a:solidFill>
                <a:latin typeface="Times New Roman" charset="0"/>
                <a:cs typeface="ＭＳ Ｐゴシック" charset="0"/>
              </a:rPr>
              <a:t>note: for </a:t>
            </a:r>
            <a:r>
              <a:rPr lang="en-US" sz="3200" dirty="0">
                <a:solidFill>
                  <a:srgbClr val="FFFFEF"/>
                </a:solidFill>
                <a:latin typeface="Symbol" charset="0"/>
                <a:cs typeface="ＭＳ Ｐゴシック" charset="0"/>
              </a:rPr>
              <a:t>g </a:t>
            </a:r>
            <a:r>
              <a:rPr lang="en-US" sz="3200" dirty="0">
                <a:solidFill>
                  <a:srgbClr val="FFFFEF"/>
                </a:solidFill>
                <a:latin typeface="Times New Roman" charset="0"/>
                <a:cs typeface="ＭＳ Ｐゴシック" charset="0"/>
              </a:rPr>
              <a:t>= 1 (no fireball) the optical depth of photons in the fireball is </a:t>
            </a:r>
            <a:r>
              <a:rPr lang="en-US" sz="3200" dirty="0">
                <a:solidFill>
                  <a:srgbClr val="FFFFEF"/>
                </a:solidFill>
                <a:latin typeface="Times New Roman" charset="0"/>
                <a:cs typeface="ＭＳ Ｐゴシック" charset="0"/>
                <a:sym typeface="Wingdings" charset="0"/>
              </a:rPr>
              <a:t>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3200" dirty="0">
              <a:solidFill>
                <a:srgbClr val="FFFFEF"/>
              </a:solidFill>
              <a:latin typeface="Times New Roman" charset="0"/>
              <a:cs typeface="ＭＳ Ｐゴシック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solidFill>
                  <a:srgbClr val="FFFFEF"/>
                </a:solidFill>
                <a:latin typeface="Symbol" charset="0"/>
                <a:cs typeface="ＭＳ Ｐゴシック" charset="0"/>
              </a:rPr>
              <a:t>t</a:t>
            </a:r>
            <a:r>
              <a:rPr lang="en-US" sz="3200" baseline="-25000" dirty="0" err="1">
                <a:solidFill>
                  <a:srgbClr val="FFFFEF"/>
                </a:solidFill>
                <a:latin typeface="Times New Roman" charset="0"/>
                <a:cs typeface="ＭＳ Ｐゴシック" charset="0"/>
              </a:rPr>
              <a:t>opt</a:t>
            </a:r>
            <a:r>
              <a:rPr lang="en-US" sz="3200" dirty="0">
                <a:solidFill>
                  <a:srgbClr val="FFFFEF"/>
                </a:solidFill>
                <a:latin typeface="Times New Roman" charset="0"/>
                <a:cs typeface="ＭＳ Ｐゴシック" charset="0"/>
              </a:rPr>
              <a:t> =        = R</a:t>
            </a:r>
            <a:r>
              <a:rPr lang="en-US" sz="3200" baseline="-25000" dirty="0">
                <a:solidFill>
                  <a:srgbClr val="FFFFEF"/>
                </a:solidFill>
                <a:latin typeface="Times New Roman" charset="0"/>
                <a:cs typeface="ＭＳ Ｐゴシック" charset="0"/>
              </a:rPr>
              <a:t>0</a:t>
            </a:r>
            <a:r>
              <a:rPr lang="en-US" sz="3200" dirty="0">
                <a:solidFill>
                  <a:srgbClr val="FFFFEF"/>
                </a:solidFill>
                <a:latin typeface="Times New Roman" charset="0"/>
                <a:cs typeface="ＭＳ Ｐゴシック" charset="0"/>
              </a:rPr>
              <a:t>n</a:t>
            </a:r>
            <a:r>
              <a:rPr lang="en-US" sz="3200" baseline="-25000" dirty="0">
                <a:solidFill>
                  <a:srgbClr val="FFFFEF"/>
                </a:solidFill>
                <a:latin typeface="Symbol" charset="0"/>
                <a:cs typeface="ＭＳ Ｐゴシック" charset="0"/>
              </a:rPr>
              <a:t>g</a:t>
            </a:r>
            <a:r>
              <a:rPr lang="en-US" sz="3200" dirty="0">
                <a:solidFill>
                  <a:srgbClr val="FFFFEF"/>
                </a:solidFill>
                <a:latin typeface="Symbol" charset="0"/>
                <a:cs typeface="ＭＳ Ｐゴシック" charset="0"/>
              </a:rPr>
              <a:t>s</a:t>
            </a:r>
            <a:r>
              <a:rPr lang="en-US" sz="3200" baseline="-25000" dirty="0">
                <a:solidFill>
                  <a:srgbClr val="FFFFEF"/>
                </a:solidFill>
                <a:latin typeface="Times New Roman" charset="0"/>
                <a:cs typeface="ＭＳ Ｐゴシック" charset="0"/>
              </a:rPr>
              <a:t>Th</a:t>
            </a:r>
            <a:r>
              <a:rPr lang="en-US" sz="3200" dirty="0">
                <a:solidFill>
                  <a:srgbClr val="FFFFEF"/>
                </a:solidFill>
                <a:latin typeface="Times New Roman" charset="0"/>
                <a:cs typeface="ＭＳ Ｐゴシック" charset="0"/>
              </a:rPr>
              <a:t> ~ 10</a:t>
            </a:r>
            <a:r>
              <a:rPr lang="en-US" sz="3200" baseline="30000" dirty="0">
                <a:solidFill>
                  <a:srgbClr val="FFFFEF"/>
                </a:solidFill>
                <a:latin typeface="Times New Roman" charset="0"/>
                <a:cs typeface="ＭＳ Ｐゴシック" charset="0"/>
              </a:rPr>
              <a:t>15</a:t>
            </a:r>
            <a:r>
              <a:rPr lang="en-US" sz="3200" dirty="0">
                <a:solidFill>
                  <a:srgbClr val="FFFFEF"/>
                </a:solidFill>
                <a:latin typeface="Times New Roman" charset="0"/>
                <a:cs typeface="ＭＳ Ｐゴシック" charset="0"/>
              </a:rPr>
              <a:t> for 10</a:t>
            </a:r>
            <a:r>
              <a:rPr lang="en-US" sz="3200" baseline="30000" dirty="0">
                <a:solidFill>
                  <a:srgbClr val="FFFFEF"/>
                </a:solidFill>
                <a:latin typeface="Times New Roman" charset="0"/>
                <a:cs typeface="ＭＳ Ｐゴシック" charset="0"/>
              </a:rPr>
              <a:t>52</a:t>
            </a:r>
            <a:r>
              <a:rPr lang="en-US" sz="3200" dirty="0">
                <a:solidFill>
                  <a:srgbClr val="FFFFEF"/>
                </a:solidFill>
                <a:latin typeface="Times New Roman" charset="0"/>
                <a:cs typeface="ＭＳ Ｐゴシック" charset="0"/>
              </a:rPr>
              <a:t> erg in R</a:t>
            </a:r>
            <a:r>
              <a:rPr lang="en-US" sz="3200" baseline="-25000" dirty="0">
                <a:solidFill>
                  <a:srgbClr val="FFFFEF"/>
                </a:solidFill>
                <a:latin typeface="Times New Roman" charset="0"/>
                <a:cs typeface="ＭＳ Ｐゴシック" charset="0"/>
              </a:rPr>
              <a:t>0</a:t>
            </a:r>
            <a:r>
              <a:rPr lang="en-US" sz="3200" dirty="0">
                <a:solidFill>
                  <a:srgbClr val="FFFFEF"/>
                </a:solidFill>
                <a:latin typeface="Times New Roman" charset="0"/>
                <a:cs typeface="ＭＳ Ｐゴシック" charset="0"/>
              </a:rPr>
              <a:t>~10 km</a:t>
            </a:r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1600200" y="5757863"/>
            <a:ext cx="806450" cy="87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lnSpc>
                <a:spcPct val="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200">
                <a:solidFill>
                  <a:srgbClr val="FFFFEF"/>
                </a:solidFill>
                <a:latin typeface="Times New Roman" charset="0"/>
                <a:cs typeface="ＭＳ Ｐゴシック" charset="0"/>
              </a:rPr>
              <a:t>R</a:t>
            </a:r>
            <a:r>
              <a:rPr lang="en-US" sz="3200" baseline="-25000">
                <a:solidFill>
                  <a:srgbClr val="FFFFEF"/>
                </a:solidFill>
                <a:latin typeface="Times New Roman" charset="0"/>
                <a:cs typeface="ＭＳ Ｐゴシック" charset="0"/>
              </a:rPr>
              <a:t>0</a:t>
            </a:r>
          </a:p>
          <a:p>
            <a:pPr defTabSz="914400" fontAlgn="base">
              <a:lnSpc>
                <a:spcPct val="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200">
                <a:solidFill>
                  <a:srgbClr val="FFFFEF"/>
                </a:solidFill>
                <a:latin typeface="Times New Roman" charset="0"/>
                <a:cs typeface="ＭＳ Ｐゴシック" charset="0"/>
              </a:rPr>
              <a:t>__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200">
                <a:solidFill>
                  <a:srgbClr val="FFFFEF"/>
                </a:solidFill>
                <a:latin typeface="Times New Roman" charset="0"/>
                <a:cs typeface="ＭＳ Ｐゴシック" charset="0"/>
              </a:rPr>
              <a:t> </a:t>
            </a:r>
            <a:r>
              <a:rPr lang="en-US" sz="3200">
                <a:solidFill>
                  <a:srgbClr val="FFFFEF"/>
                </a:solidFill>
                <a:latin typeface="Symbol" charset="0"/>
                <a:cs typeface="ＭＳ Ｐゴシック" charset="0"/>
              </a:rPr>
              <a:t>l</a:t>
            </a:r>
            <a:r>
              <a:rPr lang="en-US" sz="3200" baseline="-25000">
                <a:solidFill>
                  <a:srgbClr val="FFFFEF"/>
                </a:solidFill>
                <a:latin typeface="Times New Roman" charset="0"/>
                <a:cs typeface="ＭＳ Ｐゴシック" charset="0"/>
              </a:rPr>
              <a:t>Th</a:t>
            </a:r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3810000" y="2151063"/>
            <a:ext cx="1673225" cy="0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EDE1FF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 flipH="1" flipV="1">
            <a:off x="5564188" y="2286000"/>
            <a:ext cx="457200" cy="304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EDE1FF"/>
              </a:solidFill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2557314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ransition xmlns:p14="http://schemas.microsoft.com/office/powerpoint/2010/main">
    <p:strips dir="ld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86" name="Object 2"/>
          <p:cNvGraphicFramePr>
            <a:graphicFrameLocks noChangeAspect="1"/>
          </p:cNvGraphicFramePr>
          <p:nvPr/>
        </p:nvGraphicFramePr>
        <p:xfrm>
          <a:off x="0" y="0"/>
          <a:ext cx="9144000" cy="686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8" r:id="rId4" imgW="12215873" imgH="9168254" progId="">
                  <p:embed/>
                </p:oleObj>
              </mc:Choice>
              <mc:Fallback>
                <p:oleObj r:id="rId4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6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88" name="Rectangle 3"/>
          <p:cNvSpPr>
            <a:spLocks noChangeArrowheads="1"/>
          </p:cNvSpPr>
          <p:nvPr/>
        </p:nvSpPr>
        <p:spPr bwMode="auto">
          <a:xfrm>
            <a:off x="0" y="0"/>
            <a:ext cx="9144000" cy="1828800"/>
          </a:xfrm>
          <a:prstGeom prst="rect">
            <a:avLst/>
          </a:pr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C5D8FF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91173" name="Text Box 5"/>
          <p:cNvSpPr txBox="1">
            <a:spLocks noChangeArrowheads="1"/>
          </p:cNvSpPr>
          <p:nvPr/>
        </p:nvSpPr>
        <p:spPr bwMode="auto">
          <a:xfrm>
            <a:off x="1092200" y="225425"/>
            <a:ext cx="6967538" cy="13652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 tIns="73152" bIns="73152" anchor="ctr" anchorCtr="1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>
                <a:solidFill>
                  <a:srgbClr val="FFFFFF"/>
                </a:solidFill>
                <a:latin typeface="Calibri" pitchFamily="34" charset="0"/>
                <a:ea typeface="ＭＳ Ｐゴシック" pitchFamily="34" charset="-128"/>
              </a:rPr>
              <a:t>pion (neutrino) production when</a:t>
            </a:r>
          </a:p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>
                <a:solidFill>
                  <a:srgbClr val="FFFFFF"/>
                </a:solidFill>
                <a:latin typeface="Calibri" pitchFamily="34" charset="0"/>
                <a:ea typeface="ＭＳ Ｐゴシック" pitchFamily="34" charset="-128"/>
              </a:rPr>
              <a:t>protons and photons coexist</a:t>
            </a:r>
            <a:endParaRPr lang="en-US" sz="4000" b="1">
              <a:solidFill>
                <a:srgbClr val="FFFFFF"/>
              </a:solidFill>
              <a:effectLst>
                <a:outerShdw blurRad="38100" dist="38100" dir="2700000" algn="tl">
                  <a:srgbClr val="34087F"/>
                </a:outerShdw>
              </a:effectLst>
              <a:latin typeface="Calibri" pitchFamily="34" charset="0"/>
              <a:ea typeface="ＭＳ Ｐゴシック" pitchFamily="34" charset="-128"/>
            </a:endParaRPr>
          </a:p>
        </p:txBody>
      </p:sp>
      <p:sp>
        <p:nvSpPr>
          <p:cNvPr id="41990" name="Text Box 6"/>
          <p:cNvSpPr txBox="1">
            <a:spLocks noChangeArrowheads="1"/>
          </p:cNvSpPr>
          <p:nvPr/>
        </p:nvSpPr>
        <p:spPr bwMode="auto">
          <a:xfrm>
            <a:off x="3352800" y="1936750"/>
            <a:ext cx="18224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600">
                <a:solidFill>
                  <a:srgbClr val="FFFFFF"/>
                </a:solidFill>
                <a:latin typeface="Times New Roman" charset="0"/>
                <a:cs typeface="ＭＳ Ｐゴシック" charset="0"/>
              </a:rPr>
              <a:t>p</a:t>
            </a:r>
            <a:r>
              <a:rPr lang="en-US" sz="3600">
                <a:solidFill>
                  <a:srgbClr val="FFFFFF"/>
                </a:solidFill>
                <a:latin typeface="Symbol" charset="0"/>
                <a:cs typeface="ＭＳ Ｐゴシック" charset="0"/>
              </a:rPr>
              <a:t>g</a:t>
            </a:r>
            <a:r>
              <a:rPr lang="en-US" sz="3600">
                <a:solidFill>
                  <a:srgbClr val="FFFFFF"/>
                </a:solidFill>
                <a:latin typeface="Times New Roman" charset="0"/>
                <a:cs typeface="ＭＳ Ｐゴシック" charset="0"/>
              </a:rPr>
              <a:t>     n</a:t>
            </a:r>
            <a:r>
              <a:rPr lang="en-US" sz="3600">
                <a:solidFill>
                  <a:srgbClr val="FFFFFF"/>
                </a:solidFill>
                <a:latin typeface="Symbol" charset="0"/>
                <a:cs typeface="ＭＳ Ｐゴシック" charset="0"/>
              </a:rPr>
              <a:t>p</a:t>
            </a:r>
            <a:r>
              <a:rPr lang="en-US" sz="3600" baseline="30000">
                <a:solidFill>
                  <a:srgbClr val="FFFFFF"/>
                </a:solidFill>
                <a:latin typeface="Times New Roman" charset="0"/>
                <a:cs typeface="ＭＳ Ｐゴシック" charset="0"/>
              </a:rPr>
              <a:t>+</a:t>
            </a:r>
          </a:p>
        </p:txBody>
      </p:sp>
      <p:sp>
        <p:nvSpPr>
          <p:cNvPr id="41991" name="Text Box 7"/>
          <p:cNvSpPr txBox="1">
            <a:spLocks noChangeArrowheads="1"/>
          </p:cNvSpPr>
          <p:nvPr/>
        </p:nvSpPr>
        <p:spPr bwMode="auto">
          <a:xfrm>
            <a:off x="6477000" y="1905000"/>
            <a:ext cx="18859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600">
                <a:solidFill>
                  <a:srgbClr val="FFFFFF"/>
                </a:solidFill>
                <a:latin typeface="Times New Roman" charset="0"/>
                <a:cs typeface="ＭＳ Ｐゴシック" charset="0"/>
              </a:rPr>
              <a:t>neutrinos</a:t>
            </a:r>
          </a:p>
        </p:txBody>
      </p:sp>
      <p:sp>
        <p:nvSpPr>
          <p:cNvPr id="41992" name="Text Box 13"/>
          <p:cNvSpPr txBox="1">
            <a:spLocks noChangeArrowheads="1"/>
          </p:cNvSpPr>
          <p:nvPr/>
        </p:nvSpPr>
        <p:spPr bwMode="auto">
          <a:xfrm>
            <a:off x="533400" y="5791200"/>
            <a:ext cx="80772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600" dirty="0">
                <a:solidFill>
                  <a:srgbClr val="FFFFFF"/>
                </a:solidFill>
                <a:latin typeface="Times New Roman" charset="0"/>
                <a:cs typeface="ＭＳ Ｐゴシック" charset="0"/>
              </a:rPr>
              <a:t>E</a:t>
            </a:r>
            <a:r>
              <a:rPr lang="en-US" sz="3600" baseline="-25000" dirty="0">
                <a:solidFill>
                  <a:srgbClr val="FFFFFF"/>
                </a:solidFill>
                <a:latin typeface="Symbol" charset="0"/>
                <a:cs typeface="ＭＳ Ｐゴシック" charset="0"/>
              </a:rPr>
              <a:t>n</a:t>
            </a:r>
            <a:r>
              <a:rPr lang="en-US" sz="3600" dirty="0">
                <a:solidFill>
                  <a:srgbClr val="FFFFFF"/>
                </a:solidFill>
                <a:latin typeface="Times New Roman" charset="0"/>
                <a:cs typeface="ＭＳ Ｐゴシック" charset="0"/>
              </a:rPr>
              <a:t> = 1/4 &lt; </a:t>
            </a:r>
            <a:r>
              <a:rPr lang="en-US" sz="3600" dirty="0" err="1">
                <a:solidFill>
                  <a:srgbClr val="FFFFFF"/>
                </a:solidFill>
                <a:latin typeface="Times" charset="0"/>
                <a:cs typeface="ＭＳ Ｐゴシック" charset="0"/>
              </a:rPr>
              <a:t>x</a:t>
            </a:r>
            <a:r>
              <a:rPr lang="en-US" sz="3600" baseline="-25000" dirty="0" err="1" smtClean="0">
                <a:solidFill>
                  <a:srgbClr val="FFFFFF"/>
                </a:solidFill>
                <a:latin typeface="Times New Roman" charset="0"/>
                <a:cs typeface="ＭＳ Ｐゴシック" charset="0"/>
              </a:rPr>
              <a:t>p</a:t>
            </a:r>
            <a:r>
              <a:rPr lang="en-US" sz="3600" baseline="-25000" dirty="0" smtClean="0">
                <a:solidFill>
                  <a:srgbClr val="FFFFFF"/>
                </a:solidFill>
                <a:latin typeface="Times New Roman" charset="0"/>
                <a:cs typeface="ＭＳ Ｐゴシック" charset="0"/>
              </a:rPr>
              <a:t>     </a:t>
            </a:r>
            <a:r>
              <a:rPr lang="en-US" sz="3600" baseline="-25000" dirty="0">
                <a:solidFill>
                  <a:srgbClr val="FFFFFF"/>
                </a:solidFill>
                <a:latin typeface="Symbol" charset="0"/>
                <a:cs typeface="ＭＳ Ｐゴシック" charset="0"/>
              </a:rPr>
              <a:t>p</a:t>
            </a:r>
            <a:r>
              <a:rPr lang="en-US" sz="3600" dirty="0">
                <a:solidFill>
                  <a:srgbClr val="FFFFFF"/>
                </a:solidFill>
                <a:latin typeface="Times New Roman" charset="0"/>
                <a:cs typeface="ＭＳ Ｐゴシック" charset="0"/>
              </a:rPr>
              <a:t>&gt; </a:t>
            </a:r>
            <a:r>
              <a:rPr lang="en-US" sz="3600" dirty="0" err="1">
                <a:solidFill>
                  <a:srgbClr val="FFFFFF"/>
                </a:solidFill>
                <a:latin typeface="Times New Roman" charset="0"/>
                <a:cs typeface="ＭＳ Ｐゴシック" charset="0"/>
              </a:rPr>
              <a:t>E</a:t>
            </a:r>
            <a:r>
              <a:rPr lang="en-US" sz="3600" baseline="-25000" dirty="0" err="1">
                <a:solidFill>
                  <a:srgbClr val="FFFFFF"/>
                </a:solidFill>
                <a:latin typeface="Times New Roman" charset="0"/>
                <a:cs typeface="ＭＳ Ｐゴシック" charset="0"/>
              </a:rPr>
              <a:t>p</a:t>
            </a:r>
            <a:r>
              <a:rPr lang="en-US" sz="3600" dirty="0">
                <a:solidFill>
                  <a:srgbClr val="FFFFFF"/>
                </a:solidFill>
                <a:latin typeface="Times New Roman" charset="0"/>
                <a:cs typeface="ＭＳ Ｐゴシック" charset="0"/>
              </a:rPr>
              <a:t>  </a:t>
            </a:r>
            <a:r>
              <a:rPr lang="en-US" sz="3600" dirty="0">
                <a:solidFill>
                  <a:srgbClr val="FFFFEF"/>
                </a:solidFill>
                <a:latin typeface="Times New Roman" charset="0"/>
                <a:cs typeface="ＭＳ Ｐゴシック" charset="0"/>
              </a:rPr>
              <a:t>  </a:t>
            </a:r>
            <a:r>
              <a:rPr lang="en-US" sz="3600" dirty="0">
                <a:solidFill>
                  <a:srgbClr val="FFFFFF"/>
                </a:solidFill>
                <a:latin typeface="Times New Roman" charset="0"/>
                <a:cs typeface="ＭＳ Ｐゴシック" charset="0"/>
              </a:rPr>
              <a:t> 1/20 </a:t>
            </a:r>
            <a:r>
              <a:rPr lang="en-US" sz="3600" dirty="0" err="1">
                <a:solidFill>
                  <a:srgbClr val="FFFFFF"/>
                </a:solidFill>
                <a:latin typeface="Times New Roman" charset="0"/>
                <a:cs typeface="ＭＳ Ｐゴシック" charset="0"/>
              </a:rPr>
              <a:t>E</a:t>
            </a:r>
            <a:r>
              <a:rPr lang="en-US" sz="3600" baseline="-25000" dirty="0" err="1">
                <a:solidFill>
                  <a:srgbClr val="FFFFFF"/>
                </a:solidFill>
                <a:latin typeface="Times New Roman" charset="0"/>
                <a:cs typeface="ＭＳ Ｐゴシック" charset="0"/>
              </a:rPr>
              <a:t>p</a:t>
            </a:r>
            <a:r>
              <a:rPr lang="en-US" sz="3600" baseline="-25000" dirty="0">
                <a:solidFill>
                  <a:srgbClr val="FFFFFF"/>
                </a:solidFill>
                <a:latin typeface="Times New Roman" charset="0"/>
                <a:cs typeface="ＭＳ Ｐゴシック" charset="0"/>
              </a:rPr>
              <a:t> </a:t>
            </a:r>
            <a:r>
              <a:rPr lang="en-US" sz="3600" dirty="0">
                <a:solidFill>
                  <a:srgbClr val="FFFFEF"/>
                </a:solidFill>
                <a:latin typeface="Times New Roman" charset="0"/>
                <a:cs typeface="ＭＳ Ｐゴシック" charset="0"/>
              </a:rPr>
              <a:t>     </a:t>
            </a:r>
            <a:r>
              <a:rPr lang="en-US" sz="3600" dirty="0">
                <a:solidFill>
                  <a:srgbClr val="FFFFFF"/>
                </a:solidFill>
                <a:latin typeface="Times New Roman" charset="0"/>
                <a:cs typeface="ＭＳ Ｐゴシック" charset="0"/>
              </a:rPr>
              <a:t>700 </a:t>
            </a:r>
            <a:r>
              <a:rPr lang="en-US" sz="3600" dirty="0" err="1">
                <a:solidFill>
                  <a:srgbClr val="FFFFFF"/>
                </a:solidFill>
                <a:latin typeface="Times New Roman" charset="0"/>
                <a:cs typeface="ＭＳ Ｐゴシック" charset="0"/>
              </a:rPr>
              <a:t>TeV</a:t>
            </a:r>
            <a:endParaRPr lang="en-US" sz="3600" dirty="0">
              <a:solidFill>
                <a:srgbClr val="FFFFFF"/>
              </a:solidFill>
              <a:latin typeface="Times New Roman" charset="0"/>
              <a:cs typeface="ＭＳ Ｐゴシック" charset="0"/>
            </a:endParaRPr>
          </a:p>
        </p:txBody>
      </p:sp>
      <p:sp>
        <p:nvSpPr>
          <p:cNvPr id="41993" name="Text Box 8"/>
          <p:cNvSpPr txBox="1">
            <a:spLocks noChangeArrowheads="1"/>
          </p:cNvSpPr>
          <p:nvPr/>
        </p:nvSpPr>
        <p:spPr bwMode="auto">
          <a:xfrm>
            <a:off x="4386263" y="2667000"/>
            <a:ext cx="8159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600">
                <a:solidFill>
                  <a:srgbClr val="FFFFFF"/>
                </a:solidFill>
                <a:latin typeface="Times New Roman" charset="0"/>
                <a:cs typeface="ＭＳ Ｐゴシック" charset="0"/>
              </a:rPr>
              <a:t>p</a:t>
            </a:r>
            <a:r>
              <a:rPr lang="en-US" sz="3600">
                <a:solidFill>
                  <a:srgbClr val="FFFFFF"/>
                </a:solidFill>
                <a:latin typeface="Symbol" charset="0"/>
                <a:cs typeface="ＭＳ Ｐゴシック" charset="0"/>
              </a:rPr>
              <a:t>p</a:t>
            </a:r>
            <a:r>
              <a:rPr lang="en-US" sz="3600" baseline="30000">
                <a:solidFill>
                  <a:srgbClr val="FFFFFF"/>
                </a:solidFill>
                <a:latin typeface="Times New Roman" charset="0"/>
                <a:cs typeface="ＭＳ Ｐゴシック" charset="0"/>
              </a:rPr>
              <a:t>0</a:t>
            </a:r>
          </a:p>
        </p:txBody>
      </p:sp>
      <p:sp>
        <p:nvSpPr>
          <p:cNvPr id="41994" name="Text Box 9"/>
          <p:cNvSpPr txBox="1">
            <a:spLocks noChangeArrowheads="1"/>
          </p:cNvSpPr>
          <p:nvPr/>
        </p:nvSpPr>
        <p:spPr bwMode="auto">
          <a:xfrm>
            <a:off x="6477000" y="2635250"/>
            <a:ext cx="27749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600">
                <a:solidFill>
                  <a:srgbClr val="FFFFFF"/>
                </a:solidFill>
                <a:latin typeface="Times New Roman" charset="0"/>
                <a:cs typeface="ＭＳ Ｐゴシック" charset="0"/>
              </a:rPr>
              <a:t>gamma rays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600">
                <a:solidFill>
                  <a:srgbClr val="FFFFFF"/>
                </a:solidFill>
                <a:latin typeface="Times New Roman" charset="0"/>
                <a:cs typeface="ＭＳ Ｐゴシック" charset="0"/>
              </a:rPr>
              <a:t>(challenging!)</a:t>
            </a:r>
          </a:p>
        </p:txBody>
      </p:sp>
      <p:sp>
        <p:nvSpPr>
          <p:cNvPr id="391178" name="Text Box 10"/>
          <p:cNvSpPr txBox="1">
            <a:spLocks noChangeArrowheads="1"/>
          </p:cNvSpPr>
          <p:nvPr/>
        </p:nvSpPr>
        <p:spPr bwMode="auto">
          <a:xfrm>
            <a:off x="457200" y="4083050"/>
            <a:ext cx="14160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600">
                <a:solidFill>
                  <a:srgbClr val="EBF0FF"/>
                </a:solidFill>
                <a:latin typeface="Times New Roman" charset="0"/>
                <a:cs typeface="ＭＳ Ｐゴシック" charset="0"/>
              </a:rPr>
              <a:t>E'</a:t>
            </a:r>
            <a:r>
              <a:rPr lang="en-US" sz="3600" baseline="-25000">
                <a:solidFill>
                  <a:srgbClr val="EBF0FF"/>
                </a:solidFill>
                <a:latin typeface="Times New Roman" charset="0"/>
                <a:cs typeface="ＭＳ Ｐゴシック" charset="0"/>
              </a:rPr>
              <a:t>p</a:t>
            </a:r>
            <a:r>
              <a:rPr lang="en-US" sz="3600">
                <a:solidFill>
                  <a:srgbClr val="EBF0FF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charset="0"/>
                <a:cs typeface="ＭＳ Ｐゴシック" charset="0"/>
              </a:rPr>
              <a:t>  </a:t>
            </a:r>
            <a:r>
              <a:rPr lang="en-US" sz="3600" b="1">
                <a:solidFill>
                  <a:srgbClr val="EBF0FF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charset="0"/>
                <a:cs typeface="ＭＳ Ｐゴシック" charset="0"/>
              </a:rPr>
              <a:t>&gt;</a:t>
            </a:r>
            <a:r>
              <a:rPr lang="en-US" sz="3600" b="1">
                <a:solidFill>
                  <a:srgbClr val="C5D8FF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charset="0"/>
                <a:cs typeface="ＭＳ Ｐゴシック" charset="0"/>
              </a:rPr>
              <a:t>  </a:t>
            </a:r>
          </a:p>
        </p:txBody>
      </p:sp>
      <p:sp>
        <p:nvSpPr>
          <p:cNvPr id="391179" name="Text Box 11"/>
          <p:cNvSpPr txBox="1">
            <a:spLocks noChangeArrowheads="1"/>
          </p:cNvSpPr>
          <p:nvPr/>
        </p:nvSpPr>
        <p:spPr bwMode="auto">
          <a:xfrm>
            <a:off x="1828800" y="3981450"/>
            <a:ext cx="2241550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 anchorCtr="1">
            <a:spAutoFit/>
          </a:bodyPr>
          <a:lstStyle/>
          <a:p>
            <a:pPr defTabSz="914400" eaLnBrk="0" fontAlgn="base" hangingPunct="0">
              <a:lnSpc>
                <a:spcPct val="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>
                <a:solidFill>
                  <a:srgbClr val="EBF0FF"/>
                </a:solidFill>
                <a:latin typeface="Times New Roman" pitchFamily="18" charset="0"/>
                <a:ea typeface="ＭＳ Ｐゴシック" pitchFamily="34" charset="-128"/>
              </a:rPr>
              <a:t>m</a:t>
            </a:r>
            <a:r>
              <a:rPr lang="en-US" sz="3600" baseline="30000">
                <a:solidFill>
                  <a:srgbClr val="EBF0FF"/>
                </a:solidFill>
                <a:latin typeface="Times New Roman" pitchFamily="18" charset="0"/>
                <a:ea typeface="ＭＳ Ｐゴシック" pitchFamily="34" charset="-128"/>
              </a:rPr>
              <a:t>2</a:t>
            </a:r>
            <a:r>
              <a:rPr lang="en-US" sz="3600" baseline="-25000">
                <a:solidFill>
                  <a:srgbClr val="EBF0FF"/>
                </a:solidFill>
                <a:latin typeface="Symbol" pitchFamily="18" charset="2"/>
                <a:ea typeface="ＭＳ Ｐゴシック" pitchFamily="34" charset="-128"/>
              </a:rPr>
              <a:t>D</a:t>
            </a:r>
            <a:r>
              <a:rPr lang="en-US" sz="3600">
                <a:solidFill>
                  <a:srgbClr val="EBF0FF"/>
                </a:solidFill>
                <a:latin typeface="Times New Roman" pitchFamily="18" charset="0"/>
                <a:ea typeface="ＭＳ Ｐゴシック" pitchFamily="34" charset="-128"/>
              </a:rPr>
              <a:t> - m</a:t>
            </a:r>
            <a:r>
              <a:rPr lang="en-US" sz="3600" baseline="30000">
                <a:solidFill>
                  <a:srgbClr val="EBF0FF"/>
                </a:solidFill>
                <a:latin typeface="Times New Roman" pitchFamily="18" charset="0"/>
                <a:ea typeface="ＭＳ Ｐゴシック" pitchFamily="34" charset="-128"/>
              </a:rPr>
              <a:t>2</a:t>
            </a:r>
            <a:r>
              <a:rPr lang="en-US" sz="3600" baseline="-25000">
                <a:solidFill>
                  <a:srgbClr val="EBF0FF"/>
                </a:solidFill>
                <a:latin typeface="Times New Roman" pitchFamily="18" charset="0"/>
                <a:ea typeface="ＭＳ Ｐゴシック" pitchFamily="34" charset="-128"/>
              </a:rPr>
              <a:t>p</a:t>
            </a:r>
            <a:endParaRPr lang="en-US" sz="3600">
              <a:solidFill>
                <a:srgbClr val="EBF0FF"/>
              </a:solidFill>
              <a:latin typeface="Times New Roman" pitchFamily="18" charset="0"/>
              <a:ea typeface="ＭＳ Ｐゴシック" pitchFamily="34" charset="-128"/>
            </a:endParaRPr>
          </a:p>
          <a:p>
            <a:pPr defTabSz="914400" eaLnBrk="0" fontAlgn="base" hangingPunct="0">
              <a:lnSpc>
                <a:spcPct val="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>
                <a:solidFill>
                  <a:srgbClr val="EBF0FF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ea typeface="ＭＳ Ｐゴシック" pitchFamily="34" charset="-128"/>
              </a:rPr>
              <a:t>_________</a:t>
            </a:r>
          </a:p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>
                <a:solidFill>
                  <a:srgbClr val="EBF0FF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ea typeface="ＭＳ Ｐゴシック" pitchFamily="34" charset="-128"/>
              </a:rPr>
              <a:t>     </a:t>
            </a:r>
            <a:r>
              <a:rPr lang="en-US" sz="3600">
                <a:solidFill>
                  <a:srgbClr val="EBF0FF"/>
                </a:solidFill>
                <a:latin typeface="Times New Roman" pitchFamily="18" charset="0"/>
                <a:ea typeface="ＭＳ Ｐゴシック" pitchFamily="34" charset="-128"/>
              </a:rPr>
              <a:t>4E'</a:t>
            </a:r>
            <a:r>
              <a:rPr lang="en-US" sz="3600" baseline="-25000">
                <a:solidFill>
                  <a:srgbClr val="EBF0FF"/>
                </a:solidFill>
                <a:latin typeface="Symbol" pitchFamily="18" charset="2"/>
                <a:ea typeface="ＭＳ Ｐゴシック" pitchFamily="34" charset="-128"/>
              </a:rPr>
              <a:t>g</a:t>
            </a:r>
            <a:endParaRPr lang="en-US" sz="3600" baseline="-25000">
              <a:solidFill>
                <a:srgbClr val="C5D8FF"/>
              </a:solidFill>
              <a:latin typeface="Symbol" pitchFamily="18" charset="2"/>
              <a:ea typeface="ＭＳ Ｐゴシック" pitchFamily="34" charset="-128"/>
            </a:endParaRPr>
          </a:p>
        </p:txBody>
      </p:sp>
      <p:sp>
        <p:nvSpPr>
          <p:cNvPr id="41997" name="Text Box 12"/>
          <p:cNvSpPr txBox="1">
            <a:spLocks noChangeArrowheads="1"/>
          </p:cNvSpPr>
          <p:nvPr/>
        </p:nvSpPr>
        <p:spPr bwMode="auto">
          <a:xfrm>
            <a:off x="5029200" y="3962400"/>
            <a:ext cx="36671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600">
                <a:solidFill>
                  <a:srgbClr val="FFFFFF"/>
                </a:solidFill>
                <a:latin typeface="Times New Roman" charset="0"/>
                <a:cs typeface="ＭＳ Ｐゴシック" charset="0"/>
              </a:rPr>
              <a:t>E</a:t>
            </a:r>
            <a:r>
              <a:rPr lang="en-US" sz="3600" baseline="-25000">
                <a:solidFill>
                  <a:srgbClr val="FFFFFF"/>
                </a:solidFill>
                <a:latin typeface="Times New Roman" charset="0"/>
                <a:cs typeface="ＭＳ Ｐゴシック" charset="0"/>
              </a:rPr>
              <a:t>p</a:t>
            </a:r>
            <a:r>
              <a:rPr lang="en-US" sz="3600">
                <a:solidFill>
                  <a:srgbClr val="FFFFFF"/>
                </a:solidFill>
                <a:latin typeface="Times New Roman" charset="0"/>
                <a:cs typeface="ＭＳ Ｐゴシック" charset="0"/>
              </a:rPr>
              <a:t> &gt; 1.4 x 10</a:t>
            </a:r>
            <a:r>
              <a:rPr lang="en-US" sz="3600" baseline="30000">
                <a:solidFill>
                  <a:srgbClr val="FFFFFF"/>
                </a:solidFill>
                <a:latin typeface="Times New Roman" charset="0"/>
                <a:cs typeface="ＭＳ Ｐゴシック" charset="0"/>
              </a:rPr>
              <a:t>4</a:t>
            </a:r>
            <a:r>
              <a:rPr lang="en-US" sz="3600">
                <a:solidFill>
                  <a:srgbClr val="FFFFFF"/>
                </a:solidFill>
                <a:latin typeface="Times New Roman" charset="0"/>
                <a:cs typeface="ＭＳ Ｐゴシック" charset="0"/>
              </a:rPr>
              <a:t> TeV</a:t>
            </a:r>
          </a:p>
        </p:txBody>
      </p:sp>
      <p:sp>
        <p:nvSpPr>
          <p:cNvPr id="41998" name="Line 14"/>
          <p:cNvSpPr>
            <a:spLocks noChangeShapeType="1"/>
          </p:cNvSpPr>
          <p:nvPr/>
        </p:nvSpPr>
        <p:spPr bwMode="auto">
          <a:xfrm>
            <a:off x="4008438" y="2317750"/>
            <a:ext cx="381000" cy="0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C5D8FF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1999" name="Line 15"/>
          <p:cNvSpPr>
            <a:spLocks noChangeShapeType="1"/>
          </p:cNvSpPr>
          <p:nvPr/>
        </p:nvSpPr>
        <p:spPr bwMode="auto">
          <a:xfrm>
            <a:off x="4008438" y="3003550"/>
            <a:ext cx="381000" cy="0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C5D8FF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2000" name="Line 16"/>
          <p:cNvSpPr>
            <a:spLocks noChangeShapeType="1"/>
          </p:cNvSpPr>
          <p:nvPr/>
        </p:nvSpPr>
        <p:spPr bwMode="auto">
          <a:xfrm flipV="1">
            <a:off x="5410200" y="2286000"/>
            <a:ext cx="884238" cy="0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C5D8FF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2001" name="Line 17"/>
          <p:cNvSpPr>
            <a:spLocks noChangeShapeType="1"/>
          </p:cNvSpPr>
          <p:nvPr/>
        </p:nvSpPr>
        <p:spPr bwMode="auto">
          <a:xfrm>
            <a:off x="5410200" y="3048000"/>
            <a:ext cx="884238" cy="0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C5D8FF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91186" name="Text Box 18"/>
          <p:cNvSpPr txBox="1">
            <a:spLocks noChangeArrowheads="1"/>
          </p:cNvSpPr>
          <p:nvPr/>
        </p:nvSpPr>
        <p:spPr bwMode="auto">
          <a:xfrm>
            <a:off x="4191000" y="5594032"/>
            <a:ext cx="10668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 anchorCtr="1"/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lnSpc>
                <a:spcPct val="5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C5D8FF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charset="0"/>
                <a:cs typeface="ＭＳ Ｐゴシック" charset="0"/>
              </a:rPr>
              <a:t>~</a:t>
            </a:r>
          </a:p>
          <a:p>
            <a:pPr defTabSz="914400" fontAlgn="base">
              <a:lnSpc>
                <a:spcPct val="5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C5D8FF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charset="0"/>
                <a:cs typeface="ＭＳ Ｐゴシック" charset="0"/>
              </a:rPr>
              <a:t>_</a:t>
            </a:r>
          </a:p>
        </p:txBody>
      </p:sp>
      <p:sp>
        <p:nvSpPr>
          <p:cNvPr id="42003" name="Text Box 19"/>
          <p:cNvSpPr txBox="1">
            <a:spLocks noChangeArrowheads="1"/>
          </p:cNvSpPr>
          <p:nvPr/>
        </p:nvSpPr>
        <p:spPr bwMode="auto">
          <a:xfrm>
            <a:off x="457200" y="3581400"/>
            <a:ext cx="373380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C5D8FF"/>
              </a:solidFill>
              <a:latin typeface="Times New Roman" charset="0"/>
              <a:cs typeface="ＭＳ Ｐゴシック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C5D8FF"/>
              </a:solidFill>
              <a:latin typeface="Times New Roman" charset="0"/>
              <a:cs typeface="ＭＳ Ｐゴシック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C5D8FF"/>
              </a:solidFill>
              <a:latin typeface="Times New Roman" charset="0"/>
              <a:cs typeface="ＭＳ Ｐゴシック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C5D8FF"/>
              </a:solidFill>
              <a:latin typeface="Times New Roman" charset="0"/>
              <a:cs typeface="ＭＳ Ｐゴシック" charset="0"/>
            </a:endParaRPr>
          </a:p>
        </p:txBody>
      </p:sp>
      <p:sp>
        <p:nvSpPr>
          <p:cNvPr id="391188" name="Text Box 20"/>
          <p:cNvSpPr txBox="1">
            <a:spLocks noChangeArrowheads="1"/>
          </p:cNvSpPr>
          <p:nvPr/>
        </p:nvSpPr>
        <p:spPr bwMode="auto">
          <a:xfrm>
            <a:off x="6172200" y="5610744"/>
            <a:ext cx="990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 anchorCtr="1"/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lnSpc>
                <a:spcPct val="5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C5D8FF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charset="0"/>
                <a:cs typeface="ＭＳ Ｐゴシック" charset="0"/>
              </a:rPr>
              <a:t>~</a:t>
            </a:r>
          </a:p>
          <a:p>
            <a:pPr defTabSz="914400" fontAlgn="base">
              <a:lnSpc>
                <a:spcPct val="5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solidFill>
                  <a:srgbClr val="C5D8FF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charset="0"/>
                <a:cs typeface="ＭＳ Ｐゴシック" charset="0"/>
              </a:rPr>
              <a:t>_</a:t>
            </a:r>
          </a:p>
        </p:txBody>
      </p:sp>
      <p:sp>
        <p:nvSpPr>
          <p:cNvPr id="42005" name="Line 21"/>
          <p:cNvSpPr>
            <a:spLocks noChangeShapeType="1"/>
          </p:cNvSpPr>
          <p:nvPr/>
        </p:nvSpPr>
        <p:spPr bwMode="auto">
          <a:xfrm>
            <a:off x="3048000" y="6324600"/>
            <a:ext cx="228600" cy="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C5D8FF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2006" name="AutoShape 22"/>
          <p:cNvSpPr>
            <a:spLocks noChangeArrowheads="1"/>
          </p:cNvSpPr>
          <p:nvPr/>
        </p:nvSpPr>
        <p:spPr bwMode="auto">
          <a:xfrm>
            <a:off x="-609600" y="3200400"/>
            <a:ext cx="4953000" cy="2286000"/>
          </a:xfrm>
          <a:prstGeom prst="roundRect">
            <a:avLst>
              <a:gd name="adj" fmla="val 16667"/>
            </a:avLst>
          </a:prstGeom>
          <a:noFill/>
          <a:ln w="9525">
            <a:solidFill>
              <a:srgbClr val="FFFFE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C5D8FF"/>
              </a:solidFill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0247243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ransition xmlns:p14="http://schemas.microsoft.com/office/powerpoint/2010/main">
    <p:strips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010" name="Object 2"/>
          <p:cNvGraphicFramePr>
            <a:graphicFrameLocks noChangeAspect="1"/>
          </p:cNvGraphicFramePr>
          <p:nvPr/>
        </p:nvGraphicFramePr>
        <p:xfrm>
          <a:off x="0" y="0"/>
          <a:ext cx="9144000" cy="686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45" r:id="rId4" imgW="12215873" imgH="9168254" progId="">
                  <p:embed/>
                </p:oleObj>
              </mc:Choice>
              <mc:Fallback>
                <p:oleObj r:id="rId4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6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13" name="Rectangle 3"/>
          <p:cNvSpPr>
            <a:spLocks noChangeArrowheads="1"/>
          </p:cNvSpPr>
          <p:nvPr/>
        </p:nvSpPr>
        <p:spPr bwMode="auto">
          <a:xfrm>
            <a:off x="0" y="0"/>
            <a:ext cx="9144000" cy="1676400"/>
          </a:xfrm>
          <a:prstGeom prst="rect">
            <a:avLst/>
          </a:prstGeom>
          <a:solidFill>
            <a:srgbClr val="8080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BDE0FF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3014" name="Rectangle 4"/>
          <p:cNvSpPr>
            <a:spLocks noChangeArrowheads="1"/>
          </p:cNvSpPr>
          <p:nvPr/>
        </p:nvSpPr>
        <p:spPr bwMode="auto">
          <a:xfrm>
            <a:off x="0" y="3962400"/>
            <a:ext cx="91440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BDE0FF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92197" name="Rectangle 5"/>
          <p:cNvSpPr>
            <a:spLocks noGrp="1" noChangeArrowheads="1"/>
          </p:cNvSpPr>
          <p:nvPr>
            <p:ph type="ctrTitle"/>
          </p:nvPr>
        </p:nvSpPr>
        <p:spPr>
          <a:xfrm>
            <a:off x="685800" y="-76200"/>
            <a:ext cx="8001000" cy="19812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smtClean="0">
                <a:solidFill>
                  <a:srgbClr val="FFFFFF"/>
                </a:solidFill>
                <a:ea typeface="+mj-ea"/>
              </a:rPr>
              <a:t>fraction of GRB energy converted into pion (neutrino) production</a:t>
            </a:r>
            <a:endParaRPr lang="en-US" b="1" smtClean="0">
              <a:effectLst>
                <a:outerShdw blurRad="38100" dist="38100" dir="2700000" algn="tl">
                  <a:srgbClr val="C0C0C0"/>
                </a:outerShdw>
              </a:effectLst>
              <a:ea typeface="+mj-ea"/>
            </a:endParaRPr>
          </a:p>
        </p:txBody>
      </p:sp>
      <p:sp>
        <p:nvSpPr>
          <p:cNvPr id="392198" name="Text Box 6"/>
          <p:cNvSpPr txBox="1">
            <a:spLocks noChangeArrowheads="1"/>
          </p:cNvSpPr>
          <p:nvPr/>
        </p:nvSpPr>
        <p:spPr bwMode="auto">
          <a:xfrm>
            <a:off x="2835275" y="3962400"/>
            <a:ext cx="4095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  <a:cs typeface="ＭＳ Ｐゴシック" charset="0"/>
              </a:rPr>
              <a:t>e</a:t>
            </a:r>
          </a:p>
        </p:txBody>
      </p:sp>
      <p:sp>
        <p:nvSpPr>
          <p:cNvPr id="392199" name="Text Box 7"/>
          <p:cNvSpPr txBox="1">
            <a:spLocks noChangeArrowheads="1"/>
          </p:cNvSpPr>
          <p:nvPr/>
        </p:nvSpPr>
        <p:spPr bwMode="auto">
          <a:xfrm>
            <a:off x="3825524" y="4433888"/>
            <a:ext cx="190308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 smtClean="0">
                <a:solidFill>
                  <a:srgbClr val="FFFFFF"/>
                </a:solidFill>
                <a:latin typeface="Times New Roman" pitchFamily="18" charset="0"/>
                <a:ea typeface="ＭＳ Ｐゴシック" pitchFamily="34" charset="-128"/>
              </a:rPr>
              <a:t>synchrotron</a:t>
            </a:r>
            <a:endParaRPr lang="en-US" sz="2800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43018" name="Text Box 8"/>
          <p:cNvSpPr txBox="1">
            <a:spLocks noChangeArrowheads="1"/>
          </p:cNvSpPr>
          <p:nvPr/>
        </p:nvSpPr>
        <p:spPr bwMode="auto">
          <a:xfrm>
            <a:off x="6324600" y="3962400"/>
            <a:ext cx="1676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  <a:latin typeface="Symbol" charset="0"/>
                <a:cs typeface="ＭＳ Ｐゴシック" charset="0"/>
              </a:rPr>
              <a:t>g</a:t>
            </a:r>
            <a:r>
              <a:rPr lang="en-US">
                <a:solidFill>
                  <a:srgbClr val="FFFFFF"/>
                </a:solidFill>
                <a:latin typeface="Times New Roman" charset="0"/>
                <a:cs typeface="ＭＳ Ｐゴシック" charset="0"/>
              </a:rPr>
              <a:t> (L</a:t>
            </a:r>
            <a:r>
              <a:rPr lang="en-US" sz="6600" baseline="-25000">
                <a:solidFill>
                  <a:srgbClr val="FFFFFF"/>
                </a:solidFill>
                <a:latin typeface="Symbol" charset="0"/>
                <a:cs typeface="ＭＳ Ｐゴシック" charset="0"/>
              </a:rPr>
              <a:t>g</a:t>
            </a:r>
            <a:r>
              <a:rPr lang="en-US">
                <a:solidFill>
                  <a:srgbClr val="FFFFFF"/>
                </a:solidFill>
                <a:latin typeface="Times New Roman" charset="0"/>
                <a:cs typeface="ＭＳ Ｐゴシック" charset="0"/>
              </a:rPr>
              <a:t>)</a:t>
            </a:r>
          </a:p>
        </p:txBody>
      </p:sp>
      <p:sp>
        <p:nvSpPr>
          <p:cNvPr id="392201" name="Text Box 9"/>
          <p:cNvSpPr txBox="1">
            <a:spLocks noChangeArrowheads="1"/>
          </p:cNvSpPr>
          <p:nvPr/>
        </p:nvSpPr>
        <p:spPr bwMode="auto">
          <a:xfrm>
            <a:off x="2819400" y="5257800"/>
            <a:ext cx="4381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  <a:cs typeface="ＭＳ Ｐゴシック" charset="0"/>
              </a:rPr>
              <a:t>p</a:t>
            </a:r>
          </a:p>
        </p:txBody>
      </p:sp>
      <p:sp>
        <p:nvSpPr>
          <p:cNvPr id="43020" name="Text Box 10"/>
          <p:cNvSpPr txBox="1">
            <a:spLocks noChangeArrowheads="1"/>
          </p:cNvSpPr>
          <p:nvPr/>
        </p:nvSpPr>
        <p:spPr bwMode="auto">
          <a:xfrm>
            <a:off x="6400800" y="5334000"/>
            <a:ext cx="110966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200">
                <a:solidFill>
                  <a:srgbClr val="FFFFFF"/>
                </a:solidFill>
                <a:latin typeface="Times New Roman" charset="0"/>
                <a:cs typeface="ＭＳ Ｐゴシック" charset="0"/>
              </a:rPr>
              <a:t>pions</a:t>
            </a:r>
          </a:p>
        </p:txBody>
      </p:sp>
      <p:sp>
        <p:nvSpPr>
          <p:cNvPr id="43021" name="Text Box 11"/>
          <p:cNvSpPr txBox="1">
            <a:spLocks noChangeArrowheads="1"/>
          </p:cNvSpPr>
          <p:nvPr/>
        </p:nvSpPr>
        <p:spPr bwMode="auto">
          <a:xfrm>
            <a:off x="8305800" y="5207000"/>
            <a:ext cx="4762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4400">
                <a:solidFill>
                  <a:srgbClr val="FFFFFF"/>
                </a:solidFill>
                <a:latin typeface="Symbol" charset="0"/>
                <a:cs typeface="ＭＳ Ｐゴシック" charset="0"/>
              </a:rPr>
              <a:t>n</a:t>
            </a:r>
          </a:p>
        </p:txBody>
      </p:sp>
      <p:sp>
        <p:nvSpPr>
          <p:cNvPr id="392204" name="Text Box 12"/>
          <p:cNvSpPr txBox="1">
            <a:spLocks noChangeArrowheads="1"/>
          </p:cNvSpPr>
          <p:nvPr/>
        </p:nvSpPr>
        <p:spPr bwMode="auto">
          <a:xfrm>
            <a:off x="2362200" y="5927725"/>
            <a:ext cx="1290638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>
                <a:solidFill>
                  <a:srgbClr val="FFFFFF"/>
                </a:solidFill>
                <a:latin typeface="Times New Roman" pitchFamily="18" charset="0"/>
                <a:ea typeface="ＭＳ Ｐゴシック" pitchFamily="34" charset="-128"/>
              </a:rPr>
              <a:t>(L</a:t>
            </a:r>
            <a:r>
              <a:rPr lang="en-US" sz="4000" baseline="-25000">
                <a:solidFill>
                  <a:srgbClr val="FFFFFF"/>
                </a:solidFill>
                <a:latin typeface="Times New Roman" pitchFamily="18" charset="0"/>
                <a:ea typeface="ＭＳ Ｐゴシック" pitchFamily="34" charset="-128"/>
              </a:rPr>
              <a:t>CR</a:t>
            </a:r>
            <a:r>
              <a:rPr lang="en-US" sz="4000">
                <a:solidFill>
                  <a:srgbClr val="FFFFFF"/>
                </a:solidFill>
                <a:latin typeface="Times New Roman" pitchFamily="18" charset="0"/>
                <a:ea typeface="ＭＳ Ｐゴシック" pitchFamily="34" charset="-128"/>
              </a:rPr>
              <a:t>)</a:t>
            </a:r>
            <a:endParaRPr lang="en-US" sz="400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392205" name="Text Box 13"/>
          <p:cNvSpPr txBox="1">
            <a:spLocks noChangeArrowheads="1"/>
          </p:cNvSpPr>
          <p:nvPr/>
        </p:nvSpPr>
        <p:spPr bwMode="auto">
          <a:xfrm>
            <a:off x="0" y="-50800"/>
            <a:ext cx="1092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>
                <a:solidFill>
                  <a:srgbClr val="FFFFFF"/>
                </a:solidFill>
                <a:latin typeface="Times New Roman" pitchFamily="18" charset="0"/>
                <a:ea typeface="ＭＳ Ｐゴシック" pitchFamily="34" charset="-128"/>
              </a:rPr>
              <a:t>GRB4</a:t>
            </a:r>
            <a:endParaRPr lang="en-US" sz="2400">
              <a:solidFill>
                <a:srgbClr val="BDE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43024" name="Oval 14"/>
          <p:cNvSpPr>
            <a:spLocks noChangeArrowheads="1"/>
          </p:cNvSpPr>
          <p:nvPr/>
        </p:nvSpPr>
        <p:spPr bwMode="auto">
          <a:xfrm>
            <a:off x="228600" y="4343400"/>
            <a:ext cx="1219200" cy="1219200"/>
          </a:xfrm>
          <a:prstGeom prst="ellipse">
            <a:avLst/>
          </a:prstGeom>
          <a:solidFill>
            <a:srgbClr val="000000"/>
          </a:solidFill>
          <a:ln w="47625">
            <a:solidFill>
              <a:srgbClr val="FFDD1C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FFFFFF"/>
                </a:solidFill>
                <a:latin typeface="Arial" charset="0"/>
                <a:ea typeface="ＭＳ Ｐゴシック" charset="0"/>
                <a:cs typeface="ＭＳ Ｐゴシック" charset="0"/>
              </a:rPr>
              <a:t>GRB</a:t>
            </a:r>
          </a:p>
        </p:txBody>
      </p:sp>
      <p:sp>
        <p:nvSpPr>
          <p:cNvPr id="43025" name="Line 15"/>
          <p:cNvSpPr>
            <a:spLocks noChangeShapeType="1"/>
          </p:cNvSpPr>
          <p:nvPr/>
        </p:nvSpPr>
        <p:spPr bwMode="auto">
          <a:xfrm>
            <a:off x="3429000" y="4343400"/>
            <a:ext cx="2743200" cy="0"/>
          </a:xfrm>
          <a:prstGeom prst="line">
            <a:avLst/>
          </a:prstGeom>
          <a:noFill/>
          <a:ln w="38100">
            <a:solidFill>
              <a:srgbClr val="FFDD1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BDE0FF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3026" name="Line 16"/>
          <p:cNvSpPr>
            <a:spLocks noChangeShapeType="1"/>
          </p:cNvSpPr>
          <p:nvPr/>
        </p:nvSpPr>
        <p:spPr bwMode="auto">
          <a:xfrm>
            <a:off x="3429000" y="5638800"/>
            <a:ext cx="2743200" cy="0"/>
          </a:xfrm>
          <a:prstGeom prst="line">
            <a:avLst/>
          </a:prstGeom>
          <a:noFill/>
          <a:ln w="38100">
            <a:solidFill>
              <a:srgbClr val="FFDD1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BDE0FF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3027" name="Line 17"/>
          <p:cNvSpPr>
            <a:spLocks noChangeShapeType="1"/>
          </p:cNvSpPr>
          <p:nvPr/>
        </p:nvSpPr>
        <p:spPr bwMode="auto">
          <a:xfrm>
            <a:off x="7620000" y="5638800"/>
            <a:ext cx="533400" cy="0"/>
          </a:xfrm>
          <a:prstGeom prst="line">
            <a:avLst/>
          </a:prstGeom>
          <a:noFill/>
          <a:ln w="38100">
            <a:solidFill>
              <a:srgbClr val="FFDD1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BDE0FF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3028" name="Line 18"/>
          <p:cNvSpPr>
            <a:spLocks noChangeShapeType="1"/>
          </p:cNvSpPr>
          <p:nvPr/>
        </p:nvSpPr>
        <p:spPr bwMode="auto">
          <a:xfrm flipV="1">
            <a:off x="1371600" y="4343400"/>
            <a:ext cx="685800" cy="304800"/>
          </a:xfrm>
          <a:prstGeom prst="line">
            <a:avLst/>
          </a:prstGeom>
          <a:noFill/>
          <a:ln w="38100">
            <a:solidFill>
              <a:srgbClr val="FFDD1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BDE0FF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3029" name="Line 19"/>
          <p:cNvSpPr>
            <a:spLocks noChangeShapeType="1"/>
          </p:cNvSpPr>
          <p:nvPr/>
        </p:nvSpPr>
        <p:spPr bwMode="auto">
          <a:xfrm>
            <a:off x="1371600" y="5181600"/>
            <a:ext cx="609600" cy="76200"/>
          </a:xfrm>
          <a:prstGeom prst="line">
            <a:avLst/>
          </a:prstGeom>
          <a:noFill/>
          <a:ln w="38100">
            <a:solidFill>
              <a:srgbClr val="FFDD1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BDE0FF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3030" name="Line 20"/>
          <p:cNvSpPr>
            <a:spLocks noChangeShapeType="1"/>
          </p:cNvSpPr>
          <p:nvPr/>
        </p:nvSpPr>
        <p:spPr bwMode="auto">
          <a:xfrm flipH="1">
            <a:off x="1905000" y="4343400"/>
            <a:ext cx="152400" cy="457200"/>
          </a:xfrm>
          <a:prstGeom prst="line">
            <a:avLst/>
          </a:prstGeom>
          <a:noFill/>
          <a:ln w="38100">
            <a:solidFill>
              <a:srgbClr val="FFDD1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BDE0FF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3031" name="Line 21"/>
          <p:cNvSpPr>
            <a:spLocks noChangeShapeType="1"/>
          </p:cNvSpPr>
          <p:nvPr/>
        </p:nvSpPr>
        <p:spPr bwMode="auto">
          <a:xfrm flipH="1">
            <a:off x="1600200" y="5257800"/>
            <a:ext cx="381000" cy="304800"/>
          </a:xfrm>
          <a:prstGeom prst="line">
            <a:avLst/>
          </a:prstGeom>
          <a:noFill/>
          <a:ln w="38100">
            <a:solidFill>
              <a:srgbClr val="FFDD1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BDE0FF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3032" name="Line 22"/>
          <p:cNvSpPr>
            <a:spLocks noChangeShapeType="1"/>
          </p:cNvSpPr>
          <p:nvPr/>
        </p:nvSpPr>
        <p:spPr bwMode="auto">
          <a:xfrm flipV="1">
            <a:off x="1905000" y="4419600"/>
            <a:ext cx="838200" cy="381000"/>
          </a:xfrm>
          <a:prstGeom prst="line">
            <a:avLst/>
          </a:prstGeom>
          <a:noFill/>
          <a:ln w="38100">
            <a:solidFill>
              <a:srgbClr val="FFDD1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BDE0FF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3033" name="Line 23"/>
          <p:cNvSpPr>
            <a:spLocks noChangeShapeType="1"/>
          </p:cNvSpPr>
          <p:nvPr/>
        </p:nvSpPr>
        <p:spPr bwMode="auto">
          <a:xfrm>
            <a:off x="1600200" y="5562600"/>
            <a:ext cx="1143000" cy="152400"/>
          </a:xfrm>
          <a:prstGeom prst="line">
            <a:avLst/>
          </a:prstGeom>
          <a:noFill/>
          <a:ln w="38100">
            <a:solidFill>
              <a:srgbClr val="FFDD1C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BDE0FF"/>
              </a:solidFill>
              <a:latin typeface="Arial" charset="0"/>
              <a:ea typeface="ＭＳ Ｐゴシック" charset="0"/>
            </a:endParaRPr>
          </a:p>
        </p:txBody>
      </p:sp>
      <p:graphicFrame>
        <p:nvGraphicFramePr>
          <p:cNvPr id="43011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821960"/>
              </p:ext>
            </p:extLst>
          </p:nvPr>
        </p:nvGraphicFramePr>
        <p:xfrm>
          <a:off x="587375" y="2058988"/>
          <a:ext cx="7967663" cy="1468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46" name="Equation" r:id="rId6" imgW="2552700" imgH="469900" progId="Equation.3">
                  <p:embed/>
                </p:oleObj>
              </mc:Choice>
              <mc:Fallback>
                <p:oleObj name="Equation" r:id="rId6" imgW="2552700" imgH="469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7375" y="2058988"/>
                        <a:ext cx="7967663" cy="1468437"/>
                      </a:xfrm>
                      <a:prstGeom prst="rect">
                        <a:avLst/>
                      </a:prstGeom>
                      <a:solidFill>
                        <a:srgbClr val="838383"/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34" name="Line 25"/>
          <p:cNvSpPr>
            <a:spLocks noChangeShapeType="1"/>
          </p:cNvSpPr>
          <p:nvPr/>
        </p:nvSpPr>
        <p:spPr bwMode="auto">
          <a:xfrm flipV="1">
            <a:off x="3810000" y="4876800"/>
            <a:ext cx="2514600" cy="1219200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BDE0FF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3035" name="Line 26"/>
          <p:cNvSpPr>
            <a:spLocks noChangeShapeType="1"/>
          </p:cNvSpPr>
          <p:nvPr/>
        </p:nvSpPr>
        <p:spPr bwMode="auto">
          <a:xfrm flipH="1">
            <a:off x="3886200" y="4953000"/>
            <a:ext cx="2514600" cy="1219200"/>
          </a:xfrm>
          <a:prstGeom prst="line">
            <a:avLst/>
          </a:prstGeom>
          <a:noFill/>
          <a:ln w="28575">
            <a:solidFill>
              <a:srgbClr val="FFFF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BDE0FF"/>
              </a:solidFill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0960323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ransition xmlns:p14="http://schemas.microsoft.com/office/powerpoint/2010/main">
    <p:cover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gradFill rotWithShape="0">
          <a:gsLst>
            <a:gs pos="0">
              <a:srgbClr val="808080"/>
            </a:gs>
            <a:gs pos="100000">
              <a:srgbClr val="FF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AutoShape 2"/>
          <p:cNvSpPr>
            <a:spLocks noChangeArrowheads="1"/>
          </p:cNvSpPr>
          <p:nvPr/>
        </p:nvSpPr>
        <p:spPr bwMode="auto">
          <a:xfrm>
            <a:off x="228600" y="762000"/>
            <a:ext cx="10363200" cy="73152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99FFFC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86051" name="Text Box 3"/>
          <p:cNvSpPr txBox="1">
            <a:spLocks noChangeArrowheads="1"/>
          </p:cNvSpPr>
          <p:nvPr/>
        </p:nvSpPr>
        <p:spPr bwMode="auto">
          <a:xfrm>
            <a:off x="0" y="47625"/>
            <a:ext cx="2730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>
                <a:solidFill>
                  <a:srgbClr val="E88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ＭＳ Ｐゴシック" pitchFamily="34" charset="-128"/>
              </a:rPr>
              <a:t> </a:t>
            </a:r>
            <a:endParaRPr lang="en-US" sz="2400">
              <a:solidFill>
                <a:srgbClr val="99FFFC"/>
              </a:solidFill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139268" name="Text Box 4"/>
          <p:cNvSpPr txBox="1">
            <a:spLocks noChangeArrowheads="1"/>
          </p:cNvSpPr>
          <p:nvPr/>
        </p:nvSpPr>
        <p:spPr bwMode="auto">
          <a:xfrm>
            <a:off x="838200" y="-152400"/>
            <a:ext cx="4957763" cy="874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 anchorCtr="1"/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FFFFFF"/>
                </a:solidFill>
                <a:latin typeface="Calibri" charset="0"/>
                <a:cs typeface="ＭＳ Ｐゴシック" charset="0"/>
              </a:rPr>
              <a:t>numerology</a:t>
            </a:r>
          </a:p>
        </p:txBody>
      </p:sp>
      <p:sp>
        <p:nvSpPr>
          <p:cNvPr id="139269" name="Text Box 5"/>
          <p:cNvSpPr txBox="1">
            <a:spLocks noChangeArrowheads="1"/>
          </p:cNvSpPr>
          <p:nvPr/>
        </p:nvSpPr>
        <p:spPr bwMode="auto">
          <a:xfrm>
            <a:off x="1143000" y="762000"/>
            <a:ext cx="6781800" cy="584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 anchorCtr="1"/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000000"/>
                </a:solidFill>
                <a:cs typeface="ＭＳ Ｐゴシック" charset="0"/>
              </a:rPr>
              <a:t>L</a:t>
            </a:r>
            <a:r>
              <a:rPr lang="en-US" sz="3600" baseline="-25000">
                <a:solidFill>
                  <a:srgbClr val="000000"/>
                </a:solidFill>
                <a:latin typeface="Symbol" charset="0"/>
                <a:cs typeface="ＭＳ Ｐゴシック" charset="0"/>
              </a:rPr>
              <a:t>g</a:t>
            </a:r>
            <a:r>
              <a:rPr lang="en-US" sz="2800">
                <a:solidFill>
                  <a:srgbClr val="000000"/>
                </a:solidFill>
                <a:cs typeface="ＭＳ Ｐゴシック" charset="0"/>
              </a:rPr>
              <a:t> = 10</a:t>
            </a:r>
            <a:r>
              <a:rPr lang="en-US" sz="2800" baseline="30000">
                <a:solidFill>
                  <a:srgbClr val="000000"/>
                </a:solidFill>
                <a:cs typeface="ＭＳ Ｐゴシック" charset="0"/>
              </a:rPr>
              <a:t>51</a:t>
            </a:r>
            <a:r>
              <a:rPr lang="en-US" sz="2800">
                <a:solidFill>
                  <a:srgbClr val="000000"/>
                </a:solidFill>
                <a:cs typeface="ＭＳ Ｐゴシック" charset="0"/>
              </a:rPr>
              <a:t>--10</a:t>
            </a:r>
            <a:r>
              <a:rPr lang="en-US" sz="2800" baseline="30000">
                <a:solidFill>
                  <a:srgbClr val="000000"/>
                </a:solidFill>
                <a:cs typeface="ＭＳ Ｐゴシック" charset="0"/>
              </a:rPr>
              <a:t>52</a:t>
            </a:r>
            <a:r>
              <a:rPr lang="en-US" sz="2800">
                <a:solidFill>
                  <a:srgbClr val="000000"/>
                </a:solidFill>
                <a:cs typeface="ＭＳ Ｐゴシック" charset="0"/>
              </a:rPr>
              <a:t> erg/s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000000"/>
                </a:solidFill>
                <a:cs typeface="ＭＳ Ｐゴシック" charset="0"/>
              </a:rPr>
              <a:t>R</a:t>
            </a:r>
            <a:r>
              <a:rPr lang="en-US" sz="2800" baseline="-25000">
                <a:solidFill>
                  <a:srgbClr val="000000"/>
                </a:solidFill>
                <a:cs typeface="ＭＳ Ｐゴシック" charset="0"/>
              </a:rPr>
              <a:t>0</a:t>
            </a:r>
            <a:r>
              <a:rPr lang="en-US" sz="2800">
                <a:solidFill>
                  <a:srgbClr val="000000"/>
                </a:solidFill>
                <a:cs typeface="ＭＳ Ｐゴシック" charset="0"/>
              </a:rPr>
              <a:t> = 100 km (</a:t>
            </a:r>
            <a:r>
              <a:rPr lang="en-US" sz="2800">
                <a:solidFill>
                  <a:srgbClr val="000000"/>
                </a:solidFill>
                <a:latin typeface="Symbol" charset="0"/>
                <a:cs typeface="ＭＳ Ｐゴシック" charset="0"/>
              </a:rPr>
              <a:t>D</a:t>
            </a:r>
            <a:r>
              <a:rPr lang="en-US" sz="2800">
                <a:solidFill>
                  <a:srgbClr val="000000"/>
                </a:solidFill>
                <a:cs typeface="ＭＳ Ｐゴシック" charset="0"/>
              </a:rPr>
              <a:t>t = 1-10 msec)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000000"/>
                </a:solidFill>
                <a:cs typeface="ＭＳ Ｐゴシック" charset="0"/>
              </a:rPr>
              <a:t>E</a:t>
            </a:r>
            <a:r>
              <a:rPr lang="en-US" sz="3600" baseline="-25000">
                <a:solidFill>
                  <a:srgbClr val="000000"/>
                </a:solidFill>
                <a:latin typeface="Symbol" charset="0"/>
                <a:cs typeface="ＭＳ Ｐゴシック" charset="0"/>
              </a:rPr>
              <a:t>g</a:t>
            </a:r>
            <a:r>
              <a:rPr lang="en-US" sz="2800">
                <a:solidFill>
                  <a:srgbClr val="000000"/>
                </a:solidFill>
                <a:cs typeface="ＭＳ Ｐゴシック" charset="0"/>
              </a:rPr>
              <a:t> = 1 MeV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cs typeface="ＭＳ Ｐゴシック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buFont typeface="Symbol" charset="0"/>
              <a:buChar char="g"/>
            </a:pPr>
            <a:r>
              <a:rPr lang="en-US" sz="2800">
                <a:solidFill>
                  <a:srgbClr val="000000"/>
                </a:solidFill>
                <a:cs typeface="ＭＳ Ｐゴシック" charset="0"/>
              </a:rPr>
              <a:t> = 300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000000"/>
                </a:solidFill>
                <a:cs typeface="ＭＳ Ｐゴシック" charset="0"/>
              </a:rPr>
              <a:t>dE/dt = (1-4)x10</a:t>
            </a:r>
            <a:r>
              <a:rPr lang="en-US" sz="2800" baseline="30000">
                <a:solidFill>
                  <a:srgbClr val="000000"/>
                </a:solidFill>
                <a:cs typeface="ＭＳ Ｐゴシック" charset="0"/>
              </a:rPr>
              <a:t>44</a:t>
            </a:r>
            <a:r>
              <a:rPr lang="en-US" sz="2800">
                <a:solidFill>
                  <a:srgbClr val="000000"/>
                </a:solidFill>
                <a:cs typeface="ＭＳ Ｐゴシック" charset="0"/>
              </a:rPr>
              <a:t> erg Mpc</a:t>
            </a:r>
            <a:r>
              <a:rPr lang="en-US" sz="2800" baseline="30000">
                <a:solidFill>
                  <a:srgbClr val="000000"/>
                </a:solidFill>
                <a:cs typeface="ＭＳ Ｐゴシック" charset="0"/>
              </a:rPr>
              <a:t>-3</a:t>
            </a:r>
            <a:r>
              <a:rPr lang="en-US" sz="2800">
                <a:solidFill>
                  <a:srgbClr val="000000"/>
                </a:solidFill>
                <a:cs typeface="ＭＳ Ｐゴシック" charset="0"/>
              </a:rPr>
              <a:t>yr</a:t>
            </a:r>
            <a:r>
              <a:rPr lang="en-US" sz="2800" baseline="30000">
                <a:solidFill>
                  <a:srgbClr val="000000"/>
                </a:solidFill>
                <a:cs typeface="ＭＳ Ｐゴシック" charset="0"/>
              </a:rPr>
              <a:t>-1</a:t>
            </a:r>
            <a:endParaRPr lang="en-US" sz="2800">
              <a:solidFill>
                <a:srgbClr val="000000"/>
              </a:solidFill>
              <a:cs typeface="ＭＳ Ｐゴシック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000000"/>
                </a:solidFill>
                <a:cs typeface="ＭＳ Ｐゴシック" charset="0"/>
              </a:rPr>
              <a:t>t</a:t>
            </a:r>
            <a:r>
              <a:rPr lang="en-US" sz="2800" baseline="-25000">
                <a:solidFill>
                  <a:srgbClr val="000000"/>
                </a:solidFill>
                <a:cs typeface="ＭＳ Ｐゴシック" charset="0"/>
              </a:rPr>
              <a:t>H</a:t>
            </a:r>
            <a:r>
              <a:rPr lang="en-US" sz="2800">
                <a:solidFill>
                  <a:srgbClr val="000000"/>
                </a:solidFill>
                <a:cs typeface="ＭＳ Ｐゴシック" charset="0"/>
              </a:rPr>
              <a:t> = 10</a:t>
            </a:r>
            <a:r>
              <a:rPr lang="en-US" sz="2800" baseline="30000">
                <a:solidFill>
                  <a:srgbClr val="000000"/>
                </a:solidFill>
                <a:cs typeface="ＭＳ Ｐゴシック" charset="0"/>
              </a:rPr>
              <a:t>10</a:t>
            </a:r>
            <a:r>
              <a:rPr lang="en-US" sz="2800">
                <a:solidFill>
                  <a:srgbClr val="000000"/>
                </a:solidFill>
                <a:cs typeface="ＭＳ Ｐゴシック" charset="0"/>
              </a:rPr>
              <a:t> years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cs typeface="ＭＳ Ｐゴシック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000000"/>
                </a:solidFill>
                <a:cs typeface="ＭＳ Ｐゴシック" charset="0"/>
              </a:rPr>
              <a:t>P</a:t>
            </a:r>
            <a:r>
              <a:rPr lang="en-US" sz="2800" baseline="-25000">
                <a:solidFill>
                  <a:srgbClr val="000000"/>
                </a:solidFill>
                <a:cs typeface="ＭＳ Ｐゴシック" charset="0"/>
              </a:rPr>
              <a:t>det</a:t>
            </a:r>
            <a:r>
              <a:rPr lang="en-US" sz="2800">
                <a:solidFill>
                  <a:srgbClr val="000000"/>
                </a:solidFill>
                <a:cs typeface="ＭＳ Ｐゴシック" charset="0"/>
              </a:rPr>
              <a:t> = 10</a:t>
            </a:r>
            <a:r>
              <a:rPr lang="en-US" sz="2800" baseline="30000">
                <a:solidFill>
                  <a:srgbClr val="000000"/>
                </a:solidFill>
                <a:cs typeface="ＭＳ Ｐゴシック" charset="0"/>
              </a:rPr>
              <a:t>-6</a:t>
            </a:r>
            <a:r>
              <a:rPr lang="en-US" sz="2800">
                <a:solidFill>
                  <a:srgbClr val="000000"/>
                </a:solidFill>
                <a:cs typeface="ＭＳ Ｐゴシック" charset="0"/>
              </a:rPr>
              <a:t> E</a:t>
            </a:r>
            <a:r>
              <a:rPr lang="en-US" sz="3600" baseline="-25000">
                <a:solidFill>
                  <a:srgbClr val="000000"/>
                </a:solidFill>
                <a:latin typeface="Symbol" charset="0"/>
                <a:cs typeface="ＭＳ Ｐゴシック" charset="0"/>
              </a:rPr>
              <a:t>n</a:t>
            </a:r>
            <a:r>
              <a:rPr lang="en-US" sz="2800" baseline="30000">
                <a:solidFill>
                  <a:srgbClr val="000000"/>
                </a:solidFill>
                <a:cs typeface="ＭＳ Ｐゴシック" charset="0"/>
              </a:rPr>
              <a:t>0.8</a:t>
            </a:r>
            <a:r>
              <a:rPr lang="en-US" sz="2800">
                <a:solidFill>
                  <a:srgbClr val="000000"/>
                </a:solidFill>
                <a:cs typeface="ＭＳ Ｐゴシック" charset="0"/>
              </a:rPr>
              <a:t> (in TeV)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200">
                <a:solidFill>
                  <a:srgbClr val="000000"/>
                </a:solidFill>
                <a:latin typeface="Symbol" charset="0"/>
                <a:cs typeface="ＭＳ Ｐゴシック" charset="0"/>
              </a:rPr>
              <a:t>s</a:t>
            </a:r>
            <a:r>
              <a:rPr lang="en-US" sz="3600" baseline="-25000">
                <a:solidFill>
                  <a:srgbClr val="000000"/>
                </a:solidFill>
                <a:cs typeface="ＭＳ Ｐゴシック" charset="0"/>
              </a:rPr>
              <a:t>p</a:t>
            </a:r>
            <a:r>
              <a:rPr lang="en-US" sz="3600" baseline="-25000">
                <a:solidFill>
                  <a:srgbClr val="000000"/>
                </a:solidFill>
                <a:latin typeface="Symbol" charset="0"/>
                <a:cs typeface="ＭＳ Ｐゴシック" charset="0"/>
              </a:rPr>
              <a:t>g</a:t>
            </a:r>
            <a:r>
              <a:rPr lang="en-US" sz="2800">
                <a:solidFill>
                  <a:srgbClr val="000000"/>
                </a:solidFill>
                <a:cs typeface="ＭＳ Ｐゴシック" charset="0"/>
              </a:rPr>
              <a:t> = 10</a:t>
            </a:r>
            <a:r>
              <a:rPr lang="en-US" sz="2800" baseline="30000">
                <a:solidFill>
                  <a:srgbClr val="000000"/>
                </a:solidFill>
                <a:cs typeface="ＭＳ Ｐゴシック" charset="0"/>
              </a:rPr>
              <a:t>-28 </a:t>
            </a:r>
            <a:r>
              <a:rPr lang="en-US" sz="2800">
                <a:solidFill>
                  <a:srgbClr val="000000"/>
                </a:solidFill>
                <a:cs typeface="ＭＳ Ｐゴシック" charset="0"/>
              </a:rPr>
              <a:t>cm</a:t>
            </a:r>
            <a:r>
              <a:rPr lang="en-US" sz="2800" baseline="30000">
                <a:solidFill>
                  <a:srgbClr val="000000"/>
                </a:solidFill>
                <a:cs typeface="ＭＳ Ｐゴシック" charset="0"/>
              </a:rPr>
              <a:t>2</a:t>
            </a:r>
            <a:r>
              <a:rPr lang="en-US" sz="2800">
                <a:solidFill>
                  <a:srgbClr val="000000"/>
                </a:solidFill>
                <a:cs typeface="ＭＳ Ｐゴシック" charset="0"/>
              </a:rPr>
              <a:t> for p+</a:t>
            </a:r>
            <a:r>
              <a:rPr lang="en-US" sz="3200">
                <a:solidFill>
                  <a:srgbClr val="000000"/>
                </a:solidFill>
                <a:latin typeface="Symbol" charset="0"/>
                <a:cs typeface="ＭＳ Ｐゴシック" charset="0"/>
              </a:rPr>
              <a:t>g</a:t>
            </a:r>
            <a:r>
              <a:rPr lang="en-US" sz="2800">
                <a:solidFill>
                  <a:srgbClr val="000000"/>
                </a:solidFill>
                <a:cs typeface="ＭＳ Ｐゴシック" charset="0"/>
                <a:sym typeface="Wingdings" charset="0"/>
              </a:rPr>
              <a:t>n+</a:t>
            </a:r>
            <a:r>
              <a:rPr lang="en-US" sz="3200">
                <a:solidFill>
                  <a:srgbClr val="000000"/>
                </a:solidFill>
                <a:latin typeface="Symbol" charset="0"/>
                <a:cs typeface="ＭＳ Ｐゴシック" charset="0"/>
                <a:sym typeface="Wingdings" charset="0"/>
              </a:rPr>
              <a:t>p</a:t>
            </a:r>
            <a:endParaRPr lang="en-US" sz="3200">
              <a:solidFill>
                <a:srgbClr val="000000"/>
              </a:solidFill>
              <a:latin typeface="Symbol" charset="0"/>
              <a:cs typeface="ＭＳ Ｐゴシック" charset="0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000000"/>
                </a:solidFill>
                <a:cs typeface="ＭＳ Ｐゴシック" charset="0"/>
              </a:rPr>
              <a:t>x</a:t>
            </a:r>
            <a:r>
              <a:rPr lang="en-US" sz="2800" baseline="-25000">
                <a:solidFill>
                  <a:srgbClr val="000000"/>
                </a:solidFill>
                <a:cs typeface="ＭＳ Ｐゴシック" charset="0"/>
              </a:rPr>
              <a:t>p </a:t>
            </a:r>
            <a:r>
              <a:rPr lang="en-US" sz="2800" baseline="-25000">
                <a:solidFill>
                  <a:srgbClr val="000000"/>
                </a:solidFill>
                <a:cs typeface="ＭＳ Ｐゴシック" charset="0"/>
                <a:sym typeface="Wingdings" charset="0"/>
              </a:rPr>
              <a:t></a:t>
            </a:r>
            <a:r>
              <a:rPr lang="en-US" sz="2800" baseline="-25000">
                <a:solidFill>
                  <a:srgbClr val="000000"/>
                </a:solidFill>
                <a:cs typeface="ＭＳ Ｐゴシック" charset="0"/>
              </a:rPr>
              <a:t> </a:t>
            </a:r>
            <a:r>
              <a:rPr lang="en-US" sz="3600" baseline="-25000">
                <a:solidFill>
                  <a:srgbClr val="000000"/>
                </a:solidFill>
                <a:latin typeface="Symbol" charset="0"/>
                <a:cs typeface="ＭＳ Ｐゴシック" charset="0"/>
              </a:rPr>
              <a:t>p</a:t>
            </a:r>
            <a:r>
              <a:rPr lang="en-US" sz="2800" baseline="-25000">
                <a:solidFill>
                  <a:srgbClr val="000000"/>
                </a:solidFill>
                <a:cs typeface="ＭＳ Ｐゴシック" charset="0"/>
              </a:rPr>
              <a:t> </a:t>
            </a:r>
            <a:r>
              <a:rPr lang="en-US" sz="2800">
                <a:solidFill>
                  <a:srgbClr val="000000"/>
                </a:solidFill>
                <a:cs typeface="ＭＳ Ｐゴシック" charset="0"/>
              </a:rPr>
              <a:t> = f</a:t>
            </a:r>
            <a:r>
              <a:rPr lang="en-US" sz="2800" baseline="-25000">
                <a:solidFill>
                  <a:srgbClr val="000000"/>
                </a:solidFill>
                <a:latin typeface="Symbol" charset="0"/>
                <a:cs typeface="ＭＳ Ｐゴシック" charset="0"/>
              </a:rPr>
              <a:t>p </a:t>
            </a:r>
            <a:r>
              <a:rPr lang="en-US" sz="2800">
                <a:solidFill>
                  <a:srgbClr val="000000"/>
                </a:solidFill>
                <a:cs typeface="ＭＳ Ｐゴシック" charset="0"/>
              </a:rPr>
              <a:t>= 0.2</a:t>
            </a:r>
          </a:p>
        </p:txBody>
      </p:sp>
    </p:spTree>
    <p:extLst>
      <p:ext uri="{BB962C8B-B14F-4D97-AF65-F5344CB8AC3E}">
        <p14:creationId xmlns:p14="http://schemas.microsoft.com/office/powerpoint/2010/main" val="1298378149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  <p:transition xmlns:p14="http://schemas.microsoft.com/office/powerpoint/2010/main">
    <p:zoom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7"/>
          <p:cNvGraphicFramePr>
            <a:graphicFrameLocks noChangeAspect="1"/>
          </p:cNvGraphicFramePr>
          <p:nvPr/>
        </p:nvGraphicFramePr>
        <p:xfrm>
          <a:off x="0" y="-228600"/>
          <a:ext cx="9525000" cy="7148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r:id="rId3" imgW="12215873" imgH="9168254" progId="">
                  <p:embed/>
                </p:oleObj>
              </mc:Choice>
              <mc:Fallback>
                <p:oleObj r:id="rId3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228600"/>
                        <a:ext cx="9525000" cy="7148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6" name="Rectangle 2"/>
          <p:cNvSpPr>
            <a:spLocks noGrp="1"/>
          </p:cNvSpPr>
          <p:nvPr>
            <p:ph type="title"/>
          </p:nvPr>
        </p:nvSpPr>
        <p:spPr>
          <a:xfrm>
            <a:off x="76200" y="-304800"/>
            <a:ext cx="8229600" cy="1143000"/>
          </a:xfrm>
        </p:spPr>
        <p:txBody>
          <a:bodyPr/>
          <a:lstStyle/>
          <a:p>
            <a:pPr algn="l" eaLnBrk="1" hangingPunct="1"/>
            <a:r>
              <a:rPr lang="en-US" sz="4000">
                <a:latin typeface="Calibri" charset="0"/>
              </a:rPr>
              <a:t>definitions</a:t>
            </a:r>
          </a:p>
        </p:txBody>
      </p:sp>
      <p:graphicFrame>
        <p:nvGraphicFramePr>
          <p:cNvPr id="3075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685800" y="846138"/>
          <a:ext cx="8077200" cy="5630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Equation" r:id="rId5" imgW="4863960" imgH="3390840" progId="Equation.3">
                  <p:embed/>
                </p:oleObj>
              </mc:Choice>
              <mc:Fallback>
                <p:oleObj name="Equation" r:id="rId5" imgW="4863960" imgH="33908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846138"/>
                        <a:ext cx="8077200" cy="5630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7" name="Rectangle 8"/>
          <p:cNvSpPr>
            <a:spLocks noChangeArrowheads="1"/>
          </p:cNvSpPr>
          <p:nvPr/>
        </p:nvSpPr>
        <p:spPr bwMode="auto">
          <a:xfrm>
            <a:off x="5029200" y="762000"/>
            <a:ext cx="3733800" cy="3505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prstClr val="black"/>
              </a:solidFill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031573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5538" name="Object 2"/>
          <p:cNvGraphicFramePr>
            <a:graphicFrameLocks noChangeAspect="1"/>
          </p:cNvGraphicFramePr>
          <p:nvPr/>
        </p:nvGraphicFramePr>
        <p:xfrm>
          <a:off x="0" y="0"/>
          <a:ext cx="9144000" cy="686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88" r:id="rId4" imgW="12215873" imgH="9168254" progId="">
                  <p:embed/>
                </p:oleObj>
              </mc:Choice>
              <mc:Fallback>
                <p:oleObj r:id="rId4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6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39" name="Object 3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2286000" y="1035050"/>
          <a:ext cx="4127500" cy="216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89" name="Equation" r:id="rId6" imgW="1549080" imgH="812520" progId="Equation.3">
                  <p:embed/>
                </p:oleObj>
              </mc:Choice>
              <mc:Fallback>
                <p:oleObj name="Equation" r:id="rId6" imgW="1549080" imgH="8125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1035050"/>
                        <a:ext cx="4127500" cy="2165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540" name="Object 4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803275" y="3373438"/>
          <a:ext cx="7688263" cy="2640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90" name="Equation" r:id="rId8" imgW="2958840" imgH="1015920" progId="Equation.3">
                  <p:embed/>
                </p:oleObj>
              </mc:Choice>
              <mc:Fallback>
                <p:oleObj name="Equation" r:id="rId8" imgW="2958840" imgH="10159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3275" y="3373438"/>
                        <a:ext cx="7688263" cy="2640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541" name="Text Box 5"/>
          <p:cNvSpPr txBox="1">
            <a:spLocks noChangeArrowheads="1"/>
          </p:cNvSpPr>
          <p:nvPr/>
        </p:nvSpPr>
        <p:spPr bwMode="auto">
          <a:xfrm>
            <a:off x="1844675" y="88900"/>
            <a:ext cx="50927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4400">
                <a:solidFill>
                  <a:srgbClr val="000000"/>
                </a:solidFill>
                <a:cs typeface="ＭＳ Ｐゴシック" charset="0"/>
              </a:rPr>
              <a:t>neutrinos from p + </a:t>
            </a:r>
            <a:r>
              <a:rPr lang="en-US" sz="4400">
                <a:solidFill>
                  <a:srgbClr val="000000"/>
                </a:solidFill>
                <a:latin typeface="Symbol" charset="0"/>
                <a:cs typeface="ＭＳ Ｐゴシック" charset="0"/>
              </a:rPr>
              <a:t>g</a:t>
            </a:r>
          </a:p>
        </p:txBody>
      </p:sp>
    </p:spTree>
    <p:extLst>
      <p:ext uri="{BB962C8B-B14F-4D97-AF65-F5344CB8AC3E}">
        <p14:creationId xmlns:p14="http://schemas.microsoft.com/office/powerpoint/2010/main" val="267993984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6562" name="Object 2"/>
          <p:cNvGraphicFramePr>
            <a:graphicFrameLocks noGrp="1" noChangeAspect="1"/>
          </p:cNvGraphicFramePr>
          <p:nvPr>
            <p:ph sz="half" idx="1"/>
          </p:nvPr>
        </p:nvGraphicFramePr>
        <p:xfrm>
          <a:off x="-76200" y="0"/>
          <a:ext cx="9220200" cy="691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12" r:id="rId4" imgW="12215873" imgH="9168254" progId="">
                  <p:embed/>
                </p:oleObj>
              </mc:Choice>
              <mc:Fallback>
                <p:oleObj r:id="rId4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76200" y="0"/>
                        <a:ext cx="9220200" cy="6918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63" name="Object 3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4099204395"/>
              </p:ext>
            </p:extLst>
          </p:nvPr>
        </p:nvGraphicFramePr>
        <p:xfrm>
          <a:off x="1219200" y="762000"/>
          <a:ext cx="6705600" cy="1127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13" name="Equation" r:id="rId6" imgW="1358640" imgH="228600" progId="Equation.3">
                  <p:embed/>
                </p:oleObj>
              </mc:Choice>
              <mc:Fallback>
                <p:oleObj name="Equation" r:id="rId6" imgW="13586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762000"/>
                        <a:ext cx="6705600" cy="1127125"/>
                      </a:xfrm>
                      <a:prstGeom prst="rect">
                        <a:avLst/>
                      </a:prstGeom>
                      <a:solidFill>
                        <a:schemeClr val="bg1">
                          <a:lumMod val="65000"/>
                        </a:schemeClr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64" name="Object 4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1925109781"/>
              </p:ext>
            </p:extLst>
          </p:nvPr>
        </p:nvGraphicFramePr>
        <p:xfrm>
          <a:off x="1663700" y="2720975"/>
          <a:ext cx="5727700" cy="3756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714" name="Equation" r:id="rId8" imgW="1549080" imgH="1015920" progId="Equation.3">
                  <p:embed/>
                </p:oleObj>
              </mc:Choice>
              <mc:Fallback>
                <p:oleObj name="Equation" r:id="rId8" imgW="1549080" imgH="10159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3700" y="2720975"/>
                        <a:ext cx="5727700" cy="3756025"/>
                      </a:xfrm>
                      <a:prstGeom prst="rect">
                        <a:avLst/>
                      </a:prstGeom>
                      <a:solidFill>
                        <a:schemeClr val="bg1">
                          <a:lumMod val="65000"/>
                        </a:schemeClr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0450475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586" name="Object 2"/>
          <p:cNvGraphicFramePr>
            <a:graphicFrameLocks noGrp="1" noChangeAspect="1"/>
          </p:cNvGraphicFramePr>
          <p:nvPr>
            <p:ph sz="half" idx="1"/>
          </p:nvPr>
        </p:nvGraphicFramePr>
        <p:xfrm>
          <a:off x="-76200" y="0"/>
          <a:ext cx="9220200" cy="691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34" r:id="rId4" imgW="12215873" imgH="9168254" progId="">
                  <p:embed/>
                </p:oleObj>
              </mc:Choice>
              <mc:Fallback>
                <p:oleObj r:id="rId4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76200" y="0"/>
                        <a:ext cx="9220200" cy="691832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7587" name="Object 3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3076716176"/>
              </p:ext>
            </p:extLst>
          </p:nvPr>
        </p:nvGraphicFramePr>
        <p:xfrm>
          <a:off x="1663700" y="2720975"/>
          <a:ext cx="5727700" cy="3756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35" name="Equation" r:id="rId6" imgW="1549080" imgH="1015920" progId="Equation.3">
                  <p:embed/>
                </p:oleObj>
              </mc:Choice>
              <mc:Fallback>
                <p:oleObj name="Equation" r:id="rId6" imgW="1549080" imgH="10159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63700" y="2720975"/>
                        <a:ext cx="5727700" cy="3756025"/>
                      </a:xfrm>
                      <a:prstGeom prst="rect">
                        <a:avLst/>
                      </a:prstGeom>
                      <a:solidFill>
                        <a:schemeClr val="bg1">
                          <a:lumMod val="65000"/>
                        </a:schemeClr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7588" name="Text Box 4"/>
          <p:cNvSpPr txBox="1">
            <a:spLocks noChangeArrowheads="1"/>
          </p:cNvSpPr>
          <p:nvPr/>
        </p:nvSpPr>
        <p:spPr bwMode="auto">
          <a:xfrm>
            <a:off x="1641985" y="457200"/>
            <a:ext cx="5650480" cy="1754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600" dirty="0">
                <a:solidFill>
                  <a:srgbClr val="FFFFFF"/>
                </a:solidFill>
                <a:cs typeface="ＭＳ Ｐゴシック" charset="0"/>
              </a:rPr>
              <a:t>relation between </a:t>
            </a:r>
            <a:r>
              <a:rPr lang="en-US" sz="3600" dirty="0" err="1">
                <a:solidFill>
                  <a:srgbClr val="FFFFFF"/>
                </a:solidFill>
                <a:cs typeface="ＭＳ Ｐゴシック" charset="0"/>
              </a:rPr>
              <a:t>pionic</a:t>
            </a:r>
            <a:endParaRPr lang="en-US" sz="3600" dirty="0">
              <a:solidFill>
                <a:srgbClr val="FFFFFF"/>
              </a:solidFill>
              <a:cs typeface="ＭＳ Ｐゴシック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600" dirty="0">
                <a:solidFill>
                  <a:srgbClr val="FFFFFF"/>
                </a:solidFill>
                <a:cs typeface="ＭＳ Ｐゴシック" charset="0"/>
              </a:rPr>
              <a:t>gamma rays and neutrinos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600" dirty="0">
                <a:solidFill>
                  <a:srgbClr val="FFFFFF"/>
                </a:solidFill>
                <a:cs typeface="ＭＳ Ｐゴシック" charset="0"/>
              </a:rPr>
              <a:t>robust</a:t>
            </a:r>
          </a:p>
        </p:txBody>
      </p:sp>
      <p:sp>
        <p:nvSpPr>
          <p:cNvPr id="67589" name="Rectangle 5"/>
          <p:cNvSpPr>
            <a:spLocks noChangeArrowheads="1"/>
          </p:cNvSpPr>
          <p:nvPr/>
        </p:nvSpPr>
        <p:spPr bwMode="auto">
          <a:xfrm>
            <a:off x="1066800" y="457200"/>
            <a:ext cx="6705600" cy="1752600"/>
          </a:xfrm>
          <a:prstGeom prst="rect">
            <a:avLst/>
          </a:prstGeom>
          <a:noFill/>
          <a:ln w="9525">
            <a:solidFill>
              <a:srgbClr val="EAEAE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435120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034" name="Object 2"/>
          <p:cNvGraphicFramePr>
            <a:graphicFrameLocks noChangeAspect="1"/>
          </p:cNvGraphicFramePr>
          <p:nvPr/>
        </p:nvGraphicFramePr>
        <p:xfrm>
          <a:off x="0" y="0"/>
          <a:ext cx="9144000" cy="686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82" r:id="rId4" imgW="12215873" imgH="9168254" progId="">
                  <p:embed/>
                </p:oleObj>
              </mc:Choice>
              <mc:Fallback>
                <p:oleObj r:id="rId4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6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035" name="Object 3"/>
          <p:cNvGraphicFramePr>
            <a:graphicFrameLocks noChangeAspect="1"/>
          </p:cNvGraphicFramePr>
          <p:nvPr/>
        </p:nvGraphicFramePr>
        <p:xfrm>
          <a:off x="361950" y="1066800"/>
          <a:ext cx="8248650" cy="5700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83" name="Equation" r:id="rId6" imgW="3009600" imgH="2082600" progId="Equation.3">
                  <p:embed/>
                </p:oleObj>
              </mc:Choice>
              <mc:Fallback>
                <p:oleObj name="Equation" r:id="rId6" imgW="3009600" imgH="2082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950" y="1066800"/>
                        <a:ext cx="8248650" cy="5700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037" name="Rectangle 4"/>
          <p:cNvSpPr>
            <a:spLocks noChangeArrowheads="1"/>
          </p:cNvSpPr>
          <p:nvPr/>
        </p:nvSpPr>
        <p:spPr bwMode="auto">
          <a:xfrm>
            <a:off x="1447800" y="90488"/>
            <a:ext cx="18415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8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4038" name="Rectangle 5"/>
          <p:cNvSpPr>
            <a:spLocks noChangeArrowheads="1"/>
          </p:cNvSpPr>
          <p:nvPr/>
        </p:nvSpPr>
        <p:spPr bwMode="auto">
          <a:xfrm>
            <a:off x="971550" y="76200"/>
            <a:ext cx="6844608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200" i="1" dirty="0" smtClean="0">
                <a:solidFill>
                  <a:srgbClr val="000000"/>
                </a:solidFill>
                <a:latin typeface="Arial" charset="0"/>
                <a:ea typeface="ＭＳ Ｐゴシック" charset="0"/>
              </a:rPr>
              <a:t>GRB </a:t>
            </a:r>
            <a:r>
              <a:rPr lang="en-US" sz="3200" i="1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neutrinos from</a:t>
            </a:r>
            <a:r>
              <a:rPr lang="en-US" sz="3600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 </a:t>
            </a:r>
            <a:r>
              <a:rPr lang="en-US" sz="3600" i="1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p + </a:t>
            </a:r>
            <a:r>
              <a:rPr lang="en-US" sz="3600" i="1" dirty="0">
                <a:solidFill>
                  <a:srgbClr val="000000"/>
                </a:solidFill>
                <a:latin typeface="Symbol" charset="0"/>
                <a:ea typeface="ＭＳ Ｐゴシック" charset="0"/>
              </a:rPr>
              <a:t>g </a:t>
            </a:r>
            <a:r>
              <a:rPr lang="en-US" sz="3600" i="1" dirty="0">
                <a:solidFill>
                  <a:srgbClr val="000000"/>
                </a:solidFill>
                <a:latin typeface="Arial" charset="0"/>
                <a:ea typeface="ＭＳ Ｐゴシック" charset="0"/>
                <a:sym typeface="Wingdings"/>
              </a:rPr>
              <a:t></a:t>
            </a:r>
            <a:r>
              <a:rPr lang="en-US" sz="3600" i="1" dirty="0" smtClean="0">
                <a:solidFill>
                  <a:srgbClr val="000000"/>
                </a:solidFill>
                <a:latin typeface="Symbol" charset="0"/>
                <a:ea typeface="ＭＳ Ｐゴシック" charset="0"/>
                <a:sym typeface="Wingdings" charset="0"/>
              </a:rPr>
              <a:t> </a:t>
            </a:r>
            <a:r>
              <a:rPr lang="en-US" sz="3600" i="1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n + </a:t>
            </a:r>
            <a:r>
              <a:rPr lang="en-US" sz="3600" i="1" dirty="0">
                <a:solidFill>
                  <a:srgbClr val="000000"/>
                </a:solidFill>
                <a:latin typeface="Symbol" charset="0"/>
                <a:ea typeface="ＭＳ Ｐゴシック" charset="0"/>
              </a:rPr>
              <a:t>p</a:t>
            </a:r>
            <a:r>
              <a:rPr lang="en-US" sz="3600" i="1" baseline="30000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+</a:t>
            </a:r>
            <a:r>
              <a:rPr lang="en-US" sz="4400" dirty="0">
                <a:solidFill>
                  <a:srgbClr val="000000"/>
                </a:solidFill>
                <a:latin typeface="Symbol" charset="0"/>
                <a:ea typeface="ＭＳ Ｐゴシック" charset="0"/>
              </a:rPr>
              <a:t> </a:t>
            </a:r>
          </a:p>
        </p:txBody>
      </p:sp>
      <p:sp>
        <p:nvSpPr>
          <p:cNvPr id="44039" name="Text Box 6"/>
          <p:cNvSpPr txBox="1">
            <a:spLocks noChangeArrowheads="1"/>
          </p:cNvSpPr>
          <p:nvPr/>
        </p:nvSpPr>
        <p:spPr bwMode="auto">
          <a:xfrm>
            <a:off x="1947863" y="5257800"/>
            <a:ext cx="531812" cy="164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charset="0"/>
              <a:buNone/>
            </a:pPr>
            <a:endParaRPr lang="en-US" sz="2800">
              <a:solidFill>
                <a:srgbClr val="000000"/>
              </a:solidFill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charset="0"/>
              <a:buChar char="à"/>
            </a:pPr>
            <a:endParaRPr lang="en-US" sz="2800">
              <a:solidFill>
                <a:srgbClr val="000000"/>
              </a:solidFill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charset="0"/>
              <a:buNone/>
            </a:pPr>
            <a:endParaRPr lang="en-US" sz="2800">
              <a:solidFill>
                <a:srgbClr val="000000"/>
              </a:solidFill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44040" name="Rectangle 7"/>
          <p:cNvSpPr>
            <a:spLocks noChangeArrowheads="1"/>
          </p:cNvSpPr>
          <p:nvPr/>
        </p:nvSpPr>
        <p:spPr bwMode="auto">
          <a:xfrm>
            <a:off x="1600200" y="2362200"/>
            <a:ext cx="5638800" cy="14478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graphicFrame>
        <p:nvGraphicFramePr>
          <p:cNvPr id="44036" name="Object 8"/>
          <p:cNvGraphicFramePr>
            <a:graphicFrameLocks noChangeAspect="1"/>
          </p:cNvGraphicFramePr>
          <p:nvPr/>
        </p:nvGraphicFramePr>
        <p:xfrm>
          <a:off x="2667000" y="5791200"/>
          <a:ext cx="3740150" cy="55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84" name="Equation" r:id="rId8" imgW="1536480" imgH="228600" progId="Equation.3">
                  <p:embed/>
                </p:oleObj>
              </mc:Choice>
              <mc:Fallback>
                <p:oleObj name="Equation" r:id="rId8" imgW="15364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5791200"/>
                        <a:ext cx="3740150" cy="555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39598670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58" name="Object 2"/>
          <p:cNvGraphicFramePr>
            <a:graphicFrameLocks noChangeAspect="1"/>
          </p:cNvGraphicFramePr>
          <p:nvPr/>
        </p:nvGraphicFramePr>
        <p:xfrm>
          <a:off x="0" y="0"/>
          <a:ext cx="9144000" cy="686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06" r:id="rId4" imgW="12215873" imgH="9168254" progId="">
                  <p:embed/>
                </p:oleObj>
              </mc:Choice>
              <mc:Fallback>
                <p:oleObj r:id="rId4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6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61" name="Rectangle 3"/>
          <p:cNvSpPr>
            <a:spLocks noChangeArrowheads="1"/>
          </p:cNvSpPr>
          <p:nvPr/>
        </p:nvSpPr>
        <p:spPr bwMode="auto">
          <a:xfrm>
            <a:off x="1447800" y="90488"/>
            <a:ext cx="18415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8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5062" name="Rectangle 4"/>
          <p:cNvSpPr>
            <a:spLocks noChangeArrowheads="1"/>
          </p:cNvSpPr>
          <p:nvPr/>
        </p:nvSpPr>
        <p:spPr bwMode="auto">
          <a:xfrm>
            <a:off x="971550" y="76200"/>
            <a:ext cx="7213884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600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GRB neutrinos from </a:t>
            </a:r>
            <a:r>
              <a:rPr lang="en-US" sz="3600" i="1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p + </a:t>
            </a:r>
            <a:r>
              <a:rPr lang="en-US" sz="3600" i="1" dirty="0">
                <a:solidFill>
                  <a:srgbClr val="000000"/>
                </a:solidFill>
                <a:latin typeface="Symbol" charset="0"/>
                <a:ea typeface="ＭＳ Ｐゴシック" charset="0"/>
              </a:rPr>
              <a:t>g </a:t>
            </a:r>
            <a:r>
              <a:rPr lang="en-US" sz="3600" i="1" dirty="0">
                <a:solidFill>
                  <a:srgbClr val="000000"/>
                </a:solidFill>
                <a:latin typeface="Arial" charset="0"/>
                <a:ea typeface="ＭＳ Ｐゴシック" charset="0"/>
                <a:sym typeface="Wingdings"/>
              </a:rPr>
              <a:t></a:t>
            </a:r>
            <a:r>
              <a:rPr lang="en-US" sz="3600" i="1" dirty="0" smtClean="0">
                <a:solidFill>
                  <a:srgbClr val="000000"/>
                </a:solidFill>
                <a:latin typeface="Symbol" charset="0"/>
                <a:ea typeface="ＭＳ Ｐゴシック" charset="0"/>
                <a:sym typeface="Wingdings" charset="0"/>
              </a:rPr>
              <a:t> </a:t>
            </a:r>
            <a:r>
              <a:rPr lang="en-US" sz="3600" i="1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n + </a:t>
            </a:r>
            <a:r>
              <a:rPr lang="en-US" sz="3600" i="1" dirty="0">
                <a:solidFill>
                  <a:srgbClr val="000000"/>
                </a:solidFill>
                <a:latin typeface="Symbol" charset="0"/>
                <a:ea typeface="ＭＳ Ｐゴシック" charset="0"/>
              </a:rPr>
              <a:t>p</a:t>
            </a:r>
            <a:r>
              <a:rPr lang="en-US" sz="3600" i="1" baseline="30000" dirty="0">
                <a:solidFill>
                  <a:srgbClr val="000000"/>
                </a:solidFill>
                <a:latin typeface="Arial" charset="0"/>
                <a:ea typeface="ＭＳ Ｐゴシック" charset="0"/>
              </a:rPr>
              <a:t>+</a:t>
            </a:r>
            <a:r>
              <a:rPr lang="en-US" sz="4400" dirty="0">
                <a:solidFill>
                  <a:srgbClr val="000000"/>
                </a:solidFill>
                <a:latin typeface="Symbol" charset="0"/>
                <a:ea typeface="ＭＳ Ｐゴシック" charset="0"/>
              </a:rPr>
              <a:t> </a:t>
            </a:r>
          </a:p>
        </p:txBody>
      </p:sp>
      <p:sp>
        <p:nvSpPr>
          <p:cNvPr id="45063" name="Text Box 5"/>
          <p:cNvSpPr txBox="1">
            <a:spLocks noChangeArrowheads="1"/>
          </p:cNvSpPr>
          <p:nvPr/>
        </p:nvSpPr>
        <p:spPr bwMode="auto">
          <a:xfrm>
            <a:off x="1947863" y="5257800"/>
            <a:ext cx="531812" cy="164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charset="0"/>
              <a:buNone/>
            </a:pPr>
            <a:endParaRPr lang="en-US" sz="2800">
              <a:solidFill>
                <a:srgbClr val="000000"/>
              </a:solidFill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charset="0"/>
              <a:buChar char="à"/>
            </a:pPr>
            <a:endParaRPr lang="en-US" sz="2800">
              <a:solidFill>
                <a:srgbClr val="000000"/>
              </a:solidFill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 typeface="Wingdings" charset="0"/>
              <a:buNone/>
            </a:pPr>
            <a:endParaRPr lang="en-US" sz="2800">
              <a:solidFill>
                <a:srgbClr val="000000"/>
              </a:solidFill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8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45064" name="Oval 6"/>
          <p:cNvSpPr>
            <a:spLocks noChangeArrowheads="1"/>
          </p:cNvSpPr>
          <p:nvPr/>
        </p:nvSpPr>
        <p:spPr bwMode="auto">
          <a:xfrm>
            <a:off x="685800" y="1624013"/>
            <a:ext cx="1752600" cy="1752600"/>
          </a:xfrm>
          <a:prstGeom prst="ellips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5065" name="Oval 7"/>
          <p:cNvSpPr>
            <a:spLocks noChangeArrowheads="1"/>
          </p:cNvSpPr>
          <p:nvPr/>
        </p:nvSpPr>
        <p:spPr bwMode="auto">
          <a:xfrm>
            <a:off x="838200" y="1798638"/>
            <a:ext cx="1425575" cy="1425575"/>
          </a:xfrm>
          <a:prstGeom prst="ellips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5066" name="Line 8"/>
          <p:cNvSpPr>
            <a:spLocks noChangeShapeType="1"/>
          </p:cNvSpPr>
          <p:nvPr/>
        </p:nvSpPr>
        <p:spPr bwMode="auto">
          <a:xfrm flipV="1">
            <a:off x="1524000" y="2133600"/>
            <a:ext cx="609600" cy="3810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605193" name="Text Box 9"/>
          <p:cNvSpPr txBox="1">
            <a:spLocks noChangeArrowheads="1"/>
          </p:cNvSpPr>
          <p:nvPr/>
        </p:nvSpPr>
        <p:spPr bwMode="auto">
          <a:xfrm>
            <a:off x="2133600" y="1143000"/>
            <a:ext cx="1044575" cy="519113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sz="2800" b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Symbol" charset="0"/>
              </a:rPr>
              <a:t>D</a:t>
            </a:r>
            <a:r>
              <a:rPr lang="en-US" sz="2800" b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</a:rPr>
              <a:t>R</a:t>
            </a:r>
          </a:p>
        </p:txBody>
      </p:sp>
      <p:sp>
        <p:nvSpPr>
          <p:cNvPr id="45068" name="Line 10"/>
          <p:cNvSpPr>
            <a:spLocks noChangeShapeType="1"/>
          </p:cNvSpPr>
          <p:nvPr/>
        </p:nvSpPr>
        <p:spPr bwMode="auto">
          <a:xfrm flipH="1">
            <a:off x="2286000" y="1524000"/>
            <a:ext cx="762000" cy="5334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605195" name="Rectangle 11"/>
          <p:cNvSpPr>
            <a:spLocks noChangeArrowheads="1"/>
          </p:cNvSpPr>
          <p:nvPr/>
        </p:nvSpPr>
        <p:spPr bwMode="auto">
          <a:xfrm>
            <a:off x="1752600" y="2300288"/>
            <a:ext cx="4413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Times New Roman" charset="0"/>
                <a:ea typeface="ＭＳ Ｐゴシック" charset="0"/>
              </a:rPr>
              <a:t>R</a:t>
            </a:r>
          </a:p>
        </p:txBody>
      </p:sp>
      <p:sp>
        <p:nvSpPr>
          <p:cNvPr id="45070" name="Freeform 12"/>
          <p:cNvSpPr>
            <a:spLocks/>
          </p:cNvSpPr>
          <p:nvPr/>
        </p:nvSpPr>
        <p:spPr bwMode="auto">
          <a:xfrm>
            <a:off x="1447800" y="3429000"/>
            <a:ext cx="182563" cy="585788"/>
          </a:xfrm>
          <a:custGeom>
            <a:avLst/>
            <a:gdLst>
              <a:gd name="T0" fmla="*/ 200 w 248"/>
              <a:gd name="T1" fmla="*/ 0 h 816"/>
              <a:gd name="T2" fmla="*/ 8 w 248"/>
              <a:gd name="T3" fmla="*/ 96 h 816"/>
              <a:gd name="T4" fmla="*/ 248 w 248"/>
              <a:gd name="T5" fmla="*/ 240 h 816"/>
              <a:gd name="T6" fmla="*/ 8 w 248"/>
              <a:gd name="T7" fmla="*/ 336 h 816"/>
              <a:gd name="T8" fmla="*/ 248 w 248"/>
              <a:gd name="T9" fmla="*/ 480 h 816"/>
              <a:gd name="T10" fmla="*/ 8 w 248"/>
              <a:gd name="T11" fmla="*/ 576 h 816"/>
              <a:gd name="T12" fmla="*/ 248 w 248"/>
              <a:gd name="T13" fmla="*/ 720 h 816"/>
              <a:gd name="T14" fmla="*/ 8 w 248"/>
              <a:gd name="T15" fmla="*/ 816 h 81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48"/>
              <a:gd name="T25" fmla="*/ 0 h 816"/>
              <a:gd name="T26" fmla="*/ 248 w 248"/>
              <a:gd name="T27" fmla="*/ 816 h 81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48" h="816">
                <a:moveTo>
                  <a:pt x="200" y="0"/>
                </a:moveTo>
                <a:cubicBezTo>
                  <a:pt x="100" y="28"/>
                  <a:pt x="0" y="56"/>
                  <a:pt x="8" y="96"/>
                </a:cubicBezTo>
                <a:cubicBezTo>
                  <a:pt x="16" y="136"/>
                  <a:pt x="248" y="200"/>
                  <a:pt x="248" y="240"/>
                </a:cubicBezTo>
                <a:cubicBezTo>
                  <a:pt x="248" y="280"/>
                  <a:pt x="8" y="296"/>
                  <a:pt x="8" y="336"/>
                </a:cubicBezTo>
                <a:cubicBezTo>
                  <a:pt x="8" y="376"/>
                  <a:pt x="248" y="440"/>
                  <a:pt x="248" y="480"/>
                </a:cubicBezTo>
                <a:cubicBezTo>
                  <a:pt x="248" y="520"/>
                  <a:pt x="8" y="536"/>
                  <a:pt x="8" y="576"/>
                </a:cubicBezTo>
                <a:cubicBezTo>
                  <a:pt x="8" y="616"/>
                  <a:pt x="248" y="680"/>
                  <a:pt x="248" y="720"/>
                </a:cubicBezTo>
                <a:cubicBezTo>
                  <a:pt x="248" y="760"/>
                  <a:pt x="48" y="800"/>
                  <a:pt x="8" y="816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5071" name="Freeform 13"/>
          <p:cNvSpPr>
            <a:spLocks/>
          </p:cNvSpPr>
          <p:nvPr/>
        </p:nvSpPr>
        <p:spPr bwMode="auto">
          <a:xfrm>
            <a:off x="1828800" y="3376613"/>
            <a:ext cx="182563" cy="585787"/>
          </a:xfrm>
          <a:custGeom>
            <a:avLst/>
            <a:gdLst>
              <a:gd name="T0" fmla="*/ 200 w 248"/>
              <a:gd name="T1" fmla="*/ 0 h 816"/>
              <a:gd name="T2" fmla="*/ 8 w 248"/>
              <a:gd name="T3" fmla="*/ 96 h 816"/>
              <a:gd name="T4" fmla="*/ 248 w 248"/>
              <a:gd name="T5" fmla="*/ 240 h 816"/>
              <a:gd name="T6" fmla="*/ 8 w 248"/>
              <a:gd name="T7" fmla="*/ 336 h 816"/>
              <a:gd name="T8" fmla="*/ 248 w 248"/>
              <a:gd name="T9" fmla="*/ 480 h 816"/>
              <a:gd name="T10" fmla="*/ 8 w 248"/>
              <a:gd name="T11" fmla="*/ 576 h 816"/>
              <a:gd name="T12" fmla="*/ 248 w 248"/>
              <a:gd name="T13" fmla="*/ 720 h 816"/>
              <a:gd name="T14" fmla="*/ 8 w 248"/>
              <a:gd name="T15" fmla="*/ 816 h 81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48"/>
              <a:gd name="T25" fmla="*/ 0 h 816"/>
              <a:gd name="T26" fmla="*/ 248 w 248"/>
              <a:gd name="T27" fmla="*/ 816 h 81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48" h="816">
                <a:moveTo>
                  <a:pt x="200" y="0"/>
                </a:moveTo>
                <a:cubicBezTo>
                  <a:pt x="100" y="28"/>
                  <a:pt x="0" y="56"/>
                  <a:pt x="8" y="96"/>
                </a:cubicBezTo>
                <a:cubicBezTo>
                  <a:pt x="16" y="136"/>
                  <a:pt x="248" y="200"/>
                  <a:pt x="248" y="240"/>
                </a:cubicBezTo>
                <a:cubicBezTo>
                  <a:pt x="248" y="280"/>
                  <a:pt x="8" y="296"/>
                  <a:pt x="8" y="336"/>
                </a:cubicBezTo>
                <a:cubicBezTo>
                  <a:pt x="8" y="376"/>
                  <a:pt x="248" y="440"/>
                  <a:pt x="248" y="480"/>
                </a:cubicBezTo>
                <a:cubicBezTo>
                  <a:pt x="248" y="520"/>
                  <a:pt x="8" y="536"/>
                  <a:pt x="8" y="576"/>
                </a:cubicBezTo>
                <a:cubicBezTo>
                  <a:pt x="8" y="616"/>
                  <a:pt x="248" y="680"/>
                  <a:pt x="248" y="720"/>
                </a:cubicBezTo>
                <a:cubicBezTo>
                  <a:pt x="248" y="760"/>
                  <a:pt x="48" y="800"/>
                  <a:pt x="8" y="816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5072" name="Line 14"/>
          <p:cNvSpPr>
            <a:spLocks noChangeShapeType="1"/>
          </p:cNvSpPr>
          <p:nvPr/>
        </p:nvSpPr>
        <p:spPr bwMode="auto">
          <a:xfrm>
            <a:off x="1524000" y="40386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5073" name="Line 15"/>
          <p:cNvSpPr>
            <a:spLocks noChangeShapeType="1"/>
          </p:cNvSpPr>
          <p:nvPr/>
        </p:nvSpPr>
        <p:spPr bwMode="auto">
          <a:xfrm>
            <a:off x="1905000" y="40386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graphicFrame>
        <p:nvGraphicFramePr>
          <p:cNvPr id="45059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9909883"/>
              </p:ext>
            </p:extLst>
          </p:nvPr>
        </p:nvGraphicFramePr>
        <p:xfrm>
          <a:off x="2690813" y="1422400"/>
          <a:ext cx="6308725" cy="3278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07" name="Equation" r:id="rId6" imgW="2298700" imgH="1193800" progId="Equation.3">
                  <p:embed/>
                </p:oleObj>
              </mc:Choice>
              <mc:Fallback>
                <p:oleObj name="Equation" r:id="rId6" imgW="2298700" imgH="119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0813" y="1422400"/>
                        <a:ext cx="6308725" cy="3278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60" name="Object 17"/>
          <p:cNvGraphicFramePr>
            <a:graphicFrameLocks noChangeAspect="1"/>
          </p:cNvGraphicFramePr>
          <p:nvPr/>
        </p:nvGraphicFramePr>
        <p:xfrm>
          <a:off x="3473450" y="5356225"/>
          <a:ext cx="4756150" cy="1044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08" name="Equation" r:id="rId8" imgW="2197080" imgH="482400" progId="Equation.3">
                  <p:embed/>
                </p:oleObj>
              </mc:Choice>
              <mc:Fallback>
                <p:oleObj name="Equation" r:id="rId8" imgW="219708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73450" y="5356225"/>
                        <a:ext cx="4756150" cy="1044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74" name="Rectangle 18"/>
          <p:cNvSpPr>
            <a:spLocks noChangeArrowheads="1"/>
          </p:cNvSpPr>
          <p:nvPr/>
        </p:nvSpPr>
        <p:spPr bwMode="auto">
          <a:xfrm>
            <a:off x="3124200" y="1447800"/>
            <a:ext cx="4876800" cy="12954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092748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082" name="Object 2"/>
          <p:cNvGraphicFramePr>
            <a:graphicFrameLocks noChangeAspect="1"/>
          </p:cNvGraphicFramePr>
          <p:nvPr/>
        </p:nvGraphicFramePr>
        <p:xfrm>
          <a:off x="-76200" y="0"/>
          <a:ext cx="9220200" cy="691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04" r:id="rId4" imgW="12215873" imgH="9168254" progId="">
                  <p:embed/>
                </p:oleObj>
              </mc:Choice>
              <mc:Fallback>
                <p:oleObj r:id="rId4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76200" y="0"/>
                        <a:ext cx="9220200" cy="6918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83" name="Text Box 3"/>
          <p:cNvSpPr txBox="1">
            <a:spLocks noChangeArrowheads="1"/>
          </p:cNvSpPr>
          <p:nvPr/>
        </p:nvSpPr>
        <p:spPr bwMode="auto">
          <a:xfrm>
            <a:off x="152400" y="7938"/>
            <a:ext cx="8839200" cy="822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FFFFFF"/>
              </a:solidFill>
              <a:latin typeface="Symbol" charset="0"/>
              <a:cs typeface="ＭＳ Ｐゴシック" charset="0"/>
              <a:sym typeface="Wingdings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400" dirty="0">
                <a:solidFill>
                  <a:srgbClr val="FFFFFF"/>
                </a:solidFill>
                <a:cs typeface="ＭＳ Ｐゴシック" charset="0"/>
              </a:rPr>
              <a:t>we here assumed that each proton interacts once;</a:t>
            </a:r>
            <a:br>
              <a:rPr lang="en-US" sz="2400" dirty="0">
                <a:solidFill>
                  <a:srgbClr val="FFFFFF"/>
                </a:solidFill>
                <a:cs typeface="ＭＳ Ｐゴシック" charset="0"/>
              </a:rPr>
            </a:br>
            <a:r>
              <a:rPr lang="en-US" sz="2400" dirty="0">
                <a:solidFill>
                  <a:srgbClr val="FFFFFF"/>
                </a:solidFill>
                <a:cs typeface="ＭＳ Ｐゴシック" charset="0"/>
              </a:rPr>
              <a:t>i.e. one neutron and one charge pion produced</a:t>
            </a:r>
            <a:br>
              <a:rPr lang="en-US" sz="2400" dirty="0">
                <a:solidFill>
                  <a:srgbClr val="FFFFFF"/>
                </a:solidFill>
                <a:cs typeface="ＭＳ Ｐゴシック" charset="0"/>
              </a:rPr>
            </a:br>
            <a:r>
              <a:rPr lang="en-US" sz="2400" dirty="0">
                <a:solidFill>
                  <a:srgbClr val="FFFFFF"/>
                </a:solidFill>
                <a:cs typeface="ＭＳ Ｐゴシック" charset="0"/>
              </a:rPr>
              <a:t>by every observed cosmic ray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sz="2400" dirty="0">
              <a:solidFill>
                <a:srgbClr val="FFFFFF"/>
              </a:solidFill>
              <a:cs typeface="ＭＳ Ｐゴシック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400" dirty="0">
                <a:solidFill>
                  <a:srgbClr val="FFFFFF"/>
                </a:solidFill>
                <a:cs typeface="ＭＳ Ｐゴシック" charset="0"/>
              </a:rPr>
              <a:t>number of times </a:t>
            </a:r>
            <a:r>
              <a:rPr lang="en-US" sz="2400" dirty="0" err="1">
                <a:solidFill>
                  <a:srgbClr val="FFFFFF"/>
                </a:solidFill>
                <a:cs typeface="ＭＳ Ｐゴシック" charset="0"/>
              </a:rPr>
              <a:t>n</a:t>
            </a:r>
            <a:r>
              <a:rPr lang="en-US" sz="2400" baseline="-25000" dirty="0" err="1">
                <a:solidFill>
                  <a:srgbClr val="FFFFFF"/>
                </a:solidFill>
                <a:cs typeface="ＭＳ Ｐゴシック" charset="0"/>
              </a:rPr>
              <a:t>int</a:t>
            </a:r>
            <a:r>
              <a:rPr lang="en-US" sz="2400" dirty="0">
                <a:solidFill>
                  <a:srgbClr val="FFFFFF"/>
                </a:solidFill>
                <a:cs typeface="ＭＳ Ｐゴシック" charset="0"/>
              </a:rPr>
              <a:t> the cosmic rays interact in the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FFFFFF"/>
                </a:solidFill>
                <a:cs typeface="ＭＳ Ｐゴシック" charset="0"/>
              </a:rPr>
              <a:t>    source depends on the optical depth: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FFFFFF"/>
              </a:solidFill>
              <a:cs typeface="ＭＳ Ｐゴシック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FFFFFF"/>
                </a:solidFill>
                <a:cs typeface="ＭＳ Ｐゴシック" charset="0"/>
              </a:rPr>
              <a:t>			         </a:t>
            </a:r>
            <a:r>
              <a:rPr lang="en-US" sz="2800" dirty="0">
                <a:solidFill>
                  <a:srgbClr val="FFFFFF"/>
                </a:solidFill>
                <a:latin typeface="Symbol" charset="0"/>
                <a:cs typeface="ＭＳ Ｐゴシック" charset="0"/>
              </a:rPr>
              <a:t>l</a:t>
            </a:r>
            <a:r>
              <a:rPr lang="en-US" sz="2800" baseline="-25000" dirty="0">
                <a:solidFill>
                  <a:srgbClr val="FFFFFF"/>
                </a:solidFill>
                <a:cs typeface="ＭＳ Ｐゴシック" charset="0"/>
              </a:rPr>
              <a:t>int</a:t>
            </a:r>
            <a:r>
              <a:rPr lang="en-US" sz="2800" dirty="0">
                <a:solidFill>
                  <a:srgbClr val="FFFFFF"/>
                </a:solidFill>
                <a:cs typeface="ＭＳ Ｐゴシック" charset="0"/>
              </a:rPr>
              <a:t> = [ </a:t>
            </a:r>
            <a:r>
              <a:rPr lang="en-US" sz="2800" dirty="0" err="1">
                <a:solidFill>
                  <a:srgbClr val="FFFFFF"/>
                </a:solidFill>
                <a:latin typeface="Symbol" charset="0"/>
                <a:cs typeface="ＭＳ Ｐゴシック" charset="0"/>
              </a:rPr>
              <a:t>s</a:t>
            </a:r>
            <a:r>
              <a:rPr lang="en-US" sz="2800" baseline="-25000" dirty="0" err="1">
                <a:solidFill>
                  <a:srgbClr val="FFFFFF"/>
                </a:solidFill>
                <a:cs typeface="ＭＳ Ｐゴシック" charset="0"/>
              </a:rPr>
              <a:t>p</a:t>
            </a:r>
            <a:r>
              <a:rPr lang="en-US" sz="2800" baseline="-25000" dirty="0" err="1">
                <a:solidFill>
                  <a:srgbClr val="FFFFFF"/>
                </a:solidFill>
                <a:latin typeface="Symbol" charset="0"/>
                <a:cs typeface="ＭＳ Ｐゴシック" charset="0"/>
              </a:rPr>
              <a:t>g</a:t>
            </a:r>
            <a:r>
              <a:rPr lang="en-US" sz="2800" baseline="-25000" dirty="0">
                <a:solidFill>
                  <a:srgbClr val="FFFFFF"/>
                </a:solidFill>
                <a:latin typeface="Symbol" charset="0"/>
                <a:cs typeface="ＭＳ Ｐゴシック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cs typeface="ＭＳ Ｐゴシック" charset="0"/>
              </a:rPr>
              <a:t>n</a:t>
            </a:r>
            <a:r>
              <a:rPr lang="en-US" sz="2800" baseline="-25000" dirty="0" err="1">
                <a:solidFill>
                  <a:srgbClr val="FFFFFF"/>
                </a:solidFill>
                <a:latin typeface="Symbol" charset="0"/>
                <a:cs typeface="ＭＳ Ｐゴシック" charset="0"/>
              </a:rPr>
              <a:t>g</a:t>
            </a:r>
            <a:r>
              <a:rPr lang="en-US" sz="2800" baseline="-25000" dirty="0">
                <a:solidFill>
                  <a:srgbClr val="FFFFFF"/>
                </a:solidFill>
                <a:latin typeface="Symbol" charset="0"/>
                <a:cs typeface="ＭＳ Ｐゴシック" charset="0"/>
              </a:rPr>
              <a:t> </a:t>
            </a:r>
            <a:r>
              <a:rPr lang="en-US" sz="2800" dirty="0">
                <a:solidFill>
                  <a:srgbClr val="FFFFFF"/>
                </a:solidFill>
                <a:latin typeface="Symbol" charset="0"/>
                <a:cs typeface="ＭＳ Ｐゴシック" charset="0"/>
              </a:rPr>
              <a:t>] </a:t>
            </a:r>
            <a:r>
              <a:rPr lang="en-US" sz="2800" baseline="30000" dirty="0">
                <a:solidFill>
                  <a:srgbClr val="FFFFFF"/>
                </a:solidFill>
                <a:latin typeface="Symbol" charset="0"/>
                <a:cs typeface="ＭＳ Ｐゴシック" charset="0"/>
              </a:rPr>
              <a:t>-</a:t>
            </a:r>
            <a:r>
              <a:rPr lang="en-US" sz="2800" baseline="30000" dirty="0" smtClean="0">
                <a:solidFill>
                  <a:srgbClr val="FFFFFF"/>
                </a:solidFill>
                <a:latin typeface="Symbol" charset="0"/>
                <a:cs typeface="ＭＳ Ｐゴシック" charset="0"/>
              </a:rPr>
              <a:t>1</a:t>
            </a:r>
            <a:endParaRPr lang="en-US" sz="2800" dirty="0">
              <a:solidFill>
                <a:srgbClr val="FFFFFF"/>
              </a:solidFill>
              <a:latin typeface="Symbol" charset="0"/>
              <a:cs typeface="ＭＳ Ｐゴシック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800" baseline="30000" dirty="0">
              <a:solidFill>
                <a:srgbClr val="FFFFFF"/>
              </a:solidFill>
              <a:latin typeface="Symbol" charset="0"/>
              <a:cs typeface="ＭＳ Ｐゴシック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400" dirty="0">
                <a:solidFill>
                  <a:srgbClr val="FFFFFF"/>
                </a:solidFill>
                <a:cs typeface="ＭＳ Ｐゴシック" charset="0"/>
              </a:rPr>
              <a:t>their estimate for GRB </a:t>
            </a:r>
            <a:r>
              <a:rPr lang="en-US" sz="2400" dirty="0" err="1">
                <a:solidFill>
                  <a:srgbClr val="FFFFFF"/>
                </a:solidFill>
                <a:cs typeface="ＭＳ Ｐゴシック" charset="0"/>
              </a:rPr>
              <a:t>p</a:t>
            </a:r>
            <a:r>
              <a:rPr lang="en-US" sz="2400" dirty="0" err="1">
                <a:solidFill>
                  <a:srgbClr val="FFFFFF"/>
                </a:solidFill>
                <a:latin typeface="Symbol" charset="0"/>
                <a:cs typeface="ＭＳ Ｐゴシック" charset="0"/>
              </a:rPr>
              <a:t>g</a:t>
            </a:r>
            <a:r>
              <a:rPr lang="en-US" sz="2400" dirty="0">
                <a:solidFill>
                  <a:srgbClr val="FFFFFF"/>
                </a:solidFill>
                <a:cs typeface="ＭＳ Ｐゴシック" charset="0"/>
              </a:rPr>
              <a:t> optical depth is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sz="2400" dirty="0">
              <a:solidFill>
                <a:srgbClr val="FFFFFF"/>
              </a:solidFill>
              <a:cs typeface="ＭＳ Ｐゴシック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FFFFFF"/>
                </a:solidFill>
                <a:cs typeface="ＭＳ Ｐゴシック" charset="0"/>
              </a:rPr>
              <a:t>			       </a:t>
            </a:r>
            <a:r>
              <a:rPr lang="en-US" sz="2800" dirty="0" err="1">
                <a:solidFill>
                  <a:srgbClr val="FFFFFF"/>
                </a:solidFill>
                <a:cs typeface="ＭＳ Ｐゴシック" charset="0"/>
              </a:rPr>
              <a:t>n</a:t>
            </a:r>
            <a:r>
              <a:rPr lang="en-US" sz="2800" baseline="-25000" dirty="0" err="1">
                <a:solidFill>
                  <a:srgbClr val="FFFFFF"/>
                </a:solidFill>
                <a:cs typeface="ＭＳ Ｐゴシック" charset="0"/>
              </a:rPr>
              <a:t>int</a:t>
            </a:r>
            <a:r>
              <a:rPr lang="en-US" sz="2800" baseline="-25000" dirty="0">
                <a:solidFill>
                  <a:srgbClr val="FFFFFF"/>
                </a:solidFill>
                <a:cs typeface="ＭＳ Ｐゴシック" charset="0"/>
              </a:rPr>
              <a:t> </a:t>
            </a:r>
            <a:r>
              <a:rPr lang="en-US" sz="2800" dirty="0">
                <a:solidFill>
                  <a:srgbClr val="FFFFFF"/>
                </a:solidFill>
                <a:cs typeface="ＭＳ Ｐゴシック" charset="0"/>
              </a:rPr>
              <a:t>= ( </a:t>
            </a:r>
            <a:r>
              <a:rPr lang="en-US" sz="2800" dirty="0">
                <a:solidFill>
                  <a:srgbClr val="FFFFFF"/>
                </a:solidFill>
                <a:latin typeface="Symbol" charset="0"/>
                <a:cs typeface="ＭＳ Ｐゴシック" charset="0"/>
              </a:rPr>
              <a:t>g </a:t>
            </a:r>
            <a:r>
              <a:rPr lang="en-US" sz="2800" dirty="0" err="1">
                <a:solidFill>
                  <a:srgbClr val="FFFFFF"/>
                </a:solidFill>
                <a:cs typeface="ＭＳ Ｐゴシック" charset="0"/>
              </a:rPr>
              <a:t>c</a:t>
            </a:r>
            <a:r>
              <a:rPr lang="en-US" sz="2800" dirty="0" err="1">
                <a:solidFill>
                  <a:srgbClr val="FFFFFF"/>
                </a:solidFill>
                <a:latin typeface="Symbol" charset="0"/>
                <a:cs typeface="ＭＳ Ｐゴシック" charset="0"/>
              </a:rPr>
              <a:t>D</a:t>
            </a:r>
            <a:r>
              <a:rPr lang="en-US" sz="2800" dirty="0" err="1">
                <a:solidFill>
                  <a:srgbClr val="FFFFFF"/>
                </a:solidFill>
                <a:cs typeface="ＭＳ Ｐゴシック" charset="0"/>
              </a:rPr>
              <a:t>t</a:t>
            </a:r>
            <a:r>
              <a:rPr lang="en-US" sz="2800" dirty="0">
                <a:solidFill>
                  <a:srgbClr val="FFFFFF"/>
                </a:solidFill>
                <a:latin typeface="Symbol" charset="0"/>
                <a:cs typeface="ＭＳ Ｐゴシック" charset="0"/>
              </a:rPr>
              <a:t> )</a:t>
            </a:r>
            <a:r>
              <a:rPr lang="en-US" sz="2800" dirty="0">
                <a:solidFill>
                  <a:srgbClr val="FFFFFF"/>
                </a:solidFill>
                <a:cs typeface="ＭＳ Ｐゴシック" charset="0"/>
              </a:rPr>
              <a:t> / </a:t>
            </a:r>
            <a:r>
              <a:rPr lang="en-US" sz="2400" dirty="0">
                <a:solidFill>
                  <a:srgbClr val="FFFFFF"/>
                </a:solidFill>
                <a:latin typeface="Symbol" charset="0"/>
                <a:cs typeface="ＭＳ Ｐゴシック" charset="0"/>
              </a:rPr>
              <a:t>l</a:t>
            </a:r>
            <a:r>
              <a:rPr lang="en-US" sz="2400" baseline="-25000" dirty="0">
                <a:solidFill>
                  <a:srgbClr val="FFFFFF"/>
                </a:solidFill>
                <a:cs typeface="ＭＳ Ｐゴシック" charset="0"/>
              </a:rPr>
              <a:t>int</a:t>
            </a:r>
            <a:r>
              <a:rPr lang="en-US" sz="2800" dirty="0">
                <a:solidFill>
                  <a:srgbClr val="FFFFFF"/>
                </a:solidFill>
                <a:cs typeface="ＭＳ Ｐゴシック" charset="0"/>
              </a:rPr>
              <a:t> ~ 1</a:t>
            </a:r>
            <a:endParaRPr lang="en-US" sz="2400" dirty="0">
              <a:solidFill>
                <a:srgbClr val="FFFFFF"/>
              </a:solidFill>
              <a:cs typeface="ＭＳ Ｐゴシック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400" dirty="0">
              <a:solidFill>
                <a:srgbClr val="FFFFFF"/>
              </a:solidFill>
              <a:cs typeface="ＭＳ Ｐゴシック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400" dirty="0">
                <a:solidFill>
                  <a:srgbClr val="FFFFFF"/>
                </a:solidFill>
                <a:cs typeface="ＭＳ Ｐゴシック" charset="0"/>
              </a:rPr>
              <a:t>If the protons are trapped in the accelerator, neutrons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FFFFFF"/>
                </a:solidFill>
                <a:cs typeface="ＭＳ Ｐゴシック" charset="0"/>
              </a:rPr>
              <a:t>	escape to decay into the observed cosmic rays. This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FFFFFF"/>
                </a:solidFill>
                <a:cs typeface="ＭＳ Ｐゴシック" charset="0"/>
              </a:rPr>
              <a:t>	increases the neutrino and photon fluxes by a factor of 6.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sz="2000" dirty="0">
              <a:solidFill>
                <a:srgbClr val="FFFFFF"/>
              </a:solidFill>
              <a:cs typeface="ＭＳ Ｐゴシック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sz="2800" dirty="0">
              <a:solidFill>
                <a:srgbClr val="FFFFFF"/>
              </a:solidFill>
              <a:cs typeface="ＭＳ Ｐゴシック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rgbClr val="FFFFFF"/>
                </a:solidFill>
                <a:cs typeface="ＭＳ Ｐゴシック" charset="0"/>
              </a:rPr>
              <a:t>				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800" dirty="0">
              <a:solidFill>
                <a:srgbClr val="FFFFFF"/>
              </a:solidFill>
              <a:latin typeface="Symbol" charset="0"/>
              <a:cs typeface="ＭＳ Ｐゴシック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800" baseline="30000" dirty="0">
              <a:solidFill>
                <a:srgbClr val="FFFFFF"/>
              </a:solidFill>
              <a:latin typeface="Symbol" charset="0"/>
              <a:cs typeface="ＭＳ Ｐゴシック" charset="0"/>
            </a:endParaRPr>
          </a:p>
        </p:txBody>
      </p:sp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2286000" y="4191000"/>
            <a:ext cx="4038600" cy="8382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762002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106" name="Object 2"/>
          <p:cNvGraphicFramePr>
            <a:graphicFrameLocks noChangeAspect="1"/>
          </p:cNvGraphicFramePr>
          <p:nvPr/>
        </p:nvGraphicFramePr>
        <p:xfrm>
          <a:off x="-76200" y="0"/>
          <a:ext cx="9220200" cy="691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8" r:id="rId4" imgW="12215873" imgH="9168254" progId="">
                  <p:embed/>
                </p:oleObj>
              </mc:Choice>
              <mc:Fallback>
                <p:oleObj r:id="rId4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76200" y="0"/>
                        <a:ext cx="9220200" cy="6918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07" name="Text Box 3"/>
          <p:cNvSpPr txBox="1">
            <a:spLocks noChangeArrowheads="1"/>
          </p:cNvSpPr>
          <p:nvPr/>
        </p:nvSpPr>
        <p:spPr bwMode="auto">
          <a:xfrm>
            <a:off x="152400" y="246063"/>
            <a:ext cx="8724900" cy="870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800" dirty="0">
                <a:solidFill>
                  <a:srgbClr val="FFFFFF"/>
                </a:solidFill>
                <a:cs typeface="ＭＳ Ｐゴシック" charset="0"/>
              </a:rPr>
              <a:t>we here assumed that each proton interacts once;</a:t>
            </a:r>
            <a:br>
              <a:rPr lang="en-US" sz="2800" dirty="0">
                <a:solidFill>
                  <a:srgbClr val="FFFFFF"/>
                </a:solidFill>
                <a:cs typeface="ＭＳ Ｐゴシック" charset="0"/>
              </a:rPr>
            </a:br>
            <a:r>
              <a:rPr lang="en-US" sz="2800" dirty="0">
                <a:solidFill>
                  <a:srgbClr val="FFFFFF"/>
                </a:solidFill>
                <a:cs typeface="ＭＳ Ｐゴシック" charset="0"/>
              </a:rPr>
              <a:t>i.e. one neutron and one charge pion produced</a:t>
            </a:r>
            <a:br>
              <a:rPr lang="en-US" sz="2800" dirty="0">
                <a:solidFill>
                  <a:srgbClr val="FFFFFF"/>
                </a:solidFill>
                <a:cs typeface="ＭＳ Ｐゴシック" charset="0"/>
              </a:rPr>
            </a:br>
            <a:r>
              <a:rPr lang="en-US" sz="2800" dirty="0">
                <a:solidFill>
                  <a:srgbClr val="FFFFFF"/>
                </a:solidFill>
                <a:cs typeface="ＭＳ Ｐゴシック" charset="0"/>
              </a:rPr>
              <a:t>by every observed cosmic ray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sz="2800" dirty="0">
              <a:solidFill>
                <a:srgbClr val="FFFFFF"/>
              </a:solidFill>
              <a:cs typeface="ＭＳ Ｐゴシック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800" dirty="0">
                <a:solidFill>
                  <a:srgbClr val="FFFFFF"/>
                </a:solidFill>
                <a:cs typeface="ＭＳ Ｐゴシック" charset="0"/>
              </a:rPr>
              <a:t>number of times </a:t>
            </a:r>
            <a:r>
              <a:rPr lang="en-US" sz="2800" dirty="0" err="1">
                <a:solidFill>
                  <a:srgbClr val="FFFFFF"/>
                </a:solidFill>
                <a:cs typeface="ＭＳ Ｐゴシック" charset="0"/>
              </a:rPr>
              <a:t>n</a:t>
            </a:r>
            <a:r>
              <a:rPr lang="en-US" sz="2800" baseline="-25000" dirty="0" err="1">
                <a:solidFill>
                  <a:srgbClr val="FFFFFF"/>
                </a:solidFill>
                <a:cs typeface="ＭＳ Ｐゴシック" charset="0"/>
              </a:rPr>
              <a:t>int</a:t>
            </a:r>
            <a:r>
              <a:rPr lang="en-US" sz="2800" dirty="0">
                <a:solidFill>
                  <a:srgbClr val="FFFFFF"/>
                </a:solidFill>
                <a:cs typeface="ＭＳ Ｐゴシック" charset="0"/>
              </a:rPr>
              <a:t> the cosmic rays interact in the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rgbClr val="FFFFFF"/>
                </a:solidFill>
                <a:cs typeface="ＭＳ Ｐゴシック" charset="0"/>
              </a:rPr>
              <a:t>    source depends on the optical depth: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800" dirty="0">
              <a:solidFill>
                <a:srgbClr val="FFFFFF"/>
              </a:solidFill>
              <a:cs typeface="ＭＳ Ｐゴシック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rgbClr val="FFFFFF"/>
                </a:solidFill>
                <a:cs typeface="ＭＳ Ｐゴシック" charset="0"/>
              </a:rPr>
              <a:t>			         </a:t>
            </a:r>
            <a:r>
              <a:rPr lang="en-US" sz="2800" dirty="0">
                <a:solidFill>
                  <a:srgbClr val="FFFFFF"/>
                </a:solidFill>
                <a:latin typeface="Symbol" charset="0"/>
                <a:cs typeface="ＭＳ Ｐゴシック" charset="0"/>
              </a:rPr>
              <a:t>l</a:t>
            </a:r>
            <a:r>
              <a:rPr lang="en-US" sz="2800" baseline="-25000" dirty="0">
                <a:solidFill>
                  <a:srgbClr val="FFFFFF"/>
                </a:solidFill>
                <a:cs typeface="ＭＳ Ｐゴシック" charset="0"/>
              </a:rPr>
              <a:t>int</a:t>
            </a:r>
            <a:r>
              <a:rPr lang="en-US" sz="2800" dirty="0">
                <a:solidFill>
                  <a:srgbClr val="FFFFFF"/>
                </a:solidFill>
                <a:cs typeface="ＭＳ Ｐゴシック" charset="0"/>
              </a:rPr>
              <a:t> = [ </a:t>
            </a:r>
            <a:r>
              <a:rPr lang="en-US" sz="2800" dirty="0" err="1">
                <a:solidFill>
                  <a:srgbClr val="FFFFFF"/>
                </a:solidFill>
                <a:latin typeface="Symbol" charset="0"/>
                <a:cs typeface="ＭＳ Ｐゴシック" charset="0"/>
              </a:rPr>
              <a:t>s</a:t>
            </a:r>
            <a:r>
              <a:rPr lang="en-US" sz="2800" baseline="-25000" dirty="0" err="1">
                <a:solidFill>
                  <a:srgbClr val="FFFFFF"/>
                </a:solidFill>
                <a:cs typeface="ＭＳ Ｐゴシック" charset="0"/>
              </a:rPr>
              <a:t>p</a:t>
            </a:r>
            <a:r>
              <a:rPr lang="en-US" sz="2800" baseline="-25000" dirty="0" err="1">
                <a:solidFill>
                  <a:srgbClr val="FFFFFF"/>
                </a:solidFill>
                <a:latin typeface="Symbol" charset="0"/>
                <a:cs typeface="ＭＳ Ｐゴシック" charset="0"/>
              </a:rPr>
              <a:t>g</a:t>
            </a:r>
            <a:r>
              <a:rPr lang="en-US" sz="2800" baseline="-25000" dirty="0">
                <a:solidFill>
                  <a:srgbClr val="FFFFFF"/>
                </a:solidFill>
                <a:latin typeface="Symbol" charset="0"/>
                <a:cs typeface="ＭＳ Ｐゴシック" charset="0"/>
              </a:rPr>
              <a:t> </a:t>
            </a:r>
            <a:r>
              <a:rPr lang="en-US" sz="2800" dirty="0" err="1">
                <a:solidFill>
                  <a:srgbClr val="FFFFFF"/>
                </a:solidFill>
                <a:cs typeface="ＭＳ Ｐゴシック" charset="0"/>
              </a:rPr>
              <a:t>n</a:t>
            </a:r>
            <a:r>
              <a:rPr lang="en-US" sz="2800" baseline="-25000" dirty="0" err="1">
                <a:solidFill>
                  <a:srgbClr val="FFFFFF"/>
                </a:solidFill>
                <a:latin typeface="Symbol" charset="0"/>
                <a:cs typeface="ＭＳ Ｐゴシック" charset="0"/>
              </a:rPr>
              <a:t>g</a:t>
            </a:r>
            <a:r>
              <a:rPr lang="en-US" sz="2800" baseline="-25000" dirty="0">
                <a:solidFill>
                  <a:srgbClr val="FFFFFF"/>
                </a:solidFill>
                <a:latin typeface="Symbol" charset="0"/>
                <a:cs typeface="ＭＳ Ｐゴシック" charset="0"/>
              </a:rPr>
              <a:t> </a:t>
            </a:r>
            <a:r>
              <a:rPr lang="en-US" sz="2800" dirty="0">
                <a:solidFill>
                  <a:srgbClr val="FFFFFF"/>
                </a:solidFill>
                <a:latin typeface="Symbol" charset="0"/>
                <a:cs typeface="ＭＳ Ｐゴシック" charset="0"/>
              </a:rPr>
              <a:t>] </a:t>
            </a:r>
            <a:r>
              <a:rPr lang="en-US" sz="2800" baseline="30000" dirty="0">
                <a:solidFill>
                  <a:srgbClr val="FFFFFF"/>
                </a:solidFill>
                <a:latin typeface="Symbol" charset="0"/>
                <a:cs typeface="ＭＳ Ｐゴシック" charset="0"/>
              </a:rPr>
              <a:t>-1</a:t>
            </a:r>
            <a:endParaRPr lang="en-US" sz="2800" dirty="0">
              <a:solidFill>
                <a:srgbClr val="FFFFFF"/>
              </a:solidFill>
              <a:latin typeface="Symbol" charset="0"/>
              <a:cs typeface="ＭＳ Ｐゴシック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800" baseline="30000" dirty="0">
              <a:solidFill>
                <a:srgbClr val="FFFFFF"/>
              </a:solidFill>
              <a:latin typeface="Symbol" charset="0"/>
              <a:cs typeface="ＭＳ Ｐゴシック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800" dirty="0">
                <a:solidFill>
                  <a:srgbClr val="FFFFFF"/>
                </a:solidFill>
                <a:cs typeface="ＭＳ Ｐゴシック" charset="0"/>
              </a:rPr>
              <a:t>the source flux is in general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800" dirty="0">
              <a:solidFill>
                <a:srgbClr val="FFFFFF"/>
              </a:solidFill>
              <a:cs typeface="ＭＳ Ｐゴシック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rgbClr val="FFFFFF"/>
                </a:solidFill>
                <a:cs typeface="ＭＳ Ｐゴシック" charset="0"/>
              </a:rPr>
              <a:t>			    </a:t>
            </a:r>
            <a:r>
              <a:rPr lang="en-US" sz="3200" dirty="0" err="1">
                <a:solidFill>
                  <a:srgbClr val="FFFFFF"/>
                </a:solidFill>
                <a:latin typeface="Symbol" charset="0"/>
                <a:cs typeface="ＭＳ Ｐゴシック" charset="0"/>
              </a:rPr>
              <a:t>F</a:t>
            </a:r>
            <a:r>
              <a:rPr lang="en-US" sz="3200" baseline="-25000" dirty="0" err="1">
                <a:solidFill>
                  <a:srgbClr val="FFFFFF"/>
                </a:solidFill>
                <a:latin typeface="Symbol" charset="0"/>
                <a:cs typeface="ＭＳ Ｐゴシック" charset="0"/>
              </a:rPr>
              <a:t>n</a:t>
            </a:r>
            <a:r>
              <a:rPr lang="en-US" sz="3200" dirty="0">
                <a:solidFill>
                  <a:srgbClr val="FFFFFF"/>
                </a:solidFill>
                <a:cs typeface="ＭＳ Ｐゴシック" charset="0"/>
              </a:rPr>
              <a:t> = </a:t>
            </a:r>
            <a:r>
              <a:rPr lang="en-US" sz="3200" dirty="0" err="1">
                <a:solidFill>
                  <a:srgbClr val="FFFFFF"/>
                </a:solidFill>
                <a:cs typeface="ＭＳ Ｐゴシック" charset="0"/>
              </a:rPr>
              <a:t>n</a:t>
            </a:r>
            <a:r>
              <a:rPr lang="en-US" sz="3200" baseline="-25000" dirty="0" err="1">
                <a:solidFill>
                  <a:srgbClr val="FFFFFF"/>
                </a:solidFill>
                <a:cs typeface="ＭＳ Ｐゴシック" charset="0"/>
              </a:rPr>
              <a:t>int</a:t>
            </a:r>
            <a:r>
              <a:rPr lang="en-US" sz="3200" baseline="-25000" dirty="0">
                <a:solidFill>
                  <a:srgbClr val="FFFFFF"/>
                </a:solidFill>
                <a:cs typeface="ＭＳ Ｐゴシック" charset="0"/>
              </a:rPr>
              <a:t> </a:t>
            </a:r>
            <a:r>
              <a:rPr lang="en-US" sz="2400" i="1" dirty="0">
                <a:solidFill>
                  <a:srgbClr val="FFFFFF"/>
                </a:solidFill>
                <a:cs typeface="ＭＳ Ｐゴシック" charset="0"/>
              </a:rPr>
              <a:t>x</a:t>
            </a:r>
            <a:r>
              <a:rPr lang="en-US" sz="3200" dirty="0">
                <a:solidFill>
                  <a:srgbClr val="FFFFFF"/>
                </a:solidFill>
                <a:cs typeface="ＭＳ Ｐゴシック" charset="0"/>
              </a:rPr>
              <a:t> </a:t>
            </a:r>
            <a:r>
              <a:rPr lang="en-US" sz="3200" i="1" dirty="0" err="1">
                <a:solidFill>
                  <a:srgbClr val="FFFFFF"/>
                </a:solidFill>
                <a:latin typeface="Times" charset="0"/>
                <a:cs typeface="ＭＳ Ｐゴシック" charset="0"/>
              </a:rPr>
              <a:t>x</a:t>
            </a:r>
            <a:r>
              <a:rPr lang="en-US" sz="3200" baseline="-25000" dirty="0" err="1">
                <a:solidFill>
                  <a:srgbClr val="FFFFFF"/>
                </a:solidFill>
                <a:latin typeface="Symbol" charset="0"/>
                <a:cs typeface="ＭＳ Ｐゴシック" charset="0"/>
              </a:rPr>
              <a:t>n</a:t>
            </a:r>
            <a:r>
              <a:rPr lang="en-US" sz="3200" dirty="0">
                <a:solidFill>
                  <a:srgbClr val="FFFFFF"/>
                </a:solidFill>
                <a:cs typeface="ＭＳ Ｐゴシック" charset="0"/>
              </a:rPr>
              <a:t> </a:t>
            </a:r>
            <a:r>
              <a:rPr lang="en-US" sz="2400" i="1" dirty="0">
                <a:solidFill>
                  <a:srgbClr val="FFFFFF"/>
                </a:solidFill>
                <a:cs typeface="ＭＳ Ｐゴシック" charset="0"/>
              </a:rPr>
              <a:t>x</a:t>
            </a:r>
            <a:r>
              <a:rPr lang="en-US" sz="3200" dirty="0">
                <a:solidFill>
                  <a:srgbClr val="FFFFFF"/>
                </a:solidFill>
                <a:cs typeface="ＭＳ Ｐゴシック" charset="0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Symbol" charset="0"/>
                <a:cs typeface="ＭＳ Ｐゴシック" charset="0"/>
              </a:rPr>
              <a:t>F</a:t>
            </a:r>
            <a:r>
              <a:rPr lang="en-US" sz="3200" baseline="-25000" dirty="0" err="1">
                <a:solidFill>
                  <a:srgbClr val="FFFFFF"/>
                </a:solidFill>
                <a:cs typeface="ＭＳ Ｐゴシック" charset="0"/>
              </a:rPr>
              <a:t>cr</a:t>
            </a:r>
            <a:endParaRPr lang="en-US" sz="3200" baseline="-25000" dirty="0">
              <a:solidFill>
                <a:srgbClr val="FFFFFF"/>
              </a:solidFill>
              <a:cs typeface="ＭＳ Ｐゴシック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800" baseline="-25000" dirty="0">
              <a:solidFill>
                <a:srgbClr val="FFFFFF"/>
              </a:solidFill>
              <a:cs typeface="ＭＳ Ｐゴシック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800" dirty="0">
                <a:solidFill>
                  <a:srgbClr val="FFFFFF"/>
                </a:solidFill>
                <a:cs typeface="ＭＳ Ｐゴシック" charset="0"/>
              </a:rPr>
              <a:t>Waxman-</a:t>
            </a:r>
            <a:r>
              <a:rPr lang="en-US" sz="2800" dirty="0" err="1">
                <a:solidFill>
                  <a:srgbClr val="FFFFFF"/>
                </a:solidFill>
                <a:cs typeface="ＭＳ Ｐゴシック" charset="0"/>
              </a:rPr>
              <a:t>Bahcall</a:t>
            </a:r>
            <a:r>
              <a:rPr lang="en-US" sz="2800" dirty="0">
                <a:solidFill>
                  <a:srgbClr val="FFFFFF"/>
                </a:solidFill>
                <a:cs typeface="ＭＳ Ｐゴシック" charset="0"/>
              </a:rPr>
              <a:t> bound: </a:t>
            </a:r>
            <a:r>
              <a:rPr lang="en-US" sz="2800" dirty="0" err="1">
                <a:solidFill>
                  <a:srgbClr val="FFFFFF"/>
                </a:solidFill>
                <a:cs typeface="ＭＳ Ｐゴシック" charset="0"/>
              </a:rPr>
              <a:t>n</a:t>
            </a:r>
            <a:r>
              <a:rPr lang="en-US" sz="2800" baseline="-25000" dirty="0" err="1">
                <a:solidFill>
                  <a:srgbClr val="FFFFFF"/>
                </a:solidFill>
                <a:cs typeface="ＭＳ Ｐゴシック" charset="0"/>
              </a:rPr>
              <a:t>int</a:t>
            </a:r>
            <a:r>
              <a:rPr lang="en-US" sz="2800" dirty="0">
                <a:solidFill>
                  <a:srgbClr val="FFFFFF"/>
                </a:solidFill>
                <a:cs typeface="ＭＳ Ｐゴシック" charset="0"/>
              </a:rPr>
              <a:t> &lt; 1 because </a:t>
            </a:r>
            <a:r>
              <a:rPr lang="en-US" sz="2800" dirty="0" err="1">
                <a:solidFill>
                  <a:srgbClr val="FFFFFF"/>
                </a:solidFill>
                <a:latin typeface="Symbol" charset="0"/>
                <a:cs typeface="ＭＳ Ｐゴシック" charset="0"/>
              </a:rPr>
              <a:t>s</a:t>
            </a:r>
            <a:r>
              <a:rPr lang="en-US" sz="2800" baseline="-25000" dirty="0" err="1">
                <a:solidFill>
                  <a:srgbClr val="FFFFFF"/>
                </a:solidFill>
                <a:latin typeface="Symbol" charset="0"/>
                <a:cs typeface="ＭＳ Ｐゴシック" charset="0"/>
              </a:rPr>
              <a:t>gg</a:t>
            </a:r>
            <a:r>
              <a:rPr lang="en-US" sz="2800" dirty="0">
                <a:solidFill>
                  <a:srgbClr val="FFFFFF"/>
                </a:solidFill>
                <a:cs typeface="ＭＳ Ｐゴシック" charset="0"/>
              </a:rPr>
              <a:t> at </a:t>
            </a:r>
            <a:r>
              <a:rPr lang="en-US" sz="2800" dirty="0" err="1">
                <a:solidFill>
                  <a:srgbClr val="FFFFFF"/>
                </a:solidFill>
                <a:cs typeface="ＭＳ Ｐゴシック" charset="0"/>
              </a:rPr>
              <a:t>TeV</a:t>
            </a:r>
            <a:endParaRPr lang="en-US" sz="2800" dirty="0">
              <a:solidFill>
                <a:srgbClr val="FFFFFF"/>
              </a:solidFill>
              <a:cs typeface="ＭＳ Ｐゴシック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rgbClr val="FFFFFF"/>
                </a:solidFill>
                <a:cs typeface="ＭＳ Ｐゴシック" charset="0"/>
              </a:rPr>
              <a:t>	~ </a:t>
            </a:r>
            <a:r>
              <a:rPr lang="en-US" sz="2800" dirty="0" err="1">
                <a:solidFill>
                  <a:srgbClr val="FFFFFF"/>
                </a:solidFill>
                <a:latin typeface="Symbol" charset="0"/>
                <a:cs typeface="ＭＳ Ｐゴシック" charset="0"/>
              </a:rPr>
              <a:t>s</a:t>
            </a:r>
            <a:r>
              <a:rPr lang="en-US" sz="2800" baseline="-25000" dirty="0" err="1">
                <a:solidFill>
                  <a:srgbClr val="FFFFFF"/>
                </a:solidFill>
                <a:cs typeface="ＭＳ Ｐゴシック" charset="0"/>
              </a:rPr>
              <a:t>p</a:t>
            </a:r>
            <a:r>
              <a:rPr lang="en-US" sz="2800" baseline="-25000" dirty="0" err="1">
                <a:solidFill>
                  <a:srgbClr val="FFFFFF"/>
                </a:solidFill>
                <a:latin typeface="Symbol" charset="0"/>
                <a:cs typeface="ＭＳ Ｐゴシック" charset="0"/>
              </a:rPr>
              <a:t>g</a:t>
            </a:r>
            <a:r>
              <a:rPr lang="en-US" sz="2800" dirty="0">
                <a:solidFill>
                  <a:srgbClr val="FFFFFF"/>
                </a:solidFill>
                <a:cs typeface="ＭＳ Ｐゴシック" charset="0"/>
              </a:rPr>
              <a:t> at </a:t>
            </a:r>
            <a:r>
              <a:rPr lang="en-US" sz="2800" dirty="0" err="1">
                <a:solidFill>
                  <a:srgbClr val="FFFFFF"/>
                </a:solidFill>
                <a:cs typeface="ＭＳ Ｐゴシック" charset="0"/>
              </a:rPr>
              <a:t>EeV</a:t>
            </a:r>
            <a:r>
              <a:rPr lang="en-US" sz="2800" dirty="0">
                <a:solidFill>
                  <a:srgbClr val="FFFFFF"/>
                </a:solidFill>
                <a:cs typeface="ＭＳ Ｐゴシック" charset="0"/>
              </a:rPr>
              <a:t> -- WB used </a:t>
            </a:r>
            <a:r>
              <a:rPr lang="en-US" sz="2800" dirty="0" err="1">
                <a:solidFill>
                  <a:srgbClr val="FFFFFF"/>
                </a:solidFill>
                <a:cs typeface="ＭＳ Ｐゴシック" charset="0"/>
              </a:rPr>
              <a:t>x</a:t>
            </a:r>
            <a:r>
              <a:rPr lang="en-US" sz="2800" baseline="-25000" dirty="0" err="1">
                <a:solidFill>
                  <a:srgbClr val="FFFFFF"/>
                </a:solidFill>
                <a:cs typeface="ＭＳ Ｐゴシック" charset="0"/>
              </a:rPr>
              <a:t>p</a:t>
            </a:r>
            <a:r>
              <a:rPr lang="en-US" sz="2800" baseline="-25000" dirty="0" err="1">
                <a:solidFill>
                  <a:srgbClr val="FFFFFF"/>
                </a:solidFill>
                <a:cs typeface="ＭＳ Ｐゴシック" charset="0"/>
                <a:sym typeface="Wingdings" charset="0"/>
              </a:rPr>
              <a:t></a:t>
            </a:r>
            <a:r>
              <a:rPr lang="en-US" sz="2800" baseline="-25000" dirty="0" err="1">
                <a:solidFill>
                  <a:srgbClr val="FFFFFF"/>
                </a:solidFill>
                <a:latin typeface="Symbol" charset="0"/>
                <a:cs typeface="ＭＳ Ｐゴシック" charset="0"/>
                <a:sym typeface="Wingdings" charset="0"/>
              </a:rPr>
              <a:t>p</a:t>
            </a:r>
            <a:r>
              <a:rPr lang="en-US" sz="2800" baseline="-25000" dirty="0">
                <a:solidFill>
                  <a:srgbClr val="FFFFFF"/>
                </a:solidFill>
                <a:latin typeface="Symbol" charset="0"/>
                <a:cs typeface="ＭＳ Ｐゴシック" charset="0"/>
                <a:sym typeface="Wingdings" charset="0"/>
              </a:rPr>
              <a:t> </a:t>
            </a:r>
            <a:r>
              <a:rPr lang="en-US" sz="2800" dirty="0">
                <a:solidFill>
                  <a:srgbClr val="FFFFFF"/>
                </a:solidFill>
                <a:latin typeface="Symbol" charset="0"/>
                <a:cs typeface="ＭＳ Ｐゴシック" charset="0"/>
                <a:sym typeface="Wingdings" charset="0"/>
              </a:rPr>
              <a:t>= 1 </a:t>
            </a:r>
            <a:r>
              <a:rPr lang="en-US" sz="2800" dirty="0">
                <a:solidFill>
                  <a:srgbClr val="FFFFFF"/>
                </a:solidFill>
                <a:cs typeface="ＭＳ Ｐゴシック" charset="0"/>
                <a:sym typeface="Wingdings" charset="0"/>
              </a:rPr>
              <a:t>and called is a limit</a:t>
            </a:r>
            <a:endParaRPr lang="en-US" sz="2800" dirty="0">
              <a:solidFill>
                <a:srgbClr val="FFFFFF"/>
              </a:solidFill>
              <a:latin typeface="Symbol" charset="0"/>
              <a:cs typeface="ＭＳ Ｐゴシック" charset="0"/>
              <a:sym typeface="Wingdings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800" dirty="0">
              <a:solidFill>
                <a:srgbClr val="FFFFFF"/>
              </a:solidFill>
              <a:latin typeface="Symbol" charset="0"/>
              <a:cs typeface="ＭＳ Ｐゴシック" charset="0"/>
              <a:sym typeface="Wingdings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rgbClr val="FFFFFF"/>
                </a:solidFill>
                <a:cs typeface="ＭＳ Ｐゴシック" charset="0"/>
              </a:rPr>
              <a:t>		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sz="2800" dirty="0">
              <a:solidFill>
                <a:srgbClr val="FFFFFF"/>
              </a:solidFill>
              <a:cs typeface="ＭＳ Ｐゴシック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solidFill>
                  <a:srgbClr val="FFFFFF"/>
                </a:solidFill>
                <a:cs typeface="ＭＳ Ｐゴシック" charset="0"/>
              </a:rPr>
              <a:t>				</a:t>
            </a: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800" dirty="0">
              <a:solidFill>
                <a:srgbClr val="FFFFFF"/>
              </a:solidFill>
              <a:latin typeface="Symbol" charset="0"/>
              <a:cs typeface="ＭＳ Ｐゴシック" charset="0"/>
            </a:endParaRPr>
          </a:p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800" baseline="30000" dirty="0">
              <a:solidFill>
                <a:srgbClr val="FFFFFF"/>
              </a:solidFill>
              <a:latin typeface="Symbol" charset="0"/>
              <a:cs typeface="ＭＳ Ｐゴシック" charset="0"/>
            </a:endParaRPr>
          </a:p>
        </p:txBody>
      </p:sp>
      <p:sp>
        <p:nvSpPr>
          <p:cNvPr id="47108" name="Rectangle 4"/>
          <p:cNvSpPr>
            <a:spLocks noChangeArrowheads="1"/>
          </p:cNvSpPr>
          <p:nvPr/>
        </p:nvSpPr>
        <p:spPr bwMode="auto">
          <a:xfrm>
            <a:off x="2286000" y="4724400"/>
            <a:ext cx="3352800" cy="8382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711847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130" name="Object 2"/>
          <p:cNvGraphicFramePr>
            <a:graphicFrameLocks noChangeAspect="1"/>
          </p:cNvGraphicFramePr>
          <p:nvPr/>
        </p:nvGraphicFramePr>
        <p:xfrm>
          <a:off x="0" y="0"/>
          <a:ext cx="9145588" cy="686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52" name="Image" r:id="rId4" imgW="12215873" imgH="9168254" progId="Photoshop.Image.8">
                  <p:embed/>
                </p:oleObj>
              </mc:Choice>
              <mc:Fallback>
                <p:oleObj name="Image" r:id="rId4" imgW="12215873" imgH="9168254" progId="Photoshop.Image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5588" cy="686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31" name="AutoShape 2"/>
          <p:cNvSpPr>
            <a:spLocks noChangeArrowheads="1"/>
          </p:cNvSpPr>
          <p:nvPr/>
        </p:nvSpPr>
        <p:spPr bwMode="auto">
          <a:xfrm>
            <a:off x="-2209800" y="609600"/>
            <a:ext cx="10744200" cy="77724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48132" name="Picture 3" descr="e-2limitsTAUP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881063"/>
            <a:ext cx="7162800" cy="5976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3" name="Rectangle 4"/>
          <p:cNvSpPr>
            <a:spLocks noChangeArrowheads="1"/>
          </p:cNvSpPr>
          <p:nvPr/>
        </p:nvSpPr>
        <p:spPr bwMode="auto">
          <a:xfrm>
            <a:off x="1955800" y="689610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3600">
              <a:solidFill>
                <a:srgbClr val="000000"/>
              </a:solidFill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8134" name="Text Box 5"/>
          <p:cNvSpPr txBox="1">
            <a:spLocks noChangeArrowheads="1"/>
          </p:cNvSpPr>
          <p:nvPr/>
        </p:nvSpPr>
        <p:spPr bwMode="auto">
          <a:xfrm>
            <a:off x="0" y="50800"/>
            <a:ext cx="78200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>
                <a:solidFill>
                  <a:srgbClr val="FFFFFF"/>
                </a:solidFill>
                <a:latin typeface="Calibri" charset="0"/>
                <a:cs typeface="ＭＳ Ｐゴシック" charset="0"/>
              </a:rPr>
              <a:t>neutrinos  associated with extragalactic cosmic rays</a:t>
            </a:r>
          </a:p>
        </p:txBody>
      </p:sp>
      <p:sp>
        <p:nvSpPr>
          <p:cNvPr id="48135" name="Line 6"/>
          <p:cNvSpPr>
            <a:spLocks noChangeShapeType="1"/>
          </p:cNvSpPr>
          <p:nvPr/>
        </p:nvSpPr>
        <p:spPr bwMode="auto">
          <a:xfrm>
            <a:off x="2286000" y="3962400"/>
            <a:ext cx="11430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8136" name="Line 7"/>
          <p:cNvSpPr>
            <a:spLocks noChangeShapeType="1"/>
          </p:cNvSpPr>
          <p:nvPr/>
        </p:nvSpPr>
        <p:spPr bwMode="auto">
          <a:xfrm>
            <a:off x="3048000" y="4038600"/>
            <a:ext cx="22098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8137" name="Text Box 8"/>
          <p:cNvSpPr txBox="1">
            <a:spLocks noChangeArrowheads="1"/>
          </p:cNvSpPr>
          <p:nvPr/>
        </p:nvSpPr>
        <p:spPr bwMode="auto">
          <a:xfrm>
            <a:off x="3581400" y="3505200"/>
            <a:ext cx="15414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>
                <a:solidFill>
                  <a:srgbClr val="000000"/>
                </a:solidFill>
                <a:cs typeface="ＭＳ Ｐゴシック" charset="0"/>
              </a:rPr>
              <a:t>AMANDA</a:t>
            </a:r>
          </a:p>
        </p:txBody>
      </p:sp>
      <p:sp>
        <p:nvSpPr>
          <p:cNvPr id="48138" name="Line 10"/>
          <p:cNvSpPr>
            <a:spLocks noChangeShapeType="1"/>
          </p:cNvSpPr>
          <p:nvPr/>
        </p:nvSpPr>
        <p:spPr bwMode="auto">
          <a:xfrm>
            <a:off x="2819400" y="5410200"/>
            <a:ext cx="1447800" cy="0"/>
          </a:xfrm>
          <a:prstGeom prst="line">
            <a:avLst/>
          </a:prstGeom>
          <a:noFill/>
          <a:ln w="57150">
            <a:solidFill>
              <a:srgbClr val="FC281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8139" name="Rectangle 11"/>
          <p:cNvSpPr>
            <a:spLocks noChangeArrowheads="1"/>
          </p:cNvSpPr>
          <p:nvPr/>
        </p:nvSpPr>
        <p:spPr bwMode="auto">
          <a:xfrm>
            <a:off x="4343400" y="5105400"/>
            <a:ext cx="13700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IceCube</a:t>
            </a:r>
          </a:p>
        </p:txBody>
      </p:sp>
      <p:sp>
        <p:nvSpPr>
          <p:cNvPr id="48140" name="Line 12"/>
          <p:cNvSpPr>
            <a:spLocks noChangeShapeType="1"/>
          </p:cNvSpPr>
          <p:nvPr/>
        </p:nvSpPr>
        <p:spPr bwMode="auto">
          <a:xfrm flipV="1">
            <a:off x="2286000" y="5562600"/>
            <a:ext cx="5410200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8141" name="Rectangle 9"/>
          <p:cNvSpPr>
            <a:spLocks noChangeArrowheads="1"/>
          </p:cNvSpPr>
          <p:nvPr/>
        </p:nvSpPr>
        <p:spPr bwMode="auto">
          <a:xfrm>
            <a:off x="2286000" y="4191000"/>
            <a:ext cx="5410200" cy="1371600"/>
          </a:xfrm>
          <a:prstGeom prst="rect">
            <a:avLst/>
          </a:prstGeom>
          <a:gradFill rotWithShape="1">
            <a:gsLst>
              <a:gs pos="0">
                <a:srgbClr val="373737"/>
              </a:gs>
              <a:gs pos="100000">
                <a:srgbClr val="777777">
                  <a:alpha val="43999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2400" b="1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8142" name="Rectangle 14"/>
          <p:cNvSpPr>
            <a:spLocks noChangeArrowheads="1"/>
          </p:cNvSpPr>
          <p:nvPr/>
        </p:nvSpPr>
        <p:spPr bwMode="auto">
          <a:xfrm>
            <a:off x="6757988" y="4953000"/>
            <a:ext cx="8620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GRB</a:t>
            </a:r>
          </a:p>
        </p:txBody>
      </p:sp>
      <p:sp>
        <p:nvSpPr>
          <p:cNvPr id="48143" name="Rectangle 15"/>
          <p:cNvSpPr>
            <a:spLocks noChangeArrowheads="1"/>
          </p:cNvSpPr>
          <p:nvPr/>
        </p:nvSpPr>
        <p:spPr bwMode="auto">
          <a:xfrm>
            <a:off x="6324600" y="3733800"/>
            <a:ext cx="1250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CR flux</a:t>
            </a:r>
          </a:p>
        </p:txBody>
      </p:sp>
      <p:sp>
        <p:nvSpPr>
          <p:cNvPr id="48144" name="Text Box 16"/>
          <p:cNvSpPr txBox="1">
            <a:spLocks noChangeArrowheads="1"/>
          </p:cNvSpPr>
          <p:nvPr/>
        </p:nvSpPr>
        <p:spPr bwMode="auto">
          <a:xfrm>
            <a:off x="2497138" y="914400"/>
            <a:ext cx="1846262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cs typeface="ＭＳ Ｐゴシック" charset="0"/>
              </a:rPr>
              <a:t>atmospheric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cs typeface="ＭＳ Ｐゴシック" charset="0"/>
              </a:rPr>
              <a:t>neutrino flux</a:t>
            </a:r>
          </a:p>
        </p:txBody>
      </p:sp>
      <p:sp>
        <p:nvSpPr>
          <p:cNvPr id="48145" name="Line 17"/>
          <p:cNvSpPr>
            <a:spLocks noChangeShapeType="1"/>
          </p:cNvSpPr>
          <p:nvPr/>
        </p:nvSpPr>
        <p:spPr bwMode="auto">
          <a:xfrm flipH="1">
            <a:off x="2057400" y="1219200"/>
            <a:ext cx="381000" cy="76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8146" name="Line 7"/>
          <p:cNvSpPr>
            <a:spLocks noChangeShapeType="1"/>
          </p:cNvSpPr>
          <p:nvPr/>
        </p:nvSpPr>
        <p:spPr bwMode="auto">
          <a:xfrm>
            <a:off x="2743200" y="4800600"/>
            <a:ext cx="1066800" cy="0"/>
          </a:xfrm>
          <a:prstGeom prst="line">
            <a:avLst/>
          </a:prstGeom>
          <a:noFill/>
          <a:ln w="57150">
            <a:solidFill>
              <a:schemeClr val="bg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8147" name="Rectangle 19"/>
          <p:cNvSpPr>
            <a:spLocks noChangeArrowheads="1"/>
          </p:cNvSpPr>
          <p:nvPr/>
        </p:nvSpPr>
        <p:spPr bwMode="auto">
          <a:xfrm>
            <a:off x="3886200" y="2362200"/>
            <a:ext cx="45720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IceCube-40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latin typeface="Arial" charset="0"/>
                <a:ea typeface="ＭＳ Ｐゴシック" charset="0"/>
                <a:cs typeface="ＭＳ Ｐゴシック" charset="0"/>
              </a:rPr>
              <a:t>anticipated</a:t>
            </a:r>
          </a:p>
        </p:txBody>
      </p:sp>
      <p:sp>
        <p:nvSpPr>
          <p:cNvPr id="48148" name="Line 20"/>
          <p:cNvSpPr>
            <a:spLocks noChangeShapeType="1"/>
          </p:cNvSpPr>
          <p:nvPr/>
        </p:nvSpPr>
        <p:spPr bwMode="auto">
          <a:xfrm flipV="1">
            <a:off x="3810000" y="3276600"/>
            <a:ext cx="228600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777770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6897326"/>
              </p:ext>
            </p:extLst>
          </p:nvPr>
        </p:nvGraphicFramePr>
        <p:xfrm>
          <a:off x="0" y="0"/>
          <a:ext cx="9144000" cy="686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63" r:id="rId3" imgW="12215873" imgH="9168254" progId="">
                  <p:embed/>
                </p:oleObj>
              </mc:Choice>
              <mc:Fallback>
                <p:oleObj r:id="rId3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6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 descr="break_exclusion_CLs_greyscale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763"/>
            <a:ext cx="9139353" cy="686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1832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4210" name="Object 2"/>
          <p:cNvGraphicFramePr>
            <a:graphicFrameLocks noChangeAspect="1"/>
          </p:cNvGraphicFramePr>
          <p:nvPr/>
        </p:nvGraphicFramePr>
        <p:xfrm>
          <a:off x="0" y="0"/>
          <a:ext cx="9144000" cy="686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54" r:id="rId4" imgW="12215873" imgH="9168254" progId="">
                  <p:embed/>
                </p:oleObj>
              </mc:Choice>
              <mc:Fallback>
                <p:oleObj r:id="rId4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6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4211" name="Rectangle 3"/>
          <p:cNvSpPr>
            <a:spLocks noChangeArrowheads="1"/>
          </p:cNvSpPr>
          <p:nvPr/>
        </p:nvSpPr>
        <p:spPr bwMode="auto">
          <a:xfrm>
            <a:off x="0" y="1725613"/>
            <a:ext cx="9144000" cy="2609850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50000">
                <a:srgbClr val="00E4A8"/>
              </a:gs>
              <a:gs pos="100000">
                <a:srgbClr val="FFFFF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000000"/>
              </a:solidFill>
              <a:latin typeface="Verdana" pitchFamily="34" charset="0"/>
              <a:ea typeface="ＭＳ Ｐゴシック"/>
            </a:endParaRPr>
          </a:p>
        </p:txBody>
      </p:sp>
      <p:sp>
        <p:nvSpPr>
          <p:cNvPr id="94212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279400" y="-533400"/>
            <a:ext cx="7577138" cy="1114425"/>
          </a:xfrm>
        </p:spPr>
        <p:txBody>
          <a:bodyPr/>
          <a:lstStyle/>
          <a:p>
            <a:pPr algn="l" eaLnBrk="1" hangingPunct="1"/>
            <a:r>
              <a:rPr lang="en-US" sz="4000" smtClean="0"/>
              <a:t/>
            </a:r>
            <a:br>
              <a:rPr lang="en-US" sz="4000" smtClean="0"/>
            </a:br>
            <a:r>
              <a:rPr lang="en-US" sz="4000" smtClean="0">
                <a:solidFill>
                  <a:schemeClr val="bg1"/>
                </a:solidFill>
              </a:rPr>
              <a:t>origin of galactic cosmic rays</a:t>
            </a:r>
            <a:endParaRPr lang="de-DE" sz="4000" smtClean="0">
              <a:solidFill>
                <a:schemeClr val="bg1"/>
              </a:solidFill>
            </a:endParaRPr>
          </a:p>
        </p:txBody>
      </p:sp>
      <p:sp>
        <p:nvSpPr>
          <p:cNvPr id="94213" name="Oval 5"/>
          <p:cNvSpPr>
            <a:spLocks noChangeArrowheads="1"/>
          </p:cNvSpPr>
          <p:nvPr/>
        </p:nvSpPr>
        <p:spPr bwMode="auto">
          <a:xfrm>
            <a:off x="2197100" y="3252788"/>
            <a:ext cx="738188" cy="738187"/>
          </a:xfrm>
          <a:prstGeom prst="ellipse">
            <a:avLst/>
          </a:prstGeom>
          <a:solidFill>
            <a:srgbClr val="00E4A8">
              <a:alpha val="50195"/>
            </a:srgbClr>
          </a:solidFill>
          <a:ln w="76200">
            <a:solidFill>
              <a:srgbClr val="00E4A8"/>
            </a:solidFill>
            <a:round/>
            <a:headEnd/>
            <a:tailEnd/>
          </a:ln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 smtClean="0">
              <a:solidFill>
                <a:srgbClr val="000000"/>
              </a:solidFill>
              <a:latin typeface="Arial" charset="0"/>
              <a:ea typeface="ＭＳ Ｐゴシック"/>
            </a:endParaRPr>
          </a:p>
        </p:txBody>
      </p:sp>
      <p:sp>
        <p:nvSpPr>
          <p:cNvPr id="94214" name="Oval 6"/>
          <p:cNvSpPr>
            <a:spLocks noChangeArrowheads="1"/>
          </p:cNvSpPr>
          <p:nvPr/>
        </p:nvSpPr>
        <p:spPr bwMode="auto">
          <a:xfrm>
            <a:off x="1606550" y="2043113"/>
            <a:ext cx="412750" cy="412750"/>
          </a:xfrm>
          <a:prstGeom prst="ellipse">
            <a:avLst/>
          </a:prstGeom>
          <a:solidFill>
            <a:srgbClr val="00E4A8">
              <a:alpha val="50195"/>
            </a:srgbClr>
          </a:solidFill>
          <a:ln w="76200">
            <a:solidFill>
              <a:srgbClr val="00E4A8"/>
            </a:solidFill>
            <a:round/>
            <a:headEnd/>
            <a:tailEnd/>
          </a:ln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 smtClean="0">
              <a:solidFill>
                <a:srgbClr val="000000"/>
              </a:solidFill>
              <a:latin typeface="Arial" charset="0"/>
              <a:ea typeface="ＭＳ Ｐゴシック"/>
            </a:endParaRPr>
          </a:p>
        </p:txBody>
      </p:sp>
      <p:sp>
        <p:nvSpPr>
          <p:cNvPr id="94215" name="Text Box 7"/>
          <p:cNvSpPr txBox="1">
            <a:spLocks noChangeArrowheads="1"/>
          </p:cNvSpPr>
          <p:nvPr/>
        </p:nvSpPr>
        <p:spPr bwMode="auto">
          <a:xfrm>
            <a:off x="279400" y="838200"/>
            <a:ext cx="79279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de-DE" sz="2800" smtClean="0">
                <a:solidFill>
                  <a:srgbClr val="FFFFFF"/>
                </a:solidFill>
                <a:latin typeface="Arial" charset="0"/>
                <a:ea typeface="ＭＳ Ｐゴシック"/>
              </a:rPr>
              <a:t>supernova remnants: still no conclusive evidence</a:t>
            </a:r>
          </a:p>
        </p:txBody>
      </p:sp>
      <p:sp>
        <p:nvSpPr>
          <p:cNvPr id="94216" name="Oval 8"/>
          <p:cNvSpPr>
            <a:spLocks noChangeArrowheads="1"/>
          </p:cNvSpPr>
          <p:nvPr/>
        </p:nvSpPr>
        <p:spPr bwMode="auto">
          <a:xfrm>
            <a:off x="4808538" y="2605088"/>
            <a:ext cx="1019175" cy="1019175"/>
          </a:xfrm>
          <a:prstGeom prst="ellipse">
            <a:avLst/>
          </a:prstGeom>
          <a:solidFill>
            <a:srgbClr val="00E4A8">
              <a:alpha val="50195"/>
            </a:srgbClr>
          </a:solidFill>
          <a:ln w="76200">
            <a:solidFill>
              <a:srgbClr val="00E4A8"/>
            </a:solidFill>
            <a:round/>
            <a:headEnd/>
            <a:tailEnd/>
          </a:ln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 smtClean="0">
              <a:solidFill>
                <a:srgbClr val="000000"/>
              </a:solidFill>
              <a:latin typeface="Arial" charset="0"/>
              <a:ea typeface="ＭＳ Ｐゴシック"/>
            </a:endParaRPr>
          </a:p>
        </p:txBody>
      </p:sp>
      <p:sp>
        <p:nvSpPr>
          <p:cNvPr id="94217" name="Oval 9"/>
          <p:cNvSpPr>
            <a:spLocks noChangeArrowheads="1"/>
          </p:cNvSpPr>
          <p:nvPr/>
        </p:nvSpPr>
        <p:spPr bwMode="auto">
          <a:xfrm>
            <a:off x="6940550" y="1835150"/>
            <a:ext cx="2051050" cy="2051050"/>
          </a:xfrm>
          <a:prstGeom prst="ellipse">
            <a:avLst/>
          </a:prstGeom>
          <a:solidFill>
            <a:srgbClr val="00E4A8">
              <a:alpha val="50195"/>
            </a:srgbClr>
          </a:solidFill>
          <a:ln w="76200">
            <a:solidFill>
              <a:srgbClr val="00E4A8"/>
            </a:solidFill>
            <a:round/>
            <a:headEnd/>
            <a:tailEnd/>
          </a:ln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 smtClean="0">
              <a:solidFill>
                <a:srgbClr val="000000"/>
              </a:solidFill>
              <a:latin typeface="Arial" charset="0"/>
              <a:ea typeface="ＭＳ Ｐゴシック"/>
            </a:endParaRPr>
          </a:p>
        </p:txBody>
      </p:sp>
      <p:sp>
        <p:nvSpPr>
          <p:cNvPr id="94218" name="Text Box 10"/>
          <p:cNvSpPr txBox="1">
            <a:spLocks noChangeArrowheads="1"/>
          </p:cNvSpPr>
          <p:nvPr/>
        </p:nvSpPr>
        <p:spPr bwMode="auto">
          <a:xfrm>
            <a:off x="725488" y="4635500"/>
            <a:ext cx="7223125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smtClean="0">
                <a:solidFill>
                  <a:srgbClr val="FFFFFF"/>
                </a:solidFill>
                <a:latin typeface="Arial" charset="0"/>
                <a:ea typeface="ＭＳ Ｐゴシック"/>
              </a:rPr>
              <a:t>VHE gamma rays from secondary interactions: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2400" smtClean="0">
              <a:solidFill>
                <a:srgbClr val="FFFFFF"/>
              </a:solidFill>
              <a:latin typeface="Arial" charset="0"/>
              <a:ea typeface="ＭＳ Ｐゴシック"/>
            </a:endParaRP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400" smtClean="0">
                <a:solidFill>
                  <a:srgbClr val="FFFFFF"/>
                </a:solidFill>
                <a:latin typeface="Arial" charset="0"/>
                <a:ea typeface="ＭＳ Ｐゴシック"/>
              </a:rPr>
              <a:t> p: </a:t>
            </a:r>
            <a:r>
              <a:rPr lang="en-US" sz="2400" smtClean="0">
                <a:solidFill>
                  <a:srgbClr val="FFFFFF"/>
                </a:solidFill>
                <a:latin typeface="Symbol" pitchFamily="18" charset="2"/>
                <a:ea typeface="ＭＳ Ｐゴシック"/>
              </a:rPr>
              <a:t>p</a:t>
            </a:r>
            <a:r>
              <a:rPr lang="en-US" sz="2400" baseline="30000" smtClean="0">
                <a:solidFill>
                  <a:srgbClr val="FFFFFF"/>
                </a:solidFill>
                <a:latin typeface="Arial" charset="0"/>
                <a:ea typeface="ＭＳ Ｐゴシック"/>
              </a:rPr>
              <a:t>o</a:t>
            </a:r>
            <a:r>
              <a:rPr lang="en-US" sz="2400" smtClean="0">
                <a:solidFill>
                  <a:srgbClr val="FFFFFF"/>
                </a:solidFill>
                <a:latin typeface="Arial" charset="0"/>
                <a:ea typeface="ＭＳ Ｐゴシック"/>
              </a:rPr>
              <a:t> production and decay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400" smtClean="0">
                <a:solidFill>
                  <a:srgbClr val="FFFFFF"/>
                </a:solidFill>
                <a:latin typeface="Arial" charset="0"/>
                <a:ea typeface="ＭＳ Ｐゴシック"/>
              </a:rPr>
              <a:t> e: Inverse Compton scattering and bremsstrahlung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sz="2400" smtClean="0">
                <a:solidFill>
                  <a:srgbClr val="FFFFFF"/>
                </a:solidFill>
                <a:latin typeface="Arial" charset="0"/>
                <a:ea typeface="ＭＳ Ｐゴシック"/>
              </a:rPr>
              <a:t> trace beam density x target density</a:t>
            </a:r>
            <a:endParaRPr lang="de-DE" sz="2400" smtClean="0">
              <a:solidFill>
                <a:srgbClr val="FFFFFF"/>
              </a:solidFill>
              <a:latin typeface="Arial" charset="0"/>
              <a:ea typeface="ＭＳ Ｐゴシック"/>
            </a:endParaRP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76200" y="1676400"/>
            <a:ext cx="2089150" cy="2503488"/>
            <a:chOff x="0" y="1425"/>
            <a:chExt cx="1316" cy="1577"/>
          </a:xfrm>
        </p:grpSpPr>
        <p:sp>
          <p:nvSpPr>
            <p:cNvPr id="94230" name="Freeform 12"/>
            <p:cNvSpPr>
              <a:spLocks/>
            </p:cNvSpPr>
            <p:nvPr/>
          </p:nvSpPr>
          <p:spPr bwMode="auto">
            <a:xfrm>
              <a:off x="177" y="1711"/>
              <a:ext cx="597" cy="872"/>
            </a:xfrm>
            <a:custGeom>
              <a:avLst/>
              <a:gdLst>
                <a:gd name="T0" fmla="*/ 9 w 597"/>
                <a:gd name="T1" fmla="*/ 872 h 872"/>
                <a:gd name="T2" fmla="*/ 130 w 597"/>
                <a:gd name="T3" fmla="*/ 751 h 872"/>
                <a:gd name="T4" fmla="*/ 55 w 597"/>
                <a:gd name="T5" fmla="*/ 639 h 872"/>
                <a:gd name="T6" fmla="*/ 0 w 597"/>
                <a:gd name="T7" fmla="*/ 556 h 872"/>
                <a:gd name="T8" fmla="*/ 55 w 597"/>
                <a:gd name="T9" fmla="*/ 500 h 872"/>
                <a:gd name="T10" fmla="*/ 139 w 597"/>
                <a:gd name="T11" fmla="*/ 537 h 872"/>
                <a:gd name="T12" fmla="*/ 241 w 597"/>
                <a:gd name="T13" fmla="*/ 612 h 872"/>
                <a:gd name="T14" fmla="*/ 315 w 597"/>
                <a:gd name="T15" fmla="*/ 528 h 872"/>
                <a:gd name="T16" fmla="*/ 408 w 597"/>
                <a:gd name="T17" fmla="*/ 398 h 872"/>
                <a:gd name="T18" fmla="*/ 529 w 597"/>
                <a:gd name="T19" fmla="*/ 454 h 872"/>
                <a:gd name="T20" fmla="*/ 594 w 597"/>
                <a:gd name="T21" fmla="*/ 249 h 872"/>
                <a:gd name="T22" fmla="*/ 510 w 597"/>
                <a:gd name="T23" fmla="*/ 91 h 872"/>
                <a:gd name="T24" fmla="*/ 315 w 597"/>
                <a:gd name="T25" fmla="*/ 8 h 872"/>
                <a:gd name="T26" fmla="*/ 74 w 597"/>
                <a:gd name="T27" fmla="*/ 45 h 872"/>
                <a:gd name="T28" fmla="*/ 176 w 597"/>
                <a:gd name="T29" fmla="*/ 203 h 872"/>
                <a:gd name="T30" fmla="*/ 325 w 597"/>
                <a:gd name="T31" fmla="*/ 119 h 872"/>
                <a:gd name="T32" fmla="*/ 427 w 597"/>
                <a:gd name="T33" fmla="*/ 194 h 872"/>
                <a:gd name="T34" fmla="*/ 278 w 597"/>
                <a:gd name="T35" fmla="*/ 314 h 872"/>
                <a:gd name="T36" fmla="*/ 222 w 597"/>
                <a:gd name="T37" fmla="*/ 324 h 87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597"/>
                <a:gd name="T58" fmla="*/ 0 h 872"/>
                <a:gd name="T59" fmla="*/ 597 w 597"/>
                <a:gd name="T60" fmla="*/ 872 h 87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597" h="872">
                  <a:moveTo>
                    <a:pt x="9" y="872"/>
                  </a:moveTo>
                  <a:cubicBezTo>
                    <a:pt x="65" y="831"/>
                    <a:pt x="122" y="790"/>
                    <a:pt x="130" y="751"/>
                  </a:cubicBezTo>
                  <a:cubicBezTo>
                    <a:pt x="138" y="712"/>
                    <a:pt x="77" y="671"/>
                    <a:pt x="55" y="639"/>
                  </a:cubicBezTo>
                  <a:cubicBezTo>
                    <a:pt x="33" y="607"/>
                    <a:pt x="0" y="579"/>
                    <a:pt x="0" y="556"/>
                  </a:cubicBezTo>
                  <a:cubicBezTo>
                    <a:pt x="0" y="533"/>
                    <a:pt x="32" y="503"/>
                    <a:pt x="55" y="500"/>
                  </a:cubicBezTo>
                  <a:cubicBezTo>
                    <a:pt x="78" y="497"/>
                    <a:pt x="108" y="518"/>
                    <a:pt x="139" y="537"/>
                  </a:cubicBezTo>
                  <a:cubicBezTo>
                    <a:pt x="170" y="556"/>
                    <a:pt x="212" y="613"/>
                    <a:pt x="241" y="612"/>
                  </a:cubicBezTo>
                  <a:cubicBezTo>
                    <a:pt x="270" y="611"/>
                    <a:pt x="287" y="564"/>
                    <a:pt x="315" y="528"/>
                  </a:cubicBezTo>
                  <a:cubicBezTo>
                    <a:pt x="343" y="492"/>
                    <a:pt x="372" y="410"/>
                    <a:pt x="408" y="398"/>
                  </a:cubicBezTo>
                  <a:cubicBezTo>
                    <a:pt x="444" y="386"/>
                    <a:pt x="498" y="479"/>
                    <a:pt x="529" y="454"/>
                  </a:cubicBezTo>
                  <a:cubicBezTo>
                    <a:pt x="560" y="429"/>
                    <a:pt x="597" y="309"/>
                    <a:pt x="594" y="249"/>
                  </a:cubicBezTo>
                  <a:cubicBezTo>
                    <a:pt x="591" y="189"/>
                    <a:pt x="557" y="131"/>
                    <a:pt x="510" y="91"/>
                  </a:cubicBezTo>
                  <a:cubicBezTo>
                    <a:pt x="463" y="51"/>
                    <a:pt x="388" y="16"/>
                    <a:pt x="315" y="8"/>
                  </a:cubicBezTo>
                  <a:cubicBezTo>
                    <a:pt x="242" y="0"/>
                    <a:pt x="97" y="13"/>
                    <a:pt x="74" y="45"/>
                  </a:cubicBezTo>
                  <a:cubicBezTo>
                    <a:pt x="51" y="77"/>
                    <a:pt x="134" y="191"/>
                    <a:pt x="176" y="203"/>
                  </a:cubicBezTo>
                  <a:cubicBezTo>
                    <a:pt x="218" y="215"/>
                    <a:pt x="283" y="120"/>
                    <a:pt x="325" y="119"/>
                  </a:cubicBezTo>
                  <a:cubicBezTo>
                    <a:pt x="367" y="118"/>
                    <a:pt x="435" y="162"/>
                    <a:pt x="427" y="194"/>
                  </a:cubicBezTo>
                  <a:cubicBezTo>
                    <a:pt x="419" y="226"/>
                    <a:pt x="312" y="292"/>
                    <a:pt x="278" y="314"/>
                  </a:cubicBezTo>
                  <a:cubicBezTo>
                    <a:pt x="244" y="336"/>
                    <a:pt x="233" y="330"/>
                    <a:pt x="222" y="324"/>
                  </a:cubicBezTo>
                </a:path>
              </a:pathLst>
            </a:custGeom>
            <a:noFill/>
            <a:ln w="38100" cmpd="sng">
              <a:solidFill>
                <a:schemeClr val="folHlink"/>
              </a:solidFill>
              <a:round/>
              <a:headEnd type="none" w="med" len="med"/>
              <a:tailEnd type="triangle" w="med" len="med"/>
            </a:ln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4000" smtClean="0">
                <a:solidFill>
                  <a:srgbClr val="000000"/>
                </a:solidFill>
                <a:latin typeface="Arial" charset="0"/>
                <a:ea typeface="ＭＳ Ｐゴシック"/>
              </a:endParaRPr>
            </a:p>
          </p:txBody>
        </p:sp>
        <p:sp>
          <p:nvSpPr>
            <p:cNvPr id="94231" name="Line 13"/>
            <p:cNvSpPr>
              <a:spLocks noChangeShapeType="1"/>
            </p:cNvSpPr>
            <p:nvPr/>
          </p:nvSpPr>
          <p:spPr bwMode="auto">
            <a:xfrm>
              <a:off x="399" y="2044"/>
              <a:ext cx="474" cy="845"/>
            </a:xfrm>
            <a:prstGeom prst="line">
              <a:avLst/>
            </a:prstGeom>
            <a:noFill/>
            <a:ln w="38100">
              <a:solidFill>
                <a:srgbClr val="FFCF0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4000" smtClean="0">
                <a:solidFill>
                  <a:srgbClr val="000000"/>
                </a:solidFill>
                <a:latin typeface="Arial" charset="0"/>
                <a:ea typeface="ＭＳ Ｐゴシック"/>
              </a:endParaRPr>
            </a:p>
          </p:txBody>
        </p:sp>
        <p:sp>
          <p:nvSpPr>
            <p:cNvPr id="94232" name="Text Box 14"/>
            <p:cNvSpPr txBox="1">
              <a:spLocks noChangeArrowheads="1"/>
            </p:cNvSpPr>
            <p:nvPr/>
          </p:nvSpPr>
          <p:spPr bwMode="auto">
            <a:xfrm>
              <a:off x="0" y="2636"/>
              <a:ext cx="33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smtClean="0">
                  <a:solidFill>
                    <a:srgbClr val="000000"/>
                  </a:solidFill>
                  <a:latin typeface="Verdana" pitchFamily="34" charset="0"/>
                  <a:ea typeface="ＭＳ Ｐゴシック"/>
                </a:rPr>
                <a:t>CR</a:t>
              </a:r>
              <a:endParaRPr lang="de-DE" sz="2000" smtClean="0">
                <a:solidFill>
                  <a:srgbClr val="000000"/>
                </a:solidFill>
                <a:latin typeface="Verdana" pitchFamily="34" charset="0"/>
                <a:ea typeface="ＭＳ Ｐゴシック"/>
              </a:endParaRPr>
            </a:p>
          </p:txBody>
        </p:sp>
        <p:sp>
          <p:nvSpPr>
            <p:cNvPr id="94233" name="Text Box 15"/>
            <p:cNvSpPr txBox="1">
              <a:spLocks noChangeArrowheads="1"/>
            </p:cNvSpPr>
            <p:nvPr/>
          </p:nvSpPr>
          <p:spPr bwMode="auto">
            <a:xfrm>
              <a:off x="928" y="2637"/>
              <a:ext cx="221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3200" b="1" smtClean="0">
                  <a:solidFill>
                    <a:srgbClr val="FFCF01"/>
                  </a:solidFill>
                  <a:latin typeface="Symbol" pitchFamily="18" charset="2"/>
                  <a:ea typeface="ＭＳ Ｐゴシック"/>
                </a:rPr>
                <a:t>g</a:t>
              </a:r>
              <a:endParaRPr lang="de-DE" sz="3200" b="1" smtClean="0">
                <a:solidFill>
                  <a:srgbClr val="FFCF01"/>
                </a:solidFill>
                <a:latin typeface="Symbol" pitchFamily="18" charset="2"/>
                <a:ea typeface="ＭＳ Ｐゴシック"/>
              </a:endParaRPr>
            </a:p>
          </p:txBody>
        </p:sp>
        <p:sp>
          <p:nvSpPr>
            <p:cNvPr id="94234" name="Text Box 16"/>
            <p:cNvSpPr txBox="1">
              <a:spLocks noChangeArrowheads="1"/>
            </p:cNvSpPr>
            <p:nvPr/>
          </p:nvSpPr>
          <p:spPr bwMode="auto">
            <a:xfrm>
              <a:off x="0" y="1425"/>
              <a:ext cx="131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mtClean="0">
                  <a:solidFill>
                    <a:srgbClr val="000000"/>
                  </a:solidFill>
                  <a:latin typeface="Verdana" pitchFamily="34" charset="0"/>
                  <a:ea typeface="ＭＳ Ｐゴシック"/>
                </a:rPr>
                <a:t>free propagation</a:t>
              </a:r>
              <a:endParaRPr lang="de-DE" smtClean="0">
                <a:solidFill>
                  <a:srgbClr val="000000"/>
                </a:solidFill>
                <a:latin typeface="Verdana" pitchFamily="34" charset="0"/>
                <a:ea typeface="ＭＳ Ｐゴシック"/>
              </a:endParaRPr>
            </a:p>
          </p:txBody>
        </p:sp>
      </p:grpSp>
      <p:sp>
        <p:nvSpPr>
          <p:cNvPr id="94220" name="Oval 17"/>
          <p:cNvSpPr>
            <a:spLocks noChangeArrowheads="1"/>
          </p:cNvSpPr>
          <p:nvPr/>
        </p:nvSpPr>
        <p:spPr bwMode="auto">
          <a:xfrm>
            <a:off x="2733675" y="2166938"/>
            <a:ext cx="1179513" cy="1179512"/>
          </a:xfrm>
          <a:prstGeom prst="ellipse">
            <a:avLst/>
          </a:prstGeom>
          <a:solidFill>
            <a:srgbClr val="00E4A8">
              <a:alpha val="50195"/>
            </a:srgbClr>
          </a:solidFill>
          <a:ln w="76200">
            <a:solidFill>
              <a:srgbClr val="00E4A8"/>
            </a:solidFill>
            <a:round/>
            <a:headEnd/>
            <a:tailEnd/>
          </a:ln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 smtClean="0">
              <a:solidFill>
                <a:srgbClr val="000000"/>
              </a:solidFill>
              <a:latin typeface="Arial" charset="0"/>
              <a:ea typeface="ＭＳ Ｐゴシック"/>
            </a:endParaRPr>
          </a:p>
        </p:txBody>
      </p:sp>
      <p:grpSp>
        <p:nvGrpSpPr>
          <p:cNvPr id="3" name="Group 18"/>
          <p:cNvGrpSpPr>
            <a:grpSpLocks/>
          </p:cNvGrpSpPr>
          <p:nvPr/>
        </p:nvGrpSpPr>
        <p:grpSpPr bwMode="auto">
          <a:xfrm>
            <a:off x="2836863" y="1924050"/>
            <a:ext cx="2787650" cy="2568575"/>
            <a:chOff x="1787" y="1212"/>
            <a:chExt cx="1756" cy="1618"/>
          </a:xfrm>
        </p:grpSpPr>
        <p:sp>
          <p:nvSpPr>
            <p:cNvPr id="94227" name="Freeform 19"/>
            <p:cNvSpPr>
              <a:spLocks/>
            </p:cNvSpPr>
            <p:nvPr/>
          </p:nvSpPr>
          <p:spPr bwMode="auto">
            <a:xfrm>
              <a:off x="1787" y="1394"/>
              <a:ext cx="569" cy="455"/>
            </a:xfrm>
            <a:custGeom>
              <a:avLst/>
              <a:gdLst>
                <a:gd name="T0" fmla="*/ 0 w 569"/>
                <a:gd name="T1" fmla="*/ 380 h 455"/>
                <a:gd name="T2" fmla="*/ 37 w 569"/>
                <a:gd name="T3" fmla="*/ 315 h 455"/>
                <a:gd name="T4" fmla="*/ 28 w 569"/>
                <a:gd name="T5" fmla="*/ 241 h 455"/>
                <a:gd name="T6" fmla="*/ 46 w 569"/>
                <a:gd name="T7" fmla="*/ 185 h 455"/>
                <a:gd name="T8" fmla="*/ 74 w 569"/>
                <a:gd name="T9" fmla="*/ 269 h 455"/>
                <a:gd name="T10" fmla="*/ 139 w 569"/>
                <a:gd name="T11" fmla="*/ 334 h 455"/>
                <a:gd name="T12" fmla="*/ 185 w 569"/>
                <a:gd name="T13" fmla="*/ 204 h 455"/>
                <a:gd name="T14" fmla="*/ 167 w 569"/>
                <a:gd name="T15" fmla="*/ 148 h 455"/>
                <a:gd name="T16" fmla="*/ 362 w 569"/>
                <a:gd name="T17" fmla="*/ 139 h 455"/>
                <a:gd name="T18" fmla="*/ 334 w 569"/>
                <a:gd name="T19" fmla="*/ 213 h 455"/>
                <a:gd name="T20" fmla="*/ 297 w 569"/>
                <a:gd name="T21" fmla="*/ 269 h 455"/>
                <a:gd name="T22" fmla="*/ 213 w 569"/>
                <a:gd name="T23" fmla="*/ 213 h 455"/>
                <a:gd name="T24" fmla="*/ 250 w 569"/>
                <a:gd name="T25" fmla="*/ 148 h 455"/>
                <a:gd name="T26" fmla="*/ 306 w 569"/>
                <a:gd name="T27" fmla="*/ 102 h 455"/>
                <a:gd name="T28" fmla="*/ 260 w 569"/>
                <a:gd name="T29" fmla="*/ 9 h 455"/>
                <a:gd name="T30" fmla="*/ 158 w 569"/>
                <a:gd name="T31" fmla="*/ 46 h 455"/>
                <a:gd name="T32" fmla="*/ 120 w 569"/>
                <a:gd name="T33" fmla="*/ 120 h 455"/>
                <a:gd name="T34" fmla="*/ 148 w 569"/>
                <a:gd name="T35" fmla="*/ 269 h 455"/>
                <a:gd name="T36" fmla="*/ 223 w 569"/>
                <a:gd name="T37" fmla="*/ 343 h 455"/>
                <a:gd name="T38" fmla="*/ 325 w 569"/>
                <a:gd name="T39" fmla="*/ 362 h 455"/>
                <a:gd name="T40" fmla="*/ 418 w 569"/>
                <a:gd name="T41" fmla="*/ 269 h 455"/>
                <a:gd name="T42" fmla="*/ 473 w 569"/>
                <a:gd name="T43" fmla="*/ 204 h 455"/>
                <a:gd name="T44" fmla="*/ 520 w 569"/>
                <a:gd name="T45" fmla="*/ 232 h 455"/>
                <a:gd name="T46" fmla="*/ 483 w 569"/>
                <a:gd name="T47" fmla="*/ 334 h 455"/>
                <a:gd name="T48" fmla="*/ 399 w 569"/>
                <a:gd name="T49" fmla="*/ 297 h 455"/>
                <a:gd name="T50" fmla="*/ 408 w 569"/>
                <a:gd name="T51" fmla="*/ 213 h 455"/>
                <a:gd name="T52" fmla="*/ 436 w 569"/>
                <a:gd name="T53" fmla="*/ 111 h 455"/>
                <a:gd name="T54" fmla="*/ 492 w 569"/>
                <a:gd name="T55" fmla="*/ 111 h 455"/>
                <a:gd name="T56" fmla="*/ 566 w 569"/>
                <a:gd name="T57" fmla="*/ 204 h 455"/>
                <a:gd name="T58" fmla="*/ 511 w 569"/>
                <a:gd name="T59" fmla="*/ 278 h 455"/>
                <a:gd name="T60" fmla="*/ 418 w 569"/>
                <a:gd name="T61" fmla="*/ 353 h 455"/>
                <a:gd name="T62" fmla="*/ 399 w 569"/>
                <a:gd name="T63" fmla="*/ 436 h 455"/>
                <a:gd name="T64" fmla="*/ 306 w 569"/>
                <a:gd name="T65" fmla="*/ 353 h 455"/>
                <a:gd name="T66" fmla="*/ 260 w 569"/>
                <a:gd name="T67" fmla="*/ 278 h 455"/>
                <a:gd name="T68" fmla="*/ 213 w 569"/>
                <a:gd name="T69" fmla="*/ 315 h 455"/>
                <a:gd name="T70" fmla="*/ 213 w 569"/>
                <a:gd name="T71" fmla="*/ 399 h 455"/>
                <a:gd name="T72" fmla="*/ 269 w 569"/>
                <a:gd name="T73" fmla="*/ 455 h 455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569"/>
                <a:gd name="T112" fmla="*/ 0 h 455"/>
                <a:gd name="T113" fmla="*/ 569 w 569"/>
                <a:gd name="T114" fmla="*/ 455 h 455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569" h="455">
                  <a:moveTo>
                    <a:pt x="0" y="380"/>
                  </a:moveTo>
                  <a:cubicBezTo>
                    <a:pt x="16" y="359"/>
                    <a:pt x="32" y="338"/>
                    <a:pt x="37" y="315"/>
                  </a:cubicBezTo>
                  <a:cubicBezTo>
                    <a:pt x="42" y="292"/>
                    <a:pt x="27" y="263"/>
                    <a:pt x="28" y="241"/>
                  </a:cubicBezTo>
                  <a:cubicBezTo>
                    <a:pt x="29" y="219"/>
                    <a:pt x="38" y="180"/>
                    <a:pt x="46" y="185"/>
                  </a:cubicBezTo>
                  <a:cubicBezTo>
                    <a:pt x="54" y="190"/>
                    <a:pt x="59" y="244"/>
                    <a:pt x="74" y="269"/>
                  </a:cubicBezTo>
                  <a:cubicBezTo>
                    <a:pt x="89" y="294"/>
                    <a:pt x="121" y="345"/>
                    <a:pt x="139" y="334"/>
                  </a:cubicBezTo>
                  <a:cubicBezTo>
                    <a:pt x="157" y="323"/>
                    <a:pt x="180" y="235"/>
                    <a:pt x="185" y="204"/>
                  </a:cubicBezTo>
                  <a:cubicBezTo>
                    <a:pt x="190" y="173"/>
                    <a:pt x="138" y="159"/>
                    <a:pt x="167" y="148"/>
                  </a:cubicBezTo>
                  <a:cubicBezTo>
                    <a:pt x="196" y="137"/>
                    <a:pt x="334" y="128"/>
                    <a:pt x="362" y="139"/>
                  </a:cubicBezTo>
                  <a:cubicBezTo>
                    <a:pt x="390" y="150"/>
                    <a:pt x="345" y="191"/>
                    <a:pt x="334" y="213"/>
                  </a:cubicBezTo>
                  <a:cubicBezTo>
                    <a:pt x="323" y="235"/>
                    <a:pt x="317" y="269"/>
                    <a:pt x="297" y="269"/>
                  </a:cubicBezTo>
                  <a:cubicBezTo>
                    <a:pt x="277" y="269"/>
                    <a:pt x="221" y="233"/>
                    <a:pt x="213" y="213"/>
                  </a:cubicBezTo>
                  <a:cubicBezTo>
                    <a:pt x="205" y="193"/>
                    <a:pt x="235" y="166"/>
                    <a:pt x="250" y="148"/>
                  </a:cubicBezTo>
                  <a:cubicBezTo>
                    <a:pt x="265" y="130"/>
                    <a:pt x="304" y="125"/>
                    <a:pt x="306" y="102"/>
                  </a:cubicBezTo>
                  <a:cubicBezTo>
                    <a:pt x="308" y="79"/>
                    <a:pt x="285" y="18"/>
                    <a:pt x="260" y="9"/>
                  </a:cubicBezTo>
                  <a:cubicBezTo>
                    <a:pt x="235" y="0"/>
                    <a:pt x="181" y="28"/>
                    <a:pt x="158" y="46"/>
                  </a:cubicBezTo>
                  <a:cubicBezTo>
                    <a:pt x="135" y="64"/>
                    <a:pt x="122" y="83"/>
                    <a:pt x="120" y="120"/>
                  </a:cubicBezTo>
                  <a:cubicBezTo>
                    <a:pt x="118" y="157"/>
                    <a:pt x="131" y="232"/>
                    <a:pt x="148" y="269"/>
                  </a:cubicBezTo>
                  <a:cubicBezTo>
                    <a:pt x="165" y="306"/>
                    <a:pt x="194" y="328"/>
                    <a:pt x="223" y="343"/>
                  </a:cubicBezTo>
                  <a:cubicBezTo>
                    <a:pt x="252" y="358"/>
                    <a:pt x="293" y="374"/>
                    <a:pt x="325" y="362"/>
                  </a:cubicBezTo>
                  <a:cubicBezTo>
                    <a:pt x="357" y="350"/>
                    <a:pt x="393" y="295"/>
                    <a:pt x="418" y="269"/>
                  </a:cubicBezTo>
                  <a:cubicBezTo>
                    <a:pt x="443" y="243"/>
                    <a:pt x="456" y="210"/>
                    <a:pt x="473" y="204"/>
                  </a:cubicBezTo>
                  <a:cubicBezTo>
                    <a:pt x="490" y="198"/>
                    <a:pt x="518" y="210"/>
                    <a:pt x="520" y="232"/>
                  </a:cubicBezTo>
                  <a:cubicBezTo>
                    <a:pt x="522" y="254"/>
                    <a:pt x="503" y="323"/>
                    <a:pt x="483" y="334"/>
                  </a:cubicBezTo>
                  <a:cubicBezTo>
                    <a:pt x="463" y="345"/>
                    <a:pt x="411" y="317"/>
                    <a:pt x="399" y="297"/>
                  </a:cubicBezTo>
                  <a:cubicBezTo>
                    <a:pt x="387" y="277"/>
                    <a:pt x="402" y="244"/>
                    <a:pt x="408" y="213"/>
                  </a:cubicBezTo>
                  <a:cubicBezTo>
                    <a:pt x="414" y="182"/>
                    <a:pt x="422" y="128"/>
                    <a:pt x="436" y="111"/>
                  </a:cubicBezTo>
                  <a:cubicBezTo>
                    <a:pt x="450" y="94"/>
                    <a:pt x="470" y="96"/>
                    <a:pt x="492" y="111"/>
                  </a:cubicBezTo>
                  <a:cubicBezTo>
                    <a:pt x="514" y="126"/>
                    <a:pt x="563" y="176"/>
                    <a:pt x="566" y="204"/>
                  </a:cubicBezTo>
                  <a:cubicBezTo>
                    <a:pt x="569" y="232"/>
                    <a:pt x="536" y="253"/>
                    <a:pt x="511" y="278"/>
                  </a:cubicBezTo>
                  <a:cubicBezTo>
                    <a:pt x="486" y="303"/>
                    <a:pt x="437" y="327"/>
                    <a:pt x="418" y="353"/>
                  </a:cubicBezTo>
                  <a:cubicBezTo>
                    <a:pt x="399" y="379"/>
                    <a:pt x="418" y="436"/>
                    <a:pt x="399" y="436"/>
                  </a:cubicBezTo>
                  <a:cubicBezTo>
                    <a:pt x="380" y="436"/>
                    <a:pt x="329" y="379"/>
                    <a:pt x="306" y="353"/>
                  </a:cubicBezTo>
                  <a:cubicBezTo>
                    <a:pt x="283" y="327"/>
                    <a:pt x="275" y="284"/>
                    <a:pt x="260" y="278"/>
                  </a:cubicBezTo>
                  <a:cubicBezTo>
                    <a:pt x="245" y="272"/>
                    <a:pt x="221" y="295"/>
                    <a:pt x="213" y="315"/>
                  </a:cubicBezTo>
                  <a:cubicBezTo>
                    <a:pt x="205" y="335"/>
                    <a:pt x="204" y="376"/>
                    <a:pt x="213" y="399"/>
                  </a:cubicBezTo>
                  <a:cubicBezTo>
                    <a:pt x="222" y="422"/>
                    <a:pt x="245" y="438"/>
                    <a:pt x="269" y="455"/>
                  </a:cubicBezTo>
                </a:path>
              </a:pathLst>
            </a:custGeom>
            <a:noFill/>
            <a:ln w="38100" cmpd="sng">
              <a:solidFill>
                <a:schemeClr val="folHlink"/>
              </a:solidFill>
              <a:round/>
              <a:headEnd type="none" w="med" len="med"/>
              <a:tailEnd type="triangle" w="med" len="med"/>
            </a:ln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4000" smtClean="0">
                <a:solidFill>
                  <a:srgbClr val="000000"/>
                </a:solidFill>
                <a:latin typeface="Arial" charset="0"/>
                <a:ea typeface="ＭＳ Ｐゴシック"/>
              </a:endParaRPr>
            </a:p>
          </p:txBody>
        </p:sp>
        <p:sp>
          <p:nvSpPr>
            <p:cNvPr id="94228" name="Line 20"/>
            <p:cNvSpPr>
              <a:spLocks noChangeShapeType="1"/>
            </p:cNvSpPr>
            <p:nvPr/>
          </p:nvSpPr>
          <p:spPr bwMode="auto">
            <a:xfrm flipH="1">
              <a:off x="1792" y="1855"/>
              <a:ext cx="251" cy="975"/>
            </a:xfrm>
            <a:prstGeom prst="line">
              <a:avLst/>
            </a:prstGeom>
            <a:noFill/>
            <a:ln w="38100">
              <a:solidFill>
                <a:srgbClr val="FFCF0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4000" smtClean="0">
                <a:solidFill>
                  <a:srgbClr val="000000"/>
                </a:solidFill>
                <a:latin typeface="Arial" charset="0"/>
                <a:ea typeface="ＭＳ Ｐゴシック"/>
              </a:endParaRPr>
            </a:p>
          </p:txBody>
        </p:sp>
        <p:sp>
          <p:nvSpPr>
            <p:cNvPr id="94229" name="Text Box 21"/>
            <p:cNvSpPr txBox="1">
              <a:spLocks noChangeArrowheads="1"/>
            </p:cNvSpPr>
            <p:nvPr/>
          </p:nvSpPr>
          <p:spPr bwMode="auto">
            <a:xfrm>
              <a:off x="2432" y="1212"/>
              <a:ext cx="111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mtClean="0">
                  <a:solidFill>
                    <a:srgbClr val="000000"/>
                  </a:solidFill>
                  <a:latin typeface="Verdana" pitchFamily="34" charset="0"/>
                  <a:ea typeface="ＭＳ Ｐゴシック"/>
                </a:rPr>
                <a:t>confined</a:t>
              </a:r>
            </a:p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mtClean="0">
                  <a:solidFill>
                    <a:srgbClr val="000000"/>
                  </a:solidFill>
                  <a:latin typeface="Verdana" pitchFamily="34" charset="0"/>
                  <a:ea typeface="ＭＳ Ｐゴシック"/>
                </a:rPr>
                <a:t>to accelerator</a:t>
              </a:r>
              <a:endParaRPr lang="de-DE" smtClean="0">
                <a:solidFill>
                  <a:srgbClr val="000000"/>
                </a:solidFill>
                <a:latin typeface="Verdana" pitchFamily="34" charset="0"/>
                <a:ea typeface="ＭＳ Ｐゴシック"/>
              </a:endParaRPr>
            </a:p>
          </p:txBody>
        </p:sp>
      </p:grpSp>
      <p:grpSp>
        <p:nvGrpSpPr>
          <p:cNvPr id="4" name="Group 22"/>
          <p:cNvGrpSpPr>
            <a:grpSpLocks/>
          </p:cNvGrpSpPr>
          <p:nvPr/>
        </p:nvGrpSpPr>
        <p:grpSpPr bwMode="auto">
          <a:xfrm>
            <a:off x="4953000" y="2057400"/>
            <a:ext cx="3211513" cy="2309813"/>
            <a:chOff x="3213" y="1576"/>
            <a:chExt cx="2023" cy="1455"/>
          </a:xfrm>
        </p:grpSpPr>
        <p:sp>
          <p:nvSpPr>
            <p:cNvPr id="524311" name="AutoShape 23"/>
            <p:cNvSpPr>
              <a:spLocks noChangeArrowheads="1"/>
            </p:cNvSpPr>
            <p:nvPr/>
          </p:nvSpPr>
          <p:spPr bwMode="auto">
            <a:xfrm>
              <a:off x="3781" y="2044"/>
              <a:ext cx="716" cy="548"/>
            </a:xfrm>
            <a:prstGeom prst="cloudCallout">
              <a:avLst>
                <a:gd name="adj1" fmla="val -43750"/>
                <a:gd name="adj2" fmla="val 70000"/>
              </a:avLst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000000"/>
                </a:solidFill>
                <a:latin typeface="Verdana" pitchFamily="34" charset="0"/>
                <a:ea typeface="ＭＳ Ｐゴシック"/>
              </a:endParaRPr>
            </a:p>
          </p:txBody>
        </p:sp>
        <p:sp>
          <p:nvSpPr>
            <p:cNvPr id="94224" name="Freeform 24"/>
            <p:cNvSpPr>
              <a:spLocks/>
            </p:cNvSpPr>
            <p:nvPr/>
          </p:nvSpPr>
          <p:spPr bwMode="auto">
            <a:xfrm>
              <a:off x="4036" y="1576"/>
              <a:ext cx="1200" cy="1068"/>
            </a:xfrm>
            <a:custGeom>
              <a:avLst/>
              <a:gdLst>
                <a:gd name="T0" fmla="*/ 1877 w 2073"/>
                <a:gd name="T1" fmla="*/ 502 h 1068"/>
                <a:gd name="T2" fmla="*/ 1682 w 2073"/>
                <a:gd name="T3" fmla="*/ 362 h 1068"/>
                <a:gd name="T4" fmla="*/ 1598 w 2073"/>
                <a:gd name="T5" fmla="*/ 325 h 1068"/>
                <a:gd name="T6" fmla="*/ 1635 w 2073"/>
                <a:gd name="T7" fmla="*/ 102 h 1068"/>
                <a:gd name="T8" fmla="*/ 1468 w 2073"/>
                <a:gd name="T9" fmla="*/ 74 h 1068"/>
                <a:gd name="T10" fmla="*/ 1291 w 2073"/>
                <a:gd name="T11" fmla="*/ 46 h 1068"/>
                <a:gd name="T12" fmla="*/ 1366 w 2073"/>
                <a:gd name="T13" fmla="*/ 139 h 1068"/>
                <a:gd name="T14" fmla="*/ 1477 w 2073"/>
                <a:gd name="T15" fmla="*/ 111 h 1068"/>
                <a:gd name="T16" fmla="*/ 1635 w 2073"/>
                <a:gd name="T17" fmla="*/ 83 h 1068"/>
                <a:gd name="T18" fmla="*/ 1719 w 2073"/>
                <a:gd name="T19" fmla="*/ 139 h 1068"/>
                <a:gd name="T20" fmla="*/ 1756 w 2073"/>
                <a:gd name="T21" fmla="*/ 93 h 1068"/>
                <a:gd name="T22" fmla="*/ 1970 w 2073"/>
                <a:gd name="T23" fmla="*/ 74 h 1068"/>
                <a:gd name="T24" fmla="*/ 2007 w 2073"/>
                <a:gd name="T25" fmla="*/ 158 h 1068"/>
                <a:gd name="T26" fmla="*/ 1802 w 2073"/>
                <a:gd name="T27" fmla="*/ 344 h 1068"/>
                <a:gd name="T28" fmla="*/ 1756 w 2073"/>
                <a:gd name="T29" fmla="*/ 520 h 1068"/>
                <a:gd name="T30" fmla="*/ 1988 w 2073"/>
                <a:gd name="T31" fmla="*/ 492 h 1068"/>
                <a:gd name="T32" fmla="*/ 1979 w 2073"/>
                <a:gd name="T33" fmla="*/ 604 h 1068"/>
                <a:gd name="T34" fmla="*/ 1960 w 2073"/>
                <a:gd name="T35" fmla="*/ 780 h 1068"/>
                <a:gd name="T36" fmla="*/ 1988 w 2073"/>
                <a:gd name="T37" fmla="*/ 882 h 1068"/>
                <a:gd name="T38" fmla="*/ 1914 w 2073"/>
                <a:gd name="T39" fmla="*/ 985 h 1068"/>
                <a:gd name="T40" fmla="*/ 1830 w 2073"/>
                <a:gd name="T41" fmla="*/ 1059 h 1068"/>
                <a:gd name="T42" fmla="*/ 1775 w 2073"/>
                <a:gd name="T43" fmla="*/ 1050 h 1068"/>
                <a:gd name="T44" fmla="*/ 1570 w 2073"/>
                <a:gd name="T45" fmla="*/ 994 h 1068"/>
                <a:gd name="T46" fmla="*/ 1152 w 2073"/>
                <a:gd name="T47" fmla="*/ 817 h 1068"/>
                <a:gd name="T48" fmla="*/ 1180 w 2073"/>
                <a:gd name="T49" fmla="*/ 725 h 1068"/>
                <a:gd name="T50" fmla="*/ 1143 w 2073"/>
                <a:gd name="T51" fmla="*/ 687 h 1068"/>
                <a:gd name="T52" fmla="*/ 920 w 2073"/>
                <a:gd name="T53" fmla="*/ 567 h 1068"/>
                <a:gd name="T54" fmla="*/ 632 w 2073"/>
                <a:gd name="T55" fmla="*/ 641 h 1068"/>
                <a:gd name="T56" fmla="*/ 465 w 2073"/>
                <a:gd name="T57" fmla="*/ 539 h 1068"/>
                <a:gd name="T58" fmla="*/ 511 w 2073"/>
                <a:gd name="T59" fmla="*/ 409 h 1068"/>
                <a:gd name="T60" fmla="*/ 390 w 2073"/>
                <a:gd name="T61" fmla="*/ 158 h 1068"/>
                <a:gd name="T62" fmla="*/ 297 w 2073"/>
                <a:gd name="T63" fmla="*/ 167 h 1068"/>
                <a:gd name="T64" fmla="*/ 242 w 2073"/>
                <a:gd name="T65" fmla="*/ 241 h 1068"/>
                <a:gd name="T66" fmla="*/ 167 w 2073"/>
                <a:gd name="T67" fmla="*/ 381 h 1068"/>
                <a:gd name="T68" fmla="*/ 167 w 2073"/>
                <a:gd name="T69" fmla="*/ 464 h 1068"/>
                <a:gd name="T70" fmla="*/ 37 w 2073"/>
                <a:gd name="T71" fmla="*/ 613 h 106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073"/>
                <a:gd name="T109" fmla="*/ 0 h 1068"/>
                <a:gd name="T110" fmla="*/ 2073 w 2073"/>
                <a:gd name="T111" fmla="*/ 1068 h 106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073" h="1068">
                  <a:moveTo>
                    <a:pt x="1709" y="539"/>
                  </a:moveTo>
                  <a:cubicBezTo>
                    <a:pt x="1771" y="528"/>
                    <a:pt x="1818" y="516"/>
                    <a:pt x="1877" y="502"/>
                  </a:cubicBezTo>
                  <a:cubicBezTo>
                    <a:pt x="1902" y="425"/>
                    <a:pt x="1901" y="382"/>
                    <a:pt x="1812" y="353"/>
                  </a:cubicBezTo>
                  <a:cubicBezTo>
                    <a:pt x="1759" y="363"/>
                    <a:pt x="1737" y="375"/>
                    <a:pt x="1682" y="362"/>
                  </a:cubicBezTo>
                  <a:cubicBezTo>
                    <a:pt x="1663" y="357"/>
                    <a:pt x="1626" y="344"/>
                    <a:pt x="1626" y="344"/>
                  </a:cubicBezTo>
                  <a:cubicBezTo>
                    <a:pt x="1617" y="338"/>
                    <a:pt x="1606" y="333"/>
                    <a:pt x="1598" y="325"/>
                  </a:cubicBezTo>
                  <a:cubicBezTo>
                    <a:pt x="1524" y="251"/>
                    <a:pt x="1651" y="236"/>
                    <a:pt x="1691" y="223"/>
                  </a:cubicBezTo>
                  <a:cubicBezTo>
                    <a:pt x="1710" y="164"/>
                    <a:pt x="1694" y="121"/>
                    <a:pt x="1635" y="102"/>
                  </a:cubicBezTo>
                  <a:cubicBezTo>
                    <a:pt x="1604" y="112"/>
                    <a:pt x="1580" y="121"/>
                    <a:pt x="1552" y="139"/>
                  </a:cubicBezTo>
                  <a:cubicBezTo>
                    <a:pt x="1521" y="119"/>
                    <a:pt x="1498" y="94"/>
                    <a:pt x="1468" y="74"/>
                  </a:cubicBezTo>
                  <a:cubicBezTo>
                    <a:pt x="1442" y="35"/>
                    <a:pt x="1409" y="14"/>
                    <a:pt x="1366" y="0"/>
                  </a:cubicBezTo>
                  <a:cubicBezTo>
                    <a:pt x="1299" y="21"/>
                    <a:pt x="1321" y="2"/>
                    <a:pt x="1291" y="46"/>
                  </a:cubicBezTo>
                  <a:cubicBezTo>
                    <a:pt x="1293" y="53"/>
                    <a:pt x="1305" y="117"/>
                    <a:pt x="1310" y="121"/>
                  </a:cubicBezTo>
                  <a:cubicBezTo>
                    <a:pt x="1326" y="132"/>
                    <a:pt x="1366" y="139"/>
                    <a:pt x="1366" y="139"/>
                  </a:cubicBezTo>
                  <a:cubicBezTo>
                    <a:pt x="1394" y="136"/>
                    <a:pt x="1422" y="137"/>
                    <a:pt x="1449" y="130"/>
                  </a:cubicBezTo>
                  <a:cubicBezTo>
                    <a:pt x="1460" y="127"/>
                    <a:pt x="1467" y="116"/>
                    <a:pt x="1477" y="111"/>
                  </a:cubicBezTo>
                  <a:cubicBezTo>
                    <a:pt x="1495" y="103"/>
                    <a:pt x="1533" y="93"/>
                    <a:pt x="1533" y="93"/>
                  </a:cubicBezTo>
                  <a:cubicBezTo>
                    <a:pt x="1573" y="66"/>
                    <a:pt x="1569" y="59"/>
                    <a:pt x="1635" y="83"/>
                  </a:cubicBezTo>
                  <a:cubicBezTo>
                    <a:pt x="1656" y="91"/>
                    <a:pt x="1672" y="108"/>
                    <a:pt x="1691" y="121"/>
                  </a:cubicBezTo>
                  <a:cubicBezTo>
                    <a:pt x="1700" y="127"/>
                    <a:pt x="1719" y="139"/>
                    <a:pt x="1719" y="139"/>
                  </a:cubicBezTo>
                  <a:cubicBezTo>
                    <a:pt x="1728" y="133"/>
                    <a:pt x="1740" y="130"/>
                    <a:pt x="1747" y="121"/>
                  </a:cubicBezTo>
                  <a:cubicBezTo>
                    <a:pt x="1753" y="113"/>
                    <a:pt x="1748" y="99"/>
                    <a:pt x="1756" y="93"/>
                  </a:cubicBezTo>
                  <a:cubicBezTo>
                    <a:pt x="1772" y="81"/>
                    <a:pt x="1812" y="74"/>
                    <a:pt x="1812" y="74"/>
                  </a:cubicBezTo>
                  <a:cubicBezTo>
                    <a:pt x="1854" y="9"/>
                    <a:pt x="1915" y="39"/>
                    <a:pt x="1970" y="74"/>
                  </a:cubicBezTo>
                  <a:cubicBezTo>
                    <a:pt x="1976" y="83"/>
                    <a:pt x="1984" y="92"/>
                    <a:pt x="1988" y="102"/>
                  </a:cubicBezTo>
                  <a:cubicBezTo>
                    <a:pt x="1996" y="120"/>
                    <a:pt x="2007" y="158"/>
                    <a:pt x="2007" y="158"/>
                  </a:cubicBezTo>
                  <a:cubicBezTo>
                    <a:pt x="1984" y="245"/>
                    <a:pt x="1922" y="228"/>
                    <a:pt x="1858" y="269"/>
                  </a:cubicBezTo>
                  <a:cubicBezTo>
                    <a:pt x="1834" y="306"/>
                    <a:pt x="1839" y="319"/>
                    <a:pt x="1802" y="344"/>
                  </a:cubicBezTo>
                  <a:cubicBezTo>
                    <a:pt x="1790" y="381"/>
                    <a:pt x="1773" y="387"/>
                    <a:pt x="1737" y="399"/>
                  </a:cubicBezTo>
                  <a:cubicBezTo>
                    <a:pt x="1679" y="439"/>
                    <a:pt x="1691" y="499"/>
                    <a:pt x="1756" y="520"/>
                  </a:cubicBezTo>
                  <a:cubicBezTo>
                    <a:pt x="1805" y="553"/>
                    <a:pt x="1814" y="548"/>
                    <a:pt x="1877" y="539"/>
                  </a:cubicBezTo>
                  <a:cubicBezTo>
                    <a:pt x="1917" y="525"/>
                    <a:pt x="1949" y="506"/>
                    <a:pt x="1988" y="492"/>
                  </a:cubicBezTo>
                  <a:cubicBezTo>
                    <a:pt x="2014" y="509"/>
                    <a:pt x="2073" y="523"/>
                    <a:pt x="2035" y="567"/>
                  </a:cubicBezTo>
                  <a:cubicBezTo>
                    <a:pt x="2020" y="584"/>
                    <a:pt x="1998" y="592"/>
                    <a:pt x="1979" y="604"/>
                  </a:cubicBezTo>
                  <a:cubicBezTo>
                    <a:pt x="1970" y="610"/>
                    <a:pt x="1951" y="622"/>
                    <a:pt x="1951" y="622"/>
                  </a:cubicBezTo>
                  <a:cubicBezTo>
                    <a:pt x="1925" y="699"/>
                    <a:pt x="1933" y="698"/>
                    <a:pt x="1960" y="780"/>
                  </a:cubicBezTo>
                  <a:cubicBezTo>
                    <a:pt x="1967" y="801"/>
                    <a:pt x="1997" y="836"/>
                    <a:pt x="1997" y="836"/>
                  </a:cubicBezTo>
                  <a:cubicBezTo>
                    <a:pt x="1994" y="851"/>
                    <a:pt x="1994" y="868"/>
                    <a:pt x="1988" y="882"/>
                  </a:cubicBezTo>
                  <a:cubicBezTo>
                    <a:pt x="1979" y="902"/>
                    <a:pt x="1951" y="938"/>
                    <a:pt x="1951" y="938"/>
                  </a:cubicBezTo>
                  <a:cubicBezTo>
                    <a:pt x="1928" y="1008"/>
                    <a:pt x="1962" y="924"/>
                    <a:pt x="1914" y="985"/>
                  </a:cubicBezTo>
                  <a:cubicBezTo>
                    <a:pt x="1894" y="1010"/>
                    <a:pt x="1919" y="1020"/>
                    <a:pt x="1886" y="1040"/>
                  </a:cubicBezTo>
                  <a:cubicBezTo>
                    <a:pt x="1869" y="1050"/>
                    <a:pt x="1849" y="1053"/>
                    <a:pt x="1830" y="1059"/>
                  </a:cubicBezTo>
                  <a:cubicBezTo>
                    <a:pt x="1821" y="1062"/>
                    <a:pt x="1802" y="1068"/>
                    <a:pt x="1802" y="1068"/>
                  </a:cubicBezTo>
                  <a:cubicBezTo>
                    <a:pt x="1793" y="1062"/>
                    <a:pt x="1783" y="1058"/>
                    <a:pt x="1775" y="1050"/>
                  </a:cubicBezTo>
                  <a:cubicBezTo>
                    <a:pt x="1767" y="1042"/>
                    <a:pt x="1765" y="1029"/>
                    <a:pt x="1756" y="1022"/>
                  </a:cubicBezTo>
                  <a:cubicBezTo>
                    <a:pt x="1718" y="992"/>
                    <a:pt x="1583" y="995"/>
                    <a:pt x="1570" y="994"/>
                  </a:cubicBezTo>
                  <a:cubicBezTo>
                    <a:pt x="1518" y="959"/>
                    <a:pt x="1534" y="892"/>
                    <a:pt x="1477" y="855"/>
                  </a:cubicBezTo>
                  <a:cubicBezTo>
                    <a:pt x="1409" y="810"/>
                    <a:pt x="1240" y="826"/>
                    <a:pt x="1152" y="817"/>
                  </a:cubicBezTo>
                  <a:cubicBezTo>
                    <a:pt x="1155" y="805"/>
                    <a:pt x="1157" y="792"/>
                    <a:pt x="1161" y="780"/>
                  </a:cubicBezTo>
                  <a:cubicBezTo>
                    <a:pt x="1167" y="761"/>
                    <a:pt x="1180" y="725"/>
                    <a:pt x="1180" y="725"/>
                  </a:cubicBezTo>
                  <a:cubicBezTo>
                    <a:pt x="1177" y="716"/>
                    <a:pt x="1178" y="704"/>
                    <a:pt x="1171" y="697"/>
                  </a:cubicBezTo>
                  <a:cubicBezTo>
                    <a:pt x="1164" y="690"/>
                    <a:pt x="1152" y="691"/>
                    <a:pt x="1143" y="687"/>
                  </a:cubicBezTo>
                  <a:cubicBezTo>
                    <a:pt x="1106" y="668"/>
                    <a:pt x="1071" y="645"/>
                    <a:pt x="1031" y="632"/>
                  </a:cubicBezTo>
                  <a:cubicBezTo>
                    <a:pt x="992" y="605"/>
                    <a:pt x="963" y="581"/>
                    <a:pt x="920" y="567"/>
                  </a:cubicBezTo>
                  <a:cubicBezTo>
                    <a:pt x="861" y="527"/>
                    <a:pt x="829" y="567"/>
                    <a:pt x="771" y="585"/>
                  </a:cubicBezTo>
                  <a:cubicBezTo>
                    <a:pt x="717" y="621"/>
                    <a:pt x="694" y="626"/>
                    <a:pt x="632" y="641"/>
                  </a:cubicBezTo>
                  <a:cubicBezTo>
                    <a:pt x="587" y="630"/>
                    <a:pt x="554" y="609"/>
                    <a:pt x="511" y="594"/>
                  </a:cubicBezTo>
                  <a:cubicBezTo>
                    <a:pt x="501" y="584"/>
                    <a:pt x="468" y="557"/>
                    <a:pt x="465" y="539"/>
                  </a:cubicBezTo>
                  <a:cubicBezTo>
                    <a:pt x="463" y="529"/>
                    <a:pt x="472" y="521"/>
                    <a:pt x="474" y="511"/>
                  </a:cubicBezTo>
                  <a:cubicBezTo>
                    <a:pt x="485" y="467"/>
                    <a:pt x="486" y="446"/>
                    <a:pt x="511" y="409"/>
                  </a:cubicBezTo>
                  <a:cubicBezTo>
                    <a:pt x="531" y="347"/>
                    <a:pt x="537" y="238"/>
                    <a:pt x="474" y="195"/>
                  </a:cubicBezTo>
                  <a:cubicBezTo>
                    <a:pt x="430" y="165"/>
                    <a:pt x="457" y="179"/>
                    <a:pt x="390" y="158"/>
                  </a:cubicBezTo>
                  <a:cubicBezTo>
                    <a:pt x="381" y="155"/>
                    <a:pt x="362" y="149"/>
                    <a:pt x="362" y="149"/>
                  </a:cubicBezTo>
                  <a:cubicBezTo>
                    <a:pt x="360" y="149"/>
                    <a:pt x="303" y="163"/>
                    <a:pt x="297" y="167"/>
                  </a:cubicBezTo>
                  <a:cubicBezTo>
                    <a:pt x="259" y="197"/>
                    <a:pt x="296" y="190"/>
                    <a:pt x="269" y="223"/>
                  </a:cubicBezTo>
                  <a:cubicBezTo>
                    <a:pt x="262" y="231"/>
                    <a:pt x="251" y="235"/>
                    <a:pt x="242" y="241"/>
                  </a:cubicBezTo>
                  <a:cubicBezTo>
                    <a:pt x="225" y="288"/>
                    <a:pt x="212" y="317"/>
                    <a:pt x="177" y="353"/>
                  </a:cubicBezTo>
                  <a:cubicBezTo>
                    <a:pt x="174" y="362"/>
                    <a:pt x="171" y="372"/>
                    <a:pt x="167" y="381"/>
                  </a:cubicBezTo>
                  <a:cubicBezTo>
                    <a:pt x="162" y="391"/>
                    <a:pt x="149" y="398"/>
                    <a:pt x="149" y="409"/>
                  </a:cubicBezTo>
                  <a:cubicBezTo>
                    <a:pt x="149" y="428"/>
                    <a:pt x="167" y="464"/>
                    <a:pt x="167" y="464"/>
                  </a:cubicBezTo>
                  <a:cubicBezTo>
                    <a:pt x="149" y="560"/>
                    <a:pt x="176" y="476"/>
                    <a:pt x="130" y="529"/>
                  </a:cubicBezTo>
                  <a:cubicBezTo>
                    <a:pt x="80" y="586"/>
                    <a:pt x="110" y="590"/>
                    <a:pt x="37" y="613"/>
                  </a:cubicBezTo>
                  <a:cubicBezTo>
                    <a:pt x="7" y="634"/>
                    <a:pt x="20" y="632"/>
                    <a:pt x="0" y="632"/>
                  </a:cubicBezTo>
                </a:path>
              </a:pathLst>
            </a:custGeom>
            <a:noFill/>
            <a:ln w="38100" cmpd="sng">
              <a:solidFill>
                <a:schemeClr val="folHlink"/>
              </a:solidFill>
              <a:round/>
              <a:headEnd type="none" w="med" len="med"/>
              <a:tailEnd type="triangle" w="med" len="med"/>
            </a:ln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4000" smtClean="0">
                <a:solidFill>
                  <a:srgbClr val="000000"/>
                </a:solidFill>
                <a:latin typeface="Arial" charset="0"/>
                <a:ea typeface="ＭＳ Ｐゴシック"/>
              </a:endParaRPr>
            </a:p>
          </p:txBody>
        </p:sp>
        <p:sp>
          <p:nvSpPr>
            <p:cNvPr id="94225" name="Line 25"/>
            <p:cNvSpPr>
              <a:spLocks noChangeShapeType="1"/>
            </p:cNvSpPr>
            <p:nvPr/>
          </p:nvSpPr>
          <p:spPr bwMode="auto">
            <a:xfrm>
              <a:off x="4074" y="2242"/>
              <a:ext cx="399" cy="789"/>
            </a:xfrm>
            <a:prstGeom prst="line">
              <a:avLst/>
            </a:prstGeom>
            <a:noFill/>
            <a:ln w="38100">
              <a:solidFill>
                <a:srgbClr val="FFCF0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4000" smtClean="0">
                <a:solidFill>
                  <a:srgbClr val="000000"/>
                </a:solidFill>
                <a:latin typeface="Arial" charset="0"/>
                <a:ea typeface="ＭＳ Ｐゴシック"/>
              </a:endParaRPr>
            </a:p>
          </p:txBody>
        </p:sp>
        <p:sp>
          <p:nvSpPr>
            <p:cNvPr id="94226" name="Text Box 26"/>
            <p:cNvSpPr txBox="1">
              <a:spLocks noChangeArrowheads="1"/>
            </p:cNvSpPr>
            <p:nvPr/>
          </p:nvSpPr>
          <p:spPr bwMode="auto">
            <a:xfrm>
              <a:off x="3213" y="2568"/>
              <a:ext cx="1291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mtClean="0">
                  <a:solidFill>
                    <a:srgbClr val="000000"/>
                  </a:solidFill>
                  <a:latin typeface="Verdana" pitchFamily="34" charset="0"/>
                  <a:ea typeface="ＭＳ Ｐゴシック"/>
                </a:rPr>
                <a:t>Target</a:t>
              </a:r>
            </a:p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mtClean="0">
                  <a:solidFill>
                    <a:srgbClr val="000000"/>
                  </a:solidFill>
                  <a:latin typeface="Verdana" pitchFamily="34" charset="0"/>
                  <a:ea typeface="ＭＳ Ｐゴシック"/>
                </a:rPr>
                <a:t>near accelerator</a:t>
              </a:r>
              <a:endParaRPr lang="de-DE" smtClean="0">
                <a:solidFill>
                  <a:srgbClr val="000000"/>
                </a:solidFill>
                <a:latin typeface="Verdana" pitchFamily="34" charset="0"/>
                <a:ea typeface="ＭＳ Ｐゴシック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285148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8066" name="Object 2"/>
          <p:cNvGraphicFramePr>
            <a:graphicFrameLocks noChangeAspect="1"/>
          </p:cNvGraphicFramePr>
          <p:nvPr/>
        </p:nvGraphicFramePr>
        <p:xfrm>
          <a:off x="0" y="0"/>
          <a:ext cx="9144000" cy="686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59" r:id="rId4" imgW="12215873" imgH="9168254" progId="">
                  <p:embed/>
                </p:oleObj>
              </mc:Choice>
              <mc:Fallback>
                <p:oleObj r:id="rId4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6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067" name="Object 3"/>
          <p:cNvGraphicFramePr>
            <a:graphicFrameLocks noChangeAspect="1"/>
          </p:cNvGraphicFramePr>
          <p:nvPr/>
        </p:nvGraphicFramePr>
        <p:xfrm>
          <a:off x="304800" y="954088"/>
          <a:ext cx="7750175" cy="1928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60" name="Equation" r:id="rId6" imgW="2857320" imgH="711000" progId="Equation.3">
                  <p:embed/>
                </p:oleObj>
              </mc:Choice>
              <mc:Fallback>
                <p:oleObj name="Equation" r:id="rId6" imgW="2857320" imgH="711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954088"/>
                        <a:ext cx="7750175" cy="1928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8068" name="Object 4"/>
          <p:cNvGraphicFramePr>
            <a:graphicFrameLocks noChangeAspect="1"/>
          </p:cNvGraphicFramePr>
          <p:nvPr/>
        </p:nvGraphicFramePr>
        <p:xfrm>
          <a:off x="392113" y="4876800"/>
          <a:ext cx="7075487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61" name="Equation" r:id="rId8" imgW="2679480" imgH="228600" progId="Equation.3">
                  <p:embed/>
                </p:oleObj>
              </mc:Choice>
              <mc:Fallback>
                <p:oleObj name="Equation" r:id="rId8" imgW="267948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2113" y="4876800"/>
                        <a:ext cx="7075487" cy="60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8070" name="Rectangle 5"/>
          <p:cNvSpPr>
            <a:spLocks noChangeArrowheads="1"/>
          </p:cNvSpPr>
          <p:nvPr/>
        </p:nvSpPr>
        <p:spPr bwMode="auto">
          <a:xfrm>
            <a:off x="228600" y="6019800"/>
            <a:ext cx="8763000" cy="76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graphicFrame>
        <p:nvGraphicFramePr>
          <p:cNvPr id="88069" name="Object 6"/>
          <p:cNvGraphicFramePr>
            <a:graphicFrameLocks noChangeAspect="1"/>
          </p:cNvGraphicFramePr>
          <p:nvPr/>
        </p:nvGraphicFramePr>
        <p:xfrm>
          <a:off x="381000" y="3144838"/>
          <a:ext cx="8610600" cy="1350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62" name="Equation" r:id="rId10" imgW="3085920" imgH="482400" progId="Equation.3">
                  <p:embed/>
                </p:oleObj>
              </mc:Choice>
              <mc:Fallback>
                <p:oleObj name="Equation" r:id="rId10" imgW="3085920" imgH="482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3144838"/>
                        <a:ext cx="8610600" cy="1350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8071" name="Text Box 7"/>
          <p:cNvSpPr txBox="1">
            <a:spLocks noChangeArrowheads="1"/>
          </p:cNvSpPr>
          <p:nvPr/>
        </p:nvSpPr>
        <p:spPr bwMode="auto">
          <a:xfrm>
            <a:off x="304800" y="6049963"/>
            <a:ext cx="94488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i="1">
                <a:solidFill>
                  <a:srgbClr val="000000"/>
                </a:solidFill>
                <a:cs typeface="ＭＳ Ｐゴシック" charset="0"/>
              </a:rPr>
              <a:t>1 solar mass (10</a:t>
            </a:r>
            <a:r>
              <a:rPr lang="en-US" sz="2400" b="1" i="1" baseline="30000">
                <a:solidFill>
                  <a:srgbClr val="000000"/>
                </a:solidFill>
                <a:cs typeface="ＭＳ Ｐゴシック" charset="0"/>
              </a:rPr>
              <a:t>53</a:t>
            </a:r>
            <a:r>
              <a:rPr lang="en-US" sz="2400" b="1" i="1">
                <a:solidFill>
                  <a:srgbClr val="000000"/>
                </a:solidFill>
                <a:cs typeface="ＭＳ Ｐゴシック" charset="0"/>
              </a:rPr>
              <a:t> erg) x 0.01 (lost to </a:t>
            </a:r>
            <a:r>
              <a:rPr lang="en-US" sz="3200" b="1" i="1">
                <a:solidFill>
                  <a:srgbClr val="000000"/>
                </a:solidFill>
                <a:latin typeface="Symbol" charset="0"/>
                <a:cs typeface="ＭＳ Ｐゴシック" charset="0"/>
              </a:rPr>
              <a:t>n</a:t>
            </a:r>
            <a:r>
              <a:rPr lang="ja-JP" altLang="en-US" sz="2400" b="1" i="1">
                <a:solidFill>
                  <a:srgbClr val="000000"/>
                </a:solidFill>
                <a:cs typeface="ＭＳ Ｐゴシック" charset="0"/>
              </a:rPr>
              <a:t>’</a:t>
            </a:r>
            <a:r>
              <a:rPr lang="en-US" sz="2400" b="1" i="1">
                <a:solidFill>
                  <a:srgbClr val="000000"/>
                </a:solidFill>
                <a:cs typeface="ＭＳ Ｐゴシック" charset="0"/>
              </a:rPr>
              <a:t>s) x 0.1 </a:t>
            </a:r>
            <a:r>
              <a:rPr lang="en-US" sz="2800" b="1" i="1">
                <a:solidFill>
                  <a:srgbClr val="000000"/>
                </a:solidFill>
                <a:cs typeface="ＭＳ Ｐゴシック" charset="0"/>
              </a:rPr>
              <a:t>efficiency</a:t>
            </a:r>
          </a:p>
        </p:txBody>
      </p:sp>
      <p:sp>
        <p:nvSpPr>
          <p:cNvPr id="88072" name="Text Box 8"/>
          <p:cNvSpPr txBox="1">
            <a:spLocks noChangeArrowheads="1"/>
          </p:cNvSpPr>
          <p:nvPr/>
        </p:nvSpPr>
        <p:spPr bwMode="auto">
          <a:xfrm>
            <a:off x="257175" y="93663"/>
            <a:ext cx="771842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200">
                <a:solidFill>
                  <a:srgbClr val="000000"/>
                </a:solidFill>
                <a:cs typeface="ＭＳ Ｐゴシック" charset="0"/>
              </a:rPr>
              <a:t>Steady state cosmic ray flux in the Galaxy</a:t>
            </a:r>
          </a:p>
        </p:txBody>
      </p:sp>
      <p:sp>
        <p:nvSpPr>
          <p:cNvPr id="88073" name="Oval 9"/>
          <p:cNvSpPr>
            <a:spLocks noChangeArrowheads="1"/>
          </p:cNvSpPr>
          <p:nvPr/>
        </p:nvSpPr>
        <p:spPr bwMode="auto">
          <a:xfrm>
            <a:off x="6858000" y="3048000"/>
            <a:ext cx="2286000" cy="914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88074" name="Oval 10"/>
          <p:cNvSpPr>
            <a:spLocks noChangeArrowheads="1"/>
          </p:cNvSpPr>
          <p:nvPr/>
        </p:nvSpPr>
        <p:spPr bwMode="auto">
          <a:xfrm>
            <a:off x="5257800" y="4724400"/>
            <a:ext cx="2286000" cy="914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821367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7282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0" y="0"/>
          <a:ext cx="9144000" cy="686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57" r:id="rId4" imgW="12215873" imgH="9168254" progId="">
                  <p:embed/>
                </p:oleObj>
              </mc:Choice>
              <mc:Fallback>
                <p:oleObj r:id="rId4" imgW="12215873" imgH="9168254" progId="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6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728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77724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>
                <a:solidFill>
                  <a:schemeClr val="bg1"/>
                </a:solidFill>
                <a:latin typeface="Symbol" charset="0"/>
                <a:cs typeface="Arial" charset="0"/>
                <a:sym typeface="Symbol" charset="0"/>
              </a:rPr>
              <a:t></a:t>
            </a:r>
            <a:r>
              <a:rPr lang="en-US" sz="4000">
                <a:solidFill>
                  <a:schemeClr val="bg1"/>
                </a:solidFill>
                <a:latin typeface="Symbol" charset="0"/>
                <a:cs typeface="Arial" charset="0"/>
                <a:sym typeface="Symbol" charset="0"/>
              </a:rPr>
              <a:t></a:t>
            </a:r>
            <a:r>
              <a:rPr lang="en-US" sz="4000">
                <a:solidFill>
                  <a:schemeClr val="bg1"/>
                </a:solidFill>
                <a:latin typeface="Comic Sans MS" charset="0"/>
                <a:cs typeface="Arial" charset="0"/>
              </a:rPr>
              <a:t> </a:t>
            </a:r>
            <a:r>
              <a:rPr lang="en-US" sz="3200" i="1">
                <a:solidFill>
                  <a:schemeClr val="bg1"/>
                </a:solidFill>
                <a:latin typeface="Arial" charset="0"/>
                <a:cs typeface="Arial" charset="0"/>
              </a:rPr>
              <a:t>flux of galactic cosmic rays</a:t>
            </a:r>
          </a:p>
        </p:txBody>
      </p:sp>
      <p:graphicFrame>
        <p:nvGraphicFramePr>
          <p:cNvPr id="97284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0780612"/>
              </p:ext>
            </p:extLst>
          </p:nvPr>
        </p:nvGraphicFramePr>
        <p:xfrm>
          <a:off x="1385888" y="2954338"/>
          <a:ext cx="6407150" cy="210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58" name="Equation" r:id="rId6" imgW="2590800" imgH="850900" progId="Equation.3">
                  <p:embed/>
                </p:oleObj>
              </mc:Choice>
              <mc:Fallback>
                <p:oleObj name="Equation" r:id="rId6" imgW="2590800" imgH="850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5888" y="2954338"/>
                        <a:ext cx="6407150" cy="2103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7287" name="Text Box 7"/>
          <p:cNvSpPr txBox="1">
            <a:spLocks noChangeArrowheads="1"/>
          </p:cNvSpPr>
          <p:nvPr/>
        </p:nvSpPr>
        <p:spPr bwMode="auto">
          <a:xfrm>
            <a:off x="-304800" y="1438448"/>
            <a:ext cx="9774238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800" i="1" dirty="0">
                <a:solidFill>
                  <a:srgbClr val="000000"/>
                </a:solidFill>
                <a:cs typeface="Arial" charset="0"/>
              </a:rPr>
              <a:t>a SNR at d = 1 </a:t>
            </a:r>
            <a:r>
              <a:rPr lang="en-US" sz="2800" i="1" dirty="0" err="1">
                <a:solidFill>
                  <a:srgbClr val="000000"/>
                </a:solidFill>
                <a:cs typeface="Arial" charset="0"/>
              </a:rPr>
              <a:t>kpc</a:t>
            </a:r>
            <a:r>
              <a:rPr lang="en-US" sz="2800" i="1" dirty="0">
                <a:solidFill>
                  <a:srgbClr val="000000"/>
                </a:solidFill>
                <a:cs typeface="Arial" charset="0"/>
              </a:rPr>
              <a:t> transferring W = 10</a:t>
            </a:r>
            <a:r>
              <a:rPr lang="en-US" sz="2800" i="1" baseline="50000" dirty="0">
                <a:solidFill>
                  <a:srgbClr val="000000"/>
                </a:solidFill>
                <a:cs typeface="Arial" charset="0"/>
              </a:rPr>
              <a:t>50 </a:t>
            </a:r>
            <a:r>
              <a:rPr lang="en-US" sz="2800" i="1" dirty="0">
                <a:solidFill>
                  <a:srgbClr val="000000"/>
                </a:solidFill>
                <a:cs typeface="Arial" charset="0"/>
              </a:rPr>
              <a:t>erg to cosmic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800" i="1" dirty="0">
                <a:solidFill>
                  <a:srgbClr val="000000"/>
                </a:solidFill>
                <a:cs typeface="Arial" charset="0"/>
              </a:rPr>
              <a:t>rays interacting with interstellar gas (or molecular clouds) with density n &gt; 1 cm</a:t>
            </a:r>
            <a:r>
              <a:rPr lang="en-US" sz="2800" i="1" baseline="50000" dirty="0">
                <a:solidFill>
                  <a:srgbClr val="000000"/>
                </a:solidFill>
                <a:cs typeface="Arial" charset="0"/>
              </a:rPr>
              <a:t>-3 </a:t>
            </a:r>
            <a:r>
              <a:rPr lang="en-US" sz="2800" i="1" dirty="0">
                <a:solidFill>
                  <a:srgbClr val="000000"/>
                </a:solidFill>
                <a:cs typeface="Arial" charset="0"/>
              </a:rPr>
              <a:t>produces a gamma-ray flux of</a:t>
            </a:r>
            <a:endParaRPr lang="en-US" sz="2800" i="1" baseline="500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97286" name="Text Box 6"/>
          <p:cNvSpPr txBox="1">
            <a:spLocks noChangeArrowheads="1"/>
          </p:cNvSpPr>
          <p:nvPr/>
        </p:nvSpPr>
        <p:spPr bwMode="auto">
          <a:xfrm>
            <a:off x="5718175" y="5546725"/>
            <a:ext cx="3273425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FFFFFF"/>
                </a:solidFill>
                <a:latin typeface="Comic Sans MS" charset="0"/>
                <a:cs typeface="Arial" charset="0"/>
              </a:rPr>
              <a:t>Milagro sources ?</a:t>
            </a:r>
            <a:r>
              <a:rPr lang="en-US" sz="2400">
                <a:solidFill>
                  <a:srgbClr val="FFFFFF"/>
                </a:solidFill>
                <a:cs typeface="Arial" charset="0"/>
              </a:rPr>
              <a:t> 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FFFFFF"/>
                </a:solidFill>
                <a:latin typeface="Comic Sans MS" charset="0"/>
                <a:cs typeface="Arial" charset="0"/>
              </a:rPr>
              <a:t>RX J1713.7-3946?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530440" name="Text Box 8"/>
          <p:cNvSpPr txBox="1">
            <a:spLocks noChangeArrowheads="1"/>
          </p:cNvSpPr>
          <p:nvPr/>
        </p:nvSpPr>
        <p:spPr bwMode="auto">
          <a:xfrm>
            <a:off x="341313" y="5602288"/>
            <a:ext cx="46863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i="1">
                <a:solidFill>
                  <a:srgbClr val="000000"/>
                </a:solidFill>
                <a:cs typeface="Arial" charset="0"/>
              </a:rPr>
              <a:t>should be observed by present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i="1">
                <a:solidFill>
                  <a:srgbClr val="000000"/>
                </a:solidFill>
                <a:cs typeface="Arial" charset="0"/>
              </a:rPr>
              <a:t>TeV gamma-ray telescopes</a:t>
            </a:r>
          </a:p>
        </p:txBody>
      </p:sp>
      <p:sp>
        <p:nvSpPr>
          <p:cNvPr id="530441" name="Rectangle 9"/>
          <p:cNvSpPr>
            <a:spLocks noChangeArrowheads="1"/>
          </p:cNvSpPr>
          <p:nvPr/>
        </p:nvSpPr>
        <p:spPr bwMode="auto">
          <a:xfrm>
            <a:off x="228600" y="5638800"/>
            <a:ext cx="4876800" cy="76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04934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30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530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0440" grpId="0"/>
      <p:bldP spid="53044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8306" name="Object 2"/>
          <p:cNvGraphicFramePr>
            <a:graphicFrameLocks noChangeAspect="1"/>
          </p:cNvGraphicFramePr>
          <p:nvPr/>
        </p:nvGraphicFramePr>
        <p:xfrm>
          <a:off x="0" y="0"/>
          <a:ext cx="9144000" cy="686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33" r:id="rId4" imgW="12215873" imgH="9168254" progId="">
                  <p:embed/>
                </p:oleObj>
              </mc:Choice>
              <mc:Fallback>
                <p:oleObj r:id="rId4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6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8307" name="Object 3"/>
          <p:cNvGraphicFramePr>
            <a:graphicFrameLocks noChangeAspect="1"/>
          </p:cNvGraphicFramePr>
          <p:nvPr/>
        </p:nvGraphicFramePr>
        <p:xfrm>
          <a:off x="731838" y="1855788"/>
          <a:ext cx="7681912" cy="3859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34" name="Equation" r:id="rId6" imgW="2831760" imgH="1422360" progId="Equation.3">
                  <p:embed/>
                </p:oleObj>
              </mc:Choice>
              <mc:Fallback>
                <p:oleObj name="Equation" r:id="rId6" imgW="2831760" imgH="1422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1838" y="1855788"/>
                        <a:ext cx="7681912" cy="3859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8308" name="Object 4"/>
          <p:cNvGraphicFramePr>
            <a:graphicFrameLocks noChangeAspect="1"/>
          </p:cNvGraphicFramePr>
          <p:nvPr/>
        </p:nvGraphicFramePr>
        <p:xfrm>
          <a:off x="3009900" y="6018213"/>
          <a:ext cx="1790700" cy="611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35" name="Equation" r:id="rId8" imgW="596880" imgH="203040" progId="Equation.3">
                  <p:embed/>
                </p:oleObj>
              </mc:Choice>
              <mc:Fallback>
                <p:oleObj name="Equation" r:id="rId8" imgW="5968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9900" y="6018213"/>
                        <a:ext cx="1790700" cy="611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8309" name="Object 5"/>
          <p:cNvGraphicFramePr>
            <a:graphicFrameLocks noChangeAspect="1"/>
          </p:cNvGraphicFramePr>
          <p:nvPr/>
        </p:nvGraphicFramePr>
        <p:xfrm>
          <a:off x="4724400" y="5908675"/>
          <a:ext cx="2049463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36" name="Equation" r:id="rId10" imgW="647640" imgH="228600" progId="Equation.3">
                  <p:embed/>
                </p:oleObj>
              </mc:Choice>
              <mc:Fallback>
                <p:oleObj name="Equation" r:id="rId10" imgW="6476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5908675"/>
                        <a:ext cx="2049463" cy="72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8310" name="Object 6"/>
          <p:cNvGraphicFramePr>
            <a:graphicFrameLocks noChangeAspect="1"/>
          </p:cNvGraphicFramePr>
          <p:nvPr/>
        </p:nvGraphicFramePr>
        <p:xfrm>
          <a:off x="6831013" y="6008688"/>
          <a:ext cx="2160587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37" name="Equation" r:id="rId12" imgW="799920" imgH="228600" progId="Equation.3">
                  <p:embed/>
                </p:oleObj>
              </mc:Choice>
              <mc:Fallback>
                <p:oleObj name="Equation" r:id="rId12" imgW="7999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1013" y="6008688"/>
                        <a:ext cx="2160587" cy="60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8312" name="Rectangle 7"/>
          <p:cNvSpPr>
            <a:spLocks noChangeArrowheads="1"/>
          </p:cNvSpPr>
          <p:nvPr/>
        </p:nvSpPr>
        <p:spPr bwMode="auto">
          <a:xfrm>
            <a:off x="228600" y="5943600"/>
            <a:ext cx="8763000" cy="76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98313" name="Text Box 8"/>
          <p:cNvSpPr txBox="1">
            <a:spLocks noChangeArrowheads="1"/>
          </p:cNvSpPr>
          <p:nvPr/>
        </p:nvSpPr>
        <p:spPr bwMode="auto">
          <a:xfrm>
            <a:off x="381000" y="152400"/>
            <a:ext cx="8305800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800" b="1" i="1">
                <a:solidFill>
                  <a:srgbClr val="000000"/>
                </a:solidFill>
                <a:cs typeface="ＭＳ Ｐゴシック" charset="0"/>
              </a:rPr>
              <a:t>emissivity (TeV </a:t>
            </a:r>
            <a:r>
              <a:rPr lang="en-US" sz="2800" b="1" i="1">
                <a:solidFill>
                  <a:srgbClr val="000000"/>
                </a:solidFill>
              </a:rPr>
              <a:t>per cm</a:t>
            </a:r>
            <a:r>
              <a:rPr lang="en-US" sz="2800" b="1" i="1" baseline="30000">
                <a:solidFill>
                  <a:srgbClr val="000000"/>
                </a:solidFill>
              </a:rPr>
              <a:t>3</a:t>
            </a:r>
            <a:r>
              <a:rPr lang="en-US" sz="2800" b="1" i="1">
                <a:solidFill>
                  <a:srgbClr val="000000"/>
                </a:solidFill>
              </a:rPr>
              <a:t> per second) in</a:t>
            </a:r>
            <a:r>
              <a:rPr lang="en-US" sz="2800">
                <a:solidFill>
                  <a:srgbClr val="000000"/>
                </a:solidFill>
              </a:rPr>
              <a:t> </a:t>
            </a:r>
            <a:r>
              <a:rPr lang="en-US" sz="2800" b="1" i="1">
                <a:solidFill>
                  <a:srgbClr val="000000"/>
                </a:solidFill>
                <a:cs typeface="ＭＳ Ｐゴシック" charset="0"/>
              </a:rPr>
              <a:t>photons produced by cosmic rays interacting with a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800" b="1" i="1">
                <a:solidFill>
                  <a:srgbClr val="000000"/>
                </a:solidFill>
                <a:cs typeface="ＭＳ Ｐゴシック" charset="0"/>
              </a:rPr>
              <a:t>target density n per cm</a:t>
            </a:r>
            <a:r>
              <a:rPr lang="en-US" sz="2800" b="1" i="1" baseline="30000">
                <a:solidFill>
                  <a:srgbClr val="000000"/>
                </a:solidFill>
                <a:cs typeface="ＭＳ Ｐゴシック" charset="0"/>
              </a:rPr>
              <a:t>3 </a:t>
            </a:r>
            <a:r>
              <a:rPr lang="en-US" sz="2800" b="1" i="1">
                <a:solidFill>
                  <a:srgbClr val="000000"/>
                </a:solidFill>
                <a:cs typeface="ＭＳ Ｐゴシック" charset="0"/>
              </a:rPr>
              <a:t>per second</a:t>
            </a:r>
          </a:p>
        </p:txBody>
      </p:sp>
      <p:graphicFrame>
        <p:nvGraphicFramePr>
          <p:cNvPr id="98311" name="Object 9"/>
          <p:cNvGraphicFramePr>
            <a:graphicFrameLocks noChangeAspect="1"/>
          </p:cNvGraphicFramePr>
          <p:nvPr/>
        </p:nvGraphicFramePr>
        <p:xfrm>
          <a:off x="228600" y="5999163"/>
          <a:ext cx="2487613" cy="630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38" name="Equation" r:id="rId14" imgW="850680" imgH="215640" progId="Equation.3">
                  <p:embed/>
                </p:oleObj>
              </mc:Choice>
              <mc:Fallback>
                <p:oleObj name="Equation" r:id="rId14" imgW="85068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5999163"/>
                        <a:ext cx="2487613" cy="630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0935135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9330" name="Object 2"/>
          <p:cNvGraphicFramePr>
            <a:graphicFrameLocks noChangeAspect="1"/>
          </p:cNvGraphicFramePr>
          <p:nvPr/>
        </p:nvGraphicFramePr>
        <p:xfrm>
          <a:off x="0" y="0"/>
          <a:ext cx="9144000" cy="686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57" r:id="rId4" imgW="12215873" imgH="9168254" progId="">
                  <p:embed/>
                </p:oleObj>
              </mc:Choice>
              <mc:Fallback>
                <p:oleObj r:id="rId4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6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31" name="Object 3"/>
          <p:cNvGraphicFramePr>
            <a:graphicFrameLocks noChangeAspect="1"/>
          </p:cNvGraphicFramePr>
          <p:nvPr/>
        </p:nvGraphicFramePr>
        <p:xfrm>
          <a:off x="-1198563" y="304800"/>
          <a:ext cx="7991476" cy="3789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58" name="Equation" r:id="rId6" imgW="2946240" imgH="1396800" progId="Equation.3">
                  <p:embed/>
                </p:oleObj>
              </mc:Choice>
              <mc:Fallback>
                <p:oleObj name="Equation" r:id="rId6" imgW="2946240" imgH="1396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198563" y="304800"/>
                        <a:ext cx="7991476" cy="3789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32" name="Object 4"/>
          <p:cNvGraphicFramePr>
            <a:graphicFrameLocks noChangeAspect="1"/>
          </p:cNvGraphicFramePr>
          <p:nvPr/>
        </p:nvGraphicFramePr>
        <p:xfrm>
          <a:off x="2952750" y="6019800"/>
          <a:ext cx="1828800" cy="611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59" name="Equation" r:id="rId8" imgW="609480" imgH="203040" progId="Equation.3">
                  <p:embed/>
                </p:oleObj>
              </mc:Choice>
              <mc:Fallback>
                <p:oleObj name="Equation" r:id="rId8" imgW="6094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52750" y="6019800"/>
                        <a:ext cx="1828800" cy="611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33" name="Object 5"/>
          <p:cNvGraphicFramePr>
            <a:graphicFrameLocks noChangeAspect="1"/>
          </p:cNvGraphicFramePr>
          <p:nvPr/>
        </p:nvGraphicFramePr>
        <p:xfrm>
          <a:off x="4732338" y="5943600"/>
          <a:ext cx="2049462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60" name="Equation" r:id="rId10" imgW="647640" imgH="228600" progId="Equation.3">
                  <p:embed/>
                </p:oleObj>
              </mc:Choice>
              <mc:Fallback>
                <p:oleObj name="Equation" r:id="rId10" imgW="64764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32338" y="5943600"/>
                        <a:ext cx="2049462" cy="72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9334" name="Object 6"/>
          <p:cNvGraphicFramePr>
            <a:graphicFrameLocks noChangeAspect="1"/>
          </p:cNvGraphicFramePr>
          <p:nvPr/>
        </p:nvGraphicFramePr>
        <p:xfrm>
          <a:off x="6831013" y="6008688"/>
          <a:ext cx="2111375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61" name="Equation" r:id="rId12" imgW="799920" imgH="228600" progId="Equation.3">
                  <p:embed/>
                </p:oleObj>
              </mc:Choice>
              <mc:Fallback>
                <p:oleObj name="Equation" r:id="rId12" imgW="79992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1013" y="6008688"/>
                        <a:ext cx="2111375" cy="60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9336" name="Rectangle 7"/>
          <p:cNvSpPr>
            <a:spLocks noChangeArrowheads="1"/>
          </p:cNvSpPr>
          <p:nvPr/>
        </p:nvSpPr>
        <p:spPr bwMode="auto">
          <a:xfrm>
            <a:off x="228600" y="5943600"/>
            <a:ext cx="8763000" cy="76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99337" name="Line 8"/>
          <p:cNvSpPr>
            <a:spLocks noChangeShapeType="1"/>
          </p:cNvSpPr>
          <p:nvPr/>
        </p:nvSpPr>
        <p:spPr bwMode="auto">
          <a:xfrm>
            <a:off x="5867400" y="3200400"/>
            <a:ext cx="4572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99338" name="Text Box 9"/>
          <p:cNvSpPr txBox="1">
            <a:spLocks noChangeArrowheads="1"/>
          </p:cNvSpPr>
          <p:nvPr/>
        </p:nvSpPr>
        <p:spPr bwMode="auto">
          <a:xfrm>
            <a:off x="5105400" y="3886200"/>
            <a:ext cx="4114800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800" i="1">
                <a:solidFill>
                  <a:srgbClr val="000000"/>
                </a:solidFill>
                <a:latin typeface="Arial Unicode MS" charset="0"/>
                <a:cs typeface="ＭＳ Ｐゴシック" charset="0"/>
              </a:rPr>
              <a:t>energy in &gt;TeV photons produced by cosmic rays per cm</a:t>
            </a:r>
            <a:r>
              <a:rPr lang="en-US" sz="2800" i="1" baseline="30000">
                <a:solidFill>
                  <a:srgbClr val="000000"/>
                </a:solidFill>
                <a:latin typeface="Arial Unicode MS" charset="0"/>
                <a:cs typeface="ＭＳ Ｐゴシック" charset="0"/>
              </a:rPr>
              <a:t>3 </a:t>
            </a:r>
            <a:r>
              <a:rPr lang="en-US" sz="2800" i="1">
                <a:solidFill>
                  <a:srgbClr val="000000"/>
                </a:solidFill>
                <a:latin typeface="Arial Unicode MS" charset="0"/>
                <a:cs typeface="ＭＳ Ｐゴシック" charset="0"/>
              </a:rPr>
              <a:t>per</a:t>
            </a:r>
            <a:r>
              <a:rPr lang="en-US" sz="2800" i="1" baseline="30000">
                <a:solidFill>
                  <a:srgbClr val="000000"/>
                </a:solidFill>
                <a:latin typeface="Arial Unicode MS" charset="0"/>
                <a:cs typeface="ＭＳ Ｐゴシック" charset="0"/>
              </a:rPr>
              <a:t> </a:t>
            </a:r>
            <a:r>
              <a:rPr lang="en-US" sz="2800" i="1">
                <a:solidFill>
                  <a:srgbClr val="000000"/>
                </a:solidFill>
                <a:latin typeface="Arial Unicode MS" charset="0"/>
                <a:cs typeface="ＭＳ Ｐゴシック" charset="0"/>
              </a:rPr>
              <a:t>sec</a:t>
            </a:r>
          </a:p>
        </p:txBody>
      </p:sp>
      <p:sp>
        <p:nvSpPr>
          <p:cNvPr id="99339" name="Rectangle 10"/>
          <p:cNvSpPr>
            <a:spLocks noChangeArrowheads="1"/>
          </p:cNvSpPr>
          <p:nvPr/>
        </p:nvSpPr>
        <p:spPr bwMode="auto">
          <a:xfrm>
            <a:off x="207963" y="3886200"/>
            <a:ext cx="4287837" cy="808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800" i="1">
                <a:solidFill>
                  <a:srgbClr val="000000"/>
                </a:solidFill>
                <a:latin typeface="Arial Unicode MS" charset="0"/>
                <a:ea typeface="ＭＳ Ｐゴシック" charset="0"/>
                <a:cs typeface="ＭＳ Ｐゴシック" charset="0"/>
              </a:rPr>
              <a:t>volume of the remnant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2800" i="1" baseline="30000">
              <a:solidFill>
                <a:srgbClr val="000000"/>
              </a:solidFill>
              <a:latin typeface="Arial Unicode M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9340" name="Line 11"/>
          <p:cNvSpPr>
            <a:spLocks noChangeShapeType="1"/>
          </p:cNvSpPr>
          <p:nvPr/>
        </p:nvSpPr>
        <p:spPr bwMode="auto">
          <a:xfrm flipH="1">
            <a:off x="2590800" y="3124200"/>
            <a:ext cx="762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graphicFrame>
        <p:nvGraphicFramePr>
          <p:cNvPr id="99335" name="Object 12"/>
          <p:cNvGraphicFramePr>
            <a:graphicFrameLocks noChangeAspect="1"/>
          </p:cNvGraphicFramePr>
          <p:nvPr/>
        </p:nvGraphicFramePr>
        <p:xfrm>
          <a:off x="228600" y="6015038"/>
          <a:ext cx="2495550" cy="614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62" name="Equation" r:id="rId14" imgW="876240" imgH="215640" progId="Equation.3">
                  <p:embed/>
                </p:oleObj>
              </mc:Choice>
              <mc:Fallback>
                <p:oleObj name="Equation" r:id="rId14" imgW="8762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6015038"/>
                        <a:ext cx="2495550" cy="614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4939457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8610" name="Object 2"/>
          <p:cNvGraphicFramePr>
            <a:graphicFrameLocks noGrp="1" noChangeAspect="1"/>
          </p:cNvGraphicFramePr>
          <p:nvPr>
            <p:ph sz="half" idx="1"/>
          </p:nvPr>
        </p:nvGraphicFramePr>
        <p:xfrm>
          <a:off x="-76200" y="0"/>
          <a:ext cx="9220200" cy="691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58" r:id="rId4" imgW="12215873" imgH="9168254" progId="">
                  <p:embed/>
                </p:oleObj>
              </mc:Choice>
              <mc:Fallback>
                <p:oleObj r:id="rId4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76200" y="0"/>
                        <a:ext cx="9220200" cy="691832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611" name="Object 3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884086766"/>
              </p:ext>
            </p:extLst>
          </p:nvPr>
        </p:nvGraphicFramePr>
        <p:xfrm>
          <a:off x="1600200" y="2584450"/>
          <a:ext cx="5791200" cy="3984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59" name="Equation" r:id="rId6" imgW="1587240" imgH="1091880" progId="Equation.3">
                  <p:embed/>
                </p:oleObj>
              </mc:Choice>
              <mc:Fallback>
                <p:oleObj name="Equation" r:id="rId6" imgW="1587240" imgH="1091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2584450"/>
                        <a:ext cx="5791200" cy="3984625"/>
                      </a:xfrm>
                      <a:prstGeom prst="rect">
                        <a:avLst/>
                      </a:prstGeom>
                      <a:solidFill>
                        <a:schemeClr val="bg1">
                          <a:lumMod val="65000"/>
                        </a:schemeClr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612" name="Text Box 4"/>
          <p:cNvSpPr txBox="1">
            <a:spLocks noChangeArrowheads="1"/>
          </p:cNvSpPr>
          <p:nvPr/>
        </p:nvSpPr>
        <p:spPr bwMode="auto">
          <a:xfrm>
            <a:off x="1641985" y="457200"/>
            <a:ext cx="5650480" cy="1754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600" dirty="0">
                <a:solidFill>
                  <a:srgbClr val="FFFFFF"/>
                </a:solidFill>
                <a:cs typeface="ＭＳ Ｐゴシック" charset="0"/>
              </a:rPr>
              <a:t>relation between </a:t>
            </a:r>
            <a:r>
              <a:rPr lang="en-US" sz="3600" dirty="0" err="1">
                <a:solidFill>
                  <a:srgbClr val="FFFFFF"/>
                </a:solidFill>
                <a:cs typeface="ＭＳ Ｐゴシック" charset="0"/>
              </a:rPr>
              <a:t>pionic</a:t>
            </a:r>
            <a:endParaRPr lang="en-US" sz="3600" dirty="0">
              <a:solidFill>
                <a:srgbClr val="FFFFFF"/>
              </a:solidFill>
              <a:cs typeface="ＭＳ Ｐゴシック" charset="0"/>
            </a:endParaRP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600" dirty="0">
                <a:solidFill>
                  <a:srgbClr val="FFFFFF"/>
                </a:solidFill>
                <a:cs typeface="ＭＳ Ｐゴシック" charset="0"/>
              </a:rPr>
              <a:t>gamma rays and neutrinos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600" dirty="0">
                <a:solidFill>
                  <a:srgbClr val="FFFFFF"/>
                </a:solidFill>
                <a:cs typeface="ＭＳ Ｐゴシック" charset="0"/>
              </a:rPr>
              <a:t>robust</a:t>
            </a:r>
          </a:p>
        </p:txBody>
      </p:sp>
      <p:sp>
        <p:nvSpPr>
          <p:cNvPr id="68613" name="Rectangle 5"/>
          <p:cNvSpPr>
            <a:spLocks noChangeArrowheads="1"/>
          </p:cNvSpPr>
          <p:nvPr/>
        </p:nvSpPr>
        <p:spPr bwMode="auto">
          <a:xfrm>
            <a:off x="1066800" y="457200"/>
            <a:ext cx="6705600" cy="1752600"/>
          </a:xfrm>
          <a:prstGeom prst="rect">
            <a:avLst/>
          </a:prstGeom>
          <a:noFill/>
          <a:ln w="9525">
            <a:solidFill>
              <a:srgbClr val="EAEAE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2801737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0354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0" y="0"/>
          <a:ext cx="9144000" cy="686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9" r:id="rId4" imgW="12215873" imgH="9168254" progId="">
                  <p:embed/>
                </p:oleObj>
              </mc:Choice>
              <mc:Fallback>
                <p:oleObj r:id="rId4" imgW="12215873" imgH="9168254" progId="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6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035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77724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>
                <a:solidFill>
                  <a:schemeClr val="bg1"/>
                </a:solidFill>
                <a:latin typeface="Symbol" charset="0"/>
                <a:cs typeface="Arial" charset="0"/>
                <a:sym typeface="Symbol" charset="0"/>
              </a:rPr>
              <a:t></a:t>
            </a:r>
            <a:r>
              <a:rPr lang="en-US" sz="4000">
                <a:solidFill>
                  <a:schemeClr val="bg1"/>
                </a:solidFill>
                <a:latin typeface="Symbol" charset="0"/>
                <a:cs typeface="Arial" charset="0"/>
                <a:sym typeface="Symbol" charset="0"/>
              </a:rPr>
              <a:t></a:t>
            </a:r>
            <a:r>
              <a:rPr lang="en-US" sz="4000">
                <a:solidFill>
                  <a:schemeClr val="bg1"/>
                </a:solidFill>
                <a:latin typeface="Comic Sans MS" charset="0"/>
                <a:cs typeface="Arial" charset="0"/>
              </a:rPr>
              <a:t> </a:t>
            </a:r>
            <a:r>
              <a:rPr lang="en-US" sz="3200" i="1">
                <a:solidFill>
                  <a:schemeClr val="bg1"/>
                </a:solidFill>
                <a:latin typeface="Arial" charset="0"/>
                <a:cs typeface="Arial" charset="0"/>
              </a:rPr>
              <a:t>flux of galactic cosmic rays</a:t>
            </a:r>
          </a:p>
        </p:txBody>
      </p:sp>
      <p:graphicFrame>
        <p:nvGraphicFramePr>
          <p:cNvPr id="100356" name="Object 5"/>
          <p:cNvGraphicFramePr>
            <a:graphicFrameLocks noChangeAspect="1"/>
          </p:cNvGraphicFramePr>
          <p:nvPr/>
        </p:nvGraphicFramePr>
        <p:xfrm>
          <a:off x="1465263" y="2906713"/>
          <a:ext cx="6249987" cy="219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30" name="Equation" r:id="rId6" imgW="2527200" imgH="888840" progId="Equation.3">
                  <p:embed/>
                </p:oleObj>
              </mc:Choice>
              <mc:Fallback>
                <p:oleObj name="Equation" r:id="rId6" imgW="2527200" imgH="8888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5263" y="2906713"/>
                        <a:ext cx="6249987" cy="2198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0358" name="Text Box 6"/>
          <p:cNvSpPr txBox="1">
            <a:spLocks noChangeArrowheads="1"/>
          </p:cNvSpPr>
          <p:nvPr/>
        </p:nvSpPr>
        <p:spPr bwMode="auto">
          <a:xfrm>
            <a:off x="5718175" y="5546725"/>
            <a:ext cx="3273425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FFFFFF"/>
                </a:solidFill>
                <a:latin typeface="Comic Sans MS" charset="0"/>
                <a:cs typeface="Arial" charset="0"/>
              </a:rPr>
              <a:t>Milagro sources ?</a:t>
            </a:r>
            <a:r>
              <a:rPr lang="en-US" sz="2400">
                <a:solidFill>
                  <a:srgbClr val="FFFFFF"/>
                </a:solidFill>
                <a:cs typeface="Arial" charset="0"/>
              </a:rPr>
              <a:t> 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800">
                <a:solidFill>
                  <a:srgbClr val="FFFFFF"/>
                </a:solidFill>
                <a:latin typeface="Comic Sans MS" charset="0"/>
                <a:cs typeface="Arial" charset="0"/>
              </a:rPr>
              <a:t>RX J1713.7-3946?</a:t>
            </a:r>
          </a:p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rgbClr val="FFFFFF"/>
              </a:solidFill>
              <a:cs typeface="Arial" charset="0"/>
            </a:endParaRPr>
          </a:p>
        </p:txBody>
      </p:sp>
      <p:sp>
        <p:nvSpPr>
          <p:cNvPr id="100359" name="Text Box 7"/>
          <p:cNvSpPr txBox="1">
            <a:spLocks noChangeArrowheads="1"/>
          </p:cNvSpPr>
          <p:nvPr/>
        </p:nvSpPr>
        <p:spPr bwMode="auto">
          <a:xfrm>
            <a:off x="-304800" y="1405024"/>
            <a:ext cx="9774238" cy="1373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800" i="1" dirty="0">
                <a:solidFill>
                  <a:srgbClr val="000000"/>
                </a:solidFill>
                <a:cs typeface="Arial" charset="0"/>
              </a:rPr>
              <a:t>a SNR at d = 1 </a:t>
            </a:r>
            <a:r>
              <a:rPr lang="en-US" sz="2800" i="1" dirty="0" err="1">
                <a:solidFill>
                  <a:srgbClr val="000000"/>
                </a:solidFill>
                <a:cs typeface="Arial" charset="0"/>
              </a:rPr>
              <a:t>kpc</a:t>
            </a:r>
            <a:r>
              <a:rPr lang="en-US" sz="2800" i="1" dirty="0">
                <a:solidFill>
                  <a:srgbClr val="000000"/>
                </a:solidFill>
                <a:cs typeface="Arial" charset="0"/>
              </a:rPr>
              <a:t> transferring W = 10</a:t>
            </a:r>
            <a:r>
              <a:rPr lang="en-US" sz="2800" i="1" baseline="50000" dirty="0">
                <a:solidFill>
                  <a:srgbClr val="000000"/>
                </a:solidFill>
                <a:cs typeface="Arial" charset="0"/>
              </a:rPr>
              <a:t>50 </a:t>
            </a:r>
            <a:r>
              <a:rPr lang="en-US" sz="2800" i="1" dirty="0">
                <a:solidFill>
                  <a:srgbClr val="000000"/>
                </a:solidFill>
                <a:cs typeface="Arial" charset="0"/>
              </a:rPr>
              <a:t>erg to cosmic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800" i="1" dirty="0">
                <a:solidFill>
                  <a:srgbClr val="000000"/>
                </a:solidFill>
                <a:cs typeface="Arial" charset="0"/>
              </a:rPr>
              <a:t>rays interacting with interstellar gas (or molecular clouds) with density n &gt; 1 cm</a:t>
            </a:r>
            <a:r>
              <a:rPr lang="en-US" sz="2800" i="1" baseline="50000" dirty="0">
                <a:solidFill>
                  <a:srgbClr val="000000"/>
                </a:solidFill>
                <a:cs typeface="Arial" charset="0"/>
              </a:rPr>
              <a:t>-3 </a:t>
            </a:r>
            <a:r>
              <a:rPr lang="en-US" sz="2800" i="1" dirty="0">
                <a:solidFill>
                  <a:srgbClr val="000000"/>
                </a:solidFill>
                <a:cs typeface="Arial" charset="0"/>
              </a:rPr>
              <a:t>produces a gamma-ray flux of</a:t>
            </a:r>
            <a:endParaRPr lang="en-US" sz="2800" i="1" baseline="50000" dirty="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601096" name="Text Box 8"/>
          <p:cNvSpPr txBox="1">
            <a:spLocks noChangeArrowheads="1"/>
          </p:cNvSpPr>
          <p:nvPr/>
        </p:nvSpPr>
        <p:spPr bwMode="auto">
          <a:xfrm>
            <a:off x="341313" y="5602288"/>
            <a:ext cx="46863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i="1">
                <a:solidFill>
                  <a:srgbClr val="000000"/>
                </a:solidFill>
                <a:cs typeface="Arial" charset="0"/>
              </a:rPr>
              <a:t>should be observed by present</a:t>
            </a:r>
          </a:p>
          <a:p>
            <a:pPr algn="ctr" defTabSz="914400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i="1">
                <a:solidFill>
                  <a:srgbClr val="000000"/>
                </a:solidFill>
                <a:cs typeface="Arial" charset="0"/>
              </a:rPr>
              <a:t>TeV gamma-ray telescopes</a:t>
            </a:r>
          </a:p>
        </p:txBody>
      </p:sp>
      <p:sp>
        <p:nvSpPr>
          <p:cNvPr id="601097" name="Rectangle 9"/>
          <p:cNvSpPr>
            <a:spLocks noChangeArrowheads="1"/>
          </p:cNvSpPr>
          <p:nvPr/>
        </p:nvSpPr>
        <p:spPr bwMode="auto">
          <a:xfrm>
            <a:off x="228600" y="5638800"/>
            <a:ext cx="4876800" cy="76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4000">
              <a:solidFill>
                <a:srgbClr val="000000"/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3848083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01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01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1096" grpId="0"/>
      <p:bldP spid="60109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794" name="Object 2"/>
          <p:cNvGraphicFramePr>
            <a:graphicFrameLocks noChangeAspect="1"/>
          </p:cNvGraphicFramePr>
          <p:nvPr/>
        </p:nvGraphicFramePr>
        <p:xfrm>
          <a:off x="0" y="0"/>
          <a:ext cx="9144000" cy="686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85" r:id="rId4" imgW="12215873" imgH="9168254" progId="">
                  <p:embed/>
                </p:oleObj>
              </mc:Choice>
              <mc:Fallback>
                <p:oleObj r:id="rId4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6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5715000" y="2133600"/>
            <a:ext cx="12620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s-ES" sz="3600">
                <a:solidFill>
                  <a:srgbClr val="FFFF00"/>
                </a:solidFill>
                <a:latin typeface="Symbol" pitchFamily="18" charset="2"/>
                <a:ea typeface="ＭＳ Ｐゴシック" pitchFamily="34" charset="-128"/>
              </a:rPr>
              <a:t>n</a:t>
            </a:r>
            <a:r>
              <a:rPr lang="es-ES" sz="3600" baseline="-25000">
                <a:solidFill>
                  <a:srgbClr val="FFFF00"/>
                </a:solidFill>
                <a:latin typeface="Symbol" pitchFamily="18" charset="2"/>
                <a:ea typeface="ＭＳ Ｐゴシック" pitchFamily="34" charset="-128"/>
              </a:rPr>
              <a:t>m</a:t>
            </a:r>
            <a:r>
              <a:rPr lang="es-ES" sz="3600">
                <a:solidFill>
                  <a:srgbClr val="333399"/>
                </a:solidFill>
                <a:latin typeface="Symbol" pitchFamily="18" charset="2"/>
                <a:ea typeface="ＭＳ Ｐゴシック" pitchFamily="34" charset="-128"/>
              </a:rPr>
              <a:t>  </a:t>
            </a:r>
            <a:r>
              <a:rPr lang="es-ES" sz="3600">
                <a:solidFill>
                  <a:srgbClr val="FFFFFF"/>
                </a:solidFill>
                <a:latin typeface="Symbol" pitchFamily="18" charset="2"/>
                <a:ea typeface="ＭＳ Ｐゴシック" pitchFamily="34" charset="-128"/>
              </a:rPr>
              <a:t>m</a:t>
            </a:r>
            <a:r>
              <a:rPr lang="es-ES" sz="3600" baseline="30000">
                <a:solidFill>
                  <a:srgbClr val="FFFFFF"/>
                </a:solidFill>
                <a:latin typeface="Times New Roman" pitchFamily="18" charset="0"/>
                <a:ea typeface="ＭＳ Ｐゴシック" pitchFamily="34" charset="-128"/>
              </a:rPr>
              <a:t>+</a:t>
            </a:r>
            <a:endParaRPr lang="en-GB" sz="3600" baseline="30000">
              <a:solidFill>
                <a:srgbClr val="FFFFFF"/>
              </a:solidFill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6858000" y="2133600"/>
            <a:ext cx="1244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s-ES" sz="3600">
                <a:solidFill>
                  <a:srgbClr val="FFFF00"/>
                </a:solidFill>
                <a:latin typeface="Symbol" pitchFamily="18" charset="2"/>
                <a:ea typeface="ＭＳ Ｐゴシック" pitchFamily="34" charset="-128"/>
              </a:rPr>
              <a:t>n    m</a:t>
            </a:r>
            <a:r>
              <a:rPr lang="es-ES" sz="3600" baseline="30000">
                <a:solidFill>
                  <a:srgbClr val="FFFF00"/>
                </a:solidFill>
                <a:latin typeface="Times New Roman" pitchFamily="18" charset="0"/>
                <a:ea typeface="ＭＳ Ｐゴシック" pitchFamily="34" charset="-128"/>
              </a:rPr>
              <a:t>-</a:t>
            </a:r>
            <a:endParaRPr lang="en-GB" sz="3600" baseline="30000">
              <a:solidFill>
                <a:srgbClr val="FFFF00"/>
              </a:solidFill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7010400" y="4419600"/>
            <a:ext cx="6191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s-ES" sz="3600">
                <a:solidFill>
                  <a:srgbClr val="FFFFFF"/>
                </a:solidFill>
                <a:latin typeface="Symbol" pitchFamily="18" charset="2"/>
                <a:ea typeface="ＭＳ Ｐゴシック" pitchFamily="34" charset="-128"/>
              </a:rPr>
              <a:t>m</a:t>
            </a:r>
            <a:r>
              <a:rPr lang="es-ES" sz="3600" baseline="30000">
                <a:solidFill>
                  <a:srgbClr val="FFFFFF"/>
                </a:solidFill>
                <a:latin typeface="Times New Roman" pitchFamily="18" charset="0"/>
                <a:ea typeface="ＭＳ Ｐゴシック" pitchFamily="34" charset="-128"/>
              </a:rPr>
              <a:t>+</a:t>
            </a:r>
            <a:endParaRPr lang="en-GB" sz="3600" baseline="30000">
              <a:solidFill>
                <a:srgbClr val="FFFFFF"/>
              </a:solidFill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6019800" y="1219200"/>
            <a:ext cx="6064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s-ES" sz="3600">
                <a:solidFill>
                  <a:srgbClr val="FFFFFF"/>
                </a:solidFill>
                <a:latin typeface="Symbol" pitchFamily="18" charset="2"/>
                <a:ea typeface="ＭＳ Ｐゴシック" pitchFamily="34" charset="-128"/>
              </a:rPr>
              <a:t>p</a:t>
            </a:r>
            <a:r>
              <a:rPr lang="es-ES" sz="3600" baseline="30000">
                <a:solidFill>
                  <a:srgbClr val="FFFFFF"/>
                </a:solidFill>
                <a:latin typeface="Times New Roman" pitchFamily="18" charset="0"/>
                <a:ea typeface="ＭＳ Ｐゴシック" pitchFamily="34" charset="-128"/>
              </a:rPr>
              <a:t>+</a:t>
            </a:r>
            <a:endParaRPr lang="en-GB" sz="3600" baseline="30000">
              <a:solidFill>
                <a:srgbClr val="FFFFFF"/>
              </a:solidFill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7162800" y="1143000"/>
            <a:ext cx="5365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s-ES" sz="3600">
                <a:solidFill>
                  <a:srgbClr val="FFFFFF"/>
                </a:solidFill>
                <a:latin typeface="Symbol" pitchFamily="18" charset="2"/>
                <a:ea typeface="ＭＳ Ｐゴシック" pitchFamily="34" charset="-128"/>
              </a:rPr>
              <a:t>p</a:t>
            </a:r>
            <a:r>
              <a:rPr lang="es-ES" sz="3600" baseline="30000">
                <a:solidFill>
                  <a:srgbClr val="FFFFFF"/>
                </a:solidFill>
                <a:latin typeface="Times New Roman" pitchFamily="18" charset="0"/>
                <a:ea typeface="ＭＳ Ｐゴシック" pitchFamily="34" charset="-128"/>
              </a:rPr>
              <a:t>-</a:t>
            </a:r>
            <a:endParaRPr lang="en-GB" sz="3600" baseline="30000">
              <a:solidFill>
                <a:srgbClr val="FFFFFF"/>
              </a:solidFill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33800" name="Line 8"/>
          <p:cNvSpPr>
            <a:spLocks noChangeShapeType="1"/>
          </p:cNvSpPr>
          <p:nvPr/>
        </p:nvSpPr>
        <p:spPr bwMode="auto">
          <a:xfrm flipH="1">
            <a:off x="7086600" y="1752600"/>
            <a:ext cx="15240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3801" name="Line 9"/>
          <p:cNvSpPr>
            <a:spLocks noChangeShapeType="1"/>
          </p:cNvSpPr>
          <p:nvPr/>
        </p:nvSpPr>
        <p:spPr bwMode="auto">
          <a:xfrm rot="18733452" flipH="1">
            <a:off x="7505700" y="1790700"/>
            <a:ext cx="15240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3802" name="Line 10"/>
          <p:cNvSpPr>
            <a:spLocks noChangeShapeType="1"/>
          </p:cNvSpPr>
          <p:nvPr/>
        </p:nvSpPr>
        <p:spPr bwMode="auto">
          <a:xfrm rot="18733452" flipH="1">
            <a:off x="6438900" y="1866900"/>
            <a:ext cx="15240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3803" name="Line 11"/>
          <p:cNvSpPr>
            <a:spLocks noChangeShapeType="1"/>
          </p:cNvSpPr>
          <p:nvPr/>
        </p:nvSpPr>
        <p:spPr bwMode="auto">
          <a:xfrm>
            <a:off x="6629400" y="2743200"/>
            <a:ext cx="533400" cy="18288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3804" name="Line 12"/>
          <p:cNvSpPr>
            <a:spLocks noChangeShapeType="1"/>
          </p:cNvSpPr>
          <p:nvPr/>
        </p:nvSpPr>
        <p:spPr bwMode="auto">
          <a:xfrm flipH="1">
            <a:off x="6629400" y="5029200"/>
            <a:ext cx="30480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3805" name="Line 13"/>
          <p:cNvSpPr>
            <a:spLocks noChangeShapeType="1"/>
          </p:cNvSpPr>
          <p:nvPr/>
        </p:nvSpPr>
        <p:spPr bwMode="auto">
          <a:xfrm rot="18733452" flipH="1">
            <a:off x="7585869" y="4909344"/>
            <a:ext cx="87312" cy="50165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3806" name="Line 14"/>
          <p:cNvSpPr>
            <a:spLocks noChangeShapeType="1"/>
          </p:cNvSpPr>
          <p:nvPr/>
        </p:nvSpPr>
        <p:spPr bwMode="auto">
          <a:xfrm>
            <a:off x="7239000" y="5029200"/>
            <a:ext cx="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3807" name="Rectangle 15"/>
          <p:cNvSpPr>
            <a:spLocks noChangeArrowheads="1"/>
          </p:cNvSpPr>
          <p:nvPr/>
        </p:nvSpPr>
        <p:spPr bwMode="auto">
          <a:xfrm>
            <a:off x="6172200" y="5257800"/>
            <a:ext cx="558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s-ES" sz="3600">
                <a:solidFill>
                  <a:srgbClr val="FFFF00"/>
                </a:solidFill>
                <a:latin typeface="Times New Roman" pitchFamily="18" charset="0"/>
                <a:ea typeface="ＭＳ Ｐゴシック" pitchFamily="34" charset="-128"/>
              </a:rPr>
              <a:t>e</a:t>
            </a:r>
            <a:r>
              <a:rPr lang="es-ES" sz="3600" baseline="30000">
                <a:solidFill>
                  <a:srgbClr val="FFFF00"/>
                </a:solidFill>
                <a:latin typeface="Times New Roman" pitchFamily="18" charset="0"/>
                <a:ea typeface="ＭＳ Ｐゴシック" pitchFamily="34" charset="-128"/>
              </a:rPr>
              <a:t>+</a:t>
            </a:r>
            <a:endParaRPr lang="en-GB" sz="3600" baseline="30000">
              <a:solidFill>
                <a:srgbClr val="FFFF00"/>
              </a:solidFill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33808" name="Rectangle 16"/>
          <p:cNvSpPr>
            <a:spLocks noChangeArrowheads="1"/>
          </p:cNvSpPr>
          <p:nvPr/>
        </p:nvSpPr>
        <p:spPr bwMode="auto">
          <a:xfrm>
            <a:off x="7010400" y="5226050"/>
            <a:ext cx="5921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s-ES" sz="3600">
                <a:solidFill>
                  <a:srgbClr val="FFFF00"/>
                </a:solidFill>
                <a:latin typeface="Symbol" pitchFamily="18" charset="2"/>
                <a:ea typeface="ＭＳ Ｐゴシック" pitchFamily="34" charset="-128"/>
              </a:rPr>
              <a:t>n</a:t>
            </a:r>
            <a:r>
              <a:rPr lang="es-ES" sz="3600" baseline="-25000">
                <a:solidFill>
                  <a:srgbClr val="FFFF00"/>
                </a:solidFill>
                <a:latin typeface="Arial" pitchFamily="34" charset="0"/>
                <a:ea typeface="ＭＳ Ｐゴシック" pitchFamily="34" charset="-128"/>
              </a:rPr>
              <a:t>e</a:t>
            </a:r>
            <a:endParaRPr lang="en-GB" sz="3600" baseline="-25000">
              <a:solidFill>
                <a:srgbClr val="FFFF00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33809" name="Rectangle 17"/>
          <p:cNvSpPr>
            <a:spLocks noChangeArrowheads="1"/>
          </p:cNvSpPr>
          <p:nvPr/>
        </p:nvSpPr>
        <p:spPr bwMode="auto">
          <a:xfrm>
            <a:off x="4191000" y="2971800"/>
            <a:ext cx="1168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s-ES" sz="3600" dirty="0">
                <a:solidFill>
                  <a:srgbClr val="FFFF00"/>
                </a:solidFill>
                <a:latin typeface="Times New Roman" pitchFamily="18" charset="0"/>
                <a:ea typeface="ＭＳ Ｐゴシック" pitchFamily="34" charset="-128"/>
              </a:rPr>
              <a:t>e</a:t>
            </a:r>
            <a:r>
              <a:rPr lang="es-ES" sz="3600" baseline="30000" dirty="0">
                <a:solidFill>
                  <a:srgbClr val="FFFF00"/>
                </a:solidFill>
                <a:latin typeface="Times New Roman" pitchFamily="18" charset="0"/>
                <a:ea typeface="ＭＳ Ｐゴシック" pitchFamily="34" charset="-128"/>
              </a:rPr>
              <a:t>+    </a:t>
            </a:r>
            <a:r>
              <a:rPr lang="es-ES" sz="3600" dirty="0">
                <a:solidFill>
                  <a:srgbClr val="FFFF00"/>
                </a:solidFill>
                <a:latin typeface="Times New Roman" pitchFamily="18" charset="0"/>
                <a:ea typeface="ＭＳ Ｐゴシック" pitchFamily="34" charset="-128"/>
              </a:rPr>
              <a:t>e</a:t>
            </a:r>
            <a:r>
              <a:rPr lang="es-ES" sz="3600" baseline="30000" dirty="0">
                <a:solidFill>
                  <a:srgbClr val="FFFF00"/>
                </a:solidFill>
                <a:latin typeface="Times New Roman" pitchFamily="18" charset="0"/>
                <a:ea typeface="ＭＳ Ｐゴシック" pitchFamily="34" charset="-128"/>
              </a:rPr>
              <a:t>-</a:t>
            </a:r>
            <a:endParaRPr lang="en-GB" sz="3600" baseline="30000" dirty="0">
              <a:solidFill>
                <a:srgbClr val="FFFF00"/>
              </a:solidFill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33810" name="Rectangle 18"/>
          <p:cNvSpPr>
            <a:spLocks noChangeArrowheads="1"/>
          </p:cNvSpPr>
          <p:nvPr/>
        </p:nvSpPr>
        <p:spPr bwMode="auto">
          <a:xfrm>
            <a:off x="3886200" y="3733800"/>
            <a:ext cx="558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s-ES" sz="3600">
                <a:solidFill>
                  <a:srgbClr val="FFFF00"/>
                </a:solidFill>
                <a:latin typeface="Times New Roman" pitchFamily="18" charset="0"/>
                <a:ea typeface="ＭＳ Ｐゴシック" pitchFamily="34" charset="-128"/>
              </a:rPr>
              <a:t>e</a:t>
            </a:r>
            <a:r>
              <a:rPr lang="es-ES" sz="3600" baseline="30000">
                <a:solidFill>
                  <a:srgbClr val="FFFF00"/>
                </a:solidFill>
                <a:latin typeface="Times New Roman" pitchFamily="18" charset="0"/>
                <a:ea typeface="ＭＳ Ｐゴシック" pitchFamily="34" charset="-128"/>
              </a:rPr>
              <a:t>+</a:t>
            </a:r>
            <a:endParaRPr lang="en-GB" sz="3600" baseline="30000">
              <a:solidFill>
                <a:srgbClr val="FFFF00"/>
              </a:solidFill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33811" name="Line 19"/>
          <p:cNvSpPr>
            <a:spLocks noChangeShapeType="1"/>
          </p:cNvSpPr>
          <p:nvPr/>
        </p:nvSpPr>
        <p:spPr bwMode="auto">
          <a:xfrm flipH="1">
            <a:off x="4191000" y="3505200"/>
            <a:ext cx="15240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3812" name="Rectangle 20"/>
          <p:cNvSpPr>
            <a:spLocks noChangeArrowheads="1"/>
          </p:cNvSpPr>
          <p:nvPr/>
        </p:nvSpPr>
        <p:spPr bwMode="auto">
          <a:xfrm>
            <a:off x="4572000" y="2133600"/>
            <a:ext cx="3714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s-ES" sz="3600">
                <a:solidFill>
                  <a:srgbClr val="FFFF00"/>
                </a:solidFill>
                <a:latin typeface="Symbol" pitchFamily="18" charset="2"/>
                <a:ea typeface="ＭＳ Ｐゴシック" pitchFamily="34" charset="-128"/>
              </a:rPr>
              <a:t>g</a:t>
            </a:r>
            <a:endParaRPr lang="en-GB" sz="3600">
              <a:solidFill>
                <a:srgbClr val="FFFF00"/>
              </a:solidFill>
              <a:latin typeface="Symbol" pitchFamily="18" charset="2"/>
              <a:ea typeface="ＭＳ Ｐゴシック" pitchFamily="34" charset="-128"/>
            </a:endParaRPr>
          </a:p>
        </p:txBody>
      </p:sp>
      <p:sp>
        <p:nvSpPr>
          <p:cNvPr id="33813" name="Rectangle 21"/>
          <p:cNvSpPr>
            <a:spLocks noChangeArrowheads="1"/>
          </p:cNvSpPr>
          <p:nvPr/>
        </p:nvSpPr>
        <p:spPr bwMode="auto">
          <a:xfrm>
            <a:off x="4800600" y="1219200"/>
            <a:ext cx="5873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s-ES" sz="3600">
                <a:solidFill>
                  <a:srgbClr val="FFFFFF"/>
                </a:solidFill>
                <a:latin typeface="Symbol" pitchFamily="18" charset="2"/>
                <a:ea typeface="ＭＳ Ｐゴシック" pitchFamily="34" charset="-128"/>
              </a:rPr>
              <a:t>p</a:t>
            </a:r>
            <a:r>
              <a:rPr lang="es-ES" sz="3600" baseline="30000">
                <a:solidFill>
                  <a:srgbClr val="FFFFFF"/>
                </a:solidFill>
                <a:latin typeface="Times New Roman" pitchFamily="18" charset="0"/>
                <a:ea typeface="ＭＳ Ｐゴシック" pitchFamily="34" charset="-128"/>
              </a:rPr>
              <a:t>0</a:t>
            </a:r>
            <a:endParaRPr lang="en-GB" sz="3600" baseline="30000">
              <a:solidFill>
                <a:srgbClr val="FFFFFF"/>
              </a:solidFill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33814" name="Rectangle 22"/>
          <p:cNvSpPr>
            <a:spLocks noChangeArrowheads="1"/>
          </p:cNvSpPr>
          <p:nvPr/>
        </p:nvSpPr>
        <p:spPr bwMode="auto">
          <a:xfrm>
            <a:off x="5105400" y="2133600"/>
            <a:ext cx="3714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s-ES" sz="3600">
                <a:solidFill>
                  <a:srgbClr val="FFFF00"/>
                </a:solidFill>
                <a:latin typeface="Symbol" pitchFamily="18" charset="2"/>
                <a:ea typeface="ＭＳ Ｐゴシック" pitchFamily="34" charset="-128"/>
              </a:rPr>
              <a:t>g</a:t>
            </a:r>
            <a:endParaRPr lang="en-GB" sz="3600">
              <a:solidFill>
                <a:srgbClr val="FFFF00"/>
              </a:solidFill>
              <a:latin typeface="Symbol" pitchFamily="18" charset="2"/>
              <a:ea typeface="ＭＳ Ｐゴシック" pitchFamily="34" charset="-128"/>
            </a:endParaRPr>
          </a:p>
        </p:txBody>
      </p:sp>
      <p:sp>
        <p:nvSpPr>
          <p:cNvPr id="33815" name="Rectangle 23"/>
          <p:cNvSpPr>
            <a:spLocks noChangeArrowheads="1"/>
          </p:cNvSpPr>
          <p:nvPr/>
        </p:nvSpPr>
        <p:spPr bwMode="auto">
          <a:xfrm>
            <a:off x="4419600" y="3733800"/>
            <a:ext cx="3714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s-ES" sz="3600">
                <a:solidFill>
                  <a:srgbClr val="66FF66"/>
                </a:solidFill>
                <a:latin typeface="Symbol" pitchFamily="18" charset="2"/>
                <a:ea typeface="ＭＳ Ｐゴシック" pitchFamily="34" charset="-128"/>
              </a:rPr>
              <a:t>g</a:t>
            </a:r>
            <a:endParaRPr lang="en-GB" sz="3600">
              <a:solidFill>
                <a:srgbClr val="66FF66"/>
              </a:solidFill>
              <a:latin typeface="Symbol" pitchFamily="18" charset="2"/>
              <a:ea typeface="ＭＳ Ｐゴシック" pitchFamily="34" charset="-128"/>
            </a:endParaRPr>
          </a:p>
        </p:txBody>
      </p:sp>
      <p:sp>
        <p:nvSpPr>
          <p:cNvPr id="33816" name="Line 24"/>
          <p:cNvSpPr>
            <a:spLocks noChangeShapeType="1"/>
          </p:cNvSpPr>
          <p:nvPr/>
        </p:nvSpPr>
        <p:spPr bwMode="auto">
          <a:xfrm rot="18733452" flipH="1">
            <a:off x="4838700" y="2705100"/>
            <a:ext cx="15240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3817" name="Line 25"/>
          <p:cNvSpPr>
            <a:spLocks noChangeShapeType="1"/>
          </p:cNvSpPr>
          <p:nvPr/>
        </p:nvSpPr>
        <p:spPr bwMode="auto">
          <a:xfrm flipH="1">
            <a:off x="4495800" y="2743200"/>
            <a:ext cx="15240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3818" name="Line 26"/>
          <p:cNvSpPr>
            <a:spLocks noChangeShapeType="1"/>
          </p:cNvSpPr>
          <p:nvPr/>
        </p:nvSpPr>
        <p:spPr bwMode="auto">
          <a:xfrm rot="18733452" flipH="1">
            <a:off x="4457700" y="3543300"/>
            <a:ext cx="15240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3819" name="Line 27"/>
          <p:cNvSpPr>
            <a:spLocks noChangeShapeType="1"/>
          </p:cNvSpPr>
          <p:nvPr/>
        </p:nvSpPr>
        <p:spPr bwMode="auto">
          <a:xfrm rot="18733452" flipH="1">
            <a:off x="5219700" y="3543300"/>
            <a:ext cx="15240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3820" name="Rectangle 28"/>
          <p:cNvSpPr>
            <a:spLocks noChangeArrowheads="1"/>
          </p:cNvSpPr>
          <p:nvPr/>
        </p:nvSpPr>
        <p:spPr bwMode="auto">
          <a:xfrm>
            <a:off x="5181600" y="3733800"/>
            <a:ext cx="4889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s-ES" sz="3600">
                <a:solidFill>
                  <a:srgbClr val="FFFF00"/>
                </a:solidFill>
                <a:latin typeface="Times New Roman" pitchFamily="18" charset="0"/>
                <a:ea typeface="ＭＳ Ｐゴシック" pitchFamily="34" charset="-128"/>
              </a:rPr>
              <a:t>e</a:t>
            </a:r>
            <a:r>
              <a:rPr lang="es-ES" sz="3600" baseline="30000">
                <a:solidFill>
                  <a:srgbClr val="FFFF00"/>
                </a:solidFill>
                <a:latin typeface="Times New Roman" pitchFamily="18" charset="0"/>
                <a:ea typeface="ＭＳ Ｐゴシック" pitchFamily="34" charset="-128"/>
              </a:rPr>
              <a:t>-</a:t>
            </a:r>
            <a:endParaRPr lang="en-GB" sz="3600" baseline="30000">
              <a:solidFill>
                <a:srgbClr val="FFFF00"/>
              </a:solidFill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33821" name="Line 29"/>
          <p:cNvSpPr>
            <a:spLocks noChangeShapeType="1"/>
          </p:cNvSpPr>
          <p:nvPr/>
        </p:nvSpPr>
        <p:spPr bwMode="auto">
          <a:xfrm flipH="1">
            <a:off x="4800600" y="1905000"/>
            <a:ext cx="15240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3822" name="Line 30"/>
          <p:cNvSpPr>
            <a:spLocks noChangeShapeType="1"/>
          </p:cNvSpPr>
          <p:nvPr/>
        </p:nvSpPr>
        <p:spPr bwMode="auto">
          <a:xfrm rot="18733452" flipH="1">
            <a:off x="5067300" y="1943100"/>
            <a:ext cx="15240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3823" name="Line 31"/>
          <p:cNvSpPr>
            <a:spLocks noChangeShapeType="1"/>
          </p:cNvSpPr>
          <p:nvPr/>
        </p:nvSpPr>
        <p:spPr bwMode="auto">
          <a:xfrm flipH="1">
            <a:off x="5943600" y="1828800"/>
            <a:ext cx="15240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3824" name="Rectangle 32"/>
          <p:cNvSpPr>
            <a:spLocks noChangeArrowheads="1"/>
          </p:cNvSpPr>
          <p:nvPr/>
        </p:nvSpPr>
        <p:spPr bwMode="auto">
          <a:xfrm>
            <a:off x="3505200" y="4572000"/>
            <a:ext cx="558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s-ES" sz="3600">
                <a:solidFill>
                  <a:srgbClr val="FFFF00"/>
                </a:solidFill>
                <a:latin typeface="Times New Roman" pitchFamily="18" charset="0"/>
                <a:ea typeface="ＭＳ Ｐゴシック" pitchFamily="34" charset="-128"/>
              </a:rPr>
              <a:t>e</a:t>
            </a:r>
            <a:r>
              <a:rPr lang="es-ES" sz="3600" baseline="30000">
                <a:solidFill>
                  <a:srgbClr val="FFFF00"/>
                </a:solidFill>
                <a:latin typeface="Times New Roman" pitchFamily="18" charset="0"/>
                <a:ea typeface="ＭＳ Ｐゴシック" pitchFamily="34" charset="-128"/>
              </a:rPr>
              <a:t>+</a:t>
            </a:r>
            <a:endParaRPr lang="en-GB" sz="3600" baseline="30000">
              <a:solidFill>
                <a:srgbClr val="FFFF00"/>
              </a:solidFill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33825" name="Rectangle 33"/>
          <p:cNvSpPr>
            <a:spLocks noChangeArrowheads="1"/>
          </p:cNvSpPr>
          <p:nvPr/>
        </p:nvSpPr>
        <p:spPr bwMode="auto">
          <a:xfrm>
            <a:off x="4114800" y="4572000"/>
            <a:ext cx="3714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s-ES" sz="3600">
                <a:solidFill>
                  <a:srgbClr val="66FF66"/>
                </a:solidFill>
                <a:latin typeface="Symbol" pitchFamily="18" charset="2"/>
                <a:ea typeface="ＭＳ Ｐゴシック" pitchFamily="34" charset="-128"/>
              </a:rPr>
              <a:t>g</a:t>
            </a:r>
            <a:endParaRPr lang="en-GB" sz="3600">
              <a:solidFill>
                <a:srgbClr val="66FF66"/>
              </a:solidFill>
              <a:latin typeface="Symbol" pitchFamily="18" charset="2"/>
              <a:ea typeface="ＭＳ Ｐゴシック" pitchFamily="34" charset="-128"/>
            </a:endParaRPr>
          </a:p>
        </p:txBody>
      </p:sp>
      <p:sp>
        <p:nvSpPr>
          <p:cNvPr id="33826" name="Line 34"/>
          <p:cNvSpPr>
            <a:spLocks noChangeShapeType="1"/>
          </p:cNvSpPr>
          <p:nvPr/>
        </p:nvSpPr>
        <p:spPr bwMode="auto">
          <a:xfrm flipH="1">
            <a:off x="3810000" y="4343400"/>
            <a:ext cx="15240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3827" name="Line 35"/>
          <p:cNvSpPr>
            <a:spLocks noChangeShapeType="1"/>
          </p:cNvSpPr>
          <p:nvPr/>
        </p:nvSpPr>
        <p:spPr bwMode="auto">
          <a:xfrm rot="18733452" flipH="1">
            <a:off x="4152900" y="4305300"/>
            <a:ext cx="152400" cy="3810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3828" name="Line 36"/>
          <p:cNvSpPr>
            <a:spLocks noChangeShapeType="1"/>
          </p:cNvSpPr>
          <p:nvPr/>
        </p:nvSpPr>
        <p:spPr bwMode="auto">
          <a:xfrm>
            <a:off x="7848600" y="2743200"/>
            <a:ext cx="1219200" cy="320040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 type="triangle" w="med" len="med"/>
          </a:ln>
        </p:spPr>
        <p:txBody>
          <a:bodyPr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33829" name="Rectangle 37"/>
          <p:cNvSpPr>
            <a:spLocks noChangeArrowheads="1"/>
          </p:cNvSpPr>
          <p:nvPr/>
        </p:nvSpPr>
        <p:spPr bwMode="auto">
          <a:xfrm>
            <a:off x="7731125" y="5257800"/>
            <a:ext cx="5984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20" tIns="45711" rIns="91420" bIns="4571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s-ES" sz="3600">
                <a:solidFill>
                  <a:srgbClr val="FFFF00"/>
                </a:solidFill>
                <a:latin typeface="Symbol" pitchFamily="18" charset="2"/>
                <a:ea typeface="ＭＳ Ｐゴシック" pitchFamily="34" charset="-128"/>
              </a:rPr>
              <a:t>n</a:t>
            </a:r>
            <a:r>
              <a:rPr lang="es-ES" sz="3600" baseline="-25000">
                <a:solidFill>
                  <a:srgbClr val="FFFF00"/>
                </a:solidFill>
                <a:latin typeface="Symbol" pitchFamily="18" charset="2"/>
                <a:ea typeface="ＭＳ Ｐゴシック" pitchFamily="34" charset="-128"/>
              </a:rPr>
              <a:t>m</a:t>
            </a:r>
            <a:endParaRPr lang="en-GB" sz="3600" baseline="-25000">
              <a:solidFill>
                <a:srgbClr val="FFFF00"/>
              </a:solidFill>
              <a:latin typeface="Symbol" pitchFamily="18" charset="2"/>
              <a:ea typeface="ＭＳ Ｐゴシック" pitchFamily="34" charset="-128"/>
            </a:endParaRPr>
          </a:p>
        </p:txBody>
      </p:sp>
      <p:sp>
        <p:nvSpPr>
          <p:cNvPr id="238630" name="Text Box 38"/>
          <p:cNvSpPr txBox="1">
            <a:spLocks noChangeArrowheads="1"/>
          </p:cNvSpPr>
          <p:nvPr/>
        </p:nvSpPr>
        <p:spPr bwMode="auto">
          <a:xfrm>
            <a:off x="228600" y="1195388"/>
            <a:ext cx="3254375" cy="6186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0" tIns="45711" rIns="91420" bIns="45711">
            <a:spAutoFit/>
          </a:bodyPr>
          <a:lstStyle/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</a:rPr>
              <a:t>neutral </a:t>
            </a:r>
            <a:r>
              <a:rPr lang="en-US" sz="2400" dirty="0" err="1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</a:rPr>
              <a:t>pions</a:t>
            </a: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</a:rPr>
              <a:t>    </a:t>
            </a:r>
          </a:p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</a:rPr>
              <a:t>are observed as </a:t>
            </a:r>
          </a:p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</a:rPr>
              <a:t>gamma rays</a:t>
            </a:r>
          </a:p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z="2400" dirty="0">
              <a:solidFill>
                <a:srgbClr val="FFFFFF"/>
              </a:solidFill>
              <a:latin typeface="Arial" pitchFamily="34" charset="0"/>
              <a:ea typeface="ＭＳ Ｐゴシック" pitchFamily="34" charset="-128"/>
            </a:endParaRPr>
          </a:p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</a:rPr>
              <a:t>charged </a:t>
            </a:r>
            <a:r>
              <a:rPr lang="en-US" sz="2400" dirty="0" err="1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</a:rPr>
              <a:t>pions</a:t>
            </a:r>
            <a:endParaRPr lang="en-US" sz="2400" dirty="0">
              <a:solidFill>
                <a:srgbClr val="FFFFFF"/>
              </a:solidFill>
              <a:latin typeface="Arial" pitchFamily="34" charset="0"/>
              <a:ea typeface="ＭＳ Ｐゴシック" pitchFamily="34" charset="-128"/>
            </a:endParaRPr>
          </a:p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</a:rPr>
              <a:t>are observed as </a:t>
            </a:r>
          </a:p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ＭＳ Ｐゴシック" pitchFamily="34" charset="-128"/>
              </a:rPr>
              <a:t>neutrinos</a:t>
            </a:r>
          </a:p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z="4000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Symbol" pitchFamily="18" charset="2"/>
              <a:ea typeface="ＭＳ Ｐゴシック" pitchFamily="34" charset="-128"/>
            </a:endParaRPr>
          </a:p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z="4000" dirty="0">
              <a:solidFill>
                <a:srgbClr val="FFFFFF"/>
              </a:solidFill>
              <a:latin typeface="Arial" pitchFamily="34" charset="0"/>
              <a:ea typeface="ＭＳ Ｐゴシック" pitchFamily="34" charset="-128"/>
            </a:endParaRPr>
          </a:p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z="2400" dirty="0">
              <a:solidFill>
                <a:srgbClr val="FFFFFF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33831" name="Rectangle 39"/>
          <p:cNvSpPr>
            <a:spLocks noChangeArrowheads="1"/>
          </p:cNvSpPr>
          <p:nvPr/>
        </p:nvSpPr>
        <p:spPr bwMode="auto">
          <a:xfrm>
            <a:off x="4114800" y="1219200"/>
            <a:ext cx="4343400" cy="1600200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33833" name="Oval 41"/>
          <p:cNvSpPr>
            <a:spLocks noChangeArrowheads="1"/>
          </p:cNvSpPr>
          <p:nvPr/>
        </p:nvSpPr>
        <p:spPr bwMode="auto">
          <a:xfrm>
            <a:off x="5715000" y="2209800"/>
            <a:ext cx="609600" cy="609600"/>
          </a:xfrm>
          <a:prstGeom prst="ellips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33834" name="Oval 42"/>
          <p:cNvSpPr>
            <a:spLocks noChangeArrowheads="1"/>
          </p:cNvSpPr>
          <p:nvPr/>
        </p:nvSpPr>
        <p:spPr bwMode="auto">
          <a:xfrm>
            <a:off x="7772400" y="5334000"/>
            <a:ext cx="609600" cy="609600"/>
          </a:xfrm>
          <a:prstGeom prst="ellips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33835" name="Oval 43"/>
          <p:cNvSpPr>
            <a:spLocks noChangeArrowheads="1"/>
          </p:cNvSpPr>
          <p:nvPr/>
        </p:nvSpPr>
        <p:spPr bwMode="auto">
          <a:xfrm>
            <a:off x="4419600" y="2209800"/>
            <a:ext cx="609600" cy="609600"/>
          </a:xfrm>
          <a:prstGeom prst="ellips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33836" name="Oval 44"/>
          <p:cNvSpPr>
            <a:spLocks noChangeArrowheads="1"/>
          </p:cNvSpPr>
          <p:nvPr/>
        </p:nvSpPr>
        <p:spPr bwMode="auto">
          <a:xfrm>
            <a:off x="5029200" y="2209800"/>
            <a:ext cx="609600" cy="609600"/>
          </a:xfrm>
          <a:prstGeom prst="ellips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graphicFrame>
        <p:nvGraphicFramePr>
          <p:cNvPr id="45" name="Object 44"/>
          <p:cNvGraphicFramePr>
            <a:graphicFrameLocks noChangeAspect="1"/>
          </p:cNvGraphicFramePr>
          <p:nvPr/>
        </p:nvGraphicFramePr>
        <p:xfrm>
          <a:off x="1600200" y="5562600"/>
          <a:ext cx="3249194" cy="8342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86" name="Equation" r:id="rId6" imgW="939600" imgH="241200" progId="Equation.3">
                  <p:embed/>
                </p:oleObj>
              </mc:Choice>
              <mc:Fallback>
                <p:oleObj name="Equation" r:id="rId6" imgW="93960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5562600"/>
                        <a:ext cx="3249194" cy="834253"/>
                      </a:xfrm>
                      <a:prstGeom prst="rect">
                        <a:avLst/>
                      </a:prstGeom>
                      <a:solidFill>
                        <a:srgbClr val="C0C0C0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31468544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1378" name="Object 2"/>
          <p:cNvGraphicFramePr>
            <a:graphicFrameLocks noChangeAspect="1"/>
          </p:cNvGraphicFramePr>
          <p:nvPr/>
        </p:nvGraphicFramePr>
        <p:xfrm>
          <a:off x="0" y="0"/>
          <a:ext cx="9144000" cy="686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66" r:id="rId4" imgW="12215873" imgH="9168254" progId="">
                  <p:embed/>
                </p:oleObj>
              </mc:Choice>
              <mc:Fallback>
                <p:oleObj r:id="rId4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6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1382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342900" y="0"/>
            <a:ext cx="8458200" cy="990600"/>
          </a:xfrm>
          <a:noFill/>
        </p:spPr>
        <p:txBody>
          <a:bodyPr/>
          <a:lstStyle/>
          <a:p>
            <a:pPr eaLnBrk="1" hangingPunct="1"/>
            <a:r>
              <a:rPr lang="en-US" sz="6000" b="1" baseline="30000">
                <a:solidFill>
                  <a:schemeClr val="bg1"/>
                </a:solidFill>
                <a:latin typeface="Comic Sans MS" charset="0"/>
              </a:rPr>
              <a:t/>
            </a:r>
            <a:br>
              <a:rPr lang="en-US" sz="6000" b="1" baseline="30000">
                <a:solidFill>
                  <a:schemeClr val="bg1"/>
                </a:solidFill>
                <a:latin typeface="Comic Sans MS" charset="0"/>
              </a:rPr>
            </a:br>
            <a:r>
              <a:rPr lang="en-US" sz="7200" baseline="30000">
                <a:solidFill>
                  <a:schemeClr val="bg1"/>
                </a:solidFill>
                <a:latin typeface="Symbol" charset="0"/>
              </a:rPr>
              <a:t>n</a:t>
            </a:r>
            <a:r>
              <a:rPr lang="en-US" sz="6000" baseline="30000">
                <a:solidFill>
                  <a:schemeClr val="bg1"/>
                </a:solidFill>
                <a:latin typeface="Comic Sans MS" charset="0"/>
              </a:rPr>
              <a:t> </a:t>
            </a:r>
            <a:r>
              <a:rPr lang="en-US" sz="6000" baseline="30000">
                <a:solidFill>
                  <a:schemeClr val="bg1"/>
                </a:solidFill>
                <a:latin typeface="Arial" charset="0"/>
              </a:rPr>
              <a:t>flux accompanying TeV gammas</a:t>
            </a:r>
          </a:p>
        </p:txBody>
      </p:sp>
      <p:graphicFrame>
        <p:nvGraphicFramePr>
          <p:cNvPr id="10138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109606"/>
              </p:ext>
            </p:extLst>
          </p:nvPr>
        </p:nvGraphicFramePr>
        <p:xfrm>
          <a:off x="1195388" y="1303338"/>
          <a:ext cx="7445375" cy="5402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67" name="Equation" r:id="rId6" imgW="3009600" imgH="2184120" progId="Equation.3">
                  <p:embed/>
                </p:oleObj>
              </mc:Choice>
              <mc:Fallback>
                <p:oleObj name="Equation" r:id="rId6" imgW="3009600" imgH="21841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5388" y="1303338"/>
                        <a:ext cx="7445375" cy="5402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381" name="Object 6"/>
          <p:cNvGraphicFramePr>
            <a:graphicFrameLocks noChangeAspect="1"/>
          </p:cNvGraphicFramePr>
          <p:nvPr/>
        </p:nvGraphicFramePr>
        <p:xfrm>
          <a:off x="6357938" y="5737225"/>
          <a:ext cx="2676525" cy="96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68" name="Equation" r:id="rId8" imgW="1193760" imgH="431640" progId="Equation.3">
                  <p:embed/>
                </p:oleObj>
              </mc:Choice>
              <mc:Fallback>
                <p:oleObj name="Equation" r:id="rId8" imgW="119376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57938" y="5737225"/>
                        <a:ext cx="2676525" cy="968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1998548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1378" name="Object 2"/>
          <p:cNvGraphicFramePr>
            <a:graphicFrameLocks noChangeAspect="1"/>
          </p:cNvGraphicFramePr>
          <p:nvPr/>
        </p:nvGraphicFramePr>
        <p:xfrm>
          <a:off x="0" y="0"/>
          <a:ext cx="9144000" cy="686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20" r:id="rId4" imgW="12215873" imgH="9168254" progId="">
                  <p:embed/>
                </p:oleObj>
              </mc:Choice>
              <mc:Fallback>
                <p:oleObj r:id="rId4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6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1382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342900" y="0"/>
            <a:ext cx="8458200" cy="990600"/>
          </a:xfrm>
          <a:noFill/>
        </p:spPr>
        <p:txBody>
          <a:bodyPr/>
          <a:lstStyle/>
          <a:p>
            <a:pPr eaLnBrk="1" hangingPunct="1"/>
            <a:r>
              <a:rPr lang="en-US" sz="6000" b="1" baseline="30000" smtClean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en-US" sz="6000" b="1" baseline="3000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sz="7200" baseline="30000" smtClean="0">
                <a:solidFill>
                  <a:schemeClr val="bg1"/>
                </a:solidFill>
                <a:latin typeface="Symbol" pitchFamily="18" charset="2"/>
              </a:rPr>
              <a:t>n</a:t>
            </a:r>
            <a:r>
              <a:rPr lang="en-US" sz="6000" baseline="30000" smtClean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sz="6000" baseline="30000" smtClean="0">
                <a:solidFill>
                  <a:schemeClr val="bg1"/>
                </a:solidFill>
                <a:latin typeface="Arial" charset="0"/>
              </a:rPr>
              <a:t>flux accompanying TeV gammas</a:t>
            </a:r>
          </a:p>
        </p:txBody>
      </p:sp>
      <p:graphicFrame>
        <p:nvGraphicFramePr>
          <p:cNvPr id="101380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7114833"/>
              </p:ext>
            </p:extLst>
          </p:nvPr>
        </p:nvGraphicFramePr>
        <p:xfrm>
          <a:off x="1195388" y="1303338"/>
          <a:ext cx="7445375" cy="5402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21" name="Equation" r:id="rId6" imgW="3009600" imgH="2184120" progId="Equation.3">
                  <p:embed/>
                </p:oleObj>
              </mc:Choice>
              <mc:Fallback>
                <p:oleObj name="Equation" r:id="rId6" imgW="3009600" imgH="21841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5388" y="1303338"/>
                        <a:ext cx="7445375" cy="54022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381" name="Object 6"/>
          <p:cNvGraphicFramePr>
            <a:graphicFrameLocks noChangeAspect="1"/>
          </p:cNvGraphicFramePr>
          <p:nvPr/>
        </p:nvGraphicFramePr>
        <p:xfrm>
          <a:off x="6357938" y="5737225"/>
          <a:ext cx="2676525" cy="96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622" name="Equation" r:id="rId8" imgW="1193760" imgH="431640" progId="Equation.3">
                  <p:embed/>
                </p:oleObj>
              </mc:Choice>
              <mc:Fallback>
                <p:oleObj name="Equation" r:id="rId8" imgW="1193760" imgH="431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57938" y="5737225"/>
                        <a:ext cx="2676525" cy="968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99855876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02" name="Object 2"/>
          <p:cNvGraphicFramePr>
            <a:graphicFrameLocks noGrp="1" noChangeAspect="1"/>
          </p:cNvGraphicFramePr>
          <p:nvPr>
            <p:ph/>
          </p:nvPr>
        </p:nvGraphicFramePr>
        <p:xfrm>
          <a:off x="0" y="0"/>
          <a:ext cx="624840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64" r:id="rId4" imgW="12215873" imgH="2234921" progId="">
                  <p:embed/>
                </p:oleObj>
              </mc:Choice>
              <mc:Fallback>
                <p:oleObj r:id="rId4" imgW="12215873" imgH="2234921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6248400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04" name="Rectangle 3"/>
          <p:cNvSpPr>
            <a:spLocks noChangeArrowheads="1"/>
          </p:cNvSpPr>
          <p:nvPr/>
        </p:nvSpPr>
        <p:spPr bwMode="auto">
          <a:xfrm>
            <a:off x="-2133600" y="228600"/>
            <a:ext cx="9753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4000">
                <a:solidFill>
                  <a:srgbClr val="FFFFFF"/>
                </a:solidFill>
                <a:latin typeface="Impact" charset="0"/>
                <a:ea typeface="ＭＳ Ｐゴシック" charset="0"/>
              </a:rPr>
              <a:t>cygnus region : Milagro </a:t>
            </a:r>
          </a:p>
        </p:txBody>
      </p:sp>
      <p:sp>
        <p:nvSpPr>
          <p:cNvPr id="102405" name="Rectangle 4"/>
          <p:cNvSpPr>
            <a:spLocks noChangeArrowheads="1"/>
          </p:cNvSpPr>
          <p:nvPr/>
        </p:nvSpPr>
        <p:spPr bwMode="auto">
          <a:xfrm>
            <a:off x="6248400" y="2133600"/>
            <a:ext cx="2895600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ctr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Wingdings" charset="0"/>
              <a:buNone/>
            </a:pPr>
            <a:r>
              <a:rPr lang="en-US" sz="2800">
                <a:solidFill>
                  <a:srgbClr val="FFFFFF"/>
                </a:solidFill>
                <a:latin typeface="Impact" charset="0"/>
                <a:ea typeface="ＭＳ Ｐゴシック" charset="0"/>
              </a:rPr>
              <a:t>Milagro</a:t>
            </a:r>
          </a:p>
          <a:p>
            <a:pPr marL="342900" indent="-342900" algn="ctr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Wingdings" charset="0"/>
              <a:buNone/>
            </a:pPr>
            <a:endParaRPr lang="en-US">
              <a:solidFill>
                <a:srgbClr val="FFFFFF"/>
              </a:solidFill>
              <a:latin typeface="Times New Roman" charset="0"/>
              <a:ea typeface="ＭＳ Ｐゴシック" charset="0"/>
            </a:endParaRPr>
          </a:p>
          <a:p>
            <a:pPr marL="342900" indent="-342900" algn="ctr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Wingdings" charset="0"/>
              <a:buNone/>
            </a:pPr>
            <a:r>
              <a:rPr lang="en-US" sz="2800">
                <a:solidFill>
                  <a:srgbClr val="FFFFFF"/>
                </a:solidFill>
                <a:latin typeface="Arial" charset="0"/>
                <a:ea typeface="ＭＳ Ｐゴシック" charset="0"/>
              </a:rPr>
              <a:t>translation of</a:t>
            </a:r>
          </a:p>
          <a:p>
            <a:pPr marL="342900" indent="-342900" algn="ctr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Wingdings" charset="0"/>
              <a:buNone/>
            </a:pPr>
            <a:r>
              <a:rPr lang="en-US" sz="2800">
                <a:solidFill>
                  <a:srgbClr val="FFFFFF"/>
                </a:solidFill>
                <a:latin typeface="Arial" charset="0"/>
                <a:ea typeface="ＭＳ Ｐゴシック" charset="0"/>
              </a:rPr>
              <a:t>TeV gamma rays</a:t>
            </a:r>
          </a:p>
          <a:p>
            <a:pPr marL="342900" indent="-342900" algn="ctr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Wingdings" charset="0"/>
              <a:buNone/>
            </a:pPr>
            <a:r>
              <a:rPr lang="en-US" sz="2800">
                <a:solidFill>
                  <a:srgbClr val="FFFFFF"/>
                </a:solidFill>
                <a:latin typeface="Arial" charset="0"/>
                <a:ea typeface="ＭＳ Ｐゴシック" charset="0"/>
              </a:rPr>
              <a:t>into</a:t>
            </a:r>
          </a:p>
          <a:p>
            <a:pPr marL="342900" indent="-342900" algn="ctr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Wingdings" charset="0"/>
              <a:buNone/>
            </a:pPr>
            <a:r>
              <a:rPr lang="en-US" sz="2800">
                <a:solidFill>
                  <a:srgbClr val="FFFFFF"/>
                </a:solidFill>
                <a:latin typeface="Arial" charset="0"/>
                <a:ea typeface="ＭＳ Ｐゴシック" charset="0"/>
              </a:rPr>
              <a:t>TeV neutrinos</a:t>
            </a:r>
          </a:p>
          <a:p>
            <a:pPr marL="342900" indent="-342900" algn="ctr" defTabSz="91440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Wingdings" charset="0"/>
              <a:buNone/>
            </a:pPr>
            <a:endParaRPr lang="en-US">
              <a:solidFill>
                <a:srgbClr val="FFFFFF"/>
              </a:solidFill>
              <a:latin typeface="Times New Roman" charset="0"/>
              <a:ea typeface="ＭＳ Ｐゴシック" charset="0"/>
            </a:endParaRPr>
          </a:p>
        </p:txBody>
      </p:sp>
      <p:sp>
        <p:nvSpPr>
          <p:cNvPr id="102406" name="Text Box 5"/>
          <p:cNvSpPr txBox="1">
            <a:spLocks noChangeArrowheads="1"/>
          </p:cNvSpPr>
          <p:nvPr/>
        </p:nvSpPr>
        <p:spPr bwMode="auto">
          <a:xfrm>
            <a:off x="60325" y="102235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1800">
              <a:solidFill>
                <a:srgbClr val="000000"/>
              </a:solidFill>
              <a:latin typeface="Tahoma" charset="0"/>
            </a:endParaRPr>
          </a:p>
        </p:txBody>
      </p:sp>
      <p:grpSp>
        <p:nvGrpSpPr>
          <p:cNvPr id="102407" name="Group 6"/>
          <p:cNvGrpSpPr>
            <a:grpSpLocks/>
          </p:cNvGrpSpPr>
          <p:nvPr/>
        </p:nvGrpSpPr>
        <p:grpSpPr bwMode="auto">
          <a:xfrm>
            <a:off x="2103438" y="3230563"/>
            <a:ext cx="285750" cy="228600"/>
            <a:chOff x="3607" y="3214"/>
            <a:chExt cx="207" cy="186"/>
          </a:xfrm>
        </p:grpSpPr>
        <p:sp>
          <p:nvSpPr>
            <p:cNvPr id="102413" name="Line 7"/>
            <p:cNvSpPr>
              <a:spLocks noChangeShapeType="1"/>
            </p:cNvSpPr>
            <p:nvPr/>
          </p:nvSpPr>
          <p:spPr bwMode="auto">
            <a:xfrm>
              <a:off x="3607" y="3304"/>
              <a:ext cx="207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400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102414" name="Line 8"/>
            <p:cNvSpPr>
              <a:spLocks noChangeShapeType="1"/>
            </p:cNvSpPr>
            <p:nvPr/>
          </p:nvSpPr>
          <p:spPr bwMode="auto">
            <a:xfrm>
              <a:off x="3717" y="3214"/>
              <a:ext cx="0" cy="18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400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</p:grpSp>
      <p:grpSp>
        <p:nvGrpSpPr>
          <p:cNvPr id="102408" name="Group 9"/>
          <p:cNvGrpSpPr>
            <a:grpSpLocks/>
          </p:cNvGrpSpPr>
          <p:nvPr/>
        </p:nvGrpSpPr>
        <p:grpSpPr bwMode="auto">
          <a:xfrm>
            <a:off x="2300288" y="3382963"/>
            <a:ext cx="174625" cy="174625"/>
            <a:chOff x="3607" y="3214"/>
            <a:chExt cx="207" cy="186"/>
          </a:xfrm>
        </p:grpSpPr>
        <p:sp>
          <p:nvSpPr>
            <p:cNvPr id="102411" name="Line 10"/>
            <p:cNvSpPr>
              <a:spLocks noChangeShapeType="1"/>
            </p:cNvSpPr>
            <p:nvPr/>
          </p:nvSpPr>
          <p:spPr bwMode="auto">
            <a:xfrm>
              <a:off x="3607" y="3304"/>
              <a:ext cx="207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400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102412" name="Line 11"/>
            <p:cNvSpPr>
              <a:spLocks noChangeShapeType="1"/>
            </p:cNvSpPr>
            <p:nvPr/>
          </p:nvSpPr>
          <p:spPr bwMode="auto">
            <a:xfrm>
              <a:off x="3717" y="3214"/>
              <a:ext cx="0" cy="186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endParaRPr lang="en-US" sz="4000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</p:grpSp>
      <p:pic>
        <p:nvPicPr>
          <p:cNvPr id="102409" name="Picture 12" descr="Cygnus Morphology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19200"/>
            <a:ext cx="6248400" cy="459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5805" name="Rectangle 13"/>
          <p:cNvSpPr>
            <a:spLocks noChangeArrowheads="1"/>
          </p:cNvSpPr>
          <p:nvPr/>
        </p:nvSpPr>
        <p:spPr bwMode="auto">
          <a:xfrm>
            <a:off x="561975" y="5943600"/>
            <a:ext cx="8056563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3600" i="1">
                <a:solidFill>
                  <a:srgbClr val="FFFFFF"/>
                </a:solidFill>
                <a:latin typeface="Arial" charset="0"/>
                <a:ea typeface="ＭＳ Ｐゴシック" charset="0"/>
              </a:rPr>
              <a:t>3 </a:t>
            </a:r>
            <a:r>
              <a:rPr lang="en-US" sz="3600" i="1">
                <a:solidFill>
                  <a:srgbClr val="FFFFFF"/>
                </a:solidFill>
                <a:latin typeface="Arial" charset="0"/>
                <a:ea typeface="ＭＳ Ｐゴシック" charset="0"/>
                <a:cs typeface="Arial" charset="0"/>
              </a:rPr>
              <a:t>±</a:t>
            </a:r>
            <a:r>
              <a:rPr lang="en-US" sz="3600" i="1">
                <a:solidFill>
                  <a:srgbClr val="FFFFFF"/>
                </a:solidFill>
                <a:latin typeface="Arial" charset="0"/>
                <a:ea typeface="ＭＳ Ｐゴシック" charset="0"/>
              </a:rPr>
              <a:t> 1 </a:t>
            </a:r>
            <a:r>
              <a:rPr lang="en-US" sz="4400" i="1">
                <a:solidFill>
                  <a:srgbClr val="FFFFFF"/>
                </a:solidFill>
                <a:latin typeface="Symbol" charset="0"/>
                <a:ea typeface="ＭＳ Ｐゴシック" charset="0"/>
              </a:rPr>
              <a:t>n </a:t>
            </a:r>
            <a:r>
              <a:rPr lang="en-US" sz="3600" i="1">
                <a:solidFill>
                  <a:srgbClr val="FFFFFF"/>
                </a:solidFill>
                <a:latin typeface="Arial" charset="0"/>
                <a:ea typeface="ＭＳ Ｐゴシック" charset="0"/>
              </a:rPr>
              <a:t>per year</a:t>
            </a:r>
            <a:r>
              <a:rPr lang="en-US" sz="4400" i="1">
                <a:solidFill>
                  <a:srgbClr val="FFFFFF"/>
                </a:solidFill>
                <a:latin typeface="Arial" charset="0"/>
                <a:ea typeface="ＭＳ Ｐゴシック" charset="0"/>
              </a:rPr>
              <a:t> </a:t>
            </a:r>
            <a:r>
              <a:rPr lang="en-US" sz="3600" i="1">
                <a:solidFill>
                  <a:srgbClr val="FFFFFF"/>
                </a:solidFill>
                <a:latin typeface="Arial" charset="0"/>
                <a:ea typeface="ＭＳ Ｐゴシック" charset="0"/>
              </a:rPr>
              <a:t>in IceCube per source</a:t>
            </a:r>
          </a:p>
        </p:txBody>
      </p:sp>
    </p:spTree>
    <p:extLst>
      <p:ext uri="{BB962C8B-B14F-4D97-AF65-F5344CB8AC3E}">
        <p14:creationId xmlns:p14="http://schemas.microsoft.com/office/powerpoint/2010/main" val="2247003252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45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5805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5272094"/>
              </p:ext>
            </p:extLst>
          </p:nvPr>
        </p:nvGraphicFramePr>
        <p:xfrm>
          <a:off x="0" y="0"/>
          <a:ext cx="9144000" cy="6862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620" r:id="rId3" imgW="12215873" imgH="9168254" progId="">
                  <p:embed/>
                </p:oleObj>
              </mc:Choice>
              <mc:Fallback>
                <p:oleObj r:id="rId3" imgW="12215873" imgH="9168254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62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1410" y="970264"/>
            <a:ext cx="7318016" cy="552164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0499" y="246978"/>
            <a:ext cx="67117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prstClr val="white"/>
                </a:solidFill>
                <a:latin typeface="Arial"/>
                <a:cs typeface="Arial"/>
              </a:rPr>
              <a:t>y</a:t>
            </a:r>
            <a:r>
              <a:rPr lang="en-US" sz="2800" dirty="0" smtClean="0">
                <a:solidFill>
                  <a:prstClr val="white"/>
                </a:solidFill>
                <a:latin typeface="Arial"/>
                <a:cs typeface="Arial"/>
              </a:rPr>
              <a:t>ou have one guess: starburst galaxies ?</a:t>
            </a:r>
            <a:endParaRPr lang="en-US" sz="2800" dirty="0">
              <a:solidFill>
                <a:prstClr val="white"/>
              </a:solidFill>
              <a:latin typeface="Arial"/>
              <a:cs typeface="Arial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2434284" y="4022184"/>
            <a:ext cx="1834533" cy="423388"/>
          </a:xfrm>
          <a:prstGeom prst="line">
            <a:avLst/>
          </a:prstGeom>
          <a:ln w="5715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268817" y="4445572"/>
            <a:ext cx="1058384" cy="246976"/>
          </a:xfrm>
          <a:prstGeom prst="line">
            <a:avLst/>
          </a:prstGeom>
          <a:ln w="57150" cmpd="sng"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6317025" y="1270056"/>
            <a:ext cx="18863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prstClr val="black"/>
                </a:solidFill>
                <a:latin typeface="Calibri"/>
              </a:rPr>
              <a:t>astro</a:t>
            </a:r>
            <a:r>
              <a:rPr lang="en-US" dirty="0" err="1">
                <a:solidFill>
                  <a:prstClr val="black"/>
                </a:solidFill>
                <a:latin typeface="Calibri"/>
              </a:rPr>
              <a:t>-ph</a:t>
            </a:r>
            <a:r>
              <a:rPr lang="en-US" dirty="0">
                <a:solidFill>
                  <a:prstClr val="black"/>
                </a:solidFill>
                <a:latin typeface="Calibri"/>
              </a:rPr>
              <a:t>/0601695</a:t>
            </a:r>
          </a:p>
        </p:txBody>
      </p:sp>
    </p:spTree>
    <p:extLst>
      <p:ext uri="{BB962C8B-B14F-4D97-AF65-F5344CB8AC3E}">
        <p14:creationId xmlns:p14="http://schemas.microsoft.com/office/powerpoint/2010/main" val="20258217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2_kallen_halzen">
  <a:themeElements>
    <a:clrScheme name="kallen_halze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llen_halze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kallen_halze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llen_halze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0_Default Design">
  <a:themeElements>
    <a:clrScheme name="10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0_Default Design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1" u="none" strike="noStrike" cap="none" normalizeH="0" baseline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1" u="none" strike="noStrike" cap="none" normalizeH="0" baseline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10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0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0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4_Default Design">
  <a:themeElements>
    <a:clrScheme name="9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9_Default Design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1" u="none" strike="noStrike" cap="none" normalizeH="0" baseline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1" u="none" strike="noStrike" cap="none" normalizeH="0" baseline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9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9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9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Office Theme">
  <a:themeElements>
    <a:clrScheme name="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Theme">
      <a:majorFont>
        <a:latin typeface="Calibri"/>
        <a:ea typeface="ＭＳ Ｐゴシック"/>
        <a:cs typeface="ＭＳ Ｐゴシック"/>
      </a:majorFont>
      <a:minorFont>
        <a:latin typeface="Calibri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1" u="none" strike="noStrike" cap="none" normalizeH="0" baseline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1" u="none" strike="noStrike" cap="none" normalizeH="0" baseline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7_Default Design">
  <a:themeElements>
    <a:clrScheme name="4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4_Default Design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1" u="none" strike="noStrike" cap="none" normalizeH="0" baseline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1" u="none" strike="noStrike" cap="none" normalizeH="0" baseline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4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3_Default Design">
  <a:themeElements>
    <a:clrScheme name="3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3_Blank Presentation">
  <a:themeElements>
    <a:clrScheme name="3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3_Blank Presentation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_Blank Presentation">
  <a:themeElements>
    <a:clrScheme name="1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2_Blank Presentation">
  <a:themeElements>
    <a:clrScheme name="2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5_Default Design">
  <a:themeElements>
    <a:clrScheme name="5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5_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8_Default Design">
  <a:themeElements>
    <a:clrScheme name="8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8_Default Design">
      <a:majorFont>
        <a:latin typeface="Times New Roman"/>
        <a:ea typeface="ＭＳ Ｐゴシック"/>
        <a:cs typeface=""/>
      </a:majorFont>
      <a:minorFont>
        <a:latin typeface="Times New Roman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8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8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8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kallen_halzen">
  <a:themeElements>
    <a:clrScheme name="kallen_halze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llen_halze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kallen_halze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kallen_halze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allen_halze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9_Default Design">
  <a:themeElements>
    <a:clrScheme name="7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7_Default Design">
      <a:majorFont>
        <a:latin typeface="Bitstream Vera San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7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7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6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1_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11_Default Design">
  <a:themeElements>
    <a:clrScheme name="5_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5_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5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5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5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8_Blank Presentation">
  <a:themeElements>
    <a:clrScheme name="1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2.xml><?xml version="1.0" encoding="utf-8"?>
<a:theme xmlns:a="http://schemas.openxmlformats.org/drawingml/2006/main" name="2_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">
    <a:dk1>
      <a:srgbClr val="5F057F"/>
    </a:dk1>
    <a:lt1>
      <a:srgbClr val="FBFF73"/>
    </a:lt1>
    <a:dk2>
      <a:srgbClr val="853EA8"/>
    </a:dk2>
    <a:lt2>
      <a:srgbClr val="000000"/>
    </a:lt2>
    <a:accent1>
      <a:srgbClr val="FFF397"/>
    </a:accent1>
    <a:accent2>
      <a:srgbClr val="333399"/>
    </a:accent2>
    <a:accent3>
      <a:srgbClr val="C2AFD1"/>
    </a:accent3>
    <a:accent4>
      <a:srgbClr val="D6DA61"/>
    </a:accent4>
    <a:accent5>
      <a:srgbClr val="FFF8C9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.xml><?xml version="1.0" encoding="utf-8"?>
<a:themeOverride xmlns:a="http://schemas.openxmlformats.org/drawingml/2006/main">
  <a:clrScheme name="">
    <a:dk1>
      <a:srgbClr val="222EAE"/>
    </a:dk1>
    <a:lt1>
      <a:srgbClr val="FFF580"/>
    </a:lt1>
    <a:dk2>
      <a:srgbClr val="8CB7FF"/>
    </a:dk2>
    <a:lt2>
      <a:srgbClr val="3E087F"/>
    </a:lt2>
    <a:accent1>
      <a:srgbClr val="BBE0E3"/>
    </a:accent1>
    <a:accent2>
      <a:srgbClr val="333399"/>
    </a:accent2>
    <a:accent3>
      <a:srgbClr val="FFF9C0"/>
    </a:accent3>
    <a:accent4>
      <a:srgbClr val="1B2694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3.xml><?xml version="1.0" encoding="utf-8"?>
<a:themeOverride xmlns:a="http://schemas.openxmlformats.org/drawingml/2006/main">
  <a:clrScheme name="">
    <a:dk1>
      <a:srgbClr val="640868"/>
    </a:dk1>
    <a:lt1>
      <a:srgbClr val="EDE1FF"/>
    </a:lt1>
    <a:dk2>
      <a:srgbClr val="962FB5"/>
    </a:dk2>
    <a:lt2>
      <a:srgbClr val="000000"/>
    </a:lt2>
    <a:accent1>
      <a:srgbClr val="BBE0E3"/>
    </a:accent1>
    <a:accent2>
      <a:srgbClr val="333399"/>
    </a:accent2>
    <a:accent3>
      <a:srgbClr val="C9ADD7"/>
    </a:accent3>
    <a:accent4>
      <a:srgbClr val="CAC0DA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4.xml><?xml version="1.0" encoding="utf-8"?>
<a:themeOverride xmlns:a="http://schemas.openxmlformats.org/drawingml/2006/main">
  <a:clrScheme name="">
    <a:dk1>
      <a:srgbClr val="34087F"/>
    </a:dk1>
    <a:lt1>
      <a:srgbClr val="C5D8FF"/>
    </a:lt1>
    <a:dk2>
      <a:srgbClr val="661CDC"/>
    </a:dk2>
    <a:lt2>
      <a:srgbClr val="000000"/>
    </a:lt2>
    <a:accent1>
      <a:srgbClr val="BBE0E3"/>
    </a:accent1>
    <a:accent2>
      <a:srgbClr val="333399"/>
    </a:accent2>
    <a:accent3>
      <a:srgbClr val="B8ABEB"/>
    </a:accent3>
    <a:accent4>
      <a:srgbClr val="A8B8DA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5.xml><?xml version="1.0" encoding="utf-8"?>
<a:themeOverride xmlns:a="http://schemas.openxmlformats.org/drawingml/2006/main">
  <a:clrScheme name="">
    <a:dk1>
      <a:srgbClr val="2A087F"/>
    </a:dk1>
    <a:lt1>
      <a:srgbClr val="BDE0FF"/>
    </a:lt1>
    <a:dk2>
      <a:srgbClr val="322B8C"/>
    </a:dk2>
    <a:lt2>
      <a:srgbClr val="FFE978"/>
    </a:lt2>
    <a:accent1>
      <a:srgbClr val="FF7614"/>
    </a:accent1>
    <a:accent2>
      <a:srgbClr val="333399"/>
    </a:accent2>
    <a:accent3>
      <a:srgbClr val="ADACC5"/>
    </a:accent3>
    <a:accent4>
      <a:srgbClr val="A1BFDA"/>
    </a:accent4>
    <a:accent5>
      <a:srgbClr val="FFBDAA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6.xml><?xml version="1.0" encoding="utf-8"?>
<a:themeOverride xmlns:a="http://schemas.openxmlformats.org/drawingml/2006/main">
  <a:clrScheme name="">
    <a:dk1>
      <a:srgbClr val="3A1C7F"/>
    </a:dk1>
    <a:lt1>
      <a:srgbClr val="99FFFC"/>
    </a:lt1>
    <a:dk2>
      <a:srgbClr val="148E9E"/>
    </a:dk2>
    <a:lt2>
      <a:srgbClr val="FFE6C0"/>
    </a:lt2>
    <a:accent1>
      <a:srgbClr val="BBE0E3"/>
    </a:accent1>
    <a:accent2>
      <a:srgbClr val="333399"/>
    </a:accent2>
    <a:accent3>
      <a:srgbClr val="AAC6CC"/>
    </a:accent3>
    <a:accent4>
      <a:srgbClr val="82DAD7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174</TotalTime>
  <Words>1036</Words>
  <Application>Microsoft Macintosh PowerPoint</Application>
  <PresentationFormat>On-screen Show (4:3)</PresentationFormat>
  <Paragraphs>330</Paragraphs>
  <Slides>44</Slides>
  <Notes>25</Notes>
  <HiddenSlides>9</HiddenSlides>
  <MMClips>0</MMClips>
  <ScaleCrop>false</ScaleCrop>
  <HeadingPairs>
    <vt:vector size="6" baseType="variant">
      <vt:variant>
        <vt:lpstr>Theme</vt:lpstr>
      </vt:variant>
      <vt:variant>
        <vt:i4>22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44</vt:i4>
      </vt:variant>
    </vt:vector>
  </HeadingPairs>
  <TitlesOfParts>
    <vt:vector size="69" baseType="lpstr">
      <vt:lpstr>2_kallen_halzen</vt:lpstr>
      <vt:lpstr>10_Default Design</vt:lpstr>
      <vt:lpstr>14_Default Design</vt:lpstr>
      <vt:lpstr>1_Office Theme</vt:lpstr>
      <vt:lpstr>7_Default Design</vt:lpstr>
      <vt:lpstr>2_Office Theme</vt:lpstr>
      <vt:lpstr>3_Default Design</vt:lpstr>
      <vt:lpstr>3_Blank Presentation</vt:lpstr>
      <vt:lpstr>1_Blank Presentation</vt:lpstr>
      <vt:lpstr>2_Blank Presentation</vt:lpstr>
      <vt:lpstr>5_Default Design</vt:lpstr>
      <vt:lpstr>Blank Presentation</vt:lpstr>
      <vt:lpstr>8_Default Design</vt:lpstr>
      <vt:lpstr>Custom Design</vt:lpstr>
      <vt:lpstr>kallen_halzen</vt:lpstr>
      <vt:lpstr>9_Default Design</vt:lpstr>
      <vt:lpstr>6_Blank Presentation</vt:lpstr>
      <vt:lpstr>1_Custom Design</vt:lpstr>
      <vt:lpstr>11_Default Design</vt:lpstr>
      <vt:lpstr>8_Blank Presentation</vt:lpstr>
      <vt:lpstr>3_Office Theme</vt:lpstr>
      <vt:lpstr>2_Custom Design</vt:lpstr>
      <vt:lpstr>Equation</vt:lpstr>
      <vt:lpstr>Microsoft Equation</vt:lpstr>
      <vt:lpstr>Image</vt:lpstr>
      <vt:lpstr>PowerPoint Presentation</vt:lpstr>
      <vt:lpstr>PowerPoint Presentation</vt:lpstr>
      <vt:lpstr>definitions</vt:lpstr>
      <vt:lpstr>PowerPoint Presentation</vt:lpstr>
      <vt:lpstr>PowerPoint Presentation</vt:lpstr>
      <vt:lpstr>PowerPoint Presentation</vt:lpstr>
      <vt:lpstr>PowerPoint Presentation</vt:lpstr>
      <vt:lpstr>neutrino and muon area</vt:lpstr>
      <vt:lpstr>PowerPoint Presentation</vt:lpstr>
      <vt:lpstr>PowerPoint Presentation</vt:lpstr>
      <vt:lpstr>definitions</vt:lpstr>
      <vt:lpstr>PowerPoint Presentation</vt:lpstr>
      <vt:lpstr>PowerPoint Presentation</vt:lpstr>
      <vt:lpstr>PowerPoint Presentation</vt:lpstr>
      <vt:lpstr>GRB: g =300  1020eV</vt:lpstr>
      <vt:lpstr>PowerPoint Presentation</vt:lpstr>
      <vt:lpstr>PowerPoint Presentation</vt:lpstr>
      <vt:lpstr>grb  kinematics</vt:lpstr>
      <vt:lpstr>PowerPoint Presentation</vt:lpstr>
      <vt:lpstr>PowerPoint Presentation</vt:lpstr>
      <vt:lpstr>fraction of GRB energy converted into pion (neutrino) production</vt:lpstr>
      <vt:lpstr>PowerPoint Presentation</vt:lpstr>
      <vt:lpstr>definitions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origin of galactic cosmic rays</vt:lpstr>
      <vt:lpstr>PowerPoint Presentation</vt:lpstr>
      <vt:lpstr> flux of galactic cosmic rays</vt:lpstr>
      <vt:lpstr>PowerPoint Presentation</vt:lpstr>
      <vt:lpstr>PowerPoint Presentation</vt:lpstr>
      <vt:lpstr>PowerPoint Presentation</vt:lpstr>
      <vt:lpstr> flux of galactic cosmic rays</vt:lpstr>
      <vt:lpstr>PowerPoint Presentation</vt:lpstr>
      <vt:lpstr> n flux accompanying TeV gammas</vt:lpstr>
      <vt:lpstr> n flux accompanying TeV gammas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Francis Halzen</dc:creator>
  <cp:lastModifiedBy>Francis Halzen</cp:lastModifiedBy>
  <cp:revision>23</cp:revision>
  <dcterms:created xsi:type="dcterms:W3CDTF">2014-06-09T20:32:57Z</dcterms:created>
  <dcterms:modified xsi:type="dcterms:W3CDTF">2014-06-19T11:54:58Z</dcterms:modified>
</cp:coreProperties>
</file>