
<file path=[Content_Types].xml><?xml version="1.0" encoding="utf-8"?>
<Types xmlns="http://schemas.openxmlformats.org/package/2006/content-types">
  <Override PartName="/ppt/slideLayouts/slideLayout37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04.xml" ContentType="application/vnd.openxmlformats-officedocument.presentationml.slideLayout+xml"/>
  <Override PartName="/ppt/embeddings/oleObject19.bin" ContentType="application/vnd.openxmlformats-officedocument.oleObject"/>
  <Override PartName="/ppt/slideLayouts/slideLayout400.xml" ContentType="application/vnd.openxmlformats-officedocument.presentationml.slideLayout+xml"/>
  <Override PartName="/ppt/theme/themeOverride1.xml" ContentType="application/vnd.openxmlformats-officedocument.themeOverride+xml"/>
  <Override PartName="/ppt/slides/slide92.xml" ContentType="application/vnd.openxmlformats-officedocument.presentationml.slide+xml"/>
  <Override PartName="/ppt/slides/slide26.xml" ContentType="application/vnd.openxmlformats-officedocument.presentationml.slide+xml"/>
  <Override PartName="/ppt/slideLayouts/slideLayout16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s/slide54.xml" ContentType="application/vnd.openxmlformats-officedocument.presentationml.slide+xml"/>
  <Override PartName="/ppt/slideLayouts/slideLayout191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0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37.xml" ContentType="application/vnd.openxmlformats-officedocument.theme+xml"/>
  <Override PartName="/ppt/slideMasters/slideMaster21.xml" ContentType="application/vnd.openxmlformats-officedocument.presentationml.slideMaster+xml"/>
  <Override PartName="/ppt/slideLayouts/slideLayout43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Layouts/slideLayout97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s/slide84.xml" ContentType="application/vnd.openxmlformats-officedocument.presentationml.slide+xml"/>
  <Override PartName="/ppt/slides/slide18.xml" ContentType="application/vnd.openxmlformats-officedocument.presentationml.slide+xml"/>
  <Override PartName="/ppt/embeddings/oleObject34.bin" ContentType="application/vnd.openxmlformats-officedocument.oleObject"/>
  <Override PartName="/ppt/slideLayouts/slideLayout409.xml" ContentType="application/vnd.openxmlformats-officedocument.presentationml.slideLayout+xml"/>
  <Override PartName="/ppt/slideLayouts/slideLayout155.xml" ContentType="application/vnd.openxmlformats-officedocument.presentationml.slideLayout+xml"/>
  <Override PartName="/ppt/embeddings/Microsoft_Equation7.bin" ContentType="application/vnd.openxmlformats-officedocument.oleObject"/>
  <Override PartName="/ppt/slideLayouts/slideLayout25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31.xml" ContentType="application/vnd.openxmlformats-officedocument.presentationml.slide+xml"/>
  <Override PartName="/ppt/theme/theme2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s/slide48.xml" ContentType="application/vnd.openxmlformats-officedocument.presentationml.slide+xml"/>
  <Override PartName="/ppt/embeddings/Microsoft_Equation10.bin" ContentType="application/vnd.openxmlformats-officedocument.oleObject"/>
  <Override PartName="/ppt/slideLayouts/slideLayout18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19.xml" ContentType="application/vnd.openxmlformats-officedocument.presentationml.slideLayout+xml"/>
  <Default Extension="emf" ContentType="image/x-emf"/>
  <Override PartName="/ppt/slideLayouts/slideLayout281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s/slide76.xml" ContentType="application/vnd.openxmlformats-officedocument.presentationml.slide+xml"/>
  <Override PartName="/ppt/theme/theme14.xml" ContentType="application/vnd.openxmlformats-officedocument.theme+xml"/>
  <Override PartName="/ppt/slides/slide4.xml" ContentType="application/vnd.openxmlformats-officedocument.presentationml.slide+xml"/>
  <Override PartName="/ppt/embeddings/oleObject26.bin" ContentType="application/vnd.openxmlformats-officedocument.oleObject"/>
  <Override PartName="/ppt/slideMasters/slideMaster8.xml" ContentType="application/vnd.openxmlformats-officedocument.presentationml.slideMaster+xml"/>
  <Default Extension="bin" ContentType="application/vnd.openxmlformats-officedocument.presentationml.printerSettings"/>
  <Override PartName="/ppt/slideLayouts/slideLayout243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Layouts/slideLayout74.xml" ContentType="application/vnd.openxmlformats-officedocument.presentationml.slideLayout+xml"/>
  <Override PartName="/ppt/theme/theme42.xml" ContentType="application/vnd.openxmlformats-officedocument.theme+xml"/>
  <Override PartName="/ppt/embeddings/oleObject9.bin" ContentType="application/vnd.openxmlformats-officedocument.oleObject"/>
  <Override PartName="/ppt/slideLayouts/slideLayout356.xml" ContentType="application/vnd.openxmlformats-officedocument.presentationml.slideLayout+xml"/>
  <Override PartName="/ppt/slides/slide61.xml" ContentType="application/vnd.openxmlformats-officedocument.presentationml.slide+xml"/>
  <Override PartName="/ppt/embeddings/oleObject11.bin" ContentType="application/vnd.openxmlformats-officedocument.oleObject"/>
  <Override PartName="/ppt/slideMasters/slideMaster43.xml" ContentType="application/vnd.openxmlformats-officedocument.presentationml.slideMaster+xml"/>
  <Override PartName="/ppt/slideLayouts/slideLayout13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414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embeddings/oleObject18.bin" ContentType="application/vnd.openxmlformats-officedocument.oleObject"/>
  <Override PartName="/ppt/slides/slide91.xml" ContentType="application/vnd.openxmlformats-officedocument.presentationml.slide+xml"/>
  <Override PartName="/ppt/slides/slide25.xml" ContentType="application/vnd.openxmlformats-officedocument.presentationml.slide+xml"/>
  <Override PartName="/ppt/slideLayouts/slideLayout6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s/slide53.xml" ContentType="application/vnd.openxmlformats-officedocument.presentationml.slide+xml"/>
  <Override PartName="/ppt/slideLayouts/slideLayout190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6.xml" ContentType="application/vnd.openxmlformats-officedocument.theme+xml"/>
  <Override PartName="/ppt/slideMasters/slideMaster20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Layouts/slideLayout96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s/slide83.xml" ContentType="application/vnd.openxmlformats-officedocument.presentationml.slide+xml"/>
  <Override PartName="/ppt/slides/slide17.xml" ContentType="application/vnd.openxmlformats-officedocument.presentationml.slide+xml"/>
  <Override PartName="/ppt/embeddings/oleObject33.bin" ContentType="application/vnd.openxmlformats-officedocument.oleObject"/>
  <Override PartName="/ppt/slideLayouts/slideLayout408.xml" ContentType="application/vnd.openxmlformats-officedocument.presentationml.slideLayout+xml"/>
  <Override PartName="/ppt/slideLayouts/slideLayout154.xml" ContentType="application/vnd.openxmlformats-officedocument.presentationml.slideLayout+xml"/>
  <Override PartName="/ppt/embeddings/Microsoft_Equation6.bin" ContentType="application/vnd.openxmlformats-officedocument.oleObject"/>
  <Override PartName="/ppt/slideLayouts/slideLayout25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30.xml" ContentType="application/vnd.openxmlformats-officedocument.presentationml.slide+xml"/>
  <Override PartName="/ppt/theme/theme28.xml" ContentType="application/vnd.openxmlformats-officedocument.theme+xml"/>
  <Override PartName="/ppt/slideLayouts/slideLayout421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s/slide47.xml" ContentType="application/vnd.openxmlformats-officedocument.presentationml.slide+xml"/>
  <Override PartName="/ppt/slideMasters/slideMaster29.xml" ContentType="application/vnd.openxmlformats-officedocument.presentationml.slideMaster+xml"/>
  <Override PartName="/ppt/slideLayouts/slideLayout184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280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s/slide75.xml" ContentType="application/vnd.openxmlformats-officedocument.presentationml.slide+xml"/>
  <Override PartName="/ppt/theme/theme13.xml" ContentType="application/vnd.openxmlformats-officedocument.theme+xml"/>
  <Override PartName="/ppt/slides/slide3.xml" ContentType="application/vnd.openxmlformats-officedocument.presentationml.slide+xml"/>
  <Override PartName="/ppt/embeddings/oleObject25.bin" ContentType="application/vnd.openxmlformats-officedocument.oleObject"/>
  <Override PartName="/ppt/slideMasters/slideMaster7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Layouts/slideLayout73.xml" ContentType="application/vnd.openxmlformats-officedocument.presentationml.slideLayout+xml"/>
  <Override PartName="/ppt/embeddings/oleObject8.bin" ContentType="application/vnd.openxmlformats-officedocument.oleObject"/>
  <Override PartName="/ppt/slideLayouts/slideLayout259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s/slide60.xml" ContentType="application/vnd.openxmlformats-officedocument.presentationml.slide+xml"/>
  <Override PartName="/ppt/embeddings/oleObject10.bin" ContentType="application/vnd.openxmlformats-officedocument.oleObject"/>
  <Override PartName="/ppt/slideMasters/slideMaster42.xml" ContentType="application/vnd.openxmlformats-officedocument.presentationml.slideMaster+xml"/>
  <Override PartName="/ppt/slideLayouts/slideLayout13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48.xml" ContentType="application/vnd.openxmlformats-officedocument.presentationml.slideLayout+xml"/>
  <Override PartName="/ppt/slides/slide39.xml" ContentType="application/vnd.openxmlformats-officedocument.presentationml.slide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embeddings/oleObject17.bin" ContentType="application/vnd.openxmlformats-officedocument.oleObject"/>
  <Override PartName="/ppt/slideLayouts/slideLayout289.xml" ContentType="application/vnd.openxmlformats-officedocument.presentationml.slideLayout+xml"/>
  <Override PartName="/ppt/slides/slide90.xml" ContentType="application/vnd.openxmlformats-officedocument.presentationml.slide+xml"/>
  <Override PartName="/ppt/slides/slide24.xml" ContentType="application/vnd.openxmlformats-officedocument.presentationml.slide+xml"/>
  <Override PartName="/ppt/slideLayouts/slideLayout319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s/slide52.xml" ContentType="application/vnd.openxmlformats-officedocument.presentationml.slide+xml"/>
  <Override PartName="/ppt/slides/slide69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35.xml" ContentType="application/vnd.openxmlformats-officedocument.theme+xml"/>
  <Override PartName="/ppt/slideMasters/slideMaster36.xml" ContentType="application/vnd.openxmlformats-officedocument.presentationml.slideMaster+xml"/>
  <Override PartName="/ppt/slideLayouts/slideLayout95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77.xml" ContentType="application/vnd.openxmlformats-officedocument.presentationml.slideLayout+xml"/>
  <Override PartName="/ppt/slides/slide16.xml" ContentType="application/vnd.openxmlformats-officedocument.presentationml.slide+xml"/>
  <Override PartName="/ppt/slides/slide82.xml" ContentType="application/vnd.openxmlformats-officedocument.presentationml.slide+xml"/>
  <Override PartName="/ppt/embeddings/oleObject32.bin" ContentType="application/vnd.openxmlformats-officedocument.oleObject"/>
  <Override PartName="/ppt/slideLayouts/slideLayout407.xml" ContentType="application/vnd.openxmlformats-officedocument.presentationml.slideLayout+xml"/>
  <Override PartName="/ppt/embeddings/Microsoft_Equation5.bin" ContentType="application/vnd.openxmlformats-officedocument.oleObject"/>
  <Override PartName="/ppt/slideLayouts/slideLayout15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embeddings/oleObject39.bin" ContentType="application/vnd.openxmlformats-officedocument.oleObject"/>
  <Override PartName="/ppt/slideLayouts/slideLayout42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s/slide46.xml" ContentType="application/vnd.openxmlformats-officedocument.presentationml.slide+xml"/>
  <Override PartName="/ppt/slideMasters/slideMaster28.xml" ContentType="application/vnd.openxmlformats-officedocument.presentationml.slideMaster+xml"/>
  <Override PartName="/ppt/slideLayouts/slideLayout18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s/slide74.xml" ContentType="application/vnd.openxmlformats-officedocument.presentationml.slide+xml"/>
  <Override PartName="/ppt/theme/theme12.xml" ContentType="application/vnd.openxmlformats-officedocument.theme+xml"/>
  <Override PartName="/ppt/slides/slide2.xml" ContentType="application/vnd.openxmlformats-officedocument.presentationml.slide+xml"/>
  <Override PartName="/ppt/embeddings/oleObject24.bin" ContentType="application/vnd.openxmlformats-officedocument.oleObject"/>
  <Override PartName="/ppt/slideMasters/slideMaster6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Layouts/slideLayout72.xml" ContentType="application/vnd.openxmlformats-officedocument.presentationml.slideLayout+xml"/>
  <Override PartName="/ppt/embeddings/oleObject7.bin" ContentType="application/vnd.openxmlformats-officedocument.oleObject"/>
  <Override PartName="/ppt/slideLayouts/slideLayout258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Layouts/slideLayout130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47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s/slide38.xml" ContentType="application/vnd.openxmlformats-officedocument.presentationml.slide+xml"/>
  <Override PartName="/ppt/theme/theme4.xml" ContentType="application/vnd.openxmlformats-officedocument.theme+xml"/>
  <Override PartName="/ppt/slideLayouts/slideLayout429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288.xml" ContentType="application/vnd.openxmlformats-officedocument.presentationml.slideLayout+xml"/>
  <Override PartName="/ppt/embeddings/oleObject16.bin" ContentType="application/vnd.openxmlformats-officedocument.oleObject"/>
  <Override PartName="/ppt/slideLayouts/slideLayout384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16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s/slide51.xml" ContentType="application/vnd.openxmlformats-officedocument.presentationml.slide+xml"/>
  <Override PartName="/ppt/slides/slide68.xml" ContentType="application/vnd.openxmlformats-officedocument.presentationml.slide+xml"/>
  <Override PartName="/ppt/slideLayouts/slideLayout139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s/slide96.xml" ContentType="application/vnd.openxmlformats-officedocument.presentationml.slide+xml"/>
  <Override PartName="/ppt/theme/theme34.xml" ContentType="application/vnd.openxmlformats-officedocument.theme+xml"/>
  <Override PartName="/ppt/slideMasters/slideMaster35.xml" ContentType="application/vnd.openxmlformats-officedocument.presentationml.slideMaster+xml"/>
  <Override PartName="/ppt/slideLayouts/slideLayout94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81.xml" ContentType="application/vnd.openxmlformats-officedocument.presentationml.slide+xml"/>
  <Override PartName="/ppt/slides/slide15.xml" ContentType="application/vnd.openxmlformats-officedocument.presentationml.slide+xml"/>
  <Override PartName="/ppt/embeddings/oleObject31.bin" ContentType="application/vnd.openxmlformats-officedocument.oleObject"/>
  <Override PartName="/ppt/slideLayouts/slideLayout406.xml" ContentType="application/vnd.openxmlformats-officedocument.presentationml.slideLayout+xml"/>
  <Override PartName="/ppt/embeddings/Microsoft_Equation4.bin" ContentType="application/vnd.openxmlformats-officedocument.oleObject"/>
  <Override PartName="/ppt/slideLayouts/slideLayout152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26.xml" ContentType="application/vnd.openxmlformats-officedocument.theme+xml"/>
  <Override PartName="/ppt/embeddings/oleObject38.bin" ContentType="application/vnd.openxmlformats-officedocument.oleObject"/>
  <Override PartName="/ppt/slides/slide45.xml" ContentType="application/vnd.openxmlformats-officedocument.presentationml.slide+xml"/>
  <Override PartName="/ppt/slideMasters/slideMaster27.xml" ContentType="application/vnd.openxmlformats-officedocument.presentationml.slideMaster+xml"/>
  <Override PartName="/ppt/slideLayouts/slideLayout182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s/slide73.xml" ContentType="application/vnd.openxmlformats-officedocument.presentationml.slide+xml"/>
  <Override PartName="/ppt/theme/theme11.xml" ContentType="application/vnd.openxmlformats-officedocument.theme+xml"/>
  <Override PartName="/ppt/slides/slide1.xml" ContentType="application/vnd.openxmlformats-officedocument.presentationml.slide+xml"/>
  <Override PartName="/ppt/embeddings/oleObject23.bin" ContentType="application/vnd.openxmlformats-officedocument.oleObject"/>
  <Override PartName="/ppt/slideMasters/slideMaster5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71.xml" ContentType="application/vnd.openxmlformats-officedocument.presentationml.slideLayout+xml"/>
  <Override PartName="/ppt/embeddings/oleObject6.bin" ContentType="application/vnd.openxmlformats-officedocument.oleObject"/>
  <Override PartName="/ppt/slideLayouts/slideLayout25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Masters/slideMaster40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46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41.xml" ContentType="application/vnd.openxmlformats-officedocument.theme+xml"/>
  <Override PartName="/ppt/theme/theme3.xml" ContentType="application/vnd.openxmlformats-officedocument.theme+xml"/>
  <Override PartName="/ppt/slides/slide37.xml" ContentType="application/vnd.openxmlformats-officedocument.presentationml.slide+xml"/>
  <Override PartName="/ppt/slideLayouts/slideLayout428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embeddings/oleObject15.bin" ContentType="application/vnd.openxmlformats-officedocument.oleObject"/>
  <Override PartName="/ppt/slideLayouts/slideLayout287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s/slide22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4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s/slide50.xml" ContentType="application/vnd.openxmlformats-officedocument.presentationml.slide+xml"/>
  <Override PartName="/ppt/slides/slide67.xml" ContentType="application/vnd.openxmlformats-officedocument.presentationml.slide+xml"/>
  <Override PartName="/ppt/slideLayouts/slideLayout138.xml" ContentType="application/vnd.openxmlformats-officedocument.presentationml.slideLayout+xml"/>
  <Default Extension="jpeg" ContentType="image/jpeg"/>
  <Override PartName="/ppt/slideLayouts/slideLayout234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3.xml" ContentType="application/vnd.openxmlformats-officedocument.theme+xml"/>
  <Override PartName="/ppt/slideMasters/slideMaster34.xml" ContentType="application/vnd.openxmlformats-officedocument.presentationml.slideMaster+xml"/>
  <Override PartName="/ppt/slideLayouts/slideLayout93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s/slide80.xml" ContentType="application/vnd.openxmlformats-officedocument.presentationml.slide+xml"/>
  <Override PartName="/ppt/slides/slide14.xml" ContentType="application/vnd.openxmlformats-officedocument.presentationml.slide+xml"/>
  <Override PartName="/ppt/slideLayouts/slideLayout309.xml" ContentType="application/vnd.openxmlformats-officedocument.presentationml.slideLayout+xml"/>
  <Override PartName="/ppt/embeddings/oleObject30.bin" ContentType="application/vnd.openxmlformats-officedocument.oleObject"/>
  <Override PartName="/ppt/slideLayouts/slideLayout405.xml" ContentType="application/vnd.openxmlformats-officedocument.presentationml.slideLayout+xml"/>
  <Override PartName="/ppt/slideLayouts/slideLayout151.xml" ContentType="application/vnd.openxmlformats-officedocument.presentationml.slideLayout+xml"/>
  <Override PartName="/ppt/embeddings/Microsoft_Equation3.bin" ContentType="application/vnd.openxmlformats-officedocument.oleObject"/>
  <Override PartName="/ppt/slideLayouts/slideLayout16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s/slide59.xml" ContentType="application/vnd.openxmlformats-officedocument.presentationml.slide+xml"/>
  <Override PartName="/ppt/slideLayouts/slideLayout196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5.xml" ContentType="application/vnd.openxmlformats-officedocument.theme+xml"/>
  <Override PartName="/ppt/slideLayouts/slideLayout339.xml" ContentType="application/vnd.openxmlformats-officedocument.presentationml.slideLayout+xml"/>
  <Override PartName="/ppt/slides/slide44.xml" ContentType="application/vnd.openxmlformats-officedocument.presentationml.slide+xml"/>
  <Override PartName="/ppt/slideMasters/slideMaster26.xml" ContentType="application/vnd.openxmlformats-officedocument.presentationml.slideMaster+xml"/>
  <Override PartName="/ppt/slideLayouts/slideLayout181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Layouts/slideLayout211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s/slide72.xml" ContentType="application/vnd.openxmlformats-officedocument.presentationml.slide+xml"/>
  <Override PartName="/ppt/theme/theme10.xml" ContentType="application/vnd.openxmlformats-officedocument.theme+xml"/>
  <Override PartName="/ppt/embeddings/oleObject22.bin" ContentType="application/vnd.openxmlformats-officedocument.oleObject"/>
  <Override PartName="/ppt/slideMasters/slideMaster4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11.xml" ContentType="application/vnd.openxmlformats-officedocument.presentationml.slideMaster+xml"/>
  <Override PartName="/ppt/slideLayouts/slideLayout70.xml" ContentType="application/vnd.openxmlformats-officedocument.presentationml.slideLayout+xml"/>
  <Override PartName="/ppt/embeddings/oleObject5.bin" ContentType="application/vnd.openxmlformats-officedocument.oleObject"/>
  <Override PartName="/ppt/slideLayouts/slideLayout25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352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45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40.xml" ContentType="application/vnd.openxmlformats-officedocument.theme+xml"/>
  <Override PartName="/ppt/theme/theme2.xml" ContentType="application/vnd.openxmlformats-officedocument.theme+xml"/>
  <Override PartName="/ppt/slides/slide36.xml" ContentType="application/vnd.openxmlformats-officedocument.presentationml.slide+xml"/>
  <Override PartName="/ppt/slideLayouts/slideLayout427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34.xml" ContentType="application/vnd.openxmlformats-officedocument.presentationml.slideLayout+xml"/>
  <Override PartName="/ppt/embeddings/oleObject14.bin" ContentType="application/vnd.openxmlformats-officedocument.oleObject"/>
  <Override PartName="/ppt/slideLayouts/slideLayout286.xml" ContentType="application/vnd.openxmlformats-officedocument.presentationml.slideLayout+xml"/>
  <Override PartName="/ppt/slideLayouts/slideLayout38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316.xml" ContentType="application/vnd.openxmlformats-officedocument.presentationml.slideLayout+xml"/>
  <Override PartName="/ppt/theme/theme19.xml" ContentType="application/vnd.openxmlformats-officedocument.theme+xml"/>
  <Override PartName="/ppt/slides/slide9.xml" ContentType="application/vnd.openxmlformats-officedocument.presentationml.slide+xml"/>
  <Override PartName="/ppt/slideLayouts/slideLayout412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24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s/slide66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389.xml" ContentType="application/vnd.openxmlformats-officedocument.presentationml.slideLayout+xml"/>
  <Default Extension="xml" ContentType="application/xml"/>
  <Override PartName="/ppt/theme/theme32.xml" ContentType="application/vnd.openxmlformats-officedocument.theme+xml"/>
  <Override PartName="/ppt/slideLayouts/slideLayout419.xml" ContentType="application/vnd.openxmlformats-officedocument.presentationml.slideLayout+xml"/>
  <Override PartName="/ppt/slideMasters/slideMaster33.xml" ContentType="application/vnd.openxmlformats-officedocument.presentationml.slideMaster+xml"/>
  <Override PartName="/ppt/slideLayouts/slideLayout9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404.xml" ContentType="application/vnd.openxmlformats-officedocument.presentationml.slideLayout+xml"/>
  <Override PartName="/ppt/slideLayouts/slideLayout150.xml" ContentType="application/vnd.openxmlformats-officedocument.presentationml.slideLayout+xml"/>
  <Override PartName="/ppt/embeddings/Microsoft_Equation2.bin" ContentType="application/vnd.openxmlformats-officedocument.oleObject"/>
  <Override PartName="/ppt/slideLayouts/slideLayout11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s/slide58.xml" ContentType="application/vnd.openxmlformats-officedocument.presentationml.slide+xml"/>
  <Override PartName="/ppt/slideLayouts/slideLayout195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291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24.xml" ContentType="application/vnd.openxmlformats-officedocument.theme+xml"/>
  <Override PartName="/ppt/slideLayouts/slideLayout338.xml" ContentType="application/vnd.openxmlformats-officedocument.presentationml.slideLayout+xml"/>
  <Override PartName="/ppt/slides/slide43.xml" ContentType="application/vnd.openxmlformats-officedocument.presentationml.slide+xml"/>
  <Override PartName="/ppt/slideMasters/slideMaster25.xml" ContentType="application/vnd.openxmlformats-officedocument.presentationml.slideMaster+xml"/>
  <Override PartName="/ppt/slideLayouts/slideLayout18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66.xml" ContentType="application/vnd.openxmlformats-officedocument.presentationml.slideLayout+xml"/>
  <Override PartName="/ppt/embeddings/oleObject21.bin" ContentType="application/vnd.openxmlformats-officedocument.oleObject"/>
  <Override PartName="/ppt/slideMasters/slideMaster3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10.xml" ContentType="application/vnd.openxmlformats-officedocument.presentationml.slideMaster+xml"/>
  <Override PartName="/ppt/slideLayouts/slideLayout159.xml" ContentType="application/vnd.openxmlformats-officedocument.presentationml.slideLayout+xml"/>
  <Override PartName="/ppt/embeddings/oleObject4.bin" ContentType="application/vnd.openxmlformats-officedocument.oleObject"/>
  <Override PartName="/ppt/slideLayouts/slideLayout25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5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44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172.xml" ContentType="application/vnd.openxmlformats-officedocument.presentationml.slideLayout+xml"/>
  <Default Extension="wmf" ContentType="image/x-wmf"/>
  <Override PartName="/ppt/slideLayouts/slideLayout10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embeddings/Microsoft_Equation14.bin" ContentType="application/vnd.openxmlformats-officedocument.oleObject"/>
  <Override PartName="/ppt/slideLayouts/slideLayout18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85.xml" ContentType="application/vnd.openxmlformats-officedocument.presentationml.slideLayout+xml"/>
  <Override PartName="/ppt/embeddings/oleObject13.bin" ContentType="application/vnd.openxmlformats-officedocument.oleObject"/>
  <Override PartName="/ppt/slideLayouts/slideLayout219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s/slide20.xml" ContentType="application/vnd.openxmlformats-officedocument.presentationml.slide+xml"/>
  <Override PartName="/ppt/theme/theme18.xml" ContentType="application/vnd.openxmlformats-officedocument.theme+xml"/>
  <Override PartName="/ppt/slides/slide8.xml" ContentType="application/vnd.openxmlformats-officedocument.presentationml.slide+xml"/>
  <Override PartName="/ppt/slideLayouts/slideLayout41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78.xml" ContentType="application/vnd.openxmlformats-officedocument.presentationml.slideLayout+xml"/>
  <Override PartName="/ppt/slideLayouts/slideLayout343.xml" ContentType="application/vnd.openxmlformats-officedocument.presentationml.slideLayout+xml"/>
  <Override PartName="/docProps/app.xml" ContentType="application/vnd.openxmlformats-officedocument.extended-properties+xml"/>
  <Override PartName="/ppt/slides/slide65.xml" ContentType="application/vnd.openxmlformats-officedocument.presentationml.slide+xml"/>
  <Override PartName="/ppt/slideLayouts/slideLayout136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1.xml" ContentType="application/vnd.openxmlformats-officedocument.theme+xml"/>
  <Override PartName="/ppt/slideLayouts/slideLayout418.xml" ContentType="application/vnd.openxmlformats-officedocument.presentationml.slideLayout+xml"/>
  <Override PartName="/ppt/slideMasters/slideMaster32.xml" ContentType="application/vnd.openxmlformats-officedocument.presentationml.slideMaster+xml"/>
  <Override PartName="/ppt/slideLayouts/slideLayout9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21.xml" ContentType="application/vnd.openxmlformats-officedocument.presentationml.slideLayout+xml"/>
  <Default Extension="gif" ContentType="image/gif"/>
  <Override PartName="/ppt/slideLayouts/slideLayout277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403.xml" ContentType="application/vnd.openxmlformats-officedocument.presentationml.slideLayout+xml"/>
  <Override PartName="/ppt/embeddings/Microsoft_Equation1.bin" ContentType="application/vnd.openxmlformats-officedocument.oleObject"/>
  <Override PartName="/ppt/slides/slide95.xml" ContentType="application/vnd.openxmlformats-officedocument.presentationml.slide+xml"/>
  <Override PartName="/ppt/slides/slide29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s/slide57.xml" ContentType="application/vnd.openxmlformats-officedocument.presentationml.slide+xml"/>
  <Override PartName="/ppt/slideLayouts/slideLayout194.xml" ContentType="application/vnd.openxmlformats-officedocument.presentationml.slideLayout+xml"/>
  <Override PartName="/ppt/slideLayouts/slideLayout128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Layouts/slideLayout290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3.xml" ContentType="application/vnd.openxmlformats-officedocument.theme+xml"/>
  <Override PartName="/ppt/slideLayouts/slideLayout337.xml" ContentType="application/vnd.openxmlformats-officedocument.presentationml.slideLayout+xml"/>
  <Override PartName="/ppt/slides/slide42.xml" ContentType="application/vnd.openxmlformats-officedocument.presentationml.slide+xml"/>
  <Override PartName="/ppt/slideMasters/slideMaster24.xml" ContentType="application/vnd.openxmlformats-officedocument.presentationml.slideMaster+xml"/>
  <Override PartName="/ppt/slideLayouts/slideLayout433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365.xml" ContentType="application/vnd.openxmlformats-officedocument.presentationml.slideLayout+xml"/>
  <Override PartName="/ppt/embeddings/oleObject20.bin" ContentType="application/vnd.openxmlformats-officedocument.oleObject"/>
  <Override PartName="/ppt/slideMasters/slideMaster2.xml" ContentType="application/vnd.openxmlformats-officedocument.presentationml.slideMaster+xml"/>
  <Override PartName="/ppt/slides/slide87.xml" ContentType="application/vnd.openxmlformats-officedocument.presentationml.slide+xml"/>
  <Default Extension="vml" ContentType="application/vnd.openxmlformats-officedocument.vmlDrawing"/>
  <Override PartName="/ppt/notesMasters/notesMaster1.xml" ContentType="application/vnd.openxmlformats-officedocument.presentationml.notesMaster+xml"/>
  <Override PartName="/ppt/embeddings/oleObject37.bin" ContentType="application/vnd.openxmlformats-officedocument.oleObject"/>
  <Override PartName="/ppt/slideLayouts/slideLayout158.xml" ContentType="application/vnd.openxmlformats-officedocument.presentationml.slideLayout+xml"/>
  <Override PartName="/ppt/embeddings/oleObject3.bin" ContentType="application/vnd.openxmlformats-officedocument.oleObject"/>
  <Override PartName="/ppt/slideLayouts/slideLayout25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ppt/notesSlides/notesSlide12.xml" ContentType="application/vnd.openxmlformats-officedocument.presentationml.notesSlide+xml"/>
  <Override PartName="/ppt/slideLayouts/slideLayout143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25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201.xml" ContentType="application/vnd.openxmlformats-officedocument.presentationml.slideLayout+xml"/>
  <Override PartName="/ppt/embeddings/Microsoft_Equation13.bin" ContentType="application/vnd.openxmlformats-officedocument.oleObject"/>
  <Override PartName="/ppt/slideLayouts/slideLayout32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s/slide79.xml" ContentType="application/vnd.openxmlformats-officedocument.presentationml.slide+xml"/>
  <Override PartName="/ppt/theme/theme17.xml" ContentType="application/vnd.openxmlformats-officedocument.theme+xml"/>
  <Override PartName="/ppt/slides/slide7.xml" ContentType="application/vnd.openxmlformats-officedocument.presentationml.slide+xml"/>
  <Override PartName="/ppt/slideLayouts/slideLayout410.xml" ContentType="application/vnd.openxmlformats-officedocument.presentationml.slideLayout+xml"/>
  <Override PartName="/ppt/embeddings/oleObject29.bin" ContentType="application/vnd.openxmlformats-officedocument.oleObject"/>
  <Override PartName="/ppt/slideLayouts/slideLayout246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77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45.xml" ContentType="application/vnd.openxmlformats-officedocument.theme+xml"/>
  <Override PartName="/ppt/slideLayouts/slideLayout359.xml" ContentType="application/vnd.openxmlformats-officedocument.presentationml.slideLayout+xml"/>
  <Override PartName="/ppt/slides/slide64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30.xml" ContentType="application/vnd.openxmlformats-officedocument.theme+xml"/>
  <Override PartName="/ppt/embeddings/oleObject42.bin" ContentType="application/vnd.openxmlformats-officedocument.oleObject"/>
  <Override PartName="/ppt/slideLayouts/slideLayout417.xml" ContentType="application/vnd.openxmlformats-officedocument.presentationml.slideLayout+xml"/>
  <Override PartName="/ppt/theme/theme9.xml" ContentType="application/vnd.openxmlformats-officedocument.theme+xml"/>
  <Override PartName="/ppt/tableStyles.xml" ContentType="application/vnd.openxmlformats-officedocument.presentationml.tableStyles+xml"/>
  <Override PartName="/ppt/slideMasters/slideMaster31.xml" ContentType="application/vnd.openxmlformats-officedocument.presentationml.slideMaster+xml"/>
  <Override PartName="/ppt/slideLayouts/slideLayout12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402.xml" ContentType="application/vnd.openxmlformats-officedocument.presentationml.slideLayout+xml"/>
  <Override PartName="/ppt/slides/slide94.xml" ContentType="application/vnd.openxmlformats-officedocument.presentationml.slide+xml"/>
  <Override PartName="/ppt/slides/slide28.xml" ContentType="application/vnd.openxmlformats-officedocument.presentationml.slide+xml"/>
  <Override PartName="/ppt/slideLayouts/slideLayout165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s/slide56.xml" ContentType="application/vnd.openxmlformats-officedocument.presentationml.slide+xml"/>
  <Override PartName="/ppt/slideLayouts/slideLayout193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2.xml" ContentType="application/vnd.openxmlformats-officedocument.theme+xml"/>
  <Override PartName="/ppt/slideLayouts/slideLayout336.xml" ContentType="application/vnd.openxmlformats-officedocument.presentationml.slideLayout+xml"/>
  <Override PartName="/ppt/slides/slide41.xml" ContentType="application/vnd.openxmlformats-officedocument.presentationml.slide+xml"/>
  <Override PartName="/ppt/theme/theme39.xml" ContentType="application/vnd.openxmlformats-officedocument.theme+xml"/>
  <Override PartName="/ppt/slideMasters/slideMaster23.xml" ContentType="application/vnd.openxmlformats-officedocument.presentationml.slideMaster+xml"/>
  <Override PartName="/ppt/slideLayouts/slideLayout432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embeddings/oleObject36.bin" ContentType="application/vnd.openxmlformats-officedocument.oleObject"/>
  <Override PartName="/ppt/slideLayouts/slideLayout157.xml" ContentType="application/vnd.openxmlformats-officedocument.presentationml.slideLayout+xml"/>
  <Override PartName="/ppt/embeddings/Microsoft_Equation9.bin" ContentType="application/vnd.openxmlformats-officedocument.oleObject"/>
  <Override PartName="/ppt/embeddings/oleObject2.bin" ContentType="application/vnd.openxmlformats-officedocument.oleObject"/>
  <Override PartName="/ppt/slideLayouts/slideLayout25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71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24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200.xml" ContentType="application/vnd.openxmlformats-officedocument.presentationml.slideLayout+xml"/>
  <Override PartName="/ppt/embeddings/Microsoft_Equation12.bin" ContentType="application/vnd.openxmlformats-officedocument.oleObject"/>
  <Override PartName="/ppt/slideLayouts/slideLayout31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s/slide78.xml" ContentType="application/vnd.openxmlformats-officedocument.presentationml.slide+xml"/>
  <Override PartName="/ppt/theme/theme16.xml" ContentType="application/vnd.openxmlformats-officedocument.theme+xml"/>
  <Override PartName="/ppt/slides/slide6.xml" ContentType="application/vnd.openxmlformats-officedocument.presentationml.slide+xml"/>
  <Override PartName="/ppt/embeddings/oleObject28.bin" ContentType="application/vnd.openxmlformats-officedocument.oleObject"/>
  <Override PartName="/ppt/slideLayouts/slideLayout149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Masters/slideMaster17.xml" ContentType="application/vnd.openxmlformats-officedocument.presentationml.slideMaster+xml"/>
  <Override PartName="/ppt/slideLayouts/slideLayout76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341.xml" ContentType="application/vnd.openxmlformats-officedocument.presentationml.slideLayout+xml"/>
  <Override PartName="/ppt/theme/theme44.xml" ContentType="application/vnd.openxmlformats-officedocument.theme+xml"/>
  <Override PartName="/ppt/slideLayouts/slideLayout358.xml" ContentType="application/vnd.openxmlformats-officedocument.presentationml.slideLayout+xml"/>
  <Override PartName="/ppt/slides/slide63.xml" ContentType="application/vnd.openxmlformats-officedocument.presentationml.slide+xml"/>
  <Override PartName="/ppt/slideLayouts/slideLayout134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23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386.xml" ContentType="application/vnd.openxmlformats-officedocument.presentationml.slideLayout+xml"/>
  <Override PartName="/ppt/embeddings/oleObject41.bin" ContentType="application/vnd.openxmlformats-officedocument.oleObject"/>
  <Override PartName="/ppt/slideLayouts/slideLayout416.xml" ContentType="application/vnd.openxmlformats-officedocument.presentationml.slideLayout+xml"/>
  <Override PartName="/ppt/theme/theme8.xml" ContentType="application/vnd.openxmlformats-officedocument.theme+xml"/>
  <Override PartName="/ppt/slideMasters/slideMaster30.xml" ContentType="application/vnd.openxmlformats-officedocument.presentationml.slideMaster+xml"/>
  <Override PartName="/ppt/slideLayouts/slideLayout17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401.xml" ContentType="application/vnd.openxmlformats-officedocument.presentationml.slideLayout+xml"/>
  <Override PartName="/ppt/theme/themeOverride2.xml" ContentType="application/vnd.openxmlformats-officedocument.themeOverride+xml"/>
  <Override PartName="/ppt/slides/slide93.xml" ContentType="application/vnd.openxmlformats-officedocument.presentationml.slide+xml"/>
  <Override PartName="/ppt/slides/slide27.xml" ContentType="application/vnd.openxmlformats-officedocument.presentationml.slide+xml"/>
  <Override PartName="/ppt/slideLayouts/slideLayout164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92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s/slide40.xml" ContentType="application/vnd.openxmlformats-officedocument.presentationml.slide+xml"/>
  <Override PartName="/ppt/theme/theme38.xml" ContentType="application/vnd.openxmlformats-officedocument.theme+xml"/>
  <Override PartName="/ppt/slideMasters/slideMaster22.xml" ContentType="application/vnd.openxmlformats-officedocument.presentationml.slideMaster+xml"/>
  <Override PartName="/ppt/slideLayouts/slideLayout43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Masters/slideMaster39.xml" ContentType="application/vnd.openxmlformats-officedocument.presentationml.slideMaster+xml"/>
  <Override PartName="/ppt/slideLayouts/slideLayout98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s/slide85.xml" ContentType="application/vnd.openxmlformats-officedocument.presentationml.slide+xml"/>
  <Override PartName="/ppt/slides/slide19.xml" ContentType="application/vnd.openxmlformats-officedocument.presentationml.slide+xml"/>
  <Override PartName="/ppt/embeddings/oleObject35.bin" ContentType="application/vnd.openxmlformats-officedocument.oleObject"/>
  <Override PartName="/ppt/embeddings/Microsoft_Equation8.bin" ContentType="application/vnd.openxmlformats-officedocument.oleObject"/>
  <Override PartName="/ppt/slideLayouts/slideLayout156.xml" ContentType="application/vnd.openxmlformats-officedocument.presentationml.slideLayout+xml"/>
  <Override PartName="/ppt/embeddings/oleObject1.bin" ContentType="application/vnd.openxmlformats-officedocument.oleObject"/>
  <Override PartName="/ppt/slideLayouts/slideLayout25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70.xml" ContentType="application/vnd.openxmlformats-officedocument.presentationml.slide+xml"/>
  <Override PartName="/ppt/slideLayouts/slideLayout141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3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s/slide49.xml" ContentType="application/vnd.openxmlformats-officedocument.presentationml.slide+xml"/>
  <Override PartName="/ppt/embeddings/Microsoft_Equation11.bin" ContentType="application/vnd.openxmlformats-officedocument.oleObject"/>
  <Override PartName="/ppt/slideLayouts/slideLayout30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s/slide77.xml" ContentType="application/vnd.openxmlformats-officedocument.presentationml.slide+xml"/>
  <Override PartName="/ppt/theme/theme15.xml" ContentType="application/vnd.openxmlformats-officedocument.theme+xml"/>
  <Override PartName="/ppt/slides/slide5.xml" ContentType="application/vnd.openxmlformats-officedocument.presentationml.slide+xml"/>
  <Override PartName="/ppt/embeddings/oleObject27.bin" ContentType="application/vnd.openxmlformats-officedocument.oleObject"/>
  <Override PartName="/ppt/slideMasters/slideMaster9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Masters/slideMaster16.xml" ContentType="application/vnd.openxmlformats-officedocument.presentationml.slideMaster+xml"/>
  <Override PartName="/ppt/slideLayouts/slideLayout75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43.xml" ContentType="application/vnd.openxmlformats-officedocument.theme+xml"/>
  <Override PartName="/ppt/slideLayouts/slideLayout357.xml" ContentType="application/vnd.openxmlformats-officedocument.presentationml.slideLayout+xml"/>
  <Override PartName="/ppt/slides/slide62.xml" ContentType="application/vnd.openxmlformats-officedocument.presentationml.slide+xml"/>
  <Override PartName="/ppt/embeddings/oleObject12.bin" ContentType="application/vnd.openxmlformats-officedocument.oleObject"/>
  <Override PartName="/ppt/slideMasters/slideMaster44.xml" ContentType="application/vnd.openxmlformats-officedocument.presentationml.slideMaster+xml"/>
  <Override PartName="/ppt/slideLayouts/slideLayout133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60.xml" ContentType="application/vnd.openxmlformats-officedocument.presentationml.slideLayout+xml"/>
  <Override PartName="/ppt/slideLayouts/slideLayout385.xml" ContentType="application/vnd.openxmlformats-officedocument.presentationml.slideLayout+xml"/>
  <Override PartName="/ppt/embeddings/oleObject40.bin" ContentType="application/vnd.openxmlformats-officedocument.oleObject"/>
  <Override PartName="/ppt/slideLayouts/slideLayout415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0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  <p:sldMasterId id="2147483672" r:id="rId2"/>
    <p:sldMasterId id="2147483684" r:id="rId3"/>
    <p:sldMasterId id="2147483697" r:id="rId4"/>
    <p:sldMasterId id="2147483710" r:id="rId5"/>
    <p:sldMasterId id="2147483712" r:id="rId6"/>
    <p:sldMasterId id="2147483725" r:id="rId7"/>
    <p:sldMasterId id="2147483737" r:id="rId8"/>
    <p:sldMasterId id="2147483740" r:id="rId9"/>
    <p:sldMasterId id="2147483753" r:id="rId10"/>
    <p:sldMasterId id="2147483765" r:id="rId11"/>
    <p:sldMasterId id="2147483777" r:id="rId12"/>
    <p:sldMasterId id="2147483789" r:id="rId13"/>
    <p:sldMasterId id="2147483801" r:id="rId14"/>
    <p:sldMasterId id="2147483814" r:id="rId15"/>
    <p:sldMasterId id="2147483826" r:id="rId16"/>
    <p:sldMasterId id="2147483838" r:id="rId17"/>
    <p:sldMasterId id="2147483850" r:id="rId18"/>
    <p:sldMasterId id="2147483862" r:id="rId19"/>
    <p:sldMasterId id="2147483875" r:id="rId20"/>
    <p:sldMasterId id="2147483889" r:id="rId21"/>
    <p:sldMasterId id="2147483891" r:id="rId22"/>
    <p:sldMasterId id="2147483903" r:id="rId23"/>
    <p:sldMasterId id="2147483915" r:id="rId24"/>
    <p:sldMasterId id="2147483917" r:id="rId25"/>
    <p:sldMasterId id="2147483929" r:id="rId26"/>
    <p:sldMasterId id="2147483931" r:id="rId27"/>
    <p:sldMasterId id="2147483943" r:id="rId28"/>
    <p:sldMasterId id="2147483945" r:id="rId29"/>
    <p:sldMasterId id="2147483957" r:id="rId30"/>
    <p:sldMasterId id="2147483969" r:id="rId31"/>
    <p:sldMasterId id="2147483981" r:id="rId32"/>
    <p:sldMasterId id="2147483994" r:id="rId33"/>
    <p:sldMasterId id="2147484006" r:id="rId34"/>
    <p:sldMasterId id="2147484018" r:id="rId35"/>
    <p:sldMasterId id="2147484030" r:id="rId36"/>
    <p:sldMasterId id="2147484043" r:id="rId37"/>
    <p:sldMasterId id="2147484055" r:id="rId38"/>
    <p:sldMasterId id="2147484067" r:id="rId39"/>
    <p:sldMasterId id="2147484079" r:id="rId40"/>
    <p:sldMasterId id="2147484091" r:id="rId41"/>
    <p:sldMasterId id="2147484103" r:id="rId42"/>
    <p:sldMasterId id="2147484115" r:id="rId43"/>
    <p:sldMasterId id="2147484127" r:id="rId44"/>
  </p:sldMasterIdLst>
  <p:notesMasterIdLst>
    <p:notesMasterId r:id="rId141"/>
  </p:notesMasterIdLst>
  <p:sldIdLst>
    <p:sldId id="257" r:id="rId45"/>
    <p:sldId id="258" r:id="rId46"/>
    <p:sldId id="259" r:id="rId47"/>
    <p:sldId id="260" r:id="rId48"/>
    <p:sldId id="261" r:id="rId49"/>
    <p:sldId id="262" r:id="rId50"/>
    <p:sldId id="263" r:id="rId51"/>
    <p:sldId id="264" r:id="rId52"/>
    <p:sldId id="265" r:id="rId53"/>
    <p:sldId id="266" r:id="rId54"/>
    <p:sldId id="267" r:id="rId55"/>
    <p:sldId id="268" r:id="rId56"/>
    <p:sldId id="269" r:id="rId57"/>
    <p:sldId id="270" r:id="rId58"/>
    <p:sldId id="271" r:id="rId59"/>
    <p:sldId id="272" r:id="rId60"/>
    <p:sldId id="273" r:id="rId61"/>
    <p:sldId id="274" r:id="rId62"/>
    <p:sldId id="275" r:id="rId63"/>
    <p:sldId id="276" r:id="rId64"/>
    <p:sldId id="277" r:id="rId65"/>
    <p:sldId id="278" r:id="rId66"/>
    <p:sldId id="279" r:id="rId67"/>
    <p:sldId id="280" r:id="rId68"/>
    <p:sldId id="281" r:id="rId69"/>
    <p:sldId id="282" r:id="rId70"/>
    <p:sldId id="283" r:id="rId71"/>
    <p:sldId id="284" r:id="rId72"/>
    <p:sldId id="285" r:id="rId73"/>
    <p:sldId id="286" r:id="rId74"/>
    <p:sldId id="287" r:id="rId75"/>
    <p:sldId id="288" r:id="rId76"/>
    <p:sldId id="289" r:id="rId77"/>
    <p:sldId id="290" r:id="rId78"/>
    <p:sldId id="291" r:id="rId79"/>
    <p:sldId id="292" r:id="rId80"/>
    <p:sldId id="293" r:id="rId81"/>
    <p:sldId id="294" r:id="rId82"/>
    <p:sldId id="295" r:id="rId83"/>
    <p:sldId id="296" r:id="rId84"/>
    <p:sldId id="297" r:id="rId85"/>
    <p:sldId id="298" r:id="rId86"/>
    <p:sldId id="299" r:id="rId87"/>
    <p:sldId id="300" r:id="rId88"/>
    <p:sldId id="301" r:id="rId89"/>
    <p:sldId id="302" r:id="rId90"/>
    <p:sldId id="303" r:id="rId91"/>
    <p:sldId id="304" r:id="rId92"/>
    <p:sldId id="305" r:id="rId93"/>
    <p:sldId id="306" r:id="rId94"/>
    <p:sldId id="307" r:id="rId95"/>
    <p:sldId id="308" r:id="rId96"/>
    <p:sldId id="309" r:id="rId97"/>
    <p:sldId id="310" r:id="rId98"/>
    <p:sldId id="311" r:id="rId99"/>
    <p:sldId id="312" r:id="rId100"/>
    <p:sldId id="313" r:id="rId101"/>
    <p:sldId id="314" r:id="rId102"/>
    <p:sldId id="315" r:id="rId103"/>
    <p:sldId id="316" r:id="rId104"/>
    <p:sldId id="317" r:id="rId105"/>
    <p:sldId id="318" r:id="rId106"/>
    <p:sldId id="319" r:id="rId107"/>
    <p:sldId id="320" r:id="rId108"/>
    <p:sldId id="321" r:id="rId109"/>
    <p:sldId id="322" r:id="rId110"/>
    <p:sldId id="323" r:id="rId111"/>
    <p:sldId id="324" r:id="rId112"/>
    <p:sldId id="325" r:id="rId113"/>
    <p:sldId id="326" r:id="rId114"/>
    <p:sldId id="327" r:id="rId115"/>
    <p:sldId id="328" r:id="rId116"/>
    <p:sldId id="329" r:id="rId117"/>
    <p:sldId id="333" r:id="rId118"/>
    <p:sldId id="335" r:id="rId119"/>
    <p:sldId id="336" r:id="rId120"/>
    <p:sldId id="338" r:id="rId121"/>
    <p:sldId id="340" r:id="rId122"/>
    <p:sldId id="342" r:id="rId123"/>
    <p:sldId id="343" r:id="rId124"/>
    <p:sldId id="345" r:id="rId125"/>
    <p:sldId id="347" r:id="rId126"/>
    <p:sldId id="349" r:id="rId127"/>
    <p:sldId id="353" r:id="rId128"/>
    <p:sldId id="354" r:id="rId129"/>
    <p:sldId id="355" r:id="rId130"/>
    <p:sldId id="356" r:id="rId131"/>
    <p:sldId id="357" r:id="rId132"/>
    <p:sldId id="358" r:id="rId133"/>
    <p:sldId id="359" r:id="rId134"/>
    <p:sldId id="360" r:id="rId135"/>
    <p:sldId id="361" r:id="rId136"/>
    <p:sldId id="362" r:id="rId137"/>
    <p:sldId id="363" r:id="rId138"/>
    <p:sldId id="364" r:id="rId139"/>
    <p:sldId id="365" r:id="rId1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" charset="0"/>
        <a:ea typeface="Arial" pitchFamily="-1" charset="0"/>
        <a:cs typeface="Arial" pitchFamily="-1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0" Type="http://schemas.openxmlformats.org/officeDocument/2006/relationships/slide" Target="slides/slide16.xml"/><Relationship Id="rId61" Type="http://schemas.openxmlformats.org/officeDocument/2006/relationships/slide" Target="slides/slide17.xml"/><Relationship Id="rId62" Type="http://schemas.openxmlformats.org/officeDocument/2006/relationships/slide" Target="slides/slide18.xml"/><Relationship Id="rId63" Type="http://schemas.openxmlformats.org/officeDocument/2006/relationships/slide" Target="slides/slide19.xml"/><Relationship Id="rId64" Type="http://schemas.openxmlformats.org/officeDocument/2006/relationships/slide" Target="slides/slide20.xml"/><Relationship Id="rId65" Type="http://schemas.openxmlformats.org/officeDocument/2006/relationships/slide" Target="slides/slide21.xml"/><Relationship Id="rId66" Type="http://schemas.openxmlformats.org/officeDocument/2006/relationships/slide" Target="slides/slide22.xml"/><Relationship Id="rId67" Type="http://schemas.openxmlformats.org/officeDocument/2006/relationships/slide" Target="slides/slide23.xml"/><Relationship Id="rId68" Type="http://schemas.openxmlformats.org/officeDocument/2006/relationships/slide" Target="slides/slide24.xml"/><Relationship Id="rId69" Type="http://schemas.openxmlformats.org/officeDocument/2006/relationships/slide" Target="slides/slide25.xml"/><Relationship Id="rId120" Type="http://schemas.openxmlformats.org/officeDocument/2006/relationships/slide" Target="slides/slide76.xml"/><Relationship Id="rId121" Type="http://schemas.openxmlformats.org/officeDocument/2006/relationships/slide" Target="slides/slide77.xml"/><Relationship Id="rId122" Type="http://schemas.openxmlformats.org/officeDocument/2006/relationships/slide" Target="slides/slide78.xml"/><Relationship Id="rId123" Type="http://schemas.openxmlformats.org/officeDocument/2006/relationships/slide" Target="slides/slide79.xml"/><Relationship Id="rId124" Type="http://schemas.openxmlformats.org/officeDocument/2006/relationships/slide" Target="slides/slide80.xml"/><Relationship Id="rId125" Type="http://schemas.openxmlformats.org/officeDocument/2006/relationships/slide" Target="slides/slide81.xml"/><Relationship Id="rId126" Type="http://schemas.openxmlformats.org/officeDocument/2006/relationships/slide" Target="slides/slide82.xml"/><Relationship Id="rId127" Type="http://schemas.openxmlformats.org/officeDocument/2006/relationships/slide" Target="slides/slide83.xml"/><Relationship Id="rId128" Type="http://schemas.openxmlformats.org/officeDocument/2006/relationships/slide" Target="slides/slide84.xml"/><Relationship Id="rId129" Type="http://schemas.openxmlformats.org/officeDocument/2006/relationships/slide" Target="slides/slide85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90" Type="http://schemas.openxmlformats.org/officeDocument/2006/relationships/slide" Target="slides/slide46.xml"/><Relationship Id="rId91" Type="http://schemas.openxmlformats.org/officeDocument/2006/relationships/slide" Target="slides/slide47.xml"/><Relationship Id="rId92" Type="http://schemas.openxmlformats.org/officeDocument/2006/relationships/slide" Target="slides/slide48.xml"/><Relationship Id="rId93" Type="http://schemas.openxmlformats.org/officeDocument/2006/relationships/slide" Target="slides/slide49.xml"/><Relationship Id="rId94" Type="http://schemas.openxmlformats.org/officeDocument/2006/relationships/slide" Target="slides/slide50.xml"/><Relationship Id="rId95" Type="http://schemas.openxmlformats.org/officeDocument/2006/relationships/slide" Target="slides/slide51.xml"/><Relationship Id="rId96" Type="http://schemas.openxmlformats.org/officeDocument/2006/relationships/slide" Target="slides/slide52.xml"/><Relationship Id="rId101" Type="http://schemas.openxmlformats.org/officeDocument/2006/relationships/slide" Target="slides/slide57.xml"/><Relationship Id="rId102" Type="http://schemas.openxmlformats.org/officeDocument/2006/relationships/slide" Target="slides/slide58.xml"/><Relationship Id="rId103" Type="http://schemas.openxmlformats.org/officeDocument/2006/relationships/slide" Target="slides/slide59.xml"/><Relationship Id="rId104" Type="http://schemas.openxmlformats.org/officeDocument/2006/relationships/slide" Target="slides/slide60.xml"/><Relationship Id="rId105" Type="http://schemas.openxmlformats.org/officeDocument/2006/relationships/slide" Target="slides/slide61.xml"/><Relationship Id="rId106" Type="http://schemas.openxmlformats.org/officeDocument/2006/relationships/slide" Target="slides/slide62.xml"/><Relationship Id="rId107" Type="http://schemas.openxmlformats.org/officeDocument/2006/relationships/slide" Target="slides/slide63.xml"/><Relationship Id="rId108" Type="http://schemas.openxmlformats.org/officeDocument/2006/relationships/slide" Target="slides/slide64.xml"/><Relationship Id="rId109" Type="http://schemas.openxmlformats.org/officeDocument/2006/relationships/slide" Target="slides/slide65.xml"/><Relationship Id="rId97" Type="http://schemas.openxmlformats.org/officeDocument/2006/relationships/slide" Target="slides/slide53.xml"/><Relationship Id="rId98" Type="http://schemas.openxmlformats.org/officeDocument/2006/relationships/slide" Target="slides/slide54.xml"/><Relationship Id="rId99" Type="http://schemas.openxmlformats.org/officeDocument/2006/relationships/slide" Target="slides/slide55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" Target="slides/slide1.xml"/><Relationship Id="rId46" Type="http://schemas.openxmlformats.org/officeDocument/2006/relationships/slide" Target="slides/slide2.xml"/><Relationship Id="rId47" Type="http://schemas.openxmlformats.org/officeDocument/2006/relationships/slide" Target="slides/slide3.xml"/><Relationship Id="rId48" Type="http://schemas.openxmlformats.org/officeDocument/2006/relationships/slide" Target="slides/slide4.xml"/><Relationship Id="rId49" Type="http://schemas.openxmlformats.org/officeDocument/2006/relationships/slide" Target="slides/slide5.xml"/><Relationship Id="rId100" Type="http://schemas.openxmlformats.org/officeDocument/2006/relationships/slide" Target="slides/slide56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70" Type="http://schemas.openxmlformats.org/officeDocument/2006/relationships/slide" Target="slides/slide26.xml"/><Relationship Id="rId71" Type="http://schemas.openxmlformats.org/officeDocument/2006/relationships/slide" Target="slides/slide27.xml"/><Relationship Id="rId72" Type="http://schemas.openxmlformats.org/officeDocument/2006/relationships/slide" Target="slides/slide28.xml"/><Relationship Id="rId73" Type="http://schemas.openxmlformats.org/officeDocument/2006/relationships/slide" Target="slides/slide29.xml"/><Relationship Id="rId74" Type="http://schemas.openxmlformats.org/officeDocument/2006/relationships/slide" Target="slides/slide30.xml"/><Relationship Id="rId75" Type="http://schemas.openxmlformats.org/officeDocument/2006/relationships/slide" Target="slides/slide31.xml"/><Relationship Id="rId76" Type="http://schemas.openxmlformats.org/officeDocument/2006/relationships/slide" Target="slides/slide32.xml"/><Relationship Id="rId77" Type="http://schemas.openxmlformats.org/officeDocument/2006/relationships/slide" Target="slides/slide33.xml"/><Relationship Id="rId78" Type="http://schemas.openxmlformats.org/officeDocument/2006/relationships/slide" Target="slides/slide34.xml"/><Relationship Id="rId79" Type="http://schemas.openxmlformats.org/officeDocument/2006/relationships/slide" Target="slides/slide35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30" Type="http://schemas.openxmlformats.org/officeDocument/2006/relationships/slide" Target="slides/slide86.xml"/><Relationship Id="rId131" Type="http://schemas.openxmlformats.org/officeDocument/2006/relationships/slide" Target="slides/slide87.xml"/><Relationship Id="rId132" Type="http://schemas.openxmlformats.org/officeDocument/2006/relationships/slide" Target="slides/slide88.xml"/><Relationship Id="rId133" Type="http://schemas.openxmlformats.org/officeDocument/2006/relationships/slide" Target="slides/slide89.xml"/><Relationship Id="rId134" Type="http://schemas.openxmlformats.org/officeDocument/2006/relationships/slide" Target="slides/slide90.xml"/><Relationship Id="rId135" Type="http://schemas.openxmlformats.org/officeDocument/2006/relationships/slide" Target="slides/slide91.xml"/><Relationship Id="rId136" Type="http://schemas.openxmlformats.org/officeDocument/2006/relationships/slide" Target="slides/slide92.xml"/><Relationship Id="rId137" Type="http://schemas.openxmlformats.org/officeDocument/2006/relationships/slide" Target="slides/slide93.xml"/><Relationship Id="rId138" Type="http://schemas.openxmlformats.org/officeDocument/2006/relationships/slide" Target="slides/slide94.xml"/><Relationship Id="rId139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" Target="slides/slide6.xml"/><Relationship Id="rId51" Type="http://schemas.openxmlformats.org/officeDocument/2006/relationships/slide" Target="slides/slide7.xml"/><Relationship Id="rId52" Type="http://schemas.openxmlformats.org/officeDocument/2006/relationships/slide" Target="slides/slide8.xml"/><Relationship Id="rId53" Type="http://schemas.openxmlformats.org/officeDocument/2006/relationships/slide" Target="slides/slide9.xml"/><Relationship Id="rId54" Type="http://schemas.openxmlformats.org/officeDocument/2006/relationships/slide" Target="slides/slide10.xml"/><Relationship Id="rId55" Type="http://schemas.openxmlformats.org/officeDocument/2006/relationships/slide" Target="slides/slide11.xml"/><Relationship Id="rId56" Type="http://schemas.openxmlformats.org/officeDocument/2006/relationships/slide" Target="slides/slide12.xml"/><Relationship Id="rId57" Type="http://schemas.openxmlformats.org/officeDocument/2006/relationships/slide" Target="slides/slide13.xml"/><Relationship Id="rId58" Type="http://schemas.openxmlformats.org/officeDocument/2006/relationships/slide" Target="slides/slide14.xml"/><Relationship Id="rId59" Type="http://schemas.openxmlformats.org/officeDocument/2006/relationships/slide" Target="slides/slide15.xml"/><Relationship Id="rId110" Type="http://schemas.openxmlformats.org/officeDocument/2006/relationships/slide" Target="slides/slide66.xml"/><Relationship Id="rId111" Type="http://schemas.openxmlformats.org/officeDocument/2006/relationships/slide" Target="slides/slide67.xml"/><Relationship Id="rId112" Type="http://schemas.openxmlformats.org/officeDocument/2006/relationships/slide" Target="slides/slide68.xml"/><Relationship Id="rId113" Type="http://schemas.openxmlformats.org/officeDocument/2006/relationships/slide" Target="slides/slide69.xml"/><Relationship Id="rId114" Type="http://schemas.openxmlformats.org/officeDocument/2006/relationships/slide" Target="slides/slide70.xml"/><Relationship Id="rId115" Type="http://schemas.openxmlformats.org/officeDocument/2006/relationships/slide" Target="slides/slide71.xml"/><Relationship Id="rId116" Type="http://schemas.openxmlformats.org/officeDocument/2006/relationships/slide" Target="slides/slide72.xml"/><Relationship Id="rId117" Type="http://schemas.openxmlformats.org/officeDocument/2006/relationships/slide" Target="slides/slide73.xml"/><Relationship Id="rId118" Type="http://schemas.openxmlformats.org/officeDocument/2006/relationships/slide" Target="slides/slide74.xml"/><Relationship Id="rId119" Type="http://schemas.openxmlformats.org/officeDocument/2006/relationships/slide" Target="slides/slide7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80" Type="http://schemas.openxmlformats.org/officeDocument/2006/relationships/slide" Target="slides/slide36.xml"/><Relationship Id="rId81" Type="http://schemas.openxmlformats.org/officeDocument/2006/relationships/slide" Target="slides/slide37.xml"/><Relationship Id="rId82" Type="http://schemas.openxmlformats.org/officeDocument/2006/relationships/slide" Target="slides/slide38.xml"/><Relationship Id="rId83" Type="http://schemas.openxmlformats.org/officeDocument/2006/relationships/slide" Target="slides/slide39.xml"/><Relationship Id="rId84" Type="http://schemas.openxmlformats.org/officeDocument/2006/relationships/slide" Target="slides/slide40.xml"/><Relationship Id="rId85" Type="http://schemas.openxmlformats.org/officeDocument/2006/relationships/slide" Target="slides/slide41.xml"/><Relationship Id="rId86" Type="http://schemas.openxmlformats.org/officeDocument/2006/relationships/slide" Target="slides/slide42.xml"/><Relationship Id="rId87" Type="http://schemas.openxmlformats.org/officeDocument/2006/relationships/slide" Target="slides/slide43.xml"/><Relationship Id="rId88" Type="http://schemas.openxmlformats.org/officeDocument/2006/relationships/slide" Target="slides/slide44.xml"/><Relationship Id="rId89" Type="http://schemas.openxmlformats.org/officeDocument/2006/relationships/slide" Target="slides/slide45.xml"/><Relationship Id="rId140" Type="http://schemas.openxmlformats.org/officeDocument/2006/relationships/slide" Target="slides/slide96.xml"/><Relationship Id="rId141" Type="http://schemas.openxmlformats.org/officeDocument/2006/relationships/notesMaster" Target="notesMasters/notesMaster1.xml"/><Relationship Id="rId142" Type="http://schemas.openxmlformats.org/officeDocument/2006/relationships/printerSettings" Target="printerSettings/printerSettings1.bin"/><Relationship Id="rId143" Type="http://schemas.openxmlformats.org/officeDocument/2006/relationships/presProps" Target="presProps.xml"/><Relationship Id="rId144" Type="http://schemas.openxmlformats.org/officeDocument/2006/relationships/viewProps" Target="viewProps.xml"/><Relationship Id="rId145" Type="http://schemas.openxmlformats.org/officeDocument/2006/relationships/theme" Target="theme/theme1.xml"/><Relationship Id="rId146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4" Type="http://schemas.openxmlformats.org/officeDocument/2006/relationships/image" Target="../media/image13.wmf"/><Relationship Id="rId5" Type="http://schemas.openxmlformats.org/officeDocument/2006/relationships/image" Target="../media/image14.wmf"/><Relationship Id="rId1" Type="http://schemas.openxmlformats.org/officeDocument/2006/relationships/image" Target="../media/image10.png"/><Relationship Id="rId2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4" Type="http://schemas.openxmlformats.org/officeDocument/2006/relationships/image" Target="../media/image13.wmf"/><Relationship Id="rId5" Type="http://schemas.openxmlformats.org/officeDocument/2006/relationships/image" Target="../media/image14.wmf"/><Relationship Id="rId1" Type="http://schemas.openxmlformats.org/officeDocument/2006/relationships/image" Target="../media/image10.png"/><Relationship Id="rId2" Type="http://schemas.openxmlformats.org/officeDocument/2006/relationships/image" Target="../media/image1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9AED277D-4730-CD48-B29E-D17458AC1D3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C2D90A26-E7B6-394F-96DF-C930A578B80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32698B82-C002-534A-A76D-F3BE39114A35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67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7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DB1B85CA-4570-C94D-8153-B4844E45E144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3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68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8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5AC0EF3-86CF-B941-8B1A-6FB8F2815637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4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69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9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B0885905-21A9-AD4B-929D-DDE50E81E2D3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6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0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0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5CA5528-A2BA-6C4C-89D5-4154FE556486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8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1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1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B41C07E2-EB23-0546-B834-B913D7AE2305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9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2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2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8987C26B-7A74-494F-920A-14A5DFB7BD55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11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4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4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8771205F-E253-7648-A15B-0E564AF02FCF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12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5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5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28F0C58-0CF8-B341-BBE3-C46433695FC3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13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6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0413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6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32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Replace with Aitoff plot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94D185F-C178-7649-AFAF-DFE3C98E1B29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14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753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012C6AA-9AC9-0341-BBC1-DAF5BCCBDE5A}" type="slidenum">
              <a:rPr lang="en-US" sz="1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 algn="r"/>
              <a:t>14</a:t>
            </a:fld>
            <a:endParaRPr lang="en-US" sz="12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7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754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44C18C8D-8E6E-C849-B8A9-767A26C19F35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15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8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8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7FDCB116-36AE-154C-8C3D-446085FFE440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17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79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9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9C8A3B9-3A75-7E48-9028-1A35883D613F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19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0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0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B689EF9-12D3-8445-B2A1-230A2A78B739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22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1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1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D81D877B-7E4F-9745-B41F-4A035E563BB2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29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2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2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B11C23DD-332A-074A-97EA-5DF1BA5E3862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30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3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88EFDC6-21A3-5A4A-BA49-09FC8BD3721A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34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4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4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07B60CE-32CD-DF4E-8748-1A03721EF159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38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57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4D9D1F5-AC99-194F-8993-DB3561B54DBF}" type="slidenum">
              <a:rPr lang="en-US" sz="1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 algn="r"/>
              <a:t>38</a:t>
            </a:fld>
            <a:endParaRPr lang="en-US" sz="12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5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573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4E29002B-DE9F-2A46-B9DF-EEB7BD0EBB36}" type="slidenum"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pPr/>
              <a:t>62</a:t>
            </a:fld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86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67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7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89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9701B6F-C52D-474D-98D9-CBEF8936E946}" type="slidenum">
              <a:rPr lang="en-US">
                <a:solidFill>
                  <a:srgbClr val="000000"/>
                </a:solidFill>
              </a:rPr>
              <a:pPr/>
              <a:t>89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E5B033C-B07E-8749-9C0E-A996C8C992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281E047-CAE1-D844-B8E9-62BC890345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63CA4A4-DAEF-7B48-9BC0-B3596A689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581A989-01CF-FE4D-87A8-B7F3FC62EA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4A74831-65A0-064D-A0C0-69C4AB8D6D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A8CEEFB-39A0-1A41-B82F-44EA14EF2A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C2E03B4-1181-5B45-80E5-9F637AD9FB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8F415E5-048E-D842-B5BA-8FA0A9E418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FE1B84A-AC14-F748-8B2B-5BE45A2529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A77A051-4602-184C-90B1-DCBCAA120C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FD3C617-16F6-7C4B-8E9E-AED1F28FD5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790D0A9-5BD2-E44A-9574-7F948CFB33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C7A2417-80E9-4D42-AB81-1D415546F8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E5C79AE-566F-9D42-B214-69A3DB5382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2E58CC7-670A-1340-B171-AADD463D87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3FEA8F5-4330-7D41-A74E-FDF2189FDC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BD745D5-504E-514E-AB0B-5B737C5D90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C7BEE5F-0F58-C748-8644-4EF9139790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05226EE-11CD-DC4A-9E70-1B2FEADF4D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16BCEBA-3D0C-2B48-918B-7AEA233F1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38FC920-7079-EB4E-8026-8041C44191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FCF3E79-CCFF-0B4B-A153-DBF476C3EE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C4F95479-DFE4-0A48-BE17-50BB84933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FE5E85EE-115A-5447-ABB9-C3D8E05870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2638623F-AEF6-914D-8B34-A1F43B1D1F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D03AFFF4-C3A4-0544-8DC8-F5C7649600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AC58D248-8DD7-6540-BBF6-AD5F24769D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9DEA3784-F09B-DA4E-83BF-1840E9A50A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F542583B-D3E3-B14F-845E-FCBB6BD8E7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BC195D9D-C208-A74E-82CA-1667A01E0F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A683390C-F205-B441-895A-6A14C17B8B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4F573D41-6340-FB4B-ACB3-B2B1C12980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3C2CC696-5763-FB42-BCCF-5D04FBEFF8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8842D46D-9BAA-0F46-805A-78B3BBD6F0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6D22126-4BD0-D04E-AE98-BCBA8667BB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B5CB8F4-E840-1248-B8EA-0F74E9D3FF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46A6B11-9426-6A46-A36E-B9036B17CF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F07998F-CFD8-A240-9635-CCECFDA2FD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1F61EBB-4987-2340-85CA-E9692BB165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3A7F992-5CA5-2D4C-B3C9-642221EDF4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EEF126D-C3DB-6E42-BF5F-545D794EBB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5B5297D-FF2F-6F44-B685-4395DC7315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C46CCEB-3D8A-DE43-A616-0FD7B5682A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4BE7626-E0E5-ED45-A88F-57C1AEB81E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96A21E8-403A-6E4C-A4D2-B05E1BAE2D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556A0C2-8951-534D-976D-2B2B1870AF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C86BF31F-ED7F-F944-AF45-416BEA2525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DD31B893-C3C0-284B-97FE-D7A8CA33E6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5B280BF0-003F-1847-A63E-B3FDD9E742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111B609C-D6AA-1C4C-8355-C48083E107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A0737986-932D-F347-8603-D605554BA2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FADFBFF1-F15C-404D-8EF5-92D948EA06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9190CFFE-AE81-974F-A3DC-DC8B217B69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393EC3BE-24EE-364E-B656-48C7EC0BF6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05EAC80E-5C6E-794D-A472-D404B6BCAC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E0FB1E2B-E469-BC4F-895E-06D4C2487E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15BD9449-DC4E-E04A-B854-85E2E81936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146BF94F-174B-F94B-912D-E87C1A5CBA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Arial" pitchFamily="-1" charset="0"/>
                <a:cs typeface="Arial" pitchFamily="-1" charset="0"/>
              </a:defRPr>
            </a:lvl1pPr>
          </a:lstStyle>
          <a:p>
            <a:fld id="{AD9661A7-6F80-AB4B-82B6-56DEB3D95D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A8457F2-DFDD-C646-A606-0118B9E87E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0A97172-4AD0-E64D-BF68-748BD4BBD0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43F74F5-2160-DA4E-9F6C-E33B0409C1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F887331-4024-4E4F-B6AC-F75B800F9A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B946405-1E0B-834C-9F6B-E7BB15EF9A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10E97FC-EA53-5F46-A0D5-67496F6842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3AED613-EB45-1C48-994E-B938D11F3F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927C2CE-F05D-F04B-B37C-E0C75F29C5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2E568FE-94F7-5246-9F9C-4DEAA37126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18CF517-C648-9D43-8F03-9249EAC48F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896FBF2-1F22-DA40-A76C-A04B408C6A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979657C8-F688-3849-93FF-6C9F59C64C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A99C3796-07C4-8945-832F-E97DE2BB7B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18CA50A-8C88-3441-9686-3A5462B783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839270E-37AD-B048-BD95-6B57152DA7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A769AC7-483F-DA47-9C59-B742A8676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A962BFD-F171-924D-900A-C91F1256A3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3F0A514-3C5D-394E-A5DA-B94564CB0C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13A9280-57FA-6845-9CF2-072A1D3268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A3FFCA9-14F7-4343-9476-5674F98DF0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3C24F87-0C54-8F44-87CA-D1A3416409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E3631BA-F2C2-2F4B-8D1B-E6EBAA9FA3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200C9B7-44AE-A947-AB58-B018DCD701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4CEF1F7-2E9D-A84C-BFFD-CF5F766225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514B9D9-6A22-0D43-9399-F72625D69B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0002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8483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2105A38-F827-524D-854A-1EC8D4FE61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4983B11-F9C8-8548-BB96-9E8F3CEA76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8F0EF3B-6EA1-1447-89E0-36BEEF619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73860CD-F3B7-A24F-A2FC-B20F50415B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B74A9AE-25E0-1D46-AB5A-FC437BEF05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86975E5-D175-FA4A-BB7C-48C84EA0BE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C5C1B26-71E6-F34F-AFA8-6E20C5BB08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1C788EC-A45C-FE4B-9ADF-656C3D90E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0631FD8-7ED8-3F4D-B596-6F13B3A8BA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44C427E-209C-B043-8D80-372C9D51F3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11BAB4C-587D-594C-99AD-13AB2B3E1D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463E822-0482-C840-9173-285E0718EE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DCA157F-D07F-1B41-875E-68A62C75F1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EDCC580-E045-E94D-8A1A-9CFC47CB8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4D78B70-3DC8-194F-9792-793B17DEF0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6C2D7EE-F75F-374C-B2E9-51C852C237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0897C7C-26EA-A840-A7D9-4C27C5DAD2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5E308F7-9763-C34D-8708-D859B793D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79061CB-746C-3347-9C82-63655D6461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BE32CA8-3A12-B843-AE71-533E2089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A11FB63-06DF-0744-A7F7-C70570F8BF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9B85CEA-15E0-8E4B-A8A5-DB36EA48F7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80E13-A574-F64E-B7A4-0EA4B1FBC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2EBA9-2B87-AA43-9A99-E3F2CCF084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2CD73-072E-E648-A9F2-2F917AA2D6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EA336-797A-324B-848D-AE9AD03BA8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80FE0-0815-1E45-BC83-BEFD56A266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937C5-2734-764F-B46C-28140908FE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2CC0F-372B-614A-8AED-FD46B8B465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E27E7-B896-BA47-9E37-BA32F5BD07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359CD-066F-454C-8C9E-FA4A9A62A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AF7B2-94D3-204C-B6A7-F919D5B87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0FF3D-B0D5-1B43-8F16-D07DD4A7F4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0BF220B-3970-AE48-8314-7D393F47FD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408B5DF-9F16-BA4B-AC7A-942A685C6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593B1AD-1A9A-A046-8BF2-72F83FF036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0A7AD0C-1963-2F4A-A7AF-80E4D019B1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E187990-1061-1449-8ACC-2D1D3511BC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27CE02F-D0D0-6642-A219-CCB46735B0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ECB9F8B-F6D9-8E42-B79E-D4C8AAA94E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809C8F4-6D28-1848-A3A5-F85C7214CF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E561EC9-EF01-D64C-BAEF-02E0D7330F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72FC7D2-6E8B-7840-B8CF-014F75DF6D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075CC33-E4F4-BC47-A85A-C56CA95D49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F673C53-733F-5D4C-9A5F-B97BE83493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D2BBF194-D19A-8E47-9159-F608BF52827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693B2E60-B9ED-5C40-B7C8-77FA1D49FC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4BAD002B-D49A-1843-A743-5072560CA82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4F4C29D8-930F-9A4C-A01B-F0EEBEAC6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1CEBCC9C-592B-6548-A24F-D1EB930BD0D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2D314DCB-74F8-9240-AF37-8A607C0274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BAE84D7C-2509-844F-AD21-78D32E4FABD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EA2AC9B9-7E83-0E45-B89D-827AC74F8F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1B8EB72-71EB-7442-93ED-2170C8F38AF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73ECBD9B-CD32-2941-BB34-483A87C93B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350A739A-0EA2-DF4A-A19A-52321D640D1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DAF04626-7272-0247-B662-6309858C23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EE03F5B9-4C6F-F84B-9E9F-E8E9C8CE7B98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63DC255A-14E9-AA49-836A-47E00E580F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4D80981E-5DA1-EB4D-8BA0-5E00E054547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70015B00-4BA7-1F46-A428-7E4B5DE354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604CD70-6FE3-0542-AA8D-4AD35FAE880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0E52443E-56BE-8547-BF76-1F4802ED39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3FC6A56F-8FEE-554B-A4B0-021D6B96526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5666FAD6-8710-6148-B318-38C6EE2CE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285DDBF-C1DA-EA43-BAAA-CF20C03EBB8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5A86B82E-A48E-FC47-A63B-9613136B6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11D83DF-76D0-5C40-9E83-E152304FE8E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FB9FCA6-D48A-EE4C-866B-4E47B9FC88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6B7218C-C057-AC48-B5B1-B327356EB9E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CD6E059-15C0-C24E-8468-E68D914853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A27B05F-C7CC-6947-8EB4-E2948D386D7E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182AF84-005B-A14A-B8F7-23479A3D13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361103C-C361-E240-B52E-EC328952834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BC00BD2-2300-8842-B3ED-2A97A72F80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C77D36B-5372-774F-97B1-561D449A442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705C893-651C-224B-872D-B3C61A43DE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AF3E5FA-13C4-6A40-842B-FE3116924266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1F333E8-7E19-7A4F-BD63-6C59F75A71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A5B972E-A249-B44C-9605-86799C4A300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7096576-B724-7E4C-9B0D-4D9725479F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DF7C224-F8E4-5241-A153-52B1922A6FB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6EADE84-1342-774F-B657-A7540C611A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62880CB-8ECD-4A46-BD52-622A6E57E11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E4F9FBD-6CB8-DB4E-99BD-0EB5E46AED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2AB0AC1-F6A5-2A49-AE08-91E3A09C43A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3328A3B-ABBA-F14F-B437-1DBDDF4B83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EA68CB6-B357-B24E-8ED8-675D5AF634A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1BDAFF5-89BC-4C49-8B28-82F2E62923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DCB0C93-90F1-DE44-A7B5-FB05C1AF00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0D6BF71-50A5-3043-8085-25A9751EF5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020D3F0-ECB4-EE48-AAE5-A6B8A8FD14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5D53EB5-0A28-7241-A05D-CB5695AE8A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BCC82E3-BCDE-644A-ABB0-0EF2DACE64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9F37EF7-C29C-574E-89BC-D3305A2C2D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6D27E5A-A326-D441-BBB8-C5A72547CA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7ECC86E-A623-1247-AD7D-D38EB5849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3156F0F-DC43-F646-87C2-A81D4413DF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725840F-6B79-B445-B72B-0E08042C4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88D296C-0FF6-C44A-94B5-09889E60DD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1A9D932-4B69-764A-B967-D0243D8F32C3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62DFE7F-C126-FE40-90FF-CD9753241374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EAC4E7D-E8B1-DA47-83EA-92599A35BB9C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F12F918-00CA-7D4A-A0AA-29A941CB7E9E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527D286-EBF4-6F4D-B00D-7FF50D43B1E5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8399A3A-F249-0546-AF47-46DD809576D6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DC395D7-BD8A-654B-A1D3-CF82EB1C46B8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106095B-C84C-5948-9ABD-AEC13DBFD1A4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75F5B8B-3505-164B-A7E9-D685F0CD82B5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BA3AA9A-53E4-8C4B-91A4-2D1850CC99F8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AAF4B76-8E13-1C4C-909E-07A56D8FB380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86F16EC-1B91-1A4A-BD0E-1128D465D9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D689645-49AB-804D-B204-54269064EF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F8177ED-7A71-2B4A-A843-46A7947B3A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A7048BA-6DA6-774A-9876-926C05EEF3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3D54685-6AF1-454D-B820-37E0BFA27E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8033137-F970-F14B-B499-0C34425BA9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553B319-FB9C-5E4C-B708-291CD437D8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414582D-F010-A341-ACF6-188DE758A5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2A41BFE-5AF2-664F-9A62-0D3AC62EC2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C7DFCFE-3028-6F4D-8BCB-CA843F6CA2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485C86A-12F3-244D-B028-4899A826E1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D44A3B5-5D39-A94B-9FAF-D2C6BA2D31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47768B2-E710-0E48-9CAE-7CB360CA1B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66B25C0-1809-7E42-AE7D-84D89EC73F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5AA8FA0-B1AD-1647-A2B5-AA2176DC0D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3EC7EF4-8625-1B46-AA5B-4C6D3E6C1C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5B1B903-B653-D746-B478-CA1235C42D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E60CAE8-CB34-7B46-908C-9B5EEC95C6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8D706C6-E3BB-5D4A-AE6F-C19C2B66A4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DABBE19-B75D-2D40-BF96-F59C158CC8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57DB6B9-ADA7-6F4D-8F3B-70527EFDBE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BDE59CA-E34D-A94A-BD07-E7C232D398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4A8D2BC-E7B9-024E-B853-804C4944A8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FC42F5D-3685-1A4C-9A10-3A490F096D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19FD618-77C6-2346-BF4D-EFE2008A53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2A69FB4-97B2-914A-800F-9A09D1D624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0D718DC-2056-4D4A-9954-BBA22611E0E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4ACBA3C-6CAA-B44F-B395-DC46C78B1C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D860896-BD40-7B4D-BC7F-BB033057FC5F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61412C5-70D9-E048-B34B-B8166D693F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B471B75-6B0F-9140-B89D-6C6075D87F7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E16B28A-37BE-DD4A-B572-FF6FD049D3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36E4C14-0AAE-144E-8863-09ED7DC6C5A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BA2A95F-FEF8-FF44-BCF9-26E1DF50B6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2FCC511-5B61-F643-B7DE-80748D13F680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D7A3625-D26F-3641-8A59-6F3F5D9E13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F586AA6-7BD0-D64A-9B78-F800BFD3B99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636CF24-DC62-9B4B-9732-8419D5E642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0D49007-5070-5D47-A190-BC11A817CECF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B30F9D7-7B7E-DF48-B2CD-E7EFFA30A2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C4701B5-7642-184F-86D1-68D2EF4A674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3A52114-D73E-D441-B1DE-500EE549FD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21D01DE-2AA6-8E4E-A516-ADEB96AE6AB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0640EBD-A4E7-B049-9E53-7745D395EB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49C8DE5-A9E6-9245-8766-24C1F5550028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537EC4A-C552-0448-802B-46F8DCFE4A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A947005-1DB8-594D-A8F1-A93D8C42759B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848EA4F-53A4-8147-953E-C160EB7FF3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AFA5F74-4F32-3D43-9ABD-938E2982B3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ADBF23E-3009-F447-AC6B-84FEC01766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210D83D-1BEF-AB4A-B7B9-54C587E01D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D412704-1D61-EE46-A0C6-724F866229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2E5552D-F2E2-D341-AB60-67CBF8138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85085FD-1DDD-7148-8252-1B08FD1071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B9EA6B4-F470-CF42-B45B-D9C08601AE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8EA3FCA-FE17-C842-BB7C-5ECFFC2629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D89B0DC-B11E-9C4C-8A94-0C809D8899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DC3F3DC-348B-2546-9C3F-07C6F657D4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BFCB97C-7D77-434A-BEA2-3FF4004EB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2C49777-950C-9E43-BEE2-FF622C4968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9BA7F85-6337-3149-A7B6-DA830E865E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1E916DC-CAC2-8F40-A46F-807A74F6AC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A6743E1-2474-E74D-B555-76FFF2EA5D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F89C557-AFA1-BB45-9625-2DDC210DD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82ADD18-25B1-B744-9E98-5005A36E5F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4239CDC-1FE8-134E-A890-3547DF0F1E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EA03B92-6A60-FF4C-9BF5-9E9283784C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10393BB-C2BE-1C44-8685-AE1BB346A1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E5EC147-40D6-D64E-88CC-DC12200710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0C6C08F-D420-E843-B041-F2CE1AAC6A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CD7EF0C6-77DE-D347-B02C-DE0DFB544F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A0E89-753C-384B-8452-98D9D82738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1A9E0-E602-524B-97E0-738BE29E75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39FDB-D68E-554B-87DC-628DA857B2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25112-EE3A-2947-8EA6-65F7979564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DD322-F009-3646-A2D0-96EE517EAB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CF6AD-D0D7-3B4B-8057-206BB1C411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54956-D215-A246-95AF-5D32C48BA9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3614E-3E7E-374D-A705-8849BD70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7254D-2836-CF42-A0A7-46EFF0A6F3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B3588E-5FC9-0A46-B8F2-DEBE7F93E7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98F4B-F6CE-A243-9504-0ACE9B9C4B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Gill Sans" pitchFamily="-1" charset="0"/>
                <a:ea typeface="ヒラギノ角ゴ ProN W3" pitchFamily="-1" charset="-128"/>
                <a:cs typeface="ヒラギノ角ゴ ProN W3" pitchFamily="-1" charset="-128"/>
              </a:defRPr>
            </a:lvl1pPr>
          </a:lstStyle>
          <a:p>
            <a:fld id="{92298AA1-18C7-6A4E-BDCD-1A589BC8F6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93410C6-1BE2-394E-B1F5-DEC67EF4B0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B2B2FA1-6761-D348-99F5-841E5C5ACA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BF60F96-CEF1-8C46-A7C3-F4A5744607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E7A9D7A-BAA0-B841-92BC-B26F335D9D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3BA160F-C312-B447-856E-C892BD944F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7A1B0D3-8147-F845-ABA9-17AF0D2653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EBB2E3A-CD4C-EC4D-B1F5-C6D99EBB5E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9791C59-46D8-0D49-A137-1CA817820B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957CFDB-6384-FB4A-AEA3-0E727987A5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0394AFE-6BD5-4147-8BC7-2D9A29D5DC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66CE91D-BF64-3A4F-897A-5A630F8F3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AA0C5-F69D-864B-979F-F757858A84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556DC-1C1E-A84B-B54C-75B3978EB1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73EB94-9FFD-084F-8F9B-76C38CE7D3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C8BAD-F5EE-BA47-B43E-71E916E46F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72C80-B2C8-2244-ADB2-5587CEB31E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DB161-EF26-3C48-A5F9-6320C400F8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6406C-3640-E64A-9BB5-0D7C8676C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CEF2D-0FB6-F649-9F5D-4D2C31607C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E6F2B-172B-5F42-9F5A-ECE4DB5187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ABC8C-0239-9641-8B88-6B377D3E68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81F4B-5C75-0143-AAAA-39363603A5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A67E4-6971-0B45-8DF4-84B85E3CC4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35D12-BBB9-9848-972F-D361341EBA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0E329-0DAA-9449-8BDE-46B57DD673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56B64B-754B-9C4F-8624-A5909E4AE2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F4D7E-E412-D641-AF52-34AF7D22E9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99741-E05D-9F41-ABC5-9D1714680B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B6A24-0647-5241-B4E9-BF1399FC77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D6559-014B-DE46-A8FB-EFEDCDE3FB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5B049-52F7-2844-A726-6CB5F2A606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7BD86-C07D-354B-B6A1-F2A424EEED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DEA66-DBD2-8243-BA02-CBE1B8A323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4307A9C-8D79-6E42-9E47-70679297FE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28F2C32-1668-BE46-A427-EDCA862CC2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1177242-0EBF-9F47-A679-0128B2AB7B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13E85D2-7844-6240-A81A-3C3326F0F2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ABD31BA-09FF-7C43-8169-5C4F8E87DB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A8B22BD-D652-6245-A8B3-F35CE0CA5B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BAEFA82-87EE-914B-A3CC-C7826D4F5F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82C255F-E231-B343-8060-5BC0DCCDED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C4698E5-9F60-0346-BA2C-7C374A2C06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90CA1A3-B572-BE40-8F0C-4BD46C3859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E10E72E-A6CA-CD45-9046-117B48E33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068D26C-BBF1-124B-8019-894A2CEB6E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3D436A5-0BA0-AA40-8063-63C074D620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E4DFAD7-8E26-5248-AFED-CC417BD32A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AC80880-5214-3D49-88B8-1B16542C63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6403692-65FE-994A-8334-851BF29F15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04E5BB3-79CD-0A4E-94CF-023BF1F9A8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8E215BB-75D2-3743-BA88-6D8486D27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1756AF0-CBF1-5946-99F5-254D758889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B433716-1488-C84E-869C-32565AD4C8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15439DA-30B2-B342-93EA-7F3EE15DE7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7487BCD-4425-6A40-B9A2-B20870BD6C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C55B533-9795-5C40-A011-EB1F96F951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B1EADD6-70DE-F448-BF20-9F8582136C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3FC0DD34-79B8-874A-A27A-BC9CBFFE4A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434EEA4-6D14-6D4D-97F7-B29D8454EC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58DE37F-5B1C-D445-A73A-4CE0990A1E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3D6C1D0-A9F9-234F-A497-97D879A785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2A60A02-E01B-114A-B481-1EEB24DAF8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931324B-C36E-6444-93BD-98267F3923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D7AB8B0-0968-5B4B-B7B7-C103BE0F70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B2951F0-00D4-884D-86D4-3944E60499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145C00E-0D07-B049-983E-94EC02B13D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82EDF70-AF45-D946-BD67-33D9D6DE7B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716DC2A-A21B-4545-8644-80C71C1C0E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71EBFF5-57DD-CD49-8C70-5566F8AECA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47287D2F-C448-A24B-AC4A-C27A487B19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4A3CB8E-AB7E-6E41-B365-66ACD76E5D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36C5E2A-0BE3-734B-A9BE-7C3714BE0E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79313A2-6990-5B4E-B1DC-9CA37028B4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17B4A5DC-8A13-544A-B6BB-EC1DF03D43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0BFA5C9-13C2-434A-86F2-E971FDC44D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A4C39CEF-4D00-B044-A7CE-75849D06E5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BC7175D4-4915-4547-81F7-9C0E7BAE22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598BE922-0E19-9747-87CA-51BDA32941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C09F2-3603-F643-AFF3-8E55F433EF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D80BE-624A-C846-BD96-FD7457B53F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AB6CA-50C3-6D4C-AAFE-3A531EB9ED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58AD1-FFD2-CB43-98BD-CC147F0726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1F459-E13B-7F47-B064-BA9011DC18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5FBEE-ACA6-8D44-B270-98B5B9831F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83F2F-CDBF-8648-B0C5-180658FB18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C2838-1225-6D4E-A551-53EB82F0BA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FEE45-E8BF-B245-87C5-F1A1356CE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8CF50-E0FF-AC49-A7BA-60099989C9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92EFF-6433-6043-A8F6-01FA604FB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14B8A-19D6-D540-9ED5-78AD966253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684EF612-777D-F240-B6BF-8A1B62DC60CC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523C3B25-9604-C64B-BE19-4198BAE852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49CD4F3-153B-2242-8A39-1C25BBF29D45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4BC33158-C4C4-E34C-874F-09694592D1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4B744C7-807C-804D-AB7A-81E5921B14FA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AE84E9DD-BE72-E348-8E4A-BD7072A04C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909BF3EC-3F84-CB41-99EB-043BE5D663D4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D92E7F85-438E-5B4F-AC5B-E0322974F0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BBB39332-00D8-3E4F-BFE7-63622ADDE24A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F474075E-D942-704B-8212-848DC3FACD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BC3DA33E-957E-634D-96D2-7086B6F1982C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DE952456-5CE4-3943-ACEB-B20196126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5EBC6F7D-AC08-0245-A106-3C8495EF6ECE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854D92AA-0AB4-B64B-A13C-365391323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CB508A3E-C813-4941-9315-D42B6A563E78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15AEFC86-5F5B-A544-881B-8842B08FBC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212679BA-EE7D-A54B-89A6-C4D7F6FAF385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64EECECA-5684-C849-8969-809C72F28E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B827B945-615B-C84E-8A24-0F441991D075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4FAB05A8-483C-0842-BE04-6E1336AA47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86E7BC91-E061-0549-B4A9-435DDAC8046B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  <a:ea typeface="Arial" pitchFamily="-1" charset="0"/>
                <a:cs typeface="Arial" pitchFamily="-1" charset="0"/>
              </a:defRPr>
            </a:lvl1pPr>
          </a:lstStyle>
          <a:p>
            <a:fld id="{59F3ACFD-22C9-5142-94D6-6836CAADCB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22176E85-2F3A-B74D-B588-8B71789897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395B2D9-AEFF-A44B-86F2-C62ECF5C1B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DE0F72B4-4AD9-884A-9CA2-CC7D5CC1CF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43E07B0-911E-F943-BA98-F0943D4217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83B3C974-8EC7-5C42-9C4D-2E55482FF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E1215A4F-ABC4-C747-AF28-9C83C1EFE8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7E8223B6-F5A4-374F-9943-AE28D3B01C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91AD69B8-75C9-964B-98F5-B7A1F92E9E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0EC4C32A-1615-1B4A-B3B8-24FCDAA9C7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F1CB3CDE-46A5-EB4D-9F60-08FB41170E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 pitchFamily="-1" charset="0"/>
                <a:cs typeface="Arial" pitchFamily="-1" charset="0"/>
              </a:defRPr>
            </a:lvl1pPr>
          </a:lstStyle>
          <a:p>
            <a:fld id="{6EAFD3EF-D045-B848-B751-99A3325192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EE47D-76CB-0B4A-911E-18F8A3F9022E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D52BC-60AE-934D-AF2F-0225C71A44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4FA405-7DD0-A643-BB03-E60DB2D2958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A7B78-C41A-1240-BACE-5EA81D057B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765197-E262-1449-AB9B-6340D06560C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7F71D-66EB-E645-82C7-D2021170C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A016E8-1D42-024F-B01E-21FEB51A7327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21B56-90A2-E641-9726-87AC710A46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52E9D5-B9D9-414D-A4DA-9363F28F90F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ECBAB-0D9E-BA47-8D03-CB8D4DBE43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C2F7B7-447C-CC4D-BCBF-A227CEBC1640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28D70-D047-844D-A732-90DD939B4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E0112F-654D-5B46-A711-E84053D9BE1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FFD58-C258-3949-80F2-92F2976713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110CF3-E7B4-8C41-8FEF-B60A81157A0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06034-30D5-9E4B-AF05-9650BB4517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A6686F-FCB6-7C4D-A1E0-11755D69AC7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0635-2998-684E-A5B9-5ADF4878D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CA813F-0894-C74D-993E-89FDB778364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68C21-310F-AD4E-9391-5F1B2834DE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4661D6-57B9-824A-B8E8-95787566148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93C71-4E22-A142-9B26-93555D314B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C116C-23B0-1C45-B128-C983F375E18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DBF50-E3D1-C94E-8658-C2B38C565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69EDA2-BBB1-4B42-B4B4-11BAA1D12BE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E7F2E-FFA1-F440-9EF2-A237828C38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615E57-4D73-C54A-B975-548C65564AF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E5C8E-9B4D-F542-82C8-FD2D4C7126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F453BB-1D41-5A42-AF4E-524637A5241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EAE6F7-F038-794E-A620-18A5A66660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FCFBE8-5205-9E4E-8FDA-54C2A1CE65A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0B0EF-4EF4-8148-9003-109D2C1F66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2B0312-CD5F-FD45-98DC-1374047ADB3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0BE9A-DF73-E84C-90FD-DE1429F314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C80D10-2889-544E-A0B7-01CB7DABD90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EF99C-4662-9F48-B760-D250EF055F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747539-46EE-5040-947C-2FEE8AD3907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666FE-508D-CB49-A69B-06232DFFC9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5B98B1-31ED-0B48-B15A-FF2A1F3EA7FB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D6922-B3B7-C745-84A6-83A29AE9A3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D92969-FBD1-2E49-9845-C4B4E026657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D0B22-A6CD-7841-B570-1B5270992F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222C56-A67D-EB45-8123-F39FB92E4CEE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250D8-FDAF-B941-B6F0-CCFB73397F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8CD10640-B80E-CD46-90E3-E1D2FEAF89D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5D4149A5-8347-F24C-B07A-A33094F7B1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7DAC870A-EBCA-EB4F-BE76-8D6E301BE4C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3404594B-DCEE-E541-BC11-833483A7E2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669457A0-2F22-434C-B5A5-D7F36914A2B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D2AA30EC-6B7D-0140-A07E-AD67B8887E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59C9F26D-57A9-A740-9CE8-9572DBF70F0E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412E88C-357C-DE48-9A51-70E281867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510E6419-11D4-0945-9948-7D8F01D4CFF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C410B2D-DC9D-DC4A-B29A-47BC066F32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35835BA0-FC50-2446-8FC7-61AF56EE64A6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A215FFB-4A6C-964D-856A-F7FC3A20DC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7F097D2-6D38-F043-9D69-BFD4113171D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49EA744-08F8-A74B-9DA1-E300999BFC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48363F5B-FECE-BA47-B11B-EB11C236E04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8CD2290D-CCD3-C048-99D7-D97FF1BFFF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4089878E-86EA-C045-AB56-F2DC56DFC77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6C8ADC7-915D-2D44-BE99-CFDB7A2C54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4620C5F-D3E7-AF42-9EFF-4F3CE372114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A6932304-5858-8547-B5E1-84EBDA3A77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DACD4C7-DF33-FD49-9581-F455EC6228E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46E6B34F-14B9-8942-B0E0-CB31896BCE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5361FE-CBCF-2C46-B649-C806F12D8A88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38490-E90B-B046-A8A0-A77AA4D448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ABB21-4A7A-D640-BBE6-7657E9DBE74F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231C1-6146-2447-889F-C1FCB3D31A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8D0833-FD50-BE42-B1E9-909699106C3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1AB2-1B17-3C46-AF72-CF17F88EB8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18E043-FDF3-254C-8CCC-D7A8DD9CCDCE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64279-16DC-914B-B095-7525CD5A0B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6A19EA-4D89-594D-93A8-6525A2058DDB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A1676-C9D7-A04C-B62C-45B9ED8C7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B992FD-8C9C-1C4D-B5F8-E932705DA39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74218-959A-AA4C-A946-77F4C72294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D40AF2-BC62-0A41-BCB9-19542A1FA14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FBAF9-1C38-8E45-B1BD-455654A76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E44F85-3303-3F4A-98FB-8E50D99913A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DDA29-244A-C84E-A0FE-B84F03B5DC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CF4A71-6CE8-9343-BAF7-FDAC0C97F15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5D771-37B6-254E-8E9A-3E4E3A8723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D002A2-FA91-5D4A-9C6C-4944F83020F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D076F-E46A-8440-9502-B8051DD022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DC785E-A626-FB4D-80F1-F8F54CDD1009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2E588-6E57-0540-96F3-FF58B3601B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EFA50C2-644B-1644-A5BF-10895D61D10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E707BC4F-4DC4-D74C-835B-D7E58C0D3E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956C786E-06FF-6A4D-8C43-8BD07DF68970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91852C4F-8941-1045-BED7-669712BE8E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7AA2A215-E290-CE4E-A8A1-1C6CCBC34980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94C8CF68-22B3-E84C-9EE1-B96A1A42C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58E3B64F-68B9-F647-94BE-DBAB6E9710B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A4BEF46-3A51-254A-B693-7E9CDC8694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AFC30AC4-859E-3445-AA15-004AFDD70C37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5CF3D75F-6CBE-D045-ACB4-F89DEBAD5B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499C555C-51CD-0243-B1CB-2E2647915117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EC7BFC47-54BE-B84C-99E2-37DCFDFC4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7B1BF8CE-2A03-BF47-B111-0F2A6F5D2343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6FCDD4D1-5D51-4D41-AC17-606B8BEC52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C38853DD-B0BD-234B-9010-93AEBA231EEC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36C5D6F8-0EFC-E244-97BD-D619D1D545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B0123B43-83C7-E247-894D-F296E58E5EE1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24372734-E655-FF46-A979-9AA63133D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80C2F8C4-12F2-6541-B2CA-D6934E400A95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1284AA61-3A71-7A4A-8A94-EF34D1DFC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3F55735B-6F64-1B4F-AF6C-14955D779A92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-1" charset="0"/>
              </a:defRPr>
            </a:lvl1pPr>
          </a:lstStyle>
          <a:p>
            <a:fld id="{8BC62BDF-DC51-4F42-BB5E-1E9618019F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B50ECD-2B70-0644-B1D4-3C25F377F2CF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0F576-42EB-6F46-9907-F6C8C9F13942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4E4219-D282-FE40-AD6E-DFA39BBADFE9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4E101-BF4A-A54C-A370-C4C501556878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1B75B0-469E-EB46-AEA3-5FB2BBA37CD9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E3503-C6C9-7A4C-AF64-C702976CCDA6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8AFF6-9450-5A46-9298-4DDD4875E2A4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63349-168B-8B4E-A2C3-08C737BF32D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DCF87F-8E0A-1745-A235-ABC08024B9CA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3A21E-A12C-7546-8D35-6C542BD8A259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0BE89B-F33F-784B-9501-478444E664A2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FDEF1-298B-3942-9931-79B83BF05BAE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CF973E-EB7E-C94C-9975-E14B6D3DB507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7F747-3884-624F-98E3-E7BF6B79D0A9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49ED3D-7464-264D-A26F-96AAB0023217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B26AF9-DC01-2A4A-B4EE-65DF48DD01B7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F74C7-4A0C-D044-80D8-5680EEA6CA34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1991D-86B5-BA4B-8B6D-C296EAA866EB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A6CE4C-1966-E24D-A079-44BBA01D4A2A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0BECB-B859-4D40-9C1B-8EBBFA800E11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4506C7-A01B-F14F-AA7E-1DA149C83FCC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EAC38-29E1-D94C-ABBE-2FCC29B6C24A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2.xml"/><Relationship Id="rId3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4.xml"/><Relationship Id="rId13" Type="http://schemas.openxmlformats.org/officeDocument/2006/relationships/theme" Target="../theme/theme9.xml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.xml"/><Relationship Id="rId12" Type="http://schemas.openxmlformats.org/officeDocument/2006/relationships/theme" Target="../theme/theme10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4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6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7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0.xml"/><Relationship Id="rId13" Type="http://schemas.openxmlformats.org/officeDocument/2006/relationships/theme" Target="../theme/theme14.xml"/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8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0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2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1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3.xml"/><Relationship Id="rId12" Type="http://schemas.openxmlformats.org/officeDocument/2006/relationships/theme" Target="../theme/theme1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2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theme" Target="../theme/theme19.xml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09.xml"/><Relationship Id="rId14" Type="http://schemas.openxmlformats.org/officeDocument/2006/relationships/theme" Target="../theme/theme20.xml"/><Relationship Id="rId1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3.xml"/><Relationship Id="rId8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06.xml"/></Relationships>
</file>

<file path=ppt/slideMasters/_rels/slideMaster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Relationship Id="rId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1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17.xml"/><Relationship Id="rId8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0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2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28.xml"/><Relationship Id="rId8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1.xml"/></Relationships>
</file>

<file path=ppt/slideMasters/_rels/slideMaster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Relationship Id="rId2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4.xml"/><Relationship Id="rId12" Type="http://schemas.openxmlformats.org/officeDocument/2006/relationships/theme" Target="../theme/theme25.xml"/><Relationship Id="rId1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0.xml"/><Relationship Id="rId8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43.xml"/></Relationships>
</file>

<file path=ppt/slideMasters/_rels/slideMaster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7.xml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7.xml"/><Relationship Id="rId2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8.xml"/><Relationship Id="rId12" Type="http://schemas.openxmlformats.org/officeDocument/2006/relationships/theme" Target="../theme/theme2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4.xml"/><Relationship Id="rId8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66.xml"/><Relationship Id="rId10" Type="http://schemas.openxmlformats.org/officeDocument/2006/relationships/slideLayout" Target="../slideLayouts/slideLayout267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9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5.xml"/><Relationship Id="rId8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8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0.xml"/><Relationship Id="rId12" Type="http://schemas.openxmlformats.org/officeDocument/2006/relationships/theme" Target="../theme/theme31.xml"/><Relationship Id="rId1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6.xml"/><Relationship Id="rId8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89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1.xml"/><Relationship Id="rId12" Type="http://schemas.openxmlformats.org/officeDocument/2006/relationships/slideLayout" Target="../slideLayouts/slideLayout302.xml"/><Relationship Id="rId13" Type="http://schemas.openxmlformats.org/officeDocument/2006/relationships/theme" Target="../theme/theme32.xml"/><Relationship Id="rId1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97.xml"/><Relationship Id="rId8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299.xml"/><Relationship Id="rId10" Type="http://schemas.openxmlformats.org/officeDocument/2006/relationships/slideLayout" Target="../slideLayouts/slideLayout300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3.xml"/><Relationship Id="rId12" Type="http://schemas.openxmlformats.org/officeDocument/2006/relationships/theme" Target="../theme/theme33.xml"/><Relationship Id="rId1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09.xml"/><Relationship Id="rId8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1.xml"/><Relationship Id="rId10" Type="http://schemas.openxmlformats.org/officeDocument/2006/relationships/slideLayout" Target="../slideLayouts/slideLayout312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4.xml"/><Relationship Id="rId12" Type="http://schemas.openxmlformats.org/officeDocument/2006/relationships/theme" Target="../theme/theme3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315.xml"/><Relationship Id="rId3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0.xml"/><Relationship Id="rId8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2.xml"/><Relationship Id="rId10" Type="http://schemas.openxmlformats.org/officeDocument/2006/relationships/slideLayout" Target="../slideLayouts/slideLayout323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5.xml"/><Relationship Id="rId12" Type="http://schemas.openxmlformats.org/officeDocument/2006/relationships/theme" Target="../theme/theme35.xml"/><Relationship Id="rId1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0.xml"/><Relationship Id="rId7" Type="http://schemas.openxmlformats.org/officeDocument/2006/relationships/slideLayout" Target="../slideLayouts/slideLayout331.xml"/><Relationship Id="rId8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3.xml"/><Relationship Id="rId10" Type="http://schemas.openxmlformats.org/officeDocument/2006/relationships/slideLayout" Target="../slideLayouts/slideLayout334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6.xml"/><Relationship Id="rId12" Type="http://schemas.openxmlformats.org/officeDocument/2006/relationships/slideLayout" Target="../slideLayouts/slideLayout347.xml"/><Relationship Id="rId13" Type="http://schemas.openxmlformats.org/officeDocument/2006/relationships/theme" Target="../theme/theme36.xml"/><Relationship Id="rId1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2.xml"/><Relationship Id="rId8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5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8.xml"/><Relationship Id="rId12" Type="http://schemas.openxmlformats.org/officeDocument/2006/relationships/theme" Target="../theme/theme37.xml"/><Relationship Id="rId1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56.xml"/><Relationship Id="rId10" Type="http://schemas.openxmlformats.org/officeDocument/2006/relationships/slideLayout" Target="../slideLayouts/slideLayout357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9.xml"/><Relationship Id="rId12" Type="http://schemas.openxmlformats.org/officeDocument/2006/relationships/theme" Target="../theme/theme3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5.xml"/><Relationship Id="rId8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68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0.xml"/><Relationship Id="rId12" Type="http://schemas.openxmlformats.org/officeDocument/2006/relationships/theme" Target="../theme/theme39.xml"/><Relationship Id="rId1" Type="http://schemas.openxmlformats.org/officeDocument/2006/relationships/slideLayout" Target="../slideLayouts/slideLayout370.xml"/><Relationship Id="rId2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6.xml"/><Relationship Id="rId8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78.xml"/><Relationship Id="rId10" Type="http://schemas.openxmlformats.org/officeDocument/2006/relationships/slideLayout" Target="../slideLayouts/slideLayout379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1.xml"/><Relationship Id="rId12" Type="http://schemas.openxmlformats.org/officeDocument/2006/relationships/theme" Target="../theme/theme40.xml"/><Relationship Id="rId1" Type="http://schemas.openxmlformats.org/officeDocument/2006/relationships/slideLayout" Target="../slideLayouts/slideLayout381.xml"/><Relationship Id="rId2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86.xml"/><Relationship Id="rId7" Type="http://schemas.openxmlformats.org/officeDocument/2006/relationships/slideLayout" Target="../slideLayouts/slideLayout387.xml"/><Relationship Id="rId8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0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2.xml"/><Relationship Id="rId12" Type="http://schemas.openxmlformats.org/officeDocument/2006/relationships/theme" Target="../theme/theme41.xml"/><Relationship Id="rId1" Type="http://schemas.openxmlformats.org/officeDocument/2006/relationships/slideLayout" Target="../slideLayouts/slideLayout392.xml"/><Relationship Id="rId2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397.xml"/><Relationship Id="rId7" Type="http://schemas.openxmlformats.org/officeDocument/2006/relationships/slideLayout" Target="../slideLayouts/slideLayout398.xml"/><Relationship Id="rId8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0.xml"/><Relationship Id="rId10" Type="http://schemas.openxmlformats.org/officeDocument/2006/relationships/slideLayout" Target="../slideLayouts/slideLayout401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3.xml"/><Relationship Id="rId12" Type="http://schemas.openxmlformats.org/officeDocument/2006/relationships/theme" Target="../theme/theme42.xml"/><Relationship Id="rId1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08.xml"/><Relationship Id="rId7" Type="http://schemas.openxmlformats.org/officeDocument/2006/relationships/slideLayout" Target="../slideLayouts/slideLayout409.xml"/><Relationship Id="rId8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1.xml"/><Relationship Id="rId10" Type="http://schemas.openxmlformats.org/officeDocument/2006/relationships/slideLayout" Target="../slideLayouts/slideLayout412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4.xml"/><Relationship Id="rId12" Type="http://schemas.openxmlformats.org/officeDocument/2006/relationships/theme" Target="../theme/theme43.xml"/><Relationship Id="rId1" Type="http://schemas.openxmlformats.org/officeDocument/2006/relationships/slideLayout" Target="../slideLayouts/slideLayout414.xml"/><Relationship Id="rId2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8.xml"/><Relationship Id="rId6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0.xml"/><Relationship Id="rId8" Type="http://schemas.openxmlformats.org/officeDocument/2006/relationships/slideLayout" Target="../slideLayouts/slideLayout421.xml"/><Relationship Id="rId9" Type="http://schemas.openxmlformats.org/officeDocument/2006/relationships/slideLayout" Target="../slideLayouts/slideLayout422.xml"/><Relationship Id="rId10" Type="http://schemas.openxmlformats.org/officeDocument/2006/relationships/slideLayout" Target="../slideLayouts/slideLayout423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5.xml"/><Relationship Id="rId12" Type="http://schemas.openxmlformats.org/officeDocument/2006/relationships/theme" Target="../theme/theme44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25.xml"/><Relationship Id="rId2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7.xml"/><Relationship Id="rId4" Type="http://schemas.openxmlformats.org/officeDocument/2006/relationships/slideLayout" Target="../slideLayouts/slideLayout428.xml"/><Relationship Id="rId5" Type="http://schemas.openxmlformats.org/officeDocument/2006/relationships/slideLayout" Target="../slideLayouts/slideLayout429.xml"/><Relationship Id="rId6" Type="http://schemas.openxmlformats.org/officeDocument/2006/relationships/slideLayout" Target="../slideLayouts/slideLayout430.xml"/><Relationship Id="rId7" Type="http://schemas.openxmlformats.org/officeDocument/2006/relationships/slideLayout" Target="../slideLayouts/slideLayout431.xml"/><Relationship Id="rId8" Type="http://schemas.openxmlformats.org/officeDocument/2006/relationships/slideLayout" Target="../slideLayouts/slideLayout432.xml"/><Relationship Id="rId9" Type="http://schemas.openxmlformats.org/officeDocument/2006/relationships/slideLayout" Target="../slideLayouts/slideLayout433.xml"/><Relationship Id="rId10" Type="http://schemas.openxmlformats.org/officeDocument/2006/relationships/slideLayout" Target="../slideLayouts/slideLayout4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7F37C55A-A582-4C4E-9FD0-1E65682C080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2" r:id="rId1"/>
    <p:sldLayoutId id="2147485433" r:id="rId2"/>
    <p:sldLayoutId id="2147485434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50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3CD24A12-7DCF-674A-BB75-9FC07C3EBC9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0233D54E-5255-5D47-A8A5-0753C80D00C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  <p:sldLayoutId id="2147485465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1879F5FC-89FA-2F4F-AD87-871B6D8393C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6" r:id="rId1"/>
    <p:sldLayoutId id="2147485467" r:id="rId2"/>
    <p:sldLayoutId id="2147485468" r:id="rId3"/>
    <p:sldLayoutId id="2147485469" r:id="rId4"/>
    <p:sldLayoutId id="2147485470" r:id="rId5"/>
    <p:sldLayoutId id="2147485471" r:id="rId6"/>
    <p:sldLayoutId id="2147485472" r:id="rId7"/>
    <p:sldLayoutId id="2147485473" r:id="rId8"/>
    <p:sldLayoutId id="2147485474" r:id="rId9"/>
    <p:sldLayoutId id="2147485475" r:id="rId10"/>
    <p:sldLayoutId id="2147485476" r:id="rId11"/>
    <p:sldLayoutId id="2147485477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1322353C-7B46-6344-BC62-4A885E724AB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8" r:id="rId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7FC9C13A-30AA-1940-8A67-5AD675E6FD3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9" r:id="rId1"/>
    <p:sldLayoutId id="2147485480" r:id="rId2"/>
    <p:sldLayoutId id="2147485481" r:id="rId3"/>
    <p:sldLayoutId id="2147485482" r:id="rId4"/>
    <p:sldLayoutId id="2147485483" r:id="rId5"/>
    <p:sldLayoutId id="2147485484" r:id="rId6"/>
    <p:sldLayoutId id="2147485485" r:id="rId7"/>
    <p:sldLayoutId id="2147485486" r:id="rId8"/>
    <p:sldLayoutId id="2147485487" r:id="rId9"/>
    <p:sldLayoutId id="2147485488" r:id="rId10"/>
    <p:sldLayoutId id="2147485489" r:id="rId11"/>
    <p:sldLayoutId id="214748549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01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678C952D-A4A6-C04D-A45D-8AE4526D6CC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491" r:id="rId1"/>
    <p:sldLayoutId id="2147485492" r:id="rId2"/>
    <p:sldLayoutId id="2147485493" r:id="rId3"/>
    <p:sldLayoutId id="2147485494" r:id="rId4"/>
    <p:sldLayoutId id="2147485495" r:id="rId5"/>
    <p:sldLayoutId id="2147485496" r:id="rId6"/>
    <p:sldLayoutId id="2147485497" r:id="rId7"/>
    <p:sldLayoutId id="2147485498" r:id="rId8"/>
    <p:sldLayoutId id="2147485499" r:id="rId9"/>
    <p:sldLayoutId id="2147485500" r:id="rId10"/>
    <p:sldLayoutId id="2147485501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F1BAAB6D-45AF-5E4D-9628-59BA92B252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2" r:id="rId1"/>
    <p:sldLayoutId id="2147485503" r:id="rId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F03639D-B5D8-3B4B-A9E1-3AA979A5F6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4" r:id="rId1"/>
    <p:sldLayoutId id="2147485505" r:id="rId2"/>
    <p:sldLayoutId id="2147485506" r:id="rId3"/>
    <p:sldLayoutId id="2147485507" r:id="rId4"/>
    <p:sldLayoutId id="2147485508" r:id="rId5"/>
    <p:sldLayoutId id="2147485509" r:id="rId6"/>
    <p:sldLayoutId id="2147485510" r:id="rId7"/>
    <p:sldLayoutId id="2147485511" r:id="rId8"/>
    <p:sldLayoutId id="2147485512" r:id="rId9"/>
    <p:sldLayoutId id="2147485513" r:id="rId10"/>
    <p:sldLayoutId id="2147485514" r:id="rId11"/>
    <p:sldLayoutId id="2147485515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9213" y="304800"/>
            <a:ext cx="73675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8836" name="Line 4"/>
          <p:cNvSpPr>
            <a:spLocks noChangeShapeType="1"/>
          </p:cNvSpPr>
          <p:nvPr/>
        </p:nvSpPr>
        <p:spPr bwMode="auto">
          <a:xfrm>
            <a:off x="304800" y="885825"/>
            <a:ext cx="8483600" cy="0"/>
          </a:xfrm>
          <a:prstGeom prst="line">
            <a:avLst/>
          </a:prstGeom>
          <a:noFill/>
          <a:ln w="38100">
            <a:solidFill>
              <a:srgbClr val="FFB300"/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53253" name="Picture 5" descr="Auroresi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1557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09" r:id="rId1"/>
    <p:sldLayoutId id="2147485410" r:id="rId2"/>
    <p:sldLayoutId id="2147485411" r:id="rId3"/>
    <p:sldLayoutId id="2147485412" r:id="rId4"/>
    <p:sldLayoutId id="2147485413" r:id="rId5"/>
    <p:sldLayoutId id="2147485414" r:id="rId6"/>
    <p:sldLayoutId id="2147485415" r:id="rId7"/>
    <p:sldLayoutId id="2147485416" r:id="rId8"/>
    <p:sldLayoutId id="2147485417" r:id="rId9"/>
    <p:sldLayoutId id="2147485418" r:id="rId10"/>
    <p:sldLayoutId id="214748541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4459C"/>
        </a:buClr>
        <a:buSzPct val="110000"/>
        <a:buFont typeface="Wingdings" pitchFamily="-1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Font typeface="Times" pitchFamily="-1" charset="0"/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Font typeface="Times" pitchFamily="-1" charset="0"/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Font typeface="Times" pitchFamily="-1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38161BC-0E5E-6745-9AA6-EC94433C79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16" r:id="rId1"/>
    <p:sldLayoutId id="2147485517" r:id="rId2"/>
    <p:sldLayoutId id="2147485518" r:id="rId3"/>
    <p:sldLayoutId id="2147485519" r:id="rId4"/>
    <p:sldLayoutId id="2147485520" r:id="rId5"/>
    <p:sldLayoutId id="2147485521" r:id="rId6"/>
    <p:sldLayoutId id="2147485522" r:id="rId7"/>
    <p:sldLayoutId id="2147485523" r:id="rId8"/>
    <p:sldLayoutId id="2147485524" r:id="rId9"/>
    <p:sldLayoutId id="2147485525" r:id="rId10"/>
    <p:sldLayoutId id="214748552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02589E8-7C9A-4B4D-B09D-ECD71DB2C8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7" r:id="rId1"/>
    <p:sldLayoutId id="2147485528" r:id="rId2"/>
    <p:sldLayoutId id="2147485529" r:id="rId3"/>
    <p:sldLayoutId id="2147485530" r:id="rId4"/>
    <p:sldLayoutId id="2147485531" r:id="rId5"/>
    <p:sldLayoutId id="2147485532" r:id="rId6"/>
    <p:sldLayoutId id="2147485533" r:id="rId7"/>
    <p:sldLayoutId id="2147485534" r:id="rId8"/>
    <p:sldLayoutId id="2147485535" r:id="rId9"/>
    <p:sldLayoutId id="2147485536" r:id="rId10"/>
    <p:sldLayoutId id="214748553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63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A020722-4900-6F42-A2F3-0C87FC1DDB0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8" r:id="rId1"/>
    <p:sldLayoutId id="2147485539" r:id="rId2"/>
    <p:sldLayoutId id="2147485540" r:id="rId3"/>
    <p:sldLayoutId id="2147485541" r:id="rId4"/>
    <p:sldLayoutId id="2147485542" r:id="rId5"/>
    <p:sldLayoutId id="2147485543" r:id="rId6"/>
    <p:sldLayoutId id="2147485544" r:id="rId7"/>
    <p:sldLayoutId id="2147485545" r:id="rId8"/>
    <p:sldLayoutId id="2147485546" r:id="rId9"/>
    <p:sldLayoutId id="2147485547" r:id="rId10"/>
    <p:sldLayoutId id="2147485548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A1F9AAA6-E242-9347-866B-2AC5102C11C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49" r:id="rId1"/>
    <p:sldLayoutId id="2147485550" r:id="rId2"/>
    <p:sldLayoutId id="2147485551" r:id="rId3"/>
    <p:sldLayoutId id="2147485552" r:id="rId4"/>
    <p:sldLayoutId id="2147485553" r:id="rId5"/>
    <p:sldLayoutId id="2147485554" r:id="rId6"/>
    <p:sldLayoutId id="2147485555" r:id="rId7"/>
    <p:sldLayoutId id="2147485556" r:id="rId8"/>
    <p:sldLayoutId id="2147485557" r:id="rId9"/>
    <p:sldLayoutId id="2147485558" r:id="rId10"/>
    <p:sldLayoutId id="2147485559" r:id="rId11"/>
    <p:sldLayoutId id="21474855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83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FDFA07E0-3C6A-4C44-A9CC-5137BD7EBF26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021F87C-984C-D746-887E-8798DE3FF1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1" r:id="rId1"/>
    <p:sldLayoutId id="2147485562" r:id="rId2"/>
    <p:sldLayoutId id="2147485563" r:id="rId3"/>
    <p:sldLayoutId id="2147485564" r:id="rId4"/>
    <p:sldLayoutId id="2147485565" r:id="rId5"/>
    <p:sldLayoutId id="2147485566" r:id="rId6"/>
    <p:sldLayoutId id="2147485567" r:id="rId7"/>
    <p:sldLayoutId id="2147485568" r:id="rId8"/>
    <p:sldLayoutId id="2147485569" r:id="rId9"/>
    <p:sldLayoutId id="2147485570" r:id="rId10"/>
    <p:sldLayoutId id="2147485571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93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39ED0AAB-241C-AB47-9C51-A789C4185C27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4CD93C6D-D1DA-A544-B3F9-BB37EB10EE8C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72" r:id="rId1"/>
    <p:sldLayoutId id="2147485573" r:id="rId2"/>
    <p:sldLayoutId id="2147485574" r:id="rId3"/>
    <p:sldLayoutId id="2147485575" r:id="rId4"/>
    <p:sldLayoutId id="2147485576" r:id="rId5"/>
    <p:sldLayoutId id="2147485577" r:id="rId6"/>
    <p:sldLayoutId id="2147485578" r:id="rId7"/>
    <p:sldLayoutId id="2147485579" r:id="rId8"/>
    <p:sldLayoutId id="2147485580" r:id="rId9"/>
    <p:sldLayoutId id="2147485581" r:id="rId10"/>
    <p:sldLayoutId id="2147485582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pitchFamily="-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pitchFamily="-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pitchFamily="-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04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AC771C1C-E489-F841-85CB-6576CA693B9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583" r:id="rId1"/>
    <p:sldLayoutId id="2147485584" r:id="rId2"/>
    <p:sldLayoutId id="2147485585" r:id="rId3"/>
    <p:sldLayoutId id="2147485586" r:id="rId4"/>
    <p:sldLayoutId id="2147485587" r:id="rId5"/>
    <p:sldLayoutId id="2147485588" r:id="rId6"/>
    <p:sldLayoutId id="2147485589" r:id="rId7"/>
    <p:sldLayoutId id="2147485590" r:id="rId8"/>
    <p:sldLayoutId id="2147485591" r:id="rId9"/>
    <p:sldLayoutId id="2147485592" r:id="rId10"/>
    <p:sldLayoutId id="2147485593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F077E507-D267-134A-9DF0-2FB2C36CB54E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4" r:id="rId1"/>
    <p:sldLayoutId id="2147485595" r:id="rId2"/>
    <p:sldLayoutId id="2147485596" r:id="rId3"/>
    <p:sldLayoutId id="2147485597" r:id="rId4"/>
    <p:sldLayoutId id="2147485598" r:id="rId5"/>
    <p:sldLayoutId id="2147485599" r:id="rId6"/>
    <p:sldLayoutId id="2147485600" r:id="rId7"/>
    <p:sldLayoutId id="2147485601" r:id="rId8"/>
    <p:sldLayoutId id="2147485602" r:id="rId9"/>
    <p:sldLayoutId id="2147485603" r:id="rId10"/>
    <p:sldLayoutId id="214748560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E8EE7462-4B35-B54B-AFEE-0197E245291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05" r:id="rId1"/>
    <p:sldLayoutId id="2147485606" r:id="rId2"/>
    <p:sldLayoutId id="2147485607" r:id="rId3"/>
    <p:sldLayoutId id="2147485608" r:id="rId4"/>
    <p:sldLayoutId id="2147485609" r:id="rId5"/>
    <p:sldLayoutId id="2147485610" r:id="rId6"/>
    <p:sldLayoutId id="2147485611" r:id="rId7"/>
    <p:sldLayoutId id="2147485612" r:id="rId8"/>
    <p:sldLayoutId id="2147485613" r:id="rId9"/>
    <p:sldLayoutId id="2147485614" r:id="rId10"/>
    <p:sldLayoutId id="2147485615" r:id="rId11"/>
    <p:sldLayoutId id="2147485616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5D23B060-9F82-5148-B622-B044ADFB7CD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17" r:id="rId1"/>
    <p:sldLayoutId id="2147485618" r:id="rId2"/>
    <p:sldLayoutId id="2147485619" r:id="rId3"/>
    <p:sldLayoutId id="2147485620" r:id="rId4"/>
    <p:sldLayoutId id="2147485621" r:id="rId5"/>
    <p:sldLayoutId id="2147485622" r:id="rId6"/>
    <p:sldLayoutId id="2147485623" r:id="rId7"/>
    <p:sldLayoutId id="2147485624" r:id="rId8"/>
    <p:sldLayoutId id="2147485625" r:id="rId9"/>
    <p:sldLayoutId id="2147485626" r:id="rId10"/>
    <p:sldLayoutId id="2147485627" r:id="rId11"/>
    <p:sldLayoutId id="2147485628" r:id="rId12"/>
    <p:sldLayoutId id="2147485629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F89F7AD0-2F64-7F44-BE71-F0A14EB28F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30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55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0CB7A08F-DAA3-DA4F-8F02-3A72613E2D74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660C20D5-BD6D-B14A-A64E-5F1C2FF3824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31" r:id="rId1"/>
    <p:sldLayoutId id="2147485632" r:id="rId2"/>
    <p:sldLayoutId id="2147485633" r:id="rId3"/>
    <p:sldLayoutId id="2147485634" r:id="rId4"/>
    <p:sldLayoutId id="2147485635" r:id="rId5"/>
    <p:sldLayoutId id="2147485636" r:id="rId6"/>
    <p:sldLayoutId id="2147485637" r:id="rId7"/>
    <p:sldLayoutId id="2147485638" r:id="rId8"/>
    <p:sldLayoutId id="2147485639" r:id="rId9"/>
    <p:sldLayoutId id="2147485640" r:id="rId10"/>
    <p:sldLayoutId id="214748564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46C1C84D-C667-AD42-9B29-D315724E9F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42" r:id="rId1"/>
    <p:sldLayoutId id="2147485643" r:id="rId2"/>
    <p:sldLayoutId id="2147485644" r:id="rId3"/>
    <p:sldLayoutId id="2147485645" r:id="rId4"/>
    <p:sldLayoutId id="2147485646" r:id="rId5"/>
    <p:sldLayoutId id="2147485647" r:id="rId6"/>
    <p:sldLayoutId id="2147485648" r:id="rId7"/>
    <p:sldLayoutId id="2147485649" r:id="rId8"/>
    <p:sldLayoutId id="2147485650" r:id="rId9"/>
    <p:sldLayoutId id="2147485651" r:id="rId10"/>
    <p:sldLayoutId id="214748565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561B2B89-3FEE-7546-94D1-FBCA4B52E9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5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5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B6F32DF0-3B50-1E45-894D-C86967E226F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54" r:id="rId1"/>
    <p:sldLayoutId id="2147485655" r:id="rId2"/>
    <p:sldLayoutId id="2147485656" r:id="rId3"/>
    <p:sldLayoutId id="2147485657" r:id="rId4"/>
    <p:sldLayoutId id="2147485658" r:id="rId5"/>
    <p:sldLayoutId id="2147485659" r:id="rId6"/>
    <p:sldLayoutId id="2147485660" r:id="rId7"/>
    <p:sldLayoutId id="2147485661" r:id="rId8"/>
    <p:sldLayoutId id="2147485662" r:id="rId9"/>
    <p:sldLayoutId id="2147485663" r:id="rId10"/>
    <p:sldLayoutId id="2147485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1638" y="1633538"/>
            <a:ext cx="3751262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5713" tIns="35713" rIns="35713" bIns="3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pitchFamily="-1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pitchFamily="-1" charset="0"/>
              </a:rPr>
              <a:t>Second level</a:t>
            </a:r>
          </a:p>
          <a:p>
            <a:pPr lvl="2"/>
            <a:r>
              <a:rPr lang="en-US">
                <a:sym typeface="Helvetica Neue" pitchFamily="-1" charset="0"/>
              </a:rPr>
              <a:t>Third level</a:t>
            </a:r>
          </a:p>
          <a:p>
            <a:pPr lvl="3"/>
            <a:r>
              <a:rPr lang="en-US">
                <a:sym typeface="Helvetica Neue" pitchFamily="-1" charset="0"/>
              </a:rPr>
              <a:t>Fourth level</a:t>
            </a:r>
          </a:p>
          <a:p>
            <a:pPr lvl="4"/>
            <a:r>
              <a:rPr lang="en-US">
                <a:sym typeface="Helvetica Neue" pitchFamily="-1" charset="0"/>
              </a:rPr>
              <a:t>Fifth level</a:t>
            </a:r>
          </a:p>
        </p:txBody>
      </p:sp>
      <p:sp>
        <p:nvSpPr>
          <p:cNvPr id="300035" name="Line 3"/>
          <p:cNvSpPr>
            <a:spLocks noChangeShapeType="1"/>
          </p:cNvSpPr>
          <p:nvPr/>
        </p:nvSpPr>
        <p:spPr bwMode="auto">
          <a:xfrm>
            <a:off x="455613" y="1384300"/>
            <a:ext cx="3606800" cy="9525"/>
          </a:xfrm>
          <a:prstGeom prst="line">
            <a:avLst/>
          </a:prstGeom>
          <a:noFill/>
          <a:ln w="127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/>
          </a:extLst>
        </p:spPr>
        <p:txBody>
          <a:bodyPr lIns="0" tIns="0" rIns="0" bIns="0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1638" y="231775"/>
            <a:ext cx="37512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5713" tIns="35713" rIns="35713" bIns="3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 Light" pitchFamily="-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0" r:id="rId1"/>
  </p:sldLayoutIdLst>
  <p:transition/>
  <p:txStyles>
    <p:titleStyle>
      <a:lvl1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  <a:sym typeface="Gill Sans Light" pitchFamily="-1" charset="0"/>
        </a:defRPr>
      </a:lvl1pPr>
      <a:lvl2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pitchFamily="-1" charset="0"/>
        </a:defRPr>
      </a:lvl2pPr>
      <a:lvl3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pitchFamily="-1" charset="0"/>
        </a:defRPr>
      </a:lvl3pPr>
      <a:lvl4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pitchFamily="-1" charset="0"/>
        </a:defRPr>
      </a:lvl4pPr>
      <a:lvl5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pitchFamily="-1" charset="0"/>
        </a:defRPr>
      </a:lvl5pPr>
      <a:lvl6pPr marL="4572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6pPr>
      <a:lvl7pPr marL="9144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7pPr>
      <a:lvl8pPr marL="13716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8pPr>
      <a:lvl9pPr marL="18288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9pPr>
    </p:titleStyle>
    <p:bodyStyle>
      <a:lvl1pPr marL="187325" indent="-187325" algn="l" defTabSz="642938" rtl="0" eaLnBrk="0" fontAlgn="base" hangingPunct="0">
        <a:spcBef>
          <a:spcPts val="2113"/>
        </a:spcBef>
        <a:spcAft>
          <a:spcPct val="0"/>
        </a:spcAft>
        <a:buClr>
          <a:srgbClr val="000000"/>
        </a:buClr>
        <a:buSzPct val="100000"/>
        <a:buFont typeface="Helvetica Neue" pitchFamily="-1" charset="0"/>
        <a:buChar char="•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  <a:sym typeface="Helvetica Neue" pitchFamily="-1" charset="0"/>
        </a:defRPr>
      </a:lvl1pPr>
      <a:lvl2pPr marL="463550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pitchFamily="-1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pitchFamily="-1" charset="0"/>
        </a:defRPr>
      </a:lvl2pPr>
      <a:lvl3pPr marL="776288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pitchFamily="-1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pitchFamily="-1" charset="0"/>
        </a:defRPr>
      </a:lvl3pPr>
      <a:lvl4pPr marL="1089025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pitchFamily="-1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pitchFamily="-1" charset="0"/>
        </a:defRPr>
      </a:lvl4pPr>
      <a:lvl5pPr marL="1401763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pitchFamily="-1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pitchFamily="-1" charset="0"/>
        </a:defRPr>
      </a:lvl5pPr>
      <a:lvl6pPr marL="18589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6pPr>
      <a:lvl7pPr marL="23161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7pPr>
      <a:lvl8pPr marL="27733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8pPr>
      <a:lvl9pPr marL="32305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11700234-4373-9F47-8312-4A94D10A69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65" r:id="rId1"/>
    <p:sldLayoutId id="2147485666" r:id="rId2"/>
    <p:sldLayoutId id="2147485667" r:id="rId3"/>
    <p:sldLayoutId id="2147485668" r:id="rId4"/>
    <p:sldLayoutId id="2147485669" r:id="rId5"/>
    <p:sldLayoutId id="2147485670" r:id="rId6"/>
    <p:sldLayoutId id="2147485671" r:id="rId7"/>
    <p:sldLayoutId id="2147485672" r:id="rId8"/>
    <p:sldLayoutId id="2147485673" r:id="rId9"/>
    <p:sldLayoutId id="2147485674" r:id="rId10"/>
    <p:sldLayoutId id="214748567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pitchFamily="-1" charset="0"/>
              </a:rPr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446588" y="6510338"/>
            <a:ext cx="241300" cy="258762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Gill Sans" pitchFamily="-1" charset="0"/>
              </a:defRPr>
            </a:lvl1pPr>
          </a:lstStyle>
          <a:p>
            <a:fld id="{B21C8964-E17E-AC44-B478-A2A36A533C74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676" r:id="rId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N W3" charset="-128"/>
          <a:sym typeface="Gill Sans" pitchFamily="-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pitchFamily="-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pitchFamily="-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pitchFamily="-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pitchFamily="-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pitchFamily="-1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pitchFamily="-1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pitchFamily="-1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pitchFamily="-1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pitchFamily="-1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pitchFamily="-1" charset="0"/>
        </a:defRPr>
      </a:lvl5pPr>
      <a:lvl6pPr marL="23320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27892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32464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37036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82150C4E-8337-A049-9A25-C7DC7E43614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677" r:id="rId1"/>
    <p:sldLayoutId id="2147485678" r:id="rId2"/>
    <p:sldLayoutId id="2147485679" r:id="rId3"/>
    <p:sldLayoutId id="2147485680" r:id="rId4"/>
    <p:sldLayoutId id="2147485681" r:id="rId5"/>
    <p:sldLayoutId id="2147485682" r:id="rId6"/>
    <p:sldLayoutId id="2147485683" r:id="rId7"/>
    <p:sldLayoutId id="2147485684" r:id="rId8"/>
    <p:sldLayoutId id="2147485685" r:id="rId9"/>
    <p:sldLayoutId id="2147485686" r:id="rId10"/>
    <p:sldLayoutId id="2147485687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37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2F41881D-2D10-8A42-B08F-D8FA8100950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8" r:id="rId1"/>
    <p:sldLayoutId id="2147485689" r:id="rId2"/>
    <p:sldLayoutId id="2147485690" r:id="rId3"/>
    <p:sldLayoutId id="2147485691" r:id="rId4"/>
    <p:sldLayoutId id="2147485692" r:id="rId5"/>
    <p:sldLayoutId id="2147485693" r:id="rId6"/>
    <p:sldLayoutId id="2147485694" r:id="rId7"/>
    <p:sldLayoutId id="2147485695" r:id="rId8"/>
    <p:sldLayoutId id="2147485696" r:id="rId9"/>
    <p:sldLayoutId id="2147485697" r:id="rId10"/>
    <p:sldLayoutId id="2147485698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76875E77-B34B-8149-8FF4-1AD2DFB00EB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9" r:id="rId1"/>
    <p:sldLayoutId id="2147485700" r:id="rId2"/>
    <p:sldLayoutId id="2147485701" r:id="rId3"/>
    <p:sldLayoutId id="2147485702" r:id="rId4"/>
    <p:sldLayoutId id="2147485703" r:id="rId5"/>
    <p:sldLayoutId id="2147485704" r:id="rId6"/>
    <p:sldLayoutId id="2147485705" r:id="rId7"/>
    <p:sldLayoutId id="2147485706" r:id="rId8"/>
    <p:sldLayoutId id="2147485707" r:id="rId9"/>
    <p:sldLayoutId id="2147485708" r:id="rId10"/>
    <p:sldLayoutId id="214748570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874A741D-6E06-054A-8EFF-513090DF051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0" r:id="rId1"/>
    <p:sldLayoutId id="2147485711" r:id="rId2"/>
    <p:sldLayoutId id="2147485712" r:id="rId3"/>
    <p:sldLayoutId id="2147485713" r:id="rId4"/>
    <p:sldLayoutId id="2147485714" r:id="rId5"/>
    <p:sldLayoutId id="2147485715" r:id="rId6"/>
    <p:sldLayoutId id="2147485716" r:id="rId7"/>
    <p:sldLayoutId id="2147485717" r:id="rId8"/>
    <p:sldLayoutId id="2147485718" r:id="rId9"/>
    <p:sldLayoutId id="2147485719" r:id="rId10"/>
    <p:sldLayoutId id="2147485720" r:id="rId11"/>
    <p:sldLayoutId id="214748572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68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66E1EFF6-1CA7-374A-B055-964A6D8ED12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2" r:id="rId1"/>
    <p:sldLayoutId id="2147485723" r:id="rId2"/>
    <p:sldLayoutId id="2147485724" r:id="rId3"/>
    <p:sldLayoutId id="2147485725" r:id="rId4"/>
    <p:sldLayoutId id="2147485726" r:id="rId5"/>
    <p:sldLayoutId id="2147485727" r:id="rId6"/>
    <p:sldLayoutId id="2147485728" r:id="rId7"/>
    <p:sldLayoutId id="2147485729" r:id="rId8"/>
    <p:sldLayoutId id="2147485730" r:id="rId9"/>
    <p:sldLayoutId id="2147485731" r:id="rId10"/>
    <p:sldLayoutId id="2147485732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78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2E5C4129-2BD0-3243-855B-2C40555B0C8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733" r:id="rId1"/>
    <p:sldLayoutId id="2147485734" r:id="rId2"/>
    <p:sldLayoutId id="2147485735" r:id="rId3"/>
    <p:sldLayoutId id="2147485736" r:id="rId4"/>
    <p:sldLayoutId id="2147485737" r:id="rId5"/>
    <p:sldLayoutId id="2147485738" r:id="rId6"/>
    <p:sldLayoutId id="2147485739" r:id="rId7"/>
    <p:sldLayoutId id="2147485740" r:id="rId8"/>
    <p:sldLayoutId id="2147485741" r:id="rId9"/>
    <p:sldLayoutId id="2147485742" r:id="rId10"/>
    <p:sldLayoutId id="2147485743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2A57829C-3D49-E643-9E44-A50286C456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44" r:id="rId1"/>
    <p:sldLayoutId id="2147485745" r:id="rId2"/>
    <p:sldLayoutId id="2147485746" r:id="rId3"/>
    <p:sldLayoutId id="2147485747" r:id="rId4"/>
    <p:sldLayoutId id="2147485748" r:id="rId5"/>
    <p:sldLayoutId id="2147485749" r:id="rId6"/>
    <p:sldLayoutId id="2147485750" r:id="rId7"/>
    <p:sldLayoutId id="2147485751" r:id="rId8"/>
    <p:sldLayoutId id="2147485752" r:id="rId9"/>
    <p:sldLayoutId id="2147485753" r:id="rId10"/>
    <p:sldLayoutId id="214748575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AFA33774-B8FC-A047-A7B1-0D669D3DA7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5" r:id="rId1"/>
    <p:sldLayoutId id="2147485756" r:id="rId2"/>
    <p:sldLayoutId id="2147485757" r:id="rId3"/>
    <p:sldLayoutId id="2147485758" r:id="rId4"/>
    <p:sldLayoutId id="2147485759" r:id="rId5"/>
    <p:sldLayoutId id="2147485760" r:id="rId6"/>
    <p:sldLayoutId id="2147485761" r:id="rId7"/>
    <p:sldLayoutId id="2147485762" r:id="rId8"/>
    <p:sldLayoutId id="2147485763" r:id="rId9"/>
    <p:sldLayoutId id="2147485764" r:id="rId10"/>
    <p:sldLayoutId id="2147485765" r:id="rId11"/>
    <p:sldLayoutId id="2147485766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7788"/>
            <a:ext cx="8229600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08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93825"/>
            <a:ext cx="8229600" cy="47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F6CA30FC-5484-0940-B296-20745BC602BB}" type="datetime1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D7FC3B3D-060D-744B-B71C-0734612380A5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767" r:id="rId1"/>
    <p:sldLayoutId id="2147485768" r:id="rId2"/>
    <p:sldLayoutId id="2147485769" r:id="rId3"/>
    <p:sldLayoutId id="2147485770" r:id="rId4"/>
    <p:sldLayoutId id="2147485771" r:id="rId5"/>
    <p:sldLayoutId id="2147485772" r:id="rId6"/>
    <p:sldLayoutId id="2147485773" r:id="rId7"/>
    <p:sldLayoutId id="2147485774" r:id="rId8"/>
    <p:sldLayoutId id="2147485775" r:id="rId9"/>
    <p:sldLayoutId id="2147485776" r:id="rId10"/>
    <p:sldLayoutId id="2147485777" r:id="rId11"/>
  </p:sldLayoutIdLst>
  <p:transition/>
  <p:hf hdr="0" ftr="0" dt="0"/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6176BAE0-1D22-5C45-8ABC-AEC7215BEC74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778" r:id="rId1"/>
    <p:sldLayoutId id="2147485779" r:id="rId2"/>
    <p:sldLayoutId id="2147485780" r:id="rId3"/>
    <p:sldLayoutId id="2147485781" r:id="rId4"/>
    <p:sldLayoutId id="2147485782" r:id="rId5"/>
    <p:sldLayoutId id="2147485783" r:id="rId6"/>
    <p:sldLayoutId id="2147485784" r:id="rId7"/>
    <p:sldLayoutId id="2147485785" r:id="rId8"/>
    <p:sldLayoutId id="2147485786" r:id="rId9"/>
    <p:sldLayoutId id="2147485787" r:id="rId10"/>
    <p:sldLayoutId id="2147485788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1EDA4F9B-7124-124D-B9B3-805E442D738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B33CC102-AC15-DA40-A604-27CDB512F02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89" r:id="rId1"/>
    <p:sldLayoutId id="2147485790" r:id="rId2"/>
    <p:sldLayoutId id="2147485791" r:id="rId3"/>
    <p:sldLayoutId id="2147485792" r:id="rId4"/>
    <p:sldLayoutId id="2147485793" r:id="rId5"/>
    <p:sldLayoutId id="2147485794" r:id="rId6"/>
    <p:sldLayoutId id="2147485795" r:id="rId7"/>
    <p:sldLayoutId id="2147485796" r:id="rId8"/>
    <p:sldLayoutId id="2147485797" r:id="rId9"/>
    <p:sldLayoutId id="2147485798" r:id="rId10"/>
    <p:sldLayoutId id="2147485799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39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Calibri" pitchFamily="-1" charset="0"/>
              </a:defRPr>
            </a:lvl1pPr>
          </a:lstStyle>
          <a:p>
            <a:fld id="{6676EBD5-77E6-C44B-9E38-542807506A0D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-1" charset="0"/>
              </a:defRPr>
            </a:lvl1pPr>
          </a:lstStyle>
          <a:p>
            <a:fld id="{ABA5A178-783C-3944-BAE0-D3662EAED687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421" r:id="rId1"/>
    <p:sldLayoutId id="2147485422" r:id="rId2"/>
    <p:sldLayoutId id="2147485423" r:id="rId3"/>
    <p:sldLayoutId id="2147485424" r:id="rId4"/>
    <p:sldLayoutId id="2147485425" r:id="rId5"/>
    <p:sldLayoutId id="2147485426" r:id="rId6"/>
    <p:sldLayoutId id="2147485427" r:id="rId7"/>
    <p:sldLayoutId id="2147485428" r:id="rId8"/>
    <p:sldLayoutId id="2147485429" r:id="rId9"/>
    <p:sldLayoutId id="2147485430" r:id="rId10"/>
    <p:sldLayoutId id="214748543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49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2C208618-B835-C742-99C8-EF7F2446E1DA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fld id="{5835DC77-1DEB-D844-AD74-FB95D5089FD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00" r:id="rId1"/>
    <p:sldLayoutId id="2147485801" r:id="rId2"/>
    <p:sldLayoutId id="2147485802" r:id="rId3"/>
    <p:sldLayoutId id="2147485803" r:id="rId4"/>
    <p:sldLayoutId id="2147485804" r:id="rId5"/>
    <p:sldLayoutId id="2147485805" r:id="rId6"/>
    <p:sldLayoutId id="2147485806" r:id="rId7"/>
    <p:sldLayoutId id="2147485807" r:id="rId8"/>
    <p:sldLayoutId id="2147485808" r:id="rId9"/>
    <p:sldLayoutId id="2147485809" r:id="rId10"/>
    <p:sldLayoutId id="2147485810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60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EB92206F-7DB6-1645-8125-8220B208F408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BC72D581-38E8-F34D-85CE-6B4125A2DB6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11" r:id="rId1"/>
    <p:sldLayoutId id="2147485812" r:id="rId2"/>
    <p:sldLayoutId id="2147485813" r:id="rId3"/>
    <p:sldLayoutId id="2147485814" r:id="rId4"/>
    <p:sldLayoutId id="2147485815" r:id="rId5"/>
    <p:sldLayoutId id="2147485816" r:id="rId6"/>
    <p:sldLayoutId id="2147485817" r:id="rId7"/>
    <p:sldLayoutId id="2147485818" r:id="rId8"/>
    <p:sldLayoutId id="2147485819" r:id="rId9"/>
    <p:sldLayoutId id="2147485820" r:id="rId10"/>
    <p:sldLayoutId id="2147485821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70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ED1F4A18-73D6-8F45-B104-6621B09279D0}" type="datetimeFigureOut">
              <a:rPr lang="en-US"/>
              <a:pPr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7483ED77-C85E-B54B-928D-A05D74F118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22" r:id="rId1"/>
    <p:sldLayoutId id="2147485823" r:id="rId2"/>
    <p:sldLayoutId id="2147485824" r:id="rId3"/>
    <p:sldLayoutId id="2147485825" r:id="rId4"/>
    <p:sldLayoutId id="2147485826" r:id="rId5"/>
    <p:sldLayoutId id="2147485827" r:id="rId6"/>
    <p:sldLayoutId id="2147485828" r:id="rId7"/>
    <p:sldLayoutId id="2147485829" r:id="rId8"/>
    <p:sldLayoutId id="2147485830" r:id="rId9"/>
    <p:sldLayoutId id="2147485831" r:id="rId10"/>
    <p:sldLayoutId id="2147485832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elplatzhalter 1"/>
          <p:cNvSpPr>
            <a:spLocks noGrp="1"/>
          </p:cNvSpPr>
          <p:nvPr>
            <p:ph type="title"/>
          </p:nvPr>
        </p:nvSpPr>
        <p:spPr bwMode="auto">
          <a:xfrm>
            <a:off x="0" y="44450"/>
            <a:ext cx="76676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8806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4FCBB296-ECDE-D743-A3C8-1228F18E1D4C}" type="datetimeFigureOut">
              <a:rPr lang="de-DE"/>
              <a:pPr/>
              <a:t>6/13/13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" charset="0"/>
              </a:defRPr>
            </a:lvl1pPr>
          </a:lstStyle>
          <a:p>
            <a:fld id="{27AE62BB-FAF4-7545-9C0E-2571ACD69A7B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88071" name="Picture 1"/>
          <p:cNvPicPr>
            <a:picLocks noChangeAspect="1" noChangeArrowheads="1"/>
          </p:cNvPicPr>
          <p:nvPr userDrawn="1"/>
        </p:nvPicPr>
        <p:blipFill>
          <a:blip r:embed="rId13"/>
          <a:srcRect t="11581" r="11021"/>
          <a:stretch>
            <a:fillRect/>
          </a:stretch>
        </p:blipFill>
        <p:spPr bwMode="auto">
          <a:xfrm>
            <a:off x="7659688" y="44450"/>
            <a:ext cx="144938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833" r:id="rId1"/>
    <p:sldLayoutId id="2147485834" r:id="rId2"/>
    <p:sldLayoutId id="2147485835" r:id="rId3"/>
    <p:sldLayoutId id="2147485836" r:id="rId4"/>
    <p:sldLayoutId id="2147485837" r:id="rId5"/>
    <p:sldLayoutId id="2147485838" r:id="rId6"/>
    <p:sldLayoutId id="2147485839" r:id="rId7"/>
    <p:sldLayoutId id="2147485840" r:id="rId8"/>
    <p:sldLayoutId id="2147485841" r:id="rId9"/>
    <p:sldLayoutId id="2147485842" r:id="rId10"/>
    <p:sldLayoutId id="214748584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8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–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1" charset="0"/>
        <a:buChar char="»"/>
        <a:defRPr sz="2000" kern="120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Microsoft_Equation1.bin"/><Relationship Id="rId6" Type="http://schemas.openxmlformats.org/officeDocument/2006/relationships/oleObject" Target="../embeddings/Microsoft_Equation2.bin"/><Relationship Id="rId7" Type="http://schemas.openxmlformats.org/officeDocument/2006/relationships/oleObject" Target="../embeddings/Microsoft_Equation3.bin"/><Relationship Id="rId8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Microsoft_Equation5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7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8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9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0.bin"/><Relationship Id="rId5" Type="http://schemas.openxmlformats.org/officeDocument/2006/relationships/oleObject" Target="../embeddings/Microsoft_Equation6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0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11.bin"/><Relationship Id="rId5" Type="http://schemas.openxmlformats.org/officeDocument/2006/relationships/oleObject" Target="../embeddings/oleObject12.bin"/><Relationship Id="rId6" Type="http://schemas.openxmlformats.org/officeDocument/2006/relationships/image" Target="../media/image24.jpe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25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4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08.xml"/><Relationship Id="rId3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24.xml"/><Relationship Id="rId3" Type="http://schemas.openxmlformats.org/officeDocument/2006/relationships/oleObject" Target="???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8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Relationship Id="rId2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9.xml"/><Relationship Id="rId2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Relationship Id="rId2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7.jpeg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38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9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6" Type="http://schemas.openxmlformats.org/officeDocument/2006/relationships/oleObject" Target="../embeddings/oleObject20.bin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0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Relationship Id="rId2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csburreson/Downloads/edgewood/C-light%20track.avi" TargetMode="External"/><Relationship Id="rId2" Type="http://schemas.openxmlformats.org/officeDocument/2006/relationships/slideLayout" Target="../slideLayouts/slideLayout217.xml"/><Relationship Id="rId3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oleObject" Target="../embeddings/oleObject21.bin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0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jpe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0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50.gi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oleObject" Target="../embeddings/oleObject24.bin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18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53.png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2.xml"/><Relationship Id="rId2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Relationship Id="rId2" Type="http://schemas.openxmlformats.org/officeDocument/2006/relationships/image" Target="../media/image56.jpeg"/><Relationship Id="rId3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7.xml"/><Relationship Id="rId2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4.xml"/><Relationship Id="rId2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2.xml"/><Relationship Id="rId2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61.jpeg"/><Relationship Id="rId5" Type="http://schemas.openxmlformats.org/officeDocument/2006/relationships/image" Target="../media/image62.jpeg"/><Relationship Id="rId6" Type="http://schemas.openxmlformats.org/officeDocument/2006/relationships/image" Target="../media/image63.jpe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5.xml"/><Relationship Id="rId4" Type="http://schemas.openxmlformats.org/officeDocument/2006/relationships/oleObject" Target="../embeddings/oleObject28.bin"/><Relationship Id="rId5" Type="http://schemas.openxmlformats.org/officeDocument/2006/relationships/image" Target="../media/image64.png"/><Relationship Id="rId1" Type="http://schemas.openxmlformats.org/officeDocument/2006/relationships/themeOverride" Target="../theme/themeOverride1.xml"/><Relationship Id="rId2" Type="http://schemas.openxmlformats.org/officeDocument/2006/relationships/vmlDrawing" Target="../drawings/vmlDrawing27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5.xml"/><Relationship Id="rId4" Type="http://schemas.openxmlformats.org/officeDocument/2006/relationships/oleObject" Target="../embeddings/oleObject29.bin"/><Relationship Id="rId5" Type="http://schemas.openxmlformats.org/officeDocument/2006/relationships/image" Target="../media/image65.png"/><Relationship Id="rId1" Type="http://schemas.openxmlformats.org/officeDocument/2006/relationships/themeOverride" Target="../theme/themeOverride2.xml"/><Relationship Id="rId2" Type="http://schemas.openxmlformats.org/officeDocument/2006/relationships/vmlDrawing" Target="../drawings/vmlDrawing28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Relationship Id="rId2" Type="http://schemas.openxmlformats.org/officeDocument/2006/relationships/image" Target="../media/image66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csburreson/Downloads/edgewood/10ms_event_movie.avi" TargetMode="External"/><Relationship Id="rId2" Type="http://schemas.openxmlformats.org/officeDocument/2006/relationships/slideLayout" Target="../slideLayouts/slideLayout291.xml"/><Relationship Id="rId3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47.xml"/><Relationship Id="rId3" Type="http://schemas.openxmlformats.org/officeDocument/2006/relationships/oleObject" Target="../embeddings/oleObject30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309.xml"/><Relationship Id="rId3" Type="http://schemas.openxmlformats.org/officeDocument/2006/relationships/oleObject" Target="../embeddings/oleObject31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0.xml"/><Relationship Id="rId2" Type="http://schemas.openxmlformats.org/officeDocument/2006/relationships/image" Target="../media/image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oleObject" Target="../embeddings/Microsoft_Equation9.bin"/><Relationship Id="rId5" Type="http://schemas.openxmlformats.org/officeDocument/2006/relationships/image" Target="../media/image69.png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3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70.pn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34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9.xml"/><Relationship Id="rId2" Type="http://schemas.openxmlformats.org/officeDocument/2006/relationships/image" Target="../media/image72.emf"/><Relationship Id="rId3" Type="http://schemas.openxmlformats.org/officeDocument/2006/relationships/image" Target="../media/image73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oleObject" Target="../embeddings/Microsoft_Equation10.bin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77.png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4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5.xml"/><Relationship Id="rId2" Type="http://schemas.openxmlformats.org/officeDocument/2006/relationships/image" Target="../media/image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35.bin"/><Relationship Id="rId5" Type="http://schemas.openxmlformats.org/officeDocument/2006/relationships/oleObject" Target="../embeddings/Microsoft_Equation11.bin"/><Relationship Id="rId6" Type="http://schemas.openxmlformats.org/officeDocument/2006/relationships/oleObject" Target="../embeddings/Microsoft_Equation12.bin"/><Relationship Id="rId7" Type="http://schemas.openxmlformats.org/officeDocument/2006/relationships/oleObject" Target="../embeddings/Microsoft_Equation13.bin"/><Relationship Id="rId8" Type="http://schemas.openxmlformats.org/officeDocument/2006/relationships/oleObject" Target="../embeddings/Microsoft_Equation14.bin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5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14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82.gi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83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4" Type="http://schemas.openxmlformats.org/officeDocument/2006/relationships/image" Target="../media/image86.jpeg"/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87.gi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88.gi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89.png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14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37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Relationship Id="rId2" Type="http://schemas.openxmlformats.org/officeDocument/2006/relationships/image" Target="../media/image92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6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8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10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101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102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Relationship Id="rId2" Type="http://schemas.openxmlformats.org/officeDocument/2006/relationships/image" Target="../media/image103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Relationship Id="rId2" Type="http://schemas.openxmlformats.org/officeDocument/2006/relationships/image" Target="../media/image29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1" Type="http://schemas.openxmlformats.org/officeDocument/2006/relationships/slideLayout" Target="../slideLayouts/slideLayout398.xml"/><Relationship Id="rId2" Type="http://schemas.openxmlformats.org/officeDocument/2006/relationships/image" Target="../media/image104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Relationship Id="rId2" Type="http://schemas.openxmlformats.org/officeDocument/2006/relationships/image" Target="../media/image10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108.png"/><Relationship Id="rId5" Type="http://schemas.openxmlformats.org/officeDocument/2006/relationships/image" Target="../media/image109.png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38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110.png"/><Relationship Id="rId5" Type="http://schemas.openxmlformats.org/officeDocument/2006/relationships/image" Target="../media/image111.jpeg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409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2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13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1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115.emf"/><Relationship Id="rId5" Type="http://schemas.openxmlformats.org/officeDocument/2006/relationships/image" Target="../media/image116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40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17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0.xml"/><Relationship Id="rId2" Type="http://schemas.openxmlformats.org/officeDocument/2006/relationships/image" Target="../media/image118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398.xml"/><Relationship Id="rId3" Type="http://schemas.openxmlformats.org/officeDocument/2006/relationships/oleObject" Target="../embeddings/oleObject42.bin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1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1026" name="Image" r:id="rId4" imgW="12215873" imgH="9168254" progId="">
              <p:embed/>
            </p:oleObj>
          </a:graphicData>
        </a:graphic>
      </p:graphicFrame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-295275" y="5164138"/>
            <a:ext cx="4562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francis halzen</a:t>
            </a:r>
            <a:endParaRPr lang="en-US" sz="2000" b="1">
              <a:solidFill>
                <a:srgbClr val="FFFFFF"/>
              </a:solidFill>
              <a:latin typeface="Impact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algn="ctr" eaLnBrk="0" hangingPunct="0"/>
            <a:r>
              <a:rPr lang="en-US" sz="16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university of wisconsin</a:t>
            </a:r>
          </a:p>
          <a:p>
            <a:pPr algn="ctr" eaLnBrk="0" hangingPunct="0"/>
            <a:r>
              <a:rPr lang="en-US" sz="16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http://icecube.wisc.edu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4450"/>
            <a:ext cx="28971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6000">
                <a:solidFill>
                  <a:srgbClr val="FFFFF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neutrino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457200"/>
            <a:ext cx="43402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ja-JP" altLang="en-US" sz="6000">
                <a:solidFill>
                  <a:srgbClr val="7F7F7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“</a:t>
            </a:r>
            <a:r>
              <a:rPr lang="en-US" altLang="ja-JP" sz="6000">
                <a:solidFill>
                  <a:srgbClr val="BFBFB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astronomy</a:t>
            </a:r>
            <a:r>
              <a:rPr lang="ja-JP" altLang="en-US" sz="6000">
                <a:solidFill>
                  <a:srgbClr val="BFBFB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”</a:t>
            </a:r>
            <a:endParaRPr lang="en-US" sz="6000">
              <a:solidFill>
                <a:srgbClr val="BFBFBF"/>
              </a:solidFill>
              <a:latin typeface="Impact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78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smtClean="0">
                <a:solidFill>
                  <a:srgbClr val="FFFFFF"/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/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IceCube</a:t>
            </a:r>
            <a:r>
              <a:rPr lang="en-US" sz="2000" dirty="0" smtClean="0">
                <a:solidFill>
                  <a:srgbClr val="FFFFFF"/>
                </a:solidFill>
              </a:rPr>
              <a:t>: 3 challenges</a:t>
            </a: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/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/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</a:rPr>
              <a:t> neutrino </a:t>
            </a:r>
            <a:r>
              <a:rPr lang="en-US" sz="2000" dirty="0" smtClean="0">
                <a:solidFill>
                  <a:srgbClr val="FFFFFF"/>
                </a:solidFill>
              </a:rPr>
              <a:t>physics: </a:t>
            </a:r>
            <a:r>
              <a:rPr lang="en-US" sz="2000" dirty="0" err="1" smtClean="0">
                <a:solidFill>
                  <a:srgbClr val="FFFFFF"/>
                </a:solidFill>
              </a:rPr>
              <a:t>GeV</a:t>
            </a:r>
            <a:r>
              <a:rPr lang="en-US" sz="2000" dirty="0" smtClean="0">
                <a:solidFill>
                  <a:srgbClr val="FFFFFF"/>
                </a:solidFill>
              </a:rPr>
              <a:t> to 100 </a:t>
            </a:r>
            <a:r>
              <a:rPr lang="en-US" sz="2000" dirty="0" err="1" smtClean="0">
                <a:solidFill>
                  <a:srgbClr val="FFFFFF"/>
                </a:solidFill>
              </a:rPr>
              <a:t>TeV</a:t>
            </a: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PeV</a:t>
            </a:r>
            <a:r>
              <a:rPr lang="en-US" sz="2000" dirty="0" smtClean="0">
                <a:solidFill>
                  <a:srgbClr val="FFFFFF"/>
                </a:solidFill>
              </a:rPr>
              <a:t> neutrinos: first evidence for cosmic neutrinos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10980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050" r:id="rId4" imgW="12215873" imgH="9168254" progId="">
              <p:embed/>
            </p:oleObj>
          </a:graphicData>
        </a:graphic>
      </p:graphicFrame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6475413" y="2667000"/>
            <a:ext cx="21828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>
                <a:solidFill>
                  <a:srgbClr val="5F5F5F"/>
                </a:solidFill>
                <a:ea typeface="ＭＳ Ｐゴシック" pitchFamily="-1" charset="-128"/>
                <a:cs typeface="ＭＳ Ｐゴシック" pitchFamily="-1" charset="-128"/>
              </a:rPr>
              <a:t>TeV sources</a:t>
            </a: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29222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70000"/>
              </a:lnSpc>
            </a:pPr>
            <a:r>
              <a:rPr lang="en-US" sz="2800">
                <a:solidFill>
                  <a:srgbClr val="5F5F5F"/>
                </a:solidFill>
                <a:ea typeface="ＭＳ Ｐゴシック" pitchFamily="-1" charset="-128"/>
                <a:cs typeface="ＭＳ Ｐゴシック" pitchFamily="-1" charset="-128"/>
              </a:rPr>
              <a:t>cosmic</a:t>
            </a:r>
          </a:p>
          <a:p>
            <a:pPr eaLnBrk="0" hangingPunct="0">
              <a:lnSpc>
                <a:spcPct val="70000"/>
              </a:lnSpc>
            </a:pPr>
            <a:r>
              <a:rPr lang="en-US" sz="2800">
                <a:solidFill>
                  <a:srgbClr val="5F5F5F"/>
                </a:solidFill>
                <a:ea typeface="ＭＳ Ｐゴシック" pitchFamily="-1" charset="-128"/>
                <a:cs typeface="ＭＳ Ｐゴシック" pitchFamily="-1" charset="-128"/>
              </a:rPr>
              <a:t>   rays</a:t>
            </a:r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>
            <a:off x="6934200" y="3124200"/>
            <a:ext cx="0" cy="12954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2070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1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2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3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4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5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6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7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8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79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0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1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2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3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4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5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6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7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8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89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90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91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92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sp>
        <p:nvSpPr>
          <p:cNvPr id="2057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Radio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58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CMB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59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Visible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60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-rays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61" name="Text Box 36"/>
          <p:cNvSpPr txBox="1">
            <a:spLocks noChangeArrowheads="1"/>
          </p:cNvSpPr>
          <p:nvPr/>
        </p:nvSpPr>
        <p:spPr bwMode="auto">
          <a:xfrm>
            <a:off x="6248400" y="0"/>
            <a:ext cx="25304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)</a:t>
            </a:r>
          </a:p>
        </p:txBody>
      </p:sp>
      <p:sp>
        <p:nvSpPr>
          <p:cNvPr id="2062" name="Line 37"/>
          <p:cNvSpPr>
            <a:spLocks noChangeShapeType="1"/>
          </p:cNvSpPr>
          <p:nvPr/>
        </p:nvSpPr>
        <p:spPr bwMode="auto">
          <a:xfrm>
            <a:off x="8534400" y="3810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3" name="Text Box 38"/>
          <p:cNvSpPr txBox="1">
            <a:spLocks noChangeArrowheads="1"/>
          </p:cNvSpPr>
          <p:nvPr/>
        </p:nvSpPr>
        <p:spPr bwMode="auto">
          <a:xfrm rot="-5400000">
            <a:off x="796925" y="2362200"/>
            <a:ext cx="117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333333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flux </a:t>
            </a:r>
            <a:endParaRPr lang="en-US" sz="3600">
              <a:solidFill>
                <a:srgbClr val="333333"/>
              </a:solidFill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64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4400">
                <a:solidFill>
                  <a:srgbClr val="5F5F5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</a:t>
            </a:r>
            <a:endParaRPr lang="en-US" sz="4400">
              <a:solidFill>
                <a:srgbClr val="5F5F5F"/>
              </a:solidFill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65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1420" tIns="45711" rIns="91420" bIns="45711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6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endParaRPr lang="en-US" sz="2400">
              <a:solidFill>
                <a:srgbClr val="0000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67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92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93" name="Text Box 45"/>
          <p:cNvSpPr txBox="1">
            <a:spLocks noChangeArrowheads="1"/>
          </p:cNvSpPr>
          <p:nvPr/>
        </p:nvSpPr>
        <p:spPr bwMode="auto">
          <a:xfrm>
            <a:off x="2286000" y="4876800"/>
            <a:ext cx="2913063" cy="10668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particle flux</a:t>
            </a:r>
          </a:p>
          <a:p>
            <a:pPr algn="ctr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 the Universe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/>
      <p:bldP spid="206854" grpId="0"/>
      <p:bldP spid="206855" grpId="0" animBg="1"/>
      <p:bldP spid="206892" grpId="0" animBg="1"/>
      <p:bldP spid="2068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074" r:id="rId4" imgW="12215873" imgH="9168254" progId="">
              <p:embed/>
            </p:oleObj>
          </a:graphicData>
        </a:graphic>
      </p:graphicFrame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-3382963" y="1219200"/>
            <a:ext cx="84883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sz="2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knee</a:t>
            </a:r>
          </a:p>
          <a:p>
            <a:pPr algn="ctr"/>
            <a:endParaRPr lang="en-US" sz="2400" i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-1371600" y="4360863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ankle and 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GZK feature</a:t>
            </a:r>
          </a:p>
          <a:p>
            <a:pPr algn="ctr"/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3077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790575"/>
            <a:ext cx="6467475" cy="58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Line 12"/>
          <p:cNvSpPr>
            <a:spLocks noChangeShapeType="1"/>
          </p:cNvSpPr>
          <p:nvPr/>
        </p:nvSpPr>
        <p:spPr bwMode="auto">
          <a:xfrm>
            <a:off x="1600200" y="175260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9" name="TextBox 12"/>
          <p:cNvSpPr txBox="1">
            <a:spLocks noChangeArrowheads="1"/>
          </p:cNvSpPr>
          <p:nvPr/>
        </p:nvSpPr>
        <p:spPr bwMode="auto">
          <a:xfrm>
            <a:off x="173038" y="76200"/>
            <a:ext cx="63007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Galactic and extragalactic cosmic rays</a:t>
            </a:r>
          </a:p>
        </p:txBody>
      </p:sp>
      <p:sp>
        <p:nvSpPr>
          <p:cNvPr id="3080" name="Line 7"/>
          <p:cNvSpPr>
            <a:spLocks noChangeShapeType="1"/>
          </p:cNvSpPr>
          <p:nvPr/>
        </p:nvSpPr>
        <p:spPr bwMode="auto">
          <a:xfrm>
            <a:off x="2362200" y="1752600"/>
            <a:ext cx="259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1" name="Line 8"/>
          <p:cNvSpPr>
            <a:spLocks noChangeShapeType="1"/>
          </p:cNvSpPr>
          <p:nvPr/>
        </p:nvSpPr>
        <p:spPr bwMode="auto">
          <a:xfrm>
            <a:off x="2362200" y="4800600"/>
            <a:ext cx="510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828800" y="4800600"/>
            <a:ext cx="533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02" name="Picture 2" descr="http://inspirehep.net/record/817545/files/fig_uhec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4588" y="323850"/>
            <a:ext cx="6269037" cy="626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03" name="TextBox 5"/>
          <p:cNvSpPr txBox="1">
            <a:spLocks noChangeArrowheads="1"/>
          </p:cNvSpPr>
          <p:nvPr/>
        </p:nvSpPr>
        <p:spPr bwMode="auto">
          <a:xfrm>
            <a:off x="3024188" y="422275"/>
            <a:ext cx="2008187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 cosmic rays</a:t>
            </a:r>
          </a:p>
        </p:txBody>
      </p:sp>
      <p:cxnSp>
        <p:nvCxnSpPr>
          <p:cNvPr id="512004" name="Straight Arrow Connector 7"/>
          <p:cNvCxnSpPr>
            <a:cxnSpLocks noChangeShapeType="1"/>
          </p:cNvCxnSpPr>
          <p:nvPr/>
        </p:nvCxnSpPr>
        <p:spPr bwMode="auto">
          <a:xfrm flipH="1">
            <a:off x="3559175" y="884238"/>
            <a:ext cx="477838" cy="8032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12005" name="Straight Arrow Connector 10"/>
          <p:cNvCxnSpPr>
            <a:cxnSpLocks noChangeShapeType="1"/>
            <a:stCxn id="512007" idx="0"/>
          </p:cNvCxnSpPr>
          <p:nvPr/>
        </p:nvCxnSpPr>
        <p:spPr bwMode="auto">
          <a:xfrm flipV="1">
            <a:off x="4078288" y="2743200"/>
            <a:ext cx="774700" cy="1730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512006" name="TextBox 12"/>
          <p:cNvSpPr txBox="1">
            <a:spLocks noChangeArrowheads="1"/>
          </p:cNvSpPr>
          <p:nvPr/>
        </p:nvSpPr>
        <p:spPr bwMode="auto">
          <a:xfrm>
            <a:off x="2476500" y="4291013"/>
            <a:ext cx="2882900" cy="646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36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12007" name="TextBox 8"/>
          <p:cNvSpPr txBox="1">
            <a:spLocks noChangeArrowheads="1"/>
          </p:cNvSpPr>
          <p:nvPr/>
        </p:nvSpPr>
        <p:spPr bwMode="auto">
          <a:xfrm>
            <a:off x="2008188" y="4473575"/>
            <a:ext cx="414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neutrinos produced in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interactions of cosmic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rays with microwave photons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4098" r:id="rId4" imgW="12215873" imgH="9168254" progId="">
              <p:embed/>
            </p:oleObj>
          </a:graphicData>
        </a:graphic>
      </p:graphicFrame>
      <p:sp>
        <p:nvSpPr>
          <p:cNvPr id="4103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cosmic rays interact with the microwave background</a:t>
            </a: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p:oleObj spid="_x0000_s4099" name="Equation" r:id="rId5" imgW="1663700" imgH="2286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130800" y="4800600"/>
          <a:ext cx="3795713" cy="757238"/>
        </p:xfrm>
        <a:graphic>
          <a:graphicData uri="http://schemas.openxmlformats.org/presentationml/2006/ole">
            <p:oleObj spid="_x0000_s4100" name="Equation" r:id="rId6" imgW="1206500" imgH="241300" progId="Equation.3">
              <p:embed/>
            </p:oleObj>
          </a:graphicData>
        </a:graphic>
      </p:graphicFrame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1295400" y="32004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cosmic rays disappear, neutrinos appear</a:t>
            </a: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p:oleObj spid="_x0000_s4101" name="Equation" r:id="rId7" imgW="736280" imgH="177723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1828800" y="3962400"/>
          <a:ext cx="6858000" cy="685800"/>
        </p:xfrm>
        <a:graphic>
          <a:graphicData uri="http://schemas.openxmlformats.org/presentationml/2006/ole">
            <p:oleObj spid="_x0000_s4102" name="Equation" r:id="rId8" imgW="2032000" imgH="203200" progId="Equation.3">
              <p:embed/>
            </p:oleObj>
          </a:graphicData>
        </a:graphic>
      </p:graphicFrame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219200" y="5562600"/>
            <a:ext cx="8153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>
                <a:solidFill>
                  <a:srgbClr val="EAEAEA"/>
                </a:solidFill>
                <a:ea typeface="ＭＳ Ｐゴシック" pitchFamily="-1" charset="-128"/>
                <a:cs typeface="ＭＳ Ｐゴシック" pitchFamily="-1" charset="-128"/>
              </a:rPr>
              <a:t>  1 event per cubic kilometer per year</a:t>
            </a:r>
          </a:p>
          <a:p>
            <a:pPr eaLnBrk="0" hangingPunct="0"/>
            <a:r>
              <a:rPr lang="en-US" sz="3600">
                <a:solidFill>
                  <a:srgbClr val="EAEAEA"/>
                </a:solidFill>
                <a:ea typeface="ＭＳ Ｐゴシック" pitchFamily="-1" charset="-128"/>
                <a:cs typeface="ＭＳ Ｐゴシック" pitchFamily="-1" charset="-128"/>
              </a:rPr>
              <a:t>        ...but it points at its source</a:t>
            </a:r>
            <a:endParaRPr lang="en-US" sz="2800">
              <a:solidFill>
                <a:srgbClr val="EAEAEA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26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/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IceCube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: 3 challenges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>
                  <a:lumMod val="50000"/>
                </a:srgbClr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neutrino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physics: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GeV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to 100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TeV</a:t>
            </a: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PeV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neutrinos: first evidence for cosmic neutrinos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13028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2" descr="flar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5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" y="76200"/>
            <a:ext cx="9067800" cy="1066800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  <a:latin typeface="Calibri" pitchFamily="-1" charset="0"/>
              </a:rPr>
              <a:t>shock acceleration (solar flare) </a:t>
            </a: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5943600" y="1905000"/>
            <a:ext cx="22796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coronal mass</a:t>
            </a:r>
          </a:p>
          <a:p>
            <a:pPr algn="ctr"/>
            <a:r>
              <a:rPr 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ejection</a:t>
            </a:r>
          </a:p>
          <a:p>
            <a:pPr algn="ctr"/>
            <a:r>
              <a:rPr 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</a:t>
            </a:r>
          </a:p>
          <a:p>
            <a:pPr algn="ctr"/>
            <a:r>
              <a:rPr 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 GeV</a:t>
            </a:r>
          </a:p>
          <a:p>
            <a:pPr algn="ctr"/>
            <a:r>
              <a:rPr 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particles</a:t>
            </a:r>
          </a:p>
        </p:txBody>
      </p:sp>
      <p:grpSp>
        <p:nvGrpSpPr>
          <p:cNvPr id="514053" name="Group 4"/>
          <p:cNvGrpSpPr>
            <a:grpSpLocks/>
          </p:cNvGrpSpPr>
          <p:nvPr/>
        </p:nvGrpSpPr>
        <p:grpSpPr bwMode="auto">
          <a:xfrm>
            <a:off x="-1752600" y="1436688"/>
            <a:ext cx="2808288" cy="2449512"/>
            <a:chOff x="3016" y="799"/>
            <a:chExt cx="1769" cy="1543"/>
          </a:xfrm>
        </p:grpSpPr>
        <p:sp>
          <p:nvSpPr>
            <p:cNvPr id="514055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514056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sp>
        <p:nvSpPr>
          <p:cNvPr id="514054" name="Text Box 8"/>
          <p:cNvSpPr txBox="1">
            <a:spLocks noChangeArrowheads="1"/>
          </p:cNvSpPr>
          <p:nvPr/>
        </p:nvSpPr>
        <p:spPr bwMode="auto">
          <a:xfrm>
            <a:off x="214313" y="5897563"/>
            <a:ext cx="87772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flows of charged particles result in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large B-fields</a:t>
            </a:r>
            <a:endParaRPr lang="en-US" sz="32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5122" r:id="rId4" imgW="12215873" imgH="9168254" progId="">
              <p:embed/>
            </p:oleObj>
          </a:graphicData>
        </a:graphic>
      </p:graphicFrame>
      <p:sp>
        <p:nvSpPr>
          <p:cNvPr id="512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76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4000">
                <a:solidFill>
                  <a:schemeClr val="bg1"/>
                </a:solidFill>
              </a:rPr>
              <a:t>Hillas formula :</a:t>
            </a:r>
            <a:endParaRPr lang="en-US" sz="3600">
              <a:solidFill>
                <a:schemeClr val="bg1"/>
              </a:solidFill>
            </a:endParaRP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057400" y="1981200"/>
          <a:ext cx="4968875" cy="3003550"/>
        </p:xfrm>
        <a:graphic>
          <a:graphicData uri="http://schemas.openxmlformats.org/presentationml/2006/ole">
            <p:oleObj spid="_x0000_s5123" name="Equation" r:id="rId5" imgW="1091880" imgH="660240" progId="Equation.3">
              <p:embed/>
            </p:oleObj>
          </a:graphicData>
        </a:graphic>
      </p:graphicFrame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514600" y="3962400"/>
            <a:ext cx="4038600" cy="9906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28600" y="5362575"/>
            <a:ext cx="82946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dimensional analysis, difficult to satisfy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8600" y="958850"/>
            <a:ext cx="80406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accelerator must contain the particles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6146" r:id="rId4" imgW="12215873" imgH="9168254" progId="">
              <p:embed/>
            </p:oleObj>
          </a:graphicData>
        </a:graphic>
      </p:graphicFrame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685800" y="-13716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galactic </a:t>
            </a:r>
          </a:p>
          <a:p>
            <a:pPr algn="ctr"/>
            <a:r>
              <a: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cosmic rays</a:t>
            </a:r>
          </a:p>
          <a:p>
            <a:pPr algn="ctr"/>
            <a:r>
              <a: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10-41 erg/cm3</a:t>
            </a:r>
          </a:p>
          <a:p>
            <a:pPr algn="ctr"/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1013" y="0"/>
            <a:ext cx="7392987" cy="664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248400" y="1084263"/>
            <a:ext cx="311150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>
              <a:lnSpc>
                <a:spcPct val="50000"/>
              </a:lnSpc>
            </a:pPr>
            <a:r>
              <a:rPr lang="en-US" sz="3600" b="1" i="1">
                <a:solidFill>
                  <a:srgbClr val="3333CC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/</a:t>
            </a:r>
          </a:p>
          <a:p>
            <a:pPr eaLnBrk="0" hangingPunct="0"/>
            <a:endParaRPr lang="en-US" sz="3600">
              <a:solidFill>
                <a:srgbClr val="3333CC"/>
              </a:solidFill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6629400" y="2286000"/>
            <a:ext cx="0" cy="11430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6172" name="Oval 8"/>
            <p:cNvSpPr>
              <a:spLocks noChangeArrowheads="1"/>
            </p:cNvSpPr>
            <p:nvPr/>
          </p:nvSpPr>
          <p:spPr bwMode="auto">
            <a:xfrm>
              <a:off x="4221" y="21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3" name="Oval 9"/>
            <p:cNvSpPr>
              <a:spLocks noChangeArrowheads="1"/>
            </p:cNvSpPr>
            <p:nvPr/>
          </p:nvSpPr>
          <p:spPr bwMode="auto">
            <a:xfrm>
              <a:off x="4272" y="21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4" name="Oval 10"/>
            <p:cNvSpPr>
              <a:spLocks noChangeArrowheads="1"/>
            </p:cNvSpPr>
            <p:nvPr/>
          </p:nvSpPr>
          <p:spPr bwMode="auto">
            <a:xfrm>
              <a:off x="4319" y="22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5" name="Oval 11"/>
            <p:cNvSpPr>
              <a:spLocks noChangeArrowheads="1"/>
            </p:cNvSpPr>
            <p:nvPr/>
          </p:nvSpPr>
          <p:spPr bwMode="auto">
            <a:xfrm>
              <a:off x="4408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6" name="Oval 12"/>
            <p:cNvSpPr>
              <a:spLocks noChangeArrowheads="1"/>
            </p:cNvSpPr>
            <p:nvPr/>
          </p:nvSpPr>
          <p:spPr bwMode="auto">
            <a:xfrm>
              <a:off x="4506" y="2397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7" name="Oval 13"/>
            <p:cNvSpPr>
              <a:spLocks noChangeArrowheads="1"/>
            </p:cNvSpPr>
            <p:nvPr/>
          </p:nvSpPr>
          <p:spPr bwMode="auto">
            <a:xfrm>
              <a:off x="4605" y="24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8" name="Oval 14"/>
            <p:cNvSpPr>
              <a:spLocks noChangeArrowheads="1"/>
            </p:cNvSpPr>
            <p:nvPr/>
          </p:nvSpPr>
          <p:spPr bwMode="auto">
            <a:xfrm>
              <a:off x="4649" y="253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79" name="Oval 15"/>
            <p:cNvSpPr>
              <a:spLocks noChangeArrowheads="1"/>
            </p:cNvSpPr>
            <p:nvPr/>
          </p:nvSpPr>
          <p:spPr bwMode="auto">
            <a:xfrm>
              <a:off x="4696" y="258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0" name="Oval 16"/>
            <p:cNvSpPr>
              <a:spLocks noChangeArrowheads="1"/>
            </p:cNvSpPr>
            <p:nvPr/>
          </p:nvSpPr>
          <p:spPr bwMode="auto">
            <a:xfrm>
              <a:off x="4800" y="26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1" name="Oval 17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2" name="Oval 18"/>
            <p:cNvSpPr>
              <a:spLocks noChangeArrowheads="1"/>
            </p:cNvSpPr>
            <p:nvPr/>
          </p:nvSpPr>
          <p:spPr bwMode="auto">
            <a:xfrm>
              <a:off x="4936" y="287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3" name="Oval 19"/>
            <p:cNvSpPr>
              <a:spLocks noChangeArrowheads="1"/>
            </p:cNvSpPr>
            <p:nvPr/>
          </p:nvSpPr>
          <p:spPr bwMode="auto">
            <a:xfrm>
              <a:off x="4985" y="29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4" name="Oval 20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5" name="Oval 21"/>
            <p:cNvSpPr>
              <a:spLocks noChangeArrowheads="1"/>
            </p:cNvSpPr>
            <p:nvPr/>
          </p:nvSpPr>
          <p:spPr bwMode="auto">
            <a:xfrm>
              <a:off x="5087" y="301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6" name="Oval 22"/>
            <p:cNvSpPr>
              <a:spLocks noChangeArrowheads="1"/>
            </p:cNvSpPr>
            <p:nvPr/>
          </p:nvSpPr>
          <p:spPr bwMode="auto">
            <a:xfrm>
              <a:off x="5130" y="30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7" name="Oval 23"/>
            <p:cNvSpPr>
              <a:spLocks noChangeArrowheads="1"/>
            </p:cNvSpPr>
            <p:nvPr/>
          </p:nvSpPr>
          <p:spPr bwMode="auto">
            <a:xfrm>
              <a:off x="5176" y="311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8" name="Oval 24"/>
            <p:cNvSpPr>
              <a:spLocks noChangeArrowheads="1"/>
            </p:cNvSpPr>
            <p:nvPr/>
          </p:nvSpPr>
          <p:spPr bwMode="auto">
            <a:xfrm>
              <a:off x="5224" y="316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89" name="Oval 25"/>
            <p:cNvSpPr>
              <a:spLocks noChangeArrowheads="1"/>
            </p:cNvSpPr>
            <p:nvPr/>
          </p:nvSpPr>
          <p:spPr bwMode="auto">
            <a:xfrm>
              <a:off x="5280" y="32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90" name="Oval 26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91" name="Oval 27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92" name="Oval 28"/>
            <p:cNvSpPr>
              <a:spLocks noChangeArrowheads="1"/>
            </p:cNvSpPr>
            <p:nvPr/>
          </p:nvSpPr>
          <p:spPr bwMode="auto">
            <a:xfrm>
              <a:off x="5368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93" name="Oval 29"/>
            <p:cNvSpPr>
              <a:spLocks noChangeArrowheads="1"/>
            </p:cNvSpPr>
            <p:nvPr/>
          </p:nvSpPr>
          <p:spPr bwMode="auto">
            <a:xfrm>
              <a:off x="5416" y="3503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6194" name="Oval 30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4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sp>
        <p:nvSpPr>
          <p:cNvPr id="6152" name="Text Box 31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Radio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3" name="Text Box 32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CMB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4" name="Text Box 33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Visible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5" name="Text Box 34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-rays</a:t>
            </a:r>
            <a:endParaRPr lang="en-US" sz="3600">
              <a:solidFill>
                <a:srgbClr val="80808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6" name="Text Box 35"/>
          <p:cNvSpPr txBox="1">
            <a:spLocks noChangeArrowheads="1"/>
          </p:cNvSpPr>
          <p:nvPr/>
        </p:nvSpPr>
        <p:spPr bwMode="auto">
          <a:xfrm>
            <a:off x="5851525" y="-184150"/>
            <a:ext cx="25304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)</a:t>
            </a:r>
          </a:p>
        </p:txBody>
      </p:sp>
      <p:sp>
        <p:nvSpPr>
          <p:cNvPr id="6157" name="Line 36"/>
          <p:cNvSpPr>
            <a:spLocks noChangeShapeType="1"/>
          </p:cNvSpPr>
          <p:nvPr/>
        </p:nvSpPr>
        <p:spPr bwMode="auto">
          <a:xfrm>
            <a:off x="8305800" y="2286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8" name="Text Box 37"/>
          <p:cNvSpPr txBox="1">
            <a:spLocks noChangeArrowheads="1"/>
          </p:cNvSpPr>
          <p:nvPr/>
        </p:nvSpPr>
        <p:spPr bwMode="auto">
          <a:xfrm rot="-5400000">
            <a:off x="796925" y="3135313"/>
            <a:ext cx="117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 b="1">
                <a:solidFill>
                  <a:srgbClr val="333333"/>
                </a:solidFill>
                <a:latin typeface="Times" pitchFamily="-1" charset="0"/>
                <a:ea typeface="ＭＳ Ｐゴシック" pitchFamily="-1" charset="-128"/>
                <a:cs typeface="ＭＳ Ｐゴシック" pitchFamily="-1" charset="-128"/>
              </a:rPr>
              <a:t> flux </a:t>
            </a:r>
            <a:endParaRPr lang="en-US" sz="3600">
              <a:solidFill>
                <a:srgbClr val="333333"/>
              </a:solidFill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59" name="Line 38"/>
          <p:cNvSpPr>
            <a:spLocks noChangeShapeType="1"/>
          </p:cNvSpPr>
          <p:nvPr/>
        </p:nvSpPr>
        <p:spPr bwMode="auto">
          <a:xfrm flipV="1">
            <a:off x="1447800" y="2286000"/>
            <a:ext cx="0" cy="419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0" name="Text Box 39"/>
          <p:cNvSpPr txBox="1">
            <a:spLocks noChangeArrowheads="1"/>
          </p:cNvSpPr>
          <p:nvPr/>
        </p:nvSpPr>
        <p:spPr bwMode="auto">
          <a:xfrm>
            <a:off x="2743200" y="762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endParaRPr lang="en-US" sz="2400">
              <a:solidFill>
                <a:srgbClr val="0000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61" name="Line 40"/>
          <p:cNvSpPr>
            <a:spLocks noChangeShapeType="1"/>
          </p:cNvSpPr>
          <p:nvPr/>
        </p:nvSpPr>
        <p:spPr bwMode="auto">
          <a:xfrm>
            <a:off x="2895600" y="304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73" name="Rectangle 41"/>
          <p:cNvSpPr>
            <a:spLocks noChangeArrowheads="1"/>
          </p:cNvSpPr>
          <p:nvPr/>
        </p:nvSpPr>
        <p:spPr bwMode="auto">
          <a:xfrm>
            <a:off x="2514600" y="3657600"/>
            <a:ext cx="2286000" cy="2057400"/>
          </a:xfrm>
          <a:prstGeom prst="rect">
            <a:avLst/>
          </a:prstGeom>
          <a:gradFill rotWithShape="1"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gamma/>
                  <a:shade val="46275"/>
                  <a:invGamma/>
                  <a:alpha val="4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4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63" name="Text Box 42"/>
          <p:cNvSpPr txBox="1">
            <a:spLocks noChangeArrowheads="1"/>
          </p:cNvSpPr>
          <p:nvPr/>
        </p:nvSpPr>
        <p:spPr bwMode="auto">
          <a:xfrm>
            <a:off x="2482850" y="3757613"/>
            <a:ext cx="2384425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410 photons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of 2.7 K per cm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3</a:t>
            </a:r>
            <a:endParaRPr lang="en-US" sz="24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or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-12</a:t>
            </a:r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erg cm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-3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~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0.5 eV cm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-3 </a:t>
            </a:r>
          </a:p>
          <a:p>
            <a:pPr algn="ctr"/>
            <a:endParaRPr lang="en-US" sz="2400" baseline="300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6164" name="Line 43"/>
          <p:cNvSpPr>
            <a:spLocks noChangeShapeType="1"/>
          </p:cNvSpPr>
          <p:nvPr/>
        </p:nvSpPr>
        <p:spPr bwMode="auto">
          <a:xfrm flipH="1" flipV="1">
            <a:off x="3505200" y="1295400"/>
            <a:ext cx="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76" name="Rectangle 44"/>
          <p:cNvSpPr>
            <a:spLocks noChangeArrowheads="1"/>
          </p:cNvSpPr>
          <p:nvPr/>
        </p:nvSpPr>
        <p:spPr bwMode="auto">
          <a:xfrm>
            <a:off x="6629400" y="1066800"/>
            <a:ext cx="2133600" cy="1219200"/>
          </a:xfrm>
          <a:prstGeom prst="rect">
            <a:avLst/>
          </a:prstGeom>
          <a:gradFill rotWithShape="1"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gamma/>
                  <a:shade val="46275"/>
                  <a:invGamma/>
                  <a:alpha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4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66" name="Rectangle 45"/>
          <p:cNvSpPr>
            <a:spLocks noChangeArrowheads="1"/>
          </p:cNvSpPr>
          <p:nvPr/>
        </p:nvSpPr>
        <p:spPr bwMode="auto">
          <a:xfrm>
            <a:off x="5410200" y="1066800"/>
            <a:ext cx="45624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galactic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cosmic rays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-12</a:t>
            </a:r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erg cm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-3 </a:t>
            </a:r>
          </a:p>
        </p:txBody>
      </p:sp>
      <p:sp>
        <p:nvSpPr>
          <p:cNvPr id="6167" name="Line 46"/>
          <p:cNvSpPr>
            <a:spLocks noChangeShapeType="1"/>
          </p:cNvSpPr>
          <p:nvPr/>
        </p:nvSpPr>
        <p:spPr bwMode="auto">
          <a:xfrm>
            <a:off x="3505200" y="2895600"/>
            <a:ext cx="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8" name="Rectangle 47"/>
          <p:cNvSpPr>
            <a:spLocks noChangeArrowheads="1"/>
          </p:cNvSpPr>
          <p:nvPr/>
        </p:nvSpPr>
        <p:spPr bwMode="auto">
          <a:xfrm>
            <a:off x="5648325" y="2590800"/>
            <a:ext cx="45624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extragalactic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cosmic rays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3x10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-19</a:t>
            </a:r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erg cm</a:t>
            </a:r>
            <a:r>
              <a:rPr lang="en-US" sz="2400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-3 </a:t>
            </a:r>
          </a:p>
        </p:txBody>
      </p:sp>
      <p:sp>
        <p:nvSpPr>
          <p:cNvPr id="146480" name="Rectangle 48"/>
          <p:cNvSpPr>
            <a:spLocks noChangeArrowheads="1"/>
          </p:cNvSpPr>
          <p:nvPr/>
        </p:nvSpPr>
        <p:spPr bwMode="auto">
          <a:xfrm>
            <a:off x="6781800" y="2590800"/>
            <a:ext cx="2286000" cy="1219200"/>
          </a:xfrm>
          <a:prstGeom prst="rect">
            <a:avLst/>
          </a:prstGeom>
          <a:gradFill rotWithShape="1">
            <a:gsLst>
              <a:gs pos="0">
                <a:schemeClr val="bg2">
                  <a:alpha val="50000"/>
                </a:schemeClr>
              </a:gs>
              <a:gs pos="100000">
                <a:schemeClr val="bg2">
                  <a:gamma/>
                  <a:shade val="46275"/>
                  <a:invGamma/>
                  <a:alpha val="5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4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70" name="Line 49"/>
          <p:cNvSpPr>
            <a:spLocks noChangeShapeType="1"/>
          </p:cNvSpPr>
          <p:nvPr/>
        </p:nvSpPr>
        <p:spPr bwMode="auto">
          <a:xfrm>
            <a:off x="8610600" y="3810000"/>
            <a:ext cx="0" cy="16002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1" name="Rectangle 50"/>
          <p:cNvSpPr>
            <a:spLocks noChangeArrowheads="1"/>
          </p:cNvSpPr>
          <p:nvPr/>
        </p:nvSpPr>
        <p:spPr bwMode="auto">
          <a:xfrm>
            <a:off x="6400800" y="3810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40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0" y="-19050"/>
          <a:ext cx="9326563" cy="7000875"/>
        </p:xfrm>
        <a:graphic>
          <a:graphicData uri="http://schemas.openxmlformats.org/presentationml/2006/ole">
            <p:oleObj spid="_x0000_s7170" r:id="rId4" imgW="12215873" imgH="9168254" progId="">
              <p:embed/>
            </p:oleObj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6200" y="76200"/>
            <a:ext cx="69040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cassiopeia A supernova remnant in X-rays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81200" y="838200"/>
            <a:ext cx="4876800" cy="5181600"/>
            <a:chOff x="1920" y="1104"/>
            <a:chExt cx="2016" cy="2016"/>
          </a:xfrm>
        </p:grpSpPr>
        <p:sp>
          <p:nvSpPr>
            <p:cNvPr id="7178" name="Oval 5"/>
            <p:cNvSpPr>
              <a:spLocks noChangeArrowheads="1"/>
            </p:cNvSpPr>
            <p:nvPr/>
          </p:nvSpPr>
          <p:spPr bwMode="auto">
            <a:xfrm>
              <a:off x="2304" y="1584"/>
              <a:ext cx="1296" cy="124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solidFill>
                  <a:srgbClr val="0000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grpSp>
          <p:nvGrpSpPr>
            <p:cNvPr id="7179" name="Group 6"/>
            <p:cNvGrpSpPr>
              <a:grpSpLocks/>
            </p:cNvGrpSpPr>
            <p:nvPr/>
          </p:nvGrpSpPr>
          <p:grpSpPr bwMode="auto">
            <a:xfrm>
              <a:off x="1920" y="1104"/>
              <a:ext cx="2016" cy="2016"/>
              <a:chOff x="1920" y="1104"/>
              <a:chExt cx="2016" cy="2016"/>
            </a:xfrm>
          </p:grpSpPr>
          <p:sp>
            <p:nvSpPr>
              <p:cNvPr id="7180" name="Oval 7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68" cy="1824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2400">
                  <a:solidFill>
                    <a:srgbClr val="000000"/>
                  </a:solidFill>
                  <a:latin typeface="Times New Roman" pitchFamily="-1" charset="0"/>
                  <a:ea typeface="ＭＳ Ｐゴシック" pitchFamily="-1" charset="-128"/>
                  <a:cs typeface="ＭＳ Ｐゴシック" pitchFamily="-1" charset="-128"/>
                </a:endParaRPr>
              </a:p>
            </p:txBody>
          </p:sp>
          <p:sp>
            <p:nvSpPr>
              <p:cNvPr id="7181" name="AutoShape 8"/>
              <p:cNvSpPr>
                <a:spLocks noChangeArrowheads="1"/>
              </p:cNvSpPr>
              <p:nvPr/>
            </p:nvSpPr>
            <p:spPr bwMode="auto">
              <a:xfrm>
                <a:off x="2832" y="1392"/>
                <a:ext cx="288" cy="192"/>
              </a:xfrm>
              <a:prstGeom prst="upArrow">
                <a:avLst>
                  <a:gd name="adj1" fmla="val 50000"/>
                  <a:gd name="adj2" fmla="val 25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  <a:ea typeface="ＭＳ Ｐゴシック" pitchFamily="-1" charset="-128"/>
                  <a:cs typeface="ＭＳ Ｐゴシック" pitchFamily="-1" charset="-128"/>
                </a:endParaRPr>
              </a:p>
            </p:txBody>
          </p:sp>
          <p:sp>
            <p:nvSpPr>
              <p:cNvPr id="7182" name="AutoShape 9"/>
              <p:cNvSpPr>
                <a:spLocks noChangeArrowheads="1"/>
              </p:cNvSpPr>
              <p:nvPr/>
            </p:nvSpPr>
            <p:spPr bwMode="auto">
              <a:xfrm>
                <a:off x="2832" y="1104"/>
                <a:ext cx="288" cy="192"/>
              </a:xfrm>
              <a:prstGeom prst="upArrow">
                <a:avLst>
                  <a:gd name="adj1" fmla="val 50000"/>
                  <a:gd name="adj2" fmla="val 25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  <a:ea typeface="ＭＳ Ｐゴシック" pitchFamily="-1" charset="-128"/>
                  <a:cs typeface="ＭＳ Ｐゴシック" pitchFamily="-1" charset="-128"/>
                </a:endParaRPr>
              </a:p>
            </p:txBody>
          </p:sp>
          <p:grpSp>
            <p:nvGrpSpPr>
              <p:cNvPr id="7183" name="Group 10"/>
              <p:cNvGrpSpPr>
                <a:grpSpLocks/>
              </p:cNvGrpSpPr>
              <p:nvPr/>
            </p:nvGrpSpPr>
            <p:grpSpPr bwMode="auto">
              <a:xfrm rot="7746349">
                <a:off x="3552" y="2448"/>
                <a:ext cx="288" cy="480"/>
                <a:chOff x="3360" y="1968"/>
                <a:chExt cx="288" cy="480"/>
              </a:xfrm>
            </p:grpSpPr>
            <p:sp>
              <p:nvSpPr>
                <p:cNvPr id="7187" name="AutoShape 11"/>
                <p:cNvSpPr>
                  <a:spLocks noChangeArrowheads="1"/>
                </p:cNvSpPr>
                <p:nvPr/>
              </p:nvSpPr>
              <p:spPr bwMode="auto">
                <a:xfrm>
                  <a:off x="3360" y="2256"/>
                  <a:ext cx="288" cy="192"/>
                </a:xfrm>
                <a:prstGeom prst="upArrow">
                  <a:avLst>
                    <a:gd name="adj1" fmla="val 50000"/>
                    <a:gd name="adj2" fmla="val 25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  <a:ea typeface="ＭＳ Ｐゴシック" pitchFamily="-1" charset="-128"/>
                    <a:cs typeface="ＭＳ Ｐゴシック" pitchFamily="-1" charset="-128"/>
                  </a:endParaRPr>
                </a:p>
              </p:txBody>
            </p:sp>
            <p:sp>
              <p:nvSpPr>
                <p:cNvPr id="7188" name="AutoShape 12"/>
                <p:cNvSpPr>
                  <a:spLocks noChangeArrowheads="1"/>
                </p:cNvSpPr>
                <p:nvPr/>
              </p:nvSpPr>
              <p:spPr bwMode="auto">
                <a:xfrm>
                  <a:off x="3360" y="1968"/>
                  <a:ext cx="288" cy="192"/>
                </a:xfrm>
                <a:prstGeom prst="upArrow">
                  <a:avLst>
                    <a:gd name="adj1" fmla="val 50000"/>
                    <a:gd name="adj2" fmla="val 25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  <a:ea typeface="ＭＳ Ｐゴシック" pitchFamily="-1" charset="-128"/>
                    <a:cs typeface="ＭＳ Ｐゴシック" pitchFamily="-1" charset="-128"/>
                  </a:endParaRPr>
                </a:p>
              </p:txBody>
            </p:sp>
          </p:grpSp>
          <p:grpSp>
            <p:nvGrpSpPr>
              <p:cNvPr id="7184" name="Group 13"/>
              <p:cNvGrpSpPr>
                <a:grpSpLocks/>
              </p:cNvGrpSpPr>
              <p:nvPr/>
            </p:nvGrpSpPr>
            <p:grpSpPr bwMode="auto">
              <a:xfrm rot="-7238301">
                <a:off x="2016" y="2400"/>
                <a:ext cx="288" cy="480"/>
                <a:chOff x="2064" y="2016"/>
                <a:chExt cx="288" cy="480"/>
              </a:xfrm>
            </p:grpSpPr>
            <p:sp>
              <p:nvSpPr>
                <p:cNvPr id="7185" name="AutoShape 14"/>
                <p:cNvSpPr>
                  <a:spLocks noChangeArrowheads="1"/>
                </p:cNvSpPr>
                <p:nvPr/>
              </p:nvSpPr>
              <p:spPr bwMode="auto">
                <a:xfrm>
                  <a:off x="2064" y="2304"/>
                  <a:ext cx="288" cy="192"/>
                </a:xfrm>
                <a:prstGeom prst="upArrow">
                  <a:avLst>
                    <a:gd name="adj1" fmla="val 50000"/>
                    <a:gd name="adj2" fmla="val 25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  <a:ea typeface="ＭＳ Ｐゴシック" pitchFamily="-1" charset="-128"/>
                    <a:cs typeface="ＭＳ Ｐゴシック" pitchFamily="-1" charset="-128"/>
                  </a:endParaRPr>
                </a:p>
              </p:txBody>
            </p:sp>
            <p:sp>
              <p:nvSpPr>
                <p:cNvPr id="7186" name="AutoShape 15"/>
                <p:cNvSpPr>
                  <a:spLocks noChangeArrowheads="1"/>
                </p:cNvSpPr>
                <p:nvPr/>
              </p:nvSpPr>
              <p:spPr bwMode="auto">
                <a:xfrm>
                  <a:off x="2064" y="2016"/>
                  <a:ext cx="288" cy="192"/>
                </a:xfrm>
                <a:prstGeom prst="upArrow">
                  <a:avLst>
                    <a:gd name="adj1" fmla="val 50000"/>
                    <a:gd name="adj2" fmla="val 25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  <a:ea typeface="ＭＳ Ｐゴシック" pitchFamily="-1" charset="-128"/>
                    <a:cs typeface="ＭＳ Ｐゴシック" pitchFamily="-1" charset="-128"/>
                  </a:endParaRPr>
                </a:p>
              </p:txBody>
            </p:sp>
          </p:grpSp>
        </p:grpSp>
      </p:grp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0" y="811213"/>
            <a:ext cx="287496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gravitational energy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released is trans-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formed into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acceleration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      </a:t>
            </a: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7174" name="Text Box 17"/>
          <p:cNvSpPr txBox="1">
            <a:spLocks noChangeArrowheads="1"/>
          </p:cNvSpPr>
          <p:nvPr/>
        </p:nvSpPr>
        <p:spPr bwMode="auto">
          <a:xfrm>
            <a:off x="6408738" y="5580063"/>
            <a:ext cx="26447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acceleration when</a:t>
            </a:r>
          </a:p>
          <a:p>
            <a:pPr algn="ctr" eaLnBrk="0" hangingPunct="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particles cross</a:t>
            </a:r>
          </a:p>
          <a:p>
            <a:pPr algn="ctr" eaLnBrk="0" hangingPunct="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high B-fields</a:t>
            </a:r>
          </a:p>
        </p:txBody>
      </p:sp>
      <p:grpSp>
        <p:nvGrpSpPr>
          <p:cNvPr id="7175" name="Group 4"/>
          <p:cNvGrpSpPr>
            <a:grpSpLocks/>
          </p:cNvGrpSpPr>
          <p:nvPr/>
        </p:nvGrpSpPr>
        <p:grpSpPr bwMode="auto">
          <a:xfrm>
            <a:off x="6096000" y="-849313"/>
            <a:ext cx="2808288" cy="2449513"/>
            <a:chOff x="3016" y="799"/>
            <a:chExt cx="1769" cy="1543"/>
          </a:xfrm>
        </p:grpSpPr>
        <p:sp>
          <p:nvSpPr>
            <p:cNvPr id="7176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7177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8194" r:id="rId4" imgW="12215873" imgH="9168254" progId="">
              <p:embed/>
            </p:oleObj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lum bright="-22000" contrast="44000"/>
          </a:blip>
          <a:srcRect/>
          <a:stretch>
            <a:fillRect/>
          </a:stretch>
        </p:blipFill>
        <p:spPr bwMode="auto">
          <a:xfrm>
            <a:off x="2214563" y="-122238"/>
            <a:ext cx="6929437" cy="705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-76200" y="47625"/>
            <a:ext cx="2286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neutrinos</a:t>
            </a:r>
          </a:p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from supernova</a:t>
            </a:r>
          </a:p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remnants</a:t>
            </a: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:</a:t>
            </a:r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pPr algn="ctr" eaLnBrk="0" hangingPunct="0"/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 eaLnBrk="0" hangingPunct="0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molecular</a:t>
            </a:r>
          </a:p>
          <a:p>
            <a:pPr algn="ctr" eaLnBrk="0" hangingPunct="0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clouds as</a:t>
            </a:r>
          </a:p>
          <a:p>
            <a:pPr algn="ctr" eaLnBrk="0" hangingPunct="0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beam dumps</a:t>
            </a:r>
            <a:endParaRPr lang="en-US" sz="3200">
              <a:solidFill>
                <a:srgbClr val="FCFF17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9218" r:id="rId4" imgW="12215873" imgH="9168254" progId="">
              <p:embed/>
            </p:oleObj>
          </a:graphicData>
        </a:graphic>
      </p:graphicFrame>
      <p:sp>
        <p:nvSpPr>
          <p:cNvPr id="922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372600" cy="762000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en-US" b="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Galactic plane in 10 TeV gamma rays :</a:t>
            </a:r>
            <a:br>
              <a:rPr lang="en-US" b="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b="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                              </a:t>
            </a:r>
            <a:r>
              <a:rPr lang="en-US" sz="2400" b="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supernova remnants in star forming regions</a:t>
            </a:r>
          </a:p>
        </p:txBody>
      </p:sp>
      <p:pic>
        <p:nvPicPr>
          <p:cNvPr id="9221" name="Picture 4" descr="gal_aitoff"/>
          <p:cNvPicPr>
            <a:picLocks noChangeAspect="1" noChangeArrowheads="1"/>
          </p:cNvPicPr>
          <p:nvPr/>
        </p:nvPicPr>
        <p:blipFill>
          <a:blip r:embed="rId5"/>
          <a:srcRect t="8910"/>
          <a:stretch>
            <a:fillRect/>
          </a:stretch>
        </p:blipFill>
        <p:spPr bwMode="auto">
          <a:xfrm>
            <a:off x="736600" y="912813"/>
            <a:ext cx="7454900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4502150" y="1803400"/>
            <a:ext cx="15208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Southern </a:t>
            </a:r>
          </a:p>
          <a:p>
            <a:r>
              <a:rPr lang="en-US" i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Hemisphere</a:t>
            </a:r>
          </a:p>
          <a:p>
            <a:r>
              <a:rPr lang="en-US" i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Sky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 rot="5400000">
            <a:off x="7469982" y="2639218"/>
            <a:ext cx="224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Standard Deviations</a:t>
            </a:r>
          </a:p>
        </p:txBody>
      </p:sp>
      <p:grpSp>
        <p:nvGrpSpPr>
          <p:cNvPr id="9224" name="Group 7"/>
          <p:cNvGrpSpPr>
            <a:grpSpLocks/>
          </p:cNvGrpSpPr>
          <p:nvPr/>
        </p:nvGrpSpPr>
        <p:grpSpPr bwMode="auto">
          <a:xfrm>
            <a:off x="6581775" y="4511675"/>
            <a:ext cx="2562225" cy="1871663"/>
            <a:chOff x="3880" y="1769"/>
            <a:chExt cx="1614" cy="1179"/>
          </a:xfrm>
        </p:grpSpPr>
        <p:pic>
          <p:nvPicPr>
            <p:cNvPr id="9232" name="Picture 8" descr="mw"/>
            <p:cNvPicPr>
              <a:picLocks noChangeAspect="1" noChangeArrowheads="1"/>
            </p:cNvPicPr>
            <p:nvPr/>
          </p:nvPicPr>
          <p:blipFill>
            <a:blip r:embed="rId6"/>
            <a:srcRect b="39694"/>
            <a:stretch>
              <a:fillRect/>
            </a:stretch>
          </p:blipFill>
          <p:spPr bwMode="auto">
            <a:xfrm>
              <a:off x="4202" y="1964"/>
              <a:ext cx="1026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3" name="Line 9"/>
            <p:cNvSpPr>
              <a:spLocks noChangeShapeType="1"/>
            </p:cNvSpPr>
            <p:nvPr/>
          </p:nvSpPr>
          <p:spPr bwMode="auto">
            <a:xfrm rot="1500000" flipV="1">
              <a:off x="4326" y="1769"/>
              <a:ext cx="770" cy="11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Text Box 10"/>
            <p:cNvSpPr txBox="1">
              <a:spLocks noChangeArrowheads="1"/>
            </p:cNvSpPr>
            <p:nvPr/>
          </p:nvSpPr>
          <p:spPr bwMode="auto">
            <a:xfrm>
              <a:off x="5178" y="1976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30</a:t>
              </a:r>
              <a:r>
                <a:rPr lang="en-US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°</a:t>
              </a:r>
            </a:p>
          </p:txBody>
        </p:sp>
        <p:sp>
          <p:nvSpPr>
            <p:cNvPr id="9235" name="Text Box 11"/>
            <p:cNvSpPr txBox="1">
              <a:spLocks noChangeArrowheads="1"/>
            </p:cNvSpPr>
            <p:nvPr/>
          </p:nvSpPr>
          <p:spPr bwMode="auto">
            <a:xfrm>
              <a:off x="3880" y="2651"/>
              <a:ext cx="3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210</a:t>
              </a:r>
              <a:r>
                <a:rPr lang="en-US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°</a:t>
              </a:r>
            </a:p>
          </p:txBody>
        </p:sp>
        <p:sp>
          <p:nvSpPr>
            <p:cNvPr id="9236" name="Line 12"/>
            <p:cNvSpPr>
              <a:spLocks noChangeShapeType="1"/>
            </p:cNvSpPr>
            <p:nvPr/>
          </p:nvSpPr>
          <p:spPr bwMode="auto">
            <a:xfrm rot="1500000" flipH="1" flipV="1">
              <a:off x="4311" y="1966"/>
              <a:ext cx="233" cy="5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Text Box 13"/>
            <p:cNvSpPr txBox="1">
              <a:spLocks noChangeArrowheads="1"/>
            </p:cNvSpPr>
            <p:nvPr/>
          </p:nvSpPr>
          <p:spPr bwMode="auto">
            <a:xfrm>
              <a:off x="4410" y="1788"/>
              <a:ext cx="3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90</a:t>
              </a:r>
              <a:r>
                <a:rPr lang="en-US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°</a:t>
              </a:r>
            </a:p>
          </p:txBody>
        </p:sp>
        <p:sp>
          <p:nvSpPr>
            <p:cNvPr id="9238" name="Line 14"/>
            <p:cNvSpPr>
              <a:spLocks noChangeShapeType="1"/>
            </p:cNvSpPr>
            <p:nvPr/>
          </p:nvSpPr>
          <p:spPr bwMode="auto">
            <a:xfrm flipV="1">
              <a:off x="4428" y="1944"/>
              <a:ext cx="364" cy="55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Text Box 15"/>
            <p:cNvSpPr txBox="1">
              <a:spLocks noChangeArrowheads="1"/>
            </p:cNvSpPr>
            <p:nvPr/>
          </p:nvSpPr>
          <p:spPr bwMode="auto">
            <a:xfrm>
              <a:off x="4744" y="1788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65</a:t>
              </a:r>
              <a:r>
                <a:rPr lang="en-US">
                  <a:solidFill>
                    <a:srgbClr val="FF0000"/>
                  </a:solidFill>
                  <a:ea typeface="ＭＳ Ｐゴシック" pitchFamily="-1" charset="-128"/>
                  <a:cs typeface="ＭＳ Ｐゴシック" pitchFamily="-1" charset="-128"/>
                </a:rPr>
                <a:t>°</a:t>
              </a:r>
            </a:p>
          </p:txBody>
        </p:sp>
      </p:grpSp>
      <p:pic>
        <p:nvPicPr>
          <p:cNvPr id="312336" name="Picture 16" descr="InnerGal_F0020-F0308"/>
          <p:cNvPicPr>
            <a:picLocks noChangeAspect="1" noChangeArrowheads="1"/>
          </p:cNvPicPr>
          <p:nvPr/>
        </p:nvPicPr>
        <p:blipFill>
          <a:blip r:embed="rId7"/>
          <a:srcRect l="2766" t="8392" r="2766" b="1678"/>
          <a:stretch>
            <a:fillRect/>
          </a:stretch>
        </p:blipFill>
        <p:spPr bwMode="auto">
          <a:xfrm>
            <a:off x="196850" y="3690938"/>
            <a:ext cx="6221413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337" name="AutoShape 17"/>
          <p:cNvSpPr>
            <a:spLocks noChangeArrowheads="1"/>
          </p:cNvSpPr>
          <p:nvPr/>
        </p:nvSpPr>
        <p:spPr bwMode="auto">
          <a:xfrm>
            <a:off x="2281238" y="2433638"/>
            <a:ext cx="1244600" cy="414337"/>
          </a:xfrm>
          <a:prstGeom prst="roundRect">
            <a:avLst>
              <a:gd name="adj" fmla="val 34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12338" name="Line 18"/>
          <p:cNvSpPr>
            <a:spLocks noChangeShapeType="1"/>
          </p:cNvSpPr>
          <p:nvPr/>
        </p:nvSpPr>
        <p:spPr bwMode="auto">
          <a:xfrm flipH="1">
            <a:off x="654050" y="2433638"/>
            <a:ext cx="1627188" cy="13081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339" name="Line 19"/>
          <p:cNvSpPr>
            <a:spLocks noChangeShapeType="1"/>
          </p:cNvSpPr>
          <p:nvPr/>
        </p:nvSpPr>
        <p:spPr bwMode="auto">
          <a:xfrm>
            <a:off x="3525838" y="2433638"/>
            <a:ext cx="2433637" cy="129698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340" name="Line 20"/>
          <p:cNvSpPr>
            <a:spLocks noChangeShapeType="1"/>
          </p:cNvSpPr>
          <p:nvPr/>
        </p:nvSpPr>
        <p:spPr bwMode="auto">
          <a:xfrm flipH="1">
            <a:off x="690563" y="2836863"/>
            <a:ext cx="1592262" cy="304482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341" name="Line 21"/>
          <p:cNvSpPr>
            <a:spLocks noChangeShapeType="1"/>
          </p:cNvSpPr>
          <p:nvPr/>
        </p:nvSpPr>
        <p:spPr bwMode="auto">
          <a:xfrm>
            <a:off x="3525838" y="2847975"/>
            <a:ext cx="2444750" cy="30749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1" name="Text Box 22"/>
          <p:cNvSpPr txBox="1">
            <a:spLocks noChangeArrowheads="1"/>
          </p:cNvSpPr>
          <p:nvPr/>
        </p:nvSpPr>
        <p:spPr bwMode="auto">
          <a:xfrm>
            <a:off x="212725" y="6237288"/>
            <a:ext cx="14684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milagro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37" grpId="0" animBg="1"/>
      <p:bldP spid="312338" grpId="0" animBg="1"/>
      <p:bldP spid="312339" grpId="0" animBg="1"/>
      <p:bldP spid="312340" grpId="0" animBg="1"/>
      <p:bldP spid="3123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0242" r:id="rId4" imgW="12215873" imgH="9168254" progId="">
              <p:embed/>
            </p:oleObj>
          </a:graphicData>
        </a:graphic>
      </p:graphicFrame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5715000" y="2133600"/>
            <a:ext cx="1262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</a:t>
            </a:r>
            <a:r>
              <a:rPr lang="es-ES" sz="3600">
                <a:solidFill>
                  <a:srgbClr val="333399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  </a:t>
            </a:r>
            <a:r>
              <a:rPr lang="es-ES" sz="36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6858000" y="2133600"/>
            <a:ext cx="124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    m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7010400" y="4419600"/>
            <a:ext cx="61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6019800" y="1219200"/>
            <a:ext cx="606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7162800" y="1143000"/>
            <a:ext cx="53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</a:t>
            </a:r>
            <a:endParaRPr lang="en-GB" sz="3600" baseline="30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49" name="Line 8"/>
          <p:cNvSpPr>
            <a:spLocks noChangeShapeType="1"/>
          </p:cNvSpPr>
          <p:nvPr/>
        </p:nvSpPr>
        <p:spPr bwMode="auto">
          <a:xfrm flipH="1">
            <a:off x="7086600" y="17526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0" name="Line 9"/>
          <p:cNvSpPr>
            <a:spLocks noChangeShapeType="1"/>
          </p:cNvSpPr>
          <p:nvPr/>
        </p:nvSpPr>
        <p:spPr bwMode="auto">
          <a:xfrm rot="18733452" flipH="1">
            <a:off x="7505700" y="17907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1" name="Line 10"/>
          <p:cNvSpPr>
            <a:spLocks noChangeShapeType="1"/>
          </p:cNvSpPr>
          <p:nvPr/>
        </p:nvSpPr>
        <p:spPr bwMode="auto">
          <a:xfrm rot="18733452" flipH="1">
            <a:off x="6438900" y="18669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2" name="Line 11"/>
          <p:cNvSpPr>
            <a:spLocks noChangeShapeType="1"/>
          </p:cNvSpPr>
          <p:nvPr/>
        </p:nvSpPr>
        <p:spPr bwMode="auto">
          <a:xfrm>
            <a:off x="6629400" y="2743200"/>
            <a:ext cx="533400" cy="182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3" name="Line 12"/>
          <p:cNvSpPr>
            <a:spLocks noChangeShapeType="1"/>
          </p:cNvSpPr>
          <p:nvPr/>
        </p:nvSpPr>
        <p:spPr bwMode="auto">
          <a:xfrm flipH="1">
            <a:off x="6629400" y="5029200"/>
            <a:ext cx="3048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4" name="Line 13"/>
          <p:cNvSpPr>
            <a:spLocks noChangeShapeType="1"/>
          </p:cNvSpPr>
          <p:nvPr/>
        </p:nvSpPr>
        <p:spPr bwMode="auto">
          <a:xfrm rot="18733452" flipH="1">
            <a:off x="7585869" y="4909344"/>
            <a:ext cx="87312" cy="5016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5" name="Line 14"/>
          <p:cNvSpPr>
            <a:spLocks noChangeShapeType="1"/>
          </p:cNvSpPr>
          <p:nvPr/>
        </p:nvSpPr>
        <p:spPr bwMode="auto">
          <a:xfrm>
            <a:off x="7239000" y="5029200"/>
            <a:ext cx="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6" name="Rectangle 15"/>
          <p:cNvSpPr>
            <a:spLocks noChangeArrowheads="1"/>
          </p:cNvSpPr>
          <p:nvPr/>
        </p:nvSpPr>
        <p:spPr bwMode="auto">
          <a:xfrm>
            <a:off x="6172200" y="5257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57" name="Rectangle 16"/>
          <p:cNvSpPr>
            <a:spLocks noChangeArrowheads="1"/>
          </p:cNvSpPr>
          <p:nvPr/>
        </p:nvSpPr>
        <p:spPr bwMode="auto">
          <a:xfrm>
            <a:off x="7010400" y="5226050"/>
            <a:ext cx="592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ea typeface="ＭＳ Ｐゴシック" pitchFamily="-1" charset="-128"/>
                <a:cs typeface="ＭＳ Ｐゴシック" pitchFamily="-1" charset="-128"/>
              </a:rPr>
              <a:t>e</a:t>
            </a:r>
            <a:endParaRPr lang="en-GB" sz="3600" baseline="-25000">
              <a:solidFill>
                <a:srgbClr val="FFFF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58" name="Rectangle 17"/>
          <p:cNvSpPr>
            <a:spLocks noChangeArrowheads="1"/>
          </p:cNvSpPr>
          <p:nvPr/>
        </p:nvSpPr>
        <p:spPr bwMode="auto">
          <a:xfrm>
            <a:off x="4191000" y="2971800"/>
            <a:ext cx="116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    </a:t>
            </a:r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59" name="Rectangle 18"/>
          <p:cNvSpPr>
            <a:spLocks noChangeArrowheads="1"/>
          </p:cNvSpPr>
          <p:nvPr/>
        </p:nvSpPr>
        <p:spPr bwMode="auto">
          <a:xfrm>
            <a:off x="3886200" y="3733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60" name="Line 19"/>
          <p:cNvSpPr>
            <a:spLocks noChangeShapeType="1"/>
          </p:cNvSpPr>
          <p:nvPr/>
        </p:nvSpPr>
        <p:spPr bwMode="auto">
          <a:xfrm flipH="1">
            <a:off x="4191000" y="3505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61" name="Rectangle 20"/>
          <p:cNvSpPr>
            <a:spLocks noChangeArrowheads="1"/>
          </p:cNvSpPr>
          <p:nvPr/>
        </p:nvSpPr>
        <p:spPr bwMode="auto">
          <a:xfrm>
            <a:off x="45720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g</a:t>
            </a:r>
            <a:endParaRPr lang="en-GB" sz="3600">
              <a:solidFill>
                <a:srgbClr val="FFFF00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62" name="Rectangle 21"/>
          <p:cNvSpPr>
            <a:spLocks noChangeArrowheads="1"/>
          </p:cNvSpPr>
          <p:nvPr/>
        </p:nvSpPr>
        <p:spPr bwMode="auto">
          <a:xfrm>
            <a:off x="4800600" y="1219200"/>
            <a:ext cx="587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0</a:t>
            </a:r>
            <a:endParaRPr lang="en-GB" sz="3600" baseline="30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63" name="Rectangle 22"/>
          <p:cNvSpPr>
            <a:spLocks noChangeArrowheads="1"/>
          </p:cNvSpPr>
          <p:nvPr/>
        </p:nvSpPr>
        <p:spPr bwMode="auto">
          <a:xfrm>
            <a:off x="51054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g</a:t>
            </a:r>
            <a:endParaRPr lang="en-GB" sz="3600">
              <a:solidFill>
                <a:srgbClr val="FFFF00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64" name="Rectangle 23"/>
          <p:cNvSpPr>
            <a:spLocks noChangeArrowheads="1"/>
          </p:cNvSpPr>
          <p:nvPr/>
        </p:nvSpPr>
        <p:spPr bwMode="auto">
          <a:xfrm>
            <a:off x="4419600" y="37338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66FF66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g</a:t>
            </a:r>
            <a:endParaRPr lang="en-GB" sz="3600">
              <a:solidFill>
                <a:srgbClr val="66FF66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65" name="Line 24"/>
          <p:cNvSpPr>
            <a:spLocks noChangeShapeType="1"/>
          </p:cNvSpPr>
          <p:nvPr/>
        </p:nvSpPr>
        <p:spPr bwMode="auto">
          <a:xfrm rot="18733452" flipH="1">
            <a:off x="4838700" y="2705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66" name="Line 25"/>
          <p:cNvSpPr>
            <a:spLocks noChangeShapeType="1"/>
          </p:cNvSpPr>
          <p:nvPr/>
        </p:nvSpPr>
        <p:spPr bwMode="auto">
          <a:xfrm flipH="1">
            <a:off x="4495800" y="2743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67" name="Line 26"/>
          <p:cNvSpPr>
            <a:spLocks noChangeShapeType="1"/>
          </p:cNvSpPr>
          <p:nvPr/>
        </p:nvSpPr>
        <p:spPr bwMode="auto">
          <a:xfrm rot="18733452" flipH="1">
            <a:off x="4457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68" name="Line 27"/>
          <p:cNvSpPr>
            <a:spLocks noChangeShapeType="1"/>
          </p:cNvSpPr>
          <p:nvPr/>
        </p:nvSpPr>
        <p:spPr bwMode="auto">
          <a:xfrm rot="18733452" flipH="1">
            <a:off x="5219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69" name="Rectangle 28"/>
          <p:cNvSpPr>
            <a:spLocks noChangeArrowheads="1"/>
          </p:cNvSpPr>
          <p:nvPr/>
        </p:nvSpPr>
        <p:spPr bwMode="auto">
          <a:xfrm>
            <a:off x="5181600" y="373380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70" name="Line 29"/>
          <p:cNvSpPr>
            <a:spLocks noChangeShapeType="1"/>
          </p:cNvSpPr>
          <p:nvPr/>
        </p:nvSpPr>
        <p:spPr bwMode="auto">
          <a:xfrm flipH="1">
            <a:off x="4800600" y="19050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1" name="Line 30"/>
          <p:cNvSpPr>
            <a:spLocks noChangeShapeType="1"/>
          </p:cNvSpPr>
          <p:nvPr/>
        </p:nvSpPr>
        <p:spPr bwMode="auto">
          <a:xfrm rot="18733452" flipH="1">
            <a:off x="5067300" y="1943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2" name="Line 31"/>
          <p:cNvSpPr>
            <a:spLocks noChangeShapeType="1"/>
          </p:cNvSpPr>
          <p:nvPr/>
        </p:nvSpPr>
        <p:spPr bwMode="auto">
          <a:xfrm flipH="1">
            <a:off x="5943600" y="18288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3" name="Rectangle 32"/>
          <p:cNvSpPr>
            <a:spLocks noChangeArrowheads="1"/>
          </p:cNvSpPr>
          <p:nvPr/>
        </p:nvSpPr>
        <p:spPr bwMode="auto">
          <a:xfrm>
            <a:off x="3505200" y="45720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74" name="Rectangle 33"/>
          <p:cNvSpPr>
            <a:spLocks noChangeArrowheads="1"/>
          </p:cNvSpPr>
          <p:nvPr/>
        </p:nvSpPr>
        <p:spPr bwMode="auto">
          <a:xfrm>
            <a:off x="4114800" y="45720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66FF66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g</a:t>
            </a:r>
            <a:endParaRPr lang="en-GB" sz="3600">
              <a:solidFill>
                <a:srgbClr val="66FF66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75" name="Line 34"/>
          <p:cNvSpPr>
            <a:spLocks noChangeShapeType="1"/>
          </p:cNvSpPr>
          <p:nvPr/>
        </p:nvSpPr>
        <p:spPr bwMode="auto">
          <a:xfrm flipH="1">
            <a:off x="3810000" y="43434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6" name="Line 35"/>
          <p:cNvSpPr>
            <a:spLocks noChangeShapeType="1"/>
          </p:cNvSpPr>
          <p:nvPr/>
        </p:nvSpPr>
        <p:spPr bwMode="auto">
          <a:xfrm rot="18733452" flipH="1">
            <a:off x="4152900" y="4305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7" name="Line 36"/>
          <p:cNvSpPr>
            <a:spLocks noChangeShapeType="1"/>
          </p:cNvSpPr>
          <p:nvPr/>
        </p:nvSpPr>
        <p:spPr bwMode="auto">
          <a:xfrm>
            <a:off x="7848600" y="2743200"/>
            <a:ext cx="1219200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8" name="Rectangle 37"/>
          <p:cNvSpPr>
            <a:spLocks noChangeArrowheads="1"/>
          </p:cNvSpPr>
          <p:nvPr/>
        </p:nvSpPr>
        <p:spPr bwMode="auto">
          <a:xfrm>
            <a:off x="7731125" y="5257800"/>
            <a:ext cx="598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</a:t>
            </a:r>
            <a:endParaRPr lang="en-GB" sz="3600" baseline="-25000">
              <a:solidFill>
                <a:srgbClr val="FFFF00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38630" name="Text Box 38"/>
          <p:cNvSpPr txBox="1">
            <a:spLocks noChangeArrowheads="1"/>
          </p:cNvSpPr>
          <p:nvPr/>
        </p:nvSpPr>
        <p:spPr bwMode="auto">
          <a:xfrm>
            <a:off x="228600" y="1195388"/>
            <a:ext cx="3254375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neutral pions   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are observed as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gamma rays</a:t>
            </a:r>
          </a:p>
          <a:p>
            <a:pPr eaLnBrk="0" hangingPunct="0">
              <a:spcBef>
                <a:spcPct val="50000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charged pions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are observed as 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neutrinos</a:t>
            </a:r>
          </a:p>
          <a:p>
            <a:pPr eaLnBrk="0" hangingPunct="0">
              <a:spcBef>
                <a:spcPct val="50000"/>
              </a:spcBef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Symbol" pitchFamily="-1" charset="2"/>
              <a:ea typeface="ＭＳ Ｐゴシック" pitchFamily="-1" charset="-128"/>
              <a:cs typeface="ＭＳ Ｐゴシック" pitchFamily="-1" charset="-128"/>
            </a:endParaRPr>
          </a:p>
          <a:p>
            <a:pPr eaLnBrk="0" hangingPunct="0">
              <a:spcBef>
                <a:spcPct val="50000"/>
              </a:spcBef>
            </a:pPr>
            <a:endParaRPr lang="en-US" sz="4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eaLnBrk="0" hangingPunct="0">
              <a:spcBef>
                <a:spcPct val="50000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80" name="Rectangle 39"/>
          <p:cNvSpPr>
            <a:spLocks noChangeArrowheads="1"/>
          </p:cNvSpPr>
          <p:nvPr/>
        </p:nvSpPr>
        <p:spPr bwMode="auto">
          <a:xfrm>
            <a:off x="4114800" y="1219200"/>
            <a:ext cx="4343400" cy="1600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81" name="Oval 41"/>
          <p:cNvSpPr>
            <a:spLocks noChangeArrowheads="1"/>
          </p:cNvSpPr>
          <p:nvPr/>
        </p:nvSpPr>
        <p:spPr bwMode="auto">
          <a:xfrm>
            <a:off x="57150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82" name="Oval 42"/>
          <p:cNvSpPr>
            <a:spLocks noChangeArrowheads="1"/>
          </p:cNvSpPr>
          <p:nvPr/>
        </p:nvSpPr>
        <p:spPr bwMode="auto">
          <a:xfrm>
            <a:off x="7772400" y="53340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83" name="Oval 43"/>
          <p:cNvSpPr>
            <a:spLocks noChangeArrowheads="1"/>
          </p:cNvSpPr>
          <p:nvPr/>
        </p:nvSpPr>
        <p:spPr bwMode="auto">
          <a:xfrm>
            <a:off x="44196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284" name="Oval 44"/>
          <p:cNvSpPr>
            <a:spLocks noChangeArrowheads="1"/>
          </p:cNvSpPr>
          <p:nvPr/>
        </p:nvSpPr>
        <p:spPr bwMode="auto">
          <a:xfrm>
            <a:off x="50292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600200" y="5562600"/>
          <a:ext cx="3249613" cy="835025"/>
        </p:xfrm>
        <a:graphic>
          <a:graphicData uri="http://schemas.openxmlformats.org/presentationml/2006/ole">
            <p:oleObj spid="_x0000_s10243" name="Equation" r:id="rId5" imgW="939392" imgH="241195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1266" r:id="rId4" imgW="12215873" imgH="9168254" progId="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6248400" cy="1143000"/>
        </p:xfrm>
        <a:graphic>
          <a:graphicData uri="http://schemas.openxmlformats.org/presentationml/2006/ole">
            <p:oleObj spid="_x0000_s11267" r:id="rId5" imgW="12215873" imgH="2234921" progId="">
              <p:embed/>
            </p:oleObj>
          </a:graphicData>
        </a:graphic>
      </p:graphicFrame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-2133600" y="228600"/>
            <a:ext cx="975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Cygnus region : Milagro</a:t>
            </a:r>
            <a:r>
              <a:rPr lang="en-US" sz="4000">
                <a:solidFill>
                  <a:srgbClr val="FFFFF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6248400" y="457200"/>
            <a:ext cx="2895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endParaRPr lang="en-US" sz="2800">
              <a:solidFill>
                <a:srgbClr val="FFFFFF"/>
              </a:solidFill>
              <a:latin typeface="Impact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endParaRPr lang="en-US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translation of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TeV gamma rays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into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TeV neutrinos 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-1" charset="2"/>
              <a:buNone/>
            </a:pPr>
            <a:endParaRPr lang="en-US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60325" y="1022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endParaRPr lang="en-US">
              <a:solidFill>
                <a:srgbClr val="000000"/>
              </a:solidFill>
              <a:latin typeface="Tahoma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grpSp>
        <p:nvGrpSpPr>
          <p:cNvPr id="11272" name="Group 6"/>
          <p:cNvGrpSpPr>
            <a:grpSpLocks/>
          </p:cNvGrpSpPr>
          <p:nvPr/>
        </p:nvGrpSpPr>
        <p:grpSpPr bwMode="auto">
          <a:xfrm>
            <a:off x="2103438" y="3230563"/>
            <a:ext cx="285750" cy="228600"/>
            <a:chOff x="3607" y="3214"/>
            <a:chExt cx="207" cy="186"/>
          </a:xfrm>
        </p:grpSpPr>
        <p:sp>
          <p:nvSpPr>
            <p:cNvPr id="11278" name="Line 7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8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273" name="Group 9"/>
          <p:cNvGrpSpPr>
            <a:grpSpLocks/>
          </p:cNvGrpSpPr>
          <p:nvPr/>
        </p:nvGrpSpPr>
        <p:grpSpPr bwMode="auto">
          <a:xfrm>
            <a:off x="2300288" y="3382963"/>
            <a:ext cx="174625" cy="174625"/>
            <a:chOff x="3607" y="3214"/>
            <a:chExt cx="207" cy="186"/>
          </a:xfrm>
        </p:grpSpPr>
        <p:sp>
          <p:nvSpPr>
            <p:cNvPr id="11276" name="Line 10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11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274" name="Picture 12" descr="Cygnus Morpholog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219200"/>
            <a:ext cx="6248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Rectangle 13"/>
          <p:cNvSpPr>
            <a:spLocks noChangeArrowheads="1"/>
          </p:cNvSpPr>
          <p:nvPr/>
        </p:nvSpPr>
        <p:spPr bwMode="auto">
          <a:xfrm>
            <a:off x="561975" y="5943600"/>
            <a:ext cx="8056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3 ± 1 </a:t>
            </a:r>
            <a:r>
              <a:rPr lang="en-US" sz="44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 </a:t>
            </a:r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per year</a:t>
            </a:r>
            <a:r>
              <a:rPr lang="en-US" sz="4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36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 IceCube per source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2290" r:id="rId3" imgW="12215873" imgH="9168254" progId="">
              <p:embed/>
            </p:oleObj>
          </a:graphicData>
        </a:graphic>
      </p:graphicFrame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9372600" cy="1066800"/>
          </a:xfrm>
        </p:spPr>
        <p:txBody>
          <a:bodyPr/>
          <a:lstStyle/>
          <a:p>
            <a:pPr algn="l" eaLnBrk="1" hangingPunct="1"/>
            <a:r>
              <a:rPr lang="en-US" sz="32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5</a:t>
            </a:r>
            <a:r>
              <a:rPr lang="en-US" sz="3200">
                <a:solidFill>
                  <a:schemeClr val="bg1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s</a:t>
            </a:r>
            <a:r>
              <a:rPr lang="en-US" sz="32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 in 5 years of IceCube …</a:t>
            </a:r>
            <a:br>
              <a:rPr lang="en-US" sz="32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2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IceCube image of our Galaxy &gt; 10 TeV</a:t>
            </a: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288" y="2044700"/>
            <a:ext cx="8609012" cy="427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6596" name="Oval 4"/>
          <p:cNvSpPr>
            <a:spLocks noChangeArrowheads="1"/>
          </p:cNvSpPr>
          <p:nvPr/>
        </p:nvSpPr>
        <p:spPr bwMode="auto">
          <a:xfrm>
            <a:off x="1981200" y="3962400"/>
            <a:ext cx="1905000" cy="4572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66597" name="Oval 5"/>
          <p:cNvSpPr>
            <a:spLocks noChangeArrowheads="1"/>
          </p:cNvSpPr>
          <p:nvPr/>
        </p:nvSpPr>
        <p:spPr bwMode="auto">
          <a:xfrm>
            <a:off x="7620000" y="3733800"/>
            <a:ext cx="762000" cy="685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6" grpId="0" animBg="1"/>
      <p:bldP spid="36659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9525"/>
          <a:ext cx="9144000" cy="6862763"/>
        </p:xfrm>
        <a:graphic>
          <a:graphicData uri="http://schemas.openxmlformats.org/presentationml/2006/ole">
            <p:oleObj spid="_x0000_s13314" r:id="rId4" imgW="12215873" imgH="9168254" progId="">
              <p:embed/>
            </p:oleObj>
          </a:graphicData>
        </a:graphic>
      </p:graphicFrame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69040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cassiopeia A supernova remnant in X-rays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4338" r:id="rId3" imgW="12215873" imgH="9168254" progId="">
              <p:embed/>
            </p:oleObj>
          </a:graphicData>
        </a:graphic>
      </p:graphicFrame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09550" y="2133600"/>
            <a:ext cx="9067800" cy="914400"/>
          </a:xfrm>
        </p:spPr>
        <p:txBody>
          <a:bodyPr/>
          <a:lstStyle/>
          <a:p>
            <a:pPr algn="l" eaLnBrk="1" hangingPunct="1"/>
            <a: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and if the star collapses to a black hole …</a:t>
            </a:r>
            <a:b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 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happens in seconds not thousands of years</a:t>
            </a:r>
            <a:b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 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beamed along the spin axis of the black hole</a:t>
            </a:r>
            <a:b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	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 </a:t>
            </a:r>
            <a:r>
              <a:rPr lang="en-US" sz="28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simulation not image</a:t>
            </a:r>
            <a: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endParaRPr lang="en-US" sz="3600">
              <a:solidFill>
                <a:schemeClr val="bg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5075" name="Text Box 3"/>
          <p:cNvSpPr txBox="1">
            <a:spLocks noChangeArrowheads="1"/>
          </p:cNvSpPr>
          <p:nvPr/>
        </p:nvSpPr>
        <p:spPr bwMode="auto">
          <a:xfrm>
            <a:off x="38100" y="82550"/>
            <a:ext cx="33242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collapse of massive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star produces a</a:t>
            </a:r>
          </a:p>
          <a:p>
            <a:pPr algn="ctr"/>
            <a:endParaRPr lang="en-US" sz="3200" b="1">
              <a:solidFill>
                <a:srgbClr val="FFFFFF"/>
              </a:solidFill>
              <a:latin typeface="Lucida Grande" pitchFamily="-1" charset="0"/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gamma ray</a:t>
            </a:r>
          </a:p>
          <a:p>
            <a:pPr algn="ctr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burst</a:t>
            </a:r>
          </a:p>
        </p:txBody>
      </p:sp>
      <p:sp>
        <p:nvSpPr>
          <p:cNvPr id="515076" name="Rectangle 4"/>
          <p:cNvSpPr>
            <a:spLocks noChangeArrowheads="1"/>
          </p:cNvSpPr>
          <p:nvPr/>
        </p:nvSpPr>
        <p:spPr bwMode="auto">
          <a:xfrm>
            <a:off x="5410200" y="3121025"/>
            <a:ext cx="464820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neutrinos are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produced in the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interactions of 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fireball protons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(cosmic rays)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with synchrotron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photons</a:t>
            </a:r>
            <a:endParaRPr lang="en-US" sz="4000" b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>
              <a:spcBef>
                <a:spcPct val="50000"/>
              </a:spcBef>
            </a:pPr>
            <a:endParaRPr lang="en-US" sz="4000" b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15077" name="Line 5"/>
          <p:cNvSpPr>
            <a:spLocks noChangeShapeType="1"/>
          </p:cNvSpPr>
          <p:nvPr/>
        </p:nvSpPr>
        <p:spPr bwMode="auto">
          <a:xfrm flipV="1">
            <a:off x="2438400" y="1676400"/>
            <a:ext cx="9906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078" name="Line 6"/>
          <p:cNvSpPr>
            <a:spLocks noChangeShapeType="1"/>
          </p:cNvSpPr>
          <p:nvPr/>
        </p:nvSpPr>
        <p:spPr bwMode="auto">
          <a:xfrm flipH="1">
            <a:off x="304800" y="3276600"/>
            <a:ext cx="1600200" cy="1752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079" name="Rectangle 7"/>
          <p:cNvSpPr>
            <a:spLocks noChangeArrowheads="1"/>
          </p:cNvSpPr>
          <p:nvPr/>
        </p:nvSpPr>
        <p:spPr bwMode="auto">
          <a:xfrm>
            <a:off x="152400" y="2786063"/>
            <a:ext cx="3246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spinning black hole</a:t>
            </a:r>
          </a:p>
        </p:txBody>
      </p:sp>
      <p:sp>
        <p:nvSpPr>
          <p:cNvPr id="515080" name="Rectangle 8"/>
          <p:cNvSpPr>
            <a:spLocks noChangeArrowheads="1"/>
          </p:cNvSpPr>
          <p:nvPr/>
        </p:nvSpPr>
        <p:spPr bwMode="auto">
          <a:xfrm>
            <a:off x="457200" y="1371600"/>
            <a:ext cx="25146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pSp>
        <p:nvGrpSpPr>
          <p:cNvPr id="515081" name="Group 4"/>
          <p:cNvGrpSpPr>
            <a:grpSpLocks/>
          </p:cNvGrpSpPr>
          <p:nvPr/>
        </p:nvGrpSpPr>
        <p:grpSpPr bwMode="auto">
          <a:xfrm>
            <a:off x="-381000" y="4560888"/>
            <a:ext cx="2808288" cy="2449512"/>
            <a:chOff x="3016" y="799"/>
            <a:chExt cx="1769" cy="1543"/>
          </a:xfrm>
        </p:grpSpPr>
        <p:sp>
          <p:nvSpPr>
            <p:cNvPr id="515082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515083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5362" r:id="rId3" imgW="12215873" imgH="9168254" progId="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184400" y="2743200"/>
          <a:ext cx="4445000" cy="1066800"/>
        </p:xfrm>
        <a:graphic>
          <a:graphicData uri="http://schemas.openxmlformats.org/presentationml/2006/ole">
            <p:oleObj spid="_x0000_s15363" name="Equation" r:id="rId4" imgW="952087" imgH="228501" progId="Equation.3">
              <p:embed/>
            </p:oleObj>
          </a:graphicData>
        </a:graphic>
      </p:graphicFrame>
      <p:cxnSp>
        <p:nvCxnSpPr>
          <p:cNvPr id="15364" name="Straight Arrow Connector 4"/>
          <p:cNvCxnSpPr>
            <a:cxnSpLocks noChangeShapeType="1"/>
          </p:cNvCxnSpPr>
          <p:nvPr/>
        </p:nvCxnSpPr>
        <p:spPr bwMode="auto">
          <a:xfrm>
            <a:off x="4953000" y="3886200"/>
            <a:ext cx="0" cy="9906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</p:spPr>
      </p:cxnSp>
      <p:cxnSp>
        <p:nvCxnSpPr>
          <p:cNvPr id="15365" name="Straight Arrow Connector 6"/>
          <p:cNvCxnSpPr>
            <a:cxnSpLocks noChangeShapeType="1"/>
          </p:cNvCxnSpPr>
          <p:nvPr/>
        </p:nvCxnSpPr>
        <p:spPr bwMode="auto">
          <a:xfrm flipV="1">
            <a:off x="6096000" y="1828800"/>
            <a:ext cx="0" cy="9144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</p:spPr>
      </p:cxnSp>
      <p:sp>
        <p:nvSpPr>
          <p:cNvPr id="15366" name="TextBox 8"/>
          <p:cNvSpPr txBox="1">
            <a:spLocks noChangeArrowheads="1"/>
          </p:cNvSpPr>
          <p:nvPr/>
        </p:nvSpPr>
        <p:spPr bwMode="auto">
          <a:xfrm>
            <a:off x="3992563" y="1228725"/>
            <a:ext cx="3902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decays to PeV neutrino</a:t>
            </a:r>
          </a:p>
        </p:txBody>
      </p:sp>
      <p:sp>
        <p:nvSpPr>
          <p:cNvPr id="15367" name="TextBox 9"/>
          <p:cNvSpPr txBox="1">
            <a:spLocks noChangeArrowheads="1"/>
          </p:cNvSpPr>
          <p:nvPr/>
        </p:nvSpPr>
        <p:spPr bwMode="auto">
          <a:xfrm>
            <a:off x="4541838" y="4886325"/>
            <a:ext cx="3541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decays to cosmic ray</a:t>
            </a:r>
          </a:p>
        </p:txBody>
      </p:sp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455613" y="5791200"/>
            <a:ext cx="81549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GRB: one neutrino per cosmic ray observed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57200" y="0"/>
          <a:ext cx="8077200" cy="6469063"/>
        </p:xfrm>
        <a:graphic>
          <a:graphicData uri="http://schemas.openxmlformats.org/presentationml/2006/ole">
            <p:oleObj spid="_x0000_s16386" name="Document" r:id="rId3" imgW="16461498" imgH="13184440" progId="Word.Document.12">
              <p:link updateAutomatic="1"/>
            </p:oleObj>
          </a:graphicData>
        </a:graphic>
      </p:graphicFrame>
      <p:grpSp>
        <p:nvGrpSpPr>
          <p:cNvPr id="16388" name="Group 4"/>
          <p:cNvGrpSpPr>
            <a:grpSpLocks/>
          </p:cNvGrpSpPr>
          <p:nvPr/>
        </p:nvGrpSpPr>
        <p:grpSpPr bwMode="auto">
          <a:xfrm rot="-6480447">
            <a:off x="2710656" y="794544"/>
            <a:ext cx="2960688" cy="2438400"/>
            <a:chOff x="3016" y="799"/>
            <a:chExt cx="1769" cy="1543"/>
          </a:xfrm>
        </p:grpSpPr>
        <p:sp>
          <p:nvSpPr>
            <p:cNvPr id="16390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16391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sp>
        <p:nvSpPr>
          <p:cNvPr id="16389" name="Title 1"/>
          <p:cNvSpPr>
            <a:spLocks noGrp="1"/>
          </p:cNvSpPr>
          <p:nvPr>
            <p:ph type="title" idx="4294967295"/>
          </p:nvPr>
        </p:nvSpPr>
        <p:spPr>
          <a:xfrm>
            <a:off x="6400800" y="53340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32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  <a:t>active galaxy</a:t>
            </a:r>
            <a:br>
              <a:rPr lang="en-US" sz="32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</a:br>
            <a:r>
              <a:rPr lang="en-US" sz="32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  <a:t/>
            </a:r>
            <a:br>
              <a:rPr lang="en-US" sz="32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</a:br>
            <a:r>
              <a:rPr lang="en-US" sz="24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  <a:t>particle flows near</a:t>
            </a:r>
            <a:br>
              <a:rPr lang="en-US" sz="24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</a:br>
            <a:r>
              <a:rPr lang="en-US" sz="24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  <a:t>supermassive</a:t>
            </a:r>
            <a:br>
              <a:rPr lang="en-US" sz="24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</a:br>
            <a:r>
              <a:rPr lang="en-US" sz="2400">
                <a:solidFill>
                  <a:schemeClr val="bg1"/>
                </a:solidFill>
                <a:latin typeface="Arial" pitchFamily="-1" charset="0"/>
                <a:cs typeface="ＭＳ Ｐゴシック" pitchFamily="-1" charset="-128"/>
              </a:rPr>
              <a:t>black hole</a:t>
            </a:r>
            <a:r>
              <a:rPr lang="en-US" sz="4000">
                <a:latin typeface="Arial" pitchFamily="-1" charset="0"/>
                <a:cs typeface="ＭＳ Ｐゴシック" pitchFamily="-1" charset="-128"/>
              </a:rPr>
              <a:t/>
            </a:r>
            <a:br>
              <a:rPr lang="en-US" sz="4000">
                <a:latin typeface="Arial" pitchFamily="-1" charset="0"/>
                <a:cs typeface="ＭＳ Ｐゴシック" pitchFamily="-1" charset="-128"/>
              </a:rPr>
            </a:br>
            <a:endParaRPr lang="en-US" sz="4000">
              <a:latin typeface="Arial" pitchFamily="-1" charset="0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7410" r:id="rId4" imgW="12215873" imgH="9168254" progId="">
              <p:embed/>
            </p:oleObj>
          </a:graphicData>
        </a:graphic>
      </p:graphicFrame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-3382963" y="1219200"/>
            <a:ext cx="8488363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sz="2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Galactic: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supernova 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remnants?</a:t>
            </a:r>
          </a:p>
          <a:p>
            <a:pPr algn="ctr"/>
            <a:endParaRPr lang="en-US" sz="2400" i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-1371600" y="4473575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extragalactic: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gamma ray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bursts?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active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galaxies?</a:t>
            </a:r>
          </a:p>
          <a:p>
            <a:pPr algn="ctr"/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17413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790575"/>
            <a:ext cx="6467475" cy="58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Line 12"/>
          <p:cNvSpPr>
            <a:spLocks noChangeShapeType="1"/>
          </p:cNvSpPr>
          <p:nvPr/>
        </p:nvSpPr>
        <p:spPr bwMode="auto">
          <a:xfrm>
            <a:off x="1600200" y="175260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173038" y="76200"/>
            <a:ext cx="86661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sources accommodating the observed energy budget</a:t>
            </a:r>
          </a:p>
        </p:txBody>
      </p:sp>
      <p:sp>
        <p:nvSpPr>
          <p:cNvPr id="17416" name="Line 7"/>
          <p:cNvSpPr>
            <a:spLocks noChangeShapeType="1"/>
          </p:cNvSpPr>
          <p:nvPr/>
        </p:nvSpPr>
        <p:spPr bwMode="auto">
          <a:xfrm>
            <a:off x="2362200" y="1752600"/>
            <a:ext cx="259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7" name="Line 8"/>
          <p:cNvSpPr>
            <a:spLocks noChangeShapeType="1"/>
          </p:cNvSpPr>
          <p:nvPr/>
        </p:nvSpPr>
        <p:spPr bwMode="auto">
          <a:xfrm>
            <a:off x="2362200" y="4724400"/>
            <a:ext cx="510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>
            <a:endCxn id="17417" idx="0"/>
          </p:cNvCxnSpPr>
          <p:nvPr/>
        </p:nvCxnSpPr>
        <p:spPr bwMode="auto">
          <a:xfrm>
            <a:off x="1828800" y="4724400"/>
            <a:ext cx="533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2" descr="AtmosphericFluxesScaledBy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496888"/>
            <a:ext cx="5881688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529388" y="674688"/>
            <a:ext cx="1522412" cy="4552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GRBGZ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6584950" y="5248275"/>
            <a:ext cx="1427163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6570663" y="674688"/>
            <a:ext cx="1427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8012113" y="674688"/>
            <a:ext cx="0" cy="4573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2" name="Freeform 11"/>
          <p:cNvSpPr>
            <a:spLocks/>
          </p:cNvSpPr>
          <p:nvPr/>
        </p:nvSpPr>
        <p:spPr bwMode="auto">
          <a:xfrm>
            <a:off x="4699000" y="4654550"/>
            <a:ext cx="2154238" cy="593725"/>
          </a:xfrm>
          <a:custGeom>
            <a:avLst/>
            <a:gdLst>
              <a:gd name="T0" fmla="*/ 0 w 2756096"/>
              <a:gd name="T1" fmla="*/ 319937 h 729612"/>
              <a:gd name="T2" fmla="*/ 302561 w 2756096"/>
              <a:gd name="T3" fmla="*/ 0 h 729612"/>
              <a:gd name="T4" fmla="*/ 806829 w 2756096"/>
              <a:gd name="T5" fmla="*/ 5925 h 729612"/>
              <a:gd name="T6" fmla="*/ 1028707 w 2756096"/>
              <a:gd name="T7" fmla="*/ 319937 h 729612"/>
              <a:gd name="T8" fmla="*/ 0 60000 65536"/>
              <a:gd name="T9" fmla="*/ 0 60000 65536"/>
              <a:gd name="T10" fmla="*/ 0 60000 65536"/>
              <a:gd name="T11" fmla="*/ 0 60000 65536"/>
              <a:gd name="T12" fmla="*/ 0 w 2756096"/>
              <a:gd name="T13" fmla="*/ 0 h 729612"/>
              <a:gd name="T14" fmla="*/ 2756096 w 2756096"/>
              <a:gd name="T15" fmla="*/ 729612 h 7296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56096" h="729612">
                <a:moveTo>
                  <a:pt x="0" y="729612"/>
                </a:moveTo>
                <a:lnTo>
                  <a:pt x="810617" y="0"/>
                </a:lnTo>
                <a:lnTo>
                  <a:pt x="2161644" y="13511"/>
                </a:lnTo>
                <a:lnTo>
                  <a:pt x="2756096" y="72961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ysDash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104" name="TextBox 12"/>
          <p:cNvSpPr txBox="1">
            <a:spLocks noChangeArrowheads="1"/>
          </p:cNvSpPr>
          <p:nvPr/>
        </p:nvSpPr>
        <p:spPr bwMode="auto">
          <a:xfrm>
            <a:off x="6745288" y="5187950"/>
            <a:ext cx="1270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     8           9</a:t>
            </a:r>
          </a:p>
        </p:txBody>
      </p:sp>
      <p:sp>
        <p:nvSpPr>
          <p:cNvPr id="16" name="Arc 15"/>
          <p:cNvSpPr>
            <a:spLocks/>
          </p:cNvSpPr>
          <p:nvPr/>
        </p:nvSpPr>
        <p:spPr bwMode="auto">
          <a:xfrm rot="-5552504">
            <a:off x="7168357" y="4280693"/>
            <a:ext cx="1289050" cy="1935163"/>
          </a:xfrm>
          <a:custGeom>
            <a:avLst/>
            <a:gdLst>
              <a:gd name="T0" fmla="*/ 647962 w 1289050"/>
              <a:gd name="T1" fmla="*/ 14 h 1935163"/>
              <a:gd name="T2" fmla="*/ 644525 w 1289050"/>
              <a:gd name="T3" fmla="*/ 967582 h 1935163"/>
              <a:gd name="T4" fmla="*/ 1288763 w 1289050"/>
              <a:gd name="T5" fmla="*/ 938698 h 1935163"/>
              <a:gd name="T6" fmla="*/ 11796480 60000 65536"/>
              <a:gd name="T7" fmla="*/ 17694720 60000 65536"/>
              <a:gd name="T8" fmla="*/ 5898240 60000 65536"/>
              <a:gd name="T9" fmla="*/ 647962 w 1289050"/>
              <a:gd name="T10" fmla="*/ 14 h 1935163"/>
              <a:gd name="T11" fmla="*/ 1288763 w 1289050"/>
              <a:gd name="T12" fmla="*/ 938698 h 19351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9050" h="1935163" stroke="0">
                <a:moveTo>
                  <a:pt x="647962" y="14"/>
                </a:moveTo>
                <a:lnTo>
                  <a:pt x="647962" y="13"/>
                </a:lnTo>
                <a:cubicBezTo>
                  <a:pt x="995093" y="2792"/>
                  <a:pt x="1278400" y="417798"/>
                  <a:pt x="1288762" y="938699"/>
                </a:cubicBezTo>
                <a:lnTo>
                  <a:pt x="644525" y="967582"/>
                </a:lnTo>
                <a:lnTo>
                  <a:pt x="647962" y="14"/>
                </a:lnTo>
                <a:close/>
              </a:path>
              <a:path w="1289050" h="1935163" fill="none">
                <a:moveTo>
                  <a:pt x="647962" y="14"/>
                </a:moveTo>
                <a:lnTo>
                  <a:pt x="647962" y="13"/>
                </a:lnTo>
                <a:cubicBezTo>
                  <a:pt x="995093" y="2792"/>
                  <a:pt x="1278400" y="417798"/>
                  <a:pt x="1288762" y="938699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59300" y="4660900"/>
            <a:ext cx="3227388" cy="298450"/>
          </a:xfrm>
          <a:prstGeom prst="rect">
            <a:avLst/>
          </a:prstGeom>
          <a:solidFill>
            <a:schemeClr val="tx1">
              <a:lumMod val="50000"/>
              <a:lumOff val="50000"/>
              <a:alpha val="56000"/>
            </a:schemeClr>
          </a:solidFill>
        </p:spPr>
        <p:txBody>
          <a:bodyPr lIns="82058" tIns="41029" rIns="82058" bIns="41029">
            <a:sp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black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16107" name="TextBox 20"/>
          <p:cNvSpPr txBox="1">
            <a:spLocks noChangeArrowheads="1"/>
          </p:cNvSpPr>
          <p:nvPr/>
        </p:nvSpPr>
        <p:spPr bwMode="auto">
          <a:xfrm>
            <a:off x="5595938" y="3810000"/>
            <a:ext cx="582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GRB</a:t>
            </a:r>
          </a:p>
        </p:txBody>
      </p:sp>
      <p:sp>
        <p:nvSpPr>
          <p:cNvPr id="23" name="Down Arrow 22"/>
          <p:cNvSpPr>
            <a:spLocks noChangeArrowheads="1"/>
          </p:cNvSpPr>
          <p:nvPr/>
        </p:nvSpPr>
        <p:spPr bwMode="auto">
          <a:xfrm>
            <a:off x="5749925" y="4179888"/>
            <a:ext cx="288925" cy="427037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16109" name="Rectangle 23"/>
          <p:cNvSpPr>
            <a:spLocks noChangeArrowheads="1"/>
          </p:cNvSpPr>
          <p:nvPr/>
        </p:nvSpPr>
        <p:spPr bwMode="auto">
          <a:xfrm>
            <a:off x="6959600" y="3802063"/>
            <a:ext cx="558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GZK</a:t>
            </a:r>
          </a:p>
        </p:txBody>
      </p:sp>
      <p:sp>
        <p:nvSpPr>
          <p:cNvPr id="25" name="Down Arrow 24"/>
          <p:cNvSpPr>
            <a:spLocks noChangeArrowheads="1"/>
          </p:cNvSpPr>
          <p:nvPr/>
        </p:nvSpPr>
        <p:spPr bwMode="auto">
          <a:xfrm>
            <a:off x="7073900" y="4192588"/>
            <a:ext cx="288925" cy="427037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27" name="Right Arrow 26"/>
          <p:cNvSpPr>
            <a:spLocks noChangeArrowheads="1"/>
          </p:cNvSpPr>
          <p:nvPr/>
        </p:nvSpPr>
        <p:spPr bwMode="auto">
          <a:xfrm>
            <a:off x="4005263" y="4660900"/>
            <a:ext cx="554037" cy="298450"/>
          </a:xfrm>
          <a:prstGeom prst="right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16112" name="TextBox 27"/>
          <p:cNvSpPr txBox="1">
            <a:spLocks noChangeArrowheads="1"/>
          </p:cNvSpPr>
          <p:nvPr/>
        </p:nvSpPr>
        <p:spPr bwMode="auto">
          <a:xfrm>
            <a:off x="1751013" y="4659313"/>
            <a:ext cx="22875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Galactic supernovae</a:t>
            </a:r>
          </a:p>
        </p:txBody>
      </p:sp>
      <p:sp>
        <p:nvSpPr>
          <p:cNvPr id="516113" name="TextBox 1"/>
          <p:cNvSpPr txBox="1">
            <a:spLocks noChangeArrowheads="1"/>
          </p:cNvSpPr>
          <p:nvPr/>
        </p:nvSpPr>
        <p:spPr bwMode="auto">
          <a:xfrm>
            <a:off x="79375" y="4541838"/>
            <a:ext cx="11731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100</a:t>
            </a:r>
          </a:p>
          <a:p>
            <a:pPr algn="ctr"/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</a:t>
            </a: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events</a:t>
            </a: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per km</a:t>
            </a:r>
            <a:r>
              <a:rPr lang="en-US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2</a:t>
            </a:r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yr</a:t>
            </a:r>
            <a:endParaRPr lang="en-US" baseline="300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914400" y="4724400"/>
            <a:ext cx="228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>
            <a:off x="914400" y="5257800"/>
            <a:ext cx="228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12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8853488" cy="53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7123" name="TextBox 6"/>
          <p:cNvSpPr txBox="1">
            <a:spLocks noChangeArrowheads="1"/>
          </p:cNvSpPr>
          <p:nvPr/>
        </p:nvSpPr>
        <p:spPr bwMode="auto">
          <a:xfrm>
            <a:off x="1981200" y="5791200"/>
            <a:ext cx="1371600" cy="3698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b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819400" y="5791200"/>
            <a:ext cx="12192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b="1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 flipV="1">
            <a:off x="4114800" y="5105400"/>
            <a:ext cx="1371600" cy="457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517126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831850"/>
            <a:ext cx="8839200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34950" y="214313"/>
            <a:ext cx="5715000" cy="4619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neutrinos in coincidence with GRB alerts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146" name="Picture 1" descr="Macintosh HD:Users:halzen:Desktop:ic59ev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8147" name="TextBox 2"/>
          <p:cNvSpPr txBox="1">
            <a:spLocks noChangeArrowheads="1"/>
          </p:cNvSpPr>
          <p:nvPr/>
        </p:nvSpPr>
        <p:spPr bwMode="auto">
          <a:xfrm>
            <a:off x="5181600" y="5429250"/>
            <a:ext cx="36433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aligned with SWIFT GRB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angular accuracy 0.2 deg</a:t>
            </a:r>
          </a:p>
          <a:p>
            <a:pPr algn="ctr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energy 109 TeV  but….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7263" y="2089150"/>
            <a:ext cx="7043737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917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288" y="55563"/>
            <a:ext cx="8867775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9172" name="TextBox 4"/>
          <p:cNvSpPr txBox="1">
            <a:spLocks noChangeArrowheads="1"/>
          </p:cNvSpPr>
          <p:nvPr/>
        </p:nvSpPr>
        <p:spPr bwMode="auto">
          <a:xfrm>
            <a:off x="1600200" y="0"/>
            <a:ext cx="5715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GRB on probation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IceCube</a:t>
            </a:r>
            <a:r>
              <a:rPr lang="en-US" sz="2000" dirty="0" smtClean="0">
                <a:solidFill>
                  <a:srgbClr val="FFFFFF"/>
                </a:solidFill>
              </a:rPr>
              <a:t>: 3 challenges</a:t>
            </a: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/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/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neutrino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physics: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GeV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to 100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TeV</a:t>
            </a: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PeV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neutrinos: first evidence for cosmic neutrinos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20196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 descr="markov+ponte-kle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0"/>
            <a:ext cx="8316912" cy="691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1219" name="Text Box 3"/>
          <p:cNvSpPr txBox="1">
            <a:spLocks noChangeArrowheads="1"/>
          </p:cNvSpPr>
          <p:nvPr/>
        </p:nvSpPr>
        <p:spPr bwMode="auto">
          <a:xfrm>
            <a:off x="179388" y="355600"/>
            <a:ext cx="21685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de-DE" sz="32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M. Markov</a:t>
            </a:r>
          </a:p>
          <a:p>
            <a:pPr algn="ctr"/>
            <a:r>
              <a:rPr lang="de-DE" sz="32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1960</a:t>
            </a:r>
            <a:endParaRPr lang="en-US" sz="3200" b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21220" name="Text Box 4"/>
          <p:cNvSpPr txBox="1">
            <a:spLocks noChangeArrowheads="1"/>
          </p:cNvSpPr>
          <p:nvPr/>
        </p:nvSpPr>
        <p:spPr bwMode="auto">
          <a:xfrm>
            <a:off x="5334000" y="355600"/>
            <a:ext cx="38369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32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   B. Pontecorvo</a:t>
            </a:r>
            <a:endParaRPr lang="en-US" sz="3200" b="1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21221" name="Text Box 5"/>
          <p:cNvSpPr txBox="1">
            <a:spLocks noChangeArrowheads="1"/>
          </p:cNvSpPr>
          <p:nvPr/>
        </p:nvSpPr>
        <p:spPr bwMode="auto">
          <a:xfrm>
            <a:off x="304800" y="4775200"/>
            <a:ext cx="3803650" cy="1930400"/>
          </a:xfrm>
          <a:prstGeom prst="rect">
            <a:avLst/>
          </a:prstGeom>
          <a:solidFill>
            <a:srgbClr val="B2B2B2">
              <a:alpha val="81175"/>
            </a:srgb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M.Markov :</a:t>
            </a:r>
          </a:p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we propose to install detectors </a:t>
            </a:r>
          </a:p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deep in a lake or in the sea and </a:t>
            </a:r>
          </a:p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to determine the direction of </a:t>
            </a:r>
          </a:p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charged particles with the help </a:t>
            </a:r>
          </a:p>
          <a:p>
            <a:pPr algn="ctr"/>
            <a:r>
              <a:rPr lang="de-DE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of Cherenkov radiation.</a:t>
            </a:r>
            <a:endParaRPr lang="en-US" sz="2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2" descr="newcer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38" y="-76200"/>
            <a:ext cx="600075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Freeform 3"/>
          <p:cNvSpPr>
            <a:spLocks/>
          </p:cNvSpPr>
          <p:nvPr/>
        </p:nvSpPr>
        <p:spPr bwMode="auto">
          <a:xfrm rot="-764698">
            <a:off x="5318125" y="4292600"/>
            <a:ext cx="990600" cy="990600"/>
          </a:xfrm>
          <a:custGeom>
            <a:avLst/>
            <a:gdLst>
              <a:gd name="T0" fmla="*/ 2147483647 w 912"/>
              <a:gd name="T1" fmla="*/ 2147483647 h 912"/>
              <a:gd name="T2" fmla="*/ 2147483647 w 912"/>
              <a:gd name="T3" fmla="*/ 2147483647 h 912"/>
              <a:gd name="T4" fmla="*/ 2147483647 w 912"/>
              <a:gd name="T5" fmla="*/ 2147483647 h 912"/>
              <a:gd name="T6" fmla="*/ 0 w 912"/>
              <a:gd name="T7" fmla="*/ 2147483647 h 912"/>
              <a:gd name="T8" fmla="*/ 2147483647 w 912"/>
              <a:gd name="T9" fmla="*/ 2147483647 h 912"/>
              <a:gd name="T10" fmla="*/ 2147483647 w 912"/>
              <a:gd name="T11" fmla="*/ 0 h 912"/>
              <a:gd name="T12" fmla="*/ 2147483647 w 912"/>
              <a:gd name="T13" fmla="*/ 2147483647 h 912"/>
              <a:gd name="T14" fmla="*/ 2147483647 w 912"/>
              <a:gd name="T15" fmla="*/ 2147483647 h 912"/>
              <a:gd name="T16" fmla="*/ 2147483647 w 912"/>
              <a:gd name="T17" fmla="*/ 2147483647 h 9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2"/>
              <a:gd name="T28" fmla="*/ 0 h 912"/>
              <a:gd name="T29" fmla="*/ 912 w 912"/>
              <a:gd name="T30" fmla="*/ 912 h 9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2" h="912">
                <a:moveTo>
                  <a:pt x="912" y="912"/>
                </a:moveTo>
                <a:lnTo>
                  <a:pt x="96" y="528"/>
                </a:lnTo>
                <a:lnTo>
                  <a:pt x="624" y="672"/>
                </a:lnTo>
                <a:lnTo>
                  <a:pt x="0" y="96"/>
                </a:lnTo>
                <a:lnTo>
                  <a:pt x="672" y="624"/>
                </a:lnTo>
                <a:lnTo>
                  <a:pt x="288" y="0"/>
                </a:lnTo>
                <a:lnTo>
                  <a:pt x="720" y="624"/>
                </a:lnTo>
                <a:lnTo>
                  <a:pt x="624" y="192"/>
                </a:lnTo>
                <a:lnTo>
                  <a:pt x="912" y="9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579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</a:t>
            </a:r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0" y="5959475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lattice of photomultipliers</a:t>
            </a:r>
          </a:p>
        </p:txBody>
      </p:sp>
      <p:sp>
        <p:nvSpPr>
          <p:cNvPr id="18440" name="Text Box 6"/>
          <p:cNvSpPr txBox="1">
            <a:spLocks noChangeArrowheads="1"/>
          </p:cNvSpPr>
          <p:nvPr/>
        </p:nvSpPr>
        <p:spPr bwMode="auto">
          <a:xfrm>
            <a:off x="5376863" y="76200"/>
            <a:ext cx="34623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shielded and optically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transparent medium</a:t>
            </a:r>
          </a:p>
        </p:txBody>
      </p:sp>
      <p:grpSp>
        <p:nvGrpSpPr>
          <p:cNvPr id="18441" name="Group 7"/>
          <p:cNvGrpSpPr>
            <a:grpSpLocks/>
          </p:cNvGrpSpPr>
          <p:nvPr/>
        </p:nvGrpSpPr>
        <p:grpSpPr bwMode="auto">
          <a:xfrm rot="1920000">
            <a:off x="1684338" y="4813300"/>
            <a:ext cx="8332787" cy="1588"/>
            <a:chOff x="-1384" y="3480"/>
            <a:chExt cx="5249" cy="1"/>
          </a:xfrm>
        </p:grpSpPr>
        <p:sp>
          <p:nvSpPr>
            <p:cNvPr id="18444" name="Line 8"/>
            <p:cNvSpPr>
              <a:spLocks noChangeShapeType="1"/>
            </p:cNvSpPr>
            <p:nvPr/>
          </p:nvSpPr>
          <p:spPr bwMode="auto">
            <a:xfrm>
              <a:off x="-1384" y="3481"/>
              <a:ext cx="299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Line 9"/>
            <p:cNvSpPr>
              <a:spLocks noChangeShapeType="1"/>
            </p:cNvSpPr>
            <p:nvPr/>
          </p:nvSpPr>
          <p:spPr bwMode="auto">
            <a:xfrm>
              <a:off x="1617" y="3480"/>
              <a:ext cx="22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6926263" y="5638800"/>
            <a:ext cx="5413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54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n</a:t>
            </a:r>
          </a:p>
        </p:txBody>
      </p:sp>
      <p:graphicFrame>
        <p:nvGraphicFramePr>
          <p:cNvPr id="185355" name="Object 2"/>
          <p:cNvGraphicFramePr>
            <a:graphicFrameLocks noChangeAspect="1"/>
          </p:cNvGraphicFramePr>
          <p:nvPr>
            <p:ph/>
          </p:nvPr>
        </p:nvGraphicFramePr>
        <p:xfrm>
          <a:off x="5367338" y="1143000"/>
          <a:ext cx="3819525" cy="1417638"/>
        </p:xfrm>
        <a:graphic>
          <a:graphicData uri="http://schemas.openxmlformats.org/presentationml/2006/ole">
            <p:oleObj spid="_x0000_s18434" name="Equation" r:id="rId5" imgW="1231900" imgH="457200" progId="Equation.3">
              <p:embed/>
            </p:oleObj>
          </a:graphicData>
        </a:graphic>
      </p:graphicFrame>
      <p:pic>
        <p:nvPicPr>
          <p:cNvPr id="185356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2425" y="2667000"/>
            <a:ext cx="23653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0825" cy="6859588"/>
        </p:xfrm>
        <a:graphic>
          <a:graphicData uri="http://schemas.openxmlformats.org/presentationml/2006/ole">
            <p:oleObj spid="_x0000_s19458" r:id="rId4" imgW="12215873" imgH="9168254" progId="">
              <p:embed/>
            </p:oleObj>
          </a:graphicData>
        </a:graphic>
      </p:graphicFrame>
      <p:graphicFrame>
        <p:nvGraphicFramePr>
          <p:cNvPr id="19459" name="AutoShap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9459" r:id="rId5" imgW="0" imgH="0" progId="PBrush">
              <p:embed/>
            </p:oleObj>
          </a:graphicData>
        </a:graphic>
      </p:graphicFrame>
      <p:graphicFrame>
        <p:nvGraphicFramePr>
          <p:cNvPr id="19460" name="AutoShape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9460" r:id="rId6" imgW="0" imgH="0" progId="PBrush">
              <p:embed/>
            </p:oleObj>
          </a:graphicData>
        </a:graphic>
      </p:graphicFrame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04800" y="266700"/>
            <a:ext cx="6019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4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photomultiplier</a:t>
            </a:r>
          </a:p>
          <a:p>
            <a:r>
              <a:rPr lang="en-US" sz="4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tube</a:t>
            </a:r>
            <a:endParaRPr lang="en-US" sz="4400">
              <a:solidFill>
                <a:srgbClr val="FF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 descr="IC59test_1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23900" y="-1076325"/>
            <a:ext cx="9867900" cy="793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-light track.avi" descr="/Users/halzen/Desktop/active talks/C-light track.avi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035050"/>
            <a:ext cx="914400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3267" name="TextBox 2"/>
          <p:cNvSpPr txBox="1">
            <a:spLocks noChangeArrowheads="1"/>
          </p:cNvSpPr>
          <p:nvPr/>
        </p:nvSpPr>
        <p:spPr bwMode="auto">
          <a:xfrm>
            <a:off x="6618288" y="228600"/>
            <a:ext cx="22971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93 TeV muon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31788"/>
            <a:ext cx="9372600" cy="604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-76200" y="-228600"/>
          <a:ext cx="9442450" cy="7086600"/>
        </p:xfrm>
        <a:graphic>
          <a:graphicData uri="http://schemas.openxmlformats.org/presentationml/2006/ole">
            <p:oleObj spid="_x0000_s20482" r:id="rId4" imgW="12215873" imgH="9168254" progId="">
              <p:embed/>
            </p:oleObj>
          </a:graphicData>
        </a:graphic>
      </p:graphicFrame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162800" cy="1219200"/>
          </a:xfrm>
        </p:spPr>
        <p:txBody>
          <a:bodyPr/>
          <a:lstStyle/>
          <a:p>
            <a:pPr algn="l" eaLnBrk="1" hangingPunct="1"/>
            <a:r>
              <a:rPr lang="en-US" altLang="ja-JP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energy measurement</a:t>
            </a:r>
            <a:r>
              <a:rPr lang="en-US" altLang="ja-JP" sz="4000" b="1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altLang="ja-JP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( &gt; 1 TeV )</a:t>
            </a:r>
            <a:r>
              <a:rPr lang="en-US" altLang="ja-JP" sz="4000" b="1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altLang="ja-JP" sz="4000" b="1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endParaRPr lang="en-US" altLang="ja-JP" sz="2800" b="1">
              <a:solidFill>
                <a:schemeClr val="bg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794125" cy="4114800"/>
          </a:xfrm>
        </p:spPr>
        <p:txBody>
          <a:bodyPr/>
          <a:lstStyle/>
          <a:p>
            <a:pPr eaLnBrk="1" hangingPunct="1"/>
            <a:endParaRPr lang="ja-JP" altLang="en-US" sz="280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/>
            <a:endParaRPr lang="ja-JP" altLang="en-US" sz="280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/>
            <a:endParaRPr lang="ja-JP" altLang="en-US" sz="280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/>
            <a:endParaRPr lang="ja-JP" altLang="en-US" sz="2800">
              <a:ea typeface="ＭＳ Ｐゴシック" pitchFamily="-1" charset="-128"/>
              <a:cs typeface="ＭＳ Ｐゴシック" pitchFamily="-1" charset="-128"/>
            </a:endParaRPr>
          </a:p>
          <a:p>
            <a:pPr eaLnBrk="1" hangingPunct="1"/>
            <a:endParaRPr lang="ja-JP" altLang="en-US" sz="280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486" name="Rectangle 6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33400" y="17526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endParaRPr lang="ja-JP" altLang="en-US" sz="3200">
              <a:solidFill>
                <a:srgbClr val="000000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487" name="Text Box 16"/>
          <p:cNvSpPr txBox="1">
            <a:spLocks noChangeArrowheads="1"/>
          </p:cNvSpPr>
          <p:nvPr/>
        </p:nvSpPr>
        <p:spPr bwMode="auto">
          <a:xfrm>
            <a:off x="520700" y="4692650"/>
            <a:ext cx="49657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ja-JP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convert the amount of light emitted</a:t>
            </a:r>
          </a:p>
          <a:p>
            <a:pPr eaLnBrk="0" hangingPunct="0"/>
            <a:r>
              <a:rPr lang="en-US" altLang="ja-JP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to measurement of the muon</a:t>
            </a:r>
          </a:p>
          <a:p>
            <a:pPr eaLnBrk="0" hangingPunct="0"/>
            <a:r>
              <a:rPr lang="en-US" altLang="ja-JP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energy (number of optical modules,</a:t>
            </a:r>
          </a:p>
          <a:p>
            <a:pPr eaLnBrk="0" hangingPunct="0"/>
            <a:r>
              <a:rPr lang="en-US" altLang="ja-JP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number of photons, dE/dx, …)</a:t>
            </a: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0488" name="Picture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066800"/>
            <a:ext cx="8334375" cy="312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0489" name="Rectangle 18"/>
          <p:cNvSpPr>
            <a:spLocks noChangeArrowheads="1"/>
          </p:cNvSpPr>
          <p:nvPr/>
        </p:nvSpPr>
        <p:spPr bwMode="auto">
          <a:xfrm>
            <a:off x="1295400" y="1752600"/>
            <a:ext cx="990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0490" name="Rectangle 19"/>
          <p:cNvSpPr>
            <a:spLocks noChangeArrowheads="1"/>
          </p:cNvSpPr>
          <p:nvPr/>
        </p:nvSpPr>
        <p:spPr bwMode="auto">
          <a:xfrm>
            <a:off x="6705600" y="3429000"/>
            <a:ext cx="14478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-533400" y="3124200"/>
            <a:ext cx="1524000" cy="7620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492" name="Picture 3" descr="event3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3505200"/>
            <a:ext cx="3497263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Text Box 2"/>
          <p:cNvSpPr txBox="1">
            <a:spLocks noChangeArrowheads="1"/>
          </p:cNvSpPr>
          <p:nvPr/>
        </p:nvSpPr>
        <p:spPr bwMode="auto">
          <a:xfrm>
            <a:off x="0" y="6262688"/>
            <a:ext cx="408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B2B2B2"/>
                </a:solidFill>
                <a:ea typeface="ＭＳ Ｐゴシック" pitchFamily="-1" charset="-128"/>
                <a:cs typeface="ＭＳ Ｐゴシック" pitchFamily="-1" charset="-128"/>
              </a:rPr>
              <a:t> why did it take so long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21506" name="Image" r:id="rId3" imgW="13003175" imgH="9752381" progId="">
              <p:embed/>
            </p:oleObj>
          </a:graphicData>
        </a:graphic>
      </p:graphicFrame>
      <p:pic>
        <p:nvPicPr>
          <p:cNvPr id="21507" name="Picture 3" descr="Picture1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04800"/>
            <a:ext cx="32004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Pictur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4572000" y="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895600" y="6237288"/>
            <a:ext cx="6256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Amundsen-Scott South Pole station</a:t>
            </a: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6391275" y="3690938"/>
            <a:ext cx="685800" cy="381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5680075" y="3235325"/>
            <a:ext cx="476250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495800" y="2822575"/>
            <a:ext cx="1943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South Pole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511925" y="3055938"/>
            <a:ext cx="1144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Dome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V="1">
            <a:off x="6734175" y="3471863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152400" y="2895600"/>
            <a:ext cx="12192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 rot="336159">
            <a:off x="-4191000" y="1828800"/>
            <a:ext cx="6172200" cy="2273300"/>
          </a:xfrm>
          <a:prstGeom prst="hexagon">
            <a:avLst>
              <a:gd name="adj" fmla="val 67877"/>
              <a:gd name="vf" fmla="val 11547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V="1">
            <a:off x="5638800" y="1752600"/>
            <a:ext cx="1752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152400" y="3124200"/>
            <a:ext cx="0" cy="3352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1371600" y="3124200"/>
            <a:ext cx="0" cy="1752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20" name="Picture 16" descr="e_s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4484688"/>
            <a:ext cx="1233488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371600" y="4702175"/>
            <a:ext cx="103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1500 m</a:t>
            </a: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1452563" y="625157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2000 m</a:t>
            </a:r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152400" y="46482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152400" y="62484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152400" y="4876800"/>
            <a:ext cx="0" cy="1524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1371600" y="4800600"/>
            <a:ext cx="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1169988" y="6564313"/>
            <a:ext cx="1189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[not to scale]</a:t>
            </a: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0" y="2390775"/>
            <a:ext cx="1766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AMANDA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228600" y="228600"/>
            <a:ext cx="1200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</a:rPr>
              <a:t>2000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22530" r:id="rId3" imgW="12215873" imgH="9168254" progId="">
              <p:embed/>
            </p:oleObj>
          </a:graphicData>
        </a:graphic>
      </p:graphicFrame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28600" y="3276600"/>
            <a:ext cx="396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40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n</a:t>
            </a:r>
            <a:r>
              <a:rPr lang="en-US" sz="4000" baseline="-250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m</a:t>
            </a:r>
            <a:r>
              <a:rPr lang="en-US" sz="4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 + p  </a:t>
            </a:r>
            <a:r>
              <a:rPr lang="en-US" sz="40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m</a:t>
            </a:r>
            <a:r>
              <a:rPr lang="en-US" sz="4000">
                <a:solidFill>
                  <a:srgbClr val="FFFFFF"/>
                </a:solidFill>
                <a:latin typeface="Times New Roman" pitchFamily="-1" charset="0"/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 + …</a:t>
            </a:r>
          </a:p>
          <a:p>
            <a:pPr marL="342900" indent="-342900" algn="ctr" eaLnBrk="0" hangingPunct="0">
              <a:spcBef>
                <a:spcPct val="20000"/>
              </a:spcBef>
            </a:pPr>
            <a:endParaRPr lang="en-US" sz="40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  <a:sym typeface="Symbol" pitchFamily="-1" charset="2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en-US" sz="3200">
              <a:solidFill>
                <a:srgbClr val="FFFFFF"/>
              </a:solidFill>
              <a:latin typeface="Times New Roman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77813" y="1752600"/>
            <a:ext cx="37814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 interaction</a:t>
            </a:r>
          </a:p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 creates muon track</a:t>
            </a:r>
            <a:endParaRPr lang="en-US" sz="32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01613" y="304800"/>
            <a:ext cx="4032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AMANDA  event:</a:t>
            </a:r>
            <a:br>
              <a:rPr lang="en-US" sz="4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muon neutrino</a:t>
            </a:r>
            <a:endParaRPr lang="en-US" sz="32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2534" name="Picture 6" descr="fixed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0"/>
            <a:ext cx="529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430213" y="5029200"/>
            <a:ext cx="3532187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analog signal after</a:t>
            </a:r>
          </a:p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Symbol" pitchFamily="-1" charset="2"/>
              </a:rPr>
              <a:t>2 km… not pretty</a:t>
            </a:r>
          </a:p>
          <a:p>
            <a:endParaRPr lang="en-US" b="1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568325" y="1600200"/>
            <a:ext cx="8007350" cy="5253038"/>
            <a:chOff x="506" y="826"/>
            <a:chExt cx="5044" cy="3309"/>
          </a:xfrm>
        </p:grpSpPr>
        <p:pic>
          <p:nvPicPr>
            <p:cNvPr id="23563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20" y="828"/>
              <a:ext cx="2032" cy="2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4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26" y="826"/>
              <a:ext cx="2024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5" name="Line 6"/>
            <p:cNvSpPr>
              <a:spLocks noChangeShapeType="1"/>
            </p:cNvSpPr>
            <p:nvPr/>
          </p:nvSpPr>
          <p:spPr bwMode="auto">
            <a:xfrm flipV="1">
              <a:off x="1344" y="2728"/>
              <a:ext cx="1224" cy="9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6" name="Line 7"/>
            <p:cNvSpPr>
              <a:spLocks noChangeShapeType="1"/>
            </p:cNvSpPr>
            <p:nvPr/>
          </p:nvSpPr>
          <p:spPr bwMode="auto">
            <a:xfrm flipV="1">
              <a:off x="976" y="1360"/>
              <a:ext cx="832" cy="6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736" name="Text Box 8"/>
            <p:cNvSpPr txBox="1">
              <a:spLocks noChangeArrowheads="1"/>
            </p:cNvSpPr>
            <p:nvPr/>
          </p:nvSpPr>
          <p:spPr bwMode="auto">
            <a:xfrm>
              <a:off x="514" y="3617"/>
              <a:ext cx="86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20" tIns="45711" rIns="91420" bIns="45711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pitchFamily="-1" charset="0"/>
                  <a:ea typeface="ＭＳ Ｐゴシック" pitchFamily="-1" charset="-128"/>
                  <a:cs typeface="ＭＳ Ｐゴシック" pitchFamily="-1" charset="-128"/>
                </a:rPr>
                <a:t>main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  <p:sp>
          <p:nvSpPr>
            <p:cNvPr id="201737" name="Text Box 9"/>
            <p:cNvSpPr txBox="1">
              <a:spLocks noChangeArrowheads="1"/>
            </p:cNvSpPr>
            <p:nvPr/>
          </p:nvSpPr>
          <p:spPr bwMode="auto">
            <a:xfrm>
              <a:off x="506" y="1559"/>
              <a:ext cx="86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20" tIns="45711" rIns="91420" bIns="45711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pitchFamily="-1" charset="0"/>
                  <a:ea typeface="ＭＳ Ｐゴシック" pitchFamily="-1" charset="-128"/>
                  <a:cs typeface="ＭＳ Ｐゴシック" pitchFamily="-1" charset="-128"/>
                </a:rPr>
                <a:t>LED flasher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endParaRPr>
            </a:p>
          </p:txBody>
        </p:sp>
      </p:grpSp>
      <p:sp>
        <p:nvSpPr>
          <p:cNvPr id="201738" name="Text Box 10"/>
          <p:cNvSpPr txBox="1">
            <a:spLocks noChangeArrowheads="1"/>
          </p:cNvSpPr>
          <p:nvPr/>
        </p:nvSpPr>
        <p:spPr bwMode="auto">
          <a:xfrm>
            <a:off x="7399338" y="5532438"/>
            <a:ext cx="1592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0" tIns="45711" rIns="91420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</a:rPr>
              <a:t>HV board</a:t>
            </a:r>
          </a:p>
        </p:txBody>
      </p:sp>
      <p:sp>
        <p:nvSpPr>
          <p:cNvPr id="23558" name="Line 11"/>
          <p:cNvSpPr>
            <a:spLocks noChangeShapeType="1"/>
          </p:cNvSpPr>
          <p:nvPr/>
        </p:nvSpPr>
        <p:spPr bwMode="auto">
          <a:xfrm flipH="1" flipV="1">
            <a:off x="7010400" y="2895600"/>
            <a:ext cx="838200" cy="2590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870575" y="0"/>
          <a:ext cx="3273425" cy="2455863"/>
        </p:xfrm>
        <a:graphic>
          <a:graphicData uri="http://schemas.openxmlformats.org/presentationml/2006/ole">
            <p:oleObj spid="_x0000_s23554" r:id="rId5" imgW="12215873" imgH="9168254" progId="">
              <p:embed/>
            </p:oleObj>
          </a:graphicData>
        </a:graphic>
      </p:graphicFrame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-533400" y="228600"/>
            <a:ext cx="8534400" cy="1257300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en-US" sz="36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architecture of independent DOMs</a:t>
            </a:r>
            <a:r>
              <a:rPr lang="en-US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/>
            </a:r>
            <a:br>
              <a:rPr lang="en-US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4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				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-1" charset="0"/>
                <a:ea typeface="ＭＳ Ｐゴシック" pitchFamily="-1" charset="-128"/>
                <a:cs typeface="ＭＳ Ｐゴシック" pitchFamily="-1" charset="-128"/>
              </a:rPr>
              <a:t>10 inch pmt</a:t>
            </a:r>
          </a:p>
        </p:txBody>
      </p:sp>
      <p:sp>
        <p:nvSpPr>
          <p:cNvPr id="23560" name="Line 13"/>
          <p:cNvSpPr>
            <a:spLocks noChangeShapeType="1"/>
          </p:cNvSpPr>
          <p:nvPr/>
        </p:nvSpPr>
        <p:spPr bwMode="auto">
          <a:xfrm>
            <a:off x="8686800" y="2209800"/>
            <a:ext cx="0" cy="30480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1" name="Line 14"/>
          <p:cNvSpPr>
            <a:spLocks noChangeShapeType="1"/>
          </p:cNvSpPr>
          <p:nvPr/>
        </p:nvSpPr>
        <p:spPr bwMode="auto">
          <a:xfrm flipH="1">
            <a:off x="8001000" y="5257800"/>
            <a:ext cx="685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2" name="Line 15"/>
          <p:cNvSpPr>
            <a:spLocks noChangeShapeType="1"/>
          </p:cNvSpPr>
          <p:nvPr/>
        </p:nvSpPr>
        <p:spPr bwMode="auto">
          <a:xfrm>
            <a:off x="6705600" y="1371600"/>
            <a:ext cx="9906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4578" r:id="rId4" imgW="12215873" imgH="9168254" progId="">
              <p:embed/>
            </p:oleObj>
          </a:graphicData>
        </a:graphic>
      </p:graphicFrame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457200" y="228600"/>
            <a:ext cx="8229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>
                <a:solidFill>
                  <a:srgbClr val="FFFFFF"/>
                </a:solidFill>
                <a:latin typeface="Impact" pitchFamily="-1" charset="0"/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4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Digital Optical Module (DOM)</a:t>
            </a:r>
            <a:endParaRPr lang="en-US" sz="4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396294" name="Rectangle 6"/>
          <p:cNvSpPr>
            <a:spLocks noChangeArrowheads="1"/>
          </p:cNvSpPr>
          <p:nvPr/>
        </p:nvSpPr>
        <p:spPr bwMode="auto">
          <a:xfrm>
            <a:off x="609600" y="1066800"/>
            <a:ext cx="7924800" cy="5257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50800" dir="2700000" algn="ctr" rotWithShape="0">
              <a:schemeClr val="bg2">
                <a:alpha val="84999"/>
              </a:scheme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… each DOM independently collects light signals like this…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CED0C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…time stamps them with 2 nanoseconds precision and sends them to a computer that sorts them into muon and neutrino events…</a:t>
            </a:r>
          </a:p>
        </p:txBody>
      </p:sp>
      <p:grpSp>
        <p:nvGrpSpPr>
          <p:cNvPr id="24581" name="Group 7"/>
          <p:cNvGrpSpPr>
            <a:grpSpLocks/>
          </p:cNvGrpSpPr>
          <p:nvPr/>
        </p:nvGrpSpPr>
        <p:grpSpPr bwMode="auto">
          <a:xfrm>
            <a:off x="1524000" y="1962150"/>
            <a:ext cx="6027738" cy="2686050"/>
            <a:chOff x="1499" y="1144"/>
            <a:chExt cx="3797" cy="1692"/>
          </a:xfrm>
        </p:grpSpPr>
        <p:pic>
          <p:nvPicPr>
            <p:cNvPr id="396296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99" y="1144"/>
              <a:ext cx="3797" cy="169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</p:spPr>
        </p:pic>
        <p:sp>
          <p:nvSpPr>
            <p:cNvPr id="24583" name="Text Box 9"/>
            <p:cNvSpPr txBox="1">
              <a:spLocks noChangeArrowheads="1"/>
            </p:cNvSpPr>
            <p:nvPr/>
          </p:nvSpPr>
          <p:spPr bwMode="auto">
            <a:xfrm>
              <a:off x="3572" y="1939"/>
              <a:ext cx="12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hangingPunct="0"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</a:tabLst>
              </a:pPr>
              <a:r>
                <a:rPr lang="en-GB" sz="1600">
                  <a:solidFill>
                    <a:srgbClr val="0000CC"/>
                  </a:solidFill>
                  <a:latin typeface="Verdana" pitchFamily="-1" charset="0"/>
                  <a:ea typeface="ＭＳ Ｐゴシック" pitchFamily="-1" charset="-128"/>
                  <a:cs typeface="ＭＳ Ｐゴシック" pitchFamily="-1" charset="-128"/>
                </a:rPr>
                <a:t>Digitized Waveform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>
            <p:ph idx="1"/>
          </p:nvPr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25602" r:id="rId3" imgW="12215873" imgH="9168254" progId="">
              <p:embed/>
            </p:oleObj>
          </a:graphicData>
        </a:graphic>
      </p:graphicFrame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4150" y="98425"/>
            <a:ext cx="5233988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-533400"/>
            <a:ext cx="3751263" cy="1019175"/>
          </a:xfrm>
        </p:spPr>
        <p:txBody>
          <a:bodyPr rIns="35711"/>
          <a:lstStyle/>
          <a:p>
            <a:pPr eaLnBrk="1" hangingPunct="1"/>
            <a:r>
              <a:rPr lang="en-US" sz="3000">
                <a:solidFill>
                  <a:schemeClr val="bg1"/>
                </a:solidFill>
                <a:ea typeface="ＭＳ Ｐゴシック" pitchFamily="-1" charset="-128"/>
                <a:cs typeface="ＭＳ Ｐゴシック" pitchFamily="-1" charset="-128"/>
              </a:rPr>
              <a:t>IceCube / Deep Core</a:t>
            </a:r>
          </a:p>
        </p:txBody>
      </p:sp>
      <p:pic>
        <p:nvPicPr>
          <p:cNvPr id="25605" name="Picture 5"/>
          <p:cNvPicPr>
            <a:picLocks noChangeArrowheads="1"/>
          </p:cNvPicPr>
          <p:nvPr/>
        </p:nvPicPr>
        <p:blipFill>
          <a:blip r:embed="rId5"/>
          <a:srcRect l="15576" r="18958"/>
          <a:stretch>
            <a:fillRect/>
          </a:stretch>
        </p:blipFill>
        <p:spPr bwMode="auto">
          <a:xfrm>
            <a:off x="1131888" y="4229100"/>
            <a:ext cx="18129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Line 6"/>
          <p:cNvSpPr>
            <a:spLocks noChangeShapeType="1"/>
          </p:cNvSpPr>
          <p:nvPr/>
        </p:nvSpPr>
        <p:spPr bwMode="auto">
          <a:xfrm rot="10800000">
            <a:off x="2185988" y="4530725"/>
            <a:ext cx="3144837" cy="641350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2185988" y="5183188"/>
            <a:ext cx="3160712" cy="1190625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Rectangle 8"/>
          <p:cNvSpPr>
            <a:spLocks/>
          </p:cNvSpPr>
          <p:nvPr/>
        </p:nvSpPr>
        <p:spPr bwMode="auto">
          <a:xfrm>
            <a:off x="160338" y="6477000"/>
            <a:ext cx="37671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algn="ctr" defTabSz="642938"/>
            <a:r>
              <a:rPr lang="en-US">
                <a:solidFill>
                  <a:srgbClr val="FFFFFF"/>
                </a:solidFill>
                <a:latin typeface="Helvetica Neue" pitchFamily="-1" charset="0"/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Digital Optical Module (DOM)</a:t>
            </a:r>
          </a:p>
        </p:txBody>
      </p:sp>
      <p:sp>
        <p:nvSpPr>
          <p:cNvPr id="25609" name="Rectangle 9"/>
          <p:cNvSpPr>
            <a:spLocks/>
          </p:cNvSpPr>
          <p:nvPr/>
        </p:nvSpPr>
        <p:spPr bwMode="auto">
          <a:xfrm>
            <a:off x="76200" y="4859338"/>
            <a:ext cx="3810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5160 optical sensors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    between 1.5 ~ 2.5 km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10 GeV to infinity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~ 0.5 degree on-line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    &lt; 0.3 degree off line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Helvetica Neue" pitchFamily="-1" charset="0"/>
              </a:rPr>
              <a:t>&lt; 15% energy resolution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endParaRPr lang="en-US" sz="2400" baseline="30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algn="ctr" defTabSz="642938">
              <a:lnSpc>
                <a:spcPct val="90000"/>
              </a:lnSpc>
              <a:spcBef>
                <a:spcPts val="513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  <a:p>
            <a:pPr marL="342900" indent="-342900" algn="ctr" defTabSz="642938">
              <a:lnSpc>
                <a:spcPct val="90000"/>
              </a:lnSpc>
              <a:spcBef>
                <a:spcPts val="513"/>
              </a:spcBef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Helvetica Neue" pitchFamily="-1" charset="0"/>
            </a:endParaRPr>
          </a:p>
        </p:txBody>
      </p:sp>
      <p:sp>
        <p:nvSpPr>
          <p:cNvPr id="25610" name="Freeform 10"/>
          <p:cNvSpPr>
            <a:spLocks/>
          </p:cNvSpPr>
          <p:nvPr/>
        </p:nvSpPr>
        <p:spPr bwMode="auto">
          <a:xfrm>
            <a:off x="5680075" y="588963"/>
            <a:ext cx="936625" cy="554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4811" y="3484"/>
                </a:moveTo>
                <a:lnTo>
                  <a:pt x="10491" y="0"/>
                </a:lnTo>
                <a:lnTo>
                  <a:pt x="6994" y="0"/>
                </a:lnTo>
                <a:lnTo>
                  <a:pt x="7074" y="1653"/>
                </a:lnTo>
                <a:lnTo>
                  <a:pt x="9051" y="4877"/>
                </a:lnTo>
                <a:lnTo>
                  <a:pt x="0" y="12194"/>
                </a:lnTo>
                <a:lnTo>
                  <a:pt x="6377" y="21600"/>
                </a:lnTo>
                <a:lnTo>
                  <a:pt x="14606" y="21600"/>
                </a:lnTo>
                <a:lnTo>
                  <a:pt x="16869" y="17768"/>
                </a:lnTo>
                <a:lnTo>
                  <a:pt x="14811" y="14632"/>
                </a:lnTo>
                <a:lnTo>
                  <a:pt x="21600" y="6619"/>
                </a:lnTo>
                <a:lnTo>
                  <a:pt x="20983" y="3135"/>
                </a:lnTo>
                <a:lnTo>
                  <a:pt x="14811" y="3484"/>
                </a:lnTo>
                <a:close/>
                <a:moveTo>
                  <a:pt x="14811" y="3484"/>
                </a:moveTo>
              </a:path>
            </a:pathLst>
          </a:custGeom>
          <a:solidFill>
            <a:srgbClr val="FF6666">
              <a:alpha val="34901"/>
            </a:srgbClr>
          </a:solidFill>
          <a:ln w="12700">
            <a:solidFill>
              <a:srgbClr val="FF6666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1" name="Freeform 11"/>
          <p:cNvSpPr>
            <a:spLocks/>
          </p:cNvSpPr>
          <p:nvPr/>
        </p:nvSpPr>
        <p:spPr bwMode="auto">
          <a:xfrm>
            <a:off x="5465763" y="482600"/>
            <a:ext cx="588962" cy="4111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8968" y="5653"/>
                </a:moveTo>
                <a:lnTo>
                  <a:pt x="13745" y="0"/>
                </a:lnTo>
                <a:lnTo>
                  <a:pt x="982" y="6574"/>
                </a:lnTo>
                <a:lnTo>
                  <a:pt x="0" y="8452"/>
                </a:lnTo>
                <a:lnTo>
                  <a:pt x="7855" y="21600"/>
                </a:lnTo>
                <a:lnTo>
                  <a:pt x="21600" y="12209"/>
                </a:lnTo>
                <a:lnTo>
                  <a:pt x="18968" y="5653"/>
                </a:lnTo>
                <a:close/>
                <a:moveTo>
                  <a:pt x="18968" y="5653"/>
                </a:moveTo>
              </a:path>
            </a:pathLst>
          </a:custGeom>
          <a:solidFill>
            <a:srgbClr val="FF6666">
              <a:alpha val="14902"/>
            </a:srgbClr>
          </a:solidFill>
          <a:ln w="12700">
            <a:solidFill>
              <a:srgbClr val="FF6666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2" name="Oval 12"/>
          <p:cNvSpPr>
            <a:spLocks/>
          </p:cNvSpPr>
          <p:nvPr/>
        </p:nvSpPr>
        <p:spPr bwMode="auto">
          <a:xfrm>
            <a:off x="6446838" y="3911600"/>
            <a:ext cx="696912" cy="231775"/>
          </a:xfrm>
          <a:prstGeom prst="ellipse">
            <a:avLst/>
          </a:prstGeom>
          <a:solidFill>
            <a:srgbClr val="A8B592">
              <a:alpha val="39999"/>
            </a:srgbClr>
          </a:solidFill>
          <a:ln w="12700">
            <a:solidFill>
              <a:srgbClr val="008040">
                <a:alpha val="50195"/>
              </a:srgbClr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5613" name="Line 14"/>
          <p:cNvSpPr>
            <a:spLocks noChangeShapeType="1"/>
          </p:cNvSpPr>
          <p:nvPr/>
        </p:nvSpPr>
        <p:spPr bwMode="auto">
          <a:xfrm>
            <a:off x="152400" y="457200"/>
            <a:ext cx="3581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4" name="TextBox 13"/>
          <p:cNvSpPr txBox="1">
            <a:spLocks noChangeArrowheads="1"/>
          </p:cNvSpPr>
          <p:nvPr/>
        </p:nvSpPr>
        <p:spPr bwMode="auto">
          <a:xfrm>
            <a:off x="6172200" y="1154113"/>
            <a:ext cx="2954338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completed December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314" name="Picture 2" descr="ICL_NSF_2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338" name="Picture 2" descr="ICL_NSF_2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6339" name="Text Box 3"/>
          <p:cNvSpPr txBox="1">
            <a:spLocks noChangeArrowheads="1"/>
          </p:cNvSpPr>
          <p:nvPr/>
        </p:nvSpPr>
        <p:spPr bwMode="auto">
          <a:xfrm>
            <a:off x="7042150" y="155575"/>
            <a:ext cx="1949450" cy="22828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each DOM is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independent: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continuously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sends time-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stamped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wave forms</a:t>
            </a:r>
          </a:p>
        </p:txBody>
      </p:sp>
      <p:pic>
        <p:nvPicPr>
          <p:cNvPr id="4" name="Picture 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21800" cy="703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" y="185738"/>
            <a:ext cx="9036050" cy="655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Slide Number Placeholder 3"/>
          <p:cNvSpPr txBox="1">
            <a:spLocks noGrp="1"/>
          </p:cNvSpPr>
          <p:nvPr/>
        </p:nvSpPr>
        <p:spPr bwMode="auto">
          <a:xfrm>
            <a:off x="4446588" y="6510338"/>
            <a:ext cx="241300" cy="258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4291" tIns="32146" rIns="64291" bIns="32146">
            <a:prstTxWarp prst="textNoShape">
              <a:avLst/>
            </a:prstTxWarp>
          </a:bodyPr>
          <a:lstStyle/>
          <a:p>
            <a:pPr defTabSz="457200"/>
            <a:fld id="{8B34A2DC-A0B8-DA49-8F07-552C68F04753}" type="slidenum">
              <a:rPr lang="en-US" sz="13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Gill Sans" pitchFamily="-1" charset="0"/>
              </a:rPr>
              <a:pPr defTabSz="457200"/>
              <a:t>43</a:t>
            </a:fld>
            <a:endParaRPr lang="en-US" sz="13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Gill Sans" pitchFamily="-1" charset="0"/>
            </a:endParaRPr>
          </a:p>
        </p:txBody>
      </p:sp>
      <p:pic>
        <p:nvPicPr>
          <p:cNvPr id="528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-76200"/>
            <a:ext cx="7467600" cy="686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2838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-304800"/>
            <a:ext cx="7358063" cy="1714500"/>
          </a:xfrm>
        </p:spPr>
        <p:txBody>
          <a:bodyPr/>
          <a:lstStyle/>
          <a:p>
            <a:pPr algn="l" eaLnBrk="1" hangingPunct="1"/>
            <a:r>
              <a:rPr lang="en-US" sz="4400">
                <a:cs typeface="ヒラギノ角ゴ ProN W3" pitchFamily="-1" charset="-128"/>
              </a:rPr>
              <a:t>89 TeV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IceCube</a:t>
            </a:r>
            <a:r>
              <a:rPr lang="en-US" sz="2000" dirty="0" smtClean="0">
                <a:solidFill>
                  <a:srgbClr val="FFFFFF"/>
                </a:solidFill>
              </a:rPr>
              <a:t>: 3 challenges</a:t>
            </a: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/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/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65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neutrino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physics: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GeV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to 100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TeV</a:t>
            </a: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PeV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neutrinos: first evidence for cosmic neutrinos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294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IceCube Site</a:t>
            </a:r>
          </a:p>
        </p:txBody>
      </p:sp>
      <p:pic>
        <p:nvPicPr>
          <p:cNvPr id="530435" name="Picture 3" descr="_K7A03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0436" name="Rectangle 4"/>
          <p:cNvSpPr>
            <a:spLocks noChangeArrowheads="1"/>
          </p:cNvSpPr>
          <p:nvPr/>
        </p:nvSpPr>
        <p:spPr bwMode="auto">
          <a:xfrm>
            <a:off x="4191000" y="4919663"/>
            <a:ext cx="6477000" cy="1938337"/>
          </a:xfrm>
          <a:prstGeom prst="rect">
            <a:avLst/>
          </a:prstGeom>
          <a:solidFill>
            <a:srgbClr val="00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FFFFF"/>
                </a:solidFill>
              </a:rPr>
              <a:t>      </a:t>
            </a:r>
            <a:r>
              <a:rPr lang="en-US" sz="2400">
                <a:solidFill>
                  <a:srgbClr val="FFFFFF"/>
                </a:solidFill>
              </a:rPr>
              <a:t>nozzle delivers </a:t>
            </a:r>
            <a:r>
              <a:rPr lang="en-US" sz="2400">
                <a:solidFill>
                  <a:srgbClr val="FFFFFF"/>
                </a:solidFill>
                <a:sym typeface="Wingdings" pitchFamily="-1" charset="2"/>
              </a:rPr>
              <a:t></a:t>
            </a:r>
            <a:endParaRPr lang="en-US" sz="2400">
              <a:solidFill>
                <a:srgbClr val="FFFFFF"/>
              </a:solidFill>
            </a:endParaRPr>
          </a:p>
          <a:p>
            <a:pPr lvl="1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</a:rPr>
              <a:t> 200 gallons per minute</a:t>
            </a:r>
          </a:p>
          <a:p>
            <a:pPr lvl="1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</a:rPr>
              <a:t> 7 Mpa</a:t>
            </a:r>
          </a:p>
          <a:p>
            <a:pPr lvl="1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</a:rPr>
              <a:t> 90 degree C</a:t>
            </a:r>
          </a:p>
          <a:p>
            <a:pPr lvl="1"/>
            <a:r>
              <a:rPr lang="en-US" sz="2400">
                <a:solidFill>
                  <a:srgbClr val="FFFFFF"/>
                </a:solidFill>
                <a:sym typeface="Wingdings" pitchFamily="-1" charset="2"/>
              </a:rPr>
              <a:t> 4.8</a:t>
            </a:r>
            <a:r>
              <a:rPr lang="en-US" sz="2400">
                <a:solidFill>
                  <a:srgbClr val="FFFFFF"/>
                </a:solidFill>
              </a:rPr>
              <a:t> megawatt heating plant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26626" r:id="rId3" imgW="12215873" imgH="9168254" progId="">
              <p:embed/>
            </p:oleObj>
          </a:graphicData>
        </a:graphic>
      </p:graphicFrame>
      <p:sp>
        <p:nvSpPr>
          <p:cNvPr id="26627" name="ZoneTexte 9"/>
          <p:cNvSpPr txBox="1">
            <a:spLocks noChangeArrowheads="1"/>
          </p:cNvSpPr>
          <p:nvPr/>
        </p:nvSpPr>
        <p:spPr bwMode="auto">
          <a:xfrm>
            <a:off x="6405563" y="866775"/>
            <a:ext cx="27638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457200"/>
            <a:r>
              <a:rPr lang="fr-FR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drill hole and</a:t>
            </a:r>
          </a:p>
          <a:p>
            <a:pPr algn="ctr" defTabSz="457200"/>
            <a:r>
              <a:rPr lang="fr-FR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install 60 DOMs</a:t>
            </a:r>
          </a:p>
          <a:p>
            <a:pPr algn="ctr" defTabSz="457200"/>
            <a:r>
              <a:rPr lang="fr-FR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in less than two </a:t>
            </a:r>
          </a:p>
          <a:p>
            <a:pPr algn="ctr" defTabSz="457200"/>
            <a:r>
              <a:rPr lang="fr-FR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days to 2.5 km</a:t>
            </a:r>
          </a:p>
        </p:txBody>
      </p:sp>
      <p:sp>
        <p:nvSpPr>
          <p:cNvPr id="26628" name="Titre 1"/>
          <p:cNvSpPr txBox="1">
            <a:spLocks/>
          </p:cNvSpPr>
          <p:nvPr/>
        </p:nvSpPr>
        <p:spPr bwMode="auto">
          <a:xfrm>
            <a:off x="76200" y="7620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defTabSz="457200"/>
            <a:r>
              <a:rPr lang="fr-FR" sz="4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drilling and deployment</a:t>
            </a:r>
          </a:p>
        </p:txBody>
      </p:sp>
      <p:pic>
        <p:nvPicPr>
          <p:cNvPr id="26629" name="Image 9" descr="IMG_080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23950"/>
            <a:ext cx="5529263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Image 10" descr="IMG_083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4738" y="2711450"/>
            <a:ext cx="5529262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IMG_0664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600200"/>
            <a:ext cx="3663950" cy="488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ZoneTexte 11"/>
          <p:cNvSpPr txBox="1">
            <a:spLocks noChangeArrowheads="1"/>
          </p:cNvSpPr>
          <p:nvPr/>
        </p:nvSpPr>
        <p:spPr bwMode="auto">
          <a:xfrm>
            <a:off x="8867775" y="6551613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fld id="{A1FC3840-7505-2844-AE3F-13BE08C49FF0}" type="slidenum">
              <a:rPr lang="fr-FR" sz="1400">
                <a:solidFill>
                  <a:srgbClr val="7F7F7F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pPr defTabSz="457200"/>
              <a:t>46</a:t>
            </a:fld>
            <a:endParaRPr lang="fr-FR" sz="1400">
              <a:solidFill>
                <a:srgbClr val="7F7F7F"/>
              </a:solidFill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27650" r:id="rId4" imgW="12215873" imgH="9168254" progId="">
              <p:embed/>
            </p:oleObj>
          </a:graphicData>
        </a:graphic>
      </p:graphicFrame>
      <p:sp>
        <p:nvSpPr>
          <p:cNvPr id="27651" name="Title 1"/>
          <p:cNvSpPr>
            <a:spLocks noGrp="1"/>
          </p:cNvSpPr>
          <p:nvPr>
            <p:ph type="title" idx="4294967295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4000">
                <a:latin typeface="Arial" pitchFamily="-1" charset="0"/>
                <a:cs typeface="ＭＳ Ｐゴシック" pitchFamily="-1" charset="-128"/>
              </a:rPr>
              <a:t>absorption length           </a:t>
            </a:r>
            <a:r>
              <a:rPr lang="en-US" sz="4000">
                <a:latin typeface="Arial" pitchFamily="-1" charset="0"/>
                <a:cs typeface="ＭＳ Ｐゴシック" pitchFamily="-1" charset="-128"/>
                <a:sym typeface="Wingdings" pitchFamily="-1" charset="2"/>
              </a:rPr>
              <a:t> 220m </a:t>
            </a:r>
            <a:endParaRPr lang="en-US" sz="4000">
              <a:latin typeface="Arial" pitchFamily="-1" charset="0"/>
              <a:cs typeface="ＭＳ Ｐゴシック" pitchFamily="-1" charset="-128"/>
            </a:endParaRPr>
          </a:p>
        </p:txBody>
      </p:sp>
      <p:pic>
        <p:nvPicPr>
          <p:cNvPr id="27652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838200"/>
            <a:ext cx="8229600" cy="580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1685925" y="4876800"/>
            <a:ext cx="35036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most transparent solid</a:t>
            </a:r>
          </a:p>
          <a:p>
            <a:pPr algn="ctr"/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in Nature...or laboratory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28674" r:id="rId4" imgW="12215873" imgH="9168254" progId="">
              <p:embed/>
            </p:oleObj>
          </a:graphicData>
        </a:graphic>
      </p:graphicFrame>
      <p:sp>
        <p:nvSpPr>
          <p:cNvPr id="28675" name="Title 1"/>
          <p:cNvSpPr>
            <a:spLocks noGrp="1"/>
          </p:cNvSpPr>
          <p:nvPr>
            <p:ph type="title" idx="4294967295"/>
          </p:nvPr>
        </p:nvSpPr>
        <p:spPr>
          <a:xfrm>
            <a:off x="228600" y="-2286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>
                <a:latin typeface="Arial" pitchFamily="-1" charset="0"/>
                <a:cs typeface="ＭＳ Ｐゴシック" pitchFamily="-1" charset="-128"/>
              </a:rPr>
              <a:t> scattering length        </a:t>
            </a:r>
            <a:r>
              <a:rPr lang="en-US">
                <a:latin typeface="Arial" pitchFamily="-1" charset="0"/>
                <a:cs typeface="ＭＳ Ｐゴシック" pitchFamily="-1" charset="-128"/>
                <a:sym typeface="Wingdings" pitchFamily="-1" charset="2"/>
              </a:rPr>
              <a:t> 47m </a:t>
            </a:r>
            <a:endParaRPr lang="en-US">
              <a:latin typeface="Arial" pitchFamily="-1" charset="0"/>
              <a:cs typeface="ＭＳ Ｐゴシック" pitchFamily="-1" charset="-128"/>
            </a:endParaRPr>
          </a:p>
        </p:txBody>
      </p:sp>
      <p:pic>
        <p:nvPicPr>
          <p:cNvPr id="28676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" y="838200"/>
            <a:ext cx="8248650" cy="580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50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3248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2" name="10ms_event_movie.avi" descr="/Users/halzen/Desktop/active talks/10ms_event_movie.avi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4572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29698" r:id="rId3" imgW="12215873" imgH="9168254" progId="">
              <p:embed/>
            </p:oleObj>
          </a:graphicData>
        </a:graphic>
      </p:graphicFrame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295400" y="533400"/>
            <a:ext cx="6648450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… you looked at 10msec of data !</a:t>
            </a:r>
          </a:p>
          <a:p>
            <a:endParaRPr lang="en-US" sz="32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muons detected per year:</a:t>
            </a:r>
          </a:p>
          <a:p>
            <a:endParaRPr lang="en-US" sz="32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Tx/>
              <a:buChar char="•"/>
            </a:pP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atmospheric*    </a:t>
            </a:r>
            <a:r>
              <a:rPr lang="en-US" sz="32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</a:rPr>
              <a:t>m  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             ~ 10</a:t>
            </a:r>
            <a:r>
              <a:rPr lang="en-US" sz="3200" baseline="30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11</a:t>
            </a:r>
          </a:p>
          <a:p>
            <a:endParaRPr lang="en-US" sz="3200" baseline="30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pPr>
              <a:buFontTx/>
              <a:buChar char="•"/>
            </a:pPr>
            <a:r>
              <a:rPr lang="en-US" sz="3200" baseline="30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atmospheric**   </a:t>
            </a:r>
            <a:r>
              <a:rPr lang="en-US" sz="32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n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m          ~ 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10</a:t>
            </a:r>
            <a:r>
              <a:rPr lang="en-US" sz="3200" baseline="30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5</a:t>
            </a:r>
          </a:p>
          <a:p>
            <a:pPr>
              <a:buFontTx/>
              <a:buChar char="•"/>
            </a:pPr>
            <a:endParaRPr lang="en-US" sz="3200" baseline="300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pPr>
              <a:buFontTx/>
              <a:buChar char="•"/>
            </a:pP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cosmic              </a:t>
            </a:r>
            <a:r>
              <a:rPr lang="en-US" sz="32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n</a:t>
            </a:r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m         ~  10</a:t>
            </a:r>
          </a:p>
          <a:p>
            <a:pPr>
              <a:buFontTx/>
              <a:buChar char="•"/>
            </a:pPr>
            <a:endParaRPr lang="en-US" sz="3200">
              <a:solidFill>
                <a:srgbClr val="FFFFFF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pPr>
              <a:buFontTx/>
              <a:buChar char="•"/>
            </a:pPr>
            <a:endParaRPr lang="en-US" sz="3200">
              <a:solidFill>
                <a:srgbClr val="FFFFFF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pPr>
              <a:buFontTx/>
              <a:buChar char="•"/>
            </a:pPr>
            <a:endParaRPr lang="en-US" sz="3200">
              <a:solidFill>
                <a:srgbClr val="FFFFFF"/>
              </a:solidFill>
              <a:latin typeface="Symbol" pitchFamily="-1" charset="2"/>
              <a:ea typeface="ＭＳ Ｐゴシック" pitchFamily="-1" charset="-128"/>
              <a:cs typeface="ＭＳ Ｐゴシック" pitchFamily="-1" charset="-128"/>
              <a:sym typeface="Wingdings" pitchFamily="-1" charset="2"/>
            </a:endParaRP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* 2700 per second</a:t>
            </a:r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	              </a:t>
            </a: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** 1 every 6 minutes</a:t>
            </a:r>
            <a:r>
              <a:rPr lang="en-US">
                <a:solidFill>
                  <a:srgbClr val="000000"/>
                </a:solidFill>
                <a:latin typeface="Symbol" pitchFamily="-1" charset="2"/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30722" r:id="rId3" imgW="12215873" imgH="9168254" progId="">
              <p:embed/>
            </p:oleObj>
          </a:graphicData>
        </a:graphic>
      </p:graphicFrame>
      <p:sp>
        <p:nvSpPr>
          <p:cNvPr id="30723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>
                <a:solidFill>
                  <a:schemeClr val="bg2"/>
                </a:solidFill>
                <a:ea typeface="ＭＳ Ｐゴシック" pitchFamily="-1" charset="-128"/>
                <a:cs typeface="ＭＳ Ｐゴシック" pitchFamily="-1" charset="-128"/>
              </a:rPr>
              <a:t>… on to IceCube science</a:t>
            </a: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454025" y="1855788"/>
            <a:ext cx="8339138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we measure the flux of atmospheric muons and 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neutrinos at higher energies and with better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statistics than previous experiments. Any deviations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from what is expected is new neutrino physics or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new astrophysics. We just look for surprises.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IceCube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: 3 challenges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>
                  <a:lumMod val="50000"/>
                </a:srgbClr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/>
                </a:solidFill>
              </a:rPr>
              <a:t> neutrino </a:t>
            </a:r>
            <a:r>
              <a:rPr lang="en-US" sz="2000" dirty="0" smtClean="0">
                <a:solidFill>
                  <a:srgbClr val="FFFFFF"/>
                </a:solidFill>
              </a:rPr>
              <a:t>physics: </a:t>
            </a:r>
            <a:r>
              <a:rPr lang="en-US" sz="2000" dirty="0" err="1" smtClean="0">
                <a:solidFill>
                  <a:srgbClr val="FFFFFF"/>
                </a:solidFill>
              </a:rPr>
              <a:t>GeV</a:t>
            </a:r>
            <a:r>
              <a:rPr lang="en-US" sz="2000" dirty="0" smtClean="0">
                <a:solidFill>
                  <a:srgbClr val="FFFFFF"/>
                </a:solidFill>
              </a:rPr>
              <a:t> to 100 </a:t>
            </a:r>
            <a:r>
              <a:rPr lang="en-US" sz="2000" dirty="0" err="1" smtClean="0">
                <a:solidFill>
                  <a:srgbClr val="FFFFFF"/>
                </a:solidFill>
              </a:rPr>
              <a:t>TeV</a:t>
            </a: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PeV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neutrinos: first evidence for cosmic neutrinos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33508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1746" r:id="rId3" imgW="12215873" imgH="9168254" progId="">
              <p:embed/>
            </p:oleObj>
          </a:graphicData>
        </a:graphic>
      </p:graphicFrame>
      <p:graphicFrame>
        <p:nvGraphicFramePr>
          <p:cNvPr id="31747" name="Object 4"/>
          <p:cNvGraphicFramePr>
            <a:graphicFrameLocks noChangeAspect="1"/>
          </p:cNvGraphicFramePr>
          <p:nvPr/>
        </p:nvGraphicFramePr>
        <p:xfrm>
          <a:off x="304800" y="838200"/>
          <a:ext cx="2767013" cy="2484438"/>
        </p:xfrm>
        <a:graphic>
          <a:graphicData uri="http://schemas.openxmlformats.org/presentationml/2006/ole">
            <p:oleObj spid="_x0000_s31747" name="Equation" r:id="rId4" imgW="748975" imgH="672808" progId="Equation.3">
              <p:embed/>
            </p:oleObj>
          </a:graphicData>
        </a:graphic>
      </p:graphicFrame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228600" y="3781425"/>
            <a:ext cx="4503738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but also up to 100 TeV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neutrinos for 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… particle physics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… radiography of the Earth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…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… calibration !</a:t>
            </a:r>
          </a:p>
          <a:p>
            <a:endParaRPr lang="en-US" sz="16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31749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83175" y="0"/>
            <a:ext cx="5203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Box 2"/>
          <p:cNvSpPr txBox="1">
            <a:spLocks noChangeArrowheads="1"/>
          </p:cNvSpPr>
          <p:nvPr/>
        </p:nvSpPr>
        <p:spPr bwMode="auto">
          <a:xfrm>
            <a:off x="228600" y="76200"/>
            <a:ext cx="7356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the atmospheric neutrino </a:t>
            </a:r>
            <a:r>
              <a:rPr lang="ja-JP" alt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“</a:t>
            </a:r>
            <a:r>
              <a:rPr lang="en-US" altLang="ja-JP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background</a:t>
            </a:r>
            <a:r>
              <a:rPr lang="ja-JP" altLang="en-US" sz="32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”</a:t>
            </a:r>
            <a:endParaRPr lang="en-US" sz="32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32770" r:id="rId3" imgW="12215873" imgH="9168254" progId="">
              <p:embed/>
            </p:oleObj>
          </a:graphicData>
        </a:graphic>
      </p:graphicFrame>
      <p:sp>
        <p:nvSpPr>
          <p:cNvPr id="262150" name="AutoShape 6"/>
          <p:cNvSpPr>
            <a:spLocks noChangeArrowheads="1"/>
          </p:cNvSpPr>
          <p:nvPr/>
        </p:nvSpPr>
        <p:spPr bwMode="auto">
          <a:xfrm>
            <a:off x="533400" y="46482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60325" y="838200"/>
            <a:ext cx="21685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cosmic 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neutrinos: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energy 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  &gt; 100 TeV</a:t>
            </a:r>
          </a:p>
          <a:p>
            <a:pPr>
              <a:buFont typeface="Arial" pitchFamily="-1" charset="0"/>
              <a:buChar char="•"/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atmospheric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background: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1~2 events</a:t>
            </a:r>
          </a:p>
          <a:p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per year</a:t>
            </a:r>
          </a:p>
        </p:txBody>
      </p:sp>
      <p:sp>
        <p:nvSpPr>
          <p:cNvPr id="32773" name="TextBox 7"/>
          <p:cNvSpPr txBox="1">
            <a:spLocks noChangeArrowheads="1"/>
          </p:cNvSpPr>
          <p:nvPr/>
        </p:nvSpPr>
        <p:spPr bwMode="auto">
          <a:xfrm>
            <a:off x="2895600" y="6248400"/>
            <a:ext cx="5089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atmospheric</a:t>
            </a:r>
            <a:r>
              <a:rPr lang="en-US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</a:t>
            </a: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 spectrum</a:t>
            </a:r>
            <a:endParaRPr lang="en-US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32774" name="Picture 7" descr="C:\Users\halzen\Desktop\600px-Nueflux_4binNewCredoFina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30188"/>
            <a:ext cx="6324600" cy="59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149" name="AutoShape 5"/>
          <p:cNvSpPr>
            <a:spLocks noChangeArrowheads="1"/>
          </p:cNvSpPr>
          <p:nvPr/>
        </p:nvSpPr>
        <p:spPr bwMode="auto">
          <a:xfrm>
            <a:off x="7772400" y="45720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latin typeface="Arial" pitchFamily="34" charset="0"/>
              <a:ea typeface="+mn-ea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0" grpId="0" animBg="1"/>
      <p:bldP spid="262151" grpId="0"/>
      <p:bldP spid="26214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53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Title 1"/>
          <p:cNvSpPr>
            <a:spLocks noGrp="1"/>
          </p:cNvSpPr>
          <p:nvPr>
            <p:ph type="title"/>
          </p:nvPr>
        </p:nvSpPr>
        <p:spPr>
          <a:xfrm>
            <a:off x="152400" y="-68263"/>
            <a:ext cx="8610600" cy="906463"/>
          </a:xfrm>
        </p:spPr>
        <p:txBody>
          <a:bodyPr/>
          <a:lstStyle/>
          <a:p>
            <a:pPr algn="l" eaLnBrk="1" hangingPunct="1"/>
            <a:r>
              <a:rPr lang="en-US">
                <a:ea typeface="ＭＳ Ｐゴシック" pitchFamily="-1" charset="-128"/>
                <a:cs typeface="ＭＳ Ｐゴシック" pitchFamily="-1" charset="-128"/>
              </a:rPr>
              <a:t>oscillations in DeepCore </a:t>
            </a:r>
            <a:r>
              <a:rPr lang="en-US" sz="2800">
                <a:ea typeface="ＭＳ Ｐゴシック" pitchFamily="-1" charset="-128"/>
                <a:cs typeface="ＭＳ Ｐゴシック" pitchFamily="-1" charset="-128"/>
              </a:rPr>
              <a:t>[energy ~30 GeV; 5.6 sigma] </a:t>
            </a:r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537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80ED50F3-F84F-5E44-B148-24863F6DB299}" type="slidenum">
              <a:rPr lang="en-US">
                <a:ea typeface="ＭＳ Ｐゴシック" pitchFamily="-1" charset="-128"/>
                <a:cs typeface="ＭＳ Ｐゴシック" pitchFamily="-1" charset="-128"/>
              </a:rPr>
              <a:pPr/>
              <a:t>57</a:t>
            </a:fld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53555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22325"/>
            <a:ext cx="871696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555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513" y="3843338"/>
            <a:ext cx="88233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5558" name="TextBox 5"/>
          <p:cNvSpPr txBox="1">
            <a:spLocks noChangeArrowheads="1"/>
          </p:cNvSpPr>
          <p:nvPr/>
        </p:nvSpPr>
        <p:spPr bwMode="auto">
          <a:xfrm>
            <a:off x="685800" y="2971800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Vertical</a:t>
            </a:r>
          </a:p>
        </p:txBody>
      </p:sp>
      <p:sp>
        <p:nvSpPr>
          <p:cNvPr id="535559" name="TextBox 6"/>
          <p:cNvSpPr txBox="1">
            <a:spLocks noChangeArrowheads="1"/>
          </p:cNvSpPr>
          <p:nvPr/>
        </p:nvSpPr>
        <p:spPr bwMode="auto">
          <a:xfrm>
            <a:off x="2819400" y="2971800"/>
            <a:ext cx="1223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Horizontal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0"/>
            <a:ext cx="6880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6579" name="TextBox 2"/>
          <p:cNvSpPr txBox="1">
            <a:spLocks noChangeArrowheads="1"/>
          </p:cNvSpPr>
          <p:nvPr/>
        </p:nvSpPr>
        <p:spPr bwMode="auto">
          <a:xfrm>
            <a:off x="5226050" y="1524000"/>
            <a:ext cx="2135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measured at 10X</a:t>
            </a:r>
          </a:p>
          <a:p>
            <a:pPr algn="ctr"/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 higher  energy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38213"/>
            <a:ext cx="9144000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 flipV="1">
            <a:off x="1525588" y="1773238"/>
            <a:ext cx="6562725" cy="3297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" name="Oval 3"/>
          <p:cNvSpPr/>
          <p:nvPr/>
        </p:nvSpPr>
        <p:spPr>
          <a:xfrm>
            <a:off x="3200400" y="9144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791200" y="9144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8142288" y="1066800"/>
          <a:ext cx="931862" cy="598488"/>
        </p:xfrm>
        <a:graphic>
          <a:graphicData uri="http://schemas.openxmlformats.org/presentationml/2006/ole">
            <p:oleObj spid="_x0000_s33794" name="Equation" r:id="rId4" imgW="355294" imgH="228600" progId="Equation.3">
              <p:embed/>
            </p:oleObj>
          </a:graphicData>
        </a:graphic>
      </p:graphicFrame>
      <p:sp>
        <p:nvSpPr>
          <p:cNvPr id="8" name="Oval 7"/>
          <p:cNvSpPr/>
          <p:nvPr/>
        </p:nvSpPr>
        <p:spPr>
          <a:xfrm>
            <a:off x="8159750" y="9906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6718300" y="1676400"/>
            <a:ext cx="444500" cy="3048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0413" y="239713"/>
            <a:ext cx="7597775" cy="4603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IceCube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DeepCore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: atmospheric and sterile sensitivity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0" y="-76200"/>
          <a:ext cx="9220200" cy="9126538"/>
        </p:xfrm>
        <a:graphic>
          <a:graphicData uri="http://schemas.openxmlformats.org/presentationml/2006/ole">
            <p:oleObj spid="_x0000_s34818" r:id="rId3" imgW="12215873" imgH="9168254" progId="">
              <p:embed/>
            </p:oleObj>
          </a:graphicData>
        </a:graphic>
      </p:graphicFrame>
      <p:pic>
        <p:nvPicPr>
          <p:cNvPr id="34819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2938" y="182563"/>
            <a:ext cx="7019925" cy="655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6923088" y="6016625"/>
            <a:ext cx="2105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Esmaili et al,</a:t>
            </a:r>
          </a:p>
          <a:p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JCAP </a:t>
            </a:r>
            <a:r>
              <a:rPr lang="en-US" sz="2000" b="1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1211</a:t>
            </a:r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, 057 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169863" y="153988"/>
            <a:ext cx="15462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potential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sterile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neutrino</a:t>
            </a:r>
          </a:p>
          <a:p>
            <a:pPr algn="ctr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limits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2" name="Picture 4" descr="lighted dom string.jpeg"/>
          <p:cNvPicPr>
            <a:picLocks noChangeAspect="1"/>
          </p:cNvPicPr>
          <p:nvPr/>
        </p:nvPicPr>
        <p:blipFill>
          <a:blip r:embed="rId2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2438400" y="1236663"/>
            <a:ext cx="5970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the rationale for building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Calibri"/>
                <a:cs typeface="+mn-cs"/>
              </a:rPr>
              <a:t>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a km</a:t>
            </a:r>
            <a:r>
              <a:rPr lang="en-US" sz="2000" baseline="30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neutrino detector</a:t>
            </a: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IceCube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: 3 challenges</a:t>
            </a: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drilling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optics of ice</a:t>
            </a:r>
          </a:p>
          <a:p>
            <a:pPr lvl="4"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 atmospheric </a:t>
            </a:r>
            <a:r>
              <a:rPr lang="en-US" sz="2000" dirty="0" err="1">
                <a:solidFill>
                  <a:srgbClr val="FFFFFF">
                    <a:lumMod val="50000"/>
                  </a:srgbClr>
                </a:solidFill>
                <a:cs typeface="ＭＳ Ｐゴシック" charset="0"/>
              </a:rPr>
              <a:t>muons</a:t>
            </a:r>
            <a:endParaRPr lang="en-US" sz="2000" dirty="0">
              <a:solidFill>
                <a:srgbClr val="FFFFFF">
                  <a:lumMod val="50000"/>
                </a:srgbClr>
              </a:solidFill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>
                <a:solidFill>
                  <a:srgbClr val="FFFFFF">
                    <a:lumMod val="50000"/>
                  </a:srgbClr>
                </a:solidFill>
              </a:rPr>
              <a:t> neutrino 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physics: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GeV</a:t>
            </a: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</a:rPr>
              <a:t> to 100 </a:t>
            </a:r>
            <a:r>
              <a:rPr lang="en-US" sz="2000" dirty="0" err="1" smtClean="0">
                <a:solidFill>
                  <a:srgbClr val="FFFFFF">
                    <a:lumMod val="50000"/>
                  </a:srgbClr>
                </a:solidFill>
              </a:rPr>
              <a:t>TeV</a:t>
            </a:r>
            <a:endParaRPr lang="en-US" sz="2000" dirty="0" smtClean="0">
              <a:solidFill>
                <a:srgbClr val="FFFFFF">
                  <a:lumMod val="50000"/>
                </a:srgbClr>
              </a:solidFill>
            </a:endParaRPr>
          </a:p>
          <a:p>
            <a:pPr eaLnBrk="1" hangingPunct="1"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PeV</a:t>
            </a:r>
            <a:r>
              <a:rPr lang="en-US" sz="2000" dirty="0" smtClean="0">
                <a:solidFill>
                  <a:srgbClr val="FFFFFF"/>
                </a:solidFill>
              </a:rPr>
              <a:t> neutrinos: first evidence for cosmic neutrinos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37604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5842" r:id="rId4" imgW="12215873" imgH="9168254" progId="">
              <p:embed/>
            </p:oleObj>
          </a:graphicData>
        </a:graphic>
      </p:graphicFrame>
      <p:sp>
        <p:nvSpPr>
          <p:cNvPr id="35847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cosmic rays interact with the microwave background</a:t>
            </a: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p:oleObj spid="_x0000_s35843" name="Equation" r:id="rId5" imgW="1663700" imgH="228600" progId="Equation.3">
              <p:embed/>
            </p:oleObj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5130800" y="5262563"/>
          <a:ext cx="3795713" cy="757237"/>
        </p:xfrm>
        <a:graphic>
          <a:graphicData uri="http://schemas.openxmlformats.org/presentationml/2006/ole">
            <p:oleObj spid="_x0000_s35844" name="Equation" r:id="rId6" imgW="1206500" imgH="241300" progId="Equation.3">
              <p:embed/>
            </p:oleObj>
          </a:graphicData>
        </a:graphic>
      </p:graphicFrame>
      <p:sp>
        <p:nvSpPr>
          <p:cNvPr id="35848" name="Text Box 6"/>
          <p:cNvSpPr txBox="1">
            <a:spLocks noChangeArrowheads="1"/>
          </p:cNvSpPr>
          <p:nvPr/>
        </p:nvSpPr>
        <p:spPr bwMode="auto">
          <a:xfrm>
            <a:off x="1295400" y="3429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cosmic rays disappear, neutrinos appear</a:t>
            </a:r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p:oleObj spid="_x0000_s35845" name="Equation" r:id="rId7" imgW="736280" imgH="177723" progId="Equation.3">
              <p:embed/>
            </p:oleObj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1828800" y="4419600"/>
          <a:ext cx="6858000" cy="685800"/>
        </p:xfrm>
        <a:graphic>
          <a:graphicData uri="http://schemas.openxmlformats.org/presentationml/2006/ole">
            <p:oleObj spid="_x0000_s35846" name="Equation" r:id="rId8" imgW="2032000" imgH="203200" progId="Equation.3">
              <p:embed/>
            </p:oleObj>
          </a:graphicData>
        </a:graphic>
      </p:graphicFrame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219200" y="6172200"/>
            <a:ext cx="8153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600">
                <a:solidFill>
                  <a:srgbClr val="EAEAEA"/>
                </a:solidFill>
                <a:ea typeface="ＭＳ Ｐゴシック" pitchFamily="-1" charset="-128"/>
                <a:cs typeface="ＭＳ Ｐゴシック" pitchFamily="-1" charset="-128"/>
              </a:rPr>
              <a:t>~1 event per cubed kilometer per year</a:t>
            </a:r>
            <a:endParaRPr lang="en-US" sz="2800">
              <a:solidFill>
                <a:srgbClr val="EAEAEA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6248400"/>
            <a:ext cx="78486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461963"/>
            <a:ext cx="86677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6866" r:id="rId3" imgW="12215873" imgH="9168254" progId="">
              <p:embed/>
            </p:oleObj>
          </a:graphicData>
        </a:graphic>
      </p:graphicFrame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417513" y="228600"/>
            <a:ext cx="8193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GZK neutrinos: &gt; 41,000 photons near the horizon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924175"/>
            <a:ext cx="85344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25" y="1066800"/>
            <a:ext cx="20097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0" y="1066800"/>
            <a:ext cx="17335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3810000" y="1752600"/>
            <a:ext cx="1511300" cy="560388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 b="1">
              <a:solidFill>
                <a:prstClr val="white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36872" name="TextBox 10"/>
          <p:cNvSpPr txBox="1">
            <a:spLocks noChangeArrowheads="1"/>
          </p:cNvSpPr>
          <p:nvPr/>
        </p:nvSpPr>
        <p:spPr bwMode="auto">
          <a:xfrm>
            <a:off x="3822700" y="981075"/>
            <a:ext cx="13128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number of</a:t>
            </a:r>
          </a:p>
          <a:p>
            <a:pPr algn="ctr"/>
            <a:r>
              <a:rPr lang="en-US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channels</a:t>
            </a:r>
          </a:p>
          <a:p>
            <a:pPr algn="ctr"/>
            <a:r>
              <a:rPr lang="en-US" b="1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&gt; 300</a:t>
            </a:r>
          </a:p>
        </p:txBody>
      </p:sp>
      <p:sp>
        <p:nvSpPr>
          <p:cNvPr id="36873" name="Rectangle 12"/>
          <p:cNvSpPr>
            <a:spLocks noChangeArrowheads="1"/>
          </p:cNvSpPr>
          <p:nvPr/>
        </p:nvSpPr>
        <p:spPr bwMode="auto">
          <a:xfrm>
            <a:off x="838200" y="6105525"/>
            <a:ext cx="723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457200"/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unblinding: 2 events in the signal region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0" name="Picture 1" descr="EventAnimation118545_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550" y="7938"/>
            <a:ext cx="748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1" descr="EventAnimation118545_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863" y="6350"/>
            <a:ext cx="748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69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538" y="196850"/>
            <a:ext cx="8961437" cy="640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1699" name="TextBox 2"/>
          <p:cNvSpPr txBox="1">
            <a:spLocks noChangeArrowheads="1"/>
          </p:cNvSpPr>
          <p:nvPr/>
        </p:nvSpPr>
        <p:spPr bwMode="auto">
          <a:xfrm>
            <a:off x="114300" y="212725"/>
            <a:ext cx="32766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8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tracks and showers</a:t>
            </a:r>
          </a:p>
        </p:txBody>
      </p:sp>
      <p:pic>
        <p:nvPicPr>
          <p:cNvPr id="541700" name="Picture 3" descr="figure3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722313"/>
            <a:ext cx="3303588" cy="2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1701" name="Picture 2" descr="figure3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04800" y="708025"/>
            <a:ext cx="3322638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22" name="Picture 1" descr="EventAnimation119316_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8525" y="-3175"/>
            <a:ext cx="7194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746" name="Picture 1" descr="EventAnimation119316_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4550" y="11113"/>
            <a:ext cx="7194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7890" r:id="rId3" imgW="12215873" imgH="9168254" progId="">
              <p:embed/>
            </p:oleObj>
          </a:graphicData>
        </a:graphic>
      </p:graphicFrame>
      <p:sp>
        <p:nvSpPr>
          <p:cNvPr id="37891" name="TextBox 4"/>
          <p:cNvSpPr txBox="1">
            <a:spLocks noChangeArrowheads="1"/>
          </p:cNvSpPr>
          <p:nvPr/>
        </p:nvSpPr>
        <p:spPr bwMode="auto">
          <a:xfrm>
            <a:off x="6502400" y="41275"/>
            <a:ext cx="2573338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457200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energy</a:t>
            </a:r>
          </a:p>
          <a:p>
            <a:pPr algn="ctr" defTabSz="457200"/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1,070 TeV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1,210 TeV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(15% resolution)</a:t>
            </a:r>
          </a:p>
          <a:p>
            <a:pPr algn="ctr" defTabSz="457200"/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 defTabSz="457200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showers</a:t>
            </a:r>
          </a:p>
          <a:p>
            <a:pPr algn="ctr" defTabSz="457200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downgoing</a:t>
            </a:r>
          </a:p>
          <a:p>
            <a:pPr algn="ctr" defTabSz="457200">
              <a:buFont typeface="Arial" pitchFamily="-1" charset="0"/>
              <a:buChar char="•"/>
            </a:pP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not atmospheric</a:t>
            </a:r>
          </a:p>
          <a:p>
            <a:pPr algn="ctr" defTabSz="457200">
              <a:buFont typeface="Arial" pitchFamily="-1" charset="0"/>
              <a:buChar char="•"/>
            </a:pPr>
            <a:endParaRPr lang="en-US" sz="24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 </a:t>
            </a: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flux at present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level of diffuse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limit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  <a:sym typeface="Wingdings" pitchFamily="-1" charset="2"/>
              </a:rPr>
              <a:t> </a:t>
            </a:r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largest bkgd: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atmospheric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 charm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  &lt; 3 sigma</a:t>
            </a:r>
          </a:p>
        </p:txBody>
      </p:sp>
      <p:pic>
        <p:nvPicPr>
          <p:cNvPr id="37892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79388"/>
            <a:ext cx="6248400" cy="652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-4763" y="-1588"/>
          <a:ext cx="9147176" cy="6862763"/>
        </p:xfrm>
        <a:graphic>
          <a:graphicData uri="http://schemas.openxmlformats.org/presentationml/2006/ole">
            <p:oleObj spid="_x0000_s38914" r:id="rId3" imgW="12215873" imgH="9168254" progId="">
              <p:embed/>
            </p:oleObj>
          </a:graphicData>
        </a:graphic>
      </p:graphicFrame>
      <p:pic>
        <p:nvPicPr>
          <p:cNvPr id="38915" name="Picture 1" descr="Screen Shot 2012-11-07 at 3.40.08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2300"/>
            <a:ext cx="9144000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ya_even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6263" y="1919288"/>
            <a:ext cx="324167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770" name="Picture 4" descr="bert_pulses_panopticon_clean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-152400"/>
            <a:ext cx="9132887" cy="73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45661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5795" name="TextBox 2"/>
          <p:cNvSpPr txBox="1">
            <a:spLocks noChangeArrowheads="1"/>
          </p:cNvSpPr>
          <p:nvPr/>
        </p:nvSpPr>
        <p:spPr bwMode="auto">
          <a:xfrm>
            <a:off x="685800" y="361950"/>
            <a:ext cx="4930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digital optical module 44 on string 20 only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818" name="Picture 1" descr="frame-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2" name="Picture 1" descr="frame-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1" descr="frame-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890" name="Picture 1" descr="frame-9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4" name="Picture 1" descr="frame-1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38" name="Picture 1" descr="frame-1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2" name="Picture 1" descr="frame-1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1" descr="frame-1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1" descr="frame-1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1" descr="frame-2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2" descr="AtmosphericFluxesScaledBy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496888"/>
            <a:ext cx="5881688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529388" y="674688"/>
            <a:ext cx="1522412" cy="4552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GRBGZ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6584950" y="5248275"/>
            <a:ext cx="1427163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6570663" y="674688"/>
            <a:ext cx="1427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8012113" y="674688"/>
            <a:ext cx="0" cy="4573587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2" name="Freeform 11"/>
          <p:cNvSpPr>
            <a:spLocks/>
          </p:cNvSpPr>
          <p:nvPr/>
        </p:nvSpPr>
        <p:spPr bwMode="auto">
          <a:xfrm>
            <a:off x="4699000" y="4654550"/>
            <a:ext cx="2154238" cy="593725"/>
          </a:xfrm>
          <a:custGeom>
            <a:avLst/>
            <a:gdLst>
              <a:gd name="T0" fmla="*/ 0 w 2756096"/>
              <a:gd name="T1" fmla="*/ 319937 h 729612"/>
              <a:gd name="T2" fmla="*/ 302561 w 2756096"/>
              <a:gd name="T3" fmla="*/ 0 h 729612"/>
              <a:gd name="T4" fmla="*/ 806829 w 2756096"/>
              <a:gd name="T5" fmla="*/ 5925 h 729612"/>
              <a:gd name="T6" fmla="*/ 1028707 w 2756096"/>
              <a:gd name="T7" fmla="*/ 319937 h 729612"/>
              <a:gd name="T8" fmla="*/ 0 60000 65536"/>
              <a:gd name="T9" fmla="*/ 0 60000 65536"/>
              <a:gd name="T10" fmla="*/ 0 60000 65536"/>
              <a:gd name="T11" fmla="*/ 0 60000 65536"/>
              <a:gd name="T12" fmla="*/ 0 w 2756096"/>
              <a:gd name="T13" fmla="*/ 0 h 729612"/>
              <a:gd name="T14" fmla="*/ 2756096 w 2756096"/>
              <a:gd name="T15" fmla="*/ 729612 h 7296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56096" h="729612">
                <a:moveTo>
                  <a:pt x="0" y="729612"/>
                </a:moveTo>
                <a:lnTo>
                  <a:pt x="810617" y="0"/>
                </a:lnTo>
                <a:lnTo>
                  <a:pt x="2161644" y="13511"/>
                </a:lnTo>
                <a:lnTo>
                  <a:pt x="2756096" y="72961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ysDash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064" name="TextBox 12"/>
          <p:cNvSpPr txBox="1">
            <a:spLocks noChangeArrowheads="1"/>
          </p:cNvSpPr>
          <p:nvPr/>
        </p:nvSpPr>
        <p:spPr bwMode="auto">
          <a:xfrm>
            <a:off x="6745288" y="5187950"/>
            <a:ext cx="1270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058" tIns="41029" rIns="82058" bIns="41029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     8           9</a:t>
            </a:r>
          </a:p>
        </p:txBody>
      </p:sp>
      <p:sp>
        <p:nvSpPr>
          <p:cNvPr id="16" name="Arc 15"/>
          <p:cNvSpPr>
            <a:spLocks/>
          </p:cNvSpPr>
          <p:nvPr/>
        </p:nvSpPr>
        <p:spPr bwMode="auto">
          <a:xfrm rot="-5552504">
            <a:off x="7168357" y="4280693"/>
            <a:ext cx="1289050" cy="1935163"/>
          </a:xfrm>
          <a:custGeom>
            <a:avLst/>
            <a:gdLst>
              <a:gd name="T0" fmla="*/ 647962 w 1289050"/>
              <a:gd name="T1" fmla="*/ 14 h 1935163"/>
              <a:gd name="T2" fmla="*/ 644525 w 1289050"/>
              <a:gd name="T3" fmla="*/ 967582 h 1935163"/>
              <a:gd name="T4" fmla="*/ 1288763 w 1289050"/>
              <a:gd name="T5" fmla="*/ 938698 h 1935163"/>
              <a:gd name="T6" fmla="*/ 11796480 60000 65536"/>
              <a:gd name="T7" fmla="*/ 17694720 60000 65536"/>
              <a:gd name="T8" fmla="*/ 5898240 60000 65536"/>
              <a:gd name="T9" fmla="*/ 647962 w 1289050"/>
              <a:gd name="T10" fmla="*/ 14 h 1935163"/>
              <a:gd name="T11" fmla="*/ 1288763 w 1289050"/>
              <a:gd name="T12" fmla="*/ 938698 h 19351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9050" h="1935163" stroke="0">
                <a:moveTo>
                  <a:pt x="647962" y="14"/>
                </a:moveTo>
                <a:lnTo>
                  <a:pt x="647962" y="13"/>
                </a:lnTo>
                <a:cubicBezTo>
                  <a:pt x="995093" y="2792"/>
                  <a:pt x="1278400" y="417798"/>
                  <a:pt x="1288762" y="938699"/>
                </a:cubicBezTo>
                <a:lnTo>
                  <a:pt x="644525" y="967582"/>
                </a:lnTo>
                <a:lnTo>
                  <a:pt x="647962" y="14"/>
                </a:lnTo>
                <a:close/>
              </a:path>
              <a:path w="1289050" h="1935163" fill="none">
                <a:moveTo>
                  <a:pt x="647962" y="14"/>
                </a:moveTo>
                <a:lnTo>
                  <a:pt x="647962" y="13"/>
                </a:lnTo>
                <a:cubicBezTo>
                  <a:pt x="995093" y="2792"/>
                  <a:pt x="1278400" y="417798"/>
                  <a:pt x="1288762" y="938699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ys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058" tIns="41029" rIns="82058" bIns="41029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59300" y="4660900"/>
            <a:ext cx="3227388" cy="298450"/>
          </a:xfrm>
          <a:prstGeom prst="rect">
            <a:avLst/>
          </a:prstGeom>
          <a:solidFill>
            <a:schemeClr val="tx1">
              <a:lumMod val="50000"/>
              <a:lumOff val="50000"/>
              <a:alpha val="56000"/>
            </a:schemeClr>
          </a:solidFill>
        </p:spPr>
        <p:txBody>
          <a:bodyPr lIns="82058" tIns="41029" rIns="82058" bIns="41029">
            <a:sp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black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57067" name="TextBox 20"/>
          <p:cNvSpPr txBox="1">
            <a:spLocks noChangeArrowheads="1"/>
          </p:cNvSpPr>
          <p:nvPr/>
        </p:nvSpPr>
        <p:spPr bwMode="auto">
          <a:xfrm>
            <a:off x="5595938" y="3810000"/>
            <a:ext cx="582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GRB</a:t>
            </a:r>
          </a:p>
        </p:txBody>
      </p:sp>
      <p:sp>
        <p:nvSpPr>
          <p:cNvPr id="23" name="Down Arrow 22"/>
          <p:cNvSpPr>
            <a:spLocks noChangeArrowheads="1"/>
          </p:cNvSpPr>
          <p:nvPr/>
        </p:nvSpPr>
        <p:spPr bwMode="auto">
          <a:xfrm>
            <a:off x="5749925" y="4179888"/>
            <a:ext cx="288925" cy="427037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57069" name="Rectangle 23"/>
          <p:cNvSpPr>
            <a:spLocks noChangeArrowheads="1"/>
          </p:cNvSpPr>
          <p:nvPr/>
        </p:nvSpPr>
        <p:spPr bwMode="auto">
          <a:xfrm>
            <a:off x="6959600" y="3802063"/>
            <a:ext cx="558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t>GZK</a:t>
            </a:r>
          </a:p>
        </p:txBody>
      </p:sp>
      <p:sp>
        <p:nvSpPr>
          <p:cNvPr id="25" name="Down Arrow 24"/>
          <p:cNvSpPr>
            <a:spLocks noChangeArrowheads="1"/>
          </p:cNvSpPr>
          <p:nvPr/>
        </p:nvSpPr>
        <p:spPr bwMode="auto">
          <a:xfrm>
            <a:off x="7073900" y="4192588"/>
            <a:ext cx="288925" cy="427037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27" name="Right Arrow 26"/>
          <p:cNvSpPr>
            <a:spLocks noChangeArrowheads="1"/>
          </p:cNvSpPr>
          <p:nvPr/>
        </p:nvSpPr>
        <p:spPr bwMode="auto">
          <a:xfrm>
            <a:off x="4005263" y="4660900"/>
            <a:ext cx="554037" cy="298450"/>
          </a:xfrm>
          <a:prstGeom prst="rightArrow">
            <a:avLst>
              <a:gd name="adj1" fmla="val 50000"/>
              <a:gd name="adj2" fmla="val 50002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57072" name="TextBox 27"/>
          <p:cNvSpPr txBox="1">
            <a:spLocks noChangeArrowheads="1"/>
          </p:cNvSpPr>
          <p:nvPr/>
        </p:nvSpPr>
        <p:spPr bwMode="auto">
          <a:xfrm>
            <a:off x="1751013" y="4659313"/>
            <a:ext cx="22875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Galactic supernovae</a:t>
            </a:r>
          </a:p>
        </p:txBody>
      </p:sp>
      <p:sp>
        <p:nvSpPr>
          <p:cNvPr id="557073" name="TextBox 1"/>
          <p:cNvSpPr txBox="1">
            <a:spLocks noChangeArrowheads="1"/>
          </p:cNvSpPr>
          <p:nvPr/>
        </p:nvSpPr>
        <p:spPr bwMode="auto">
          <a:xfrm>
            <a:off x="79375" y="4541838"/>
            <a:ext cx="11731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100</a:t>
            </a:r>
          </a:p>
          <a:p>
            <a:pPr algn="ctr"/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10</a:t>
            </a: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events</a:t>
            </a:r>
          </a:p>
          <a:p>
            <a:pPr algn="ctr"/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per km</a:t>
            </a:r>
            <a:r>
              <a:rPr lang="en-US" baseline="300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2</a:t>
            </a:r>
            <a:r>
              <a:rPr lang="en-US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yr</a:t>
            </a:r>
            <a:endParaRPr lang="en-US" baseline="30000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914400" y="4724400"/>
            <a:ext cx="228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>
            <a:off x="914400" y="5257800"/>
            <a:ext cx="228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0"/>
            <a:ext cx="8197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8083" name="TextBox 2"/>
          <p:cNvSpPr txBox="1">
            <a:spLocks noChangeArrowheads="1"/>
          </p:cNvSpPr>
          <p:nvPr/>
        </p:nvSpPr>
        <p:spPr bwMode="auto">
          <a:xfrm>
            <a:off x="5410200" y="304800"/>
            <a:ext cx="29067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search for a diffuse</a:t>
            </a:r>
          </a:p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cosmic neutrino flux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10200" y="304800"/>
            <a:ext cx="28956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58085" name="TextBox 4"/>
          <p:cNvSpPr txBox="1">
            <a:spLocks noChangeArrowheads="1"/>
          </p:cNvSpPr>
          <p:nvPr/>
        </p:nvSpPr>
        <p:spPr bwMode="auto">
          <a:xfrm>
            <a:off x="4419600" y="2209800"/>
            <a:ext cx="1863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atmospheric</a:t>
            </a:r>
          </a:p>
        </p:txBody>
      </p:sp>
      <p:sp>
        <p:nvSpPr>
          <p:cNvPr id="558086" name="TextBox 5"/>
          <p:cNvSpPr txBox="1">
            <a:spLocks noChangeArrowheads="1"/>
          </p:cNvSpPr>
          <p:nvPr/>
        </p:nvSpPr>
        <p:spPr bwMode="auto">
          <a:xfrm>
            <a:off x="2362200" y="2590800"/>
            <a:ext cx="1041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charm</a:t>
            </a:r>
          </a:p>
        </p:txBody>
      </p:sp>
      <p:sp>
        <p:nvSpPr>
          <p:cNvPr id="558087" name="TextBox 6"/>
          <p:cNvSpPr txBox="1">
            <a:spLocks noChangeArrowheads="1"/>
          </p:cNvSpPr>
          <p:nvPr/>
        </p:nvSpPr>
        <p:spPr bwMode="auto">
          <a:xfrm>
            <a:off x="6781800" y="4419600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ea typeface="ＭＳ Ｐゴシック" pitchFamily="-1" charset="-128"/>
                <a:cs typeface="ＭＳ Ｐゴシック" pitchFamily="-1" charset="-128"/>
              </a:rPr>
              <a:t>cosmic</a:t>
            </a:r>
          </a:p>
        </p:txBody>
      </p:sp>
      <p:pic>
        <p:nvPicPr>
          <p:cNvPr id="8" name="Picture 4" descr="IC59NumuDiffuse-results-energy_dist_dedx_atms_and_bestfi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2388" y="1295400"/>
            <a:ext cx="7212012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7538" y="1182688"/>
            <a:ext cx="6037262" cy="498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107950"/>
            <a:ext cx="4421187" cy="477838"/>
          </a:xfrm>
          <a:solidFill>
            <a:schemeClr val="bg1">
              <a:lumMod val="8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/>
                <a:ea typeface="+mj-ea"/>
                <a:cs typeface="Arial"/>
              </a:rPr>
              <a:t>highest energy event</a:t>
            </a:r>
            <a:endParaRPr lang="en-US" sz="2800" dirty="0">
              <a:latin typeface="Arial"/>
              <a:ea typeface="+mj-ea"/>
              <a:cs typeface="Arial"/>
            </a:endParaRPr>
          </a:p>
        </p:txBody>
      </p:sp>
      <p:sp>
        <p:nvSpPr>
          <p:cNvPr id="561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1A98BAB9-152C-C948-9902-797CC109D71E}" type="slidenum">
              <a:rPr lang="en-US">
                <a:latin typeface="Calibri" pitchFamily="-1" charset="0"/>
                <a:ea typeface="ＭＳ Ｐゴシック" pitchFamily="-1" charset="-128"/>
                <a:cs typeface="ＭＳ Ｐゴシック" pitchFamily="-1" charset="-128"/>
              </a:rPr>
              <a:pPr/>
              <a:t>86</a:t>
            </a:fld>
            <a:endParaRPr lang="en-US">
              <a:latin typeface="Calibri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559108" name="Picture 6" descr="Diffuse-Apollon_whiteB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2050"/>
            <a:ext cx="914400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9938" r:id="rId3" imgW="12215873" imgH="9168254" progId="">
              <p:embed/>
            </p:oleObj>
          </a:graphicData>
        </a:graphic>
      </p:graphicFrame>
      <p:pic>
        <p:nvPicPr>
          <p:cNvPr id="39939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0350" y="320675"/>
            <a:ext cx="342265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609600" y="381000"/>
            <a:ext cx="8299450" cy="72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find more contained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events (420 Mton)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total calorimetry</a:t>
            </a:r>
          </a:p>
          <a:p>
            <a:pPr>
              <a:buFont typeface="Arial" pitchFamily="-1" charset="0"/>
              <a:buChar char="•"/>
            </a:pPr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complete sky coverage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flavor determined</a:t>
            </a:r>
          </a:p>
          <a:p>
            <a:pPr>
              <a:buFont typeface="Arial" pitchFamily="-1" charset="0"/>
              <a:buChar char="•"/>
            </a:pPr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some will be muon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neutrinos with good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 angular resolution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loss in statistics is compensated by event definition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endParaRPr lang="en-US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04800"/>
            <a:ext cx="45450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08025" y="1468438"/>
            <a:ext cx="3835400" cy="2678112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no simulation: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tag </a:t>
            </a:r>
            <a:r>
              <a:rPr lang="en-US" sz="2800" dirty="0" err="1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muons</a:t>
            </a: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in the veto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region and see what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fraction is vetoed by 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the layer of detectors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below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40962" r:id="rId3" imgW="12215873" imgH="9168254" progId="">
              <p:embed/>
            </p:oleObj>
          </a:graphicData>
        </a:graphic>
      </p:graphicFrame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6463" y="96838"/>
            <a:ext cx="5529262" cy="658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4994275" y="3105150"/>
            <a:ext cx="4572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/>
            <a:r>
              <a:rPr lang="hr-HR" sz="1600">
                <a:solidFill>
                  <a:srgbClr val="000000"/>
                </a:solidFill>
              </a:rPr>
              <a:t>E</a:t>
            </a:r>
            <a:r>
              <a:rPr lang="hr-HR" sz="1600" baseline="30000">
                <a:solidFill>
                  <a:srgbClr val="000000"/>
                </a:solidFill>
              </a:rPr>
              <a:t>2</a:t>
            </a:r>
            <a:r>
              <a:rPr lang="hr-HR" sz="1600">
                <a:solidFill>
                  <a:srgbClr val="000000"/>
                </a:solidFill>
              </a:rPr>
              <a:t>Φ(E) =</a:t>
            </a:r>
          </a:p>
          <a:p>
            <a:pPr defTabSz="457200"/>
            <a:r>
              <a:rPr lang="hr-HR" sz="1600">
                <a:solidFill>
                  <a:srgbClr val="000000"/>
                </a:solidFill>
              </a:rPr>
              <a:t>(3.6±1.2)·10</a:t>
            </a:r>
            <a:r>
              <a:rPr lang="hr-HR" sz="1600" baseline="30000">
                <a:solidFill>
                  <a:srgbClr val="000000"/>
                </a:solidFill>
              </a:rPr>
              <a:t>−8 </a:t>
            </a:r>
            <a:r>
              <a:rPr lang="hr-HR" sz="1600">
                <a:solidFill>
                  <a:srgbClr val="000000"/>
                </a:solidFill>
              </a:rPr>
              <a:t>GeVcm</a:t>
            </a:r>
            <a:r>
              <a:rPr lang="hr-HR" sz="1600" baseline="30000">
                <a:solidFill>
                  <a:srgbClr val="000000"/>
                </a:solidFill>
              </a:rPr>
              <a:t>−2</a:t>
            </a:r>
            <a:r>
              <a:rPr lang="hr-HR" sz="1600">
                <a:solidFill>
                  <a:srgbClr val="000000"/>
                </a:solidFill>
              </a:rPr>
              <a:t>s</a:t>
            </a:r>
            <a:r>
              <a:rPr lang="hr-HR" sz="1600" baseline="30000">
                <a:solidFill>
                  <a:srgbClr val="000000"/>
                </a:solidFill>
              </a:rPr>
              <a:t>−1</a:t>
            </a:r>
            <a:r>
              <a:rPr lang="hr-HR" sz="1600">
                <a:solidFill>
                  <a:srgbClr val="000000"/>
                </a:solidFill>
              </a:rPr>
              <a:t>sr</a:t>
            </a:r>
            <a:r>
              <a:rPr lang="hr-HR" sz="1200" baseline="30000">
                <a:solidFill>
                  <a:srgbClr val="000000"/>
                </a:solidFill>
              </a:rPr>
              <a:t>−</a:t>
            </a:r>
            <a:r>
              <a:rPr lang="en-US" sz="1200" baseline="30000">
                <a:solidFill>
                  <a:srgbClr val="000000"/>
                </a:solidFill>
              </a:rPr>
              <a:t>1</a:t>
            </a:r>
            <a:endParaRPr lang="en-US">
              <a:solidFill>
                <a:srgbClr val="000000"/>
              </a:solidFill>
              <a:latin typeface="Calibri" pitchFamily="-1" charset="0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6232525" y="3567113"/>
            <a:ext cx="365125" cy="6953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6942138" y="4892675"/>
            <a:ext cx="179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1600">
                <a:solidFill>
                  <a:srgbClr val="000000"/>
                </a:solidFill>
              </a:rPr>
              <a:t>atmospheric</a:t>
            </a:r>
            <a:r>
              <a:rPr lang="en-US" sz="1600">
                <a:solidFill>
                  <a:srgbClr val="000000"/>
                </a:solidFill>
                <a:latin typeface="Symbol" pitchFamily="-1" charset="2"/>
              </a:rPr>
              <a:t> n</a:t>
            </a:r>
          </a:p>
          <a:p>
            <a:pPr defTabSz="457200"/>
            <a:r>
              <a:rPr lang="en-US" sz="1600">
                <a:solidFill>
                  <a:srgbClr val="000000"/>
                </a:solidFill>
              </a:rPr>
              <a:t>		and </a:t>
            </a:r>
            <a:r>
              <a:rPr lang="en-US" sz="1600">
                <a:solidFill>
                  <a:srgbClr val="000000"/>
                </a:solidFill>
                <a:latin typeface="Symbol" pitchFamily="-1" charset="2"/>
              </a:rPr>
              <a:t>m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7146925" y="5232400"/>
            <a:ext cx="223838" cy="2444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0968" name="TextBox 15"/>
          <p:cNvSpPr txBox="1">
            <a:spLocks noChangeArrowheads="1"/>
          </p:cNvSpPr>
          <p:nvPr/>
        </p:nvSpPr>
        <p:spPr bwMode="auto">
          <a:xfrm>
            <a:off x="69850" y="127000"/>
            <a:ext cx="33305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457200"/>
            <a:r>
              <a:rPr lang="en-US" sz="2400">
                <a:solidFill>
                  <a:srgbClr val="FFFFFF"/>
                </a:solidFill>
              </a:rPr>
              <a:t>total charge collected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</a:rPr>
              <a:t>by PMTs of events with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</a:rPr>
              <a:t>interaction inside the </a:t>
            </a:r>
          </a:p>
          <a:p>
            <a:pPr algn="ctr" defTabSz="457200"/>
            <a:r>
              <a:rPr lang="en-US" sz="2400">
                <a:solidFill>
                  <a:srgbClr val="FFFFFF"/>
                </a:solidFill>
              </a:rPr>
              <a:t>detector</a:t>
            </a:r>
          </a:p>
        </p:txBody>
      </p:sp>
      <p:pic>
        <p:nvPicPr>
          <p:cNvPr id="12" name="Picture 11" descr="charge_distribution.pd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35350" y="127000"/>
            <a:ext cx="5538788" cy="655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025" y="171450"/>
            <a:ext cx="8505825" cy="64865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18115" name="Rectangle 2"/>
          <p:cNvSpPr>
            <a:spLocks noChangeArrowheads="1"/>
          </p:cNvSpPr>
          <p:nvPr/>
        </p:nvSpPr>
        <p:spPr bwMode="auto">
          <a:xfrm>
            <a:off x="1981200" y="892175"/>
            <a:ext cx="3251200" cy="64611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28 events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poisson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excess 4.3 sigma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1828800"/>
            <a:ext cx="1966913" cy="9239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atm. background:</a:t>
            </a:r>
          </a:p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neutrinos 4.6</a:t>
            </a:r>
          </a:p>
          <a:p>
            <a:pPr algn="ctr">
              <a:defRPr/>
            </a:pPr>
            <a:r>
              <a:rPr lang="en-US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muons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6</a:t>
            </a: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>
            <a:off x="8412163" y="815975"/>
            <a:ext cx="484187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Down Arrow 5"/>
          <p:cNvSpPr>
            <a:spLocks noChangeArrowheads="1"/>
          </p:cNvSpPr>
          <p:nvPr/>
        </p:nvSpPr>
        <p:spPr bwMode="auto">
          <a:xfrm rot="10800000">
            <a:off x="8439150" y="4459288"/>
            <a:ext cx="484188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0135" name="TextBox 6"/>
          <p:cNvSpPr txBox="1">
            <a:spLocks noChangeArrowheads="1"/>
          </p:cNvSpPr>
          <p:nvPr/>
        </p:nvSpPr>
        <p:spPr bwMode="auto">
          <a:xfrm>
            <a:off x="8396288" y="1843088"/>
            <a:ext cx="5286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400">
                <a:solidFill>
                  <a:srgbClr val="000000"/>
                </a:solidFill>
              </a:rPr>
              <a:t>up</a:t>
            </a:r>
          </a:p>
        </p:txBody>
      </p:sp>
      <p:sp>
        <p:nvSpPr>
          <p:cNvPr id="560136" name="TextBox 7"/>
          <p:cNvSpPr txBox="1">
            <a:spLocks noChangeArrowheads="1"/>
          </p:cNvSpPr>
          <p:nvPr/>
        </p:nvSpPr>
        <p:spPr bwMode="auto">
          <a:xfrm>
            <a:off x="8256588" y="3995738"/>
            <a:ext cx="9207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400">
                <a:solidFill>
                  <a:srgbClr val="000000"/>
                </a:solidFill>
              </a:rPr>
              <a:t>down</a:t>
            </a: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3362325" y="171450"/>
            <a:ext cx="0" cy="6445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560138" name="Rectangle 12"/>
          <p:cNvSpPr>
            <a:spLocks noChangeArrowheads="1"/>
          </p:cNvSpPr>
          <p:nvPr/>
        </p:nvSpPr>
        <p:spPr bwMode="auto">
          <a:xfrm>
            <a:off x="3381375" y="163513"/>
            <a:ext cx="1565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2400">
                <a:solidFill>
                  <a:srgbClr val="000000"/>
                </a:solidFill>
              </a:rPr>
              <a:t>100 TeV </a:t>
            </a:r>
            <a:r>
              <a:rPr lang="en-US" sz="2400">
                <a:solidFill>
                  <a:srgbClr val="000000"/>
                </a:solidFill>
                <a:latin typeface="Symbol" pitchFamily="-1" charset="2"/>
              </a:rPr>
              <a:t>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15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8275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713"/>
            <a:ext cx="9144000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41986" r:id="rId3" imgW="12215873" imgH="9168254" progId="">
              <p:embed/>
            </p:oleObj>
          </a:graphicData>
        </a:graphic>
      </p:graphicFrame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522288" y="331788"/>
            <a:ext cx="7975600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457200"/>
            <a:r>
              <a:rPr lang="en-US" sz="2400">
                <a:solidFill>
                  <a:srgbClr val="000000"/>
                </a:solidFill>
              </a:rPr>
              <a:t>a</a:t>
            </a:r>
            <a:r>
              <a:rPr lang="hr-HR" sz="2400">
                <a:solidFill>
                  <a:srgbClr val="000000"/>
                </a:solidFill>
              </a:rPr>
              <a:t>tmospheric muon (blue) + neutrino (red) background </a:t>
            </a:r>
          </a:p>
          <a:p>
            <a:pPr algn="ctr" defTabSz="457200"/>
            <a:r>
              <a:rPr lang="hr-HR" sz="2400">
                <a:solidFill>
                  <a:srgbClr val="000000"/>
                </a:solidFill>
              </a:rPr>
              <a:t>+ astrophysical E</a:t>
            </a:r>
            <a:r>
              <a:rPr lang="hr-HR" sz="2400" baseline="30000">
                <a:solidFill>
                  <a:srgbClr val="000000"/>
                </a:solidFill>
              </a:rPr>
              <a:t>2</a:t>
            </a:r>
            <a:r>
              <a:rPr lang="hr-HR" sz="2400">
                <a:solidFill>
                  <a:srgbClr val="000000"/>
                </a:solidFill>
              </a:rPr>
              <a:t>Φ(E) =(3.6±1.2)·10</a:t>
            </a:r>
            <a:r>
              <a:rPr lang="hr-HR" sz="2400" baseline="30000">
                <a:solidFill>
                  <a:srgbClr val="000000"/>
                </a:solidFill>
              </a:rPr>
              <a:t>−8 </a:t>
            </a:r>
            <a:r>
              <a:rPr lang="hr-HR" sz="2400">
                <a:solidFill>
                  <a:srgbClr val="000000"/>
                </a:solidFill>
              </a:rPr>
              <a:t>GeVcm</a:t>
            </a:r>
            <a:r>
              <a:rPr lang="hr-HR" sz="2400" baseline="30000">
                <a:solidFill>
                  <a:srgbClr val="000000"/>
                </a:solidFill>
              </a:rPr>
              <a:t>−2</a:t>
            </a:r>
            <a:r>
              <a:rPr lang="hr-HR" sz="2400">
                <a:solidFill>
                  <a:srgbClr val="000000"/>
                </a:solidFill>
              </a:rPr>
              <a:t>s</a:t>
            </a:r>
            <a:r>
              <a:rPr lang="hr-HR" sz="2400" baseline="30000">
                <a:solidFill>
                  <a:srgbClr val="000000"/>
                </a:solidFill>
              </a:rPr>
              <a:t>−1</a:t>
            </a:r>
            <a:r>
              <a:rPr lang="hr-HR" sz="2400">
                <a:solidFill>
                  <a:srgbClr val="000000"/>
                </a:solidFill>
              </a:rPr>
              <a:t>sr</a:t>
            </a:r>
            <a:r>
              <a:rPr lang="hr-HR" sz="2400" baseline="30000">
                <a:solidFill>
                  <a:srgbClr val="000000"/>
                </a:solidFill>
              </a:rPr>
              <a:t>−1</a:t>
            </a:r>
            <a:r>
              <a:rPr lang="hr-HR" sz="24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736600" y="5902325"/>
            <a:ext cx="34829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</a:rPr>
              <a:t>energy deposited in the detector</a:t>
            </a:r>
          </a:p>
        </p:txBody>
      </p:sp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6200775" y="5929313"/>
            <a:ext cx="1454150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</a:rPr>
              <a:t>zenith angle</a:t>
            </a:r>
          </a:p>
        </p:txBody>
      </p:sp>
      <p:pic>
        <p:nvPicPr>
          <p:cNvPr id="41990" name="Picture 6" descr="energy_distribution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1555750"/>
            <a:ext cx="4389438" cy="389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7" descr="zenith_distribution.pd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4863" y="1555750"/>
            <a:ext cx="4389437" cy="389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0200"/>
            <a:ext cx="9144000" cy="61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1"/>
          <p:cNvPicPr>
            <a:picLocks noChangeAspect="1" noChangeArrowheads="1"/>
          </p:cNvPicPr>
          <p:nvPr/>
        </p:nvPicPr>
        <p:blipFill>
          <a:blip r:embed="rId2"/>
          <a:srcRect t="6561" r="6487" b="1564"/>
          <a:stretch>
            <a:fillRect/>
          </a:stretch>
        </p:blipFill>
        <p:spPr bwMode="auto">
          <a:xfrm>
            <a:off x="179388" y="2060575"/>
            <a:ext cx="5961062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4227" name="Textfeld 5"/>
          <p:cNvSpPr txBox="1">
            <a:spLocks noChangeArrowheads="1"/>
          </p:cNvSpPr>
          <p:nvPr/>
        </p:nvSpPr>
        <p:spPr bwMode="auto">
          <a:xfrm>
            <a:off x="4859338" y="1628775"/>
            <a:ext cx="121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>
                <a:solidFill>
                  <a:srgbClr val="000000"/>
                </a:solidFill>
                <a:latin typeface="Calibri" pitchFamily="-1" charset="0"/>
              </a:rPr>
              <a:t>DeepCore</a:t>
            </a:r>
          </a:p>
        </p:txBody>
      </p:sp>
      <p:sp>
        <p:nvSpPr>
          <p:cNvPr id="564228" name="Textfeld 6"/>
          <p:cNvSpPr txBox="1">
            <a:spLocks noChangeArrowheads="1"/>
          </p:cNvSpPr>
          <p:nvPr/>
        </p:nvSpPr>
        <p:spPr bwMode="auto">
          <a:xfrm>
            <a:off x="3419475" y="1628775"/>
            <a:ext cx="1020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>
                <a:solidFill>
                  <a:srgbClr val="000000"/>
                </a:solidFill>
                <a:latin typeface="Calibri" pitchFamily="-1" charset="0"/>
              </a:rPr>
              <a:t>IceCube</a:t>
            </a:r>
          </a:p>
        </p:txBody>
      </p:sp>
      <p:sp>
        <p:nvSpPr>
          <p:cNvPr id="564229" name="Textfeld 7"/>
          <p:cNvSpPr txBox="1">
            <a:spLocks noChangeArrowheads="1"/>
          </p:cNvSpPr>
          <p:nvPr/>
        </p:nvSpPr>
        <p:spPr bwMode="auto">
          <a:xfrm>
            <a:off x="1042988" y="1660525"/>
            <a:ext cx="2038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>
                <a:solidFill>
                  <a:srgbClr val="000000"/>
                </a:solidFill>
                <a:latin typeface="Calibri" pitchFamily="-1" charset="0"/>
              </a:rPr>
              <a:t>DecaCube (1/2/3)</a:t>
            </a:r>
          </a:p>
        </p:txBody>
      </p:sp>
      <p:cxnSp>
        <p:nvCxnSpPr>
          <p:cNvPr id="10" name="Gerade Verbindung mit Pfeil 9"/>
          <p:cNvCxnSpPr>
            <a:stCxn id="564227" idx="2"/>
          </p:cNvCxnSpPr>
          <p:nvPr/>
        </p:nvCxnSpPr>
        <p:spPr>
          <a:xfrm rot="5400000">
            <a:off x="4716463" y="2171700"/>
            <a:ext cx="89535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rot="16200000" flipH="1">
            <a:off x="1575594" y="2520156"/>
            <a:ext cx="1152525" cy="2333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3835400" y="1989138"/>
            <a:ext cx="881063" cy="6477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4233" name="Rectangle 1"/>
          <p:cNvSpPr>
            <a:spLocks noChangeArrowheads="1"/>
          </p:cNvSpPr>
          <p:nvPr/>
        </p:nvSpPr>
        <p:spPr bwMode="auto">
          <a:xfrm>
            <a:off x="6084888" y="1636713"/>
            <a:ext cx="29876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de-DE" b="1">
                <a:solidFill>
                  <a:srgbClr val="000000"/>
                </a:solidFill>
                <a:latin typeface="Arial Unicode MS" pitchFamily="-1" charset="0"/>
              </a:rPr>
              <a:t>Effective volumes</a:t>
            </a:r>
          </a:p>
          <a:p>
            <a:pPr marL="342900" indent="-342900"/>
            <a:endParaRPr lang="de-DE" b="1">
              <a:solidFill>
                <a:srgbClr val="000000"/>
              </a:solidFill>
              <a:latin typeface="Arial Unicode MS" pitchFamily="-1" charset="0"/>
            </a:endParaRPr>
          </a:p>
          <a:p>
            <a:pPr marL="342900" indent="-342900"/>
            <a:r>
              <a:rPr lang="de-DE" b="1">
                <a:solidFill>
                  <a:srgbClr val="000000"/>
                </a:solidFill>
                <a:latin typeface="Arial Unicode MS" pitchFamily="-1" charset="0"/>
              </a:rPr>
              <a:t>Spacing 1  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(</a:t>
            </a:r>
            <a:r>
              <a:rPr lang="de-DE">
                <a:solidFill>
                  <a:srgbClr val="0070C0"/>
                </a:solidFill>
                <a:latin typeface="Arial Unicode MS" pitchFamily="-1" charset="0"/>
              </a:rPr>
              <a:t>120m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): IceCube (1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+ 98 strings (1,3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= 2.3 km</a:t>
            </a:r>
            <a:r>
              <a:rPr lang="de-DE" b="1" baseline="30000">
                <a:solidFill>
                  <a:srgbClr val="FF0000"/>
                </a:solidFill>
                <a:latin typeface="Arial Unicode MS" pitchFamily="-1" charset="0"/>
              </a:rPr>
              <a:t>3</a:t>
            </a: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 </a:t>
            </a:r>
          </a:p>
          <a:p>
            <a:pPr marL="342900" indent="-342900"/>
            <a:endParaRPr lang="de-DE">
              <a:solidFill>
                <a:srgbClr val="000000"/>
              </a:solidFill>
              <a:latin typeface="Arial Unicode MS" pitchFamily="-1" charset="0"/>
            </a:endParaRPr>
          </a:p>
          <a:p>
            <a:pPr marL="342900" indent="-342900"/>
            <a:r>
              <a:rPr lang="de-DE" b="1">
                <a:solidFill>
                  <a:srgbClr val="000000"/>
                </a:solidFill>
                <a:latin typeface="Arial Unicode MS" pitchFamily="-1" charset="0"/>
              </a:rPr>
              <a:t>Spacing 2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 (</a:t>
            </a:r>
            <a:r>
              <a:rPr lang="de-DE">
                <a:solidFill>
                  <a:srgbClr val="0070C0"/>
                </a:solidFill>
                <a:latin typeface="Arial Unicode MS" pitchFamily="-1" charset="0"/>
              </a:rPr>
              <a:t>240m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):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IceCube  (1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+ 99 strings (5,3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= 6.3 km</a:t>
            </a:r>
            <a:r>
              <a:rPr lang="de-DE" b="1" baseline="30000">
                <a:solidFill>
                  <a:srgbClr val="FF0000"/>
                </a:solidFill>
                <a:latin typeface="Arial Unicode MS" pitchFamily="-1" charset="0"/>
              </a:rPr>
              <a:t>3</a:t>
            </a: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 </a:t>
            </a:r>
          </a:p>
          <a:p>
            <a:pPr marL="342900" indent="-342900"/>
            <a:endParaRPr lang="de-DE">
              <a:solidFill>
                <a:srgbClr val="000000"/>
              </a:solidFill>
              <a:latin typeface="Arial Unicode MS" pitchFamily="-1" charset="0"/>
            </a:endParaRPr>
          </a:p>
          <a:p>
            <a:pPr marL="342900" indent="-342900"/>
            <a:r>
              <a:rPr lang="de-DE" b="1">
                <a:solidFill>
                  <a:srgbClr val="000000"/>
                </a:solidFill>
                <a:latin typeface="Arial Unicode MS" pitchFamily="-1" charset="0"/>
              </a:rPr>
              <a:t>Spacing 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 (</a:t>
            </a:r>
            <a:r>
              <a:rPr lang="de-DE">
                <a:solidFill>
                  <a:srgbClr val="0070C0"/>
                </a:solidFill>
                <a:latin typeface="Arial Unicode MS" pitchFamily="-1" charset="0"/>
              </a:rPr>
              <a:t>360m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):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IceCube  (1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+ 95 strings (11,6 km</a:t>
            </a:r>
            <a:r>
              <a:rPr lang="de-DE" baseline="30000">
                <a:solidFill>
                  <a:srgbClr val="000000"/>
                </a:solidFill>
                <a:latin typeface="Arial Unicode MS" pitchFamily="-1" charset="0"/>
              </a:rPr>
              <a:t>3</a:t>
            </a:r>
            <a:r>
              <a:rPr lang="de-DE">
                <a:solidFill>
                  <a:srgbClr val="000000"/>
                </a:solidFill>
                <a:latin typeface="Arial Unicode MS" pitchFamily="-1" charset="0"/>
              </a:rPr>
              <a:t>) </a:t>
            </a:r>
            <a:br>
              <a:rPr lang="de-DE">
                <a:solidFill>
                  <a:srgbClr val="000000"/>
                </a:solidFill>
                <a:latin typeface="Arial Unicode MS" pitchFamily="-1" charset="0"/>
              </a:rPr>
            </a:br>
            <a:r>
              <a:rPr lang="de-DE">
                <a:solidFill>
                  <a:srgbClr val="FF0000"/>
                </a:solidFill>
                <a:latin typeface="Arial Unicode MS" pitchFamily="-1" charset="0"/>
              </a:rPr>
              <a:t>= </a:t>
            </a: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12.6 km</a:t>
            </a:r>
            <a:r>
              <a:rPr lang="de-DE" b="1" baseline="30000">
                <a:solidFill>
                  <a:srgbClr val="FF0000"/>
                </a:solidFill>
                <a:latin typeface="Arial Unicode MS" pitchFamily="-1" charset="0"/>
              </a:rPr>
              <a:t>3</a:t>
            </a:r>
            <a:r>
              <a:rPr lang="de-DE" b="1">
                <a:solidFill>
                  <a:srgbClr val="FF0000"/>
                </a:solidFill>
                <a:latin typeface="Arial Unicode MS" pitchFamily="-1" charset="0"/>
              </a:rPr>
              <a:t> </a:t>
            </a:r>
            <a:endParaRPr lang="de-DE" sz="4000" b="1">
              <a:solidFill>
                <a:srgbClr val="FF0000"/>
              </a:solidFill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051050" y="2060575"/>
            <a:ext cx="1152525" cy="10810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>
            <a:stCxn id="564229" idx="2"/>
          </p:cNvCxnSpPr>
          <p:nvPr/>
        </p:nvCxnSpPr>
        <p:spPr>
          <a:xfrm rot="16200000" flipH="1">
            <a:off x="2668587" y="1454151"/>
            <a:ext cx="576263" cy="17891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244" name="TextBox 14"/>
          <p:cNvSpPr txBox="1">
            <a:spLocks noChangeArrowheads="1"/>
          </p:cNvSpPr>
          <p:nvPr/>
        </p:nvSpPr>
        <p:spPr bwMode="auto">
          <a:xfrm>
            <a:off x="179388" y="122238"/>
            <a:ext cx="7937500" cy="120015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increase in threshold not important</a:t>
            </a:r>
          </a:p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(in the region where atmospheric background dominates)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990600" y="1447800"/>
            <a:ext cx="4953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43010" r:id="rId3" imgW="12215873" imgH="9168254" progId="">
              <p:embed/>
            </p:oleObj>
          </a:graphicData>
        </a:graphic>
      </p:graphicFrame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676400" y="1371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785813" y="990600"/>
            <a:ext cx="751998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“</a:t>
            </a:r>
            <a:r>
              <a:rPr lang="en-US" altLang="ja-JP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It is not wise to speculate before the data.</a:t>
            </a:r>
            <a:r>
              <a:rPr lang="ja-JP" alt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”</a:t>
            </a:r>
            <a:endParaRPr lang="en-US" altLang="ja-JP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					Sherlock Holmes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“If statistics matters, do a better experiment.”</a:t>
            </a:r>
          </a:p>
          <a:p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					Rutherford</a:t>
            </a: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we have another year of data</a:t>
            </a:r>
          </a:p>
          <a:p>
            <a:pPr>
              <a:buFont typeface="Arial" pitchFamily="-1" charset="0"/>
              <a:buChar char="•"/>
            </a:pPr>
            <a:endParaRPr lang="en-US" sz="2800">
              <a:solidFill>
                <a:srgbClr val="FFFFFF"/>
              </a:solidFill>
              <a:ea typeface="ＭＳ Ｐゴシック" pitchFamily="-1" charset="-128"/>
              <a:cs typeface="ＭＳ Ｐゴシック" pitchFamily="-1" charset="-128"/>
            </a:endParaRP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 we will do a better analysis, this one was….</a:t>
            </a:r>
          </a:p>
          <a:p>
            <a:pPr>
              <a:buFont typeface="Arial" pitchFamily="-1" charset="0"/>
              <a:buChar char="•"/>
            </a:pPr>
            <a:r>
              <a:rPr lang="en-US" sz="2800">
                <a:solidFill>
                  <a:srgbClr val="FFFFFF"/>
                </a:solidFill>
                <a:ea typeface="ＭＳ Ｐゴシック" pitchFamily="-1" charset="-128"/>
                <a:cs typeface="ＭＳ Ｐゴシック" pitchFamily="-1" charset="-128"/>
              </a:rPr>
              <a:t>				   ….blind (literally)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95705-5931-904C-85BE-D3A3952B23B3}" type="slidenum">
              <a:rPr lang="en-US" sz="1200">
                <a:solidFill>
                  <a:srgbClr val="898989"/>
                </a:solidFill>
                <a:latin typeface="Calibri" pitchFamily="-1" charset="0"/>
              </a:rPr>
              <a:pPr/>
              <a:t>96</a:t>
            </a:fld>
            <a:endParaRPr lang="en-US" sz="1200">
              <a:solidFill>
                <a:srgbClr val="898989"/>
              </a:solidFill>
              <a:latin typeface="Calibri" pitchFamily="-1" charset="0"/>
            </a:endParaRPr>
          </a:p>
        </p:txBody>
      </p:sp>
      <p:pic>
        <p:nvPicPr>
          <p:cNvPr id="565251" name="Picture 7" descr="map_collaboration_powerpoint_0509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131763"/>
            <a:ext cx="8905875" cy="667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757988" y="941388"/>
            <a:ext cx="1928812" cy="5746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82048" tIns="41025" rIns="82048" bIns="41025">
            <a:spAutoFit/>
          </a:bodyPr>
          <a:lstStyle/>
          <a:p>
            <a:pPr algn="ctr" defTabSz="4570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39 Institutions</a:t>
            </a:r>
          </a:p>
          <a:p>
            <a:pPr algn="ctr" defTabSz="45709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~220 collaborators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5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0_Default Design">
  <a:themeElements>
    <a:clrScheme name="10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6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4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9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_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 Light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3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7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6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6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5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8.xml><?xml version="1.0" encoding="utf-8"?>
<a:theme xmlns:a="http://schemas.openxmlformats.org/drawingml/2006/main" name="17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0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3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1F497D"/>
    </a:dk1>
    <a:lt1>
      <a:srgbClr val="FFFFFF"/>
    </a:lt1>
    <a:dk2>
      <a:srgbClr val="000000"/>
    </a:dk2>
    <a:lt2>
      <a:srgbClr val="EEECE1"/>
    </a:lt2>
    <a:accent1>
      <a:srgbClr val="4F81BD"/>
    </a:accent1>
    <a:accent2>
      <a:srgbClr val="C0504D"/>
    </a:accent2>
    <a:accent3>
      <a:srgbClr val="AAAAAA"/>
    </a:accent3>
    <a:accent4>
      <a:srgbClr val="DADADA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1F497D"/>
    </a:dk1>
    <a:lt1>
      <a:srgbClr val="FFFFFF"/>
    </a:lt1>
    <a:dk2>
      <a:srgbClr val="000000"/>
    </a:dk2>
    <a:lt2>
      <a:srgbClr val="EEECE1"/>
    </a:lt2>
    <a:accent1>
      <a:srgbClr val="4F81BD"/>
    </a:accent1>
    <a:accent2>
      <a:srgbClr val="C0504D"/>
    </a:accent2>
    <a:accent3>
      <a:srgbClr val="AAAAAA"/>
    </a:accent3>
    <a:accent4>
      <a:srgbClr val="DADADA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1788</Words>
  <Application>Microsoft Macintosh PowerPoint</Application>
  <PresentationFormat>On-screen Show (4:3)</PresentationFormat>
  <Paragraphs>542</Paragraphs>
  <Slides>96</Slides>
  <Notes>21</Notes>
  <HiddenSlides>0</HiddenSlides>
  <MMClips>2</MMClips>
  <ScaleCrop>false</ScaleCrop>
  <HeadingPairs>
    <vt:vector size="10" baseType="variant">
      <vt:variant>
        <vt:lpstr>Fonts Used</vt:lpstr>
      </vt:variant>
      <vt:variant>
        <vt:i4>18</vt:i4>
      </vt:variant>
      <vt:variant>
        <vt:lpstr>Design Template</vt:lpstr>
      </vt:variant>
      <vt:variant>
        <vt:i4>44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96</vt:i4>
      </vt:variant>
    </vt:vector>
  </HeadingPairs>
  <TitlesOfParts>
    <vt:vector size="162" baseType="lpstr">
      <vt:lpstr>Arial</vt:lpstr>
      <vt:lpstr>ＭＳ Ｐゴシック</vt:lpstr>
      <vt:lpstr>Calibri</vt:lpstr>
      <vt:lpstr>Times New Roman</vt:lpstr>
      <vt:lpstr>Wingdings</vt:lpstr>
      <vt:lpstr>Times</vt:lpstr>
      <vt:lpstr>Gill Sans Light</vt:lpstr>
      <vt:lpstr>Helvetica Neue</vt:lpstr>
      <vt:lpstr>Gill Sans</vt:lpstr>
      <vt:lpstr>ヒラギノ角ゴ ProN W3</vt:lpstr>
      <vt:lpstr>Impact</vt:lpstr>
      <vt:lpstr>Symbol</vt:lpstr>
      <vt:lpstr>Tahoma</vt:lpstr>
      <vt:lpstr>Lucida Grande</vt:lpstr>
      <vt:lpstr>Comic Sans MS</vt:lpstr>
      <vt:lpstr>Verdana</vt:lpstr>
      <vt:lpstr>StarSymbol</vt:lpstr>
      <vt:lpstr>Arial Unicode MS</vt:lpstr>
      <vt:lpstr>2_Default Design</vt:lpstr>
      <vt:lpstr>3_Office Theme</vt:lpstr>
      <vt:lpstr>1_kallen_halzen</vt:lpstr>
      <vt:lpstr>kallen_halzen</vt:lpstr>
      <vt:lpstr>5_Blank Presentation</vt:lpstr>
      <vt:lpstr>11_Default Design</vt:lpstr>
      <vt:lpstr>8_Office Theme</vt:lpstr>
      <vt:lpstr>6_Blank Presentation</vt:lpstr>
      <vt:lpstr>3_kallen_halzen</vt:lpstr>
      <vt:lpstr>4_Blank Presentation</vt:lpstr>
      <vt:lpstr>3_Blank Presentation</vt:lpstr>
      <vt:lpstr>24_Default Design</vt:lpstr>
      <vt:lpstr>13_Office Theme</vt:lpstr>
      <vt:lpstr>2_kallen_halzen</vt:lpstr>
      <vt:lpstr>4_Office Theme</vt:lpstr>
      <vt:lpstr>11_Office Theme</vt:lpstr>
      <vt:lpstr>15_Office Theme</vt:lpstr>
      <vt:lpstr>Standarddesign</vt:lpstr>
      <vt:lpstr>10_Default Design</vt:lpstr>
      <vt:lpstr>4_Default Design</vt:lpstr>
      <vt:lpstr>16_Default Design</vt:lpstr>
      <vt:lpstr>12_Office Theme</vt:lpstr>
      <vt:lpstr>3_Default Design</vt:lpstr>
      <vt:lpstr>14_Default Design</vt:lpstr>
      <vt:lpstr>9_Default Design</vt:lpstr>
      <vt:lpstr>2_Title, Bullets &amp; Photo</vt:lpstr>
      <vt:lpstr>7_Default Design</vt:lpstr>
      <vt:lpstr>3_Title - Top</vt:lpstr>
      <vt:lpstr>7_Office Theme</vt:lpstr>
      <vt:lpstr>1_Office Theme</vt:lpstr>
      <vt:lpstr>26_Default Design</vt:lpstr>
      <vt:lpstr>22_Default Design</vt:lpstr>
      <vt:lpstr>2_Office Theme</vt:lpstr>
      <vt:lpstr>16_Office Theme</vt:lpstr>
      <vt:lpstr>2_Blank Presentation</vt:lpstr>
      <vt:lpstr>5_Default Design</vt:lpstr>
      <vt:lpstr>10_Office Theme</vt:lpstr>
      <vt:lpstr>17_Office Theme</vt:lpstr>
      <vt:lpstr>18_Office Theme</vt:lpstr>
      <vt:lpstr> Black </vt:lpstr>
      <vt:lpstr>14_Office Theme</vt:lpstr>
      <vt:lpstr>6_Office Theme</vt:lpstr>
      <vt:lpstr>19_Office Theme</vt:lpstr>
      <vt:lpstr>Larissa-Design</vt:lpstr>
      <vt:lpstr>???</vt:lpstr>
      <vt:lpstr>Image</vt:lpstr>
      <vt:lpstr>Equation</vt:lpstr>
      <vt:lpstr>PBrush</vt:lpstr>
      <vt:lpstr>Slide 1</vt:lpstr>
      <vt:lpstr>Slide 2</vt:lpstr>
      <vt:lpstr>Slide 3</vt:lpstr>
      <vt:lpstr>Slide 4</vt:lpstr>
      <vt:lpstr>Slide 5</vt:lpstr>
      <vt:lpstr>Slide 6</vt:lpstr>
      <vt:lpstr>Slide 7</vt:lpstr>
      <vt:lpstr>shock acceleration (solar flare) </vt:lpstr>
      <vt:lpstr>Hillas formula :</vt:lpstr>
      <vt:lpstr>Slide 10</vt:lpstr>
      <vt:lpstr>Slide 11</vt:lpstr>
      <vt:lpstr>Slide 12</vt:lpstr>
      <vt:lpstr>Galactic plane in 10 TeV gamma rays :                               supernova remnants in star forming regions</vt:lpstr>
      <vt:lpstr>Slide 14</vt:lpstr>
      <vt:lpstr>Slide 15</vt:lpstr>
      <vt:lpstr>5s in 5 years of IceCube … IceCube image of our Galaxy &gt; 10 TeV</vt:lpstr>
      <vt:lpstr>Slide 17</vt:lpstr>
      <vt:lpstr> and if the star collapses to a black hole …    happens in seconds not thousands of years   beamed along the spin axis of the black hole   simulation not image  </vt:lpstr>
      <vt:lpstr>Slide 19</vt:lpstr>
      <vt:lpstr>Slide 20</vt:lpstr>
      <vt:lpstr>active galaxy  particle flows near supermassive black hole 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energy measurement ( &gt; 1 TeV ) </vt:lpstr>
      <vt:lpstr>Slide 34</vt:lpstr>
      <vt:lpstr>Slide 35</vt:lpstr>
      <vt:lpstr>Slide 36</vt:lpstr>
      <vt:lpstr>architecture of independent DOMs      10 inch pmt</vt:lpstr>
      <vt:lpstr>Slide 38</vt:lpstr>
      <vt:lpstr>IceCube / Deep Core</vt:lpstr>
      <vt:lpstr>Slide 40</vt:lpstr>
      <vt:lpstr>Slide 41</vt:lpstr>
      <vt:lpstr>Slide 42</vt:lpstr>
      <vt:lpstr>89 TeV</vt:lpstr>
      <vt:lpstr>Slide 44</vt:lpstr>
      <vt:lpstr>IceCube Site</vt:lpstr>
      <vt:lpstr>Slide 46</vt:lpstr>
      <vt:lpstr>absorption length            220m </vt:lpstr>
      <vt:lpstr> scattering length         47m </vt:lpstr>
      <vt:lpstr>Slide 49</vt:lpstr>
      <vt:lpstr>Slide 50</vt:lpstr>
      <vt:lpstr>Slide 51</vt:lpstr>
      <vt:lpstr>… on to IceCube science</vt:lpstr>
      <vt:lpstr>Slide 53</vt:lpstr>
      <vt:lpstr>Slide 54</vt:lpstr>
      <vt:lpstr>Slide 55</vt:lpstr>
      <vt:lpstr>Slide 56</vt:lpstr>
      <vt:lpstr>oscillations in DeepCore [energy ~30 GeV; 5.6 sigma] 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highest energy event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 Halzen</dc:creator>
  <cp:lastModifiedBy>Colin Burreson</cp:lastModifiedBy>
  <cp:revision>2</cp:revision>
  <dcterms:created xsi:type="dcterms:W3CDTF">2013-06-13T21:27:41Z</dcterms:created>
  <dcterms:modified xsi:type="dcterms:W3CDTF">2013-06-13T21:29:15Z</dcterms:modified>
</cp:coreProperties>
</file>