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emf" ContentType="image/x-emf"/>
  <Default Extension="jpg" ContentType="image/jpeg"/>
  <Default Extension="mp4" ContentType="video/mp4"/>
  <Default Extension="vml" ContentType="application/vnd.openxmlformats-officedocument.vmlDrawing"/>
  <Default Extension="mov" ContentType="video/quicktime"/>
  <Default Extension="rels" ContentType="application/vnd.openxmlformats-package.relationships+xml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theme/theme6.xml" ContentType="application/vnd.openxmlformats-officedocument.theme+xml"/>
  <Override PartName="/ppt/slideLayouts/slideLayout57.xml" ContentType="application/vnd.openxmlformats-officedocument.presentationml.slideLayout+xml"/>
  <Override PartName="/ppt/theme/theme7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8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9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10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11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theme/theme12.xml" ContentType="application/vnd.openxmlformats-officedocument.theme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13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14.xml" ContentType="application/vnd.openxmlformats-officedocument.theme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theme/theme15.xml" ContentType="application/vnd.openxmlformats-officedocument.theme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6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7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theme/theme18.xml" ContentType="application/vnd.openxmlformats-officedocument.theme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theme/theme19.xml" ContentType="application/vnd.openxmlformats-officedocument.theme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theme/theme20.xml" ContentType="application/vnd.openxmlformats-officedocument.theme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theme/theme21.xml" ContentType="application/vnd.openxmlformats-officedocument.theme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theme/theme22.xml" ContentType="application/vnd.openxmlformats-officedocument.theme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theme/theme23.xml" ContentType="application/vnd.openxmlformats-officedocument.theme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theme/theme24.xml" ContentType="application/vnd.openxmlformats-officedocument.theme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theme/theme25.xml" ContentType="application/vnd.openxmlformats-officedocument.theme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theme/theme26.xml" ContentType="application/vnd.openxmlformats-officedocument.theme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theme/theme27.xml" ContentType="application/vnd.openxmlformats-officedocument.theme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theme/theme28.xml" ContentType="application/vnd.openxmlformats-officedocument.theme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theme/theme29.xml" ContentType="application/vnd.openxmlformats-officedocument.theme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theme/theme30.xml" ContentType="application/vnd.openxmlformats-officedocument.theme+xml"/>
  <Override PartName="/ppt/slideLayouts/slideLayout335.xml" ContentType="application/vnd.openxmlformats-officedocument.presentationml.slideLayout+xml"/>
  <Override PartName="/ppt/theme/theme31.xml" ContentType="application/vnd.openxmlformats-officedocument.theme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theme/theme32.xml" ContentType="application/vnd.openxmlformats-officedocument.theme+xml"/>
  <Override PartName="/ppt/theme/theme3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10" r:id="rId7"/>
    <p:sldMasterId id="2147483712" r:id="rId8"/>
    <p:sldMasterId id="2147483725" r:id="rId9"/>
    <p:sldMasterId id="2147483737" r:id="rId10"/>
    <p:sldMasterId id="2147483749" r:id="rId11"/>
    <p:sldMasterId id="2147483761" r:id="rId12"/>
    <p:sldMasterId id="2147483775" r:id="rId13"/>
    <p:sldMasterId id="2147483789" r:id="rId14"/>
    <p:sldMasterId id="2147483801" r:id="rId15"/>
    <p:sldMasterId id="2147483815" r:id="rId16"/>
    <p:sldMasterId id="2147483829" r:id="rId17"/>
    <p:sldMasterId id="2147483854" r:id="rId18"/>
    <p:sldMasterId id="2147483895" r:id="rId19"/>
    <p:sldMasterId id="2147483910" r:id="rId20"/>
    <p:sldMasterId id="2147483924" r:id="rId21"/>
    <p:sldMasterId id="2147483936" r:id="rId22"/>
    <p:sldMasterId id="2147483951" r:id="rId23"/>
    <p:sldMasterId id="2147483965" r:id="rId24"/>
    <p:sldMasterId id="2147483977" r:id="rId25"/>
    <p:sldMasterId id="2147483992" r:id="rId26"/>
    <p:sldMasterId id="2147484004" r:id="rId27"/>
    <p:sldMasterId id="2147484016" r:id="rId28"/>
    <p:sldMasterId id="2147484029" r:id="rId29"/>
    <p:sldMasterId id="2147484042" r:id="rId30"/>
    <p:sldMasterId id="2147484054" r:id="rId31"/>
    <p:sldMasterId id="2147484056" r:id="rId32"/>
  </p:sldMasterIdLst>
  <p:notesMasterIdLst>
    <p:notesMasterId r:id="rId86"/>
  </p:notesMasterIdLst>
  <p:sldIdLst>
    <p:sldId id="265" r:id="rId33"/>
    <p:sldId id="296" r:id="rId34"/>
    <p:sldId id="266" r:id="rId35"/>
    <p:sldId id="267" r:id="rId36"/>
    <p:sldId id="268" r:id="rId37"/>
    <p:sldId id="307" r:id="rId38"/>
    <p:sldId id="295" r:id="rId39"/>
    <p:sldId id="315" r:id="rId40"/>
    <p:sldId id="314" r:id="rId41"/>
    <p:sldId id="310" r:id="rId42"/>
    <p:sldId id="269" r:id="rId43"/>
    <p:sldId id="272" r:id="rId44"/>
    <p:sldId id="270" r:id="rId45"/>
    <p:sldId id="271" r:id="rId46"/>
    <p:sldId id="308" r:id="rId47"/>
    <p:sldId id="301" r:id="rId48"/>
    <p:sldId id="309" r:id="rId49"/>
    <p:sldId id="317" r:id="rId50"/>
    <p:sldId id="273" r:id="rId51"/>
    <p:sldId id="318" r:id="rId52"/>
    <p:sldId id="303" r:id="rId53"/>
    <p:sldId id="291" r:id="rId54"/>
    <p:sldId id="262" r:id="rId55"/>
    <p:sldId id="292" r:id="rId56"/>
    <p:sldId id="260" r:id="rId57"/>
    <p:sldId id="259" r:id="rId58"/>
    <p:sldId id="261" r:id="rId59"/>
    <p:sldId id="258" r:id="rId60"/>
    <p:sldId id="304" r:id="rId61"/>
    <p:sldId id="300" r:id="rId62"/>
    <p:sldId id="274" r:id="rId63"/>
    <p:sldId id="275" r:id="rId64"/>
    <p:sldId id="276" r:id="rId65"/>
    <p:sldId id="277" r:id="rId66"/>
    <p:sldId id="320" r:id="rId67"/>
    <p:sldId id="278" r:id="rId68"/>
    <p:sldId id="294" r:id="rId69"/>
    <p:sldId id="316" r:id="rId70"/>
    <p:sldId id="279" r:id="rId71"/>
    <p:sldId id="281" r:id="rId72"/>
    <p:sldId id="312" r:id="rId73"/>
    <p:sldId id="313" r:id="rId74"/>
    <p:sldId id="289" r:id="rId75"/>
    <p:sldId id="285" r:id="rId76"/>
    <p:sldId id="286" r:id="rId77"/>
    <p:sldId id="284" r:id="rId78"/>
    <p:sldId id="280" r:id="rId79"/>
    <p:sldId id="297" r:id="rId80"/>
    <p:sldId id="298" r:id="rId81"/>
    <p:sldId id="299" r:id="rId82"/>
    <p:sldId id="306" r:id="rId83"/>
    <p:sldId id="305" r:id="rId84"/>
    <p:sldId id="319" r:id="rId8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C4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02"/>
    <p:restoredTop sz="93112"/>
  </p:normalViewPr>
  <p:slideViewPr>
    <p:cSldViewPr snapToGrid="0" snapToObjects="1">
      <p:cViewPr varScale="1">
        <p:scale>
          <a:sx n="93" d="100"/>
          <a:sy n="93" d="100"/>
        </p:scale>
        <p:origin x="2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68" d="100"/>
        <a:sy n="168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Master" Target="slideMasters/slideMaster15.xml"/><Relationship Id="rId16" Type="http://schemas.openxmlformats.org/officeDocument/2006/relationships/slideMaster" Target="slideMasters/slideMaster16.xml"/><Relationship Id="rId17" Type="http://schemas.openxmlformats.org/officeDocument/2006/relationships/slideMaster" Target="slideMasters/slideMaster17.xml"/><Relationship Id="rId18" Type="http://schemas.openxmlformats.org/officeDocument/2006/relationships/slideMaster" Target="slideMasters/slideMaster18.xml"/><Relationship Id="rId19" Type="http://schemas.openxmlformats.org/officeDocument/2006/relationships/slideMaster" Target="slideMasters/slideMaster19.xml"/><Relationship Id="rId30" Type="http://schemas.openxmlformats.org/officeDocument/2006/relationships/slideMaster" Target="slideMasters/slideMaster30.xml"/><Relationship Id="rId31" Type="http://schemas.openxmlformats.org/officeDocument/2006/relationships/slideMaster" Target="slideMasters/slideMaster31.xml"/><Relationship Id="rId32" Type="http://schemas.openxmlformats.org/officeDocument/2006/relationships/slideMaster" Target="slideMasters/slideMaster32.xml"/><Relationship Id="rId33" Type="http://schemas.openxmlformats.org/officeDocument/2006/relationships/slide" Target="slides/slide1.xml"/><Relationship Id="rId34" Type="http://schemas.openxmlformats.org/officeDocument/2006/relationships/slide" Target="slides/slide2.xml"/><Relationship Id="rId35" Type="http://schemas.openxmlformats.org/officeDocument/2006/relationships/slide" Target="slides/slide3.xml"/><Relationship Id="rId36" Type="http://schemas.openxmlformats.org/officeDocument/2006/relationships/slide" Target="slides/slide4.xml"/><Relationship Id="rId37" Type="http://schemas.openxmlformats.org/officeDocument/2006/relationships/slide" Target="slides/slide5.xml"/><Relationship Id="rId38" Type="http://schemas.openxmlformats.org/officeDocument/2006/relationships/slide" Target="slides/slide6.xml"/><Relationship Id="rId39" Type="http://schemas.openxmlformats.org/officeDocument/2006/relationships/slide" Target="slides/slide7.xml"/><Relationship Id="rId50" Type="http://schemas.openxmlformats.org/officeDocument/2006/relationships/slide" Target="slides/slide18.xml"/><Relationship Id="rId51" Type="http://schemas.openxmlformats.org/officeDocument/2006/relationships/slide" Target="slides/slide19.xml"/><Relationship Id="rId52" Type="http://schemas.openxmlformats.org/officeDocument/2006/relationships/slide" Target="slides/slide20.xml"/><Relationship Id="rId53" Type="http://schemas.openxmlformats.org/officeDocument/2006/relationships/slide" Target="slides/slide21.xml"/><Relationship Id="rId54" Type="http://schemas.openxmlformats.org/officeDocument/2006/relationships/slide" Target="slides/slide22.xml"/><Relationship Id="rId55" Type="http://schemas.openxmlformats.org/officeDocument/2006/relationships/slide" Target="slides/slide23.xml"/><Relationship Id="rId56" Type="http://schemas.openxmlformats.org/officeDocument/2006/relationships/slide" Target="slides/slide24.xml"/><Relationship Id="rId57" Type="http://schemas.openxmlformats.org/officeDocument/2006/relationships/slide" Target="slides/slide25.xml"/><Relationship Id="rId58" Type="http://schemas.openxmlformats.org/officeDocument/2006/relationships/slide" Target="slides/slide26.xml"/><Relationship Id="rId59" Type="http://schemas.openxmlformats.org/officeDocument/2006/relationships/slide" Target="slides/slide27.xml"/><Relationship Id="rId70" Type="http://schemas.openxmlformats.org/officeDocument/2006/relationships/slide" Target="slides/slide38.xml"/><Relationship Id="rId71" Type="http://schemas.openxmlformats.org/officeDocument/2006/relationships/slide" Target="slides/slide39.xml"/><Relationship Id="rId72" Type="http://schemas.openxmlformats.org/officeDocument/2006/relationships/slide" Target="slides/slide40.xml"/><Relationship Id="rId73" Type="http://schemas.openxmlformats.org/officeDocument/2006/relationships/slide" Target="slides/slide41.xml"/><Relationship Id="rId74" Type="http://schemas.openxmlformats.org/officeDocument/2006/relationships/slide" Target="slides/slide42.xml"/><Relationship Id="rId75" Type="http://schemas.openxmlformats.org/officeDocument/2006/relationships/slide" Target="slides/slide43.xml"/><Relationship Id="rId76" Type="http://schemas.openxmlformats.org/officeDocument/2006/relationships/slide" Target="slides/slide44.xml"/><Relationship Id="rId77" Type="http://schemas.openxmlformats.org/officeDocument/2006/relationships/slide" Target="slides/slide45.xml"/><Relationship Id="rId78" Type="http://schemas.openxmlformats.org/officeDocument/2006/relationships/slide" Target="slides/slide46.xml"/><Relationship Id="rId79" Type="http://schemas.openxmlformats.org/officeDocument/2006/relationships/slide" Target="slides/slide47.xml"/><Relationship Id="rId90" Type="http://schemas.openxmlformats.org/officeDocument/2006/relationships/tableStyles" Target="tableStyles.xml"/><Relationship Id="rId20" Type="http://schemas.openxmlformats.org/officeDocument/2006/relationships/slideMaster" Target="slideMasters/slideMaster20.xml"/><Relationship Id="rId21" Type="http://schemas.openxmlformats.org/officeDocument/2006/relationships/slideMaster" Target="slideMasters/slideMaster21.xml"/><Relationship Id="rId22" Type="http://schemas.openxmlformats.org/officeDocument/2006/relationships/slideMaster" Target="slideMasters/slideMaster22.xml"/><Relationship Id="rId23" Type="http://schemas.openxmlformats.org/officeDocument/2006/relationships/slideMaster" Target="slideMasters/slideMaster23.xml"/><Relationship Id="rId24" Type="http://schemas.openxmlformats.org/officeDocument/2006/relationships/slideMaster" Target="slideMasters/slideMaster24.xml"/><Relationship Id="rId25" Type="http://schemas.openxmlformats.org/officeDocument/2006/relationships/slideMaster" Target="slideMasters/slideMaster25.xml"/><Relationship Id="rId26" Type="http://schemas.openxmlformats.org/officeDocument/2006/relationships/slideMaster" Target="slideMasters/slideMaster26.xml"/><Relationship Id="rId27" Type="http://schemas.openxmlformats.org/officeDocument/2006/relationships/slideMaster" Target="slideMasters/slideMaster27.xml"/><Relationship Id="rId28" Type="http://schemas.openxmlformats.org/officeDocument/2006/relationships/slideMaster" Target="slideMasters/slideMaster28.xml"/><Relationship Id="rId29" Type="http://schemas.openxmlformats.org/officeDocument/2006/relationships/slideMaster" Target="slideMasters/slideMaster29.xml"/><Relationship Id="rId40" Type="http://schemas.openxmlformats.org/officeDocument/2006/relationships/slide" Target="slides/slide8.xml"/><Relationship Id="rId41" Type="http://schemas.openxmlformats.org/officeDocument/2006/relationships/slide" Target="slides/slide9.xml"/><Relationship Id="rId42" Type="http://schemas.openxmlformats.org/officeDocument/2006/relationships/slide" Target="slides/slide10.xml"/><Relationship Id="rId43" Type="http://schemas.openxmlformats.org/officeDocument/2006/relationships/slide" Target="slides/slide11.xml"/><Relationship Id="rId44" Type="http://schemas.openxmlformats.org/officeDocument/2006/relationships/slide" Target="slides/slide12.xml"/><Relationship Id="rId45" Type="http://schemas.openxmlformats.org/officeDocument/2006/relationships/slide" Target="slides/slide13.xml"/><Relationship Id="rId46" Type="http://schemas.openxmlformats.org/officeDocument/2006/relationships/slide" Target="slides/slide14.xml"/><Relationship Id="rId47" Type="http://schemas.openxmlformats.org/officeDocument/2006/relationships/slide" Target="slides/slide15.xml"/><Relationship Id="rId48" Type="http://schemas.openxmlformats.org/officeDocument/2006/relationships/slide" Target="slides/slide16.xml"/><Relationship Id="rId49" Type="http://schemas.openxmlformats.org/officeDocument/2006/relationships/slide" Target="slides/slide17.xml"/><Relationship Id="rId60" Type="http://schemas.openxmlformats.org/officeDocument/2006/relationships/slide" Target="slides/slide28.xml"/><Relationship Id="rId61" Type="http://schemas.openxmlformats.org/officeDocument/2006/relationships/slide" Target="slides/slide29.xml"/><Relationship Id="rId62" Type="http://schemas.openxmlformats.org/officeDocument/2006/relationships/slide" Target="slides/slide30.xml"/><Relationship Id="rId63" Type="http://schemas.openxmlformats.org/officeDocument/2006/relationships/slide" Target="slides/slide31.xml"/><Relationship Id="rId64" Type="http://schemas.openxmlformats.org/officeDocument/2006/relationships/slide" Target="slides/slide32.xml"/><Relationship Id="rId65" Type="http://schemas.openxmlformats.org/officeDocument/2006/relationships/slide" Target="slides/slide33.xml"/><Relationship Id="rId66" Type="http://schemas.openxmlformats.org/officeDocument/2006/relationships/slide" Target="slides/slide34.xml"/><Relationship Id="rId67" Type="http://schemas.openxmlformats.org/officeDocument/2006/relationships/slide" Target="slides/slide35.xml"/><Relationship Id="rId68" Type="http://schemas.openxmlformats.org/officeDocument/2006/relationships/slide" Target="slides/slide36.xml"/><Relationship Id="rId69" Type="http://schemas.openxmlformats.org/officeDocument/2006/relationships/slide" Target="slides/slide37.xml"/><Relationship Id="rId80" Type="http://schemas.openxmlformats.org/officeDocument/2006/relationships/slide" Target="slides/slide48.xml"/><Relationship Id="rId81" Type="http://schemas.openxmlformats.org/officeDocument/2006/relationships/slide" Target="slides/slide49.xml"/><Relationship Id="rId82" Type="http://schemas.openxmlformats.org/officeDocument/2006/relationships/slide" Target="slides/slide50.xml"/><Relationship Id="rId83" Type="http://schemas.openxmlformats.org/officeDocument/2006/relationships/slide" Target="slides/slide51.xml"/><Relationship Id="rId84" Type="http://schemas.openxmlformats.org/officeDocument/2006/relationships/slide" Target="slides/slide52.xml"/><Relationship Id="rId85" Type="http://schemas.openxmlformats.org/officeDocument/2006/relationships/slide" Target="slides/slide53.xml"/><Relationship Id="rId86" Type="http://schemas.openxmlformats.org/officeDocument/2006/relationships/notesMaster" Target="notesMasters/notesMaster1.xml"/><Relationship Id="rId87" Type="http://schemas.openxmlformats.org/officeDocument/2006/relationships/presProps" Target="presProps.xml"/><Relationship Id="rId88" Type="http://schemas.openxmlformats.org/officeDocument/2006/relationships/viewProps" Target="viewProps.xml"/><Relationship Id="rId8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8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png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9A9D3-DC0E-AB43-B013-9F0C756C6998}" type="datetimeFigureOut">
              <a:rPr lang="en-US" smtClean="0"/>
              <a:t>7/5/18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AD4F4C-78AD-AE41-8313-AADD888D68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95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76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AF208-45AF-6F4E-83E3-53F30ABE3241}" type="slidenum">
              <a:rPr lang="en-US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734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7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517A66CE-F034-FD4D-AA32-5AC6DB4B99BC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12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628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287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9160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0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10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>
                <a:latin typeface="Calibri" charset="0"/>
              </a:rPr>
              <a:t>cherenkov.mp4</a:t>
            </a:r>
          </a:p>
        </p:txBody>
      </p:sp>
      <p:sp>
        <p:nvSpPr>
          <p:cNvPr id="6010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3DC19BFA-4C53-3445-82CA-F8F2C0468B22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13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132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8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9BAD74D-37CB-0B47-9FF6-07886F6EF873}" type="slidenum">
              <a:rPr lang="en-US" sz="1200">
                <a:solidFill>
                  <a:srgbClr val="000000"/>
                </a:solidFill>
                <a:latin typeface="Calibri" charset="0"/>
              </a:rPr>
              <a:pPr eaLnBrk="1" hangingPunct="1"/>
              <a:t>15</a:t>
            </a:fld>
            <a:endParaRPr lang="en-US" sz="12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633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338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263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39ACD-44D9-A14B-BE84-243B4DCAADA8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7179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8248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D4F4C-78AD-AE41-8313-AADD888D683C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057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6123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AF208-45AF-6F4E-83E3-53F30ABE3241}" type="slidenum">
              <a:rPr lang="en-US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53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123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F98126-F178-9E44-8271-75E79C69A5D7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95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01706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354291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B416AD-7DDE-AF48-9319-300194439513}" type="slidenum">
              <a:rPr lang="en-US">
                <a:solidFill>
                  <a:prstClr val="black"/>
                </a:solidFill>
              </a:rPr>
              <a:pPr>
                <a:defRPr/>
              </a:pPr>
              <a:t>43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4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0800" y="879475"/>
            <a:ext cx="4217988" cy="3162300"/>
          </a:xfrm>
          <a:solidFill>
            <a:srgbClr val="FFFFFF"/>
          </a:solidFill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48483" name="Text Box 3"/>
          <p:cNvSpPr txBox="1">
            <a:spLocks noGrp="1" noChangeArrowheads="1"/>
          </p:cNvSpPr>
          <p:nvPr>
            <p:ph type="body" idx="1"/>
          </p:nvPr>
        </p:nvSpPr>
        <p:spPr>
          <a:xfrm>
            <a:off x="1062038" y="4349750"/>
            <a:ext cx="4738687" cy="182563"/>
          </a:xfr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eaLnBrk="1" hangingPunct="1">
              <a:defRPr/>
            </a:pPr>
            <a:endParaRPr lang="de-DE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63924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80421-86A9-6E47-B1CE-46D860FF4252}" type="slidenum">
              <a:rPr lang="en-US" smtClean="0">
                <a:solidFill>
                  <a:prstClr val="black"/>
                </a:solidFill>
              </a:rPr>
              <a:pPr/>
              <a:t>46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479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80421-86A9-6E47-B1CE-46D860FF4252}" type="slidenum">
              <a:rPr lang="en-US" smtClean="0">
                <a:solidFill>
                  <a:prstClr val="black"/>
                </a:solidFill>
              </a:rPr>
              <a:pPr/>
              <a:t>47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1590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D4F4C-78AD-AE41-8313-AADD888D683C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264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21E7F-760E-B340-8729-EF331267B62B}" type="slidenum">
              <a:rPr lang="en-US" smtClean="0">
                <a:solidFill>
                  <a:prstClr val="black"/>
                </a:solidFill>
              </a:rPr>
              <a:pPr/>
              <a:t>52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078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2.png"/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4.pn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7.png"/><Relationship Id="rId1" Type="http://schemas.openxmlformats.org/officeDocument/2006/relationships/slideMaster" Target="../slideMasters/slideMaster10.xml"/><Relationship Id="rId2" Type="http://schemas.openxmlformats.org/officeDocument/2006/relationships/image" Target="../media/image4.png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2.png"/><Relationship Id="rId1" Type="http://schemas.openxmlformats.org/officeDocument/2006/relationships/slideMaster" Target="../slideMasters/slideMaster11.xml"/><Relationship Id="rId2" Type="http://schemas.openxmlformats.org/officeDocument/2006/relationships/image" Target="../media/image4.png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Relationship Id="rId2" Type="http://schemas.openxmlformats.org/officeDocument/2006/relationships/image" Target="../media/image9.emf"/><Relationship Id="rId3" Type="http://schemas.openxmlformats.org/officeDocument/2006/relationships/image" Target="../media/image10.emf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Relationship Id="rId2" Type="http://schemas.openxmlformats.org/officeDocument/2006/relationships/image" Target="../media/image9.emf"/><Relationship Id="rId3" Type="http://schemas.openxmlformats.org/officeDocument/2006/relationships/image" Target="../media/image10.emf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67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941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288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20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84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039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072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901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394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169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BD5C8-1592-E445-9A85-6DB100D07F0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D440A-E337-EB46-A2C3-0BB276D7E48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8B69F-7A07-934F-B885-BEF36469A45A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60BC6-DB78-3547-8761-8DD82BAF136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F86F3-92D8-5F47-9E53-4FDC63F5DBB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5D240F-E1DC-124E-9254-DBF26988963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3A154-C887-6344-8053-4551015CD75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9266E-E1B0-1C47-B4E9-45DE53CC21E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88D74-6F0A-9443-8D88-FE65F95C284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097B0-A344-6340-B027-D93902AEB6C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0ABFB4-0AF8-D446-A731-8E7D1D4F49A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7794625" y="5684838"/>
            <a:ext cx="1149350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6"/>
          <p:cNvSpPr txBox="1">
            <a:spLocks noChangeArrowheads="1"/>
          </p:cNvSpPr>
          <p:nvPr userDrawn="1"/>
        </p:nvSpPr>
        <p:spPr bwMode="auto">
          <a:xfrm>
            <a:off x="2003425" y="2481263"/>
            <a:ext cx="28559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pic>
        <p:nvPicPr>
          <p:cNvPr id="7" name="Picture 21" descr="HG_LOGO_70_ENG_K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2425" y="5949950"/>
            <a:ext cx="147320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553738" y="40212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2100" y="1363663"/>
            <a:ext cx="8520113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 smtClean="0"/>
              <a:t>Click to edit Master subtitle style</a:t>
            </a:r>
            <a:endParaRPr lang="en-GB" noProof="0" smtClean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282575" y="0"/>
            <a:ext cx="8520113" cy="1266825"/>
          </a:xfrm>
        </p:spPr>
        <p:txBody>
          <a:bodyPr anchor="b"/>
          <a:lstStyle>
            <a:lvl1pPr>
              <a:lnSpc>
                <a:spcPct val="80000"/>
              </a:lnSpc>
              <a:defRPr sz="4000"/>
            </a:lvl1pPr>
          </a:lstStyle>
          <a:p>
            <a:pPr lvl="0"/>
            <a:r>
              <a:rPr lang="de-DE" noProof="0" smtClean="0"/>
              <a:t>Click to edit Master title style</a:t>
            </a:r>
            <a:endParaRPr lang="en-GB" noProof="0" smtClean="0"/>
          </a:p>
        </p:txBody>
      </p:sp>
    </p:spTree>
    <p:extLst/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282575" y="977900"/>
            <a:ext cx="4183063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18038" y="977900"/>
            <a:ext cx="4184650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/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 smtClean="0"/>
              <a:t>Drag picture to placeholder or click icon to add</a:t>
            </a:r>
            <a:endParaRPr lang="de-DE" noProof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80200" y="103188"/>
            <a:ext cx="2132013" cy="5667375"/>
          </a:xfrm>
        </p:spPr>
        <p:txBody>
          <a:bodyPr vert="eaVert"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282575" y="103188"/>
            <a:ext cx="6245225" cy="5667375"/>
          </a:xfrm>
        </p:spPr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2130425"/>
            <a:ext cx="6629400" cy="1470025"/>
          </a:xfrm>
        </p:spPr>
        <p:txBody>
          <a:bodyPr/>
          <a:lstStyle>
            <a:lvl1pPr>
              <a:defRPr b="0" baseline="0">
                <a:solidFill>
                  <a:srgbClr val="29B5FF"/>
                </a:solidFill>
                <a:latin typeface="Areal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28800" y="3886200"/>
            <a:ext cx="5943600" cy="1752600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bg1">
                    <a:lumMod val="8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199" y="4406900"/>
            <a:ext cx="6894513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199" y="2906713"/>
            <a:ext cx="6894513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16" y="6465898"/>
            <a:ext cx="28956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4998" y="6492875"/>
            <a:ext cx="2133600" cy="365125"/>
          </a:xfrm>
        </p:spPr>
        <p:txBody>
          <a:bodyPr/>
          <a:lstStyle>
            <a:lvl1pPr algn="r">
              <a:defRPr/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0"/>
            <a:ext cx="3276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535113"/>
            <a:ext cx="3278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2174875"/>
            <a:ext cx="3278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8695C54-0E13-3541-AF57-F6E8994CD04D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13AE7E8-4952-494E-B6CA-45A3EFEAF9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latin typeface="Gill Sans" charset="0"/>
                <a:ea typeface="ヒラギノ角ゴ ProN W3" charset="0"/>
                <a:cs typeface="ヒラギノ角ゴ ProN W3" charset="0"/>
              </a:defRPr>
            </a:lvl1pPr>
          </a:lstStyle>
          <a:p>
            <a:pPr>
              <a:defRPr/>
            </a:pPr>
            <a:fld id="{48741A50-CA3B-1348-99D9-626713A097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105DE70-E079-1A4B-B0A1-C2F7138FB5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4C9FEC6-D73F-7B47-884C-37929BA74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01C114F-BA8D-8C43-8DF5-1260233D3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AF6AC47-0D93-9746-9AEB-D449F75D85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3E25C0B-16DD-B64B-B80B-9A9B96C5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6CFCE6A-BB35-D843-B938-4B8FE14A0F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D35421C-CEEB-954C-BC3C-78F877BC45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FFF590A-70E6-7D4D-B454-26EAB28F5B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EC4E873-EB47-6F40-81E8-CA22AC0F11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4840A24-B0C5-A64E-B25E-0B9690AECC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6BB79BF-1699-2E45-A90E-BAB39FDCA1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9DC6C-CBFA-EF41-8356-9BF021059E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0" y="4"/>
            <a:ext cx="9144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2102" y="1363667"/>
            <a:ext cx="8520113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 smtClean="0"/>
              <a:t>Click to edit Master subtitle style</a:t>
            </a:r>
            <a:endParaRPr lang="en-GB" noProof="0" smtClean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282577" y="4"/>
            <a:ext cx="8520113" cy="1266825"/>
          </a:xfrm>
        </p:spPr>
        <p:txBody>
          <a:bodyPr anchor="b"/>
          <a:lstStyle>
            <a:lvl1pPr>
              <a:lnSpc>
                <a:spcPct val="80000"/>
              </a:lnSpc>
              <a:defRPr sz="4000"/>
            </a:lvl1pPr>
          </a:lstStyle>
          <a:p>
            <a:pPr lvl="0"/>
            <a:r>
              <a:rPr lang="de-DE" noProof="0" smtClean="0"/>
              <a:t>Click to edit Master title style</a:t>
            </a:r>
            <a:endParaRPr lang="en-GB" noProof="0" smtClean="0"/>
          </a:p>
        </p:txBody>
      </p:sp>
      <p:pic>
        <p:nvPicPr>
          <p:cNvPr id="402441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7794625" y="5684838"/>
            <a:ext cx="1149350" cy="102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2448" name="Text Box 16"/>
          <p:cNvSpPr txBox="1">
            <a:spLocks noChangeArrowheads="1"/>
          </p:cNvSpPr>
          <p:nvPr userDrawn="1"/>
        </p:nvSpPr>
        <p:spPr bwMode="auto">
          <a:xfrm>
            <a:off x="2003426" y="2481264"/>
            <a:ext cx="2855913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pic>
        <p:nvPicPr>
          <p:cNvPr id="402453" name="Picture 21" descr="HG_LOGO_70_ENG_K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6" y="5949950"/>
            <a:ext cx="1473200" cy="59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3553323" y="40212569"/>
            <a:ext cx="4041149" cy="1785985"/>
          </a:xfrm>
          <a:prstGeom prst="rect">
            <a:avLst/>
          </a:prstGeom>
        </p:spPr>
      </p:pic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282577" y="977904"/>
            <a:ext cx="4183063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18038" y="977904"/>
            <a:ext cx="4184650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/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de-DE" smtClean="0"/>
              <a:t>Drag picture to placeholder or click icon to add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80201" y="103192"/>
            <a:ext cx="2132013" cy="5667375"/>
          </a:xfrm>
        </p:spPr>
        <p:txBody>
          <a:bodyPr vert="eaVert"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282577" y="103192"/>
            <a:ext cx="6245225" cy="5667375"/>
          </a:xfrm>
        </p:spPr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1254125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pic>
        <p:nvPicPr>
          <p:cNvPr id="5" name="Picture 9" descr="DESY-Logo-cyan-RGB_ger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554" t="-4523" r="-13409"/>
          <a:stretch>
            <a:fillRect/>
          </a:stretch>
        </p:blipFill>
        <p:spPr bwMode="auto">
          <a:xfrm>
            <a:off x="7794625" y="5684838"/>
            <a:ext cx="1149350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6"/>
          <p:cNvSpPr txBox="1">
            <a:spLocks noChangeArrowheads="1"/>
          </p:cNvSpPr>
          <p:nvPr userDrawn="1"/>
        </p:nvSpPr>
        <p:spPr bwMode="auto">
          <a:xfrm>
            <a:off x="2003425" y="2481263"/>
            <a:ext cx="28559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pic>
        <p:nvPicPr>
          <p:cNvPr id="7" name="Picture 21" descr="HG_LOGO_70_ENG_K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2425" y="5949950"/>
            <a:ext cx="147320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553738" y="40212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2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2100" y="1363663"/>
            <a:ext cx="8520113" cy="485775"/>
          </a:xfrm>
        </p:spPr>
        <p:txBody>
          <a:bodyPr/>
          <a:lstStyle>
            <a:lvl1pPr marL="0" indent="0">
              <a:buFont typeface="Arial Black" pitchFamily="34" charset="0"/>
              <a:buNone/>
              <a:defRPr b="1">
                <a:solidFill>
                  <a:srgbClr val="F28E00"/>
                </a:solidFill>
              </a:defRPr>
            </a:lvl1pPr>
          </a:lstStyle>
          <a:p>
            <a:pPr lvl="0"/>
            <a:r>
              <a:rPr lang="de-DE" noProof="0" smtClean="0"/>
              <a:t>Click to edit Master subtitle style</a:t>
            </a:r>
            <a:endParaRPr lang="en-GB" noProof="0" smtClean="0"/>
          </a:p>
        </p:txBody>
      </p:sp>
      <p:sp>
        <p:nvSpPr>
          <p:cNvPr id="402436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282575" y="0"/>
            <a:ext cx="8520113" cy="1266825"/>
          </a:xfrm>
        </p:spPr>
        <p:txBody>
          <a:bodyPr anchor="b"/>
          <a:lstStyle>
            <a:lvl1pPr>
              <a:lnSpc>
                <a:spcPct val="80000"/>
              </a:lnSpc>
              <a:defRPr sz="4000"/>
            </a:lvl1pPr>
          </a:lstStyle>
          <a:p>
            <a:pPr lvl="0"/>
            <a:r>
              <a:rPr lang="de-DE" noProof="0" smtClean="0"/>
              <a:t>Click to edit Master title style</a:t>
            </a:r>
            <a:endParaRPr lang="en-GB" noProof="0" smtClean="0"/>
          </a:p>
        </p:txBody>
      </p:sp>
    </p:spTree>
    <p:extLst/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282575" y="977900"/>
            <a:ext cx="4183063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18038" y="977900"/>
            <a:ext cx="4184650" cy="47926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/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 smtClean="0"/>
              <a:t>Drag picture to placeholder or click icon to add</a:t>
            </a:r>
            <a:endParaRPr lang="de-DE" noProof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80200" y="103188"/>
            <a:ext cx="2132013" cy="5667375"/>
          </a:xfrm>
        </p:spPr>
        <p:txBody>
          <a:bodyPr vert="eaVert"/>
          <a:lstStyle/>
          <a:p>
            <a:r>
              <a:rPr lang="de-DE" smtClean="0"/>
              <a:t>Click to edit Master title style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282575" y="103188"/>
            <a:ext cx="6245225" cy="5667375"/>
          </a:xfrm>
        </p:spPr>
        <p:txBody>
          <a:bodyPr vert="eaVert"/>
          <a:lstStyle/>
          <a:p>
            <a:pPr lvl="0"/>
            <a:r>
              <a:rPr lang="de-DE" smtClean="0"/>
              <a:t>Click to edit Master text styles</a:t>
            </a:r>
          </a:p>
          <a:p>
            <a:pPr lvl="1"/>
            <a:r>
              <a:rPr lang="de-DE" smtClean="0"/>
              <a:t>Second level</a:t>
            </a:r>
          </a:p>
          <a:p>
            <a:pPr lvl="2"/>
            <a:r>
              <a:rPr lang="de-DE" smtClean="0"/>
              <a:t>Third level</a:t>
            </a:r>
          </a:p>
          <a:p>
            <a:pPr lvl="3"/>
            <a:r>
              <a:rPr lang="de-DE" smtClean="0"/>
              <a:t>Fourth level</a:t>
            </a:r>
          </a:p>
          <a:p>
            <a:pPr lvl="4"/>
            <a:r>
              <a:rPr lang="de-DE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F0EB2-3AC0-7D40-B91D-7988739087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A30F0-F2E4-CE4C-975F-C1397FE1F2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ECFE3-0ED3-6841-B19F-B61C36D31C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04FCF-D7CE-9F42-852E-0CA0D4BC83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6F740-0826-B64A-BE3A-5F4861C21F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9027-FC1E-3648-ADB2-BB8D999DF6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2B0FC-6D3E-BB44-841C-BE0C33C81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C9A5-5055-0D40-B067-6150BBFCEE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47432-0061-D24F-B838-B0D2873F61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773EC-7313-264D-BE6E-D192BCBB6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C3110-2FF3-9F4C-97FB-31201714BC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189" indent="0" algn="ctr">
              <a:buNone/>
              <a:defRPr/>
            </a:lvl2pPr>
            <a:lvl3pPr marL="914377" indent="0" algn="ctr">
              <a:buNone/>
              <a:defRPr/>
            </a:lvl3pPr>
            <a:lvl4pPr marL="1371566" indent="0" algn="ctr">
              <a:buNone/>
              <a:defRPr/>
            </a:lvl4pPr>
            <a:lvl5pPr marL="1828754" indent="0" algn="ctr">
              <a:buNone/>
              <a:defRPr/>
            </a:lvl5pPr>
            <a:lvl6pPr marL="2285943" indent="0" algn="ctr">
              <a:buNone/>
              <a:defRPr/>
            </a:lvl6pPr>
            <a:lvl7pPr marL="2743131" indent="0" algn="ctr">
              <a:buNone/>
              <a:defRPr/>
            </a:lvl7pPr>
            <a:lvl8pPr marL="3200320" indent="0" algn="ctr">
              <a:buNone/>
              <a:defRPr/>
            </a:lvl8pPr>
            <a:lvl9pPr marL="3657509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189" indent="0" algn="ctr">
              <a:buNone/>
              <a:defRPr/>
            </a:lvl2pPr>
            <a:lvl3pPr marL="914377" indent="0" algn="ctr">
              <a:buNone/>
              <a:defRPr/>
            </a:lvl3pPr>
            <a:lvl4pPr marL="1371566" indent="0" algn="ctr">
              <a:buNone/>
              <a:defRPr/>
            </a:lvl4pPr>
            <a:lvl5pPr marL="1828754" indent="0" algn="ctr">
              <a:buNone/>
              <a:defRPr/>
            </a:lvl5pPr>
            <a:lvl6pPr marL="2285943" indent="0" algn="ctr">
              <a:buNone/>
              <a:defRPr/>
            </a:lvl6pPr>
            <a:lvl7pPr marL="2743131" indent="0" algn="ctr">
              <a:buNone/>
              <a:defRPr/>
            </a:lvl7pPr>
            <a:lvl8pPr marL="3200320" indent="0" algn="ctr">
              <a:buNone/>
              <a:defRPr/>
            </a:lvl8pPr>
            <a:lvl9pPr marL="3657509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800" y="5669579"/>
            <a:ext cx="793750" cy="7947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288" y="349611"/>
            <a:ext cx="8353425" cy="1855254"/>
          </a:xfrm>
        </p:spPr>
        <p:txBody>
          <a:bodyPr anchor="t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287" y="2335013"/>
            <a:ext cx="8353425" cy="1525787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2" name="Textplatzhalter 11"/>
          <p:cNvSpPr>
            <a:spLocks noGrp="1"/>
          </p:cNvSpPr>
          <p:nvPr>
            <p:ph type="body" sz="quarter" idx="10"/>
          </p:nvPr>
        </p:nvSpPr>
        <p:spPr>
          <a:xfrm>
            <a:off x="400043" y="4096779"/>
            <a:ext cx="8348669" cy="700373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400"/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pic>
        <p:nvPicPr>
          <p:cNvPr id="9" name="Grafik 8">
            <a:extLst>
              <a:ext uri="{FF2B5EF4-FFF2-40B4-BE49-F238E27FC236}">
                <a16:creationId xmlns="" xmlns:a16="http://schemas.microsoft.com/office/drawing/2014/main" id="{2CB474CB-8C66-4FF2-A00C-C65D968948D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12" y="6287602"/>
            <a:ext cx="1802188" cy="132766"/>
          </a:xfrm>
          <a:prstGeom prst="rect">
            <a:avLst/>
          </a:prstGeom>
        </p:spPr>
      </p:pic>
    </p:spTree>
    <p:extLst/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(with Pictur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6"/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9143998" cy="3429001"/>
          </a:xfrm>
          <a:solidFill>
            <a:schemeClr val="tx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  <p:pic>
        <p:nvPicPr>
          <p:cNvPr id="8" name="Grafik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800" y="5669579"/>
            <a:ext cx="793750" cy="7947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288" y="349611"/>
            <a:ext cx="8353425" cy="1099777"/>
          </a:xfrm>
        </p:spPr>
        <p:txBody>
          <a:bodyPr anchor="t"/>
          <a:lstStyle>
            <a:lvl1pPr algn="l">
              <a:lnSpc>
                <a:spcPct val="100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287" y="2335013"/>
            <a:ext cx="8353425" cy="889339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2" name="Textplatzhalter 11"/>
          <p:cNvSpPr>
            <a:spLocks noGrp="1"/>
          </p:cNvSpPr>
          <p:nvPr>
            <p:ph type="body" sz="quarter" idx="10"/>
          </p:nvPr>
        </p:nvSpPr>
        <p:spPr>
          <a:xfrm>
            <a:off x="400043" y="4096779"/>
            <a:ext cx="8348669" cy="700373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400"/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="" xmlns:a16="http://schemas.microsoft.com/office/drawing/2014/main" id="{6F05E75A-9C41-4B93-A423-A9C3B6E94CE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12" y="6287602"/>
            <a:ext cx="1802188" cy="132766"/>
          </a:xfrm>
          <a:prstGeom prst="rect">
            <a:avLst/>
          </a:prstGeom>
        </p:spPr>
      </p:pic>
    </p:spTree>
    <p:extLst/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288" y="349610"/>
            <a:ext cx="8353425" cy="1854000"/>
          </a:xfrm>
        </p:spPr>
        <p:txBody>
          <a:bodyPr anchor="t"/>
          <a:lstStyle>
            <a:lvl1pPr algn="l">
              <a:lnSpc>
                <a:spcPct val="100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287" y="2335013"/>
            <a:ext cx="8353425" cy="1525787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</p:spTree>
    <p:extLst/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406426"/>
            <a:ext cx="4105276" cy="5010249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4"/>
          </p:nvPr>
        </p:nvSpPr>
        <p:spPr>
          <a:xfrm>
            <a:off x="4643438" y="1406426"/>
            <a:ext cx="4116548" cy="5010249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and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5"/>
          </p:nvPr>
        </p:nvSpPr>
        <p:spPr>
          <a:xfrm>
            <a:off x="395289" y="1406427"/>
            <a:ext cx="4105276" cy="2454374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9" name="Textplatzhalter 6"/>
          <p:cNvSpPr>
            <a:spLocks noGrp="1"/>
          </p:cNvSpPr>
          <p:nvPr>
            <p:ph type="body" sz="quarter" idx="16"/>
          </p:nvPr>
        </p:nvSpPr>
        <p:spPr>
          <a:xfrm>
            <a:off x="395289" y="3963533"/>
            <a:ext cx="4105276" cy="2454374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0" name="Bildplatzhalter 6"/>
          <p:cNvSpPr>
            <a:spLocks noGrp="1"/>
          </p:cNvSpPr>
          <p:nvPr>
            <p:ph type="pic" sz="quarter" idx="14"/>
          </p:nvPr>
        </p:nvSpPr>
        <p:spPr>
          <a:xfrm>
            <a:off x="4643438" y="1449389"/>
            <a:ext cx="4105274" cy="2411412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11" name="Bildplatzhalter 6"/>
          <p:cNvSpPr>
            <a:spLocks noGrp="1"/>
          </p:cNvSpPr>
          <p:nvPr>
            <p:ph type="pic" sz="quarter" idx="17"/>
          </p:nvPr>
        </p:nvSpPr>
        <p:spPr>
          <a:xfrm>
            <a:off x="4643439" y="4005263"/>
            <a:ext cx="4105274" cy="2412644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</p:spTree>
    <p:extLst/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and 2 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Textplatzhalter 6"/>
          <p:cNvSpPr>
            <a:spLocks noGrp="1"/>
          </p:cNvSpPr>
          <p:nvPr>
            <p:ph type="body" sz="quarter" idx="15"/>
          </p:nvPr>
        </p:nvSpPr>
        <p:spPr>
          <a:xfrm>
            <a:off x="395289" y="1406427"/>
            <a:ext cx="4105276" cy="2454374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9" name="Textplatzhalter 6"/>
          <p:cNvSpPr>
            <a:spLocks noGrp="1"/>
          </p:cNvSpPr>
          <p:nvPr>
            <p:ph type="body" sz="quarter" idx="16"/>
          </p:nvPr>
        </p:nvSpPr>
        <p:spPr>
          <a:xfrm>
            <a:off x="395289" y="3963533"/>
            <a:ext cx="4105276" cy="2454374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2" name="Inhaltsplatzhalter 10">
            <a:extLst>
              <a:ext uri="{FF2B5EF4-FFF2-40B4-BE49-F238E27FC236}">
                <a16:creationId xmlns="" xmlns:a16="http://schemas.microsoft.com/office/drawing/2014/main" id="{3940162A-D75D-4335-9E40-1D7B2D50CB1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643438" y="1449389"/>
            <a:ext cx="4105274" cy="2411411"/>
          </a:xfrm>
          <a:solidFill>
            <a:schemeClr val="bg1">
              <a:lumMod val="95000"/>
            </a:schemeClr>
          </a:solidFill>
        </p:spPr>
        <p:txBody>
          <a:bodyPr lIns="72000" tIns="36000" rIns="72000" bIns="36000"/>
          <a:lstStyle>
            <a:lvl1pPr marL="0" indent="0">
              <a:buNone/>
              <a:defRPr/>
            </a:lvl1pPr>
          </a:lstStyle>
          <a:p>
            <a:r>
              <a:rPr lang="de-DE" dirty="0" err="1"/>
              <a:t>Object</a:t>
            </a:r>
            <a:endParaRPr lang="de-DE" dirty="0"/>
          </a:p>
        </p:txBody>
      </p:sp>
      <p:sp>
        <p:nvSpPr>
          <p:cNvPr id="13" name="Inhaltsplatzhalter 11">
            <a:extLst>
              <a:ext uri="{FF2B5EF4-FFF2-40B4-BE49-F238E27FC236}">
                <a16:creationId xmlns="" xmlns:a16="http://schemas.microsoft.com/office/drawing/2014/main" id="{383D9EF4-C943-4128-A189-76FB47C215CE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4643438" y="4005263"/>
            <a:ext cx="4105274" cy="2412644"/>
          </a:xfrm>
          <a:solidFill>
            <a:schemeClr val="bg1">
              <a:lumMod val="95000"/>
            </a:schemeClr>
          </a:solidFill>
        </p:spPr>
        <p:txBody>
          <a:bodyPr lIns="72000" tIns="36000" rIns="72000" bIns="36000"/>
          <a:lstStyle>
            <a:lvl1pPr marL="0" indent="0">
              <a:buNone/>
              <a:defRPr/>
            </a:lvl1pPr>
          </a:lstStyle>
          <a:p>
            <a:r>
              <a:rPr lang="de-DE" dirty="0" err="1"/>
              <a:t>Object</a:t>
            </a:r>
            <a:r>
              <a:rPr lang="de-DE" dirty="0"/>
              <a:t> </a:t>
            </a:r>
          </a:p>
        </p:txBody>
      </p:sp>
    </p:spTree>
    <p:extLst/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/>
          </p:nvPr>
        </p:nvSpPr>
        <p:spPr>
          <a:xfrm>
            <a:off x="395288" y="1449388"/>
            <a:ext cx="8353424" cy="4967287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</p:spTree>
    <p:extLst/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Textplatzhalter 7"/>
          <p:cNvSpPr>
            <a:spLocks noGrp="1"/>
          </p:cNvSpPr>
          <p:nvPr>
            <p:ph type="body" sz="quarter" idx="13"/>
          </p:nvPr>
        </p:nvSpPr>
        <p:spPr>
          <a:xfrm>
            <a:off x="395287" y="817500"/>
            <a:ext cx="8364699" cy="379252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b="1">
                <a:solidFill>
                  <a:schemeClr val="accent2"/>
                </a:solidFill>
              </a:defRPr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/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</p:spTree>
    <p:extLst/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</p:spTree>
    <p:extLst/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189" indent="0" algn="ctr">
              <a:buNone/>
              <a:defRPr/>
            </a:lvl2pPr>
            <a:lvl3pPr marL="914377" indent="0" algn="ctr">
              <a:buNone/>
              <a:defRPr/>
            </a:lvl3pPr>
            <a:lvl4pPr marL="1371566" indent="0" algn="ctr">
              <a:buNone/>
              <a:defRPr/>
            </a:lvl4pPr>
            <a:lvl5pPr marL="1828754" indent="0" algn="ctr">
              <a:buNone/>
              <a:defRPr/>
            </a:lvl5pPr>
            <a:lvl6pPr marL="2285943" indent="0" algn="ctr">
              <a:buNone/>
              <a:defRPr/>
            </a:lvl6pPr>
            <a:lvl7pPr marL="2743131" indent="0" algn="ctr">
              <a:buNone/>
              <a:defRPr/>
            </a:lvl7pPr>
            <a:lvl8pPr marL="3200320" indent="0" algn="ctr">
              <a:buNone/>
              <a:defRPr/>
            </a:lvl8pPr>
            <a:lvl9pPr marL="3657509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1C0BE-37A5-A44A-880C-14BB7305158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73CA6-3CE5-DA4C-AC1D-A7D2F825CA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F66F3-7FCF-824B-A3BC-0061549BFF3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7805D1-FAFC-BA40-BB2F-C951C63D27E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9DC57-5B62-BB48-AA37-92920FE9E905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08C6BA-08A4-DB44-84B1-12C38801D86D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456F94-AABC-BC40-BE18-0C6C55F120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75A93-12A4-9048-B5B1-052D00C357D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B94B8-06DF-F441-A8BC-F502BB6E7C8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F3148-E19F-F448-B58E-465C07B255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0AB78C-FB1B-BB47-81A8-8B843C36167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ED50C-240F-0644-80DC-EEFAAEE30F4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622E15-B912-D144-9974-50C90A2DC759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6AF9AB-4C9A-5A49-A1B7-D379823A9146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3BA5ED-1B44-674A-A69F-DBDA97DB7496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AC9009-0BB9-CC49-90DD-A8D9C5426702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600837-318D-D141-8BCF-2D077B56FC6E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CED23D-E0F9-2E48-8BDC-4867AB7CF8EA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138DDC-4817-2542-8A0F-A59FDD7A468D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B00024-F20E-BD47-A470-CC4E9C3EE04F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B1DADE-4EBC-DC47-ACF4-B699C59E4419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90E8D3-556A-4B4D-9CD4-DEF3B495D9C5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576D49-1F04-6043-BA70-2D2BB21612D1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4FAC5D-364F-0145-991E-28B2805F1E48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7E4AEE-E6BC-9346-A7BD-FD2AA638A65F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568337-1C36-3543-B6E0-F45DFCF72B31}" type="slidenum">
              <a:rPr lang="en-US"/>
              <a:pPr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189" indent="0" algn="ctr">
              <a:buNone/>
              <a:defRPr/>
            </a:lvl2pPr>
            <a:lvl3pPr marL="914377" indent="0" algn="ctr">
              <a:buNone/>
              <a:defRPr/>
            </a:lvl3pPr>
            <a:lvl4pPr marL="1371566" indent="0" algn="ctr">
              <a:buNone/>
              <a:defRPr/>
            </a:lvl4pPr>
            <a:lvl5pPr marL="1828754" indent="0" algn="ctr">
              <a:buNone/>
              <a:defRPr/>
            </a:lvl5pPr>
            <a:lvl6pPr marL="2285943" indent="0" algn="ctr">
              <a:buNone/>
              <a:defRPr/>
            </a:lvl6pPr>
            <a:lvl7pPr marL="2743131" indent="0" algn="ctr">
              <a:buNone/>
              <a:defRPr/>
            </a:lvl7pPr>
            <a:lvl8pPr marL="3200320" indent="0" algn="ctr">
              <a:buNone/>
              <a:defRPr/>
            </a:lvl8pPr>
            <a:lvl9pPr marL="3657509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A7E7E-7239-9E42-A750-DE3649EC8CE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2F8D9-B50B-9B47-9C3B-00F4F9FB850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89" indent="0">
              <a:buNone/>
              <a:defRPr sz="1800"/>
            </a:lvl2pPr>
            <a:lvl3pPr marL="914377" indent="0">
              <a:buNone/>
              <a:defRPr sz="1600"/>
            </a:lvl3pPr>
            <a:lvl4pPr marL="1371566" indent="0">
              <a:buNone/>
              <a:defRPr sz="1400"/>
            </a:lvl4pPr>
            <a:lvl5pPr marL="1828754" indent="0">
              <a:buNone/>
              <a:defRPr sz="1400"/>
            </a:lvl5pPr>
            <a:lvl6pPr marL="2285943" indent="0">
              <a:buNone/>
              <a:defRPr sz="1400"/>
            </a:lvl6pPr>
            <a:lvl7pPr marL="2743131" indent="0">
              <a:buNone/>
              <a:defRPr sz="1400"/>
            </a:lvl7pPr>
            <a:lvl8pPr marL="3200320" indent="0">
              <a:buNone/>
              <a:defRPr sz="1400"/>
            </a:lvl8pPr>
            <a:lvl9pPr marL="3657509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029C0-C3CB-5841-B6E8-A2A640D0C8E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10848-64B7-BA45-9CA8-4C26EE1CC7F2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068CA-C425-014E-9DBB-0597305D25C6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3966A-9528-8942-8DDD-AB5B0D8B27C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BF60E-3058-B74C-AA4A-F871FEF1586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3F8C0-B1D2-1B48-B4B7-F72775E176F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2FBDF-3ECC-2A49-B822-AC3727DFBB3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F5C52-3879-C74C-90E5-BB2497623959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5EE453-B557-1147-929F-E552737BC6DE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B95D57-C956-DE4B-8D42-B766007FEDF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2865287-F4B2-D841-BAE9-671873EA51F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/>
  </p:cSld>
  <p:clrMapOvr>
    <a:masterClrMapping/>
  </p:clrMapOvr>
  <p:transition/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412DEDC-9E14-884A-AA78-D6B80BB0E98E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AA0D87C-A017-D84E-8A44-026254F39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F8BF5DE-1C5E-FF4E-ACAF-F0B08A8E17F4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A2ADCC26-2BB3-1A41-BABB-972C64CE30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2408E94-9238-8C4E-9992-BFCE00FEE22B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20ED69A-3DD8-794C-B637-FBB7E0A0E4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236E2ED-8DBB-084A-B274-B2A5A5AC9AC7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DC7174D5-9B07-0042-BF24-34E06AB99F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FC910F5-1511-6144-AAB2-37FA17226553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78293E5-CBE2-5D45-8AE7-59EB055B10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15700262-BD72-4C42-984E-B4624A123F76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60E7A5D-6CD2-B84B-ACB6-F80AD8299E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9BA39A76-47E5-5E43-B7BA-3F415707FF1A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F7307A39-1A88-5B4B-BD26-CAF3E7155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0A49CC9F-2B21-AA46-9C3F-03575BA2E77A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6EA728-4119-5D40-922E-508BF89D8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6B507FCC-8BFC-4E40-9395-1F853E46AA88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E8888E81-4448-814B-9CCB-B7643AA7A6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2B26DF4E-A1F5-F546-8617-CD0450B49C5E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D18BAAB-7081-3043-A0FF-5CE81498F7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404DF633-43ED-DF4C-844F-CE0A3B159B19}" type="datetimeFigureOut">
              <a:rPr lang="en-US"/>
              <a:pPr>
                <a:defRPr/>
              </a:pPr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Arial" charset="0"/>
              </a:defRPr>
            </a:lvl1pPr>
          </a:lstStyle>
          <a:p>
            <a:pPr>
              <a:defRPr/>
            </a:pPr>
            <a:fld id="{73F218AD-CE27-DB49-B69C-5087693BA3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28955-FABD-5542-995B-E2A39DDF6F2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762" y="0"/>
            <a:ext cx="8732134" cy="1032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74578" y="1652461"/>
            <a:ext cx="4366067" cy="4681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777934" y="1652461"/>
            <a:ext cx="4366066" cy="22721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777934" y="4062300"/>
            <a:ext cx="4366066" cy="22721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/>
  </p:cSld>
  <p:clrMapOvr>
    <a:masterClrMapping/>
  </p:clrMapOvr>
  <p:transition spd="slow">
    <p:wipe dir="r"/>
  </p:transition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68A16A-A8EB-094C-BF28-1E02B6AEBC14}" type="datetime1">
              <a:rPr lang="es-ES">
                <a:solidFill>
                  <a:prstClr val="black">
                    <a:tint val="75000"/>
                  </a:prstClr>
                </a:solidFill>
              </a:rPr>
              <a:pPr/>
              <a:t>5/7/18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2874B-7A50-A343-95B9-7C715535FCE3}" type="slidenum">
              <a:rPr lang="es-E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43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AF38A-918D-9A49-821C-322A9E7CCF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3C057-49A0-2947-ADAD-77FD12763F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1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CBECC-8424-2347-A1E1-F3A08C542A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381DB5-AB67-F54A-92C9-B4105A1FDD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4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4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C41D7-291B-E543-BDD8-6DAA46E89E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73F38D-CC74-D84B-B139-93E376EC86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69450-2694-3649-9D3A-A160FACE42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68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DA12A-099D-CF4C-AD27-5C5EC60BBA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36646-2332-2A43-A1B0-66DA142B3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7DDC6-8C16-4647-8F0B-15AF4E149A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56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56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B121E-40D1-5843-9361-521EF03870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105DE70-E079-1A4B-B0A1-C2F7138FB5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4C9FEC6-D73F-7B47-884C-37929BA74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01C114F-BA8D-8C43-8DF5-1260233D3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AF6AC47-0D93-9746-9AEB-D449F75D85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3E25C0B-16DD-B64B-B80B-9A9B96C5C4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6CFCE6A-BB35-D843-B938-4B8FE14A0F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D35421C-CEEB-954C-BC3C-78F877BC45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FFF590A-70E6-7D4D-B454-26EAB28F5B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EC4E873-EB47-6F40-81E8-CA22AC0F11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4840A24-B0C5-A64E-B25E-0B9690AECC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6BB79BF-1699-2E45-A90E-BAB39FDCA1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 spd="slow">
    <p:randomBar dir="vert"/>
  </p:transition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9057A-3176-D844-9F8D-6064EBACB5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E5219-0BC6-3549-A44F-4E71E1DD2A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EEDCA-E3CB-1A4D-B834-F23BFED2BD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7859-1128-0143-ABA6-4C0621C9F5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DE773-12BC-1842-9A9B-C83C83A3DD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C47B0-241B-D542-99EC-9983303616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30D9E-9A04-8C48-AE9A-BF5AB91C74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68E9A-C2CB-0647-869D-7437497D9D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F39C4-12EE-6A49-BD66-9F798AAA0A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B7543-0F75-6040-BE67-A3EA2CF0B4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6DCAF-2C49-0247-A758-1C00655960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94CE2-5122-4F46-971C-0A8508547D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53EF125-F25B-7846-A654-3180409706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92CAABF-62DE-3F49-B789-5F3B3A06D5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4E2097-5C0E-6A46-BE15-9CBDEF89D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217E63-1DAB-9048-B014-D556CE4F6D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B920C-B55E-4C44-AE55-D6DA791113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7C1C03-4DE4-1C45-8073-DB6C62A1CB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D53B92F-8D34-B04C-93AC-8F5DC66E8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B98689F-E7E6-C646-9ED6-0558A35B6E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FF45245-38D8-9949-B7B9-BA7F93C2CC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8D9B407-71A2-6B4C-B581-BF793BFE3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2D54A01-E16E-2644-B0F0-2B04CA280C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/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F0EB2-3AC0-7D40-B91D-7988739087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A30F0-F2E4-CE4C-975F-C1397FE1F2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ECFE3-0ED3-6841-B19F-B61C36D31C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04FCF-D7CE-9F42-852E-0CA0D4BC83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6F740-0826-B64A-BE3A-5F4861C21F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9027-FC1E-3648-ADB2-BB8D999DF6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2B0FC-6D3E-BB44-841C-BE0C33C81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C9A5-5055-0D40-B067-6150BBFCEE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47432-0061-D24F-B838-B0D2873F61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773EC-7313-264D-BE6E-D192BCBB6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C3110-2FF3-9F4C-97FB-31201714BC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latin typeface="Gill Sans" charset="0"/>
                <a:ea typeface="ヒラギノ角ゴ ProN W3" charset="0"/>
                <a:cs typeface="ヒラギノ角ゴ ProN W3" charset="0"/>
              </a:defRPr>
            </a:lvl1pPr>
          </a:lstStyle>
          <a:p>
            <a:pPr>
              <a:defRPr/>
            </a:pPr>
            <a:fld id="{48741A50-CA3B-1348-99D9-626713A097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/>
  </p:cSld>
  <p:clrMapOvr>
    <a:masterClrMapping/>
  </p:clrMapOvr>
  <p:transition/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rgbClr val="0000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EC72-20F8-B24E-9ECF-06E0E482CB9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B19C0-B3B5-2E4E-9E57-B03EC4D8493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E11F8-5005-9B42-841B-73B7C7555A3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6A07-D14C-B84D-9181-1052AB2BBBD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E859-8CB2-3747-A985-A6035FC1195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8B3-857C-E34A-AEEB-605E7B13323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99526-1D75-F241-BACC-A0338A624D5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9FFB-5C0F-9E4B-942A-BB6379BB43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7ED7-3F44-DE4C-8D82-9C8916A10B8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22469-2696-2144-9647-8AD446BB049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2B300-0DB9-CE47-92A4-D619E460DA2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/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13" Type="http://schemas.openxmlformats.org/officeDocument/2006/relationships/image" Target="../media/image6.tiff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Relationship Id="rId2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Relationship Id="rId2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69.xml"/><Relationship Id="rId13" Type="http://schemas.openxmlformats.org/officeDocument/2006/relationships/theme" Target="../theme/theme8.xml"/><Relationship Id="rId1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9.xml"/><Relationship Id="rId3" Type="http://schemas.openxmlformats.org/officeDocument/2006/relationships/slideLayout" Target="../slideLayouts/slideLayout60.xml"/><Relationship Id="rId4" Type="http://schemas.openxmlformats.org/officeDocument/2006/relationships/slideLayout" Target="../slideLayouts/slideLayout61.xml"/><Relationship Id="rId5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4.xml"/><Relationship Id="rId8" Type="http://schemas.openxmlformats.org/officeDocument/2006/relationships/slideLayout" Target="../slideLayouts/slideLayout65.xml"/><Relationship Id="rId9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7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80.xml"/><Relationship Id="rId12" Type="http://schemas.openxmlformats.org/officeDocument/2006/relationships/theme" Target="../theme/theme9.xml"/><Relationship Id="rId1" Type="http://schemas.openxmlformats.org/officeDocument/2006/relationships/slideLayout" Target="../slideLayouts/slideLayout70.xml"/><Relationship Id="rId2" Type="http://schemas.openxmlformats.org/officeDocument/2006/relationships/slideLayout" Target="../slideLayouts/slideLayout71.xml"/><Relationship Id="rId3" Type="http://schemas.openxmlformats.org/officeDocument/2006/relationships/slideLayout" Target="../slideLayouts/slideLayout72.xml"/><Relationship Id="rId4" Type="http://schemas.openxmlformats.org/officeDocument/2006/relationships/slideLayout" Target="../slideLayouts/slideLayout73.xml"/><Relationship Id="rId5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6.xml"/><Relationship Id="rId8" Type="http://schemas.openxmlformats.org/officeDocument/2006/relationships/slideLayout" Target="../slideLayouts/slideLayout77.xml"/><Relationship Id="rId9" Type="http://schemas.openxmlformats.org/officeDocument/2006/relationships/slideLayout" Target="../slideLayouts/slideLayout78.xml"/><Relationship Id="rId10" Type="http://schemas.openxmlformats.org/officeDocument/2006/relationships/slideLayout" Target="../slideLayouts/slideLayout79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1.xml"/><Relationship Id="rId12" Type="http://schemas.openxmlformats.org/officeDocument/2006/relationships/theme" Target="../theme/theme10.xml"/><Relationship Id="rId13" Type="http://schemas.openxmlformats.org/officeDocument/2006/relationships/image" Target="../media/image1.png"/><Relationship Id="rId14" Type="http://schemas.openxmlformats.org/officeDocument/2006/relationships/image" Target="../media/image7.png"/><Relationship Id="rId1" Type="http://schemas.openxmlformats.org/officeDocument/2006/relationships/slideLayout" Target="../slideLayouts/slideLayout81.xml"/><Relationship Id="rId2" Type="http://schemas.openxmlformats.org/officeDocument/2006/relationships/slideLayout" Target="../slideLayouts/slideLayout82.xml"/><Relationship Id="rId3" Type="http://schemas.openxmlformats.org/officeDocument/2006/relationships/slideLayout" Target="../slideLayouts/slideLayout83.xml"/><Relationship Id="rId4" Type="http://schemas.openxmlformats.org/officeDocument/2006/relationships/slideLayout" Target="../slideLayouts/slideLayout84.xml"/><Relationship Id="rId5" Type="http://schemas.openxmlformats.org/officeDocument/2006/relationships/slideLayout" Target="../slideLayouts/slideLayout85.xml"/><Relationship Id="rId6" Type="http://schemas.openxmlformats.org/officeDocument/2006/relationships/slideLayout" Target="../slideLayouts/slideLayout86.xml"/><Relationship Id="rId7" Type="http://schemas.openxmlformats.org/officeDocument/2006/relationships/slideLayout" Target="../slideLayouts/slideLayout87.xml"/><Relationship Id="rId8" Type="http://schemas.openxmlformats.org/officeDocument/2006/relationships/slideLayout" Target="../slideLayouts/slideLayout88.xml"/><Relationship Id="rId9" Type="http://schemas.openxmlformats.org/officeDocument/2006/relationships/slideLayout" Target="../slideLayouts/slideLayout89.xml"/><Relationship Id="rId10" Type="http://schemas.openxmlformats.org/officeDocument/2006/relationships/slideLayout" Target="../slideLayouts/slideLayout90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02.xml"/><Relationship Id="rId12" Type="http://schemas.openxmlformats.org/officeDocument/2006/relationships/theme" Target="../theme/theme11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92.xml"/><Relationship Id="rId2" Type="http://schemas.openxmlformats.org/officeDocument/2006/relationships/slideLayout" Target="../slideLayouts/slideLayout93.xml"/><Relationship Id="rId3" Type="http://schemas.openxmlformats.org/officeDocument/2006/relationships/slideLayout" Target="../slideLayouts/slideLayout94.xml"/><Relationship Id="rId4" Type="http://schemas.openxmlformats.org/officeDocument/2006/relationships/slideLayout" Target="../slideLayouts/slideLayout95.xml"/><Relationship Id="rId5" Type="http://schemas.openxmlformats.org/officeDocument/2006/relationships/slideLayout" Target="../slideLayouts/slideLayout96.xml"/><Relationship Id="rId6" Type="http://schemas.openxmlformats.org/officeDocument/2006/relationships/slideLayout" Target="../slideLayouts/slideLayout97.xml"/><Relationship Id="rId7" Type="http://schemas.openxmlformats.org/officeDocument/2006/relationships/slideLayout" Target="../slideLayouts/slideLayout98.xml"/><Relationship Id="rId8" Type="http://schemas.openxmlformats.org/officeDocument/2006/relationships/slideLayout" Target="../slideLayouts/slideLayout99.xml"/><Relationship Id="rId9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101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3.xml"/><Relationship Id="rId12" Type="http://schemas.openxmlformats.org/officeDocument/2006/relationships/slideLayout" Target="../slideLayouts/slideLayout114.xml"/><Relationship Id="rId13" Type="http://schemas.openxmlformats.org/officeDocument/2006/relationships/slideLayout" Target="../slideLayouts/slideLayout115.xml"/><Relationship Id="rId14" Type="http://schemas.openxmlformats.org/officeDocument/2006/relationships/theme" Target="../theme/theme12.xml"/><Relationship Id="rId1" Type="http://schemas.openxmlformats.org/officeDocument/2006/relationships/slideLayout" Target="../slideLayouts/slideLayout103.xml"/><Relationship Id="rId2" Type="http://schemas.openxmlformats.org/officeDocument/2006/relationships/slideLayout" Target="../slideLayouts/slideLayout104.xml"/><Relationship Id="rId3" Type="http://schemas.openxmlformats.org/officeDocument/2006/relationships/slideLayout" Target="../slideLayouts/slideLayout105.xml"/><Relationship Id="rId4" Type="http://schemas.openxmlformats.org/officeDocument/2006/relationships/slideLayout" Target="../slideLayouts/slideLayout106.xml"/><Relationship Id="rId5" Type="http://schemas.openxmlformats.org/officeDocument/2006/relationships/slideLayout" Target="../slideLayouts/slideLayout107.xml"/><Relationship Id="rId6" Type="http://schemas.openxmlformats.org/officeDocument/2006/relationships/slideLayout" Target="../slideLayouts/slideLayout108.xml"/><Relationship Id="rId7" Type="http://schemas.openxmlformats.org/officeDocument/2006/relationships/slideLayout" Target="../slideLayouts/slideLayout109.xml"/><Relationship Id="rId8" Type="http://schemas.openxmlformats.org/officeDocument/2006/relationships/slideLayout" Target="../slideLayouts/slideLayout110.xml"/><Relationship Id="rId9" Type="http://schemas.openxmlformats.org/officeDocument/2006/relationships/slideLayout" Target="../slideLayouts/slideLayout111.xml"/><Relationship Id="rId10" Type="http://schemas.openxmlformats.org/officeDocument/2006/relationships/slideLayout" Target="../slideLayouts/slideLayout112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28.xml"/><Relationship Id="rId14" Type="http://schemas.openxmlformats.org/officeDocument/2006/relationships/theme" Target="../theme/theme13.xml"/><Relationship Id="rId1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17.xml"/><Relationship Id="rId3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1.xml"/><Relationship Id="rId7" Type="http://schemas.openxmlformats.org/officeDocument/2006/relationships/slideLayout" Target="../slideLayouts/slideLayout122.xml"/><Relationship Id="rId8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5.xml"/></Relationships>
</file>

<file path=ppt/slideMasters/_rels/slideMaster1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9.xml"/><Relationship Id="rId12" Type="http://schemas.openxmlformats.org/officeDocument/2006/relationships/theme" Target="../theme/theme14.xml"/><Relationship Id="rId1" Type="http://schemas.openxmlformats.org/officeDocument/2006/relationships/slideLayout" Target="../slideLayouts/slideLayout129.xml"/><Relationship Id="rId2" Type="http://schemas.openxmlformats.org/officeDocument/2006/relationships/slideLayout" Target="../slideLayouts/slideLayout130.xml"/><Relationship Id="rId3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4.xml"/><Relationship Id="rId7" Type="http://schemas.openxmlformats.org/officeDocument/2006/relationships/slideLayout" Target="../slideLayouts/slideLayout135.xml"/><Relationship Id="rId8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38.xml"/></Relationships>
</file>

<file path=ppt/slideMasters/_rels/slideMaster1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50.xml"/><Relationship Id="rId12" Type="http://schemas.openxmlformats.org/officeDocument/2006/relationships/slideLayout" Target="../slideLayouts/slideLayout151.xml"/><Relationship Id="rId13" Type="http://schemas.openxmlformats.org/officeDocument/2006/relationships/slideLayout" Target="../slideLayouts/slideLayout152.xml"/><Relationship Id="rId14" Type="http://schemas.openxmlformats.org/officeDocument/2006/relationships/theme" Target="../theme/theme15.xml"/><Relationship Id="rId1" Type="http://schemas.openxmlformats.org/officeDocument/2006/relationships/slideLayout" Target="../slideLayouts/slideLayout140.xml"/><Relationship Id="rId2" Type="http://schemas.openxmlformats.org/officeDocument/2006/relationships/slideLayout" Target="../slideLayouts/slideLayout141.xml"/><Relationship Id="rId3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5.xml"/><Relationship Id="rId7" Type="http://schemas.openxmlformats.org/officeDocument/2006/relationships/slideLayout" Target="../slideLayouts/slideLayout146.xml"/><Relationship Id="rId8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49.xml"/></Relationships>
</file>

<file path=ppt/slideMasters/_rels/slideMaster1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63.xml"/><Relationship Id="rId12" Type="http://schemas.openxmlformats.org/officeDocument/2006/relationships/slideLayout" Target="../slideLayouts/slideLayout164.xml"/><Relationship Id="rId13" Type="http://schemas.openxmlformats.org/officeDocument/2006/relationships/slideLayout" Target="../slideLayouts/slideLayout165.xml"/><Relationship Id="rId14" Type="http://schemas.openxmlformats.org/officeDocument/2006/relationships/theme" Target="../theme/theme16.xml"/><Relationship Id="rId1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54.xml"/><Relationship Id="rId3" Type="http://schemas.openxmlformats.org/officeDocument/2006/relationships/slideLayout" Target="../slideLayouts/slideLayout155.xml"/><Relationship Id="rId4" Type="http://schemas.openxmlformats.org/officeDocument/2006/relationships/slideLayout" Target="../slideLayouts/slideLayout156.xml"/><Relationship Id="rId5" Type="http://schemas.openxmlformats.org/officeDocument/2006/relationships/slideLayout" Target="../slideLayouts/slideLayout157.xml"/><Relationship Id="rId6" Type="http://schemas.openxmlformats.org/officeDocument/2006/relationships/slideLayout" Target="../slideLayouts/slideLayout158.xml"/><Relationship Id="rId7" Type="http://schemas.openxmlformats.org/officeDocument/2006/relationships/slideLayout" Target="../slideLayouts/slideLayout159.xml"/><Relationship Id="rId8" Type="http://schemas.openxmlformats.org/officeDocument/2006/relationships/slideLayout" Target="../slideLayouts/slideLayout160.xml"/><Relationship Id="rId9" Type="http://schemas.openxmlformats.org/officeDocument/2006/relationships/slideLayout" Target="../slideLayouts/slideLayout161.xml"/><Relationship Id="rId10" Type="http://schemas.openxmlformats.org/officeDocument/2006/relationships/slideLayout" Target="../slideLayouts/slideLayout162.xml"/></Relationships>
</file>

<file path=ppt/slideMasters/_rels/slideMaster1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6.xml"/><Relationship Id="rId12" Type="http://schemas.openxmlformats.org/officeDocument/2006/relationships/theme" Target="../theme/theme17.xml"/><Relationship Id="rId13" Type="http://schemas.openxmlformats.org/officeDocument/2006/relationships/image" Target="../media/image8.emf"/><Relationship Id="rId1" Type="http://schemas.openxmlformats.org/officeDocument/2006/relationships/slideLayout" Target="../slideLayouts/slideLayout166.xml"/><Relationship Id="rId2" Type="http://schemas.openxmlformats.org/officeDocument/2006/relationships/slideLayout" Target="../slideLayouts/slideLayout167.xml"/><Relationship Id="rId3" Type="http://schemas.openxmlformats.org/officeDocument/2006/relationships/slideLayout" Target="../slideLayouts/slideLayout168.xml"/><Relationship Id="rId4" Type="http://schemas.openxmlformats.org/officeDocument/2006/relationships/slideLayout" Target="../slideLayouts/slideLayout169.xml"/><Relationship Id="rId5" Type="http://schemas.openxmlformats.org/officeDocument/2006/relationships/slideLayout" Target="../slideLayouts/slideLayout170.xml"/><Relationship Id="rId6" Type="http://schemas.openxmlformats.org/officeDocument/2006/relationships/slideLayout" Target="../slideLayouts/slideLayout171.xml"/><Relationship Id="rId7" Type="http://schemas.openxmlformats.org/officeDocument/2006/relationships/slideLayout" Target="../slideLayouts/slideLayout172.xml"/><Relationship Id="rId8" Type="http://schemas.openxmlformats.org/officeDocument/2006/relationships/slideLayout" Target="../slideLayouts/slideLayout173.xml"/><Relationship Id="rId9" Type="http://schemas.openxmlformats.org/officeDocument/2006/relationships/slideLayout" Target="../slideLayouts/slideLayout174.xml"/><Relationship Id="rId10" Type="http://schemas.openxmlformats.org/officeDocument/2006/relationships/slideLayout" Target="../slideLayouts/slideLayout175.xml"/></Relationships>
</file>

<file path=ppt/slideMasters/_rels/slideMaster1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87.xml"/><Relationship Id="rId12" Type="http://schemas.openxmlformats.org/officeDocument/2006/relationships/slideLayout" Target="../slideLayouts/slideLayout188.xml"/><Relationship Id="rId13" Type="http://schemas.openxmlformats.org/officeDocument/2006/relationships/slideLayout" Target="../slideLayouts/slideLayout189.xml"/><Relationship Id="rId14" Type="http://schemas.openxmlformats.org/officeDocument/2006/relationships/theme" Target="../theme/theme18.xml"/><Relationship Id="rId1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79.xml"/><Relationship Id="rId4" Type="http://schemas.openxmlformats.org/officeDocument/2006/relationships/slideLayout" Target="../slideLayouts/slideLayout180.xml"/><Relationship Id="rId5" Type="http://schemas.openxmlformats.org/officeDocument/2006/relationships/slideLayout" Target="../slideLayouts/slideLayout181.xml"/><Relationship Id="rId6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3.xml"/><Relationship Id="rId8" Type="http://schemas.openxmlformats.org/officeDocument/2006/relationships/slideLayout" Target="../slideLayouts/slideLayout184.xml"/><Relationship Id="rId9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86.xml"/></Relationships>
</file>

<file path=ppt/slideMasters/_rels/slideMaster1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00.xml"/><Relationship Id="rId12" Type="http://schemas.openxmlformats.org/officeDocument/2006/relationships/slideLayout" Target="../slideLayouts/slideLayout201.xml"/><Relationship Id="rId13" Type="http://schemas.openxmlformats.org/officeDocument/2006/relationships/theme" Target="../theme/theme19.xml"/><Relationship Id="rId1" Type="http://schemas.openxmlformats.org/officeDocument/2006/relationships/slideLayout" Target="../slideLayouts/slideLayout190.xml"/><Relationship Id="rId2" Type="http://schemas.openxmlformats.org/officeDocument/2006/relationships/slideLayout" Target="../slideLayouts/slideLayout191.xml"/><Relationship Id="rId3" Type="http://schemas.openxmlformats.org/officeDocument/2006/relationships/slideLayout" Target="../slideLayouts/slideLayout192.xml"/><Relationship Id="rId4" Type="http://schemas.openxmlformats.org/officeDocument/2006/relationships/slideLayout" Target="../slideLayouts/slideLayout193.xml"/><Relationship Id="rId5" Type="http://schemas.openxmlformats.org/officeDocument/2006/relationships/slideLayout" Target="../slideLayouts/slideLayout194.xml"/><Relationship Id="rId6" Type="http://schemas.openxmlformats.org/officeDocument/2006/relationships/slideLayout" Target="../slideLayouts/slideLayout195.xml"/><Relationship Id="rId7" Type="http://schemas.openxmlformats.org/officeDocument/2006/relationships/slideLayout" Target="../slideLayouts/slideLayout196.xml"/><Relationship Id="rId8" Type="http://schemas.openxmlformats.org/officeDocument/2006/relationships/slideLayout" Target="../slideLayouts/slideLayout197.xml"/><Relationship Id="rId9" Type="http://schemas.openxmlformats.org/officeDocument/2006/relationships/slideLayout" Target="../slideLayouts/slideLayout198.xml"/><Relationship Id="rId10" Type="http://schemas.openxmlformats.org/officeDocument/2006/relationships/slideLayout" Target="../slideLayouts/slideLayout199.xml"/></Relationships>
</file>

<file path=ppt/slideMasters/_rels/slideMaster2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12.xml"/><Relationship Id="rId12" Type="http://schemas.openxmlformats.org/officeDocument/2006/relationships/slideLayout" Target="../slideLayouts/slideLayout213.xml"/><Relationship Id="rId13" Type="http://schemas.openxmlformats.org/officeDocument/2006/relationships/slideLayout" Target="../slideLayouts/slideLayout214.xml"/><Relationship Id="rId14" Type="http://schemas.openxmlformats.org/officeDocument/2006/relationships/theme" Target="../theme/theme20.xml"/><Relationship Id="rId1" Type="http://schemas.openxmlformats.org/officeDocument/2006/relationships/slideLayout" Target="../slideLayouts/slideLayout202.xml"/><Relationship Id="rId2" Type="http://schemas.openxmlformats.org/officeDocument/2006/relationships/slideLayout" Target="../slideLayouts/slideLayout203.xml"/><Relationship Id="rId3" Type="http://schemas.openxmlformats.org/officeDocument/2006/relationships/slideLayout" Target="../slideLayouts/slideLayout204.xml"/><Relationship Id="rId4" Type="http://schemas.openxmlformats.org/officeDocument/2006/relationships/slideLayout" Target="../slideLayouts/slideLayout205.xml"/><Relationship Id="rId5" Type="http://schemas.openxmlformats.org/officeDocument/2006/relationships/slideLayout" Target="../slideLayouts/slideLayout206.xml"/><Relationship Id="rId6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08.xml"/><Relationship Id="rId8" Type="http://schemas.openxmlformats.org/officeDocument/2006/relationships/slideLayout" Target="../slideLayouts/slideLayout209.xml"/><Relationship Id="rId9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11.xml"/></Relationships>
</file>

<file path=ppt/slideMasters/_rels/slideMaster2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5.xml"/><Relationship Id="rId12" Type="http://schemas.openxmlformats.org/officeDocument/2006/relationships/theme" Target="../theme/theme21.xml"/><Relationship Id="rId1" Type="http://schemas.openxmlformats.org/officeDocument/2006/relationships/slideLayout" Target="../slideLayouts/slideLayout215.xml"/><Relationship Id="rId2" Type="http://schemas.openxmlformats.org/officeDocument/2006/relationships/slideLayout" Target="../slideLayouts/slideLayout216.xml"/><Relationship Id="rId3" Type="http://schemas.openxmlformats.org/officeDocument/2006/relationships/slideLayout" Target="../slideLayouts/slideLayout217.xml"/><Relationship Id="rId4" Type="http://schemas.openxmlformats.org/officeDocument/2006/relationships/slideLayout" Target="../slideLayouts/slideLayout218.xml"/><Relationship Id="rId5" Type="http://schemas.openxmlformats.org/officeDocument/2006/relationships/slideLayout" Target="../slideLayouts/slideLayout219.xml"/><Relationship Id="rId6" Type="http://schemas.openxmlformats.org/officeDocument/2006/relationships/slideLayout" Target="../slideLayouts/slideLayout220.xml"/><Relationship Id="rId7" Type="http://schemas.openxmlformats.org/officeDocument/2006/relationships/slideLayout" Target="../slideLayouts/slideLayout221.xml"/><Relationship Id="rId8" Type="http://schemas.openxmlformats.org/officeDocument/2006/relationships/slideLayout" Target="../slideLayouts/slideLayout222.xml"/><Relationship Id="rId9" Type="http://schemas.openxmlformats.org/officeDocument/2006/relationships/slideLayout" Target="../slideLayouts/slideLayout223.xml"/><Relationship Id="rId10" Type="http://schemas.openxmlformats.org/officeDocument/2006/relationships/slideLayout" Target="../slideLayouts/slideLayout224.xml"/></Relationships>
</file>

<file path=ppt/slideMasters/_rels/slideMaster2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6.xml"/><Relationship Id="rId12" Type="http://schemas.openxmlformats.org/officeDocument/2006/relationships/slideLayout" Target="../slideLayouts/slideLayout237.xml"/><Relationship Id="rId13" Type="http://schemas.openxmlformats.org/officeDocument/2006/relationships/slideLayout" Target="../slideLayouts/slideLayout238.xml"/><Relationship Id="rId14" Type="http://schemas.openxmlformats.org/officeDocument/2006/relationships/slideLayout" Target="../slideLayouts/slideLayout239.xml"/><Relationship Id="rId15" Type="http://schemas.openxmlformats.org/officeDocument/2006/relationships/theme" Target="../theme/theme22.xml"/><Relationship Id="rId1" Type="http://schemas.openxmlformats.org/officeDocument/2006/relationships/slideLayout" Target="../slideLayouts/slideLayout226.xml"/><Relationship Id="rId2" Type="http://schemas.openxmlformats.org/officeDocument/2006/relationships/slideLayout" Target="../slideLayouts/slideLayout227.xml"/><Relationship Id="rId3" Type="http://schemas.openxmlformats.org/officeDocument/2006/relationships/slideLayout" Target="../slideLayouts/slideLayout228.xml"/><Relationship Id="rId4" Type="http://schemas.openxmlformats.org/officeDocument/2006/relationships/slideLayout" Target="../slideLayouts/slideLayout229.xml"/><Relationship Id="rId5" Type="http://schemas.openxmlformats.org/officeDocument/2006/relationships/slideLayout" Target="../slideLayouts/slideLayout230.xml"/><Relationship Id="rId6" Type="http://schemas.openxmlformats.org/officeDocument/2006/relationships/slideLayout" Target="../slideLayouts/slideLayout231.xml"/><Relationship Id="rId7" Type="http://schemas.openxmlformats.org/officeDocument/2006/relationships/slideLayout" Target="../slideLayouts/slideLayout232.xml"/><Relationship Id="rId8" Type="http://schemas.openxmlformats.org/officeDocument/2006/relationships/slideLayout" Target="../slideLayouts/slideLayout233.xml"/><Relationship Id="rId9" Type="http://schemas.openxmlformats.org/officeDocument/2006/relationships/slideLayout" Target="../slideLayouts/slideLayout234.xml"/><Relationship Id="rId10" Type="http://schemas.openxmlformats.org/officeDocument/2006/relationships/slideLayout" Target="../slideLayouts/slideLayout235.xml"/></Relationships>
</file>

<file path=ppt/slideMasters/_rels/slideMaster2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50.xml"/><Relationship Id="rId12" Type="http://schemas.openxmlformats.org/officeDocument/2006/relationships/slideLayout" Target="../slideLayouts/slideLayout251.xml"/><Relationship Id="rId13" Type="http://schemas.openxmlformats.org/officeDocument/2006/relationships/slideLayout" Target="../slideLayouts/slideLayout252.xml"/><Relationship Id="rId14" Type="http://schemas.openxmlformats.org/officeDocument/2006/relationships/theme" Target="../theme/theme23.xml"/><Relationship Id="rId1" Type="http://schemas.openxmlformats.org/officeDocument/2006/relationships/slideLayout" Target="../slideLayouts/slideLayout240.xml"/><Relationship Id="rId2" Type="http://schemas.openxmlformats.org/officeDocument/2006/relationships/slideLayout" Target="../slideLayouts/slideLayout241.xml"/><Relationship Id="rId3" Type="http://schemas.openxmlformats.org/officeDocument/2006/relationships/slideLayout" Target="../slideLayouts/slideLayout242.xml"/><Relationship Id="rId4" Type="http://schemas.openxmlformats.org/officeDocument/2006/relationships/slideLayout" Target="../slideLayouts/slideLayout243.xml"/><Relationship Id="rId5" Type="http://schemas.openxmlformats.org/officeDocument/2006/relationships/slideLayout" Target="../slideLayouts/slideLayout244.xml"/><Relationship Id="rId6" Type="http://schemas.openxmlformats.org/officeDocument/2006/relationships/slideLayout" Target="../slideLayouts/slideLayout245.xml"/><Relationship Id="rId7" Type="http://schemas.openxmlformats.org/officeDocument/2006/relationships/slideLayout" Target="../slideLayouts/slideLayout246.xml"/><Relationship Id="rId8" Type="http://schemas.openxmlformats.org/officeDocument/2006/relationships/slideLayout" Target="../slideLayouts/slideLayout247.xml"/><Relationship Id="rId9" Type="http://schemas.openxmlformats.org/officeDocument/2006/relationships/slideLayout" Target="../slideLayouts/slideLayout248.xml"/><Relationship Id="rId10" Type="http://schemas.openxmlformats.org/officeDocument/2006/relationships/slideLayout" Target="../slideLayouts/slideLayout249.xml"/></Relationships>
</file>

<file path=ppt/slideMasters/_rels/slideMaster2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63.xml"/><Relationship Id="rId12" Type="http://schemas.openxmlformats.org/officeDocument/2006/relationships/theme" Target="../theme/theme24.xml"/><Relationship Id="rId1" Type="http://schemas.openxmlformats.org/officeDocument/2006/relationships/slideLayout" Target="../slideLayouts/slideLayout253.xml"/><Relationship Id="rId2" Type="http://schemas.openxmlformats.org/officeDocument/2006/relationships/slideLayout" Target="../slideLayouts/slideLayout254.xml"/><Relationship Id="rId3" Type="http://schemas.openxmlformats.org/officeDocument/2006/relationships/slideLayout" Target="../slideLayouts/slideLayout255.xml"/><Relationship Id="rId4" Type="http://schemas.openxmlformats.org/officeDocument/2006/relationships/slideLayout" Target="../slideLayouts/slideLayout256.xml"/><Relationship Id="rId5" Type="http://schemas.openxmlformats.org/officeDocument/2006/relationships/slideLayout" Target="../slideLayouts/slideLayout257.xml"/><Relationship Id="rId6" Type="http://schemas.openxmlformats.org/officeDocument/2006/relationships/slideLayout" Target="../slideLayouts/slideLayout258.xml"/><Relationship Id="rId7" Type="http://schemas.openxmlformats.org/officeDocument/2006/relationships/slideLayout" Target="../slideLayouts/slideLayout259.xml"/><Relationship Id="rId8" Type="http://schemas.openxmlformats.org/officeDocument/2006/relationships/slideLayout" Target="../slideLayouts/slideLayout260.xml"/><Relationship Id="rId9" Type="http://schemas.openxmlformats.org/officeDocument/2006/relationships/slideLayout" Target="../slideLayouts/slideLayout261.xml"/><Relationship Id="rId10" Type="http://schemas.openxmlformats.org/officeDocument/2006/relationships/slideLayout" Target="../slideLayouts/slideLayout262.xml"/></Relationships>
</file>

<file path=ppt/slideMasters/_rels/slideMaster2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74.xml"/><Relationship Id="rId12" Type="http://schemas.openxmlformats.org/officeDocument/2006/relationships/slideLayout" Target="../slideLayouts/slideLayout275.xml"/><Relationship Id="rId13" Type="http://schemas.openxmlformats.org/officeDocument/2006/relationships/slideLayout" Target="../slideLayouts/slideLayout276.xml"/><Relationship Id="rId14" Type="http://schemas.openxmlformats.org/officeDocument/2006/relationships/slideLayout" Target="../slideLayouts/slideLayout277.xml"/><Relationship Id="rId15" Type="http://schemas.openxmlformats.org/officeDocument/2006/relationships/theme" Target="../theme/theme25.xml"/><Relationship Id="rId1" Type="http://schemas.openxmlformats.org/officeDocument/2006/relationships/slideLayout" Target="../slideLayouts/slideLayout264.xml"/><Relationship Id="rId2" Type="http://schemas.openxmlformats.org/officeDocument/2006/relationships/slideLayout" Target="../slideLayouts/slideLayout265.xml"/><Relationship Id="rId3" Type="http://schemas.openxmlformats.org/officeDocument/2006/relationships/slideLayout" Target="../slideLayouts/slideLayout266.xml"/><Relationship Id="rId4" Type="http://schemas.openxmlformats.org/officeDocument/2006/relationships/slideLayout" Target="../slideLayouts/slideLayout267.xml"/><Relationship Id="rId5" Type="http://schemas.openxmlformats.org/officeDocument/2006/relationships/slideLayout" Target="../slideLayouts/slideLayout268.xml"/><Relationship Id="rId6" Type="http://schemas.openxmlformats.org/officeDocument/2006/relationships/slideLayout" Target="../slideLayouts/slideLayout269.xml"/><Relationship Id="rId7" Type="http://schemas.openxmlformats.org/officeDocument/2006/relationships/slideLayout" Target="../slideLayouts/slideLayout270.xml"/><Relationship Id="rId8" Type="http://schemas.openxmlformats.org/officeDocument/2006/relationships/slideLayout" Target="../slideLayouts/slideLayout271.xml"/><Relationship Id="rId9" Type="http://schemas.openxmlformats.org/officeDocument/2006/relationships/slideLayout" Target="../slideLayouts/slideLayout272.xml"/><Relationship Id="rId10" Type="http://schemas.openxmlformats.org/officeDocument/2006/relationships/slideLayout" Target="../slideLayouts/slideLayout273.xml"/></Relationships>
</file>

<file path=ppt/slideMasters/_rels/slideMaster2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88.xml"/><Relationship Id="rId12" Type="http://schemas.openxmlformats.org/officeDocument/2006/relationships/theme" Target="../theme/theme26.xml"/><Relationship Id="rId1" Type="http://schemas.openxmlformats.org/officeDocument/2006/relationships/slideLayout" Target="../slideLayouts/slideLayout278.xml"/><Relationship Id="rId2" Type="http://schemas.openxmlformats.org/officeDocument/2006/relationships/slideLayout" Target="../slideLayouts/slideLayout279.xml"/><Relationship Id="rId3" Type="http://schemas.openxmlformats.org/officeDocument/2006/relationships/slideLayout" Target="../slideLayouts/slideLayout280.xml"/><Relationship Id="rId4" Type="http://schemas.openxmlformats.org/officeDocument/2006/relationships/slideLayout" Target="../slideLayouts/slideLayout281.xml"/><Relationship Id="rId5" Type="http://schemas.openxmlformats.org/officeDocument/2006/relationships/slideLayout" Target="../slideLayouts/slideLayout282.xml"/><Relationship Id="rId6" Type="http://schemas.openxmlformats.org/officeDocument/2006/relationships/slideLayout" Target="../slideLayouts/slideLayout283.xml"/><Relationship Id="rId7" Type="http://schemas.openxmlformats.org/officeDocument/2006/relationships/slideLayout" Target="../slideLayouts/slideLayout284.xml"/><Relationship Id="rId8" Type="http://schemas.openxmlformats.org/officeDocument/2006/relationships/slideLayout" Target="../slideLayouts/slideLayout285.xml"/><Relationship Id="rId9" Type="http://schemas.openxmlformats.org/officeDocument/2006/relationships/slideLayout" Target="../slideLayouts/slideLayout286.xml"/><Relationship Id="rId10" Type="http://schemas.openxmlformats.org/officeDocument/2006/relationships/slideLayout" Target="../slideLayouts/slideLayout287.xml"/></Relationships>
</file>

<file path=ppt/slideMasters/_rels/slideMaster2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99.xml"/><Relationship Id="rId12" Type="http://schemas.openxmlformats.org/officeDocument/2006/relationships/theme" Target="../theme/theme27.xml"/><Relationship Id="rId1" Type="http://schemas.openxmlformats.org/officeDocument/2006/relationships/slideLayout" Target="../slideLayouts/slideLayout289.xml"/><Relationship Id="rId2" Type="http://schemas.openxmlformats.org/officeDocument/2006/relationships/slideLayout" Target="../slideLayouts/slideLayout290.xml"/><Relationship Id="rId3" Type="http://schemas.openxmlformats.org/officeDocument/2006/relationships/slideLayout" Target="../slideLayouts/slideLayout291.xml"/><Relationship Id="rId4" Type="http://schemas.openxmlformats.org/officeDocument/2006/relationships/slideLayout" Target="../slideLayouts/slideLayout292.xml"/><Relationship Id="rId5" Type="http://schemas.openxmlformats.org/officeDocument/2006/relationships/slideLayout" Target="../slideLayouts/slideLayout293.xml"/><Relationship Id="rId6" Type="http://schemas.openxmlformats.org/officeDocument/2006/relationships/slideLayout" Target="../slideLayouts/slideLayout294.xml"/><Relationship Id="rId7" Type="http://schemas.openxmlformats.org/officeDocument/2006/relationships/slideLayout" Target="../slideLayouts/slideLayout295.xml"/><Relationship Id="rId8" Type="http://schemas.openxmlformats.org/officeDocument/2006/relationships/slideLayout" Target="../slideLayouts/slideLayout296.xml"/><Relationship Id="rId9" Type="http://schemas.openxmlformats.org/officeDocument/2006/relationships/slideLayout" Target="../slideLayouts/slideLayout297.xml"/><Relationship Id="rId10" Type="http://schemas.openxmlformats.org/officeDocument/2006/relationships/slideLayout" Target="../slideLayouts/slideLayout298.xml"/></Relationships>
</file>

<file path=ppt/slideMasters/_rels/slideMaster2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10.xml"/><Relationship Id="rId12" Type="http://schemas.openxmlformats.org/officeDocument/2006/relationships/slideLayout" Target="../slideLayouts/slideLayout311.xml"/><Relationship Id="rId13" Type="http://schemas.openxmlformats.org/officeDocument/2006/relationships/theme" Target="../theme/theme28.xml"/><Relationship Id="rId1" Type="http://schemas.openxmlformats.org/officeDocument/2006/relationships/slideLayout" Target="../slideLayouts/slideLayout300.xml"/><Relationship Id="rId2" Type="http://schemas.openxmlformats.org/officeDocument/2006/relationships/slideLayout" Target="../slideLayouts/slideLayout301.xml"/><Relationship Id="rId3" Type="http://schemas.openxmlformats.org/officeDocument/2006/relationships/slideLayout" Target="../slideLayouts/slideLayout302.xml"/><Relationship Id="rId4" Type="http://schemas.openxmlformats.org/officeDocument/2006/relationships/slideLayout" Target="../slideLayouts/slideLayout303.xml"/><Relationship Id="rId5" Type="http://schemas.openxmlformats.org/officeDocument/2006/relationships/slideLayout" Target="../slideLayouts/slideLayout304.xml"/><Relationship Id="rId6" Type="http://schemas.openxmlformats.org/officeDocument/2006/relationships/slideLayout" Target="../slideLayouts/slideLayout305.xml"/><Relationship Id="rId7" Type="http://schemas.openxmlformats.org/officeDocument/2006/relationships/slideLayout" Target="../slideLayouts/slideLayout306.xml"/><Relationship Id="rId8" Type="http://schemas.openxmlformats.org/officeDocument/2006/relationships/slideLayout" Target="../slideLayouts/slideLayout307.xml"/><Relationship Id="rId9" Type="http://schemas.openxmlformats.org/officeDocument/2006/relationships/slideLayout" Target="../slideLayouts/slideLayout308.xml"/><Relationship Id="rId10" Type="http://schemas.openxmlformats.org/officeDocument/2006/relationships/slideLayout" Target="../slideLayouts/slideLayout309.xml"/></Relationships>
</file>

<file path=ppt/slideMasters/_rels/slideMaster2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22.xml"/><Relationship Id="rId12" Type="http://schemas.openxmlformats.org/officeDocument/2006/relationships/slideLayout" Target="../slideLayouts/slideLayout323.xml"/><Relationship Id="rId13" Type="http://schemas.openxmlformats.org/officeDocument/2006/relationships/theme" Target="../theme/theme29.xml"/><Relationship Id="rId1" Type="http://schemas.openxmlformats.org/officeDocument/2006/relationships/slideLayout" Target="../slideLayouts/slideLayout312.xml"/><Relationship Id="rId2" Type="http://schemas.openxmlformats.org/officeDocument/2006/relationships/slideLayout" Target="../slideLayouts/slideLayout313.xml"/><Relationship Id="rId3" Type="http://schemas.openxmlformats.org/officeDocument/2006/relationships/slideLayout" Target="../slideLayouts/slideLayout314.xml"/><Relationship Id="rId4" Type="http://schemas.openxmlformats.org/officeDocument/2006/relationships/slideLayout" Target="../slideLayouts/slideLayout315.xml"/><Relationship Id="rId5" Type="http://schemas.openxmlformats.org/officeDocument/2006/relationships/slideLayout" Target="../slideLayouts/slideLayout316.xml"/><Relationship Id="rId6" Type="http://schemas.openxmlformats.org/officeDocument/2006/relationships/slideLayout" Target="../slideLayouts/slideLayout317.xml"/><Relationship Id="rId7" Type="http://schemas.openxmlformats.org/officeDocument/2006/relationships/slideLayout" Target="../slideLayouts/slideLayout318.xml"/><Relationship Id="rId8" Type="http://schemas.openxmlformats.org/officeDocument/2006/relationships/slideLayout" Target="../slideLayouts/slideLayout319.xml"/><Relationship Id="rId9" Type="http://schemas.openxmlformats.org/officeDocument/2006/relationships/slideLayout" Target="../slideLayouts/slideLayout320.xml"/><Relationship Id="rId10" Type="http://schemas.openxmlformats.org/officeDocument/2006/relationships/slideLayout" Target="../slideLayouts/slideLayout321.xml"/></Relationships>
</file>

<file path=ppt/slideMasters/_rels/slideMaster3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4.xml"/><Relationship Id="rId12" Type="http://schemas.openxmlformats.org/officeDocument/2006/relationships/theme" Target="../theme/theme30.xml"/><Relationship Id="rId1" Type="http://schemas.openxmlformats.org/officeDocument/2006/relationships/slideLayout" Target="../slideLayouts/slideLayout324.xml"/><Relationship Id="rId2" Type="http://schemas.openxmlformats.org/officeDocument/2006/relationships/slideLayout" Target="../slideLayouts/slideLayout325.xml"/><Relationship Id="rId3" Type="http://schemas.openxmlformats.org/officeDocument/2006/relationships/slideLayout" Target="../slideLayouts/slideLayout326.xml"/><Relationship Id="rId4" Type="http://schemas.openxmlformats.org/officeDocument/2006/relationships/slideLayout" Target="../slideLayouts/slideLayout327.xml"/><Relationship Id="rId5" Type="http://schemas.openxmlformats.org/officeDocument/2006/relationships/slideLayout" Target="../slideLayouts/slideLayout328.xml"/><Relationship Id="rId6" Type="http://schemas.openxmlformats.org/officeDocument/2006/relationships/slideLayout" Target="../slideLayouts/slideLayout329.xml"/><Relationship Id="rId7" Type="http://schemas.openxmlformats.org/officeDocument/2006/relationships/slideLayout" Target="../slideLayouts/slideLayout330.xml"/><Relationship Id="rId8" Type="http://schemas.openxmlformats.org/officeDocument/2006/relationships/slideLayout" Target="../slideLayouts/slideLayout331.xml"/><Relationship Id="rId9" Type="http://schemas.openxmlformats.org/officeDocument/2006/relationships/slideLayout" Target="../slideLayouts/slideLayout332.xml"/><Relationship Id="rId10" Type="http://schemas.openxmlformats.org/officeDocument/2006/relationships/slideLayout" Target="../slideLayouts/slideLayout333.xml"/></Relationships>
</file>

<file path=ppt/slideMasters/_rels/slideMaster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5.xml"/><Relationship Id="rId2" Type="http://schemas.openxmlformats.org/officeDocument/2006/relationships/theme" Target="../theme/theme31.xml"/></Relationships>
</file>

<file path=ppt/slideMasters/_rels/slideMaster3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46.xml"/><Relationship Id="rId12" Type="http://schemas.openxmlformats.org/officeDocument/2006/relationships/theme" Target="../theme/theme32.xml"/><Relationship Id="rId1" Type="http://schemas.openxmlformats.org/officeDocument/2006/relationships/slideLayout" Target="../slideLayouts/slideLayout336.xml"/><Relationship Id="rId2" Type="http://schemas.openxmlformats.org/officeDocument/2006/relationships/slideLayout" Target="../slideLayouts/slideLayout337.xml"/><Relationship Id="rId3" Type="http://schemas.openxmlformats.org/officeDocument/2006/relationships/slideLayout" Target="../slideLayouts/slideLayout338.xml"/><Relationship Id="rId4" Type="http://schemas.openxmlformats.org/officeDocument/2006/relationships/slideLayout" Target="../slideLayouts/slideLayout339.xml"/><Relationship Id="rId5" Type="http://schemas.openxmlformats.org/officeDocument/2006/relationships/slideLayout" Target="../slideLayouts/slideLayout340.xml"/><Relationship Id="rId6" Type="http://schemas.openxmlformats.org/officeDocument/2006/relationships/slideLayout" Target="../slideLayouts/slideLayout341.xml"/><Relationship Id="rId7" Type="http://schemas.openxmlformats.org/officeDocument/2006/relationships/slideLayout" Target="../slideLayouts/slideLayout342.xml"/><Relationship Id="rId8" Type="http://schemas.openxmlformats.org/officeDocument/2006/relationships/slideLayout" Target="../slideLayouts/slideLayout343.xml"/><Relationship Id="rId9" Type="http://schemas.openxmlformats.org/officeDocument/2006/relationships/slideLayout" Target="../slideLayouts/slideLayout344.xml"/><Relationship Id="rId10" Type="http://schemas.openxmlformats.org/officeDocument/2006/relationships/slideLayout" Target="../slideLayouts/slideLayout3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B80ED-578A-D643-91A3-D31C04721C82}" type="datetimeFigureOut">
              <a:rPr lang="en-US" smtClean="0"/>
              <a:t>7/5/18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95531-F2B9-EB4A-B709-DBFAC1739E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734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180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49309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+mn-lt"/>
              </a:defRPr>
            </a:lvl1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+mn-lt"/>
              </a:defRPr>
            </a:lvl1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+mn-lt"/>
              </a:defRPr>
            </a:lvl1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defRPr/>
            </a:pPr>
            <a:fld id="{256D8B4C-A382-1D4B-A87A-A452B21F275E}" type="slidenum">
              <a:rPr lang="en-US">
                <a:solidFill>
                  <a:srgbClr val="000000"/>
                </a:solidFill>
              </a:rPr>
              <a:pPr defTabSz="4572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87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ChangeArrowheads="1"/>
          </p:cNvSpPr>
          <p:nvPr/>
        </p:nvSpPr>
        <p:spPr bwMode="auto">
          <a:xfrm>
            <a:off x="0" y="0"/>
            <a:ext cx="9144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1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82575" y="977900"/>
            <a:ext cx="8520113" cy="47926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7178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292100" y="103188"/>
            <a:ext cx="8520113" cy="54451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717829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8289925" y="6099175"/>
            <a:ext cx="776288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0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553738" y="40212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1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706138" y="403653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2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858538" y="405177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3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010938" y="406701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4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163338" y="408225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5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315738" y="40974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6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468138" y="411273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37" name="TextBox 3"/>
          <p:cNvSpPr txBox="1">
            <a:spLocks noChangeArrowheads="1"/>
          </p:cNvSpPr>
          <p:nvPr userDrawn="1"/>
        </p:nvSpPr>
        <p:spPr bwMode="auto">
          <a:xfrm>
            <a:off x="711200" y="6197600"/>
            <a:ext cx="1841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pic>
        <p:nvPicPr>
          <p:cNvPr id="717838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620538" y="412797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9" name="Bild 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77063" y="6170613"/>
            <a:ext cx="1285875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098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+mj-lt"/>
          <a:ea typeface="ＭＳ Ｐゴシック" charset="0"/>
          <a:cs typeface="ＭＳ Ｐゴシック" charset="0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9pPr>
    </p:titleStyle>
    <p:bodyStyle>
      <a:lvl1pPr marL="265113" indent="-265113" algn="l" rtl="0" fontAlgn="base">
        <a:spcBef>
          <a:spcPct val="0"/>
        </a:spcBef>
        <a:spcAft>
          <a:spcPct val="50000"/>
        </a:spcAft>
        <a:buClr>
          <a:srgbClr val="F28E00"/>
        </a:buClr>
        <a:buFont typeface="Arial Black" charset="0"/>
        <a:buChar char="&gt;"/>
        <a:defRPr sz="20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628650" indent="-184150" algn="l" rtl="0" fontAlgn="base">
        <a:spcBef>
          <a:spcPct val="0"/>
        </a:spcBef>
        <a:spcAft>
          <a:spcPct val="50000"/>
        </a:spcAft>
        <a:buClr>
          <a:schemeClr val="bg2"/>
        </a:buClr>
        <a:buFont typeface="Wingdings" charset="0"/>
        <a:buChar char="§"/>
        <a:defRPr sz="1600">
          <a:solidFill>
            <a:schemeClr val="tx1"/>
          </a:solidFill>
          <a:latin typeface="+mn-lt"/>
          <a:ea typeface="ＭＳ Ｐゴシック" charset="0"/>
        </a:defRPr>
      </a:lvl2pPr>
      <a:lvl3pPr marL="1236663" indent="-228600" algn="l" rtl="0" fontAlgn="base">
        <a:spcBef>
          <a:spcPct val="0"/>
        </a:spcBef>
        <a:spcAft>
          <a:spcPct val="0"/>
        </a:spcAft>
        <a:buClr>
          <a:srgbClr val="FF9900"/>
        </a:buClr>
        <a:buFont typeface="Arial Black" charset="0"/>
        <a:defRPr sz="1200">
          <a:solidFill>
            <a:schemeClr val="tx1"/>
          </a:solidFill>
          <a:latin typeface="+mn-lt"/>
          <a:ea typeface="ＭＳ Ｐゴシック" charset="0"/>
        </a:defRPr>
      </a:lvl3pPr>
      <a:lvl4pPr marL="1644650" indent="-228600" algn="l" rtl="0" fontAlgn="base">
        <a:spcBef>
          <a:spcPct val="0"/>
        </a:spcBef>
        <a:spcAft>
          <a:spcPct val="0"/>
        </a:spcAft>
        <a:buFont typeface="Wingdings" charset="0"/>
        <a:buChar char="§"/>
        <a:defRPr sz="14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1600200"/>
            <a:ext cx="7086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 descr="glassyDOM_dec9.tif"/>
          <p:cNvPicPr>
            <a:picLocks noChangeAspect="1"/>
          </p:cNvPicPr>
          <p:nvPr/>
        </p:nvPicPr>
        <p:blipFill>
          <a:blip r:embed="rId13" cstate="print"/>
          <a:srcRect l="26122" r="37306"/>
          <a:stretch>
            <a:fillRect/>
          </a:stretch>
        </p:blipFill>
        <p:spPr>
          <a:xfrm>
            <a:off x="0" y="0"/>
            <a:ext cx="16002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7467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Aya Ishihara  KPS Pioneering Symposium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11F2D-9553-4D38-9314-B653194F951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842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 baseline="0">
          <a:solidFill>
            <a:srgbClr val="29B5FF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bg1">
              <a:lumMod val="85000"/>
            </a:schemeClr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50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ea typeface="ＭＳ Ｐゴシック" charset="0"/>
            </a:endParaRPr>
          </a:p>
        </p:txBody>
      </p:sp>
      <p:sp>
        <p:nvSpPr>
          <p:cNvPr id="150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ea typeface="ＭＳ Ｐゴシック" charset="0"/>
            </a:endParaRPr>
          </a:p>
        </p:txBody>
      </p:sp>
      <p:sp>
        <p:nvSpPr>
          <p:cNvPr id="150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774AD8-C73F-4BAC-B983-40345A7B3F2E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906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93763" y="179388"/>
            <a:ext cx="7358062" cy="17145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 bwMode="auto">
          <a:xfrm>
            <a:off x="4446588" y="6510338"/>
            <a:ext cx="241300" cy="258762"/>
          </a:xfrm>
          <a:prstGeom prst="rect">
            <a:avLst/>
          </a:prstGeom>
          <a:ln w="12700">
            <a:miter lim="800000"/>
            <a:headEnd/>
            <a:tailEnd/>
          </a:ln>
        </p:spPr>
        <p:txBody>
          <a:bodyPr vert="horz" wrap="none" lIns="64291" tIns="32146" rIns="64291" bIns="32146" numCol="1" anchor="t" anchorCtr="0" compatLnSpc="1">
            <a:prstTxWarp prst="textNoShape">
              <a:avLst/>
            </a:prstTxWarp>
          </a:bodyPr>
          <a:lstStyle>
            <a:lvl1pPr>
              <a:defRPr sz="1300">
                <a:solidFill>
                  <a:srgbClr val="FFFFFF"/>
                </a:solidFill>
                <a:cs typeface="ＭＳ Ｐゴシック" charset="0"/>
                <a:sym typeface="Gill Sans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129DF0-0EEB-794C-A71A-7FE5465EDCE4}" type="slidenum">
              <a:rPr lang="en-US">
                <a:latin typeface="Arial" charset="0"/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242195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11" r:id="rId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ヒラギノ角ゴ ProN W3" charset="-128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9pPr>
    </p:titleStyle>
    <p:bodyStyle>
      <a:lvl1pPr marL="62388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1pPr>
      <a:lvl2pPr marL="936625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2pPr>
      <a:lvl3pPr marL="1249363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3pPr>
      <a:lvl4pPr marL="1562100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4pPr>
      <a:lvl5pPr marL="1874838" indent="-401638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5pPr>
      <a:lvl6pPr marL="23320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6pPr>
      <a:lvl7pPr marL="27892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7pPr>
      <a:lvl8pPr marL="32464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8pPr>
      <a:lvl9pPr marL="3703638" indent="-401638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76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A5C5D6-D77E-034D-8A3C-060E733DE7A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6251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3038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/>
          <p:cNvSpPr>
            <a:spLocks noChangeArrowheads="1"/>
          </p:cNvSpPr>
          <p:nvPr/>
        </p:nvSpPr>
        <p:spPr bwMode="auto">
          <a:xfrm>
            <a:off x="0" y="0"/>
            <a:ext cx="9144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82577" y="977904"/>
            <a:ext cx="8520113" cy="4792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Textmasterformate durch Klicken bearbeiten</a:t>
            </a:r>
          </a:p>
          <a:p>
            <a:pPr lvl="1"/>
            <a:r>
              <a:rPr lang="en-GB" smtClean="0"/>
              <a:t>Zweite Ebene</a:t>
            </a:r>
          </a:p>
        </p:txBody>
      </p:sp>
      <p:sp>
        <p:nvSpPr>
          <p:cNvPr id="40141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292102" y="103188"/>
            <a:ext cx="8520113" cy="54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Titelmasterformat durch Klicken bearbeiten</a:t>
            </a:r>
          </a:p>
        </p:txBody>
      </p:sp>
      <p:pic>
        <p:nvPicPr>
          <p:cNvPr id="401418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8289925" y="6099175"/>
            <a:ext cx="776288" cy="73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3553323" y="40212569"/>
            <a:ext cx="4041149" cy="1785985"/>
          </a:xfrm>
          <a:prstGeom prst="rect">
            <a:avLst/>
          </a:prstGeom>
        </p:spPr>
      </p:pic>
      <p:pic>
        <p:nvPicPr>
          <p:cNvPr id="8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3705723" y="40364969"/>
            <a:ext cx="4041149" cy="1785985"/>
          </a:xfrm>
          <a:prstGeom prst="rect">
            <a:avLst/>
          </a:prstGeom>
        </p:spPr>
      </p:pic>
      <p:pic>
        <p:nvPicPr>
          <p:cNvPr id="10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3858123" y="40517369"/>
            <a:ext cx="4041149" cy="1785985"/>
          </a:xfrm>
          <a:prstGeom prst="rect">
            <a:avLst/>
          </a:prstGeom>
        </p:spPr>
      </p:pic>
      <p:pic>
        <p:nvPicPr>
          <p:cNvPr id="11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4010523" y="40669769"/>
            <a:ext cx="4041149" cy="1785985"/>
          </a:xfrm>
          <a:prstGeom prst="rect">
            <a:avLst/>
          </a:prstGeom>
        </p:spPr>
      </p:pic>
      <p:pic>
        <p:nvPicPr>
          <p:cNvPr id="12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4162923" y="40822169"/>
            <a:ext cx="4041149" cy="1785985"/>
          </a:xfrm>
          <a:prstGeom prst="rect">
            <a:avLst/>
          </a:prstGeom>
        </p:spPr>
      </p:pic>
      <p:pic>
        <p:nvPicPr>
          <p:cNvPr id="14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4315323" y="40974569"/>
            <a:ext cx="4041149" cy="1785985"/>
          </a:xfrm>
          <a:prstGeom prst="rect">
            <a:avLst/>
          </a:prstGeom>
        </p:spPr>
      </p:pic>
      <p:pic>
        <p:nvPicPr>
          <p:cNvPr id="16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4467723" y="41126969"/>
            <a:ext cx="4041149" cy="1785985"/>
          </a:xfrm>
          <a:prstGeom prst="rect">
            <a:avLst/>
          </a:prstGeom>
        </p:spPr>
      </p:pic>
      <p:sp>
        <p:nvSpPr>
          <p:cNvPr id="4" name="TextBox 3"/>
          <p:cNvSpPr txBox="1"/>
          <p:nvPr userDrawn="1"/>
        </p:nvSpPr>
        <p:spPr>
          <a:xfrm>
            <a:off x="711202" y="6197601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18" name="Bild 1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4620123" y="41279369"/>
            <a:ext cx="4041149" cy="1785985"/>
          </a:xfrm>
          <a:prstGeom prst="rect">
            <a:avLst/>
          </a:prstGeom>
        </p:spPr>
      </p:pic>
      <p:pic>
        <p:nvPicPr>
          <p:cNvPr id="19" name="Bild 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76534" y="6170709"/>
            <a:ext cx="1286930" cy="56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799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5pPr>
      <a:lvl6pPr marL="457189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6pPr>
      <a:lvl7pPr marL="914377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7pPr>
      <a:lvl8pPr marL="1371566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8pPr>
      <a:lvl9pPr marL="1828754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9pPr>
    </p:titleStyle>
    <p:bodyStyle>
      <a:lvl1pPr marL="265107" indent="-265107" algn="l" rtl="0" eaLnBrk="1" fontAlgn="base" hangingPunct="1">
        <a:spcBef>
          <a:spcPct val="0"/>
        </a:spcBef>
        <a:spcAft>
          <a:spcPct val="50000"/>
        </a:spcAft>
        <a:buClr>
          <a:srgbClr val="F28E00"/>
        </a:buClr>
        <a:buFont typeface="Arial Black" pitchFamily="34" charset="0"/>
        <a:buChar char="&gt;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628635" indent="-184146" algn="l" rtl="0" eaLnBrk="1" fontAlgn="base" hangingPunct="1">
        <a:spcBef>
          <a:spcPct val="0"/>
        </a:spcBef>
        <a:spcAft>
          <a:spcPct val="50000"/>
        </a:spcAft>
        <a:buClr>
          <a:schemeClr val="bg2"/>
        </a:buClr>
        <a:buFont typeface="Wingdings" pitchFamily="2" charset="2"/>
        <a:buChar char="§"/>
        <a:defRPr sz="1600">
          <a:solidFill>
            <a:schemeClr val="tx1"/>
          </a:solidFill>
          <a:latin typeface="+mn-lt"/>
        </a:defRPr>
      </a:lvl2pPr>
      <a:lvl3pPr marL="1236632" indent="-228594" algn="l" rtl="0" eaLnBrk="1" fontAlgn="base" hangingPunct="1">
        <a:spcBef>
          <a:spcPct val="0"/>
        </a:spcBef>
        <a:spcAft>
          <a:spcPct val="0"/>
        </a:spcAft>
        <a:buClr>
          <a:srgbClr val="FF9900"/>
        </a:buClr>
        <a:buFont typeface="Arial Black" pitchFamily="34" charset="0"/>
        <a:defRPr sz="1200">
          <a:solidFill>
            <a:schemeClr val="tx1"/>
          </a:solidFill>
          <a:latin typeface="+mn-lt"/>
        </a:defRPr>
      </a:lvl3pPr>
      <a:lvl4pPr marL="1644610" indent="-228594" algn="l" rtl="0" eaLnBrk="1" fontAlgn="base" hangingPunct="1">
        <a:spcBef>
          <a:spcPct val="0"/>
        </a:spcBef>
        <a:spcAft>
          <a:spcPct val="0"/>
        </a:spcAft>
        <a:buFont typeface="Wingdings" pitchFamily="2" charset="2"/>
        <a:buChar char="§"/>
        <a:defRPr sz="1400">
          <a:solidFill>
            <a:schemeClr val="tx1"/>
          </a:solidFill>
          <a:latin typeface="+mn-lt"/>
        </a:defRPr>
      </a:lvl4pPr>
      <a:lvl5pPr marL="2057349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5pPr>
      <a:lvl6pPr marL="2514537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726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8914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103" indent="-228594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ChangeArrowheads="1"/>
          </p:cNvSpPr>
          <p:nvPr/>
        </p:nvSpPr>
        <p:spPr bwMode="auto">
          <a:xfrm>
            <a:off x="0" y="0"/>
            <a:ext cx="9144000" cy="744538"/>
          </a:xfrm>
          <a:prstGeom prst="rect">
            <a:avLst/>
          </a:prstGeom>
          <a:solidFill>
            <a:srgbClr val="00A6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1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82575" y="977900"/>
            <a:ext cx="8520113" cy="4792663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Textmasterformate durch Klicken bearbeiten</a:t>
            </a:r>
          </a:p>
          <a:p>
            <a:pPr lvl="1"/>
            <a:r>
              <a:rPr lang="en-GB"/>
              <a:t>Zweite Ebene</a:t>
            </a:r>
          </a:p>
        </p:txBody>
      </p:sp>
      <p:sp>
        <p:nvSpPr>
          <p:cNvPr id="7178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292100" y="103188"/>
            <a:ext cx="8520113" cy="54451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Titelmasterformat durch Klicken bearbeiten</a:t>
            </a:r>
          </a:p>
        </p:txBody>
      </p:sp>
      <p:pic>
        <p:nvPicPr>
          <p:cNvPr id="717829" name="Picture 10" descr="DESY-Logo-cyan-RGB_ge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9424" t="-7854" r="-18587" b="-12566"/>
          <a:stretch>
            <a:fillRect/>
          </a:stretch>
        </p:blipFill>
        <p:spPr bwMode="auto">
          <a:xfrm>
            <a:off x="8289925" y="6099175"/>
            <a:ext cx="776288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0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553738" y="40212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1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706138" y="403653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2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858538" y="405177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3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010938" y="406701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4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163338" y="408225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5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315738" y="409749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6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468138" y="411273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37" name="TextBox 3"/>
          <p:cNvSpPr txBox="1">
            <a:spLocks noChangeArrowheads="1"/>
          </p:cNvSpPr>
          <p:nvPr userDrawn="1"/>
        </p:nvSpPr>
        <p:spPr bwMode="auto">
          <a:xfrm>
            <a:off x="711200" y="6197600"/>
            <a:ext cx="1841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pic>
        <p:nvPicPr>
          <p:cNvPr id="717838" name="Bild 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620538" y="41279763"/>
            <a:ext cx="4040187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39" name="Bild 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77063" y="6170613"/>
            <a:ext cx="1285875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1002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+mj-lt"/>
          <a:ea typeface="ＭＳ Ｐゴシック" charset="0"/>
          <a:cs typeface="ＭＳ Ｐゴシック" charset="0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bg1"/>
          </a:solidFill>
          <a:latin typeface="Arial" charset="0"/>
        </a:defRPr>
      </a:lvl9pPr>
    </p:titleStyle>
    <p:bodyStyle>
      <a:lvl1pPr marL="265113" indent="-265113" algn="l" rtl="0" fontAlgn="base">
        <a:spcBef>
          <a:spcPct val="0"/>
        </a:spcBef>
        <a:spcAft>
          <a:spcPct val="50000"/>
        </a:spcAft>
        <a:buClr>
          <a:srgbClr val="F28E00"/>
        </a:buClr>
        <a:buFont typeface="Arial Black" charset="0"/>
        <a:buChar char="&gt;"/>
        <a:defRPr sz="20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628650" indent="-184150" algn="l" rtl="0" fontAlgn="base">
        <a:spcBef>
          <a:spcPct val="0"/>
        </a:spcBef>
        <a:spcAft>
          <a:spcPct val="50000"/>
        </a:spcAft>
        <a:buClr>
          <a:schemeClr val="bg2"/>
        </a:buClr>
        <a:buFont typeface="Wingdings" charset="0"/>
        <a:buChar char="§"/>
        <a:defRPr sz="1600">
          <a:solidFill>
            <a:schemeClr val="tx1"/>
          </a:solidFill>
          <a:latin typeface="+mn-lt"/>
          <a:ea typeface="ＭＳ Ｐゴシック" charset="0"/>
        </a:defRPr>
      </a:lvl2pPr>
      <a:lvl3pPr marL="1236663" indent="-228600" algn="l" rtl="0" fontAlgn="base">
        <a:spcBef>
          <a:spcPct val="0"/>
        </a:spcBef>
        <a:spcAft>
          <a:spcPct val="0"/>
        </a:spcAft>
        <a:buClr>
          <a:srgbClr val="FF9900"/>
        </a:buClr>
        <a:buFont typeface="Arial Black" charset="0"/>
        <a:defRPr sz="1200">
          <a:solidFill>
            <a:schemeClr val="tx1"/>
          </a:solidFill>
          <a:latin typeface="+mn-lt"/>
          <a:ea typeface="ＭＳ Ｐゴシック" charset="0"/>
        </a:defRPr>
      </a:lvl3pPr>
      <a:lvl4pPr marL="1644650" indent="-228600" algn="l" rtl="0" fontAlgn="base">
        <a:spcBef>
          <a:spcPct val="0"/>
        </a:spcBef>
        <a:spcAft>
          <a:spcPct val="0"/>
        </a:spcAft>
        <a:buFont typeface="Wingdings" charset="0"/>
        <a:buChar char="§"/>
        <a:defRPr sz="14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5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43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6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E15F7A-E576-A94D-B5BF-D0805C9B45AF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135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ransition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ＭＳ Ｐゴシック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47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18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37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56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754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891" indent="-342891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2971" indent="-228594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160" indent="-228594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349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537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726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8914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103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461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18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37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56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754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891" indent="-342891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2971" indent="-228594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160" indent="-228594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349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537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726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8914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103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95287" y="349611"/>
            <a:ext cx="8353425" cy="45109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5287" y="1406426"/>
            <a:ext cx="8353425" cy="501024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48433" y="6554527"/>
            <a:ext cx="7315956" cy="186841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defTabSz="457200"/>
            <a:r>
              <a:rPr lang="en-US">
                <a:solidFill>
                  <a:prstClr val="black"/>
                </a:solidFill>
              </a:rPr>
              <a:t>| Presentation Title | Name Surname, Date (Edit by "Insert &gt; Header and Footer")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Textfeld 13"/>
          <p:cNvSpPr txBox="1"/>
          <p:nvPr/>
        </p:nvSpPr>
        <p:spPr>
          <a:xfrm>
            <a:off x="8136396" y="6554527"/>
            <a:ext cx="612316" cy="1868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r" defTabSz="457200"/>
            <a:r>
              <a:rPr lang="en-US" sz="900" b="1" dirty="0">
                <a:solidFill>
                  <a:prstClr val="black"/>
                </a:solidFill>
              </a:rPr>
              <a:t>Page </a:t>
            </a:r>
            <a:fld id="{0427E4B2-AC28-443E-BE04-5CD55098A90B}" type="slidenum">
              <a:rPr lang="en-US" sz="900" b="1" smtClean="0">
                <a:solidFill>
                  <a:prstClr val="black"/>
                </a:solidFill>
              </a:rPr>
              <a:pPr algn="r" defTabSz="457200"/>
              <a:t>‹#›</a:t>
            </a:fld>
            <a:endParaRPr lang="en-US" sz="900" b="1" dirty="0">
              <a:solidFill>
                <a:prstClr val="black"/>
              </a:solidFill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="" xmlns:a16="http://schemas.microsoft.com/office/drawing/2014/main" id="{C7A7ECE4-9C2A-4FF5-8078-5F95EEE70BE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917" y="6582959"/>
            <a:ext cx="287966" cy="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7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Font typeface="Arial" panose="020B0604020202020204" pitchFamily="34" charset="0"/>
        <a:buChar char="•"/>
        <a:tabLst>
          <a:tab pos="266700" algn="l"/>
        </a:tabLst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913">
          <p15:clr>
            <a:srgbClr val="F26B43"/>
          </p15:clr>
        </p15:guide>
        <p15:guide id="2" pos="2925">
          <p15:clr>
            <a:srgbClr val="F26B43"/>
          </p15:clr>
        </p15:guide>
        <p15:guide id="3" pos="2835">
          <p15:clr>
            <a:srgbClr val="F26B43"/>
          </p15:clr>
        </p15:guide>
        <p15:guide id="4" pos="5511">
          <p15:clr>
            <a:srgbClr val="F26B43"/>
          </p15:clr>
        </p15:guide>
        <p15:guide id="5" pos="249">
          <p15:clr>
            <a:srgbClr val="F26B43"/>
          </p15:clr>
        </p15:guide>
        <p15:guide id="6" orient="horz" pos="4042">
          <p15:clr>
            <a:srgbClr val="F26B43"/>
          </p15:clr>
        </p15:guide>
        <p15:guide id="7" orient="horz" pos="2432">
          <p15:clr>
            <a:srgbClr val="F26B43"/>
          </p15:clr>
        </p15:guide>
        <p15:guide id="8" orient="horz" pos="2523">
          <p15:clr>
            <a:srgbClr val="F26B43"/>
          </p15:clr>
        </p15:guide>
      </p15:sldGuideLst>
    </p:ext>
  </p:extLst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29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18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37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56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754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891" indent="-342891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2971" indent="-228594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160" indent="-228594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349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537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726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8914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103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0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23B60E-8750-1F4F-A356-86D5595B6137}" type="slidenum">
              <a:rPr 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277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2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  <p:sldLayoutId id="2147483922" r:id="rId12"/>
    <p:sldLayoutId id="2147483923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829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89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89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089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AF29C9C-2C8C-6642-9C54-BCACF9CB7FD6}" type="slidenum">
              <a:rPr lang="en-US">
                <a:ea typeface="ＭＳ Ｐゴシック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196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  <p:sldLayoutId id="2147483949" r:id="rId13"/>
    <p:sldLayoutId id="2147483950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5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275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 i="0">
                <a:effectLst/>
                <a:latin typeface="+mn-lt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0C41275-1FF7-F641-B1A1-D37101B1EEAD}" type="slidenum">
              <a:rPr 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117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  <p:sldLayoutId id="2147483963" r:id="rId12"/>
    <p:sldLayoutId id="2147483964" r:id="rId13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18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377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56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754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891" indent="-342891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2971" indent="-228594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160" indent="-228594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349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537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726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8914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103" indent="-228594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918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F231DC-4AF7-6F40-9758-20E6FB813205}" type="datetimeFigureOut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7/5/18</a:t>
            </a:fld>
            <a:endParaRPr lang="en-US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457200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defTabSz="457200">
              <a:defRPr sz="1200">
                <a:solidFill>
                  <a:srgbClr val="898989"/>
                </a:solidFill>
                <a:latin typeface="Calibri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609210-B9BB-F641-98EB-FCB45284AEDF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2298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B03AE803-4DF4-FB4B-83B1-D2282696182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7/5/18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D416B49C-E7CF-5E4C-93D2-06ABAFD912A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087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6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Arial" charset="0"/>
                <a:ea typeface="+mn-ea"/>
                <a:cs typeface="Arial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Arial" charset="0"/>
                <a:ea typeface="+mn-ea"/>
                <a:cs typeface="Arial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6000D3-67CE-6F43-B5ED-5D47A18965CA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59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3" r:id="rId1"/>
    <p:sldLayoutId id="2147483994" r:id="rId2"/>
    <p:sldLayoutId id="2147483995" r:id="rId3"/>
    <p:sldLayoutId id="2147483996" r:id="rId4"/>
    <p:sldLayoutId id="2147483997" r:id="rId5"/>
    <p:sldLayoutId id="2147483998" r:id="rId6"/>
    <p:sldLayoutId id="2147483999" r:id="rId7"/>
    <p:sldLayoutId id="2147484000" r:id="rId8"/>
    <p:sldLayoutId id="2147484001" r:id="rId9"/>
    <p:sldLayoutId id="2147484002" r:id="rId10"/>
    <p:sldLayoutId id="2147484003" r:id="rId11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76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976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A5C5D6-D77E-034D-8A3C-060E733DE7A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6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5" r:id="rId1"/>
    <p:sldLayoutId id="2147484006" r:id="rId2"/>
    <p:sldLayoutId id="2147484007" r:id="rId3"/>
    <p:sldLayoutId id="2147484008" r:id="rId4"/>
    <p:sldLayoutId id="2147484009" r:id="rId5"/>
    <p:sldLayoutId id="2147484010" r:id="rId6"/>
    <p:sldLayoutId id="2147484011" r:id="rId7"/>
    <p:sldLayoutId id="2147484012" r:id="rId8"/>
    <p:sldLayoutId id="2147484013" r:id="rId9"/>
    <p:sldLayoutId id="2147484014" r:id="rId10"/>
    <p:sldLayoutId id="2147484015" r:id="rId11"/>
  </p:sldLayoutIdLst>
  <p:transition spd="slow"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0" tIns="45711" rIns="91420" bIns="4571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0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50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50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0" tIns="45711" rIns="91420" bIns="45711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9DB187-FE8D-2545-9131-C0E8F12C0C5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48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7" r:id="rId1"/>
    <p:sldLayoutId id="2147484018" r:id="rId2"/>
    <p:sldLayoutId id="2147484019" r:id="rId3"/>
    <p:sldLayoutId id="2147484020" r:id="rId4"/>
    <p:sldLayoutId id="2147484021" r:id="rId5"/>
    <p:sldLayoutId id="2147484022" r:id="rId6"/>
    <p:sldLayoutId id="2147484023" r:id="rId7"/>
    <p:sldLayoutId id="2147484024" r:id="rId8"/>
    <p:sldLayoutId id="2147484025" r:id="rId9"/>
    <p:sldLayoutId id="2147484026" r:id="rId10"/>
    <p:sldLayoutId id="2147484027" r:id="rId11"/>
    <p:sldLayoutId id="2147484028" r:id="rId1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  <a:cs typeface="ＭＳ Ｐゴシック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pitchFamily="34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89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48E39-CFD8-A04F-9132-D138D5A02E79}" type="slidenum">
              <a:rPr lang="en-US"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2341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4039" r:id="rId10"/>
    <p:sldLayoutId id="2147484040" r:id="rId11"/>
    <p:sldLayoutId id="2147484041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168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 b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charset="0"/>
                <a:cs typeface="ＭＳ Ｐゴシック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E15F7A-E576-A94D-B5BF-D0805C9B45AF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11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3" r:id="rId1"/>
    <p:sldLayoutId id="2147484044" r:id="rId2"/>
    <p:sldLayoutId id="2147484045" r:id="rId3"/>
    <p:sldLayoutId id="2147484046" r:id="rId4"/>
    <p:sldLayoutId id="2147484047" r:id="rId5"/>
    <p:sldLayoutId id="2147484048" r:id="rId6"/>
    <p:sldLayoutId id="2147484049" r:id="rId7"/>
    <p:sldLayoutId id="2147484050" r:id="rId8"/>
    <p:sldLayoutId id="2147484051" r:id="rId9"/>
    <p:sldLayoutId id="2147484052" r:id="rId10"/>
    <p:sldLayoutId id="2147484053" r:id="rId11"/>
  </p:sldLayoutIdLst>
  <p:transition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ＭＳ Ｐゴシック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  <a:cs typeface="ＭＳ Ｐゴシック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  <a:cs typeface="ＭＳ Ｐゴシック"/>
        </a:defRPr>
      </a:lvl5pPr>
      <a:lvl6pPr marL="25146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93763" y="179388"/>
            <a:ext cx="7358062" cy="17145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 bwMode="auto">
          <a:xfrm>
            <a:off x="4446588" y="6510338"/>
            <a:ext cx="241300" cy="258762"/>
          </a:xfrm>
          <a:prstGeom prst="rect">
            <a:avLst/>
          </a:prstGeom>
          <a:ln w="12700">
            <a:miter lim="800000"/>
            <a:headEnd/>
            <a:tailEnd/>
          </a:ln>
        </p:spPr>
        <p:txBody>
          <a:bodyPr vert="horz" wrap="none" lIns="64291" tIns="32146" rIns="64291" bIns="32146" numCol="1" anchor="t" anchorCtr="0" compatLnSpc="1">
            <a:prstTxWarp prst="textNoShape">
              <a:avLst/>
            </a:prstTxWarp>
          </a:bodyPr>
          <a:lstStyle>
            <a:lvl1pPr>
              <a:defRPr sz="1300">
                <a:solidFill>
                  <a:srgbClr val="FFFFFF"/>
                </a:solidFill>
                <a:cs typeface="ＭＳ Ｐゴシック" charset="0"/>
                <a:sym typeface="Gill Sans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129DF0-0EEB-794C-A71A-7FE5465EDCE4}" type="slidenum">
              <a:rPr lang="en-US">
                <a:latin typeface="Arial" charset="0"/>
                <a:ea typeface="ＭＳ Ｐゴシック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372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ヒラギノ角ゴ ProN W3" charset="-128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89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6pPr>
      <a:lvl7pPr marL="914377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7pPr>
      <a:lvl8pPr marL="1371566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8pPr>
      <a:lvl9pPr marL="1828754" algn="ctr" rtl="0" fontAlgn="base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-128"/>
          <a:sym typeface="Gill Sans" charset="0"/>
        </a:defRPr>
      </a:lvl9pPr>
    </p:titleStyle>
    <p:bodyStyle>
      <a:lvl1pPr marL="623872" indent="-401629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1pPr>
      <a:lvl2pPr marL="936602" indent="-401629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2pPr>
      <a:lvl3pPr marL="1249331" indent="-401629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3pPr>
      <a:lvl4pPr marL="1562061" indent="-401629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4pPr>
      <a:lvl5pPr marL="1874792" indent="-401629" algn="l" rtl="0" eaLnBrk="0" fontAlgn="base" hangingPunct="0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cs typeface="ヒラギノ角ゴ ProN W3" charset="-128"/>
          <a:sym typeface="Gill Sans" charset="0"/>
        </a:defRPr>
      </a:lvl5pPr>
      <a:lvl6pPr marL="2331980" indent="-401629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6pPr>
      <a:lvl7pPr marL="2789169" indent="-401629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7pPr>
      <a:lvl8pPr marL="3246358" indent="-401629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8pPr>
      <a:lvl9pPr marL="3703546" indent="-401629" algn="l" rtl="0" fontAlgn="base">
        <a:spcBef>
          <a:spcPts val="1688"/>
        </a:spcBef>
        <a:spcAft>
          <a:spcPct val="0"/>
        </a:spcAft>
        <a:buSzPct val="171000"/>
        <a:buFont typeface="Gill Sans" charset="0"/>
        <a:buChar char="•"/>
        <a:defRPr sz="3000">
          <a:solidFill>
            <a:schemeClr val="tx1"/>
          </a:solidFill>
          <a:latin typeface="+mn-lt"/>
          <a:ea typeface="+mn-ea"/>
          <a:sym typeface="Gill Sans" charset="0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7210" y="42869"/>
            <a:ext cx="8672784" cy="85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10" y="1039619"/>
            <a:ext cx="8672784" cy="50865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6250" y="641945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51ABBE1E-0273-B548-A1DF-EAD1EA2498A4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7/5/18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1945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I. Taboada | Georgia Inst. of Tech.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6302" y="641945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A61B0098-7C94-C043-A9F2-A1987B33F6B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859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11.png"/><Relationship Id="rId6" Type="http://schemas.openxmlformats.org/officeDocument/2006/relationships/image" Target="../media/image12.jpeg"/><Relationship Id="rId7" Type="http://schemas.openxmlformats.org/officeDocument/2006/relationships/image" Target="../media/image13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4" Type="http://schemas.openxmlformats.org/officeDocument/2006/relationships/image" Target="../media/image11.png"/><Relationship Id="rId5" Type="http://schemas.openxmlformats.org/officeDocument/2006/relationships/image" Target="../media/image14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3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5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35.xml"/><Relationship Id="rId2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35.xml"/><Relationship Id="rId2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84.xml"/><Relationship Id="rId2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1.xml"/><Relationship Id="rId2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33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0.xml"/><Relationship Id="rId2" Type="http://schemas.openxmlformats.org/officeDocument/2006/relationships/image" Target="../media/image2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4" Type="http://schemas.openxmlformats.org/officeDocument/2006/relationships/oleObject" Target="../embeddings/oleObject3.bin"/><Relationship Id="rId5" Type="http://schemas.openxmlformats.org/officeDocument/2006/relationships/image" Target="../media/image11.png"/><Relationship Id="rId6" Type="http://schemas.openxmlformats.org/officeDocument/2006/relationships/image" Target="../media/image25.jpeg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25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Relationship Id="rId2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4" Type="http://schemas.openxmlformats.org/officeDocument/2006/relationships/oleObject" Target="../embeddings/oleObject4.bin"/><Relationship Id="rId5" Type="http://schemas.openxmlformats.org/officeDocument/2006/relationships/image" Target="../media/image27.png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6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28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0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0.xml"/><Relationship Id="rId4" Type="http://schemas.openxmlformats.org/officeDocument/2006/relationships/image" Target="../media/image32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6.xml"/><Relationship Id="rId2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5.xml"/><Relationship Id="rId2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4" Type="http://schemas.openxmlformats.org/officeDocument/2006/relationships/image" Target="../media/image11.png"/><Relationship Id="rId5" Type="http://schemas.openxmlformats.org/officeDocument/2006/relationships/image" Target="../media/image35.png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7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4" Type="http://schemas.openxmlformats.org/officeDocument/2006/relationships/oleObject" Target="../embeddings/oleObject6.bin"/><Relationship Id="rId5" Type="http://schemas.openxmlformats.org/officeDocument/2006/relationships/image" Target="../media/image11.png"/><Relationship Id="rId6" Type="http://schemas.openxmlformats.org/officeDocument/2006/relationships/image" Target="../media/image12.jpeg"/><Relationship Id="rId7" Type="http://schemas.openxmlformats.org/officeDocument/2006/relationships/image" Target="../media/image13.png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27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4" Type="http://schemas.openxmlformats.org/officeDocument/2006/relationships/image" Target="../media/image11.png"/><Relationship Id="rId5" Type="http://schemas.openxmlformats.org/officeDocument/2006/relationships/image" Target="../media/image37.tiff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18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4" Type="http://schemas.openxmlformats.org/officeDocument/2006/relationships/image" Target="../media/image11.png"/><Relationship Id="rId5" Type="http://schemas.openxmlformats.org/officeDocument/2006/relationships/image" Target="../media/image38.tiff"/><Relationship Id="rId6" Type="http://schemas.openxmlformats.org/officeDocument/2006/relationships/image" Target="../media/image39.tiff"/><Relationship Id="rId1" Type="http://schemas.openxmlformats.org/officeDocument/2006/relationships/vmlDrawing" Target="../drawings/vmlDrawing9.vml"/><Relationship Id="rId2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4" Type="http://schemas.openxmlformats.org/officeDocument/2006/relationships/image" Target="../media/image11.png"/><Relationship Id="rId5" Type="http://schemas.openxmlformats.org/officeDocument/2006/relationships/image" Target="../media/image40.tiff"/><Relationship Id="rId1" Type="http://schemas.openxmlformats.org/officeDocument/2006/relationships/vmlDrawing" Target="../drawings/vmlDrawing10.vml"/><Relationship Id="rId2" Type="http://schemas.openxmlformats.org/officeDocument/2006/relationships/slideLayout" Target="../slideLayouts/slideLayout18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4" Type="http://schemas.openxmlformats.org/officeDocument/2006/relationships/image" Target="../media/image11.png"/><Relationship Id="rId5" Type="http://schemas.openxmlformats.org/officeDocument/2006/relationships/image" Target="../media/image41.tiff"/><Relationship Id="rId6" Type="http://schemas.openxmlformats.org/officeDocument/2006/relationships/image" Target="../media/image42.png"/><Relationship Id="rId1" Type="http://schemas.openxmlformats.org/officeDocument/2006/relationships/vmlDrawing" Target="../drawings/vmlDrawing11.vml"/><Relationship Id="rId2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4" Type="http://schemas.openxmlformats.org/officeDocument/2006/relationships/image" Target="../media/image11.png"/><Relationship Id="rId5" Type="http://schemas.openxmlformats.org/officeDocument/2006/relationships/image" Target="../media/image43.tiff"/><Relationship Id="rId1" Type="http://schemas.openxmlformats.org/officeDocument/2006/relationships/vmlDrawing" Target="../drawings/vmlDrawing12.vml"/><Relationship Id="rId2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4" Type="http://schemas.openxmlformats.org/officeDocument/2006/relationships/oleObject" Target="../embeddings/oleObject12.bin"/><Relationship Id="rId5" Type="http://schemas.openxmlformats.org/officeDocument/2006/relationships/image" Target="../media/image11.png"/><Relationship Id="rId6" Type="http://schemas.openxmlformats.org/officeDocument/2006/relationships/image" Target="../media/image44.tiff"/><Relationship Id="rId7" Type="http://schemas.openxmlformats.org/officeDocument/2006/relationships/image" Target="../media/image45.png"/><Relationship Id="rId1" Type="http://schemas.openxmlformats.org/officeDocument/2006/relationships/vmlDrawing" Target="../drawings/vmlDrawing13.vml"/><Relationship Id="rId2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4" Type="http://schemas.openxmlformats.org/officeDocument/2006/relationships/oleObject" Target="../embeddings/oleObject13.bin"/><Relationship Id="rId5" Type="http://schemas.openxmlformats.org/officeDocument/2006/relationships/image" Target="../media/image11.png"/><Relationship Id="rId6" Type="http://schemas.openxmlformats.org/officeDocument/2006/relationships/image" Target="../media/image12.jpeg"/><Relationship Id="rId7" Type="http://schemas.openxmlformats.org/officeDocument/2006/relationships/image" Target="../media/image13.png"/><Relationship Id="rId1" Type="http://schemas.openxmlformats.org/officeDocument/2006/relationships/vmlDrawing" Target="../drawings/vmlDrawing14.vml"/><Relationship Id="rId2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4" Type="http://schemas.openxmlformats.org/officeDocument/2006/relationships/oleObject" Target="../embeddings/oleObject14.bin"/><Relationship Id="rId5" Type="http://schemas.openxmlformats.org/officeDocument/2006/relationships/image" Target="../media/image11.png"/><Relationship Id="rId6" Type="http://schemas.openxmlformats.org/officeDocument/2006/relationships/image" Target="../media/image25.jpeg"/><Relationship Id="rId1" Type="http://schemas.openxmlformats.org/officeDocument/2006/relationships/vmlDrawing" Target="../drawings/vmlDrawing15.vml"/><Relationship Id="rId2" Type="http://schemas.openxmlformats.org/officeDocument/2006/relationships/slideLayout" Target="../slideLayouts/slideLayout25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82.xml"/><Relationship Id="rId2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png"/><Relationship Id="rId5" Type="http://schemas.openxmlformats.org/officeDocument/2006/relationships/image" Target="../media/image47.tiff"/><Relationship Id="rId1" Type="http://schemas.openxmlformats.org/officeDocument/2006/relationships/slideLayout" Target="../slideLayouts/slideLayout93.xml"/><Relationship Id="rId2" Type="http://schemas.openxmlformats.org/officeDocument/2006/relationships/image" Target="../media/image1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4" Type="http://schemas.openxmlformats.org/officeDocument/2006/relationships/image" Target="../media/image49.emf"/><Relationship Id="rId5" Type="http://schemas.openxmlformats.org/officeDocument/2006/relationships/oleObject" Target="../embeddings/oleObject15.bin"/><Relationship Id="rId6" Type="http://schemas.openxmlformats.org/officeDocument/2006/relationships/image" Target="../media/image48.emf"/><Relationship Id="rId1" Type="http://schemas.openxmlformats.org/officeDocument/2006/relationships/vmlDrawing" Target="../drawings/vmlDrawing16.vml"/><Relationship Id="rId2" Type="http://schemas.openxmlformats.org/officeDocument/2006/relationships/slideLayout" Target="../slideLayouts/slideLayout10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4" Type="http://schemas.openxmlformats.org/officeDocument/2006/relationships/image" Target="../media/image11.png"/><Relationship Id="rId1" Type="http://schemas.openxmlformats.org/officeDocument/2006/relationships/vmlDrawing" Target="../drawings/vmlDrawing17.vml"/><Relationship Id="rId2" Type="http://schemas.openxmlformats.org/officeDocument/2006/relationships/slideLayout" Target="../slideLayouts/slideLayout12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9.xml"/><Relationship Id="rId2" Type="http://schemas.openxmlformats.org/officeDocument/2006/relationships/image" Target="../media/image50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1" Type="http://schemas.openxmlformats.org/officeDocument/2006/relationships/vmlDrawing" Target="../drawings/vmlDrawing18.vml"/><Relationship Id="rId2" Type="http://schemas.openxmlformats.org/officeDocument/2006/relationships/slideLayout" Target="../slideLayouts/slideLayout1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4" Type="http://schemas.openxmlformats.org/officeDocument/2006/relationships/image" Target="../media/image53.tiff"/><Relationship Id="rId1" Type="http://schemas.openxmlformats.org/officeDocument/2006/relationships/slideLayout" Target="../slideLayouts/slideLayout208.xml"/><Relationship Id="rId2" Type="http://schemas.openxmlformats.org/officeDocument/2006/relationships/image" Target="../media/image51.tif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3.xml"/><Relationship Id="rId2" Type="http://schemas.openxmlformats.org/officeDocument/2006/relationships/image" Target="../media/image54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6.xml"/><Relationship Id="rId2" Type="http://schemas.openxmlformats.org/officeDocument/2006/relationships/image" Target="../media/image55.tif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6.xml"/><Relationship Id="rId2" Type="http://schemas.openxmlformats.org/officeDocument/2006/relationships/image" Target="../media/image56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5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4" Type="http://schemas.openxmlformats.org/officeDocument/2006/relationships/image" Target="../media/image58.tiff"/><Relationship Id="rId5" Type="http://schemas.openxmlformats.org/officeDocument/2006/relationships/image" Target="../media/image59.tiff"/><Relationship Id="rId1" Type="http://schemas.openxmlformats.org/officeDocument/2006/relationships/slideLayout" Target="../slideLayouts/slideLayout323.xml"/><Relationship Id="rId2" Type="http://schemas.openxmlformats.org/officeDocument/2006/relationships/notesSlide" Target="../notesSlides/notesSlide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4" Type="http://schemas.openxmlformats.org/officeDocument/2006/relationships/oleObject" Target="../embeddings/oleObject17.bin"/><Relationship Id="rId5" Type="http://schemas.openxmlformats.org/officeDocument/2006/relationships/image" Target="../media/image60.png"/><Relationship Id="rId6" Type="http://schemas.openxmlformats.org/officeDocument/2006/relationships/image" Target="../media/image61.jpeg"/><Relationship Id="rId1" Type="http://schemas.openxmlformats.org/officeDocument/2006/relationships/vmlDrawing" Target="../drawings/vmlDrawing19.vml"/><Relationship Id="rId2" Type="http://schemas.openxmlformats.org/officeDocument/2006/relationships/slideLayout" Target="../slideLayouts/slideLayout19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4" Type="http://schemas.openxmlformats.org/officeDocument/2006/relationships/oleObject" Target="../embeddings/oleObject18.bin"/><Relationship Id="rId5" Type="http://schemas.openxmlformats.org/officeDocument/2006/relationships/image" Target="../media/image11.png"/><Relationship Id="rId6" Type="http://schemas.openxmlformats.org/officeDocument/2006/relationships/image" Target="../media/image62.png"/><Relationship Id="rId1" Type="http://schemas.openxmlformats.org/officeDocument/2006/relationships/vmlDrawing" Target="../drawings/vmlDrawing20.vml"/><Relationship Id="rId2" Type="http://schemas.openxmlformats.org/officeDocument/2006/relationships/slideLayout" Target="../slideLayouts/slideLayout18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4" Type="http://schemas.openxmlformats.org/officeDocument/2006/relationships/oleObject" Target="../embeddings/oleObject19.bin"/><Relationship Id="rId5" Type="http://schemas.openxmlformats.org/officeDocument/2006/relationships/image" Target="../media/image11.png"/><Relationship Id="rId1" Type="http://schemas.openxmlformats.org/officeDocument/2006/relationships/vmlDrawing" Target="../drawings/vmlDrawing21.vml"/><Relationship Id="rId2" Type="http://schemas.openxmlformats.org/officeDocument/2006/relationships/slideLayout" Target="../slideLayouts/slideLayout15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6.xml"/><Relationship Id="rId2" Type="http://schemas.openxmlformats.org/officeDocument/2006/relationships/image" Target="../media/image6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tiff"/><Relationship Id="rId4" Type="http://schemas.openxmlformats.org/officeDocument/2006/relationships/image" Target="../media/image66.tiff"/><Relationship Id="rId1" Type="http://schemas.openxmlformats.org/officeDocument/2006/relationships/slideLayout" Target="../slideLayouts/slideLayout246.xml"/><Relationship Id="rId2" Type="http://schemas.openxmlformats.org/officeDocument/2006/relationships/image" Target="../media/image64.tif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6.xml"/><Relationship Id="rId2" Type="http://schemas.openxmlformats.org/officeDocument/2006/relationships/image" Target="../media/image6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4" Type="http://schemas.openxmlformats.org/officeDocument/2006/relationships/oleObject" Target="../embeddings/oleObject20.bin"/><Relationship Id="rId5" Type="http://schemas.openxmlformats.org/officeDocument/2006/relationships/image" Target="../media/image11.png"/><Relationship Id="rId1" Type="http://schemas.openxmlformats.org/officeDocument/2006/relationships/vmlDrawing" Target="../drawings/vmlDrawing22.vml"/><Relationship Id="rId2" Type="http://schemas.openxmlformats.org/officeDocument/2006/relationships/slideLayout" Target="../slideLayouts/slideLayout18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4" Type="http://schemas.openxmlformats.org/officeDocument/2006/relationships/oleObject" Target="../embeddings/oleObject21.bin"/><Relationship Id="rId5" Type="http://schemas.openxmlformats.org/officeDocument/2006/relationships/image" Target="../media/image11.png"/><Relationship Id="rId6" Type="http://schemas.openxmlformats.org/officeDocument/2006/relationships/image" Target="../media/image12.jpeg"/><Relationship Id="rId7" Type="http://schemas.openxmlformats.org/officeDocument/2006/relationships/image" Target="../media/image13.png"/><Relationship Id="rId1" Type="http://schemas.openxmlformats.org/officeDocument/2006/relationships/vmlDrawing" Target="../drawings/vmlDrawing23.vml"/><Relationship Id="rId2" Type="http://schemas.openxmlformats.org/officeDocument/2006/relationships/slideLayout" Target="../slideLayouts/slideLayout24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7.xml"/><Relationship Id="rId2" Type="http://schemas.openxmlformats.org/officeDocument/2006/relationships/image" Target="../media/image6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6698754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81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368602" y="722683"/>
            <a:ext cx="6537602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Multimessenger Astronomy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February 23, 1987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August 17, 2017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September 22, 2017 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mr-IN" sz="2400" dirty="0" smtClean="0">
                <a:solidFill>
                  <a:srgbClr val="FFFFFF"/>
                </a:solidFill>
                <a:cs typeface="ＭＳ Ｐゴシック" charset="0"/>
              </a:rPr>
              <a:t>…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.</a:t>
            </a: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677296" y="6261100"/>
            <a:ext cx="21387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 smtClean="0">
              <a:solidFill>
                <a:srgbClr val="FFFFFF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1956" y="877985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010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/>
          </p:nvPr>
        </p:nvGraphicFramePr>
        <p:xfrm>
          <a:off x="0" y="0"/>
          <a:ext cx="9145588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27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5588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17217" y="250666"/>
            <a:ext cx="8589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supernova 1987a: 24 neutrinos, thousands of papers</a:t>
            </a:r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019432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68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46"/>
            <a:ext cx="9144000" cy="53550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7557" y="5464098"/>
            <a:ext cx="93112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defTabSz="457200">
              <a:buFont typeface="Arial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20% of the Universe is opaque to the EM </a:t>
            </a: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spectrum</a:t>
            </a:r>
          </a:p>
          <a:p>
            <a:pPr marL="457200" indent="-457200" defTabSz="457200"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non-thermal Universe powered by cosmic accelerators</a:t>
            </a:r>
          </a:p>
          <a:p>
            <a:pPr marL="457200" indent="-457200" defTabSz="457200"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probed by gravity waves, neutrinos and cosmic rays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5976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281352" y="-50796"/>
            <a:ext cx="3924300" cy="3870325"/>
          </a:xfrm>
          <a:effectLst>
            <a:softEdge rad="355600"/>
          </a:effectLst>
        </p:spPr>
      </p:pic>
      <p:pic>
        <p:nvPicPr>
          <p:cNvPr id="751619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704138" y="3001963"/>
            <a:ext cx="1439862" cy="1436687"/>
          </a:xfrm>
        </p:spPr>
      </p:pic>
      <p:sp>
        <p:nvSpPr>
          <p:cNvPr id="2" name="Freeform 1"/>
          <p:cNvSpPr/>
          <p:nvPr/>
        </p:nvSpPr>
        <p:spPr>
          <a:xfrm>
            <a:off x="2006600" y="2463800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3794125" y="952500"/>
            <a:ext cx="1966913" cy="508000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4108862" y="2416042"/>
            <a:ext cx="3612738" cy="1354004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="1" baseline="3000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sp>
        <p:nvSpPr>
          <p:cNvPr id="23" name="Freeform 6"/>
          <p:cNvSpPr>
            <a:spLocks/>
          </p:cNvSpPr>
          <p:nvPr/>
        </p:nvSpPr>
        <p:spPr bwMode="auto">
          <a:xfrm rot="458141">
            <a:off x="2095500" y="1117600"/>
            <a:ext cx="6057900" cy="1714500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round/>
            <a:headEnd type="none"/>
            <a:tailEnd type="triangle"/>
          </a:ln>
          <a:extLst/>
        </p:spPr>
        <p:txBody>
          <a:bodyPr wrap="none" lIns="91406" tIns="45703" rIns="91406" bIns="45703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51624" name="Rectangle 44"/>
          <p:cNvSpPr txBox="1">
            <a:spLocks noChangeArrowheads="1"/>
          </p:cNvSpPr>
          <p:nvPr/>
        </p:nvSpPr>
        <p:spPr bwMode="auto">
          <a:xfrm>
            <a:off x="422288" y="295367"/>
            <a:ext cx="7162800" cy="62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de-DE" sz="3200" dirty="0" smtClean="0">
                <a:solidFill>
                  <a:srgbClr val="FFFFFF"/>
                </a:solidFill>
                <a:latin typeface="Arial"/>
                <a:cs typeface="Century Gothic" charset="0"/>
              </a:rPr>
              <a:t>The </a:t>
            </a:r>
            <a:r>
              <a:rPr lang="de-DE" sz="3200" dirty="0" err="1" smtClean="0">
                <a:solidFill>
                  <a:srgbClr val="FFFFFF"/>
                </a:solidFill>
                <a:latin typeface="Arial"/>
                <a:cs typeface="Century Gothic" charset="0"/>
              </a:rPr>
              <a:t>opaque</a:t>
            </a:r>
            <a:r>
              <a:rPr lang="de-DE" sz="3200" dirty="0" smtClean="0">
                <a:solidFill>
                  <a:srgbClr val="FFFFFF"/>
                </a:solidFill>
                <a:latin typeface="Arial"/>
                <a:cs typeface="Century Gothic" charset="0"/>
              </a:rPr>
              <a:t> </a:t>
            </a:r>
            <a:r>
              <a:rPr lang="de-DE" sz="3200" dirty="0" err="1" smtClean="0">
                <a:solidFill>
                  <a:srgbClr val="FFFFFF"/>
                </a:solidFill>
                <a:latin typeface="Arial"/>
                <a:cs typeface="Century Gothic" charset="0"/>
              </a:rPr>
              <a:t>Universe</a:t>
            </a:r>
            <a:endParaRPr lang="en-US" sz="3200" dirty="0">
              <a:solidFill>
                <a:srgbClr val="FFFF00"/>
              </a:solidFill>
              <a:latin typeface="Century Gothic" charset="0"/>
              <a:cs typeface="Century Gothic" charset="0"/>
            </a:endParaRPr>
          </a:p>
        </p:txBody>
      </p:sp>
      <p:sp>
        <p:nvSpPr>
          <p:cNvPr id="751625" name="Text Box 10"/>
          <p:cNvSpPr txBox="1">
            <a:spLocks noChangeArrowheads="1"/>
          </p:cNvSpPr>
          <p:nvPr/>
        </p:nvSpPr>
        <p:spPr bwMode="auto">
          <a:xfrm>
            <a:off x="6881813" y="995363"/>
            <a:ext cx="384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de-DE" sz="2800">
                <a:solidFill>
                  <a:srgbClr val="FFFFFF"/>
                </a:solidFill>
                <a:sym typeface="Symbol" charset="0"/>
              </a:rPr>
              <a:t>p</a:t>
            </a:r>
            <a:endParaRPr lang="de-DE">
              <a:solidFill>
                <a:srgbClr val="FFFFFF"/>
              </a:solidFill>
              <a:sym typeface="Symbol" charset="0"/>
            </a:endParaRPr>
          </a:p>
        </p:txBody>
      </p:sp>
      <p:grpSp>
        <p:nvGrpSpPr>
          <p:cNvPr id="751626" name="Group 9"/>
          <p:cNvGrpSpPr>
            <a:grpSpLocks/>
          </p:cNvGrpSpPr>
          <p:nvPr/>
        </p:nvGrpSpPr>
        <p:grpSpPr bwMode="auto">
          <a:xfrm>
            <a:off x="1970088" y="2227263"/>
            <a:ext cx="4962525" cy="1958975"/>
            <a:chOff x="1247" y="1482"/>
            <a:chExt cx="2660" cy="602"/>
          </a:xfrm>
        </p:grpSpPr>
        <p:sp>
          <p:nvSpPr>
            <p:cNvPr id="751627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de-DE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1628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14"/>
              <a:chOff x="1247" y="1570"/>
              <a:chExt cx="2660" cy="514"/>
            </a:xfrm>
          </p:grpSpPr>
          <p:sp>
            <p:nvSpPr>
              <p:cNvPr id="26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7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9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1632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2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1633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</a:p>
            </p:txBody>
          </p:sp>
          <p:sp>
            <p:nvSpPr>
              <p:cNvPr id="33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117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 dirty="0">
                  <a:solidFill>
                    <a:srgbClr val="FFFF99"/>
                  </a:solidFill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6" name="TextBox 5"/>
          <p:cNvSpPr txBox="1"/>
          <p:nvPr/>
        </p:nvSpPr>
        <p:spPr>
          <a:xfrm>
            <a:off x="2667496" y="4314303"/>
            <a:ext cx="4168129" cy="12824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4800" dirty="0" smtClean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4000" dirty="0" smtClean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 + </a:t>
            </a:r>
            <a:r>
              <a:rPr lang="en-US" sz="4800" dirty="0" err="1" smtClean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600" baseline="-25000" dirty="0" err="1" smtClean="0">
                <a:solidFill>
                  <a:srgbClr val="FFFFFF"/>
                </a:solidFill>
                <a:ea typeface="Symbol" charset="2"/>
                <a:cs typeface="Symbol" charset="2"/>
              </a:rPr>
              <a:t>CMB</a:t>
            </a:r>
            <a:r>
              <a:rPr lang="en-US" sz="4000" dirty="0" smtClean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 </a:t>
            </a:r>
            <a:r>
              <a:rPr lang="en-US" sz="4000" dirty="0" smtClean="0">
                <a:solidFill>
                  <a:srgbClr val="FFFFFF"/>
                </a:solidFill>
                <a:ea typeface="Symbol" charset="2"/>
                <a:cs typeface="Symbol" charset="2"/>
                <a:sym typeface="Wingdings"/>
              </a:rPr>
              <a:t> e</a:t>
            </a:r>
            <a:r>
              <a:rPr lang="en-US" sz="4000" baseline="30000" dirty="0" smtClean="0">
                <a:solidFill>
                  <a:srgbClr val="FFFFFF"/>
                </a:solidFill>
                <a:ea typeface="Symbol" charset="2"/>
                <a:cs typeface="Symbol" charset="2"/>
                <a:sym typeface="Wingdings"/>
              </a:rPr>
              <a:t>+</a:t>
            </a:r>
            <a:r>
              <a:rPr lang="en-US" sz="4000" dirty="0" smtClean="0">
                <a:solidFill>
                  <a:srgbClr val="FFFFFF"/>
                </a:solidFill>
                <a:ea typeface="Symbol" charset="2"/>
                <a:cs typeface="Symbol" charset="2"/>
                <a:sym typeface="Wingdings"/>
              </a:rPr>
              <a:t> + e</a:t>
            </a:r>
            <a:r>
              <a:rPr lang="en-US" sz="4400" baseline="30000" dirty="0" smtClean="0">
                <a:solidFill>
                  <a:srgbClr val="FFFFFF"/>
                </a:solidFill>
                <a:ea typeface="Symbol" charset="2"/>
                <a:cs typeface="Symbol" charset="2"/>
                <a:sym typeface="Wingdings"/>
              </a:rPr>
              <a:t>-</a:t>
            </a:r>
            <a:endParaRPr lang="en-US" sz="4400" dirty="0" smtClean="0">
              <a:solidFill>
                <a:srgbClr val="FFFFFF"/>
              </a:solidFill>
              <a:ea typeface="Symbol" charset="2"/>
              <a:cs typeface="Symbol" charset="2"/>
              <a:sym typeface="Wingdings"/>
            </a:endParaRPr>
          </a:p>
          <a:p>
            <a:pPr defTabSz="457200"/>
            <a:endParaRPr lang="en-US" sz="4400" baseline="30000" dirty="0">
              <a:solidFill>
                <a:srgbClr val="FFFFFF"/>
              </a:solidFill>
              <a:latin typeface="Symbol" charset="2"/>
              <a:ea typeface="Symbol" charset="2"/>
              <a:cs typeface="Symbol" charset="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87482" y="5525591"/>
            <a:ext cx="71159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dirty="0" smtClean="0">
                <a:solidFill>
                  <a:srgbClr val="FFFFFF"/>
                </a:solidFill>
                <a:ea typeface="Century Gothic" charset="0"/>
                <a:cs typeface="Century Gothic" charset="0"/>
              </a:rPr>
              <a:t>photons interact with microwave photons</a:t>
            </a: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ea typeface="Century Gothic" charset="0"/>
                <a:cs typeface="Century Gothic" charset="0"/>
              </a:rPr>
              <a:t>before reaching our telescopes</a:t>
            </a:r>
            <a:endParaRPr lang="en-US" sz="2800" dirty="0">
              <a:solidFill>
                <a:srgbClr val="FFFFFF"/>
              </a:solidFill>
              <a:ea typeface="Century Gothic" charset="0"/>
              <a:cs typeface="Century 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240221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281352" y="-50796"/>
            <a:ext cx="3924300" cy="3870325"/>
          </a:xfrm>
          <a:effectLst>
            <a:softEdge rad="355600"/>
          </a:effectLst>
        </p:spPr>
      </p:pic>
      <p:pic>
        <p:nvPicPr>
          <p:cNvPr id="752643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704138" y="3001963"/>
            <a:ext cx="1439862" cy="1436687"/>
          </a:xfrm>
        </p:spPr>
      </p:pic>
      <p:sp>
        <p:nvSpPr>
          <p:cNvPr id="2" name="Freeform 1"/>
          <p:cNvSpPr/>
          <p:nvPr/>
        </p:nvSpPr>
        <p:spPr>
          <a:xfrm>
            <a:off x="2006600" y="2463800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3794125" y="952500"/>
            <a:ext cx="1966913" cy="508000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1500188" y="1384300"/>
            <a:ext cx="6221412" cy="2587625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52647" name="Text Box 10"/>
          <p:cNvSpPr txBox="1">
            <a:spLocks noChangeArrowheads="1"/>
          </p:cNvSpPr>
          <p:nvPr/>
        </p:nvSpPr>
        <p:spPr bwMode="auto">
          <a:xfrm>
            <a:off x="6881813" y="995363"/>
            <a:ext cx="384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de-DE" sz="2800">
                <a:solidFill>
                  <a:srgbClr val="FFFFFF"/>
                </a:solidFill>
                <a:sym typeface="Symbol" charset="0"/>
              </a:rPr>
              <a:t>p</a:t>
            </a:r>
            <a:endParaRPr lang="de-DE">
              <a:solidFill>
                <a:srgbClr val="FFFFFF"/>
              </a:solidFill>
              <a:sym typeface="Symbol" charset="0"/>
            </a:endParaRPr>
          </a:p>
        </p:txBody>
      </p: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760413" y="2335213"/>
            <a:ext cx="7740650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06" tIns="45703" rIns="91406" bIns="45703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ea typeface="ＭＳ Ｐゴシック" charset="0"/>
              <a:cs typeface="Century Gothic"/>
            </a:endParaRPr>
          </a:p>
        </p:txBody>
      </p:sp>
      <p:cxnSp>
        <p:nvCxnSpPr>
          <p:cNvPr id="752649" name="Straight Arrow Connector 23"/>
          <p:cNvCxnSpPr>
            <a:cxnSpLocks noChangeShapeType="1"/>
          </p:cNvCxnSpPr>
          <p:nvPr/>
        </p:nvCxnSpPr>
        <p:spPr bwMode="auto">
          <a:xfrm>
            <a:off x="1952625" y="2593975"/>
            <a:ext cx="6148388" cy="1776413"/>
          </a:xfrm>
          <a:prstGeom prst="straightConnector1">
            <a:avLst/>
          </a:prstGeom>
          <a:noFill/>
          <a:ln w="28575">
            <a:solidFill>
              <a:srgbClr val="00B0F0"/>
            </a:solidFill>
            <a:round/>
            <a:headEnd/>
            <a:tailEnd type="triangl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52650" name="Text Box 10"/>
          <p:cNvSpPr txBox="1">
            <a:spLocks noChangeArrowheads="1"/>
          </p:cNvSpPr>
          <p:nvPr/>
        </p:nvSpPr>
        <p:spPr bwMode="auto">
          <a:xfrm>
            <a:off x="7212013" y="4033838"/>
            <a:ext cx="398462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de-DE" sz="3200">
                <a:solidFill>
                  <a:srgbClr val="00B0F0"/>
                </a:solidFill>
                <a:latin typeface="Symbol" charset="0"/>
                <a:cs typeface="Symbol" charset="0"/>
                <a:sym typeface="Symbol" charset="0"/>
              </a:rPr>
              <a:t>n</a:t>
            </a:r>
            <a:endParaRPr lang="de-DE" sz="3200">
              <a:solidFill>
                <a:srgbClr val="00B0F0"/>
              </a:solidFill>
              <a:sym typeface="Symbol" charset="0"/>
            </a:endParaRPr>
          </a:p>
        </p:txBody>
      </p:sp>
      <p:sp>
        <p:nvSpPr>
          <p:cNvPr id="752651" name="Rectangle 44"/>
          <p:cNvSpPr txBox="1">
            <a:spLocks noChangeArrowheads="1"/>
          </p:cNvSpPr>
          <p:nvPr/>
        </p:nvSpPr>
        <p:spPr bwMode="auto">
          <a:xfrm>
            <a:off x="558800" y="177800"/>
            <a:ext cx="8991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FFFFFF"/>
                </a:solidFill>
                <a:latin typeface="Arial"/>
                <a:cs typeface="Century Gothic" charset="0"/>
              </a:rPr>
              <a:t>Neutrinos?  Perfect Messenger</a:t>
            </a:r>
          </a:p>
        </p:txBody>
      </p:sp>
      <p:sp>
        <p:nvSpPr>
          <p:cNvPr id="37" name="Freeform 6"/>
          <p:cNvSpPr>
            <a:spLocks/>
          </p:cNvSpPr>
          <p:nvPr/>
        </p:nvSpPr>
        <p:spPr bwMode="auto">
          <a:xfrm rot="458141">
            <a:off x="2095500" y="1117600"/>
            <a:ext cx="6057900" cy="1714500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round/>
            <a:headEnd type="none"/>
            <a:tailEnd type="triangle"/>
          </a:ln>
          <a:extLst/>
        </p:spPr>
        <p:txBody>
          <a:bodyPr wrap="none" lIns="91406" tIns="45703" rIns="91406" bIns="45703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de-DE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grpSp>
        <p:nvGrpSpPr>
          <p:cNvPr id="752653" name="Group 9"/>
          <p:cNvGrpSpPr>
            <a:grpSpLocks/>
          </p:cNvGrpSpPr>
          <p:nvPr/>
        </p:nvGrpSpPr>
        <p:grpSpPr bwMode="auto">
          <a:xfrm>
            <a:off x="1970088" y="2227263"/>
            <a:ext cx="4962525" cy="1958975"/>
            <a:chOff x="1247" y="1482"/>
            <a:chExt cx="2660" cy="602"/>
          </a:xfrm>
        </p:grpSpPr>
        <p:sp>
          <p:nvSpPr>
            <p:cNvPr id="752654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de-DE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2655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14"/>
              <a:chOff x="1247" y="1570"/>
              <a:chExt cx="2660" cy="514"/>
            </a:xfrm>
          </p:grpSpPr>
          <p:sp>
            <p:nvSpPr>
              <p:cNvPr id="41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2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3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2659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2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2660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</a:p>
            </p:txBody>
          </p:sp>
          <p:sp>
            <p:nvSpPr>
              <p:cNvPr id="46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117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 dirty="0">
                  <a:solidFill>
                    <a:srgbClr val="FFFF99"/>
                  </a:solidFill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5" name="Rectangle 4"/>
          <p:cNvSpPr/>
          <p:nvPr/>
        </p:nvSpPr>
        <p:spPr>
          <a:xfrm>
            <a:off x="130624" y="3498438"/>
            <a:ext cx="76833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endParaRPr lang="en-US" sz="2800" dirty="0">
              <a:solidFill>
                <a:srgbClr val="FFFFFF"/>
              </a:solidFill>
              <a:cs typeface="Arial"/>
            </a:endParaRP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  <a:cs typeface="Arial"/>
              </a:rPr>
              <a:t>electrically neutral</a:t>
            </a: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  <a:cs typeface="Arial"/>
              </a:rPr>
              <a:t>essentially massless</a:t>
            </a: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  <a:cs typeface="Arial"/>
              </a:rPr>
              <a:t>essentially unabsorbed</a:t>
            </a: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  <a:cs typeface="Arial"/>
              </a:rPr>
              <a:t>tracks nuclear </a:t>
            </a:r>
            <a:r>
              <a:rPr lang="en-US" sz="2400" dirty="0" smtClean="0">
                <a:solidFill>
                  <a:srgbClr val="FFFFFF"/>
                </a:solidFill>
                <a:cs typeface="Arial"/>
              </a:rPr>
              <a:t>processes</a:t>
            </a: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  <a:cs typeface="Arial"/>
              </a:rPr>
              <a:t>reveal the sources of cosmic rays after 105 years</a:t>
            </a:r>
            <a:endParaRPr lang="en-US" sz="2400" dirty="0">
              <a:solidFill>
                <a:srgbClr val="FFFFFF"/>
              </a:solidFill>
              <a:cs typeface="Arial"/>
            </a:endParaRPr>
          </a:p>
          <a:p>
            <a:pPr lvl="1" defTabSz="457200"/>
            <a:r>
              <a:rPr lang="en-US" sz="2400" dirty="0">
                <a:solidFill>
                  <a:srgbClr val="FFFFFF"/>
                </a:solidFill>
                <a:cs typeface="Arial"/>
              </a:rPr>
              <a:t>        </a:t>
            </a:r>
            <a:endParaRPr lang="en-US" sz="2400" baseline="-25000" dirty="0">
              <a:solidFill>
                <a:srgbClr val="FFFFFF"/>
              </a:solidFill>
              <a:cs typeface="Arial"/>
            </a:endParaRPr>
          </a:p>
          <a:p>
            <a:pPr marL="800100" lvl="1" indent="-342900" defTabSz="4572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  <a:cs typeface="Arial"/>
              </a:rPr>
              <a:t>… but difficult to </a:t>
            </a:r>
            <a:r>
              <a:rPr lang="en-US" sz="2400" dirty="0" smtClean="0">
                <a:solidFill>
                  <a:srgbClr val="FFFFFF"/>
                </a:solidFill>
                <a:cs typeface="Arial"/>
              </a:rPr>
              <a:t>detect</a:t>
            </a:r>
            <a:endParaRPr lang="en-US" sz="24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6" name="Oval 5"/>
          <p:cNvSpPr/>
          <p:nvPr/>
        </p:nvSpPr>
        <p:spPr bwMode="auto">
          <a:xfrm>
            <a:off x="870792" y="5186363"/>
            <a:ext cx="6943172" cy="914400"/>
          </a:xfrm>
          <a:prstGeom prst="ellipse">
            <a:avLst/>
          </a:prstGeom>
          <a:noFill/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8115618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71329"/>
            <a:ext cx="9144000" cy="545846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3570" y="176225"/>
            <a:ext cx="90080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ctr" defTabSz="457200">
              <a:buFont typeface="Arial" charset="0"/>
              <a:buChar char="•"/>
            </a:pPr>
            <a:r>
              <a:rPr lang="en-US" sz="2800" dirty="0">
                <a:solidFill>
                  <a:srgbClr val="FFFFFF"/>
                </a:solidFill>
                <a:ea typeface="Century Gothic" charset="0"/>
                <a:cs typeface="Century Gothic" charset="0"/>
              </a:rPr>
              <a:t>e</a:t>
            </a:r>
            <a:r>
              <a:rPr lang="en-US" sz="2800" dirty="0" smtClean="0">
                <a:solidFill>
                  <a:srgbClr val="FFFFFF"/>
                </a:solidFill>
                <a:ea typeface="Century Gothic" charset="0"/>
                <a:cs typeface="Century Gothic" charset="0"/>
              </a:rPr>
              <a:t>nergy ~ [magnetic </a:t>
            </a:r>
            <a:r>
              <a:rPr lang="en-US" sz="2800" dirty="0">
                <a:solidFill>
                  <a:srgbClr val="FFFFFF"/>
                </a:solidFill>
                <a:ea typeface="Century Gothic" charset="0"/>
                <a:cs typeface="Century Gothic" charset="0"/>
              </a:rPr>
              <a:t>field </a:t>
            </a:r>
            <a:r>
              <a:rPr lang="en-US" sz="2800" dirty="0" smtClean="0">
                <a:solidFill>
                  <a:srgbClr val="FFFFFF"/>
                </a:solidFill>
                <a:ea typeface="Century Gothic" charset="0"/>
                <a:cs typeface="Century Gothic" charset="0"/>
              </a:rPr>
              <a:t>B] x [accelerator’s </a:t>
            </a:r>
            <a:r>
              <a:rPr lang="en-US" sz="2800" dirty="0">
                <a:solidFill>
                  <a:srgbClr val="FFFFFF"/>
                </a:solidFill>
                <a:ea typeface="Century Gothic" charset="0"/>
                <a:cs typeface="Century Gothic" charset="0"/>
              </a:rPr>
              <a:t>size </a:t>
            </a:r>
            <a:r>
              <a:rPr lang="en-US" sz="2800" dirty="0" smtClean="0">
                <a:solidFill>
                  <a:srgbClr val="FFFFFF"/>
                </a:solidFill>
                <a:ea typeface="Century Gothic" charset="0"/>
                <a:cs typeface="Century Gothic" charset="0"/>
              </a:rPr>
              <a:t>R]</a:t>
            </a:r>
            <a:endParaRPr lang="en-US" sz="2800" dirty="0">
              <a:solidFill>
                <a:srgbClr val="FFFFFF"/>
              </a:solidFill>
              <a:ea typeface="Century Gothic" charset="0"/>
              <a:cs typeface="Century Gothic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80193" y="1786066"/>
            <a:ext cx="4978716" cy="44566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6" y="6297766"/>
            <a:ext cx="9151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solidFill>
                  <a:srgbClr val="FFFFFF"/>
                </a:solidFill>
              </a:rPr>
              <a:t>luminosity ~ a few percent of gravitational energy of</a:t>
            </a:r>
            <a:r>
              <a:rPr lang="mr-IN" sz="2800" dirty="0" smtClean="0">
                <a:solidFill>
                  <a:srgbClr val="FFFFFF"/>
                </a:solidFill>
              </a:rPr>
              <a:t>…</a:t>
            </a:r>
            <a:endParaRPr lang="en-US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1146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0"/>
            <a:ext cx="502123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6577" y="139162"/>
            <a:ext cx="3573514" cy="120032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flux &lt; 1% of astrophysical </a:t>
            </a:r>
          </a:p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neutrino flux observed</a:t>
            </a:r>
          </a:p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Nature 484 (2012) 351-353</a:t>
            </a:r>
          </a:p>
        </p:txBody>
      </p:sp>
    </p:spTree>
    <p:extLst>
      <p:ext uri="{BB962C8B-B14F-4D97-AF65-F5344CB8AC3E}">
        <p14:creationId xmlns:p14="http://schemas.microsoft.com/office/powerpoint/2010/main" val="68732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4466" name="Object 2"/>
          <p:cNvGraphicFramePr>
            <a:graphicFrameLocks noChangeAspect="1"/>
          </p:cNvGraphicFramePr>
          <p:nvPr>
            <p:extLst/>
          </p:nvPr>
        </p:nvGraphicFramePr>
        <p:xfrm>
          <a:off x="457200" y="0"/>
          <a:ext cx="8077200" cy="6469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1" name="Document" r:id="rId3" imgW="16461498" imgH="13184440" progId="Word.Document.12">
                  <p:link updateAutomatic="1"/>
                </p:oleObj>
              </mc:Choice>
              <mc:Fallback>
                <p:oleObj name="Document" r:id="rId3" imgW="16461498" imgH="13184440" progId="Word.Document.12">
                  <p:link updateAutomatic="1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0"/>
                        <a:ext cx="8077200" cy="6469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74467" name="Group 4"/>
          <p:cNvGrpSpPr>
            <a:grpSpLocks/>
          </p:cNvGrpSpPr>
          <p:nvPr/>
        </p:nvGrpSpPr>
        <p:grpSpPr bwMode="auto">
          <a:xfrm rot="-6480447">
            <a:off x="2710656" y="794544"/>
            <a:ext cx="2960688" cy="2438400"/>
            <a:chOff x="3016" y="799"/>
            <a:chExt cx="1769" cy="1543"/>
          </a:xfrm>
        </p:grpSpPr>
        <p:sp>
          <p:nvSpPr>
            <p:cNvPr id="574469" name="AutoShape 5"/>
            <p:cNvSpPr>
              <a:spLocks noChangeArrowheads="1"/>
            </p:cNvSpPr>
            <p:nvPr/>
          </p:nvSpPr>
          <p:spPr bwMode="auto">
            <a:xfrm rot="-2292378">
              <a:off x="3016" y="1933"/>
              <a:ext cx="635" cy="409"/>
            </a:xfrm>
            <a:prstGeom prst="leftArrow">
              <a:avLst>
                <a:gd name="adj1" fmla="val 50000"/>
                <a:gd name="adj2" fmla="val 38814"/>
              </a:avLst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10800000"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b="1">
                <a:solidFill>
                  <a:srgbClr val="000000"/>
                </a:solidFill>
                <a:latin typeface="Arial" charset="0"/>
                <a:cs typeface="ＭＳ Ｐゴシック" charset="0"/>
              </a:endParaRPr>
            </a:p>
          </p:txBody>
        </p:sp>
        <p:sp>
          <p:nvSpPr>
            <p:cNvPr id="574470" name="AutoShape 6"/>
            <p:cNvSpPr>
              <a:spLocks noChangeArrowheads="1"/>
            </p:cNvSpPr>
            <p:nvPr/>
          </p:nvSpPr>
          <p:spPr bwMode="auto">
            <a:xfrm rot="-9217088">
              <a:off x="4150" y="799"/>
              <a:ext cx="635" cy="409"/>
            </a:xfrm>
            <a:prstGeom prst="leftArrow">
              <a:avLst>
                <a:gd name="adj1" fmla="val 50000"/>
                <a:gd name="adj2" fmla="val 38814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eaVert"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b="1">
                <a:solidFill>
                  <a:srgbClr val="000000"/>
                </a:solidFill>
                <a:latin typeface="Arial" charset="0"/>
                <a:cs typeface="ＭＳ Ｐゴシック" charset="0"/>
              </a:endParaRPr>
            </a:p>
          </p:txBody>
        </p:sp>
      </p:grpSp>
      <p:sp>
        <p:nvSpPr>
          <p:cNvPr id="574468" name="Title 1"/>
          <p:cNvSpPr>
            <a:spLocks noGrp="1"/>
          </p:cNvSpPr>
          <p:nvPr>
            <p:ph type="title" idx="4294967295"/>
          </p:nvPr>
        </p:nvSpPr>
        <p:spPr>
          <a:xfrm>
            <a:off x="6506640" y="5139949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active galaxy</a:t>
            </a:r>
            <a:b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US" sz="32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particle flows near</a:t>
            </a:r>
            <a:br>
              <a:rPr lang="en-US" sz="2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supermassive</a:t>
            </a:r>
            <a:b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black hole</a:t>
            </a:r>
            <a:endParaRPr lang="en-US" sz="4000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2" name="Picture 1" descr="img5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53492">
            <a:off x="2252432" y="-55978"/>
            <a:ext cx="2461873" cy="3556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007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5744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4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0405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2731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2930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31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-88900" y="0"/>
            <a:ext cx="508476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6629394" y="2708275"/>
            <a:ext cx="2274888" cy="148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274320" tIns="274320" rIns="274320" bIns="274320">
            <a:spAutoFit/>
          </a:bodyPr>
          <a:lstStyle/>
          <a:p>
            <a:pPr algn="ctr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radiation</a:t>
            </a:r>
          </a:p>
          <a:p>
            <a:pPr algn="ctr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and dust</a:t>
            </a:r>
          </a:p>
        </p:txBody>
      </p:sp>
      <p:sp>
        <p:nvSpPr>
          <p:cNvPr id="252933" name="Line 5"/>
          <p:cNvSpPr>
            <a:spLocks noChangeShapeType="1"/>
          </p:cNvSpPr>
          <p:nvPr/>
        </p:nvSpPr>
        <p:spPr bwMode="auto">
          <a:xfrm>
            <a:off x="2133600" y="1676400"/>
            <a:ext cx="4343400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2514600" y="3429000"/>
            <a:ext cx="3962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6324600" y="891121"/>
            <a:ext cx="2895600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74320" tIns="274320" rIns="274320" bIns="27432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black hole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neutron star</a:t>
            </a:r>
            <a:endParaRPr lang="en-US" sz="3600" dirty="0">
              <a:solidFill>
                <a:srgbClr val="3333CC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5562597" y="5562600"/>
            <a:ext cx="3810000" cy="137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BFF0E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          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000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0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gamma</a:t>
            </a: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4000" b="1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7" name="Rectangle 9"/>
          <p:cNvSpPr>
            <a:spLocks noChangeArrowheads="1"/>
          </p:cNvSpPr>
          <p:nvPr/>
        </p:nvSpPr>
        <p:spPr bwMode="auto">
          <a:xfrm>
            <a:off x="228600" y="609600"/>
            <a:ext cx="434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8" name="Text Box 10"/>
          <p:cNvSpPr txBox="1">
            <a:spLocks noChangeArrowheads="1"/>
          </p:cNvSpPr>
          <p:nvPr/>
        </p:nvSpPr>
        <p:spPr bwMode="auto">
          <a:xfrm>
            <a:off x="457200" y="579438"/>
            <a:ext cx="36115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0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 BEAMS: HEAVEN &amp; EARTH</a:t>
            </a:r>
            <a:endParaRPr lang="en-US" sz="2000">
              <a:solidFill>
                <a:srgbClr val="000000"/>
              </a:solidFill>
              <a:latin typeface="Lucida Grande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9" name="Rectangle 11"/>
          <p:cNvSpPr>
            <a:spLocks noChangeArrowheads="1"/>
          </p:cNvSpPr>
          <p:nvPr/>
        </p:nvSpPr>
        <p:spPr bwMode="auto">
          <a:xfrm>
            <a:off x="457200" y="533400"/>
            <a:ext cx="3657600" cy="533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0" name="Text Box 12"/>
          <p:cNvSpPr txBox="1">
            <a:spLocks noChangeArrowheads="1"/>
          </p:cNvSpPr>
          <p:nvPr/>
        </p:nvSpPr>
        <p:spPr bwMode="auto">
          <a:xfrm>
            <a:off x="349250" y="228600"/>
            <a:ext cx="414655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400">
                <a:solidFill>
                  <a:srgbClr val="000055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</a:t>
            </a:r>
            <a:r>
              <a:rPr lang="en-US" sz="24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 Beams: Heaven &amp; Earth</a:t>
            </a: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6" y="152400"/>
            <a:ext cx="5054600" cy="6542088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16563" y="4453540"/>
            <a:ext cx="3779837" cy="126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F00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D42C2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 eaLnBrk="0" fontAlgn="base" hangingPunct="0">
              <a:lnSpc>
                <a:spcPct val="35000"/>
              </a:lnSpc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n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+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neutrino</a:t>
            </a:r>
            <a:r>
              <a:rPr lang="en-US" sz="4000" dirty="0">
                <a:solidFill>
                  <a:srgbClr val="FF8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</a:p>
        </p:txBody>
      </p:sp>
      <p:sp>
        <p:nvSpPr>
          <p:cNvPr id="252944" name="Oval 16"/>
          <p:cNvSpPr>
            <a:spLocks noChangeArrowheads="1"/>
          </p:cNvSpPr>
          <p:nvPr/>
        </p:nvSpPr>
        <p:spPr bwMode="auto">
          <a:xfrm>
            <a:off x="8272656" y="45720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5" name="Oval 17"/>
          <p:cNvSpPr>
            <a:spLocks noChangeArrowheads="1"/>
          </p:cNvSpPr>
          <p:nvPr/>
        </p:nvSpPr>
        <p:spPr bwMode="auto">
          <a:xfrm>
            <a:off x="8305797" y="55626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6" name="Line 18"/>
          <p:cNvSpPr>
            <a:spLocks noChangeShapeType="1"/>
          </p:cNvSpPr>
          <p:nvPr/>
        </p:nvSpPr>
        <p:spPr bwMode="auto">
          <a:xfrm>
            <a:off x="2912530" y="1676400"/>
            <a:ext cx="22098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7" name="Line 19"/>
          <p:cNvSpPr>
            <a:spLocks noChangeShapeType="1"/>
          </p:cNvSpPr>
          <p:nvPr/>
        </p:nvSpPr>
        <p:spPr bwMode="auto">
          <a:xfrm>
            <a:off x="3386663" y="3429000"/>
            <a:ext cx="17526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8" name="Rectangle 20"/>
          <p:cNvSpPr>
            <a:spLocks noChangeArrowheads="1"/>
          </p:cNvSpPr>
          <p:nvPr/>
        </p:nvSpPr>
        <p:spPr bwMode="auto">
          <a:xfrm>
            <a:off x="1489152" y="2819400"/>
            <a:ext cx="1295400" cy="2133600"/>
          </a:xfrm>
          <a:prstGeom prst="rect">
            <a:avLst/>
          </a:prstGeom>
          <a:solidFill>
            <a:srgbClr val="0033CC">
              <a:alpha val="17000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193752" y="263525"/>
            <a:ext cx="4817695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70165" y="1409"/>
            <a:ext cx="3416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accelerator is powered by</a:t>
            </a:r>
          </a:p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large gravitational energy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5715536" y="832406"/>
            <a:ext cx="0" cy="535738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5715536" y="1368144"/>
            <a:ext cx="761464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90080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3"/>
          <a:stretch/>
        </p:blipFill>
        <p:spPr bwMode="auto">
          <a:xfrm>
            <a:off x="1539935" y="1051504"/>
            <a:ext cx="76200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タイトル 3"/>
          <p:cNvSpPr>
            <a:spLocks noGrp="1"/>
          </p:cNvSpPr>
          <p:nvPr>
            <p:ph type="title"/>
          </p:nvPr>
        </p:nvSpPr>
        <p:spPr>
          <a:xfrm>
            <a:off x="4067944" y="-90264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kumimoji="1" lang="en-US" altLang="ja-JP" sz="2800" dirty="0" err="1" smtClean="0">
                <a:solidFill>
                  <a:schemeClr val="bg1"/>
                </a:solidFill>
              </a:rPr>
              <a:t>IceCube</a:t>
            </a:r>
            <a:endParaRPr kumimoji="1" lang="ja-JP" altLang="en-US" sz="2800" dirty="0">
              <a:solidFill>
                <a:schemeClr val="bg1"/>
              </a:solidFill>
            </a:endParaRPr>
          </a:p>
        </p:txBody>
      </p:sp>
      <p:cxnSp>
        <p:nvCxnSpPr>
          <p:cNvPr id="7" name="直線矢印コネクタ 6"/>
          <p:cNvCxnSpPr>
            <a:stCxn id="5" idx="1"/>
          </p:cNvCxnSpPr>
          <p:nvPr/>
        </p:nvCxnSpPr>
        <p:spPr>
          <a:xfrm>
            <a:off x="1539935" y="3718504"/>
            <a:ext cx="2023953" cy="1365448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78966" y="5786100"/>
            <a:ext cx="1570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kumimoji="1" lang="en-US" sz="2400" dirty="0">
                <a:solidFill>
                  <a:prstClr val="white"/>
                </a:solidFill>
                <a:latin typeface="Arial" pitchFamily="34" charset="0"/>
              </a:rPr>
              <a:t>5160 PMs</a:t>
            </a:r>
          </a:p>
          <a:p>
            <a:pPr algn="ctr"/>
            <a:r>
              <a:rPr kumimoji="1" lang="en-US" sz="2400" dirty="0">
                <a:solidFill>
                  <a:prstClr val="white"/>
                </a:solidFill>
                <a:latin typeface="Arial" pitchFamily="34" charset="0"/>
              </a:rPr>
              <a:t>in 1 km</a:t>
            </a:r>
            <a:r>
              <a:rPr kumimoji="1" lang="en-US" sz="2400" baseline="30000" dirty="0">
                <a:solidFill>
                  <a:prstClr val="white"/>
                </a:solidFill>
                <a:latin typeface="Arial" pitchFamily="34" charset="0"/>
              </a:rPr>
              <a:t>3</a:t>
            </a:r>
            <a:endParaRPr lang="en-US" sz="1600" baseline="30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63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7713" name="Object 2"/>
          <p:cNvGraphicFramePr>
            <a:graphicFrameLocks noGrp="1" noChangeAspect="1"/>
          </p:cNvGraphicFramePr>
          <p:nvPr>
            <p:ph/>
          </p:nvPr>
        </p:nvGraphicFramePr>
        <p:xfrm>
          <a:off x="0" y="-60325"/>
          <a:ext cx="9220200" cy="6919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32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60325"/>
                        <a:ext cx="9220200" cy="6919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304800" y="266700"/>
            <a:ext cx="6019800" cy="1200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0" tIns="45711" rIns="91420" bIns="45711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dirty="0">
                <a:solidFill>
                  <a:srgbClr val="FFFFFF"/>
                </a:solidFill>
                <a:latin typeface="Arial" pitchFamily="34" charset="0"/>
                <a:ea typeface="ＭＳ Ｐゴシック" pitchFamily="3" charset="-128"/>
                <a:cs typeface="ＭＳ Ｐゴシック" charset="0"/>
              </a:rPr>
              <a:t>photomultiplier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dirty="0">
                <a:solidFill>
                  <a:srgbClr val="FFFFFF"/>
                </a:solidFill>
                <a:latin typeface="Arial" pitchFamily="34" charset="0"/>
                <a:ea typeface="ＭＳ Ｐゴシック" pitchFamily="3" charset="-128"/>
                <a:cs typeface="ＭＳ Ｐゴシック" charset="0"/>
              </a:rPr>
              <a:t>tube -10 inch</a:t>
            </a:r>
            <a:endParaRPr lang="en-US" sz="3600" dirty="0">
              <a:solidFill>
                <a:srgbClr val="FF0000"/>
              </a:solidFill>
              <a:latin typeface="Arial" pitchFamily="34" charset="0"/>
              <a:ea typeface="ＭＳ Ｐゴシック" pitchFamily="3" charset="-128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035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3716" y="6195154"/>
            <a:ext cx="2060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dirty="0" err="1">
                <a:solidFill>
                  <a:srgbClr val="FFFFFF"/>
                </a:solidFill>
                <a:latin typeface="Arial"/>
                <a:cs typeface="Arial"/>
              </a:rPr>
              <a:t>muon</a:t>
            </a: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 track: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94514" y="6197669"/>
            <a:ext cx="6850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color is time; number of photons is energy</a:t>
            </a:r>
          </a:p>
        </p:txBody>
      </p:sp>
      <p:pic>
        <p:nvPicPr>
          <p:cNvPr id="3" name="cherenkov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2547" y="32846"/>
            <a:ext cx="8291825" cy="6218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39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2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00"/>
            <a:ext cx="9144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44712" y="5043725"/>
            <a:ext cx="39402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radius ~ number of photons</a:t>
            </a:r>
          </a:p>
          <a:p>
            <a:pPr defTabSz="457200"/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time    ~ red 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  <a:sym typeface="Wingdings"/>
              </a:rPr>
              <a:t> purple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4712" y="4325726"/>
            <a:ext cx="1296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89 </a:t>
            </a:r>
            <a:r>
              <a:rPr lang="en-US" sz="2800" dirty="0" err="1">
                <a:solidFill>
                  <a:srgbClr val="FFFFFF"/>
                </a:solidFill>
                <a:latin typeface="Arial"/>
                <a:cs typeface="Arial"/>
              </a:rPr>
              <a:t>TeV</a:t>
            </a:r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3470612" y="5417856"/>
            <a:ext cx="857250" cy="354014"/>
            <a:chOff x="0" y="48"/>
            <a:chExt cx="1440" cy="446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0" y="292"/>
              <a:ext cx="1440" cy="202"/>
            </a:xfrm>
            <a:prstGeom prst="rect">
              <a:avLst/>
            </a:prstGeom>
            <a:noFill/>
            <a:ln w="12700" cap="flat">
              <a:noFill/>
              <a:miter lim="800000"/>
              <a:headEnd/>
              <a:tailEnd/>
            </a:ln>
          </p:spPr>
        </p:pic>
        <p:sp>
          <p:nvSpPr>
            <p:cNvPr id="7" name="Rectangle 6"/>
            <p:cNvSpPr>
              <a:spLocks/>
            </p:cNvSpPr>
            <p:nvPr/>
          </p:nvSpPr>
          <p:spPr bwMode="auto">
            <a:xfrm>
              <a:off x="549" y="48"/>
              <a:ext cx="399" cy="194"/>
            </a:xfrm>
            <a:prstGeom prst="rect">
              <a:avLst/>
            </a:prstGeom>
            <a:noFill/>
            <a:ln w="12700" cap="flat">
              <a:noFill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>
              <a:prstTxWarp prst="textNoShape">
                <a:avLst/>
              </a:prstTxWarp>
              <a:spAutoFit/>
            </a:bodyPr>
            <a:lstStyle/>
            <a:p>
              <a:pPr defTabSz="457200"/>
              <a:r>
                <a:rPr lang="en-US" sz="1000" dirty="0">
                  <a:solidFill>
                    <a:prstClr val="black"/>
                  </a:solidFill>
                  <a:latin typeface="Calibri"/>
                  <a:ea typeface="Helvetica Neue Bold Condensed" pitchFamily="-84" charset="0"/>
                  <a:cs typeface="Helvetica Neue Bold Condensed" pitchFamily="-84" charset="0"/>
                </a:rPr>
                <a:t>time</a:t>
              </a:r>
            </a:p>
          </p:txBody>
        </p:sp>
        <p:sp>
          <p:nvSpPr>
            <p:cNvPr id="8" name="Line 20"/>
            <p:cNvSpPr>
              <a:spLocks noChangeShapeType="1"/>
            </p:cNvSpPr>
            <p:nvPr/>
          </p:nvSpPr>
          <p:spPr bwMode="auto">
            <a:xfrm flipH="1">
              <a:off x="264" y="252"/>
              <a:ext cx="912" cy="0"/>
            </a:xfrm>
            <a:prstGeom prst="line">
              <a:avLst/>
            </a:prstGeom>
            <a:noFill/>
            <a:ln w="25400" cap="flat">
              <a:solidFill>
                <a:schemeClr val="tx1"/>
              </a:solidFill>
              <a:prstDash val="solid"/>
              <a:miter lim="800000"/>
              <a:headEnd type="stealth" w="med" len="med"/>
              <a:tailEnd type="none" w="med" len="med"/>
            </a:ln>
          </p:spPr>
          <p:txBody>
            <a:bodyPr lIns="0" tIns="0" rIns="0" bIns="0">
              <a:prstTxWarp prst="textNoShape">
                <a:avLst/>
              </a:prstTxWarp>
            </a:bodyPr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2931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2834" name="Picture 2" descr="newcer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8" y="-76200"/>
            <a:ext cx="6000750" cy="656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2835" name="Freeform 3"/>
          <p:cNvSpPr>
            <a:spLocks/>
          </p:cNvSpPr>
          <p:nvPr/>
        </p:nvSpPr>
        <p:spPr bwMode="auto">
          <a:xfrm rot="-764698">
            <a:off x="5318125" y="4292600"/>
            <a:ext cx="990600" cy="990600"/>
          </a:xfrm>
          <a:custGeom>
            <a:avLst/>
            <a:gdLst>
              <a:gd name="T0" fmla="*/ 2147483647 w 912"/>
              <a:gd name="T1" fmla="*/ 2147483647 h 912"/>
              <a:gd name="T2" fmla="*/ 2147483647 w 912"/>
              <a:gd name="T3" fmla="*/ 2147483647 h 912"/>
              <a:gd name="T4" fmla="*/ 2147483647 w 912"/>
              <a:gd name="T5" fmla="*/ 2147483647 h 912"/>
              <a:gd name="T6" fmla="*/ 0 w 912"/>
              <a:gd name="T7" fmla="*/ 2147483647 h 912"/>
              <a:gd name="T8" fmla="*/ 2147483647 w 912"/>
              <a:gd name="T9" fmla="*/ 2147483647 h 912"/>
              <a:gd name="T10" fmla="*/ 2147483647 w 912"/>
              <a:gd name="T11" fmla="*/ 0 h 912"/>
              <a:gd name="T12" fmla="*/ 2147483647 w 912"/>
              <a:gd name="T13" fmla="*/ 2147483647 h 912"/>
              <a:gd name="T14" fmla="*/ 2147483647 w 912"/>
              <a:gd name="T15" fmla="*/ 2147483647 h 912"/>
              <a:gd name="T16" fmla="*/ 2147483647 w 912"/>
              <a:gd name="T17" fmla="*/ 2147483647 h 91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12"/>
              <a:gd name="T28" fmla="*/ 0 h 912"/>
              <a:gd name="T29" fmla="*/ 912 w 912"/>
              <a:gd name="T30" fmla="*/ 912 h 91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12" h="912">
                <a:moveTo>
                  <a:pt x="912" y="912"/>
                </a:moveTo>
                <a:lnTo>
                  <a:pt x="96" y="528"/>
                </a:lnTo>
                <a:lnTo>
                  <a:pt x="624" y="672"/>
                </a:lnTo>
                <a:lnTo>
                  <a:pt x="0" y="96"/>
                </a:lnTo>
                <a:lnTo>
                  <a:pt x="672" y="624"/>
                </a:lnTo>
                <a:lnTo>
                  <a:pt x="288" y="0"/>
                </a:lnTo>
                <a:lnTo>
                  <a:pt x="720" y="624"/>
                </a:lnTo>
                <a:lnTo>
                  <a:pt x="624" y="192"/>
                </a:lnTo>
                <a:lnTo>
                  <a:pt x="912" y="912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632836" name="Text Box 4"/>
          <p:cNvSpPr txBox="1">
            <a:spLocks noChangeArrowheads="1"/>
          </p:cNvSpPr>
          <p:nvPr/>
        </p:nvSpPr>
        <p:spPr bwMode="auto">
          <a:xfrm>
            <a:off x="4486275" y="31242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smtClean="0">
                <a:solidFill>
                  <a:srgbClr val="FFFFFF"/>
                </a:solidFill>
              </a:rPr>
              <a:t>muon</a:t>
            </a:r>
          </a:p>
        </p:txBody>
      </p:sp>
      <p:sp>
        <p:nvSpPr>
          <p:cNvPr id="632837" name="Rectangle 5"/>
          <p:cNvSpPr>
            <a:spLocks noChangeArrowheads="1"/>
          </p:cNvSpPr>
          <p:nvPr/>
        </p:nvSpPr>
        <p:spPr bwMode="auto">
          <a:xfrm>
            <a:off x="0" y="5959475"/>
            <a:ext cx="7924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lattice of photomultipliers</a:t>
            </a:r>
          </a:p>
        </p:txBody>
      </p:sp>
      <p:grpSp>
        <p:nvGrpSpPr>
          <p:cNvPr id="632839" name="Group 7"/>
          <p:cNvGrpSpPr>
            <a:grpSpLocks/>
          </p:cNvGrpSpPr>
          <p:nvPr/>
        </p:nvGrpSpPr>
        <p:grpSpPr bwMode="auto">
          <a:xfrm rot="1920000">
            <a:off x="1684338" y="4813300"/>
            <a:ext cx="8332787" cy="1588"/>
            <a:chOff x="-1384" y="3480"/>
            <a:chExt cx="5249" cy="1"/>
          </a:xfrm>
        </p:grpSpPr>
        <p:sp>
          <p:nvSpPr>
            <p:cNvPr id="632844" name="Line 8"/>
            <p:cNvSpPr>
              <a:spLocks noChangeShapeType="1"/>
            </p:cNvSpPr>
            <p:nvPr/>
          </p:nvSpPr>
          <p:spPr bwMode="auto">
            <a:xfrm>
              <a:off x="-1384" y="3481"/>
              <a:ext cx="299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632845" name="Line 9"/>
            <p:cNvSpPr>
              <a:spLocks noChangeShapeType="1"/>
            </p:cNvSpPr>
            <p:nvPr/>
          </p:nvSpPr>
          <p:spPr bwMode="auto">
            <a:xfrm>
              <a:off x="1617" y="3480"/>
              <a:ext cx="224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632840" name="Text Box 10"/>
          <p:cNvSpPr txBox="1">
            <a:spLocks noChangeArrowheads="1"/>
          </p:cNvSpPr>
          <p:nvPr/>
        </p:nvSpPr>
        <p:spPr bwMode="auto">
          <a:xfrm>
            <a:off x="6096000" y="6086475"/>
            <a:ext cx="1473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800" smtClean="0">
                <a:solidFill>
                  <a:srgbClr val="FFFFFF"/>
                </a:solidFill>
              </a:rPr>
              <a:t>neutrino</a:t>
            </a:r>
          </a:p>
        </p:txBody>
      </p:sp>
      <p:sp>
        <p:nvSpPr>
          <p:cNvPr id="632841" name="Rectangle 11"/>
          <p:cNvSpPr>
            <a:spLocks noChangeArrowheads="1"/>
          </p:cNvSpPr>
          <p:nvPr/>
        </p:nvSpPr>
        <p:spPr bwMode="auto">
          <a:xfrm>
            <a:off x="6477000" y="3733800"/>
            <a:ext cx="1828800" cy="106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3600">
              <a:solidFill>
                <a:srgbClr val="FFFFFF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80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interaction</a:t>
            </a:r>
          </a:p>
        </p:txBody>
      </p:sp>
    </p:spTree>
    <p:extLst>
      <p:ext uri="{BB962C8B-B14F-4D97-AF65-F5344CB8AC3E}">
        <p14:creationId xmlns:p14="http://schemas.microsoft.com/office/powerpoint/2010/main" val="13552109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igh_energy_Klopp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718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49674" y="183814"/>
            <a:ext cx="2520041" cy="95410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 defTabSz="457200"/>
            <a:r>
              <a:rPr lang="en-US" sz="2800" dirty="0">
                <a:solidFill>
                  <a:srgbClr val="000000"/>
                </a:solidFill>
                <a:latin typeface="Arial"/>
                <a:cs typeface="Arial"/>
              </a:rPr>
              <a:t>2.6 ± 0.3 PeV</a:t>
            </a:r>
          </a:p>
          <a:p>
            <a:pPr algn="ctr" defTabSz="457200"/>
            <a:r>
              <a:rPr lang="en-US" sz="2800" dirty="0">
                <a:solidFill>
                  <a:srgbClr val="000000"/>
                </a:solidFill>
                <a:latin typeface="Arial"/>
                <a:cs typeface="Arial"/>
              </a:rPr>
              <a:t>inside detector</a:t>
            </a:r>
          </a:p>
        </p:txBody>
      </p:sp>
    </p:spTree>
    <p:extLst>
      <p:ext uri="{BB962C8B-B14F-4D97-AF65-F5344CB8AC3E}">
        <p14:creationId xmlns:p14="http://schemas.microsoft.com/office/powerpoint/2010/main" val="19239509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24" y="1053584"/>
            <a:ext cx="7449699" cy="584603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159584" y="227420"/>
            <a:ext cx="9467656" cy="83099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dirty="0" smtClean="0">
                <a:solidFill>
                  <a:srgbClr val="000000"/>
                </a:solidFill>
                <a:latin typeface="Arial"/>
                <a:cs typeface="Arial"/>
              </a:rPr>
              <a:t>~ 550 </a:t>
            </a:r>
            <a:r>
              <a:rPr lang="en-US" sz="2400" dirty="0">
                <a:solidFill>
                  <a:srgbClr val="000000"/>
                </a:solidFill>
                <a:latin typeface="Arial"/>
                <a:cs typeface="Arial"/>
              </a:rPr>
              <a:t>cosmic neutrinos in a background of ~340,000 </a:t>
            </a:r>
            <a:r>
              <a:rPr lang="en-US" sz="2400" dirty="0" smtClean="0">
                <a:solidFill>
                  <a:srgbClr val="000000"/>
                </a:solidFill>
                <a:latin typeface="Arial"/>
                <a:cs typeface="Arial"/>
              </a:rPr>
              <a:t>atmospheric</a:t>
            </a:r>
          </a:p>
          <a:p>
            <a:pPr algn="ctr" defTabSz="457200"/>
            <a:r>
              <a:rPr lang="en-US" sz="2400" dirty="0">
                <a:solidFill>
                  <a:srgbClr val="000000"/>
                </a:solidFill>
              </a:rPr>
              <a:t>a</a:t>
            </a:r>
            <a:r>
              <a:rPr lang="en-US" sz="2400" dirty="0" smtClean="0">
                <a:solidFill>
                  <a:srgbClr val="000000"/>
                </a:solidFill>
              </a:rPr>
              <a:t>tmospheric </a:t>
            </a:r>
            <a:r>
              <a:rPr lang="en-US" sz="2400" dirty="0">
                <a:solidFill>
                  <a:srgbClr val="000000"/>
                </a:solidFill>
              </a:rPr>
              <a:t>background: </a:t>
            </a:r>
            <a:r>
              <a:rPr lang="en-US" sz="2400" dirty="0" smtClean="0">
                <a:solidFill>
                  <a:srgbClr val="000000"/>
                </a:solidFill>
              </a:rPr>
              <a:t>less than one event/deg</a:t>
            </a:r>
            <a:r>
              <a:rPr lang="en-US" sz="3200" baseline="30000" dirty="0" smtClean="0">
                <a:solidFill>
                  <a:srgbClr val="000000"/>
                </a:solidFill>
              </a:rPr>
              <a:t>2</a:t>
            </a:r>
            <a:r>
              <a:rPr lang="en-US" sz="2400" dirty="0" smtClean="0">
                <a:solidFill>
                  <a:srgbClr val="000000"/>
                </a:solidFill>
              </a:rPr>
              <a:t>/year</a:t>
            </a:r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613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2"/>
          <p:cNvGraphicFramePr>
            <a:graphicFrameLocks noChangeAspect="1"/>
          </p:cNvGraphicFramePr>
          <p:nvPr>
            <p:extLst/>
          </p:nvPr>
        </p:nvGraphicFramePr>
        <p:xfrm>
          <a:off x="0" y="-1588"/>
          <a:ext cx="9144000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6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1588"/>
                        <a:ext cx="9144000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319553" y="5811094"/>
            <a:ext cx="37625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total energy measurement</a:t>
            </a:r>
          </a:p>
          <a:p>
            <a:pPr algn="ctr" defTabSz="457200"/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all </a:t>
            </a: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flavors, all sky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308100"/>
            <a:ext cx="9144000" cy="422811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94862" y="227640"/>
            <a:ext cx="41921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i="1" dirty="0">
                <a:solidFill>
                  <a:srgbClr val="FFFFFF"/>
                </a:solidFill>
                <a:latin typeface="Arial"/>
                <a:cs typeface="Arial"/>
              </a:rPr>
              <a:t>isolated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 neutrinos interacting </a:t>
            </a:r>
          </a:p>
          <a:p>
            <a:pPr algn="ctr" defTabSz="457200"/>
            <a:r>
              <a:rPr lang="en-US" sz="2400" i="1" dirty="0">
                <a:solidFill>
                  <a:srgbClr val="FFFFFF"/>
                </a:solidFill>
                <a:latin typeface="Arial"/>
                <a:cs typeface="Arial"/>
              </a:rPr>
              <a:t>inside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 the </a:t>
            </a: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detector (HESE)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74180" y="230155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457200"/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up-going muon </a:t>
            </a: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tracks</a:t>
            </a:r>
          </a:p>
          <a:p>
            <a:pPr algn="ctr" defTabSz="457200"/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(UPMU) 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598140" y="5801785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457200"/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astronomy: angular resolution</a:t>
            </a:r>
          </a:p>
          <a:p>
            <a:pPr algn="ctr" defTabSz="457200"/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superior (&lt;0.5</a:t>
            </a:r>
            <a:r>
              <a:rPr lang="en-US" sz="2400" baseline="30000" dirty="0" smtClean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lang="en-US" sz="2400" dirty="0" smtClean="0">
                <a:solidFill>
                  <a:srgbClr val="FFFFFF"/>
                </a:solidFill>
                <a:latin typeface="Arial"/>
                <a:cs typeface="Arial"/>
              </a:rPr>
              <a:t>)</a:t>
            </a:r>
            <a:endParaRPr lang="en-US" sz="2400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831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0" dirty="0" smtClean="0">
                <a:latin typeface="Arial" charset="0"/>
                <a:ea typeface="Arial" charset="0"/>
                <a:cs typeface="Arial" charset="0"/>
              </a:rPr>
              <a:t>high-energy </a:t>
            </a:r>
            <a:r>
              <a:rPr lang="en-US" b="0" dirty="0">
                <a:latin typeface="Arial" charset="0"/>
                <a:ea typeface="Arial" charset="0"/>
                <a:cs typeface="Arial" charset="0"/>
              </a:rPr>
              <a:t>s</a:t>
            </a:r>
            <a:r>
              <a:rPr lang="en-US" b="0" dirty="0" smtClean="0">
                <a:latin typeface="Arial" charset="0"/>
                <a:ea typeface="Arial" charset="0"/>
                <a:cs typeface="Arial" charset="0"/>
              </a:rPr>
              <a:t>tarting </a:t>
            </a:r>
            <a:r>
              <a:rPr lang="en-US" b="0" dirty="0">
                <a:latin typeface="Arial" charset="0"/>
                <a:ea typeface="Arial" charset="0"/>
                <a:cs typeface="Arial" charset="0"/>
              </a:rPr>
              <a:t>e</a:t>
            </a:r>
            <a:r>
              <a:rPr lang="en-US" b="0" dirty="0" smtClean="0">
                <a:latin typeface="Arial" charset="0"/>
                <a:ea typeface="Arial" charset="0"/>
                <a:cs typeface="Arial" charset="0"/>
              </a:rPr>
              <a:t>vents </a:t>
            </a:r>
            <a:r>
              <a:rPr lang="mr-IN" b="0" dirty="0" smtClean="0"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US" b="0" dirty="0" smtClean="0">
                <a:latin typeface="Arial" charset="0"/>
                <a:ea typeface="Arial" charset="0"/>
                <a:cs typeface="Arial" charset="0"/>
              </a:rPr>
              <a:t> 7.5 </a:t>
            </a:r>
            <a:r>
              <a:rPr lang="en-US" b="0" dirty="0" err="1" smtClean="0">
                <a:latin typeface="Arial" charset="0"/>
                <a:ea typeface="Arial" charset="0"/>
                <a:cs typeface="Arial" charset="0"/>
              </a:rPr>
              <a:t>yr</a:t>
            </a:r>
            <a:endParaRPr lang="en-US" b="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573" y="842560"/>
            <a:ext cx="8794432" cy="515447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700066" y="1949923"/>
            <a:ext cx="1194558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starting</a:t>
            </a:r>
            <a:endParaRPr lang="en-US" sz="24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2006930" y="2411588"/>
            <a:ext cx="693136" cy="402864"/>
          </a:xfrm>
          <a:prstGeom prst="straightConnector1">
            <a:avLst/>
          </a:prstGeom>
          <a:solidFill>
            <a:srgbClr val="FFFFFF"/>
          </a:solidFill>
          <a:ln w="38100" cap="flat" cmpd="sng" algn="ctr">
            <a:solidFill>
              <a:srgbClr val="00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1" name="Straight Arrow Connector 10"/>
          <p:cNvCxnSpPr/>
          <p:nvPr/>
        </p:nvCxnSpPr>
        <p:spPr bwMode="auto">
          <a:xfrm>
            <a:off x="5344334" y="2926531"/>
            <a:ext cx="0" cy="493268"/>
          </a:xfrm>
          <a:prstGeom prst="straightConnector1">
            <a:avLst/>
          </a:prstGeom>
          <a:solidFill>
            <a:srgbClr val="FFFFFF"/>
          </a:solidFill>
          <a:ln w="38100" cap="flat" cmpd="sng" algn="ctr">
            <a:solidFill>
              <a:srgbClr val="00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3" name="Rectangle 12"/>
          <p:cNvSpPr/>
          <p:nvPr/>
        </p:nvSpPr>
        <p:spPr>
          <a:xfrm>
            <a:off x="4702973" y="2464866"/>
            <a:ext cx="1282723" cy="461665"/>
          </a:xfrm>
          <a:prstGeom prst="rect">
            <a:avLst/>
          </a:prstGeom>
          <a:solidFill>
            <a:srgbClr val="FF35D7">
              <a:alpha val="60000"/>
            </a:srgbClr>
          </a:solidFill>
        </p:spPr>
        <p:txBody>
          <a:bodyPr wrap="none">
            <a:spAutoFit/>
          </a:bodyPr>
          <a:lstStyle/>
          <a:p>
            <a:r>
              <a:rPr lang="en-US" sz="2400" dirty="0" err="1">
                <a:solidFill>
                  <a:prstClr val="black"/>
                </a:solidFill>
                <a:latin typeface="Arial" charset="0"/>
                <a:ea typeface="Arial" charset="0"/>
                <a:cs typeface="Arial" charset="0"/>
              </a:rPr>
              <a:t>upgoing</a:t>
            </a:r>
            <a:endParaRPr lang="en-US" sz="2400" dirty="0">
              <a:solidFill>
                <a:prstClr val="black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203676" y="6201284"/>
            <a:ext cx="3932487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US" sz="2400" dirty="0" smtClean="0">
                <a:solidFill>
                  <a:prstClr val="black"/>
                </a:solidFill>
                <a:latin typeface="Arial" charset="0"/>
                <a:ea typeface="Arial" charset="0"/>
                <a:cs typeface="Arial" charset="0"/>
              </a:rPr>
              <a:t>two methods are consistent</a:t>
            </a:r>
            <a:endParaRPr lang="en-US" sz="24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1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49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368602" y="698934"/>
            <a:ext cx="6537602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Multimessenger Astronomy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  <a:cs typeface="ＭＳ Ｐゴシック" charset="0"/>
              </a:rPr>
              <a:t>February 23, 1987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August 17, 2017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  <a:cs typeface="ＭＳ Ｐゴシック" charset="0"/>
              </a:rPr>
              <a:t>September 22. 2017 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mr-IN" sz="2400" dirty="0" smtClean="0">
                <a:solidFill>
                  <a:srgbClr val="FFFFFF"/>
                </a:solidFill>
                <a:cs typeface="ＭＳ Ｐゴシック" charset="0"/>
              </a:rPr>
              <a:t>…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.</a:t>
            </a: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677296" y="6261100"/>
            <a:ext cx="21387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 smtClean="0">
              <a:solidFill>
                <a:srgbClr val="FFFFFF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1956" y="877985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841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6856296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1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721432" y="6210796"/>
            <a:ext cx="2318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LIGO-VIRGO</a:t>
            </a:r>
            <a:endParaRPr lang="en-US" sz="28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02237" y="167015"/>
            <a:ext cx="55867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28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neutron star-neutron star merger</a:t>
            </a:r>
            <a:endParaRPr lang="en-US" sz="28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7140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6208619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37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6254" y="160822"/>
            <a:ext cx="6522460" cy="35442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3507" y="3372592"/>
            <a:ext cx="5476113" cy="3290669"/>
          </a:xfrm>
          <a:prstGeom prst="rect">
            <a:avLst/>
          </a:prstGeom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162091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1972494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29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1804"/>
            <a:ext cx="9144000" cy="609409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15634" y="6210796"/>
            <a:ext cx="832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buildup of magnetic fields near </a:t>
            </a:r>
            <a:r>
              <a:rPr lang="en-US" sz="280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merger launches jet</a:t>
            </a:r>
            <a:endParaRPr lang="en-US" sz="280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77049" y="5681521"/>
            <a:ext cx="283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Rosswog</a:t>
            </a:r>
            <a:r>
              <a:rPr lang="en-US" dirty="0" smtClean="0">
                <a:solidFill>
                  <a:schemeClr val="bg1"/>
                </a:solidFill>
              </a:rPr>
              <a:t> and </a:t>
            </a:r>
            <a:r>
              <a:rPr lang="en-US" dirty="0">
                <a:solidFill>
                  <a:schemeClr val="bg1"/>
                </a:solidFill>
              </a:rPr>
              <a:t>Ramirez-Ruiz</a:t>
            </a:r>
          </a:p>
        </p:txBody>
      </p:sp>
    </p:spTree>
    <p:extLst>
      <p:ext uri="{BB962C8B-B14F-4D97-AF65-F5344CB8AC3E}">
        <p14:creationId xmlns:p14="http://schemas.microsoft.com/office/powerpoint/2010/main" val="20898500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4026910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5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731" y="262325"/>
            <a:ext cx="4805707" cy="433342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862" y="2074984"/>
            <a:ext cx="4807785" cy="4569259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softEdge rad="76200"/>
          </a:effectLst>
        </p:spPr>
      </p:pic>
      <p:sp>
        <p:nvSpPr>
          <p:cNvPr id="4" name="TextBox 3"/>
          <p:cNvSpPr txBox="1"/>
          <p:nvPr/>
        </p:nvSpPr>
        <p:spPr>
          <a:xfrm>
            <a:off x="5296395" y="475014"/>
            <a:ext cx="357982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very weak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short GRB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seen by Fermi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(off axis?)</a:t>
            </a:r>
            <a:endParaRPr lang="en-US" sz="28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379" y="4785756"/>
            <a:ext cx="394370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MeV neutrino emission: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~ 0.01 </a:t>
            </a:r>
            <a:r>
              <a:rPr lang="en-US" sz="2800" dirty="0" err="1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</a:t>
            </a:r>
            <a:r>
              <a:rPr lang="en-US" sz="2800" baseline="-25000" dirty="0" err="1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sun</a:t>
            </a:r>
            <a:r>
              <a:rPr lang="en-US" sz="2800" baseline="-250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material 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ejected</a:t>
            </a:r>
          </a:p>
          <a:p>
            <a:pPr marL="457200" indent="-457200" algn="ctr">
              <a:buFont typeface="Arial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~ supernova</a:t>
            </a:r>
            <a:endParaRPr lang="en-US" sz="28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198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3566616"/>
              </p:ext>
            </p:extLst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13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85652" y="5438899"/>
            <a:ext cx="24077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off-axis jet </a:t>
            </a:r>
            <a:endParaRPr lang="en-US" sz="36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14401" y="5460670"/>
            <a:ext cx="403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choked jet cocoon </a:t>
            </a:r>
            <a:endParaRPr lang="en-US" sz="36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031871"/>
            <a:ext cx="9144000" cy="386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6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8404290"/>
              </p:ext>
            </p:extLst>
          </p:nvPr>
        </p:nvGraphicFramePr>
        <p:xfrm>
          <a:off x="-1" y="-95003"/>
          <a:ext cx="9286405" cy="69696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90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-95003"/>
                        <a:ext cx="9286405" cy="69696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32031" y="-95003"/>
            <a:ext cx="4950573" cy="446405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1129" y="3966357"/>
            <a:ext cx="5675999" cy="2896515"/>
          </a:xfrm>
          <a:prstGeom prst="rect">
            <a:avLst/>
          </a:prstGeom>
          <a:effectLst>
            <a:softEdge rad="76200"/>
          </a:effectLst>
        </p:spPr>
      </p:pic>
      <p:sp>
        <p:nvSpPr>
          <p:cNvPr id="8" name="TextBox 7"/>
          <p:cNvSpPr txBox="1"/>
          <p:nvPr/>
        </p:nvSpPr>
        <p:spPr>
          <a:xfrm>
            <a:off x="4818542" y="-142500"/>
            <a:ext cx="449995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8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high-energy neutrinos</a:t>
            </a:r>
          </a:p>
          <a:p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from internal shocks:</a:t>
            </a:r>
          </a:p>
          <a:p>
            <a:endParaRPr lang="en-US" sz="2800" dirty="0" smtClean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protons interact with photons 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from leakage of the </a:t>
            </a:r>
          </a:p>
          <a:p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    collimation jet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from bremsstrahlung by</a:t>
            </a:r>
          </a:p>
          <a:p>
            <a:r>
              <a:rPr lang="en-US" sz="24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   accelerated electrons</a:t>
            </a:r>
          </a:p>
          <a:p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to produce </a:t>
            </a:r>
            <a:r>
              <a:rPr lang="en-US" sz="2400" dirty="0" err="1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pions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and neutrinos </a:t>
            </a:r>
          </a:p>
        </p:txBody>
      </p:sp>
    </p:spTree>
    <p:extLst>
      <p:ext uri="{BB962C8B-B14F-4D97-AF65-F5344CB8AC3E}">
        <p14:creationId xmlns:p14="http://schemas.microsoft.com/office/powerpoint/2010/main" val="137148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8" y="0"/>
            <a:ext cx="9088244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9382" y="1080655"/>
            <a:ext cx="8467106" cy="1698171"/>
          </a:xfrm>
          <a:prstGeom prst="rect">
            <a:avLst/>
          </a:prstGeom>
          <a:solidFill>
            <a:srgbClr val="C4C4C4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own Arrow 3"/>
          <p:cNvSpPr/>
          <p:nvPr/>
        </p:nvSpPr>
        <p:spPr>
          <a:xfrm>
            <a:off x="7885215" y="724395"/>
            <a:ext cx="308758" cy="36813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own Arrow 4"/>
          <p:cNvSpPr/>
          <p:nvPr/>
        </p:nvSpPr>
        <p:spPr>
          <a:xfrm>
            <a:off x="5235040" y="1328056"/>
            <a:ext cx="308758" cy="36813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96885" y="11875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Kimura et al.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17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97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368602" y="687058"/>
            <a:ext cx="6537602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Multimessenger Astronomy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50000"/>
                    <a:lumOff val="50000"/>
                  </a:schemeClr>
                </a:solidFill>
                <a:cs typeface="ＭＳ Ｐゴシック" charset="0"/>
              </a:rPr>
              <a:t>February 23, 1987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chemeClr val="bg2">
                  <a:lumMod val="50000"/>
                  <a:lumOff val="50000"/>
                </a:schemeClr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chemeClr val="bg2">
                    <a:lumMod val="50000"/>
                    <a:lumOff val="50000"/>
                  </a:schemeClr>
                </a:solidFill>
                <a:cs typeface="ＭＳ Ｐゴシック" charset="0"/>
              </a:rPr>
              <a:t>August 17, 2017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September 22. 2017 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mr-IN" sz="2400" dirty="0" smtClean="0">
                <a:solidFill>
                  <a:srgbClr val="FFFFFF"/>
                </a:solidFill>
                <a:cs typeface="ＭＳ Ｐゴシック" charset="0"/>
              </a:rPr>
              <a:t>…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.</a:t>
            </a: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677296" y="6261100"/>
            <a:ext cx="21387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 smtClean="0">
              <a:solidFill>
                <a:srgbClr val="FFFFFF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1956" y="877985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2826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2930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908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-88900" y="0"/>
            <a:ext cx="508476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6629394" y="2708275"/>
            <a:ext cx="2274888" cy="148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274320" tIns="274320" rIns="274320" bIns="274320">
            <a:spAutoFit/>
          </a:bodyPr>
          <a:lstStyle/>
          <a:p>
            <a:pPr algn="ctr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radiation</a:t>
            </a:r>
          </a:p>
          <a:p>
            <a:pPr algn="ctr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and dust</a:t>
            </a:r>
          </a:p>
        </p:txBody>
      </p:sp>
      <p:sp>
        <p:nvSpPr>
          <p:cNvPr id="252933" name="Line 5"/>
          <p:cNvSpPr>
            <a:spLocks noChangeShapeType="1"/>
          </p:cNvSpPr>
          <p:nvPr/>
        </p:nvSpPr>
        <p:spPr bwMode="auto">
          <a:xfrm>
            <a:off x="2133600" y="1676400"/>
            <a:ext cx="4343400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4" name="Line 6"/>
          <p:cNvSpPr>
            <a:spLocks noChangeShapeType="1"/>
          </p:cNvSpPr>
          <p:nvPr/>
        </p:nvSpPr>
        <p:spPr bwMode="auto">
          <a:xfrm>
            <a:off x="2514600" y="3429000"/>
            <a:ext cx="3962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6324600" y="891121"/>
            <a:ext cx="2895600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93D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274320" tIns="274320" rIns="274320" bIns="27432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black hole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dirty="0">
                <a:solidFill>
                  <a:srgbClr val="FFFFFF"/>
                </a:solidFill>
                <a:latin typeface="Impact" charset="0"/>
                <a:ea typeface="ＭＳ Ｐゴシック" charset="0"/>
                <a:cs typeface="ＭＳ Ｐゴシック" charset="0"/>
              </a:rPr>
              <a:t>neutron star</a:t>
            </a:r>
            <a:endParaRPr lang="en-US" sz="3600" dirty="0">
              <a:solidFill>
                <a:srgbClr val="3333CC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5562597" y="5562600"/>
            <a:ext cx="3810000" cy="137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BFF0E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          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000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0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70000"/>
              </a:lnSpc>
              <a:spcBef>
                <a:spcPct val="0"/>
              </a:spcBef>
              <a:spcAft>
                <a:spcPct val="0"/>
              </a:spcAft>
            </a:pP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gamma</a:t>
            </a: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4000" b="1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7" name="Rectangle 9"/>
          <p:cNvSpPr>
            <a:spLocks noChangeArrowheads="1"/>
          </p:cNvSpPr>
          <p:nvPr/>
        </p:nvSpPr>
        <p:spPr bwMode="auto">
          <a:xfrm>
            <a:off x="228600" y="609600"/>
            <a:ext cx="434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8" name="Text Box 10"/>
          <p:cNvSpPr txBox="1">
            <a:spLocks noChangeArrowheads="1"/>
          </p:cNvSpPr>
          <p:nvPr/>
        </p:nvSpPr>
        <p:spPr bwMode="auto">
          <a:xfrm>
            <a:off x="457200" y="579438"/>
            <a:ext cx="36115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0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 BEAMS: HEAVEN &amp; EARTH</a:t>
            </a:r>
            <a:endParaRPr lang="en-US" sz="2000">
              <a:solidFill>
                <a:srgbClr val="000000"/>
              </a:solidFill>
              <a:latin typeface="Lucida Grande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39" name="Rectangle 11"/>
          <p:cNvSpPr>
            <a:spLocks noChangeArrowheads="1"/>
          </p:cNvSpPr>
          <p:nvPr/>
        </p:nvSpPr>
        <p:spPr bwMode="auto">
          <a:xfrm>
            <a:off x="457200" y="533400"/>
            <a:ext cx="3657600" cy="533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0" name="Text Box 12"/>
          <p:cNvSpPr txBox="1">
            <a:spLocks noChangeArrowheads="1"/>
          </p:cNvSpPr>
          <p:nvPr/>
        </p:nvSpPr>
        <p:spPr bwMode="auto">
          <a:xfrm>
            <a:off x="349250" y="228600"/>
            <a:ext cx="414655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400">
                <a:solidFill>
                  <a:srgbClr val="000055"/>
                </a:solidFill>
                <a:latin typeface="Impact" charset="0"/>
                <a:ea typeface="ＭＳ Ｐゴシック" charset="0"/>
                <a:cs typeface="ＭＳ Ｐゴシック" charset="0"/>
              </a:rPr>
              <a:t>Neutrino</a:t>
            </a:r>
            <a:r>
              <a:rPr lang="en-US" sz="2400">
                <a:solidFill>
                  <a:srgbClr val="000000"/>
                </a:solidFill>
                <a:latin typeface="Impact" charset="0"/>
                <a:ea typeface="ＭＳ Ｐゴシック" charset="0"/>
                <a:cs typeface="ＭＳ Ｐゴシック" charset="0"/>
              </a:rPr>
              <a:t> Beams: Heaven &amp; Earth</a:t>
            </a:r>
          </a:p>
        </p:txBody>
      </p:sp>
      <p:pic>
        <p:nvPicPr>
          <p:cNvPr id="252941" name="Picture 13" descr="Shing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6" y="152400"/>
            <a:ext cx="5054600" cy="6542088"/>
          </a:xfrm>
          <a:prstGeom prst="rect">
            <a:avLst/>
          </a:prstGeom>
          <a:pattFill prst="shingle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16563" y="4453540"/>
            <a:ext cx="3779837" cy="126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gradFill rotWithShape="0">
                  <a:gsLst>
                    <a:gs pos="0">
                      <a:srgbClr val="FFFF00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D42C2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 eaLnBrk="0" fontAlgn="base" hangingPunct="0">
              <a:lnSpc>
                <a:spcPct val="35000"/>
              </a:lnSpc>
              <a:spcBef>
                <a:spcPct val="0"/>
              </a:spcBef>
              <a:spcAft>
                <a:spcPct val="0"/>
              </a:spcAft>
            </a:pPr>
            <a:endParaRPr lang="en-US" sz="3200" dirty="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algn="ctr"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p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  <a:sym typeface="Wingdings" charset="0"/>
              </a:rPr>
              <a:t></a:t>
            </a:r>
            <a:r>
              <a:rPr lang="en-US" sz="32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 n + </a:t>
            </a:r>
            <a:r>
              <a:rPr lang="en-US" sz="3200" dirty="0">
                <a:solidFill>
                  <a:srgbClr val="B2B2B2"/>
                </a:solidFill>
                <a:latin typeface="Symbol" charset="0"/>
                <a:ea typeface="ＭＳ Ｐゴシック" charset="0"/>
                <a:cs typeface="ＭＳ Ｐゴシック" charset="0"/>
              </a:rPr>
              <a:t>p</a:t>
            </a:r>
            <a:r>
              <a:rPr lang="en-US" sz="32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+</a:t>
            </a:r>
            <a:endParaRPr lang="en-US" sz="3200" baseline="30000" dirty="0">
              <a:solidFill>
                <a:srgbClr val="B2B2B2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endParaRPr lang="en-US" sz="3600" baseline="30000" dirty="0">
              <a:solidFill>
                <a:srgbClr val="B2B2B2"/>
              </a:solidFill>
              <a:latin typeface="Times" charset="0"/>
              <a:ea typeface="ＭＳ Ｐゴシック" charset="0"/>
              <a:cs typeface="ＭＳ Ｐゴシック" charset="0"/>
            </a:endParaRPr>
          </a:p>
          <a:p>
            <a:pPr eaLnBrk="0" fontAlgn="base" hangingPunct="0">
              <a:lnSpc>
                <a:spcPct val="6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00" baseline="30000" dirty="0">
                <a:solidFill>
                  <a:srgbClr val="B2B2B2"/>
                </a:solidFill>
                <a:latin typeface="Times" charset="0"/>
                <a:ea typeface="ＭＳ Ｐゴシック" charset="0"/>
                <a:cs typeface="ＭＳ Ｐゴシック" charset="0"/>
              </a:rPr>
              <a:t>~ cosmic ray + neutrino</a:t>
            </a:r>
            <a:r>
              <a:rPr lang="en-US" sz="4000" dirty="0">
                <a:solidFill>
                  <a:srgbClr val="FF8000"/>
                </a:solidFill>
                <a:latin typeface="Times" charset="0"/>
                <a:ea typeface="ＭＳ Ｐゴシック" charset="0"/>
                <a:cs typeface="ＭＳ Ｐゴシック" charset="0"/>
              </a:rPr>
              <a:t> </a:t>
            </a:r>
          </a:p>
        </p:txBody>
      </p:sp>
      <p:sp>
        <p:nvSpPr>
          <p:cNvPr id="252944" name="Oval 16"/>
          <p:cNvSpPr>
            <a:spLocks noChangeArrowheads="1"/>
          </p:cNvSpPr>
          <p:nvPr/>
        </p:nvSpPr>
        <p:spPr bwMode="auto">
          <a:xfrm>
            <a:off x="8272656" y="45720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5" name="Oval 17"/>
          <p:cNvSpPr>
            <a:spLocks noChangeArrowheads="1"/>
          </p:cNvSpPr>
          <p:nvPr/>
        </p:nvSpPr>
        <p:spPr bwMode="auto">
          <a:xfrm>
            <a:off x="8305797" y="5562600"/>
            <a:ext cx="609600" cy="6096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6" name="Line 18"/>
          <p:cNvSpPr>
            <a:spLocks noChangeShapeType="1"/>
          </p:cNvSpPr>
          <p:nvPr/>
        </p:nvSpPr>
        <p:spPr bwMode="auto">
          <a:xfrm>
            <a:off x="2912530" y="1676400"/>
            <a:ext cx="22098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7" name="Line 19"/>
          <p:cNvSpPr>
            <a:spLocks noChangeShapeType="1"/>
          </p:cNvSpPr>
          <p:nvPr/>
        </p:nvSpPr>
        <p:spPr bwMode="auto">
          <a:xfrm>
            <a:off x="3386663" y="3429000"/>
            <a:ext cx="17526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8" name="Rectangle 20"/>
          <p:cNvSpPr>
            <a:spLocks noChangeArrowheads="1"/>
          </p:cNvSpPr>
          <p:nvPr/>
        </p:nvSpPr>
        <p:spPr bwMode="auto">
          <a:xfrm>
            <a:off x="1489152" y="2819400"/>
            <a:ext cx="1295400" cy="2133600"/>
          </a:xfrm>
          <a:prstGeom prst="rect">
            <a:avLst/>
          </a:prstGeom>
          <a:solidFill>
            <a:srgbClr val="0033CC">
              <a:alpha val="17000"/>
            </a:srgb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2949" name="Text Box 21"/>
          <p:cNvSpPr txBox="1">
            <a:spLocks noChangeArrowheads="1"/>
          </p:cNvSpPr>
          <p:nvPr/>
        </p:nvSpPr>
        <p:spPr bwMode="auto">
          <a:xfrm>
            <a:off x="193752" y="263525"/>
            <a:ext cx="4817695" cy="46166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n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and </a:t>
            </a:r>
            <a:r>
              <a:rPr lang="en-US" sz="2400" dirty="0">
                <a:solidFill>
                  <a:prstClr val="white"/>
                </a:solidFill>
                <a:latin typeface="Symbol" charset="0"/>
                <a:ea typeface="ＭＳ Ｐゴシック" charset="0"/>
                <a:cs typeface="ＭＳ Ｐゴシック" charset="0"/>
              </a:rPr>
              <a:t>g</a:t>
            </a:r>
            <a:r>
              <a:rPr lang="en-US" sz="2400" dirty="0">
                <a:solidFill>
                  <a:prstClr val="white"/>
                </a:solidFill>
                <a:latin typeface="Arial" charset="0"/>
                <a:ea typeface="ＭＳ Ｐゴシック" charset="0"/>
                <a:cs typeface="ＭＳ Ｐゴシック" charset="0"/>
              </a:rPr>
              <a:t> beams : heaven and earth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70165" y="1409"/>
            <a:ext cx="3416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accelerator is powered by</a:t>
            </a:r>
          </a:p>
          <a:p>
            <a:pPr algn="ctr" defTabSz="457200"/>
            <a:r>
              <a:rPr lang="en-US" sz="2400" dirty="0">
                <a:solidFill>
                  <a:prstClr val="white"/>
                </a:solidFill>
              </a:rPr>
              <a:t>large gravitational energy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5715536" y="832406"/>
            <a:ext cx="0" cy="535738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5715536" y="1368144"/>
            <a:ext cx="761464" cy="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i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78004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281351" y="-50796"/>
            <a:ext cx="3924300" cy="3870325"/>
          </a:xfrm>
          <a:effectLst>
            <a:softEdge rad="355600"/>
          </a:effectLst>
        </p:spPr>
      </p:pic>
      <p:pic>
        <p:nvPicPr>
          <p:cNvPr id="22531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03534" y="3002731"/>
            <a:ext cx="1440473" cy="1436687"/>
          </a:xfrm>
        </p:spPr>
      </p:pic>
      <p:sp>
        <p:nvSpPr>
          <p:cNvPr id="2" name="Freeform 1"/>
          <p:cNvSpPr/>
          <p:nvPr/>
        </p:nvSpPr>
        <p:spPr>
          <a:xfrm>
            <a:off x="2006601" y="2463801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sp>
        <p:nvSpPr>
          <p:cNvPr id="3" name="Freeform 2"/>
          <p:cNvSpPr/>
          <p:nvPr/>
        </p:nvSpPr>
        <p:spPr>
          <a:xfrm>
            <a:off x="3793902" y="952503"/>
            <a:ext cx="1967308" cy="508519"/>
          </a:xfrm>
          <a:custGeom>
            <a:avLst/>
            <a:gdLst>
              <a:gd name="connsiteX0" fmla="*/ 1044799 w 1967308"/>
              <a:gd name="connsiteY0" fmla="*/ 76200 h 508519"/>
              <a:gd name="connsiteX1" fmla="*/ 1933799 w 1967308"/>
              <a:gd name="connsiteY1" fmla="*/ 508000 h 508519"/>
              <a:gd name="connsiteX2" fmla="*/ 3399 w 1967308"/>
              <a:gd name="connsiteY2" fmla="*/ 0 h 508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67308" h="508519">
                <a:moveTo>
                  <a:pt x="1044799" y="76200"/>
                </a:moveTo>
                <a:cubicBezTo>
                  <a:pt x="1576082" y="298450"/>
                  <a:pt x="2107366" y="520700"/>
                  <a:pt x="1933799" y="508000"/>
                </a:cubicBezTo>
                <a:cubicBezTo>
                  <a:pt x="1760232" y="495300"/>
                  <a:pt x="-89734" y="289983"/>
                  <a:pt x="3399" y="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>
              <a:solidFill>
                <a:srgbClr val="000000"/>
              </a:solidFill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3894104" y="2399575"/>
            <a:ext cx="4132011" cy="1378447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="1" baseline="3000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sp>
        <p:nvSpPr>
          <p:cNvPr id="32" name="Text Box 10"/>
          <p:cNvSpPr txBox="1">
            <a:spLocks noChangeArrowheads="1"/>
          </p:cNvSpPr>
          <p:nvPr/>
        </p:nvSpPr>
        <p:spPr bwMode="auto">
          <a:xfrm>
            <a:off x="7496955" y="1332321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sz="2800" b="0" dirty="0">
                <a:solidFill>
                  <a:srgbClr val="FFFFFF"/>
                </a:solidFill>
                <a:sym typeface="Symbol" charset="0"/>
              </a:rPr>
              <a:t>p</a:t>
            </a:r>
            <a:endParaRPr lang="de-DE" b="0" dirty="0">
              <a:solidFill>
                <a:srgbClr val="FFFFFF"/>
              </a:solidFill>
              <a:sym typeface="Symbol" charset="0"/>
            </a:endParaRPr>
          </a:p>
        </p:txBody>
      </p: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760380" y="2335742"/>
            <a:ext cx="7740163" cy="7029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07" tIns="45703" rIns="91407" bIns="45703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 dirty="0">
              <a:solidFill>
                <a:srgbClr val="FFFFFF"/>
              </a:solidFill>
              <a:latin typeface="Century Gothic"/>
              <a:cs typeface="Century Gothic"/>
            </a:endParaRPr>
          </a:p>
        </p:txBody>
      </p:sp>
      <p:cxnSp>
        <p:nvCxnSpPr>
          <p:cNvPr id="24" name="Straight Arrow Connector 23"/>
          <p:cNvCxnSpPr/>
          <p:nvPr/>
        </p:nvCxnSpPr>
        <p:spPr bwMode="auto">
          <a:xfrm>
            <a:off x="1884188" y="2727976"/>
            <a:ext cx="6149255" cy="164285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Text Box 10"/>
          <p:cNvSpPr txBox="1">
            <a:spLocks noChangeArrowheads="1"/>
          </p:cNvSpPr>
          <p:nvPr/>
        </p:nvSpPr>
        <p:spPr bwMode="auto">
          <a:xfrm>
            <a:off x="4633007" y="3437910"/>
            <a:ext cx="39786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sz="3200" b="0" dirty="0" err="1">
                <a:solidFill>
                  <a:srgbClr val="00B0F0"/>
                </a:solidFill>
                <a:latin typeface="Symbol" charset="2"/>
                <a:cs typeface="Symbol" charset="2"/>
                <a:sym typeface="Symbol" charset="0"/>
              </a:rPr>
              <a:t>n</a:t>
            </a:r>
            <a:endParaRPr lang="de-DE" sz="3200" b="0" dirty="0">
              <a:solidFill>
                <a:srgbClr val="00B0F0"/>
              </a:solidFill>
              <a:sym typeface="Symbol" charset="0"/>
            </a:endParaRPr>
          </a:p>
        </p:txBody>
      </p:sp>
      <p:sp>
        <p:nvSpPr>
          <p:cNvPr id="27" name="Rectangle 44"/>
          <p:cNvSpPr txBox="1">
            <a:spLocks noChangeArrowheads="1"/>
          </p:cNvSpPr>
          <p:nvPr/>
        </p:nvSpPr>
        <p:spPr>
          <a:xfrm>
            <a:off x="70683" y="4942891"/>
            <a:ext cx="8991600" cy="990600"/>
          </a:xfrm>
          <a:prstGeom prst="rect">
            <a:avLst/>
          </a:prstGeom>
        </p:spPr>
        <p:txBody>
          <a:bodyPr/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ctr"/>
            <a:r>
              <a:rPr lang="en-US" b="0" dirty="0">
                <a:solidFill>
                  <a:srgbClr val="FFFFFF"/>
                </a:solidFill>
                <a:cs typeface="Arial"/>
              </a:rPr>
              <a:t>gamma rays accompanying </a:t>
            </a:r>
            <a:r>
              <a:rPr lang="en-US" b="0" dirty="0">
                <a:solidFill>
                  <a:srgbClr val="FFFFFF"/>
                </a:solidFill>
                <a:ea typeface="Arial" charset="0"/>
                <a:cs typeface="Arial" charset="0"/>
              </a:rPr>
              <a:t>IceCube neutrinos interact</a:t>
            </a:r>
          </a:p>
          <a:p>
            <a:pPr algn="ctr"/>
            <a:r>
              <a:rPr lang="en-US" b="0" dirty="0">
                <a:solidFill>
                  <a:srgbClr val="FFFFFF"/>
                </a:solidFill>
                <a:ea typeface="Arial" charset="0"/>
                <a:cs typeface="Arial" charset="0"/>
              </a:rPr>
              <a:t>with interstellar photons and fragment </a:t>
            </a:r>
            <a:r>
              <a:rPr lang="en-US" b="0" dirty="0">
                <a:solidFill>
                  <a:srgbClr val="FFFFFF"/>
                </a:solidFill>
                <a:cs typeface="Arial"/>
              </a:rPr>
              <a:t>into multiple lower</a:t>
            </a:r>
          </a:p>
          <a:p>
            <a:pPr algn="ctr"/>
            <a:r>
              <a:rPr lang="en-US" b="0" dirty="0">
                <a:solidFill>
                  <a:srgbClr val="FFFFFF"/>
                </a:solidFill>
                <a:cs typeface="Arial"/>
              </a:rPr>
              <a:t>energy gamma rays that reach earth</a:t>
            </a:r>
          </a:p>
        </p:txBody>
      </p:sp>
      <p:sp>
        <p:nvSpPr>
          <p:cNvPr id="37" name="Freeform 6"/>
          <p:cNvSpPr>
            <a:spLocks/>
          </p:cNvSpPr>
          <p:nvPr/>
        </p:nvSpPr>
        <p:spPr bwMode="auto">
          <a:xfrm rot="458141">
            <a:off x="2095501" y="1117602"/>
            <a:ext cx="6057900" cy="1714500"/>
          </a:xfrm>
          <a:custGeom>
            <a:avLst/>
            <a:gdLst>
              <a:gd name="T0" fmla="*/ 0 w 3312"/>
              <a:gd name="T1" fmla="*/ 2147483647 h 1080"/>
              <a:gd name="T2" fmla="*/ 2147483647 w 3312"/>
              <a:gd name="T3" fmla="*/ 2147483647 h 1080"/>
              <a:gd name="T4" fmla="*/ 2147483647 w 3312"/>
              <a:gd name="T5" fmla="*/ 2147483647 h 1080"/>
              <a:gd name="T6" fmla="*/ 2147483647 w 3312"/>
              <a:gd name="T7" fmla="*/ 2147483647 h 1080"/>
              <a:gd name="T8" fmla="*/ 2147483647 w 3312"/>
              <a:gd name="T9" fmla="*/ 2147483647 h 1080"/>
              <a:gd name="T10" fmla="*/ 2147483647 w 3312"/>
              <a:gd name="T11" fmla="*/ 2147483647 h 1080"/>
              <a:gd name="T12" fmla="*/ 2147483647 w 3312"/>
              <a:gd name="T13" fmla="*/ 2147483647 h 1080"/>
              <a:gd name="T14" fmla="*/ 2147483647 w 3312"/>
              <a:gd name="T15" fmla="*/ 2147483647 h 1080"/>
              <a:gd name="T16" fmla="*/ 2147483647 w 3312"/>
              <a:gd name="T17" fmla="*/ 2147483647 h 108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312"/>
              <a:gd name="T28" fmla="*/ 0 h 1080"/>
              <a:gd name="T29" fmla="*/ 3312 w 3312"/>
              <a:gd name="T30" fmla="*/ 1080 h 108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312" h="1080">
                <a:moveTo>
                  <a:pt x="0" y="1080"/>
                </a:moveTo>
                <a:cubicBezTo>
                  <a:pt x="348" y="1068"/>
                  <a:pt x="696" y="1056"/>
                  <a:pt x="864" y="984"/>
                </a:cubicBezTo>
                <a:cubicBezTo>
                  <a:pt x="1032" y="912"/>
                  <a:pt x="1024" y="712"/>
                  <a:pt x="1008" y="648"/>
                </a:cubicBezTo>
                <a:cubicBezTo>
                  <a:pt x="992" y="584"/>
                  <a:pt x="808" y="568"/>
                  <a:pt x="768" y="600"/>
                </a:cubicBezTo>
                <a:cubicBezTo>
                  <a:pt x="728" y="632"/>
                  <a:pt x="704" y="808"/>
                  <a:pt x="768" y="840"/>
                </a:cubicBezTo>
                <a:cubicBezTo>
                  <a:pt x="832" y="872"/>
                  <a:pt x="992" y="904"/>
                  <a:pt x="1152" y="792"/>
                </a:cubicBezTo>
                <a:cubicBezTo>
                  <a:pt x="1312" y="680"/>
                  <a:pt x="1488" y="288"/>
                  <a:pt x="1728" y="168"/>
                </a:cubicBezTo>
                <a:cubicBezTo>
                  <a:pt x="1968" y="48"/>
                  <a:pt x="2328" y="0"/>
                  <a:pt x="2592" y="72"/>
                </a:cubicBezTo>
                <a:cubicBezTo>
                  <a:pt x="2856" y="144"/>
                  <a:pt x="3192" y="512"/>
                  <a:pt x="3312" y="600"/>
                </a:cubicBezTo>
              </a:path>
            </a:pathLst>
          </a:custGeom>
          <a:noFill/>
          <a:ln w="28575" cmpd="sng">
            <a:solidFill>
              <a:schemeClr val="bg1"/>
            </a:solidFill>
            <a:prstDash val="sysDash"/>
            <a:round/>
            <a:headEnd type="none"/>
            <a:tailEnd type="triangle"/>
          </a:ln>
          <a:extLst/>
        </p:spPr>
        <p:txBody>
          <a:bodyPr wrap="none" lIns="91407" tIns="45703" rIns="91407" bIns="45703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grpSp>
        <p:nvGrpSpPr>
          <p:cNvPr id="38" name="Group 9"/>
          <p:cNvGrpSpPr>
            <a:grpSpLocks/>
          </p:cNvGrpSpPr>
          <p:nvPr/>
        </p:nvGrpSpPr>
        <p:grpSpPr bwMode="auto">
          <a:xfrm>
            <a:off x="1969480" y="2169115"/>
            <a:ext cx="4963567" cy="2095165"/>
            <a:chOff x="1247" y="1482"/>
            <a:chExt cx="2660" cy="644"/>
          </a:xfrm>
        </p:grpSpPr>
        <p:sp>
          <p:nvSpPr>
            <p:cNvPr id="39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99" cy="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de-DE" b="0" dirty="0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40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56"/>
              <a:chOff x="1247" y="1570"/>
              <a:chExt cx="2660" cy="556"/>
            </a:xfrm>
          </p:grpSpPr>
          <p:sp>
            <p:nvSpPr>
              <p:cNvPr id="41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de-DE" sz="1600">
                  <a:solidFill>
                    <a:srgbClr val="000000"/>
                  </a:solidFill>
                </a:endParaRPr>
              </a:p>
            </p:txBody>
          </p:sp>
          <p:sp>
            <p:nvSpPr>
              <p:cNvPr id="42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de-DE" sz="1600">
                  <a:solidFill>
                    <a:srgbClr val="000000"/>
                  </a:solidFill>
                </a:endParaRPr>
              </a:p>
            </p:txBody>
          </p:sp>
          <p:sp>
            <p:nvSpPr>
              <p:cNvPr id="43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de-DE" sz="1600">
                  <a:solidFill>
                    <a:srgbClr val="000000"/>
                  </a:solidFill>
                </a:endParaRPr>
              </a:p>
            </p:txBody>
          </p:sp>
          <p:sp>
            <p:nvSpPr>
              <p:cNvPr id="44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16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b="0" dirty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e</a:t>
                </a:r>
                <a:r>
                  <a:rPr lang="en-US" b="0" baseline="30000" dirty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+</a:t>
                </a:r>
              </a:p>
            </p:txBody>
          </p:sp>
          <p:sp>
            <p:nvSpPr>
              <p:cNvPr id="45" name="Text Box 16"/>
              <p:cNvSpPr txBox="1">
                <a:spLocks noChangeArrowheads="1"/>
              </p:cNvSpPr>
              <p:nvPr/>
            </p:nvSpPr>
            <p:spPr bwMode="auto">
              <a:xfrm>
                <a:off x="3434" y="1984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b="0" dirty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e</a:t>
                </a:r>
                <a:r>
                  <a:rPr lang="en-US" b="0" baseline="30000" dirty="0">
                    <a:solidFill>
                      <a:srgbClr val="FFFFFF"/>
                    </a:solidFill>
                    <a:latin typeface="Century Gothic"/>
                    <a:cs typeface="Century Gothic"/>
                  </a:rPr>
                  <a:t>-</a:t>
                </a:r>
              </a:p>
            </p:txBody>
          </p:sp>
          <p:sp>
            <p:nvSpPr>
              <p:cNvPr id="46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99" cy="1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de-DE" sz="1600" dirty="0">
                  <a:solidFill>
                    <a:srgbClr val="FFFF99"/>
                  </a:solidFill>
                  <a:sym typeface="Symbol" charset="0"/>
                </a:endParaRPr>
              </a:p>
            </p:txBody>
          </p:sp>
        </p:grpSp>
      </p:grpSp>
      <p:sp>
        <p:nvSpPr>
          <p:cNvPr id="23" name="Line 13"/>
          <p:cNvSpPr>
            <a:spLocks noChangeShapeType="1"/>
          </p:cNvSpPr>
          <p:nvPr/>
        </p:nvSpPr>
        <p:spPr bwMode="auto">
          <a:xfrm>
            <a:off x="6362050" y="3392354"/>
            <a:ext cx="972187" cy="26027"/>
          </a:xfrm>
          <a:prstGeom prst="line">
            <a:avLst/>
          </a:prstGeom>
          <a:noFill/>
          <a:ln w="28575">
            <a:solidFill>
              <a:srgbClr val="FFFFF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de-DE" sz="1600">
              <a:solidFill>
                <a:srgbClr val="000000"/>
              </a:solidFill>
            </a:endParaRPr>
          </a:p>
        </p:txBody>
      </p:sp>
      <p:cxnSp>
        <p:nvCxnSpPr>
          <p:cNvPr id="6" name="Curved Connector 5"/>
          <p:cNvCxnSpPr/>
          <p:nvPr/>
        </p:nvCxnSpPr>
        <p:spPr bwMode="auto">
          <a:xfrm>
            <a:off x="6362048" y="3405420"/>
            <a:ext cx="622707" cy="342831"/>
          </a:xfrm>
          <a:prstGeom prst="curvedConnector3">
            <a:avLst/>
          </a:prstGeom>
          <a:solidFill>
            <a:schemeClr val="accent1"/>
          </a:solidFill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Rectangle 8"/>
          <p:cNvSpPr/>
          <p:nvPr/>
        </p:nvSpPr>
        <p:spPr>
          <a:xfrm>
            <a:off x="6968876" y="3354496"/>
            <a:ext cx="352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aseline="3000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755809115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 descr="AGN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281352" y="-1231896"/>
            <a:ext cx="3924300" cy="3870325"/>
          </a:xfrm>
          <a:effectLst>
            <a:softEdge rad="355600"/>
          </a:effectLst>
        </p:spPr>
      </p:pic>
      <p:pic>
        <p:nvPicPr>
          <p:cNvPr id="751619" name="Picture 4" descr="test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704138" y="2176463"/>
            <a:ext cx="1439862" cy="1436687"/>
          </a:xfrm>
        </p:spPr>
      </p:pic>
      <p:sp>
        <p:nvSpPr>
          <p:cNvPr id="2" name="Freeform 1"/>
          <p:cNvSpPr/>
          <p:nvPr/>
        </p:nvSpPr>
        <p:spPr>
          <a:xfrm>
            <a:off x="2006600" y="2463800"/>
            <a:ext cx="850900" cy="596900"/>
          </a:xfrm>
          <a:custGeom>
            <a:avLst/>
            <a:gdLst>
              <a:gd name="connsiteX0" fmla="*/ 0 w 850900"/>
              <a:gd name="connsiteY0" fmla="*/ 0 h 596900"/>
              <a:gd name="connsiteX1" fmla="*/ 304800 w 850900"/>
              <a:gd name="connsiteY1" fmla="*/ 317500 h 596900"/>
              <a:gd name="connsiteX2" fmla="*/ 368300 w 850900"/>
              <a:gd name="connsiteY2" fmla="*/ 355600 h 596900"/>
              <a:gd name="connsiteX3" fmla="*/ 469900 w 850900"/>
              <a:gd name="connsiteY3" fmla="*/ 419100 h 596900"/>
              <a:gd name="connsiteX4" fmla="*/ 508000 w 850900"/>
              <a:gd name="connsiteY4" fmla="*/ 444500 h 596900"/>
              <a:gd name="connsiteX5" fmla="*/ 698500 w 850900"/>
              <a:gd name="connsiteY5" fmla="*/ 520700 h 596900"/>
              <a:gd name="connsiteX6" fmla="*/ 736600 w 850900"/>
              <a:gd name="connsiteY6" fmla="*/ 533400 h 596900"/>
              <a:gd name="connsiteX7" fmla="*/ 825500 w 850900"/>
              <a:gd name="connsiteY7" fmla="*/ 571500 h 596900"/>
              <a:gd name="connsiteX8" fmla="*/ 850900 w 850900"/>
              <a:gd name="connsiteY8" fmla="*/ 596900 h 5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0900" h="596900">
                <a:moveTo>
                  <a:pt x="0" y="0"/>
                </a:moveTo>
                <a:cubicBezTo>
                  <a:pt x="101600" y="105833"/>
                  <a:pt x="199258" y="215597"/>
                  <a:pt x="304800" y="317500"/>
                </a:cubicBezTo>
                <a:cubicBezTo>
                  <a:pt x="322558" y="334646"/>
                  <a:pt x="347277" y="342663"/>
                  <a:pt x="368300" y="355600"/>
                </a:cubicBezTo>
                <a:cubicBezTo>
                  <a:pt x="402313" y="376531"/>
                  <a:pt x="436670" y="396947"/>
                  <a:pt x="469900" y="419100"/>
                </a:cubicBezTo>
                <a:cubicBezTo>
                  <a:pt x="482600" y="427567"/>
                  <a:pt x="494657" y="437087"/>
                  <a:pt x="508000" y="444500"/>
                </a:cubicBezTo>
                <a:cubicBezTo>
                  <a:pt x="592091" y="491217"/>
                  <a:pt x="596900" y="486833"/>
                  <a:pt x="698500" y="520700"/>
                </a:cubicBezTo>
                <a:lnTo>
                  <a:pt x="736600" y="533400"/>
                </a:lnTo>
                <a:cubicBezTo>
                  <a:pt x="770467" y="544689"/>
                  <a:pt x="794113" y="550575"/>
                  <a:pt x="825500" y="571500"/>
                </a:cubicBezTo>
                <a:cubicBezTo>
                  <a:pt x="835463" y="578142"/>
                  <a:pt x="842433" y="588433"/>
                  <a:pt x="850900" y="59690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1500188" y="1384300"/>
            <a:ext cx="6221412" cy="2587625"/>
          </a:xfrm>
          <a:custGeom>
            <a:avLst/>
            <a:gdLst>
              <a:gd name="connsiteX0" fmla="*/ 6220865 w 6220865"/>
              <a:gd name="connsiteY0" fmla="*/ 0 h 2588120"/>
              <a:gd name="connsiteX1" fmla="*/ 4125365 w 6220865"/>
              <a:gd name="connsiteY1" fmla="*/ 1371600 h 2588120"/>
              <a:gd name="connsiteX2" fmla="*/ 2956965 w 6220865"/>
              <a:gd name="connsiteY2" fmla="*/ 1460500 h 2588120"/>
              <a:gd name="connsiteX3" fmla="*/ 23265 w 6220865"/>
              <a:gd name="connsiteY3" fmla="*/ 2463800 h 2588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20865" h="2588120">
                <a:moveTo>
                  <a:pt x="6220865" y="0"/>
                </a:moveTo>
                <a:cubicBezTo>
                  <a:pt x="5445106" y="564091"/>
                  <a:pt x="4669348" y="1128183"/>
                  <a:pt x="4125365" y="1371600"/>
                </a:cubicBezTo>
                <a:cubicBezTo>
                  <a:pt x="3581382" y="1615017"/>
                  <a:pt x="3640648" y="1278467"/>
                  <a:pt x="2956965" y="1460500"/>
                </a:cubicBezTo>
                <a:cubicBezTo>
                  <a:pt x="2273282" y="1642533"/>
                  <a:pt x="-268835" y="2999317"/>
                  <a:pt x="23265" y="2463800"/>
                </a:cubicBezTo>
              </a:path>
            </a:pathLst>
          </a:custGeo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600">
              <a:solidFill>
                <a:srgbClr val="000000"/>
              </a:solidFill>
              <a:ea typeface="ＭＳ Ｐゴシック" charset="0"/>
              <a:cs typeface="ＭＳ Ｐゴシック" charset="0"/>
            </a:endParaRPr>
          </a:p>
        </p:txBody>
      </p:sp>
      <p:grpSp>
        <p:nvGrpSpPr>
          <p:cNvPr id="751626" name="Group 9"/>
          <p:cNvGrpSpPr>
            <a:grpSpLocks/>
          </p:cNvGrpSpPr>
          <p:nvPr/>
        </p:nvGrpSpPr>
        <p:grpSpPr bwMode="auto">
          <a:xfrm>
            <a:off x="1970088" y="1084263"/>
            <a:ext cx="4962525" cy="1958975"/>
            <a:chOff x="1247" y="1482"/>
            <a:chExt cx="2660" cy="602"/>
          </a:xfrm>
        </p:grpSpPr>
        <p:sp>
          <p:nvSpPr>
            <p:cNvPr id="751627" name="Text Box 10"/>
            <p:cNvSpPr txBox="1">
              <a:spLocks noChangeArrowheads="1"/>
            </p:cNvSpPr>
            <p:nvPr/>
          </p:nvSpPr>
          <p:spPr bwMode="auto">
            <a:xfrm>
              <a:off x="2733" y="1482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de-DE">
                <a:solidFill>
                  <a:srgbClr val="FFFFFF"/>
                </a:solidFill>
                <a:sym typeface="Symbol" charset="0"/>
              </a:endParaRPr>
            </a:p>
          </p:txBody>
        </p:sp>
        <p:grpSp>
          <p:nvGrpSpPr>
            <p:cNvPr id="751628" name="Group 11"/>
            <p:cNvGrpSpPr>
              <a:grpSpLocks/>
            </p:cNvGrpSpPr>
            <p:nvPr/>
          </p:nvGrpSpPr>
          <p:grpSpPr bwMode="auto">
            <a:xfrm>
              <a:off x="1247" y="1570"/>
              <a:ext cx="2660" cy="514"/>
              <a:chOff x="1247" y="1570"/>
              <a:chExt cx="2660" cy="514"/>
            </a:xfrm>
          </p:grpSpPr>
          <p:sp>
            <p:nvSpPr>
              <p:cNvPr id="26" name="Line 12"/>
              <p:cNvSpPr>
                <a:spLocks noChangeShapeType="1"/>
              </p:cNvSpPr>
              <p:nvPr/>
            </p:nvSpPr>
            <p:spPr bwMode="auto">
              <a:xfrm>
                <a:off x="1247" y="1584"/>
                <a:ext cx="1833" cy="26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7" name="Line 13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521" cy="8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29" name="Line 14"/>
              <p:cNvSpPr>
                <a:spLocks noChangeShapeType="1"/>
              </p:cNvSpPr>
              <p:nvPr/>
            </p:nvSpPr>
            <p:spPr bwMode="auto">
              <a:xfrm>
                <a:off x="3080" y="1850"/>
                <a:ext cx="489" cy="146"/>
              </a:xfrm>
              <a:prstGeom prst="line">
                <a:avLst/>
              </a:prstGeom>
              <a:noFill/>
              <a:ln w="28575">
                <a:solidFill>
                  <a:srgbClr val="FFFFFF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>
                  <a:solidFill>
                    <a:srgbClr val="000000"/>
                  </a:solidFill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51632" name="Text Box 15"/>
              <p:cNvSpPr txBox="1">
                <a:spLocks noChangeArrowheads="1"/>
              </p:cNvSpPr>
              <p:nvPr/>
            </p:nvSpPr>
            <p:spPr bwMode="auto">
              <a:xfrm>
                <a:off x="3617" y="1782"/>
                <a:ext cx="290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+</a:t>
                </a:r>
              </a:p>
            </p:txBody>
          </p:sp>
          <p:sp>
            <p:nvSpPr>
              <p:cNvPr id="751633" name="Text Box 16"/>
              <p:cNvSpPr txBox="1">
                <a:spLocks noChangeArrowheads="1"/>
              </p:cNvSpPr>
              <p:nvPr/>
            </p:nvSpPr>
            <p:spPr bwMode="auto">
              <a:xfrm>
                <a:off x="3597" y="1942"/>
                <a:ext cx="243" cy="1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e</a:t>
                </a:r>
                <a:r>
                  <a:rPr lang="en-US" baseline="30000">
                    <a:solidFill>
                      <a:srgbClr val="FFFFFF"/>
                    </a:solidFill>
                    <a:latin typeface="Century Gothic" charset="0"/>
                    <a:cs typeface="Century Gothic" charset="0"/>
                  </a:rPr>
                  <a:t>-</a:t>
                </a:r>
              </a:p>
            </p:txBody>
          </p:sp>
          <p:sp>
            <p:nvSpPr>
              <p:cNvPr id="33" name="Rectangle 18"/>
              <p:cNvSpPr>
                <a:spLocks noChangeArrowheads="1"/>
              </p:cNvSpPr>
              <p:nvPr/>
            </p:nvSpPr>
            <p:spPr bwMode="auto">
              <a:xfrm>
                <a:off x="3275" y="1570"/>
                <a:ext cx="117" cy="2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de-DE" sz="1600" dirty="0">
                  <a:solidFill>
                    <a:srgbClr val="FFFF99"/>
                  </a:solidFill>
                  <a:ea typeface="ＭＳ Ｐゴシック" charset="0"/>
                  <a:cs typeface="ＭＳ Ｐゴシック" charset="0"/>
                  <a:sym typeface="Symbol" charset="0"/>
                </a:endParaRPr>
              </a:p>
            </p:txBody>
          </p:sp>
        </p:grpSp>
      </p:grpSp>
      <p:sp>
        <p:nvSpPr>
          <p:cNvPr id="5" name="Rectangle 4"/>
          <p:cNvSpPr/>
          <p:nvPr/>
        </p:nvSpPr>
        <p:spPr>
          <a:xfrm>
            <a:off x="3782201" y="1120648"/>
            <a:ext cx="352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smtClean="0">
                <a:solidFill>
                  <a:srgbClr val="FFFFFF"/>
                </a:solidFill>
                <a:latin typeface="Symbol" charset="2"/>
                <a:cs typeface="Symbol" charset="2"/>
              </a:rPr>
              <a:t>g</a:t>
            </a:r>
            <a:endParaRPr lang="en-US" sz="3200" b="1" baseline="30000" dirty="0">
              <a:solidFill>
                <a:srgbClr val="FFFFFF"/>
              </a:solidFill>
              <a:latin typeface="Symbol" charset="2"/>
              <a:cs typeface="Symbol" charset="2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22147">
            <a:off x="2807313" y="2839965"/>
            <a:ext cx="4086555" cy="349612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167060" y="5035036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>
                <a:solidFill>
                  <a:srgbClr val="FFFFFF"/>
                </a:solidFill>
                <a:ea typeface="Arial" charset="0"/>
                <a:cs typeface="Arial" charset="0"/>
              </a:rPr>
              <a:t>GeV</a:t>
            </a:r>
            <a:endParaRPr lang="en-US" sz="3200" dirty="0">
              <a:solidFill>
                <a:srgbClr val="FFFFFF"/>
              </a:solidFill>
              <a:ea typeface="Arial" charset="0"/>
              <a:cs typeface="Arial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731820" y="3518654"/>
            <a:ext cx="9605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err="1">
                <a:solidFill>
                  <a:srgbClr val="FFFFFF"/>
                </a:solidFill>
                <a:ea typeface="Arial" charset="0"/>
                <a:cs typeface="Arial" charset="0"/>
              </a:rPr>
              <a:t>PeV</a:t>
            </a:r>
            <a:endParaRPr lang="en-US" sz="3200" dirty="0">
              <a:solidFill>
                <a:srgbClr val="FFFFFF"/>
              </a:solidFill>
              <a:ea typeface="Arial" charset="0"/>
              <a:cs typeface="Arial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024852" y="271354"/>
            <a:ext cx="38042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600" dirty="0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 + </a:t>
            </a:r>
            <a:r>
              <a:rPr lang="en-US" sz="4400" dirty="0" err="1">
                <a:solidFill>
                  <a:srgbClr val="FFFFFF"/>
                </a:solidFill>
                <a:latin typeface="Symbol" charset="2"/>
                <a:ea typeface="Symbol" charset="2"/>
                <a:cs typeface="Symbol" charset="2"/>
              </a:rPr>
              <a:t>g</a:t>
            </a:r>
            <a:r>
              <a:rPr lang="en-US" sz="3600" baseline="-25000" dirty="0" err="1">
                <a:solidFill>
                  <a:srgbClr val="FFFFFF"/>
                </a:solidFill>
                <a:ea typeface="Arial" charset="0"/>
                <a:cs typeface="Arial" charset="0"/>
              </a:rPr>
              <a:t>CMB</a:t>
            </a:r>
            <a:r>
              <a:rPr lang="en-US" sz="3600" baseline="-25000" dirty="0">
                <a:solidFill>
                  <a:srgbClr val="FFFFFF"/>
                </a:solidFill>
                <a:ea typeface="Arial" charset="0"/>
                <a:cs typeface="Arial" charset="0"/>
              </a:rPr>
              <a:t> </a:t>
            </a:r>
            <a:r>
              <a:rPr lang="en-US" sz="3600" dirty="0">
                <a:solidFill>
                  <a:srgbClr val="FFFFFF"/>
                </a:solidFill>
                <a:ea typeface="Arial" charset="0"/>
                <a:cs typeface="Arial" charset="0"/>
                <a:sym typeface="Wingdings"/>
              </a:rPr>
              <a:t> e</a:t>
            </a:r>
            <a:r>
              <a:rPr lang="en-US" sz="3600" baseline="30000" dirty="0">
                <a:solidFill>
                  <a:srgbClr val="FFFFFF"/>
                </a:solidFill>
                <a:ea typeface="Arial" charset="0"/>
                <a:cs typeface="Arial" charset="0"/>
                <a:sym typeface="Wingdings"/>
              </a:rPr>
              <a:t>+</a:t>
            </a:r>
            <a:r>
              <a:rPr lang="en-US" sz="3600" dirty="0">
                <a:solidFill>
                  <a:srgbClr val="FFFFFF"/>
                </a:solidFill>
                <a:ea typeface="Arial" charset="0"/>
                <a:cs typeface="Arial" charset="0"/>
                <a:sym typeface="Wingdings"/>
              </a:rPr>
              <a:t> + e</a:t>
            </a:r>
            <a:r>
              <a:rPr lang="en-US" sz="3600" baseline="30000" dirty="0">
                <a:solidFill>
                  <a:srgbClr val="FFFFFF"/>
                </a:solidFill>
                <a:ea typeface="Arial" charset="0"/>
                <a:cs typeface="Arial" charset="0"/>
                <a:sym typeface="Wingdings"/>
              </a:rPr>
              <a:t>-</a:t>
            </a:r>
            <a:endParaRPr lang="en-US" sz="3600" baseline="30000" dirty="0">
              <a:solidFill>
                <a:srgbClr val="FFFFFF"/>
              </a:solidFill>
              <a:ea typeface="Arial" charset="0"/>
              <a:cs typeface="Arial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278777" y="2463800"/>
            <a:ext cx="1746075" cy="11493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834748826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NewFermiPlot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54" y="-156723"/>
            <a:ext cx="8938792" cy="67040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45554" y="2075414"/>
            <a:ext cx="1191352" cy="68082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pPr algn="ctr" defTabSz="457200"/>
            <a:r>
              <a:rPr lang="en-US" sz="1912" dirty="0">
                <a:solidFill>
                  <a:srgbClr val="000000"/>
                </a:solidFill>
                <a:latin typeface="Arial"/>
                <a:cs typeface="Arial"/>
              </a:rPr>
              <a:t>cosmic</a:t>
            </a:r>
          </a:p>
          <a:p>
            <a:pPr algn="ctr" defTabSz="457200"/>
            <a:r>
              <a:rPr lang="en-US" sz="1912" dirty="0">
                <a:solidFill>
                  <a:srgbClr val="000000"/>
                </a:solidFill>
                <a:latin typeface="Arial"/>
                <a:cs typeface="Arial"/>
              </a:rPr>
              <a:t>neutrinos</a:t>
            </a:r>
          </a:p>
        </p:txBody>
      </p:sp>
      <p:sp>
        <p:nvSpPr>
          <p:cNvPr id="7" name="Rectangle 6"/>
          <p:cNvSpPr/>
          <p:nvPr/>
        </p:nvSpPr>
        <p:spPr>
          <a:xfrm>
            <a:off x="3687683" y="1351484"/>
            <a:ext cx="1681950" cy="68082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pPr algn="ctr" defTabSz="457200"/>
            <a:r>
              <a:rPr lang="en-US" sz="1912" dirty="0">
                <a:solidFill>
                  <a:srgbClr val="000000"/>
                </a:solidFill>
                <a:latin typeface="Arial"/>
                <a:cs typeface="Arial"/>
              </a:rPr>
              <a:t>Fermi</a:t>
            </a:r>
          </a:p>
          <a:p>
            <a:pPr algn="ctr" defTabSz="457200"/>
            <a:r>
              <a:rPr lang="en-US" sz="1912" dirty="0">
                <a:solidFill>
                  <a:srgbClr val="000000"/>
                </a:solidFill>
                <a:latin typeface="Arial"/>
                <a:cs typeface="Arial"/>
              </a:rPr>
              <a:t>gammas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>
            <a:off x="7450383" y="2818694"/>
            <a:ext cx="0" cy="5756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>
            <a:off x="3878422" y="2075413"/>
            <a:ext cx="236832" cy="52128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662297" y="2698008"/>
            <a:ext cx="934871" cy="5041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676" dirty="0">
                <a:solidFill>
                  <a:srgbClr val="000000"/>
                </a:solidFill>
                <a:latin typeface="Arial"/>
                <a:cs typeface="Arial"/>
              </a:rPr>
              <a:t>E</a:t>
            </a:r>
            <a:r>
              <a:rPr lang="en-US" sz="2676" baseline="30000" dirty="0">
                <a:solidFill>
                  <a:srgbClr val="000000"/>
                </a:solidFill>
                <a:latin typeface="Arial"/>
                <a:cs typeface="Arial"/>
              </a:rPr>
              <a:t>-2.15</a:t>
            </a: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1662296" y="649883"/>
          <a:ext cx="2079687" cy="5119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00" name="Equation" r:id="rId5" imgW="825500" imgH="203200" progId="Equation.3">
                  <p:embed/>
                </p:oleObj>
              </mc:Choice>
              <mc:Fallback>
                <p:oleObj name="Equation" r:id="rId5" imgW="825500" imgH="203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662296" y="649883"/>
                        <a:ext cx="2079687" cy="511923"/>
                      </a:xfrm>
                      <a:prstGeom prst="rect">
                        <a:avLst/>
                      </a:prstGeom>
                      <a:solidFill>
                        <a:schemeClr val="bg1">
                          <a:lumMod val="6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Straight Connector 2"/>
          <p:cNvCxnSpPr/>
          <p:nvPr/>
        </p:nvCxnSpPr>
        <p:spPr bwMode="auto">
          <a:xfrm>
            <a:off x="6492854" y="3553272"/>
            <a:ext cx="2012907" cy="417311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877896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/>
          <p:cNvGraphicFramePr>
            <a:graphicFrameLocks noChangeAspect="1"/>
          </p:cNvGraphicFramePr>
          <p:nvPr>
            <p:extLst/>
          </p:nvPr>
        </p:nvGraphicFramePr>
        <p:xfrm>
          <a:off x="-222817" y="0"/>
          <a:ext cx="9366817" cy="7030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4" r:id="rId3" imgW="12215873" imgH="9168254" progId="">
                  <p:embed/>
                </p:oleObj>
              </mc:Choice>
              <mc:Fallback>
                <p:oleObj r:id="rId3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22817" y="0"/>
                        <a:ext cx="9366817" cy="7030272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/>
          <p:nvPr/>
        </p:nvSpPr>
        <p:spPr>
          <a:xfrm>
            <a:off x="304428" y="3068207"/>
            <a:ext cx="8409959" cy="915892"/>
          </a:xfrm>
          <a:prstGeom prst="rect">
            <a:avLst/>
          </a:prstGeom>
          <a:solidFill>
            <a:schemeClr val="bg1">
              <a:lumMod val="65000"/>
              <a:alpha val="24000"/>
            </a:schemeClr>
          </a:solidFill>
        </p:spPr>
        <p:txBody>
          <a:bodyPr wrap="square">
            <a:spAutoFit/>
          </a:bodyPr>
          <a:lstStyle/>
          <a:p>
            <a:pPr marL="436929" indent="-436929" algn="ctr" defTabSz="436929">
              <a:buFont typeface="Arial"/>
              <a:buChar char="•"/>
            </a:pPr>
            <a:r>
              <a:rPr lang="en-US" sz="2676" dirty="0">
                <a:solidFill>
                  <a:srgbClr val="FFFFFF"/>
                </a:solidFill>
                <a:latin typeface="Arial"/>
                <a:cs typeface="Arial"/>
              </a:rPr>
              <a:t>energy density of neutrinos in the non-thermal Universe is </a:t>
            </a:r>
            <a:r>
              <a:rPr lang="en-US" sz="2676" dirty="0" smtClean="0">
                <a:solidFill>
                  <a:srgbClr val="FFFFFF"/>
                </a:solidFill>
                <a:latin typeface="Arial"/>
                <a:cs typeface="Arial"/>
              </a:rPr>
              <a:t>similar </a:t>
            </a:r>
            <a:r>
              <a:rPr lang="en-US" sz="2676" dirty="0">
                <a:solidFill>
                  <a:srgbClr val="FFFFFF"/>
                </a:solidFill>
                <a:latin typeface="Arial"/>
                <a:cs typeface="Arial"/>
              </a:rPr>
              <a:t>as that in </a:t>
            </a:r>
            <a:r>
              <a:rPr lang="en-US" sz="2676" dirty="0" smtClean="0">
                <a:solidFill>
                  <a:srgbClr val="FFFFFF"/>
                </a:solidFill>
                <a:latin typeface="Arial"/>
                <a:cs typeface="Arial"/>
              </a:rPr>
              <a:t>gamma-rays</a:t>
            </a:r>
          </a:p>
        </p:txBody>
      </p:sp>
    </p:spTree>
    <p:extLst>
      <p:ext uri="{BB962C8B-B14F-4D97-AF65-F5344CB8AC3E}">
        <p14:creationId xmlns:p14="http://schemas.microsoft.com/office/powerpoint/2010/main" val="206388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3765" y="5640780"/>
            <a:ext cx="8364085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 smtClean="0"/>
              <a:t>similar energy density in the Universe in extragalactic cosmic rays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86687"/>
            <a:ext cx="82296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5590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4466" name="Object 2"/>
          <p:cNvGraphicFramePr>
            <a:graphicFrameLocks noChangeAspect="1"/>
          </p:cNvGraphicFramePr>
          <p:nvPr>
            <p:extLst/>
          </p:nvPr>
        </p:nvGraphicFramePr>
        <p:xfrm>
          <a:off x="-1153552" y="0"/>
          <a:ext cx="8077200" cy="6469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48" name="Document" r:id="rId3" imgW="16461498" imgH="13184440" progId="Word.Document.12">
                  <p:link updateAutomatic="1"/>
                </p:oleObj>
              </mc:Choice>
              <mc:Fallback>
                <p:oleObj name="Document" r:id="rId3" imgW="16461498" imgH="13184440" progId="Word.Document.12">
                  <p:link updateAutomatic="1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153552" y="0"/>
                        <a:ext cx="8077200" cy="6469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 descr="img5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53492">
            <a:off x="750096" y="-55978"/>
            <a:ext cx="2461873" cy="355603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83213" y="886403"/>
            <a:ext cx="312457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Fermi sources</a:t>
            </a: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are mostly</a:t>
            </a: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blazars</a:t>
            </a:r>
          </a:p>
          <a:p>
            <a:pPr algn="ctr" defTabSz="457200"/>
            <a:endParaRPr lang="en-US" sz="2800" dirty="0" smtClean="0">
              <a:solidFill>
                <a:srgbClr val="FFFFFF"/>
              </a:solidFill>
              <a:latin typeface="Arial"/>
              <a:cs typeface="Arial"/>
            </a:endParaRP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common sources?</a:t>
            </a:r>
          </a:p>
          <a:p>
            <a:pPr algn="ctr" defTabSz="457200"/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  <a:sym typeface="Wingdings"/>
              </a:rPr>
              <a:t></a:t>
            </a:r>
          </a:p>
          <a:p>
            <a:pPr algn="ctr" defTabSz="457200"/>
            <a:r>
              <a:rPr lang="en-US" sz="2800" dirty="0" err="1" smtClean="0">
                <a:solidFill>
                  <a:srgbClr val="FFFFFF"/>
                </a:solidFill>
                <a:latin typeface="Arial"/>
                <a:cs typeface="Arial"/>
                <a:sym typeface="Wingdings"/>
              </a:rPr>
              <a:t>multimessenger</a:t>
            </a:r>
            <a:endParaRPr lang="en-US" sz="2800" dirty="0" smtClean="0">
              <a:solidFill>
                <a:srgbClr val="FFFFFF"/>
              </a:solidFill>
              <a:latin typeface="Arial"/>
              <a:cs typeface="Arial"/>
              <a:sym typeface="Wingdings"/>
            </a:endParaRP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  <a:sym typeface="Wingdings"/>
              </a:rPr>
              <a:t>astronomy</a:t>
            </a:r>
            <a:endParaRPr lang="en-US" sz="2800" dirty="0" smtClean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1359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71400">
            <a:off x="2333770" y="879553"/>
            <a:ext cx="6688032" cy="50281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9825">
            <a:off x="200073" y="-201712"/>
            <a:ext cx="5080000" cy="2870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506514"/>
            <a:ext cx="4178300" cy="23514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43969" y="6181859"/>
            <a:ext cx="5007982" cy="58477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32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Fermi sky:</a:t>
            </a:r>
            <a:r>
              <a:rPr lang="en-US" sz="32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32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mostly blazars</a:t>
            </a:r>
            <a:endParaRPr lang="en-US" sz="32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0524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F9AF1CB5-B4E8-BC4B-83A2-E3CA34BFE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6700"/>
            <a:ext cx="9144000" cy="514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348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0107"/>
            <a:ext cx="9144000" cy="5137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2829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IceCube</a:t>
            </a:r>
            <a:r>
              <a:rPr lang="en-US" dirty="0" smtClean="0"/>
              <a:t> Trigger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7" y="1124744"/>
            <a:ext cx="8353425" cy="5010249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43 seconds after trigger, GCN notice was sent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592796"/>
            <a:ext cx="7958596" cy="480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85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Shape 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5400"/>
            <a:ext cx="9143999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118100" y="279400"/>
            <a:ext cx="3698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3600" dirty="0" err="1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IceCube</a:t>
            </a:r>
            <a:r>
              <a:rPr lang="en-US" sz="36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170922 </a:t>
            </a:r>
            <a:endParaRPr lang="en-US" sz="36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88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Shape 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5400"/>
            <a:ext cx="9143999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118100" y="279400"/>
            <a:ext cx="3698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3600" dirty="0" err="1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IceCube</a:t>
            </a:r>
            <a:r>
              <a:rPr lang="en-US" sz="36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170922 </a:t>
            </a:r>
            <a:endParaRPr lang="en-US" sz="36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6391" y="2966322"/>
            <a:ext cx="4598245" cy="3715679"/>
          </a:xfrm>
          <a:prstGeom prst="rect">
            <a:avLst/>
          </a:prstGeom>
          <a:effectLst>
            <a:softEdge rad="50800"/>
          </a:effectLst>
        </p:spPr>
      </p:pic>
      <p:sp>
        <p:nvSpPr>
          <p:cNvPr id="3" name="TextBox 2"/>
          <p:cNvSpPr txBox="1"/>
          <p:nvPr/>
        </p:nvSpPr>
        <p:spPr>
          <a:xfrm>
            <a:off x="5130285" y="1293222"/>
            <a:ext cx="38430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Fermi</a:t>
            </a:r>
          </a:p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a flaring</a:t>
            </a:r>
          </a:p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blazar within 0.1</a:t>
            </a:r>
            <a:r>
              <a:rPr lang="en-US" sz="3200" baseline="300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  <a:endParaRPr lang="en-US" sz="3200" baseline="300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2880" y="4065090"/>
            <a:ext cx="36920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MAGIC</a:t>
            </a:r>
          </a:p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detects emission of</a:t>
            </a:r>
          </a:p>
          <a:p>
            <a:pPr defTabSz="457200"/>
            <a:r>
              <a:rPr lang="en-US" sz="32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TeV gammas</a:t>
            </a:r>
            <a:endParaRPr lang="en-US" sz="32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880" y="177855"/>
            <a:ext cx="4607769" cy="358065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64489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8770" name="Object 2"/>
          <p:cNvGraphicFramePr>
            <a:graphicFrameLocks noChangeAspect="1"/>
          </p:cNvGraphicFramePr>
          <p:nvPr/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66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745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11266" y="0"/>
            <a:ext cx="7632700" cy="1085850"/>
          </a:xfrm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/>
          <a:p>
            <a:pPr marL="215900" indent="-215900" algn="l" defTabSz="719138" eaLnBrk="1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/>
            </a:pPr>
            <a:r>
              <a:rPr lang="en-GB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MAGIC</a:t>
            </a:r>
          </a:p>
        </p:txBody>
      </p:sp>
      <p:pic>
        <p:nvPicPr>
          <p:cNvPr id="147460" name="Picture 4" descr="img_5353"/>
          <p:cNvPicPr>
            <a:picLocks noGrp="1" noChangeAspect="1" noChangeArrowheads="1"/>
          </p:cNvPicPr>
          <p:nvPr>
            <p:ph idx="429496729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4913" y="1134054"/>
            <a:ext cx="7646879" cy="5409252"/>
          </a:xfrm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7294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Observations 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7" y="908720"/>
            <a:ext cx="8353425" cy="5010249"/>
          </a:xfrm>
        </p:spPr>
        <p:txBody>
          <a:bodyPr/>
          <a:lstStyle/>
          <a:p>
            <a:r>
              <a:rPr lang="en-US" dirty="0"/>
              <a:t>17/09/23 09:31:27 GMT (GCN </a:t>
            </a:r>
            <a:r>
              <a:rPr lang="en-US" dirty="0" smtClean="0"/>
              <a:t>21917), INTEGRAL, upper limit</a:t>
            </a:r>
            <a:endParaRPr lang="en-US" dirty="0"/>
          </a:p>
          <a:p>
            <a:r>
              <a:rPr lang="en-US" dirty="0" smtClean="0"/>
              <a:t>17</a:t>
            </a:r>
            <a:r>
              <a:rPr lang="en-US" dirty="0"/>
              <a:t>/09/24 19:34:55 </a:t>
            </a:r>
            <a:r>
              <a:rPr lang="en-US" dirty="0" smtClean="0"/>
              <a:t>GMT (GCN 21923), ANTARES, upper limit (+/-1h, +/-1d)</a:t>
            </a:r>
            <a:endParaRPr lang="en-US" dirty="0"/>
          </a:p>
          <a:p>
            <a:r>
              <a:rPr lang="en-US" dirty="0" smtClean="0"/>
              <a:t>17</a:t>
            </a:r>
            <a:r>
              <a:rPr lang="en-US" dirty="0"/>
              <a:t>/09/25 01:55:22 </a:t>
            </a:r>
            <a:r>
              <a:rPr lang="en-US" dirty="0" smtClean="0"/>
              <a:t>GMT (GCN 21924), HAWC, upper limit</a:t>
            </a:r>
          </a:p>
          <a:p>
            <a:r>
              <a:rPr lang="en-US" b="1" dirty="0"/>
              <a:t>17/09/26 14:34:30 </a:t>
            </a:r>
            <a:r>
              <a:rPr lang="en-US" b="1" dirty="0" smtClean="0"/>
              <a:t>GMT (GCN 21930), </a:t>
            </a:r>
            <a:r>
              <a:rPr lang="en-US" b="1" dirty="0"/>
              <a:t>Swift </a:t>
            </a:r>
            <a:r>
              <a:rPr lang="en-US" b="1" dirty="0" smtClean="0"/>
              <a:t>(3.25h after </a:t>
            </a:r>
            <a:r>
              <a:rPr lang="en-US" b="1" dirty="0"/>
              <a:t>the neutrino </a:t>
            </a:r>
            <a:r>
              <a:rPr lang="en-US" b="1" dirty="0" smtClean="0"/>
              <a:t>trigger, 800s per field, 19-point tiling), 9 sources identified</a:t>
            </a:r>
          </a:p>
          <a:p>
            <a:r>
              <a:rPr lang="en-US" dirty="0"/>
              <a:t>17/09/27 14:</a:t>
            </a:r>
            <a:r>
              <a:rPr lang="en-US" dirty="0" smtClean="0"/>
              <a:t>33 GMT (</a:t>
            </a:r>
            <a:r>
              <a:rPr lang="en-US" dirty="0" err="1" smtClean="0"/>
              <a:t>ATel</a:t>
            </a:r>
            <a:r>
              <a:rPr lang="en-US" dirty="0" smtClean="0"/>
              <a:t> </a:t>
            </a:r>
            <a:r>
              <a:rPr lang="en-US" dirty="0"/>
              <a:t>10787)</a:t>
            </a:r>
            <a:r>
              <a:rPr lang="en-US" dirty="0" smtClean="0"/>
              <a:t>, HESS, observation 4h after neutrino trigger (for ~1h) and consecutive night (1h), no detection</a:t>
            </a:r>
          </a:p>
          <a:p>
            <a:r>
              <a:rPr lang="en-US" b="1" dirty="0" smtClean="0"/>
              <a:t>17/09/28 10:10 GMT (</a:t>
            </a:r>
            <a:r>
              <a:rPr lang="en-US" b="1" dirty="0" err="1" smtClean="0"/>
              <a:t>ATel</a:t>
            </a:r>
            <a:r>
              <a:rPr lang="en-US" b="1" dirty="0" smtClean="0"/>
              <a:t> 10791)</a:t>
            </a:r>
            <a:r>
              <a:rPr lang="en-US" b="1" dirty="0"/>
              <a:t>, Fermi-LAT, </a:t>
            </a:r>
            <a:r>
              <a:rPr lang="en-US" b="1" dirty="0" smtClean="0"/>
              <a:t>known gamma-ray source TXS </a:t>
            </a:r>
            <a:r>
              <a:rPr lang="en-US" b="1" dirty="0"/>
              <a:t>0506+056 (3FGL J0509.4+</a:t>
            </a:r>
            <a:r>
              <a:rPr lang="en-US" b="1" dirty="0" smtClean="0"/>
              <a:t>0541) in error circle, in flaring state, redshift unknown</a:t>
            </a:r>
          </a:p>
          <a:p>
            <a:r>
              <a:rPr lang="en-US" dirty="0"/>
              <a:t>17/09/28 11:58:48 GMT (</a:t>
            </a:r>
            <a:r>
              <a:rPr lang="en-US" dirty="0" smtClean="0"/>
              <a:t>GCN 21941</a:t>
            </a:r>
            <a:r>
              <a:rPr lang="en-US" dirty="0"/>
              <a:t>), </a:t>
            </a:r>
            <a:r>
              <a:rPr lang="en-US" dirty="0" smtClean="0"/>
              <a:t>further Swift observations, additional 5ks of TXS position, possible spectral evolution</a:t>
            </a:r>
          </a:p>
          <a:p>
            <a:r>
              <a:rPr lang="en-US" dirty="0" smtClean="0"/>
              <a:t>17/09/28 18:00 GMT (</a:t>
            </a:r>
            <a:r>
              <a:rPr lang="en-US" dirty="0" err="1" smtClean="0"/>
              <a:t>ATel</a:t>
            </a:r>
            <a:r>
              <a:rPr lang="en-US" dirty="0" smtClean="0"/>
              <a:t> 10794): ASAS-SN finds enhanced optical flux of TXS 0506+056</a:t>
            </a:r>
          </a:p>
          <a:p>
            <a:r>
              <a:rPr lang="en-US" dirty="0" smtClean="0"/>
              <a:t>17/09/29 13:00 GMT (</a:t>
            </a:r>
            <a:r>
              <a:rPr lang="en-US" dirty="0" err="1" smtClean="0"/>
              <a:t>ATel</a:t>
            </a:r>
            <a:r>
              <a:rPr lang="en-US" dirty="0" smtClean="0"/>
              <a:t> 10799): Liverpool telescope takes optical spectrum, no redshift measurement possible</a:t>
            </a:r>
          </a:p>
          <a:p>
            <a:r>
              <a:rPr lang="en-US" dirty="0" smtClean="0"/>
              <a:t>17/09/29 15:41 GMT (</a:t>
            </a:r>
            <a:r>
              <a:rPr lang="en-US" dirty="0" err="1" smtClean="0"/>
              <a:t>ATel</a:t>
            </a:r>
            <a:r>
              <a:rPr lang="en-US" dirty="0" smtClean="0"/>
              <a:t> 10801): AGILE confirms gamma-ray flare</a:t>
            </a:r>
          </a:p>
          <a:p>
            <a:r>
              <a:rPr lang="en-US" dirty="0" smtClean="0"/>
              <a:t>17/09/30 02:10 GMT (</a:t>
            </a:r>
            <a:r>
              <a:rPr lang="en-US" dirty="0" err="1" smtClean="0"/>
              <a:t>ATel</a:t>
            </a:r>
            <a:r>
              <a:rPr lang="en-US" dirty="0" smtClean="0"/>
              <a:t> 10802): HAWC, no detection in 12day window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5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Observations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7" y="980728"/>
            <a:ext cx="8353425" cy="5010249"/>
          </a:xfrm>
        </p:spPr>
        <p:txBody>
          <a:bodyPr/>
          <a:lstStyle/>
          <a:p>
            <a:r>
              <a:rPr lang="en-US" b="1" dirty="0"/>
              <a:t>17</a:t>
            </a:r>
            <a:r>
              <a:rPr lang="en-US" b="1" dirty="0" smtClean="0"/>
              <a:t>/10/04 17:17 </a:t>
            </a:r>
            <a:r>
              <a:rPr lang="en-US" b="1" dirty="0"/>
              <a:t>GMT (</a:t>
            </a:r>
            <a:r>
              <a:rPr lang="en-US" b="1" dirty="0" err="1"/>
              <a:t>ATel</a:t>
            </a:r>
            <a:r>
              <a:rPr lang="en-US" b="1" dirty="0"/>
              <a:t> </a:t>
            </a:r>
            <a:r>
              <a:rPr lang="en-US" b="1" dirty="0" smtClean="0"/>
              <a:t>10817): MAGIC, VHE gamma-</a:t>
            </a:r>
            <a:r>
              <a:rPr lang="en-US" b="1" dirty="0"/>
              <a:t>ray detection, 5 sigma detection above 100 </a:t>
            </a:r>
            <a:r>
              <a:rPr lang="en-US" b="1" dirty="0" err="1"/>
              <a:t>GeV</a:t>
            </a:r>
            <a:r>
              <a:rPr lang="en-US" b="1" dirty="0"/>
              <a:t> was achieved after 12 h of observations from </a:t>
            </a:r>
            <a:r>
              <a:rPr lang="en-US" b="1" dirty="0" smtClean="0"/>
              <a:t>Sept. </a:t>
            </a:r>
            <a:r>
              <a:rPr lang="en-US" b="1" dirty="0"/>
              <a:t>28</a:t>
            </a:r>
            <a:r>
              <a:rPr lang="en-US" b="1" baseline="30000" dirty="0"/>
              <a:t>th</a:t>
            </a:r>
            <a:r>
              <a:rPr lang="en-US" b="1" dirty="0"/>
              <a:t> till </a:t>
            </a:r>
            <a:r>
              <a:rPr lang="en-US" b="1" dirty="0" smtClean="0"/>
              <a:t>Oct. 3</a:t>
            </a:r>
            <a:r>
              <a:rPr lang="en-US" b="1" baseline="30000" dirty="0" smtClean="0"/>
              <a:t>rd</a:t>
            </a:r>
          </a:p>
          <a:p>
            <a:r>
              <a:rPr lang="en-US" dirty="0" smtClean="0"/>
              <a:t>17/10/07 13:26 GMT (</a:t>
            </a:r>
            <a:r>
              <a:rPr lang="en-US" dirty="0" err="1" smtClean="0"/>
              <a:t>ATel</a:t>
            </a:r>
            <a:r>
              <a:rPr lang="en-US" dirty="0" smtClean="0"/>
              <a:t> 10830): SALT-HRS, optical spectrum, no redshift measurement possible</a:t>
            </a:r>
          </a:p>
          <a:p>
            <a:r>
              <a:rPr lang="en-US" dirty="0" smtClean="0"/>
              <a:t>17/10/07 18:58 GMT (</a:t>
            </a:r>
            <a:r>
              <a:rPr lang="en-US" dirty="0" err="1" smtClean="0"/>
              <a:t>ATel</a:t>
            </a:r>
            <a:r>
              <a:rPr lang="en-US" dirty="0" smtClean="0"/>
              <a:t> 10831): </a:t>
            </a:r>
            <a:r>
              <a:rPr lang="en-US" dirty="0" err="1" smtClean="0"/>
              <a:t>Kapteyn</a:t>
            </a:r>
            <a:r>
              <a:rPr lang="en-US" dirty="0" smtClean="0"/>
              <a:t> </a:t>
            </a:r>
            <a:r>
              <a:rPr lang="en-US" dirty="0"/>
              <a:t>optical telescope, </a:t>
            </a:r>
            <a:r>
              <a:rPr lang="en-US" dirty="0" smtClean="0"/>
              <a:t>decline </a:t>
            </a:r>
            <a:r>
              <a:rPr lang="en-US" dirty="0"/>
              <a:t>of the flare reported from ASAS-SN </a:t>
            </a:r>
            <a:r>
              <a:rPr lang="en-US" dirty="0" smtClean="0"/>
              <a:t>data continues</a:t>
            </a:r>
          </a:p>
          <a:p>
            <a:r>
              <a:rPr lang="en-US" dirty="0" smtClean="0"/>
              <a:t>17/10/09 22:32 GMT (</a:t>
            </a:r>
            <a:r>
              <a:rPr lang="en-US" dirty="0" err="1" smtClean="0"/>
              <a:t>ATel</a:t>
            </a:r>
            <a:r>
              <a:rPr lang="en-US" dirty="0" smtClean="0"/>
              <a:t> 10833): VERITAS, observations started 12.2h after neutrino trigger, total time of 5h, no detection</a:t>
            </a:r>
          </a:p>
          <a:p>
            <a:r>
              <a:rPr lang="en-US" dirty="0" smtClean="0"/>
              <a:t>17/09/11 02:36 GMT (</a:t>
            </a:r>
            <a:r>
              <a:rPr lang="en-US" dirty="0" err="1" smtClean="0"/>
              <a:t>ATel</a:t>
            </a:r>
            <a:r>
              <a:rPr lang="en-US" dirty="0" smtClean="0"/>
              <a:t> 10838): MAXI/GSC, no significant X-ray enhancement</a:t>
            </a:r>
          </a:p>
          <a:p>
            <a:r>
              <a:rPr lang="en-US" dirty="0" smtClean="0"/>
              <a:t>17/09/11 08:44 GMT (</a:t>
            </a:r>
            <a:r>
              <a:rPr lang="en-US" dirty="0" err="1" smtClean="0"/>
              <a:t>ATel</a:t>
            </a:r>
            <a:r>
              <a:rPr lang="en-US" dirty="0" smtClean="0"/>
              <a:t> 10840): VLT/X-Shooter spectrum, no lines, non-detection of Lyman alpha absorption </a:t>
            </a:r>
            <a:r>
              <a:rPr lang="en-US" dirty="0" smtClean="0">
                <a:sym typeface="Wingdings"/>
              </a:rPr>
              <a:t> z&lt;1.6</a:t>
            </a:r>
          </a:p>
          <a:p>
            <a:r>
              <a:rPr lang="en-US" dirty="0" smtClean="0">
                <a:sym typeface="Wingdings"/>
              </a:rPr>
              <a:t>17/09/12 15:50 GMT (</a:t>
            </a:r>
            <a:r>
              <a:rPr lang="en-US" dirty="0" err="1" smtClean="0">
                <a:sym typeface="Wingdings"/>
              </a:rPr>
              <a:t>ATel</a:t>
            </a:r>
            <a:r>
              <a:rPr lang="en-US" dirty="0" smtClean="0">
                <a:sym typeface="Wingdings"/>
              </a:rPr>
              <a:t> 10844): Kanata optical follow-up, intrinsic polarization</a:t>
            </a:r>
          </a:p>
          <a:p>
            <a:r>
              <a:rPr lang="en-US" dirty="0" smtClean="0"/>
              <a:t>17/09/12 16:54 GMT (</a:t>
            </a:r>
            <a:r>
              <a:rPr lang="en-US" dirty="0" err="1" smtClean="0"/>
              <a:t>ATel</a:t>
            </a:r>
            <a:r>
              <a:rPr lang="en-US" dirty="0" smtClean="0"/>
              <a:t> 10845): Joint Swift and </a:t>
            </a:r>
            <a:r>
              <a:rPr lang="en-US" dirty="0" err="1" smtClean="0"/>
              <a:t>NuSTAR</a:t>
            </a:r>
            <a:r>
              <a:rPr lang="en-US" dirty="0"/>
              <a:t> observations, Jointly analyzed, the spectra are not consistent with any single power-law fit </a:t>
            </a:r>
            <a:endParaRPr lang="en-US" dirty="0" smtClean="0"/>
          </a:p>
          <a:p>
            <a:r>
              <a:rPr lang="en-US" dirty="0" smtClean="0"/>
              <a:t>17/09/17 14:08 GMT (</a:t>
            </a:r>
            <a:r>
              <a:rPr lang="en-US" dirty="0" err="1" smtClean="0"/>
              <a:t>ATel</a:t>
            </a:r>
            <a:r>
              <a:rPr lang="en-US" dirty="0" smtClean="0"/>
              <a:t> 10861): VLA radio observations, </a:t>
            </a:r>
            <a:r>
              <a:rPr lang="en-US" dirty="0"/>
              <a:t>significant variability, radio spectrum is typical of emission from a compact </a:t>
            </a:r>
            <a:r>
              <a:rPr lang="en-US" dirty="0" smtClean="0"/>
              <a:t>jet</a:t>
            </a:r>
          </a:p>
          <a:p>
            <a:r>
              <a:rPr lang="en-US" dirty="0" smtClean="0"/>
              <a:t>17/09/25 04:36 GMT (</a:t>
            </a:r>
            <a:r>
              <a:rPr lang="en-US" dirty="0" err="1" smtClean="0"/>
              <a:t>ATel</a:t>
            </a:r>
            <a:r>
              <a:rPr lang="en-US" dirty="0" smtClean="0"/>
              <a:t> 10890): Subaru/FOCAS, spectrum, no redshift measurement possible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9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/>
          <p:cNvGraphicFramePr>
            <a:graphicFrameLocks noChangeAspect="1"/>
          </p:cNvGraphicFramePr>
          <p:nvPr>
            <p:extLst/>
          </p:nvPr>
        </p:nvGraphicFramePr>
        <p:xfrm>
          <a:off x="-115092" y="0"/>
          <a:ext cx="9482152" cy="7116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96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15092" y="0"/>
                        <a:ext cx="9482152" cy="711683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490" y="-3"/>
            <a:ext cx="9662948" cy="19721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4096" y="2091478"/>
            <a:ext cx="8154092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neutrino: time 22.09.17, 20:54:31 UTC</a:t>
            </a:r>
          </a:p>
          <a:p>
            <a:r>
              <a:rPr lang="en-US" sz="2400" dirty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                energy 290 TeV</a:t>
            </a:r>
          </a:p>
          <a:p>
            <a:r>
              <a:rPr lang="en-US" sz="2400" dirty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                 direction RA 77.43</a:t>
            </a:r>
            <a:r>
              <a:rPr lang="en-US" sz="2400" baseline="300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Dec 5.72</a:t>
            </a:r>
            <a:r>
              <a:rPr lang="en-US" sz="2400" baseline="300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</a:p>
          <a:p>
            <a:endParaRPr lang="en-US" sz="2400" baseline="300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Fermi-LAT: flaring blazar within 0.1</a:t>
            </a:r>
            <a:r>
              <a:rPr lang="en-US" sz="2400" baseline="300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o</a:t>
            </a: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 smtClean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MAGIC: TeV source in follow-up observations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 smtClean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mr-IN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…</a:t>
            </a:r>
            <a:endParaRPr lang="en-US" sz="2400" dirty="0" smtClean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endParaRPr lang="en-US" sz="2400" dirty="0" smtClean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  <a:sym typeface="Wingdings"/>
              </a:rPr>
              <a:t> </a:t>
            </a: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</a:rPr>
              <a:t>IceCube archival data (without look-elsewhere effect)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 smtClean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>
                <a:solidFill>
                  <a:srgbClr val="FFFFFF"/>
                </a:solidFill>
                <a:latin typeface="Arial" charset="0"/>
                <a:ea typeface="Arial" charset="0"/>
                <a:cs typeface="Arial" charset="0"/>
                <a:sym typeface="Wingdings"/>
              </a:rPr>
              <a:t> Fermi-LAT archival data</a:t>
            </a:r>
            <a:endParaRPr lang="en-US" sz="2400" dirty="0">
              <a:solidFill>
                <a:srgbClr val="FFFFFF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3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2"/>
          <p:cNvGraphicFramePr>
            <a:graphicFrameLocks noChangeAspect="1"/>
          </p:cNvGraphicFramePr>
          <p:nvPr>
            <p:extLst/>
          </p:nvPr>
        </p:nvGraphicFramePr>
        <p:xfrm>
          <a:off x="-112726" y="0"/>
          <a:ext cx="9482152" cy="7116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72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12726" y="0"/>
                        <a:ext cx="9482152" cy="711683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/>
          <p:nvPr/>
        </p:nvSpPr>
        <p:spPr>
          <a:xfrm>
            <a:off x="457201" y="1881047"/>
            <a:ext cx="8268787" cy="3108543"/>
          </a:xfrm>
          <a:prstGeom prst="rect">
            <a:avLst/>
          </a:prstGeom>
          <a:solidFill>
            <a:schemeClr val="bg1">
              <a:lumMod val="65000"/>
              <a:alpha val="24000"/>
            </a:schemeClr>
          </a:solidFill>
        </p:spPr>
        <p:txBody>
          <a:bodyPr wrap="square">
            <a:spAutoFit/>
          </a:bodyPr>
          <a:lstStyle/>
          <a:p>
            <a:pPr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we identified a source of high energy cosmic rays:</a:t>
            </a:r>
          </a:p>
          <a:p>
            <a:pPr defTabSz="457200"/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the active galaxy (blazar) TXS 0506+056 at a distance of 3.6 </a:t>
            </a:r>
            <a:r>
              <a:rPr lang="en-US" sz="2800" dirty="0" err="1" smtClean="0">
                <a:solidFill>
                  <a:srgbClr val="FFFFFF"/>
                </a:solidFill>
                <a:latin typeface="Arial"/>
                <a:cs typeface="Arial"/>
              </a:rPr>
              <a:t>Gpc</a:t>
            </a:r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 (redshift of 0.34)</a:t>
            </a:r>
          </a:p>
          <a:p>
            <a:pPr algn="ctr" defTabSz="457200"/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extensive </a:t>
            </a:r>
            <a:r>
              <a:rPr lang="en-US" sz="2800" dirty="0" err="1" smtClean="0">
                <a:solidFill>
                  <a:srgbClr val="FFFFFF"/>
                </a:solidFill>
                <a:latin typeface="Arial"/>
                <a:cs typeface="Arial"/>
              </a:rPr>
              <a:t>multiwavelength</a:t>
            </a:r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 campaign will allow us</a:t>
            </a:r>
          </a:p>
          <a:p>
            <a:pPr algn="ctr" defTabSz="457200"/>
            <a:r>
              <a:rPr lang="en-US" sz="2800" dirty="0" smtClean="0">
                <a:solidFill>
                  <a:srgbClr val="FFFFFF"/>
                </a:solidFill>
                <a:latin typeface="Arial"/>
                <a:cs typeface="Arial"/>
              </a:rPr>
              <a:t>to study the first high energy cosmic accelerator</a:t>
            </a:r>
            <a:endParaRPr lang="en-US" sz="2800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4702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800" y="76200"/>
            <a:ext cx="6756400" cy="6692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39432" y="5854534"/>
            <a:ext cx="7395615" cy="6463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  <a:sym typeface="Wingdings"/>
              </a:rPr>
              <a:t> </a:t>
            </a:r>
            <a:r>
              <a:rPr lang="en-US" dirty="0" smtClean="0">
                <a:solidFill>
                  <a:schemeClr val="bg1"/>
                </a:solidFill>
              </a:rPr>
              <a:t>although at 10 times larger redshift than nearby blazars (like the </a:t>
            </a:r>
            <a:r>
              <a:rPr lang="en-US" dirty="0" err="1" smtClean="0">
                <a:solidFill>
                  <a:schemeClr val="bg1"/>
                </a:solidFill>
              </a:rPr>
              <a:t>Markarian</a:t>
            </a:r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sources), TXS 0506+056 has the same flux </a:t>
            </a:r>
            <a:r>
              <a:rPr lang="en-US" dirty="0" smtClean="0">
                <a:solidFill>
                  <a:schemeClr val="bg1"/>
                </a:solidFill>
                <a:sym typeface="Wingdings"/>
              </a:rPr>
              <a:t> probably special subclass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836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102" y="0"/>
            <a:ext cx="6420507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156" y="1261946"/>
            <a:ext cx="7429500" cy="5181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19606"/>
            <a:ext cx="9144000" cy="830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8751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27100"/>
            <a:ext cx="9144000" cy="4993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4720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1703628"/>
              </p:ext>
            </p:extLst>
          </p:nvPr>
        </p:nvGraphicFramePr>
        <p:xfrm>
          <a:off x="-222817" y="0"/>
          <a:ext cx="9366817" cy="7030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43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22817" y="0"/>
                        <a:ext cx="9366817" cy="7030272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1254" y="320640"/>
            <a:ext cx="87521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n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eutrino </a:t>
            </a:r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astronomy was born with a supernova in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1987. After </a:t>
            </a:r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more than 30 years,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the 172209 </a:t>
            </a:r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event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unexpectedly involved </a:t>
            </a:r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neutrinos that are tens of million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times more </a:t>
            </a:r>
            <a:r>
              <a:rPr lang="en-US" sz="28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energetic from a source a million times more </a:t>
            </a:r>
            <a:r>
              <a:rPr lang="en-US" sz="28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distant</a:t>
            </a:r>
          </a:p>
        </p:txBody>
      </p:sp>
    </p:spTree>
    <p:extLst>
      <p:ext uri="{BB962C8B-B14F-4D97-AF65-F5344CB8AC3E}">
        <p14:creationId xmlns:p14="http://schemas.microsoft.com/office/powerpoint/2010/main" val="20106313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0" y="0"/>
          <a:ext cx="9144000" cy="686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1" r:id="rId4" imgW="12215873" imgH="9168254" progId="">
                  <p:embed/>
                </p:oleObj>
              </mc:Choice>
              <mc:Fallback>
                <p:oleObj r:id="rId4" imgW="12215873" imgH="916825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62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3986" name="Picture 4" descr="lighted dom string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3" r="36513"/>
          <a:stretch>
            <a:fillRect/>
          </a:stretch>
        </p:blipFill>
        <p:spPr bwMode="auto">
          <a:xfrm>
            <a:off x="0" y="0"/>
            <a:ext cx="1863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43" name="Text Box 3"/>
          <p:cNvSpPr txBox="1">
            <a:spLocks noChangeArrowheads="1"/>
          </p:cNvSpPr>
          <p:nvPr/>
        </p:nvSpPr>
        <p:spPr bwMode="auto">
          <a:xfrm>
            <a:off x="2368602" y="710809"/>
            <a:ext cx="6537602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Multimessenger Astronomy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 err="1">
                <a:solidFill>
                  <a:srgbClr val="FFFFFF"/>
                </a:solidFill>
                <a:cs typeface="ＭＳ Ｐゴシック" charset="0"/>
              </a:rPr>
              <a:t>francis</a:t>
            </a:r>
            <a:r>
              <a:rPr lang="en-US" sz="2400" dirty="0">
                <a:solidFill>
                  <a:srgbClr val="FFFFFF"/>
                </a:solidFill>
                <a:cs typeface="ＭＳ Ｐゴシック" charset="0"/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  <a:cs typeface="ＭＳ Ｐゴシック" charset="0"/>
              </a:rPr>
              <a:t>halzen</a:t>
            </a: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 smtClean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February 23, 1987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August 17, 2017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September 22. 2017 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mr-IN" sz="2400" dirty="0" smtClean="0">
                <a:solidFill>
                  <a:srgbClr val="FFFFFF"/>
                </a:solidFill>
                <a:cs typeface="ＭＳ Ｐゴシック" charset="0"/>
              </a:rPr>
              <a:t>…</a:t>
            </a:r>
            <a:r>
              <a:rPr lang="en-US" sz="2400" dirty="0" smtClean="0">
                <a:solidFill>
                  <a:srgbClr val="FFFFFF"/>
                </a:solidFill>
                <a:cs typeface="ＭＳ Ｐゴシック" charset="0"/>
              </a:rPr>
              <a:t>.</a:t>
            </a: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US" sz="2400" dirty="0">
              <a:solidFill>
                <a:srgbClr val="FFFFFF"/>
              </a:solidFill>
              <a:cs typeface="ＭＳ Ｐゴシック" charset="0"/>
            </a:endParaRPr>
          </a:p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US" sz="2400" i="1" dirty="0" smtClean="0">
                <a:solidFill>
                  <a:srgbClr val="FFFFFF"/>
                </a:solidFill>
                <a:cs typeface="ＭＳ Ｐゴシック" charset="0"/>
              </a:rPr>
              <a:t>the </a:t>
            </a:r>
            <a:r>
              <a:rPr lang="en-US" sz="2400" i="1" smtClean="0">
                <a:solidFill>
                  <a:srgbClr val="FFFFFF"/>
                </a:solidFill>
                <a:cs typeface="ＭＳ Ｐゴシック" charset="0"/>
              </a:rPr>
              <a:t>future is now</a:t>
            </a:r>
            <a:endParaRPr lang="en-US" sz="2400" i="1" dirty="0">
              <a:solidFill>
                <a:srgbClr val="FFFFFF"/>
              </a:solidFill>
              <a:cs typeface="ＭＳ Ｐゴシック" charset="0"/>
            </a:endParaRPr>
          </a:p>
        </p:txBody>
      </p:sp>
      <p:sp>
        <p:nvSpPr>
          <p:cNvPr id="522244" name="Text Box 4"/>
          <p:cNvSpPr txBox="1">
            <a:spLocks noChangeArrowheads="1"/>
          </p:cNvSpPr>
          <p:nvPr/>
        </p:nvSpPr>
        <p:spPr bwMode="auto">
          <a:xfrm>
            <a:off x="6677296" y="6261100"/>
            <a:ext cx="21387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dirty="0" err="1" smtClean="0">
                <a:solidFill>
                  <a:srgbClr val="FFFFFF"/>
                </a:solidFill>
                <a:cs typeface="ＭＳ Ｐゴシック" charset="0"/>
              </a:rPr>
              <a:t>icecube.wisc.edu</a:t>
            </a:r>
            <a:endParaRPr lang="en-US" sz="2000" dirty="0" smtClean="0">
              <a:solidFill>
                <a:srgbClr val="FFFFFF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1956" y="877985"/>
            <a:ext cx="2197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79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" name="Picture 1" descr="CollaborationMap_March_2017_RG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715" y="368775"/>
            <a:ext cx="9278485" cy="61832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50669" y="1282535"/>
            <a:ext cx="5375189" cy="707886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h</a:t>
            </a:r>
            <a:r>
              <a:rPr lang="en-US" sz="4000" dirty="0" smtClean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appy birthday MAGIC</a:t>
            </a:r>
            <a:endParaRPr lang="en-US" sz="4000" dirty="0">
              <a:solidFill>
                <a:schemeClr val="bg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34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halzen template" id="{FA92FA1F-9DDB-214A-8AAE-4471E13901CD}" vid="{582E2D53-05C4-424E-A670-CA58A29B87F3}"/>
    </a:ext>
  </a:extLst>
</a:theme>
</file>

<file path=ppt/theme/theme2.xml><?xml version="1.0" encoding="utf-8"?>
<a:theme xmlns:a="http://schemas.openxmlformats.org/drawingml/2006/main" name="5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0_Default Design">
  <a:themeElements>
    <a:clrScheme name="7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7_Default Design">
      <a:majorFont>
        <a:latin typeface="Times New Roman"/>
        <a:ea typeface="ＭＳ Ｐゴシック"/>
        <a:cs typeface="ＭＳ Ｐゴシック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7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8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3_Title - Top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333399"/>
      </a:accent2>
      <a:accent3>
        <a:srgbClr val="AAAAAA"/>
      </a:accent3>
      <a:accent4>
        <a:srgbClr val="DADADA"/>
      </a:accent4>
      <a:accent5>
        <a:srgbClr val="FFFFF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itle - Top">
      <a:majorFont>
        <a:latin typeface="Gill Sans"/>
        <a:ea typeface="ヒラギノ角ゴ ProN W3"/>
        <a:cs typeface=""/>
      </a:majorFont>
      <a:minorFont>
        <a:latin typeface="Gill Sans"/>
        <a:ea typeface="ヒラギノ角ゴ ProN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4_Default Design">
  <a:themeElements>
    <a:clrScheme name="3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3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3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22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4_DESY_template">
  <a:themeElements>
    <a:clrScheme name="2_DESY_Vortrag_3-1 14">
      <a:dk1>
        <a:srgbClr val="000000"/>
      </a:dk1>
      <a:lt1>
        <a:srgbClr val="FFFFFF"/>
      </a:lt1>
      <a:dk2>
        <a:srgbClr val="FFFFFF"/>
      </a:dk2>
      <a:lt2>
        <a:srgbClr val="808080"/>
      </a:lt2>
      <a:accent1>
        <a:srgbClr val="00A5EB"/>
      </a:accent1>
      <a:accent2>
        <a:srgbClr val="F28E00"/>
      </a:accent2>
      <a:accent3>
        <a:srgbClr val="FFFFFF"/>
      </a:accent3>
      <a:accent4>
        <a:srgbClr val="000000"/>
      </a:accent4>
      <a:accent5>
        <a:srgbClr val="AACFF3"/>
      </a:accent5>
      <a:accent6>
        <a:srgbClr val="DB8000"/>
      </a:accent6>
      <a:hlink>
        <a:srgbClr val="00A5EB"/>
      </a:hlink>
      <a:folHlink>
        <a:srgbClr val="808080"/>
      </a:folHlink>
    </a:clrScheme>
    <a:fontScheme name="2_DESY_Vortrag_3-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_DESY_Vortrag_3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SY_Vortrag_3-1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SY_Vortrag_3-1 14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00A5EB"/>
        </a:accent1>
        <a:accent2>
          <a:srgbClr val="F28E00"/>
        </a:accent2>
        <a:accent3>
          <a:srgbClr val="FFFFFF"/>
        </a:accent3>
        <a:accent4>
          <a:srgbClr val="000000"/>
        </a:accent4>
        <a:accent5>
          <a:srgbClr val="AACFF3"/>
        </a:accent5>
        <a:accent6>
          <a:srgbClr val="DB8000"/>
        </a:accent6>
        <a:hlink>
          <a:srgbClr val="00A5EB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6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8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6_Office Theme">
  <a:themeElements>
    <a:clrScheme name="1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32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37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DESY_PowerPoint_4x3_en">
  <a:themeElements>
    <a:clrScheme name="Benutzerdefiniert 63">
      <a:dk1>
        <a:sysClr val="windowText" lastClr="000000"/>
      </a:dk1>
      <a:lt1>
        <a:sysClr val="window" lastClr="FFFFFF"/>
      </a:lt1>
      <a:dk2>
        <a:srgbClr val="898D8D"/>
      </a:dk2>
      <a:lt2>
        <a:srgbClr val="B2B4B2"/>
      </a:lt2>
      <a:accent1>
        <a:srgbClr val="009FDF"/>
      </a:accent1>
      <a:accent2>
        <a:srgbClr val="FF9E1B"/>
      </a:accent2>
      <a:accent3>
        <a:srgbClr val="004B7D"/>
      </a:accent3>
      <a:accent4>
        <a:srgbClr val="898D8D"/>
      </a:accent4>
      <a:accent5>
        <a:srgbClr val="B2B4B2"/>
      </a:accent5>
      <a:accent6>
        <a:srgbClr val="375E77"/>
      </a:accent6>
      <a:hlink>
        <a:srgbClr val="000000"/>
      </a:hlink>
      <a:folHlink>
        <a:srgbClr val="000000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9525">
          <a:solidFill>
            <a:schemeClr val="tx1"/>
          </a:solidFill>
        </a:ln>
      </a:spPr>
      <a:bodyPr rtlCol="0" anchor="ctr"/>
      <a:lstStyle>
        <a:defPPr algn="ctr">
          <a:defRPr sz="16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600" dirty="0" err="1" smtClean="0"/>
        </a:defPPr>
      </a:lstStyle>
    </a:txDef>
  </a:objectDefaults>
  <a:extraClrSchemeLst/>
  <a:custClrLst>
    <a:custClr>
      <a:srgbClr val="8B6EC9"/>
    </a:custClr>
    <a:custClr>
      <a:srgbClr val="E35D50"/>
    </a:custClr>
    <a:custClr>
      <a:srgbClr val="5BC5F1"/>
    </a:custClr>
    <a:custClr>
      <a:srgbClr val="00AA92"/>
    </a:custClr>
  </a:custClrLst>
  <a:extLst>
    <a:ext uri="{05A4C25C-085E-4340-85A3-A5531E510DB2}">
      <thm15:themeFamily xmlns:thm15="http://schemas.microsoft.com/office/thememl/2012/main" name="DESY_PowerPoint_4x3_en.potx" id="{51754F12-845D-420B-AB53-6ECE258B1142}" vid="{4CCF466B-B80F-4A2E-A28E-BB841104F7FB}"/>
    </a:ext>
  </a:extLst>
</a:theme>
</file>

<file path=ppt/theme/theme18.xml><?xml version="1.0" encoding="utf-8"?>
<a:theme xmlns:a="http://schemas.openxmlformats.org/drawingml/2006/main" name="36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26_Default Design">
  <a:themeElements>
    <a:clrScheme name="9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9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9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21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9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1_Default Design">
  <a:themeElements>
    <a:clrScheme name="1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27_Default Design">
  <a:themeElements>
    <a:clrScheme name="4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4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1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4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5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6.xml><?xml version="1.0" encoding="utf-8"?>
<a:theme xmlns:a="http://schemas.openxmlformats.org/drawingml/2006/main" name="2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7_Default Design">
  <a:themeElements>
    <a:clrScheme name="3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3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3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5_Default Design">
  <a:themeElements>
    <a:clrScheme name="5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5_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5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10_Office Theme">
  <a:themeElements>
    <a:clrScheme name="3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3_Office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3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13_Office Theme">
  <a:themeElements>
    <a:clrScheme name="1_Office Them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Office Them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1.xml><?xml version="1.0" encoding="utf-8"?>
<a:theme xmlns:a="http://schemas.openxmlformats.org/drawingml/2006/main" name="5_Title - Top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333399"/>
      </a:accent2>
      <a:accent3>
        <a:srgbClr val="AAAAAA"/>
      </a:accent3>
      <a:accent4>
        <a:srgbClr val="DADADA"/>
      </a:accent4>
      <a:accent5>
        <a:srgbClr val="FFFFF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itle - Top">
      <a:majorFont>
        <a:latin typeface="Gill Sans"/>
        <a:ea typeface="ヒラギノ角ゴ ProN W3"/>
        <a:cs typeface=""/>
      </a:majorFont>
      <a:minorFont>
        <a:latin typeface="Gill Sans"/>
        <a:ea typeface="ヒラギノ角ゴ ProN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Slides5x4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flhalzen template</Template>
  <TotalTime>311</TotalTime>
  <Words>1205</Words>
  <Application>Microsoft Macintosh PowerPoint</Application>
  <PresentationFormat>On-screen Show (4:3)</PresentationFormat>
  <Paragraphs>286</Paragraphs>
  <Slides>53</Slides>
  <Notes>18</Notes>
  <HiddenSlides>0</HiddenSlides>
  <MMClips>2</MMClips>
  <ScaleCrop>false</ScaleCrop>
  <HeadingPairs>
    <vt:vector size="10" baseType="variant">
      <vt:variant>
        <vt:lpstr>Fonts Used</vt:lpstr>
      </vt:variant>
      <vt:variant>
        <vt:i4>15</vt:i4>
      </vt:variant>
      <vt:variant>
        <vt:lpstr>Theme</vt:lpstr>
      </vt:variant>
      <vt:variant>
        <vt:i4>32</vt:i4>
      </vt:variant>
      <vt:variant>
        <vt:lpstr>Links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103" baseType="lpstr">
      <vt:lpstr>Areal</vt:lpstr>
      <vt:lpstr>Arial Black</vt:lpstr>
      <vt:lpstr>Calibri</vt:lpstr>
      <vt:lpstr>Century Gothic</vt:lpstr>
      <vt:lpstr>Gill Sans</vt:lpstr>
      <vt:lpstr>Helvetica Neue Bold Condensed</vt:lpstr>
      <vt:lpstr>Impact</vt:lpstr>
      <vt:lpstr>Lucida Grande</vt:lpstr>
      <vt:lpstr>ＭＳ Ｐゴシック</vt:lpstr>
      <vt:lpstr>Symbol</vt:lpstr>
      <vt:lpstr>Times</vt:lpstr>
      <vt:lpstr>Times New Roman</vt:lpstr>
      <vt:lpstr>Wingdings</vt:lpstr>
      <vt:lpstr>ヒラギノ角ゴ ProN W3</vt:lpstr>
      <vt:lpstr>Arial</vt:lpstr>
      <vt:lpstr>Office Theme</vt:lpstr>
      <vt:lpstr>5_Office Theme</vt:lpstr>
      <vt:lpstr>10_Default Design</vt:lpstr>
      <vt:lpstr>2_DESY_template</vt:lpstr>
      <vt:lpstr>8_Office Theme</vt:lpstr>
      <vt:lpstr>18_Default Design</vt:lpstr>
      <vt:lpstr>3_Title - Top</vt:lpstr>
      <vt:lpstr>24_Default Design</vt:lpstr>
      <vt:lpstr>22_Office Theme</vt:lpstr>
      <vt:lpstr>1_DESY_template</vt:lpstr>
      <vt:lpstr>4_DESY_template</vt:lpstr>
      <vt:lpstr>16_Default Design</vt:lpstr>
      <vt:lpstr>8_Default Design</vt:lpstr>
      <vt:lpstr>16_Office Theme</vt:lpstr>
      <vt:lpstr>32_Default Design</vt:lpstr>
      <vt:lpstr>37_Default Design</vt:lpstr>
      <vt:lpstr>DESY_PowerPoint_4x3_en</vt:lpstr>
      <vt:lpstr>36_Default Design</vt:lpstr>
      <vt:lpstr>26_Default Design</vt:lpstr>
      <vt:lpstr>21_Default Design</vt:lpstr>
      <vt:lpstr>9_Office Theme</vt:lpstr>
      <vt:lpstr>1_Default Design</vt:lpstr>
      <vt:lpstr>27_Default Design</vt:lpstr>
      <vt:lpstr>2_Office Theme</vt:lpstr>
      <vt:lpstr>7_Office Theme</vt:lpstr>
      <vt:lpstr>2_Default Design</vt:lpstr>
      <vt:lpstr>7_Default Design</vt:lpstr>
      <vt:lpstr>5_Default Design</vt:lpstr>
      <vt:lpstr>10_Office Theme</vt:lpstr>
      <vt:lpstr>13_Office Theme</vt:lpstr>
      <vt:lpstr>5_Title - Top</vt:lpstr>
      <vt:lpstr>Slides5x4</vt:lpstr>
      <vt:lpstr>???</vt:lpstr>
      <vt:lpstr>???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active galaxy  particle flows near supermassive black hole</vt:lpstr>
      <vt:lpstr>PowerPoint Presentation</vt:lpstr>
      <vt:lpstr>PowerPoint Presentation</vt:lpstr>
      <vt:lpstr>IceCube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high-energy starting events – 7.5 yr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IceCube Trigger</vt:lpstr>
      <vt:lpstr>PowerPoint Presentation</vt:lpstr>
      <vt:lpstr>PowerPoint Presentation</vt:lpstr>
      <vt:lpstr>MAGIC</vt:lpstr>
      <vt:lpstr>Further Observations I</vt:lpstr>
      <vt:lpstr>Further Observations II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FRANCIS L HALZEN</dc:creator>
  <cp:lastModifiedBy>FRANCIS L HALZEN</cp:lastModifiedBy>
  <cp:revision>68</cp:revision>
  <cp:lastPrinted>2018-05-06T20:51:06Z</cp:lastPrinted>
  <dcterms:created xsi:type="dcterms:W3CDTF">2018-04-30T08:53:00Z</dcterms:created>
  <dcterms:modified xsi:type="dcterms:W3CDTF">2018-07-05T14:30:07Z</dcterms:modified>
</cp:coreProperties>
</file>