
<file path=[Content_Types].xml><?xml version="1.0" encoding="utf-8"?>
<Types xmlns="http://schemas.openxmlformats.org/package/2006/content-types">
  <Override PartName="/ppt/slides/slide94.xml" ContentType="application/vnd.openxmlformats-officedocument.presentationml.slide+xml"/>
  <Override PartName="/ppt/slideLayouts/slideLayout307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Masters/slideMaster55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408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47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Layouts/slideLayout10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Masters/slideMaster11.xml" ContentType="application/vnd.openxmlformats-officedocument.presentationml.slideMaster+xml"/>
  <Override PartName="/ppt/slideLayouts/slideLayout272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32.xml" ContentType="application/vnd.openxmlformats-officedocument.theme+xml"/>
  <Override PartName="/ppt/slideLayouts/slideLayout348.xml" ContentType="application/vnd.openxmlformats-officedocument.presentationml.slideLayout+xml"/>
  <Override PartName="/ppt/slideLayouts/slideLayout395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88.xml" ContentType="application/vnd.openxmlformats-officedocument.presentationml.slide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Layouts/slideLayout118.xml" ContentType="application/vnd.openxmlformats-officedocument.presentationml.slideLayout+xml"/>
  <Override PartName="/ppt/slideLayouts/slideLayout165.xml" ContentType="application/vnd.openxmlformats-officedocument.presentationml.slideLayout+xml"/>
  <Default Extension="png" ContentType="image/png"/>
  <Override PartName="/ppt/slideLayouts/slideLayout512.xml" ContentType="application/vnd.openxmlformats-officedocument.presentationml.slideLayout+xml"/>
  <Override PartName="/ppt/slideMasters/slideMaster49.xml" ContentType="application/vnd.openxmlformats-officedocument.presentationml.slideMaster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74.xml" ContentType="application/vnd.openxmlformats-officedocument.presentationml.slideLayout+xml"/>
  <Default Extension="emf" ContentType="image/x-emf"/>
  <Override PartName="/ppt/slides/slide22.xml" ContentType="application/vnd.openxmlformats-officedocument.presentationml.slide+xml"/>
  <Override PartName="/ppt/slideLayouts/slideLayout219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48.xml" ContentType="application/vnd.openxmlformats-officedocument.theme+xml"/>
  <Override PartName="/ppt/slideMasters/slideMaster52.xml" ContentType="application/vnd.openxmlformats-officedocument.presentationml.slideMaster+xml"/>
  <Override PartName="/ppt/slideLayouts/slideLayout21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2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5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30.xml" ContentType="application/vnd.openxmlformats-officedocument.presentationml.slideMaster+xml"/>
  <Override PartName="/ppt/slideLayouts/slideLayout244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s/slide108.xml" ContentType="application/vnd.openxmlformats-officedocument.presentationml.slide+xml"/>
  <Override PartName="/ppt/slideLayouts/slideLayout222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51.xml" ContentType="application/vnd.openxmlformats-officedocument.theme+xml"/>
  <Override PartName="/ppt/slideLayouts/slideLayout506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9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Layouts/slideLayout137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111.xml" ContentType="application/vnd.openxmlformats-officedocument.presentationml.slide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Masters/slideMaster46.xml" ContentType="application/vnd.openxmlformats-officedocument.presentationml.slideMaster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140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Layouts/slideLayout40.xml" ContentType="application/vnd.openxmlformats-officedocument.presentationml.slideLayout+xml"/>
  <Override PartName="/ppt/theme/theme45.xml" ContentType="application/vnd.openxmlformats-officedocument.theme+xml"/>
  <Override PartName="/ppt/slideLayouts/slideLayout424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Layouts/slideLayout241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86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50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30.xml" ContentType="application/vnd.openxmlformats-officedocument.presentationml.slide+xml"/>
  <Override PartName="/ppt/slideLayouts/slideLayout56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39.xml" ContentType="application/vnd.openxmlformats-officedocument.theme+xml"/>
  <Override PartName="/ppt/slideLayouts/slideLayout418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12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Masters/slideMaster43.xml" ContentType="application/vnd.openxmlformats-officedocument.presentationml.slideMaster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Masters/slideMaster21.xml" ContentType="application/vnd.openxmlformats-officedocument.presentationml.slideMaster+xml"/>
  <Override PartName="/ppt/slideLayouts/slideLayout282.xml" ContentType="application/vnd.openxmlformats-officedocument.presentationml.slideLayout+xml"/>
  <Override PartName="/ppt/theme/theme42.xml" ContentType="application/vnd.openxmlformats-officedocument.theme+xml"/>
  <Override PartName="/ppt/slideLayouts/slideLayout421.xml" ContentType="application/vnd.openxmlformats-officedocument.presentationml.slideLayout+xml"/>
  <Override PartName="/ppt/slides/slide98.xml" ContentType="application/vnd.openxmlformats-officedocument.presentationml.slide+xml"/>
  <Override PartName="/ppt/theme/theme9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s/slide124.xml" ContentType="application/vnd.openxmlformats-officedocument.presentationml.slide+xml"/>
  <Override PartName="/ppt/slideLayouts/slideLayout97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20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s/slide4.xml" ContentType="application/vnd.openxmlformats-officedocument.presentationml.slide+xml"/>
  <Override PartName="/ppt/slides/slide54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Masters/slideMaster37.xml" ContentType="application/vnd.openxmlformats-officedocument.presentationml.slideMaster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58.xml" ContentType="application/vnd.openxmlformats-officedocument.theme+xml"/>
  <Override PartName="/ppt/slides/slide32.xml" ContentType="application/vnd.openxmlformats-officedocument.presentationml.slide+xml"/>
  <Override PartName="/ppt/slideLayouts/slideLayout131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31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36.xml" ContentType="application/vnd.openxmlformats-officedocument.theme+xml"/>
  <Override PartName="/ppt/slideLayouts/slideLayout399.xml" ContentType="application/vnd.openxmlformats-officedocument.presentationml.slideLayout+xml"/>
  <Override PartName="/ppt/slideMasters/slideMaster40.xml" ContentType="application/vnd.openxmlformats-officedocument.presentationml.slideMaster+xml"/>
  <Override PartName="/ppt/theme/theme14.xml" ContentType="application/vnd.openxmlformats-officedocument.theme+xml"/>
  <Override PartName="/ppt/slideLayouts/slideLayout440.xml" ContentType="application/vnd.openxmlformats-officedocument.presentationml.slideLayout+xml"/>
  <Override PartName="/ppt/slides/slide118.xml" ContentType="application/vnd.openxmlformats-officedocument.presentationml.slide+xml"/>
  <Override PartName="/ppt/slideLayouts/slideLayout232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478.xml" ContentType="application/vnd.openxmlformats-officedocument.presentationml.slideLayout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73.xml" ContentType="application/vnd.openxmlformats-officedocument.presentationml.slide+xml"/>
  <Override PartName="/ppt/slides/slide121.xml" ContentType="application/vnd.openxmlformats-officedocument.presentationml.slide+xml"/>
  <Override PartName="/ppt/slideLayouts/slideLayout47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Masters/slideMaster56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56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Masters/slideMaster34.xml" ContentType="application/vnd.openxmlformats-officedocument.presentationml.slideMaster+xml"/>
  <Override PartName="/ppt/slides/slide51.xml" ContentType="application/vnd.openxmlformats-officedocument.presentationml.slide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55.xml" ContentType="application/vnd.openxmlformats-officedocument.them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theme/theme33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412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slideLayouts/slideLayout188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s/slide115.xml" ContentType="application/vnd.openxmlformats-officedocument.presentationml.slid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s/slide67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428.xml" ContentType="application/vnd.openxmlformats-officedocument.presentationml.slideLayout+xml"/>
  <Override PartName="/ppt/theme/theme49.xml" ContentType="application/vnd.openxmlformats-officedocument.theme+xml"/>
  <Override PartName="/ppt/slideLayouts/slideLayout475.xml" ContentType="application/vnd.openxmlformats-officedocument.presentationml.slideLayout+xml"/>
  <Override PartName="/ppt/slideMasters/slideMaster53.xml" ContentType="application/vnd.openxmlformats-officedocument.presentationml.slideMaster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7.xml" ContentType="application/vnd.openxmlformats-officedocument.theme+xml"/>
  <Override PartName="/ppt/slideLayouts/slideLayout29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431.xml" ContentType="application/vnd.openxmlformats-officedocument.presentationml.slideLayout+xml"/>
  <Override PartName="/ppt/theme/theme52.xml" ContentType="application/vnd.openxmlformats-officedocument.theme+xml"/>
  <Override PartName="/ppt/slideMasters/slideMaster6.xml" ContentType="application/vnd.openxmlformats-officedocument.presentationml.slideMaster+xml"/>
  <Override PartName="/ppt/slides/slide109.xml" ContentType="application/vnd.openxmlformats-officedocument.presentationml.slide+xml"/>
  <Override PartName="/ppt/slideLayouts/slideLayout223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s/slide134.xml" ContentType="application/vnd.openxmlformats-officedocument.presentationml.slide+xml"/>
  <Override PartName="/ppt/slideLayouts/slideLayout201.xml" ContentType="application/vnd.openxmlformats-officedocument.presentationml.slideLayout+xml"/>
  <Override PartName="/ppt/theme/theme30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9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39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12.xml" ContentType="application/vnd.openxmlformats-officedocument.presentationml.slide+xml"/>
  <Override PartName="/ppt/slideLayouts/slideLayout116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Masters/slideMaster47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Masters/slideMaster25.xml" ContentType="application/vnd.openxmlformats-officedocument.presentationml.slideMaster+xml"/>
  <Override PartName="/ppt/slides/slide42.xml" ContentType="application/vnd.openxmlformats-officedocument.presentationml.slide+xml"/>
  <Override PartName="/ppt/slideLayouts/slideLayout41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46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217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Masters/slideMaster50.xml" ContentType="application/vnd.openxmlformats-officedocument.presentationml.slideMaster+xml"/>
  <Override PartName="/ppt/theme/theme24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5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28.xml" ContentType="application/vnd.openxmlformats-officedocument.presentationml.slide+xml"/>
  <Override PartName="/ppt/slideLayouts/slideLayout179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s/slide8.xml" ContentType="application/vnd.openxmlformats-officedocument.presentationml.slide+xml"/>
  <Override PartName="/ppt/slides/slide106.xml" ContentType="application/vnd.openxmlformats-officedocument.presentationml.slide+xml"/>
  <Override PartName="/ppt/slideLayouts/slideLayout7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48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Layouts/slideLayout135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Masters/slideMaster44.xml" ContentType="application/vnd.openxmlformats-officedocument.presentationml.slideMaster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91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Layouts/slideLayout236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Masters/slideMaster22.xml" ContentType="application/vnd.openxmlformats-officedocument.presentationml.slideMaster+xml"/>
  <Override PartName="/ppt/slideLayouts/slideLayout359.xml" ContentType="application/vnd.openxmlformats-officedocument.presentationml.slideLayout+xml"/>
  <Override PartName="/ppt/theme/theme43.xml" ContentType="application/vnd.openxmlformats-officedocument.theme+xml"/>
  <Override PartName="/ppt/slideLayouts/slideLayout422.xml" ContentType="application/vnd.openxmlformats-officedocument.presentationml.slideLayout+xml"/>
  <Override PartName="/ppt/slides/slide99.xml" ContentType="application/vnd.openxmlformats-officedocument.presentationml.slide+xml"/>
  <Override PartName="/ppt/slideLayouts/slideLayout198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21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Layouts/slideLayout98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s/slide55.xml" ContentType="application/vnd.openxmlformats-officedocument.presentationml.slide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Masters/slideMaster38.xml" ContentType="application/vnd.openxmlformats-officedocument.presentationml.slideMaster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Layouts/slideLayout54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340.xml" ContentType="application/vnd.openxmlformats-officedocument.presentationml.slideLayout+xml"/>
  <Override PartName="/ppt/theme/theme59.xml" ContentType="application/vnd.openxmlformats-officedocument.theme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37.xml" ContentType="application/vnd.openxmlformats-officedocument.theme+xml"/>
  <Override PartName="/ppt/slideLayouts/slideLayout416.xml" ContentType="application/vnd.openxmlformats-officedocument.presentationml.slideLayout+xml"/>
  <Override PartName="/ppt/slideLayouts/slideLayout46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Masters/slideMaster41.xml" ContentType="application/vnd.openxmlformats-officedocument.presentationml.slideMaster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40.xml" ContentType="application/vnd.openxmlformats-officedocument.them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theme/theme7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s/slide122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Masters/slideMaster57.xml" ContentType="application/vnd.openxmlformats-officedocument.presentationml.slideMaster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31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slideMasters/slideMaster35.xml" ContentType="application/vnd.openxmlformats-officedocument.presentationml.slideMaster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82.xml" ContentType="application/vnd.openxmlformats-officedocument.presentationml.slideLayout+xml"/>
  <Override PartName="/ppt/theme/theme56.xml" ContentType="application/vnd.openxmlformats-officedocument.theme+xml"/>
  <Override PartName="/ppt/slides/slide30.xml" ContentType="application/vnd.openxmlformats-officedocument.presentationml.slide+xml"/>
  <Override PartName="/ppt/slideLayouts/slideLayout227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205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34.xml" ContentType="application/vnd.openxmlformats-officedocument.theme+xml"/>
  <Override PartName="/ppt/slideLayouts/slideLayout397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230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Masters/slideMaster29.xml" ContentType="application/vnd.openxmlformats-officedocument.presentationml.slideMaster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Layouts/slideLayout92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Masters/slideMaster5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8.xml" ContentType="application/vnd.openxmlformats-officedocument.theme+xml"/>
  <Override PartName="/ppt/slideLayouts/slideLayout407.xml" ContentType="application/vnd.openxmlformats-officedocument.presentationml.slideLayout+xml"/>
  <Override PartName="/ppt/slideLayouts/slideLayout454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Masters/slideMaster32.xml" ContentType="application/vnd.openxmlformats-officedocument.presentationml.slideMaster+xml"/>
  <Override PartName="/ppt/slideLayouts/slideLayout101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369.xml" ContentType="application/vnd.openxmlformats-officedocument.presentationml.slideLayout+xml"/>
  <Override PartName="/ppt/theme/theme53.xml" ContentType="application/vnd.openxmlformats-officedocument.theme+xml"/>
  <Override PartName="/ppt/slideLayouts/slideLayout508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31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4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7.xml" ContentType="application/vnd.openxmlformats-officedocument.presentationml.slide+xml"/>
  <Override PartName="/ppt/slides/slide135.xml" ContentType="application/vnd.openxmlformats-officedocument.presentationml.slide+xml"/>
  <Override PartName="/ppt/slideLayouts/slideLayout139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s/slide113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Masters/slideMaster48.xml" ContentType="application/vnd.openxmlformats-officedocument.presentationml.slideMaster+xml"/>
  <Override PartName="/ppt/slides/slide18.xml" ContentType="application/vnd.openxmlformats-officedocument.presentationml.slide+xml"/>
  <Override PartName="/ppt/slides/slide6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Masters/slideMaster26.xml" ContentType="application/vnd.openxmlformats-officedocument.presentationml.slideMaster+xml"/>
  <Override PartName="/ppt/slideLayouts/slideLayout42.xml" ContentType="application/vnd.openxmlformats-officedocument.presentationml.slideLayout+xml"/>
  <Override PartName="/ppt/theme/theme47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Masters/slideMaster51.xml" ContentType="application/vnd.openxmlformats-officedocument.presentationml.slideMaster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s/slide129.xml" ContentType="application/vnd.openxmlformats-officedocument.presentationml.slide+xml"/>
  <Override PartName="/ppt/slideLayouts/slideLayout243.xml" ContentType="application/vnd.openxmlformats-officedocument.presentationml.slideLayout+xml"/>
  <Override PartName="/ppt/theme/theme25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388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319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50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158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48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7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114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Masters/slideMaster45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9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Override2.xml" ContentType="application/vnd.openxmlformats-officedocument.themeOverride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237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44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62.xml" ContentType="application/vnd.openxmlformats-officedocument.presentationml.slideLayout+xml"/>
  <Default Extension="vml" ContentType="application/vnd.openxmlformats-officedocument.vmlDrawing"/>
  <Override PartName="/ppt/slides/slide126.xml" ContentType="application/vnd.openxmlformats-officedocument.presentationml.slide+xml"/>
  <Override PartName="/ppt/slideLayouts/slideLayout99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2.xml" ContentType="application/vnd.openxmlformats-officedocument.theme+xml"/>
  <Override PartName="/ppt/slideLayouts/slideLayout338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s/slide78.xml" ContentType="application/vnd.openxmlformats-officedocument.presentationml.slide+xml"/>
  <Override PartName="/ppt/slideLayouts/slideLayout177.xml" ContentType="application/vnd.openxmlformats-officedocument.presentationml.slideLayout+xml"/>
  <Override PartName="/ppt/slideLayouts/slideLayout240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Layouts/slideLayout133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64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38.xml" ContentType="application/vnd.openxmlformats-officedocument.theme+xml"/>
  <Override PartName="/ppt/slideMasters/slideMaster42.xml" ContentType="application/vnd.openxmlformats-officedocument.presentationml.slideMaster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Layouts/slideLayout442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41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s/slide97.xml" ContentType="application/vnd.openxmlformats-officedocument.presentationml.slide+xml"/>
  <Override PartName="/ppt/slideLayouts/slideLayout149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s/slide28.xml" ContentType="application/vnd.openxmlformats-officedocument.presentationml.slide+xml"/>
  <Override PartName="/ppt/slides/slide75.xml" ContentType="application/vnd.openxmlformats-officedocument.presentationml.slide+xml"/>
  <Override PartName="/ppt/slides/slide123.xml" ContentType="application/vnd.openxmlformats-officedocument.presentationml.slide+xml"/>
  <Override PartName="/ppt/slideLayouts/slideLayout4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Masters/slideMaster58.xml" ContentType="application/vnd.openxmlformats-officedocument.presentationml.slideMaster+xml"/>
  <Override PartName="/ppt/slides/slide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458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slideLayouts/slideLayout105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Masters/slideMaster36.xml" ContentType="application/vnd.openxmlformats-officedocument.presentationml.slideMaster+xml"/>
  <Override PartName="/ppt/slides/slide31.xml" ContentType="application/vnd.openxmlformats-officedocument.presentationml.slide+xml"/>
  <Override PartName="/ppt/slideLayouts/slideLayout52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57.xml" ContentType="application/vnd.openxmlformats-officedocument.theme+xml"/>
  <Override PartName="/ppt/slideMasters/slideMaster14.xml" ContentType="application/vnd.openxmlformats-officedocument.presentationml.slideMaster+xml"/>
  <Override PartName="/ppt/slideLayouts/slideLayout30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35.xml" ContentType="application/vnd.openxmlformats-officedocument.theme+xml"/>
  <Override PartName="/ppt/slideLayouts/slideLayout414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s/slide117.xml" ContentType="application/vnd.openxmlformats-officedocument.presentationml.slide+xml"/>
  <Override PartName="/ppt/theme/theme13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354.xml" ContentType="application/vnd.openxmlformats-officedocument.presentationml.slideLayout+xml"/>
  <Override PartName="/ppt/slides/slide120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s/slide72.xml" ContentType="application/vnd.openxmlformats-officedocument.presentationml.slide+xml"/>
  <Override PartName="/ppt/slideLayouts/slideLayout124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9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Masters/slideMaster33.xml" ContentType="application/vnd.openxmlformats-officedocument.presentationml.slideMaster+xml"/>
  <Override PartName="/ppt/theme/theme54.xml" ContentType="application/vnd.openxmlformats-officedocument.theme+xml"/>
  <Override PartName="/ppt/slideLayouts/slideLayout48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225.xml" ContentType="application/vnd.openxmlformats-officedocument.presentationml.slideLayout+xml"/>
  <Override PartName="/ppt/slideLayouts/slideLayout4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54" r:id="rId5"/>
    <p:sldMasterId id="2147483655" r:id="rId6"/>
    <p:sldMasterId id="2147483656" r:id="rId7"/>
    <p:sldMasterId id="2147483657" r:id="rId8"/>
    <p:sldMasterId id="2147483660" r:id="rId9"/>
    <p:sldMasterId id="2147483666" r:id="rId10"/>
    <p:sldMasterId id="2147483667" r:id="rId11"/>
    <p:sldMasterId id="2147483668" r:id="rId12"/>
    <p:sldMasterId id="2147483669" r:id="rId13"/>
    <p:sldMasterId id="2147483674" r:id="rId14"/>
    <p:sldMasterId id="2147483675" r:id="rId15"/>
    <p:sldMasterId id="2147483676" r:id="rId16"/>
    <p:sldMasterId id="2147483678" r:id="rId17"/>
    <p:sldMasterId id="2147483679" r:id="rId18"/>
    <p:sldMasterId id="2147483985" r:id="rId19"/>
    <p:sldMasterId id="2147483998" r:id="rId20"/>
    <p:sldMasterId id="2147484011" r:id="rId21"/>
    <p:sldMasterId id="2147484769" r:id="rId22"/>
    <p:sldMasterId id="2147485176" r:id="rId23"/>
    <p:sldMasterId id="2147485178" r:id="rId24"/>
    <p:sldMasterId id="2147485184" r:id="rId25"/>
    <p:sldMasterId id="2147485186" r:id="rId26"/>
    <p:sldMasterId id="2147485188" r:id="rId27"/>
    <p:sldMasterId id="2147485193" r:id="rId28"/>
    <p:sldMasterId id="2147485196" r:id="rId29"/>
    <p:sldMasterId id="2147485205" r:id="rId30"/>
    <p:sldMasterId id="2147485608" r:id="rId31"/>
    <p:sldMasterId id="2147485632" r:id="rId32"/>
    <p:sldMasterId id="2147485656" r:id="rId33"/>
    <p:sldMasterId id="2147485668" r:id="rId34"/>
    <p:sldMasterId id="2147485705" r:id="rId35"/>
    <p:sldMasterId id="2147485717" r:id="rId36"/>
    <p:sldMasterId id="2147485741" r:id="rId37"/>
    <p:sldMasterId id="2147485753" r:id="rId38"/>
    <p:sldMasterId id="2147485755" r:id="rId39"/>
    <p:sldMasterId id="2147485767" r:id="rId40"/>
    <p:sldMasterId id="2147485769" r:id="rId41"/>
    <p:sldMasterId id="2147485771" r:id="rId42"/>
    <p:sldMasterId id="2147485795" r:id="rId43"/>
    <p:sldMasterId id="2147485808" r:id="rId44"/>
    <p:sldMasterId id="2147485820" r:id="rId45"/>
    <p:sldMasterId id="2147485823" r:id="rId46"/>
    <p:sldMasterId id="2147485836" r:id="rId47"/>
    <p:sldMasterId id="2147485862" r:id="rId48"/>
    <p:sldMasterId id="2147485874" r:id="rId49"/>
    <p:sldMasterId id="2147485886" r:id="rId50"/>
    <p:sldMasterId id="2147485888" r:id="rId51"/>
    <p:sldMasterId id="2147485900" r:id="rId52"/>
    <p:sldMasterId id="2147485925" r:id="rId53"/>
    <p:sldMasterId id="2147485937" r:id="rId54"/>
    <p:sldMasterId id="2147485949" r:id="rId55"/>
    <p:sldMasterId id="2147485981" r:id="rId56"/>
    <p:sldMasterId id="2147485993" r:id="rId57"/>
    <p:sldMasterId id="2147485995" r:id="rId58"/>
  </p:sldMasterIdLst>
  <p:notesMasterIdLst>
    <p:notesMasterId r:id="rId194"/>
  </p:notesMasterIdLst>
  <p:sldIdLst>
    <p:sldId id="257" r:id="rId59"/>
    <p:sldId id="258" r:id="rId60"/>
    <p:sldId id="414" r:id="rId61"/>
    <p:sldId id="415" r:id="rId62"/>
    <p:sldId id="417" r:id="rId63"/>
    <p:sldId id="262" r:id="rId64"/>
    <p:sldId id="264" r:id="rId65"/>
    <p:sldId id="263" r:id="rId66"/>
    <p:sldId id="498" r:id="rId67"/>
    <p:sldId id="267" r:id="rId68"/>
    <p:sldId id="268" r:id="rId69"/>
    <p:sldId id="269" r:id="rId70"/>
    <p:sldId id="418" r:id="rId71"/>
    <p:sldId id="273" r:id="rId72"/>
    <p:sldId id="574" r:id="rId73"/>
    <p:sldId id="421" r:id="rId74"/>
    <p:sldId id="275" r:id="rId75"/>
    <p:sldId id="484" r:id="rId76"/>
    <p:sldId id="428" r:id="rId77"/>
    <p:sldId id="472" r:id="rId78"/>
    <p:sldId id="416" r:id="rId79"/>
    <p:sldId id="298" r:id="rId80"/>
    <p:sldId id="300" r:id="rId81"/>
    <p:sldId id="302" r:id="rId82"/>
    <p:sldId id="303" r:id="rId83"/>
    <p:sldId id="501" r:id="rId84"/>
    <p:sldId id="500" r:id="rId85"/>
    <p:sldId id="440" r:id="rId86"/>
    <p:sldId id="577" r:id="rId87"/>
    <p:sldId id="319" r:id="rId88"/>
    <p:sldId id="320" r:id="rId89"/>
    <p:sldId id="551" r:id="rId90"/>
    <p:sldId id="442" r:id="rId91"/>
    <p:sldId id="571" r:id="rId92"/>
    <p:sldId id="560" r:id="rId93"/>
    <p:sldId id="562" r:id="rId94"/>
    <p:sldId id="521" r:id="rId95"/>
    <p:sldId id="579" r:id="rId96"/>
    <p:sldId id="572" r:id="rId97"/>
    <p:sldId id="477" r:id="rId98"/>
    <p:sldId id="479" r:id="rId99"/>
    <p:sldId id="364" r:id="rId100"/>
    <p:sldId id="481" r:id="rId101"/>
    <p:sldId id="346" r:id="rId102"/>
    <p:sldId id="518" r:id="rId103"/>
    <p:sldId id="557" r:id="rId104"/>
    <p:sldId id="558" r:id="rId105"/>
    <p:sldId id="559" r:id="rId106"/>
    <p:sldId id="561" r:id="rId107"/>
    <p:sldId id="519" r:id="rId108"/>
    <p:sldId id="581" r:id="rId109"/>
    <p:sldId id="355" r:id="rId110"/>
    <p:sldId id="356" r:id="rId111"/>
    <p:sldId id="463" r:id="rId112"/>
    <p:sldId id="357" r:id="rId113"/>
    <p:sldId id="358" r:id="rId114"/>
    <p:sldId id="359" r:id="rId115"/>
    <p:sldId id="407" r:id="rId116"/>
    <p:sldId id="444" r:id="rId117"/>
    <p:sldId id="489" r:id="rId118"/>
    <p:sldId id="583" r:id="rId119"/>
    <p:sldId id="513" r:id="rId120"/>
    <p:sldId id="491" r:id="rId121"/>
    <p:sldId id="493" r:id="rId122"/>
    <p:sldId id="495" r:id="rId123"/>
    <p:sldId id="443" r:id="rId124"/>
    <p:sldId id="580" r:id="rId125"/>
    <p:sldId id="487" r:id="rId126"/>
    <p:sldId id="496" r:id="rId127"/>
    <p:sldId id="542" r:id="rId128"/>
    <p:sldId id="575" r:id="rId129"/>
    <p:sldId id="515" r:id="rId130"/>
    <p:sldId id="366" r:id="rId131"/>
    <p:sldId id="516" r:id="rId132"/>
    <p:sldId id="514" r:id="rId133"/>
    <p:sldId id="564" r:id="rId134"/>
    <p:sldId id="553" r:id="rId135"/>
    <p:sldId id="556" r:id="rId136"/>
    <p:sldId id="552" r:id="rId137"/>
    <p:sldId id="554" r:id="rId138"/>
    <p:sldId id="555" r:id="rId139"/>
    <p:sldId id="566" r:id="rId140"/>
    <p:sldId id="585" r:id="rId141"/>
    <p:sldId id="452" r:id="rId142"/>
    <p:sldId id="550" r:id="rId143"/>
    <p:sldId id="584" r:id="rId144"/>
    <p:sldId id="475" r:id="rId145"/>
    <p:sldId id="454" r:id="rId146"/>
    <p:sldId id="456" r:id="rId147"/>
    <p:sldId id="455" r:id="rId148"/>
    <p:sldId id="467" r:id="rId149"/>
    <p:sldId id="570" r:id="rId150"/>
    <p:sldId id="468" r:id="rId151"/>
    <p:sldId id="292" r:id="rId152"/>
    <p:sldId id="470" r:id="rId153"/>
    <p:sldId id="461" r:id="rId154"/>
    <p:sldId id="433" r:id="rId155"/>
    <p:sldId id="435" r:id="rId156"/>
    <p:sldId id="569" r:id="rId157"/>
    <p:sldId id="322" r:id="rId158"/>
    <p:sldId id="517" r:id="rId159"/>
    <p:sldId id="494" r:id="rId160"/>
    <p:sldId id="567" r:id="rId161"/>
    <p:sldId id="462" r:id="rId162"/>
    <p:sldId id="548" r:id="rId163"/>
    <p:sldId id="446" r:id="rId164"/>
    <p:sldId id="447" r:id="rId165"/>
    <p:sldId id="448" r:id="rId166"/>
    <p:sldId id="449" r:id="rId167"/>
    <p:sldId id="504" r:id="rId168"/>
    <p:sldId id="524" r:id="rId169"/>
    <p:sldId id="505" r:id="rId170"/>
    <p:sldId id="525" r:id="rId171"/>
    <p:sldId id="506" r:id="rId172"/>
    <p:sldId id="526" r:id="rId173"/>
    <p:sldId id="507" r:id="rId174"/>
    <p:sldId id="527" r:id="rId175"/>
    <p:sldId id="508" r:id="rId176"/>
    <p:sldId id="523" r:id="rId177"/>
    <p:sldId id="509" r:id="rId178"/>
    <p:sldId id="528" r:id="rId179"/>
    <p:sldId id="510" r:id="rId180"/>
    <p:sldId id="529" r:id="rId181"/>
    <p:sldId id="511" r:id="rId182"/>
    <p:sldId id="530" r:id="rId183"/>
    <p:sldId id="512" r:id="rId184"/>
    <p:sldId id="531" r:id="rId185"/>
    <p:sldId id="532" r:id="rId186"/>
    <p:sldId id="370" r:id="rId187"/>
    <p:sldId id="371" r:id="rId188"/>
    <p:sldId id="565" r:id="rId189"/>
    <p:sldId id="497" r:id="rId190"/>
    <p:sldId id="576" r:id="rId191"/>
    <p:sldId id="480" r:id="rId192"/>
    <p:sldId id="586" r:id="rId19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5F5F5F"/>
    <a:srgbClr val="A50021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15" autoAdjust="0"/>
    <p:restoredTop sz="94729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81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9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5.xml"/><Relationship Id="rId68" Type="http://schemas.openxmlformats.org/officeDocument/2006/relationships/slide" Target="slides/slide10.xml"/><Relationship Id="rId84" Type="http://schemas.openxmlformats.org/officeDocument/2006/relationships/slide" Target="slides/slide26.xml"/><Relationship Id="rId89" Type="http://schemas.openxmlformats.org/officeDocument/2006/relationships/slide" Target="slides/slide31.xml"/><Relationship Id="rId112" Type="http://schemas.openxmlformats.org/officeDocument/2006/relationships/slide" Target="slides/slide54.xml"/><Relationship Id="rId133" Type="http://schemas.openxmlformats.org/officeDocument/2006/relationships/slide" Target="slides/slide75.xml"/><Relationship Id="rId138" Type="http://schemas.openxmlformats.org/officeDocument/2006/relationships/slide" Target="slides/slide80.xml"/><Relationship Id="rId154" Type="http://schemas.openxmlformats.org/officeDocument/2006/relationships/slide" Target="slides/slide96.xml"/><Relationship Id="rId159" Type="http://schemas.openxmlformats.org/officeDocument/2006/relationships/slide" Target="slides/slide101.xml"/><Relationship Id="rId175" Type="http://schemas.openxmlformats.org/officeDocument/2006/relationships/slide" Target="slides/slide117.xml"/><Relationship Id="rId170" Type="http://schemas.openxmlformats.org/officeDocument/2006/relationships/slide" Target="slides/slide112.xml"/><Relationship Id="rId191" Type="http://schemas.openxmlformats.org/officeDocument/2006/relationships/slide" Target="slides/slide133.xml"/><Relationship Id="rId196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49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16.xml"/><Relationship Id="rId79" Type="http://schemas.openxmlformats.org/officeDocument/2006/relationships/slide" Target="slides/slide21.xml"/><Relationship Id="rId102" Type="http://schemas.openxmlformats.org/officeDocument/2006/relationships/slide" Target="slides/slide44.xml"/><Relationship Id="rId123" Type="http://schemas.openxmlformats.org/officeDocument/2006/relationships/slide" Target="slides/slide65.xml"/><Relationship Id="rId128" Type="http://schemas.openxmlformats.org/officeDocument/2006/relationships/slide" Target="slides/slide70.xml"/><Relationship Id="rId144" Type="http://schemas.openxmlformats.org/officeDocument/2006/relationships/slide" Target="slides/slide86.xml"/><Relationship Id="rId149" Type="http://schemas.openxmlformats.org/officeDocument/2006/relationships/slide" Target="slides/slide9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2.xml"/><Relationship Id="rId95" Type="http://schemas.openxmlformats.org/officeDocument/2006/relationships/slide" Target="slides/slide37.xml"/><Relationship Id="rId160" Type="http://schemas.openxmlformats.org/officeDocument/2006/relationships/slide" Target="slides/slide102.xml"/><Relationship Id="rId165" Type="http://schemas.openxmlformats.org/officeDocument/2006/relationships/slide" Target="slides/slide107.xml"/><Relationship Id="rId181" Type="http://schemas.openxmlformats.org/officeDocument/2006/relationships/slide" Target="slides/slide123.xml"/><Relationship Id="rId186" Type="http://schemas.openxmlformats.org/officeDocument/2006/relationships/slide" Target="slides/slide128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6.xml"/><Relationship Id="rId69" Type="http://schemas.openxmlformats.org/officeDocument/2006/relationships/slide" Target="slides/slide11.xml"/><Relationship Id="rId113" Type="http://schemas.openxmlformats.org/officeDocument/2006/relationships/slide" Target="slides/slide55.xml"/><Relationship Id="rId118" Type="http://schemas.openxmlformats.org/officeDocument/2006/relationships/slide" Target="slides/slide60.xml"/><Relationship Id="rId134" Type="http://schemas.openxmlformats.org/officeDocument/2006/relationships/slide" Target="slides/slide76.xml"/><Relationship Id="rId139" Type="http://schemas.openxmlformats.org/officeDocument/2006/relationships/slide" Target="slides/slide81.xml"/><Relationship Id="rId80" Type="http://schemas.openxmlformats.org/officeDocument/2006/relationships/slide" Target="slides/slide22.xml"/><Relationship Id="rId85" Type="http://schemas.openxmlformats.org/officeDocument/2006/relationships/slide" Target="slides/slide27.xml"/><Relationship Id="rId150" Type="http://schemas.openxmlformats.org/officeDocument/2006/relationships/slide" Target="slides/slide92.xml"/><Relationship Id="rId155" Type="http://schemas.openxmlformats.org/officeDocument/2006/relationships/slide" Target="slides/slide97.xml"/><Relationship Id="rId171" Type="http://schemas.openxmlformats.org/officeDocument/2006/relationships/slide" Target="slides/slide113.xml"/><Relationship Id="rId176" Type="http://schemas.openxmlformats.org/officeDocument/2006/relationships/slide" Target="slides/slide118.xml"/><Relationship Id="rId192" Type="http://schemas.openxmlformats.org/officeDocument/2006/relationships/slide" Target="slides/slide134.xml"/><Relationship Id="rId197" Type="http://schemas.openxmlformats.org/officeDocument/2006/relationships/theme" Target="theme/theme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1.xml"/><Relationship Id="rId103" Type="http://schemas.openxmlformats.org/officeDocument/2006/relationships/slide" Target="slides/slide45.xml"/><Relationship Id="rId108" Type="http://schemas.openxmlformats.org/officeDocument/2006/relationships/slide" Target="slides/slide50.xml"/><Relationship Id="rId124" Type="http://schemas.openxmlformats.org/officeDocument/2006/relationships/slide" Target="slides/slide66.xml"/><Relationship Id="rId129" Type="http://schemas.openxmlformats.org/officeDocument/2006/relationships/slide" Target="slides/slide71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2.xml"/><Relationship Id="rId75" Type="http://schemas.openxmlformats.org/officeDocument/2006/relationships/slide" Target="slides/slide17.xml"/><Relationship Id="rId91" Type="http://schemas.openxmlformats.org/officeDocument/2006/relationships/slide" Target="slides/slide33.xml"/><Relationship Id="rId96" Type="http://schemas.openxmlformats.org/officeDocument/2006/relationships/slide" Target="slides/slide38.xml"/><Relationship Id="rId140" Type="http://schemas.openxmlformats.org/officeDocument/2006/relationships/slide" Target="slides/slide82.xml"/><Relationship Id="rId145" Type="http://schemas.openxmlformats.org/officeDocument/2006/relationships/slide" Target="slides/slide87.xml"/><Relationship Id="rId161" Type="http://schemas.openxmlformats.org/officeDocument/2006/relationships/slide" Target="slides/slide103.xml"/><Relationship Id="rId166" Type="http://schemas.openxmlformats.org/officeDocument/2006/relationships/slide" Target="slides/slide108.xml"/><Relationship Id="rId182" Type="http://schemas.openxmlformats.org/officeDocument/2006/relationships/slide" Target="slides/slide124.xml"/><Relationship Id="rId187" Type="http://schemas.openxmlformats.org/officeDocument/2006/relationships/slide" Target="slides/slide1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6.xml"/><Relationship Id="rId119" Type="http://schemas.openxmlformats.org/officeDocument/2006/relationships/slide" Target="slides/slide61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2.xml"/><Relationship Id="rId65" Type="http://schemas.openxmlformats.org/officeDocument/2006/relationships/slide" Target="slides/slide7.xml"/><Relationship Id="rId81" Type="http://schemas.openxmlformats.org/officeDocument/2006/relationships/slide" Target="slides/slide23.xml"/><Relationship Id="rId86" Type="http://schemas.openxmlformats.org/officeDocument/2006/relationships/slide" Target="slides/slide28.xml"/><Relationship Id="rId130" Type="http://schemas.openxmlformats.org/officeDocument/2006/relationships/slide" Target="slides/slide72.xml"/><Relationship Id="rId135" Type="http://schemas.openxmlformats.org/officeDocument/2006/relationships/slide" Target="slides/slide77.xml"/><Relationship Id="rId151" Type="http://schemas.openxmlformats.org/officeDocument/2006/relationships/slide" Target="slides/slide93.xml"/><Relationship Id="rId156" Type="http://schemas.openxmlformats.org/officeDocument/2006/relationships/slide" Target="slides/slide98.xml"/><Relationship Id="rId177" Type="http://schemas.openxmlformats.org/officeDocument/2006/relationships/slide" Target="slides/slide119.xml"/><Relationship Id="rId198" Type="http://schemas.openxmlformats.org/officeDocument/2006/relationships/tableStyles" Target="tableStyles.xml"/><Relationship Id="rId172" Type="http://schemas.openxmlformats.org/officeDocument/2006/relationships/slide" Target="slides/slide114.xml"/><Relationship Id="rId193" Type="http://schemas.openxmlformats.org/officeDocument/2006/relationships/slide" Target="slides/slide135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1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8.xml"/><Relationship Id="rId97" Type="http://schemas.openxmlformats.org/officeDocument/2006/relationships/slide" Target="slides/slide39.xml"/><Relationship Id="rId104" Type="http://schemas.openxmlformats.org/officeDocument/2006/relationships/slide" Target="slides/slide46.xml"/><Relationship Id="rId120" Type="http://schemas.openxmlformats.org/officeDocument/2006/relationships/slide" Target="slides/slide62.xml"/><Relationship Id="rId125" Type="http://schemas.openxmlformats.org/officeDocument/2006/relationships/slide" Target="slides/slide67.xml"/><Relationship Id="rId141" Type="http://schemas.openxmlformats.org/officeDocument/2006/relationships/slide" Target="slides/slide83.xml"/><Relationship Id="rId146" Type="http://schemas.openxmlformats.org/officeDocument/2006/relationships/slide" Target="slides/slide88.xml"/><Relationship Id="rId167" Type="http://schemas.openxmlformats.org/officeDocument/2006/relationships/slide" Target="slides/slide109.xml"/><Relationship Id="rId188" Type="http://schemas.openxmlformats.org/officeDocument/2006/relationships/slide" Target="slides/slide13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3.xml"/><Relationship Id="rId92" Type="http://schemas.openxmlformats.org/officeDocument/2006/relationships/slide" Target="slides/slide34.xml"/><Relationship Id="rId162" Type="http://schemas.openxmlformats.org/officeDocument/2006/relationships/slide" Target="slides/slide104.xml"/><Relationship Id="rId183" Type="http://schemas.openxmlformats.org/officeDocument/2006/relationships/slide" Target="slides/slide125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8.xml"/><Relationship Id="rId87" Type="http://schemas.openxmlformats.org/officeDocument/2006/relationships/slide" Target="slides/slide29.xml"/><Relationship Id="rId110" Type="http://schemas.openxmlformats.org/officeDocument/2006/relationships/slide" Target="slides/slide52.xml"/><Relationship Id="rId115" Type="http://schemas.openxmlformats.org/officeDocument/2006/relationships/slide" Target="slides/slide57.xml"/><Relationship Id="rId131" Type="http://schemas.openxmlformats.org/officeDocument/2006/relationships/slide" Target="slides/slide73.xml"/><Relationship Id="rId136" Type="http://schemas.openxmlformats.org/officeDocument/2006/relationships/slide" Target="slides/slide78.xml"/><Relationship Id="rId157" Type="http://schemas.openxmlformats.org/officeDocument/2006/relationships/slide" Target="slides/slide99.xml"/><Relationship Id="rId178" Type="http://schemas.openxmlformats.org/officeDocument/2006/relationships/slide" Target="slides/slide120.xml"/><Relationship Id="rId61" Type="http://schemas.openxmlformats.org/officeDocument/2006/relationships/slide" Target="slides/slide3.xml"/><Relationship Id="rId82" Type="http://schemas.openxmlformats.org/officeDocument/2006/relationships/slide" Target="slides/slide24.xml"/><Relationship Id="rId152" Type="http://schemas.openxmlformats.org/officeDocument/2006/relationships/slide" Target="slides/slide94.xml"/><Relationship Id="rId173" Type="http://schemas.openxmlformats.org/officeDocument/2006/relationships/slide" Target="slides/slide115.xml"/><Relationship Id="rId194" Type="http://schemas.openxmlformats.org/officeDocument/2006/relationships/notesMaster" Target="notesMasters/notesMaster1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9.xml"/><Relationship Id="rId100" Type="http://schemas.openxmlformats.org/officeDocument/2006/relationships/slide" Target="slides/slide42.xml"/><Relationship Id="rId105" Type="http://schemas.openxmlformats.org/officeDocument/2006/relationships/slide" Target="slides/slide47.xml"/><Relationship Id="rId126" Type="http://schemas.openxmlformats.org/officeDocument/2006/relationships/slide" Target="slides/slide68.xml"/><Relationship Id="rId147" Type="http://schemas.openxmlformats.org/officeDocument/2006/relationships/slide" Target="slides/slide89.xml"/><Relationship Id="rId168" Type="http://schemas.openxmlformats.org/officeDocument/2006/relationships/slide" Target="slides/slide110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4.xml"/><Relationship Id="rId93" Type="http://schemas.openxmlformats.org/officeDocument/2006/relationships/slide" Target="slides/slide35.xml"/><Relationship Id="rId98" Type="http://schemas.openxmlformats.org/officeDocument/2006/relationships/slide" Target="slides/slide40.xml"/><Relationship Id="rId121" Type="http://schemas.openxmlformats.org/officeDocument/2006/relationships/slide" Target="slides/slide63.xml"/><Relationship Id="rId142" Type="http://schemas.openxmlformats.org/officeDocument/2006/relationships/slide" Target="slides/slide84.xml"/><Relationship Id="rId163" Type="http://schemas.openxmlformats.org/officeDocument/2006/relationships/slide" Target="slides/slide105.xml"/><Relationship Id="rId184" Type="http://schemas.openxmlformats.org/officeDocument/2006/relationships/slide" Target="slides/slide126.xml"/><Relationship Id="rId189" Type="http://schemas.openxmlformats.org/officeDocument/2006/relationships/slide" Target="slides/slide13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9.xml"/><Relationship Id="rId116" Type="http://schemas.openxmlformats.org/officeDocument/2006/relationships/slide" Target="slides/slide58.xml"/><Relationship Id="rId137" Type="http://schemas.openxmlformats.org/officeDocument/2006/relationships/slide" Target="slides/slide79.xml"/><Relationship Id="rId158" Type="http://schemas.openxmlformats.org/officeDocument/2006/relationships/slide" Target="slides/slide100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4.xml"/><Relationship Id="rId83" Type="http://schemas.openxmlformats.org/officeDocument/2006/relationships/slide" Target="slides/slide25.xml"/><Relationship Id="rId88" Type="http://schemas.openxmlformats.org/officeDocument/2006/relationships/slide" Target="slides/slide30.xml"/><Relationship Id="rId111" Type="http://schemas.openxmlformats.org/officeDocument/2006/relationships/slide" Target="slides/slide53.xml"/><Relationship Id="rId132" Type="http://schemas.openxmlformats.org/officeDocument/2006/relationships/slide" Target="slides/slide74.xml"/><Relationship Id="rId153" Type="http://schemas.openxmlformats.org/officeDocument/2006/relationships/slide" Target="slides/slide95.xml"/><Relationship Id="rId174" Type="http://schemas.openxmlformats.org/officeDocument/2006/relationships/slide" Target="slides/slide116.xml"/><Relationship Id="rId179" Type="http://schemas.openxmlformats.org/officeDocument/2006/relationships/slide" Target="slides/slide121.xml"/><Relationship Id="rId195" Type="http://schemas.openxmlformats.org/officeDocument/2006/relationships/presProps" Target="presProps.xml"/><Relationship Id="rId190" Type="http://schemas.openxmlformats.org/officeDocument/2006/relationships/slide" Target="slides/slide13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8.xml"/><Relationship Id="rId127" Type="http://schemas.openxmlformats.org/officeDocument/2006/relationships/slide" Target="slides/slide69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5.xml"/><Relationship Id="rId78" Type="http://schemas.openxmlformats.org/officeDocument/2006/relationships/slide" Target="slides/slide20.xml"/><Relationship Id="rId94" Type="http://schemas.openxmlformats.org/officeDocument/2006/relationships/slide" Target="slides/slide36.xml"/><Relationship Id="rId99" Type="http://schemas.openxmlformats.org/officeDocument/2006/relationships/slide" Target="slides/slide41.xml"/><Relationship Id="rId101" Type="http://schemas.openxmlformats.org/officeDocument/2006/relationships/slide" Target="slides/slide43.xml"/><Relationship Id="rId122" Type="http://schemas.openxmlformats.org/officeDocument/2006/relationships/slide" Target="slides/slide64.xml"/><Relationship Id="rId143" Type="http://schemas.openxmlformats.org/officeDocument/2006/relationships/slide" Target="slides/slide85.xml"/><Relationship Id="rId148" Type="http://schemas.openxmlformats.org/officeDocument/2006/relationships/slide" Target="slides/slide90.xml"/><Relationship Id="rId164" Type="http://schemas.openxmlformats.org/officeDocument/2006/relationships/slide" Target="slides/slide106.xml"/><Relationship Id="rId169" Type="http://schemas.openxmlformats.org/officeDocument/2006/relationships/slide" Target="slides/slide111.xml"/><Relationship Id="rId185" Type="http://schemas.openxmlformats.org/officeDocument/2006/relationships/slide" Target="slides/slide12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22.xml"/><Relationship Id="rId26" Type="http://schemas.openxmlformats.org/officeDocument/2006/relationships/slideMaster" Target="slideMasters/slideMaster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png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6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6.png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image" Target="../media/image6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6.png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png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png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image" Target="../media/image6.png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3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4B18C76F-E670-4F2D-974C-DBE8CB89EC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963520-86CF-44D4-ABCB-5AEDBEA44D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601AE-5CBF-4503-ACA2-2282BFAB7E3F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F24A81-CC01-454B-B74F-78607BEA88F9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F1728B-CA11-4B8B-99D6-3214F07D5C1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007BD-7D26-4A6A-9A88-4A977E7138DC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78BF1-0280-4EF9-9C52-120D7098455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4522D-938B-4093-AEA5-F4F29114743A}" type="slidenum">
              <a:rPr lang="en-US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434" tIns="45217" rIns="90434" bIns="45217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426442-BF87-4ADC-B2F6-1653E4785727}" type="slidenum">
              <a:rPr lang="en-US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32FA7B-7CC9-468E-8C30-CE0B9B775A6C}" type="slidenum">
              <a:rPr lang="en-US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29A782-7A8E-467A-8255-BD1B7303E1F4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240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0413" cy="3427412"/>
          </a:xfrm>
          <a:ln/>
        </p:spPr>
      </p:sp>
      <p:sp>
        <p:nvSpPr>
          <p:cNvPr id="240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3213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Replace with Aitoff plot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29E20E-8A0B-477D-B592-7F7AF26246C5}" type="slidenum">
              <a:rPr lang="en-US"/>
              <a:pPr/>
              <a:t>54</a:t>
            </a:fld>
            <a:endParaRPr lang="en-US"/>
          </a:p>
        </p:txBody>
      </p:sp>
      <p:sp>
        <p:nvSpPr>
          <p:cNvPr id="58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760A85-966C-40A4-9DAC-23B9B1C155F9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2416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43F923E-1AD2-4883-A1CC-F3EFF5E84836}" type="slidenum">
              <a:rPr lang="en-US" sz="1200" b="0">
                <a:ea typeface="ＭＳ Ｐゴシック" pitchFamily="34" charset="-128"/>
              </a:rPr>
              <a:pPr algn="r"/>
              <a:t>55</a:t>
            </a:fld>
            <a:endParaRPr lang="en-US" sz="1200" b="0">
              <a:ea typeface="ＭＳ Ｐゴシック" pitchFamily="34" charset="-128"/>
            </a:endParaRPr>
          </a:p>
        </p:txBody>
      </p:sp>
      <p:sp>
        <p:nvSpPr>
          <p:cNvPr id="241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75896B-8A74-4CC9-9B3B-6C0894337855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9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20E7C6D-42FA-443E-8D76-11461D32140C}" type="slidenum">
              <a:rPr lang="en-US">
                <a:solidFill>
                  <a:srgbClr val="000000"/>
                </a:solidFill>
              </a:rPr>
              <a:pPr>
                <a:defRPr/>
              </a:pPr>
              <a:t>65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102C4F-492F-468B-B763-A409CDA7122E}" type="slidenum">
              <a:rPr lang="en-US" smtClean="0">
                <a:solidFill>
                  <a:srgbClr val="000000"/>
                </a:solidFill>
              </a:rPr>
              <a:pPr/>
              <a:t>66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6FAF1C-4D12-4E79-81CD-A22E7422347E}" type="slidenum">
              <a:rPr lang="en-US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60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F24A81-CC01-454B-B74F-78607BEA88F9}" type="slidenum">
              <a:rPr lang="en-US" smtClean="0">
                <a:solidFill>
                  <a:srgbClr val="000000"/>
                </a:solidFill>
              </a:rPr>
              <a:pPr/>
              <a:t>74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2D4D91-B643-46ED-BA52-EC9F5FD918EE}" type="slidenum">
              <a:rPr lang="en-US" smtClean="0">
                <a:solidFill>
                  <a:srgbClr val="000000"/>
                </a:solidFill>
              </a:rPr>
              <a:pPr/>
              <a:t>88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49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67371-E803-4F1F-B3B3-AC2931EB60B9}" type="slidenum">
              <a:rPr lang="en-US" smtClean="0">
                <a:solidFill>
                  <a:prstClr val="black"/>
                </a:solidFill>
              </a:rPr>
              <a:pPr/>
              <a:t>132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72859-5CF3-4ED6-A2FF-52CF951F68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D07A9-1315-4463-980F-CA609EF19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4B55F-3816-4546-8C22-939341049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44166-5266-4377-A0A9-2938AAB06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27DE1-01C7-41AF-8197-B281106B5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ACD2F-D21C-4278-8476-773D745228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7A86F-23F2-4E43-BDF4-555B8D6FB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B8DB6-D21E-4144-8FCF-18A887F58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9C917-43AE-4CDB-8FF8-F4DFE137C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847E1-A408-4DBE-969E-F2EB6D483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162B5-D199-4263-B2DA-BC0A0D921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07EDF-204B-46CB-8B55-218C72A3B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FB8B8-1777-4E30-8E2B-6B4AE39C90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69DE0-9D93-4CB7-90EC-9024AB2057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D8F35-B0F6-416F-8640-601A69BC5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8EBC2-5153-49E1-8CBB-A27E1DE8ED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04A5E-F431-40E3-BFF4-F6859A02F2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B63E3-6702-4E77-9FF9-61DF86B58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929AE4-5843-4646-AC7D-6B883F584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5D530-706B-4FEC-BD5A-1322F0DCDF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D439C-17AF-4E0D-AD33-4A42091E65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BFE37-8172-490A-A855-1AD9A9749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0CE5B-9628-4108-8FBE-5630E2ABE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33AAC-2F02-4F37-8F07-A193B2D74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E434A-8D06-4AED-A2C9-7CED93A1D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7B0EE-E8DA-4BA6-95AB-54EC0A8871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752CC-ED29-4142-831E-A558E5754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21E87-CF2F-4982-B151-A889791BF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F713F-DD7F-423A-B3C8-96E09844C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FCD55-7024-460A-B01B-896D09549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FD049-5FA4-4B1C-8BB7-1ABC1AB8B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D887C-0480-4C50-A9FC-FFC2100D1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52CBC-662D-4355-95EE-A282292F0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58E924-70E3-4929-88C2-C44F747E7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90A45-92B1-4CAB-B564-6863A891A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0D96-EDE2-4EA0-8D2A-6C48E52A24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09382-4501-48D6-ABA2-C573D5B515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86B1D6-6C9E-48CB-A7CD-E4670EAD0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5579A-3C3A-4BDD-9883-3FB583C5D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E257A-0271-4442-9B2F-A33645FB7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9A947-B51C-4E90-8107-10995CC928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E61B8-9C9D-4360-B166-BD47347DD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36281-1F0A-4A5E-A036-C715D7B3F4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1D4CB-FF29-4528-A094-71277C272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5FA0B-5A38-4946-9274-EF300B5C5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BD761-D6C3-42A3-831C-D4F343F44DD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EC17B-6A22-4C99-8980-EB3E89D3A95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96DE2-D428-48F6-9AF8-577EFFE1702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7A1563-76B7-487B-A893-109269758CD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B24FF-8D24-4FB4-9383-FC8CEAB4DA2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B1E85-2C71-4246-9499-005317E3F3A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2A6C0-0A4A-4240-A4F3-74D4FD8F3EE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8DCB7-9961-4F1B-9B78-962E66FFB08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785F9-8192-4297-B874-0FD0A4B1DB6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96B24-B009-4998-BDB5-611CEF3AA56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FD22F-D4E6-4BDD-805A-8A94D8CF9E9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2832D7-FF90-4C43-8E43-037F08C64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A7D13-689B-40D5-82E0-1375EDBFC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DDAC8-1673-4ACB-BFC7-5DA72624B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DDF55-6D50-4178-9816-88F595ABC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C1A50-56BA-42ED-B633-13110F5A2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DBC51-65D8-446C-A8E7-0437D3B416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00244-232F-497C-B4E3-209DF50B7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BF2B5-4D79-4922-91B7-20226D57D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7C0C4-92D6-470B-9B92-533251049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9C5FF-72DE-4504-8816-655A036A1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B2CFC-4B67-4334-891D-5F9D902DC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77AB6-0985-4A37-906A-D6C7B3456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7711C-0A5E-4922-AF74-AD8E852095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52AA3-2E4A-4883-BF6E-FB5FFD971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529E0-A033-4CE0-99E1-9FBA5B3F8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02A65-0552-4DC5-AFF9-FAAFE65C6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79A66-17B9-47DE-9C2C-0175CBB4E1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E41AC-2F73-4FA2-A452-A1787FA81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AA9BC-242F-4680-9B36-05B3A75D19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1421A-8EB3-4F3E-9239-53E74BF08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05A4E-E8F9-4485-866A-9BF49AFFF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E1182-E72B-4AA1-B8B1-704206508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ED7E8-FF89-4A95-8F56-DFFD50EC4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F7B68-F5BF-4E8B-8B2E-7795A2196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F7C0C-DF74-4241-BAF4-57782F8C5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956F1-02D5-4742-8EEB-6EAF370F9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65CCB-E1C7-4FDE-98E2-C1F8CE785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B0D18-10DB-4A49-9EF9-5D750E85F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8B4B1-1E67-408D-BE6F-531EAF668A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C26E7-4EE4-46FE-B818-F7622A441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28FDD-FAD4-4736-851B-D665E5E6D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2F958-B3E5-4C66-AE5D-B0578458F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8E349-77EE-4612-9DC9-BCD9A801F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743A6-52A3-4791-A808-91BF3C1E3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58604-4A18-4E5A-ACF1-CFA18C361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F3AAB-6A96-4077-87D8-96DD86CA4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4B4BC-58A7-4501-8E3B-6DF002857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24073-40D5-4345-B9B0-A0AC6552B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48F2B-6DA6-45A8-AB06-4789B16F70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C7B4C-26BB-475E-8E6F-0F7D611C61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2BF7A-2A20-4DC3-A9D6-C416EA65F0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48674-B429-4518-B6C2-992D82A161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09E14-CC44-42BF-A464-1AAFB6F14B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12B43-EEFB-4437-BE52-877AE28F5B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5030E-B6BC-42B7-B2A2-2FAE84449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D466C-9843-410D-9434-7FF9CF9AB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34605-A111-4881-92E7-776B341AA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18872-3538-42BE-90B7-7F5836357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B8F56-D10D-40F5-B826-7B1A9FC58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62FD6-DDC3-4633-8AF1-B74BC24830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FB4E4-8271-4DCA-8EAA-74FD6EE3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C8378-9337-4B4F-931E-31E7443EAF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04B2A-B418-4217-A548-A421DD29B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8100A-B242-451A-BD8C-7FF6BE8E2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CF35-255B-4C46-98A7-C051394453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50573-E5EE-4B08-86B5-E13592783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5AC7-A32A-42EC-8261-6C0D6AFB2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6C313-5B15-4C3B-88F0-27EF5ABEA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C89D-C60C-42E5-8E5E-B5F7A97C6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52498-E569-4855-A35B-005B64009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8F228-DA94-408C-885B-C9F7D04D8D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2197D-DDE4-4A88-9E16-F19D34224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FA9E2-1019-42C8-9163-53D1175F3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A8984-1F7D-4B5B-A803-5556E12C1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8899E-266E-46A9-9938-D6F577666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339A4-9B76-436A-871D-ED9511292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C628A9-E8AA-4209-BC59-2A93CA0EF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EE692-5431-42E6-B536-201F83667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601FC-31DD-4EFB-ADDC-964720CF5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E44BF-4C9D-4FD8-BC9B-416D1CE5D9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1B562-DF7B-4978-80D6-04D5A1E3A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56692-9B98-4B43-89F2-466E87224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F25F0-DD7A-4C4E-94D0-3C47E778C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69EC0-A0B6-4D17-8329-458E907BF8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F59D-AF66-4E3B-87F4-1B71BBB5E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C7C11-B7FB-4FC9-9B66-496882C31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15311-697C-42A7-8F41-D7643A672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7A1E4-0253-4892-A6BE-47E539AE8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0D5C3-996A-4B16-ACAC-F0594131D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84D67-97D7-44F4-B3E8-B5DB56D199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0D009-852B-4C61-B6C6-30F435B04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64E11-8E23-4883-88A7-6420F76649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C4F8E-2EC1-4029-84B4-A781AC752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5C775-B44C-4842-A2A6-970CEFE3D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3E58F-2B57-4432-B407-DB55F807A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B931F-4A72-40CB-9BE5-F22FF2B05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C48E7-333E-41F0-B154-6DDE6C556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1987F-0E8F-441B-B7D1-8368F446B9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D02C8-2C4F-4C52-A261-7FBAF9101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DAD6E-948C-4CA7-B940-49B87F227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E1F05-324C-42A6-BB6E-BA531494F6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9388"/>
            <a:ext cx="2057400" cy="5946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9388"/>
            <a:ext cx="6019800" cy="59467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67A7B-0723-462F-A0B4-073D9096E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7D3AA-CD95-49F5-8C0F-A3805FB29C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1176-DEA4-4A2F-8938-68C20F7807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1ACDF-D62E-4C50-AF8C-EFD0361BB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40B5E-EAC2-47B7-B7A1-7BEE95DA4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5AA63-5338-4F02-98B8-793DBC555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B32C2-9DD9-40B3-8CC0-C4B21BA7E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A538B-81A3-47BA-A8C1-07A5B0066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7A52D-9E8C-43D1-BF58-68C1EEB12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D35B0-2C35-407E-9E66-E1232D0CE1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89FA5-1CAA-40A0-9BEB-F39FDEA99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29BBB-190A-43F0-B1C8-2C269C056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C85D4-0329-44D2-BD1B-2039B89AD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652BB-083B-447E-9E4B-041E7C813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C42FE-CABC-4210-BDAB-C9B66958E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03951-D71C-40CC-8ACD-21DD3E94CE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F61DD-DFD4-450E-B691-0790ABB41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FEFC5-F438-4B44-ACEA-68A5DA7DA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4581B-3D9F-4324-BB20-778767943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A8D11-B93F-43E5-B009-F6DEC8FF0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55796-96FF-4551-B00F-E485B283AF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74B2A-AA91-403E-A434-0C268C153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0AC05-68D5-4B5B-9A49-745F7B257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3924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00025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84835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91355-F191-4351-A6FD-1E7C480E1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FA279-07AA-43A6-A308-95752BA5F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E467C-2C89-4669-81B4-14064F64B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BC021-D16C-441A-9F10-109FF8C63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E502C-E670-4397-BD74-FD5208AAB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D9816-08E6-4CA1-B7CF-A3DFA69880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2136-6209-4DBE-81D4-6E6642768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13135-E4CC-4F3A-BA3C-DBA266F78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CFD0-7B02-4CA8-AD75-9171042BA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50DA1-2D6E-4C45-B237-2C490E5B3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A407F-A51A-4B4B-ADE2-691A078FF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6D12C-18E0-408F-B583-318CCAE152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E6B55-F5AE-4C7E-94A4-BCE420EC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24203-83BD-4427-B1C6-B09ECBF00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CAC9E-7020-45AA-B6ED-4DA6465DA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C6BFC-1BB1-473D-BAFF-EE661865B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5B383-E855-4150-ADF5-76E4E31898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A7480-F6DF-4301-A451-01B7A26F25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D2191-8386-411B-ABC1-2AE9FB4178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C0574-E5BC-4AF4-BF69-1710351CD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9570-4430-4E3E-9843-A8E4C175CA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E5AB7-7128-473D-A6B7-DE598928B3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FD3048-CB64-48F3-AEF9-7EB65F780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BE7CB4D-7386-4CAF-80E7-9D9714C37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D5E1320-CAD0-4201-829C-A202DBE5D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BAA28A0-3595-4DEA-8102-5C1907181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384AD6F-B409-4429-879A-4B3A480EA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985B78F-BF41-4FC1-A9FA-FACC39202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77AE1A3-6691-4084-B374-45C065121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A8C2013-CE6C-462B-8125-A496ED9A5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53CDFF3-DA8F-42E5-8DC5-E58A5A0E2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9D998A-D679-4C4D-9B62-49896ACD2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B7A3D0E-0B5B-47B5-9A8C-4FA158747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79FD30B-BE13-4554-ACDF-AACE9855F8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97CA44-EE49-439E-A3F7-ED3DEE737D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1AF5661-70CC-4BFE-9400-86786E7589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0C0F4A0-0F20-47A4-85C7-91A2E2FCA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E7560B6-CFCE-409A-9CC6-6FB2FAE3AE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FB27E29-1C4E-4F71-9D85-2D682578B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CD28121-5ABF-4DBD-97E8-F368AE735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AA86478-09B1-4925-8428-F24D18836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E9AAF31-AB8D-4D4B-A16E-D906D4E36E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6877E5BD-2B1F-4DB4-B2D4-E36CFC9DD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D9A7209-F191-46E6-A8B1-A97FB969E6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EFE2E4A7-09CB-4A75-9E13-5D3339120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1DAB4E5-9EEE-4FCB-A385-2FDA7B877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36898A0-BA61-4813-8F68-AF2F23B78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25C2465F-713F-4F72-9A36-F4B4B3578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604F631-0B3F-4ABC-BC2E-7B2568216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4C1375F-0890-4EE1-B398-FAADD5DA6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027A752-631F-4E48-9E0D-E8A353CD3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44FA444-AFE2-44B5-96BE-240D5E68D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D924DE9-EE70-4756-AA8D-20908E247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5F46301-6DE1-4AA3-9E2E-8D89B8691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780E0921-4A89-4520-B59D-494E5722F2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EB5416-4DD1-4010-ABCD-C9D86B1BD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FFFA346-FB8E-45BD-8DEE-1B17A4BC1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91FA4E9-B2E0-42FE-A9E0-571CF499C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D0B32181-A50E-4AAC-9B04-07128F5AF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F7D6A185-1E52-43A6-9C7A-C987FEE604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8C29D60-66D4-488B-88DC-D2C1D5FDE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02226E8-EA8E-4FA6-AFDF-7435AD343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654010A-2573-4D54-802C-E94ED95F5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F3E34C0-E87F-497E-B50B-9E3F722E1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EB67247-26C1-497D-8863-8F82317B7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BA2FE92-5AEF-49C6-972F-BA0F516F66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041EC61-BFC7-4745-B0B6-17AC2FF10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84DDB9E0-7A5B-4F97-8180-A3EC58753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38E1821-5938-4F75-AE70-6155C5D5BA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/>
            </a:lvl1pPr>
          </a:lstStyle>
          <a:p>
            <a:pPr>
              <a:defRPr/>
            </a:pPr>
            <a:fld id="{D3B6FA54-D9C1-4903-B0B0-BD2FB9622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8DC184-B18C-4B81-A167-9B05AE495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953CBB9-5C8E-4508-936B-A071FAAAD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C5F863C-ED5A-4C51-9D3F-BC3EA6C67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BA7D0EA-6C78-478B-8235-4DA2954816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83DCE6A9-2569-482D-B2FA-603C9013E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CAEB85-A32C-412F-AEC0-74B603DFDA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01DAB4E5-9EEE-4FCB-A385-2FDA7B877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D0F5-9F05-D746-83A9-A823EDE8F0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DD3E8-106B-1E49-89B8-7B622F41FC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5E8AC-D694-4859-9A37-C2D4B47164C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A3042-4665-449B-97F2-38BE180307C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5AB59-0E41-430F-A0E4-66A4184A943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C9C73-CEDF-4F4D-9377-A2C2390BB5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F4220-0C44-4571-9917-07D15B9CBCC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CBAFC-4FAF-4490-955E-DD556D98E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324AC-FF15-4859-931A-F5CE1E99F9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4DD26-6715-4224-AE17-5D49F499D2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945D86-F1DB-4C2C-B4F6-05EDAAFF20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46506-91AE-4931-A221-A407D130A2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A3D31-8FEF-4E7E-999D-E8BE1679227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BE1D1-6359-42C6-B5D2-363A172394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256EF-31D7-4917-B81D-1FDD0FBA94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4B169-F376-4E44-BF77-57B1CC04BD1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738FBC-88A3-47FA-8442-D982CFE766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16DA4E-7866-451F-A34E-720E452B74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E2D10-D7BC-4F4E-B86A-E7C4B82F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EE3E7-2A06-463A-88EE-6AA5CEECC98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9DCC3-C88F-4FA9-8929-2A5010501C0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37624-B314-46AC-9C09-540ABFA824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9CEBCD-4AC0-4BD2-8E91-5EEA4C6C8E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76D7B-9758-4168-8D41-BAB226D155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224CA-0E00-4439-A8B0-EDB7EFFE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EE784-EACC-4D99-835B-C9470BDFE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6A7E4-9BA3-4C5A-B702-3D1A7C5EC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98EB1-B14D-4F6A-BEAC-477BE0607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22359-F9BB-48DB-81A0-09D620265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FFC89-DEBA-436E-A082-C4B6055A0D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39173-FCBD-43B3-BCC7-F4A88CD411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85E09-AC2A-4399-90EB-C8A9718B27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8B8DA-48B6-4F57-8616-1581E216B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9D292-EBBD-44D7-BD27-C3ECA9D201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586F4-DDC6-401E-8370-4D957C9BBB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49A61-CF15-432C-85D9-E495A7D9F04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12F01-46B0-43D2-B06B-F25234D86E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68CA9-4F02-4046-AC79-4AEEBC10470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B8DBF-6C77-4DC4-B45F-F0D450D352D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D937F-F00C-4F99-87A4-74150B0F7F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515C55-B82F-4B8C-87F3-94A0B451FBF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2F36A3-934A-4D07-9466-2587AE54F7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08713-51B1-4C43-B4E7-31D6160E08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8173F-47E9-404F-B818-FF4FD316E1D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F34541-3C61-4560-A903-81F3D308774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6920E-F62F-404B-A8B0-9F217139C5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55163C9-CE30-465A-BBDC-90C0246BB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DCE4285-DC51-4040-8A12-3158034B1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0E4BEAC-E4E2-4B6D-AE07-1BE84ED71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DDB2A81-EC91-4F39-A593-525CA1B68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1D40BD9-9232-42E3-98D1-86178D527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AC2BF72-A2C3-4701-AA98-585221822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5A72E424-895B-4E61-8D26-77B23828F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3531194-2CF5-4906-8E65-50EF5C423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766681D-384B-456F-B50E-B9281BFA2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4002953-A9FB-4830-B008-1E4E59CE0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6BEDA3B-A2C6-4646-90C3-6B28C7EE3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fld id="{47630709-2FD7-4444-99D2-23154B3F9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FBF8D12-9529-4FEC-A5C5-1DDC4BF963ED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1F8F4A0-67BB-41BD-9207-3E0FBF0CC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8724889-FC58-4B6A-AFC6-E2FC71277AA1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8BB6157-CBCC-4DBA-91CA-EDCEECBC0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A679327-E7F4-4422-A094-A568344E068C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C6DAA35-FB43-4721-90D4-8FF6E34BD8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01B0338-3564-489D-9155-A4A282EDDA87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12F84B5-A625-4FC4-907C-E79981473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F0EFA53-642E-4210-832E-8AE69215E8EC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97AE9F7-8E26-44DA-A739-4E542C5ED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35B113E-9D06-4A23-85AF-F8D82524F736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F68678D-2483-41AE-ACF3-D3BD337A0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3B5341D-7FBB-4A27-89BE-8D7F284609F0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407B5FF-4434-4449-A855-3CBF20FC0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F0341F9-C59B-4506-BD45-33F2B032F08A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0E59543-815C-4C7D-A170-E0E71A0D95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D01AD2F-B1F0-4F3C-B215-1EDE8522F7EA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C359B24-3438-4933-BA2B-5A3E5305F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CB4C1B5-DCD6-4DCA-B948-A142C3E3FD04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8A0159D-9524-4412-A618-166E52EB2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BA7961E-8030-45BA-8F05-5238774842E1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BBE8BEE-D897-4137-AD43-850CC3C92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095B6-AA59-4389-80FB-67A091D20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4823E-1F59-0D40-BF5A-4D994DBEE4BC}" type="datetimeFigureOut">
              <a:rPr lang="en-US" smtClean="0"/>
              <a:pPr/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1E82-030D-B845-813F-463AE27BD1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E257A-0271-4442-9B2F-A33645FB7A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7BCB7-4310-4AC8-830A-15710E7C255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F3843-A93B-40F6-A136-77AE16BE614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21A7D-6EDA-4FD6-97FD-757F2FE87C9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5B917-EE12-4AD0-A9E3-7C8C15C7E3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11C2D-0B8E-4AB5-B06E-3F16224FA9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52FB4-CFA6-40B9-82F5-791CFDE0C86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63A09-2E22-4287-B354-ADEE610EA34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E0BC5-124C-4364-A220-86FCE804C50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D2DBC-395F-4A54-96C9-603E88CA32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58AD-B664-4D59-8392-EC967D20BE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01C2F-5B5F-42C3-86D3-8FAEA492EED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90F3E-CA56-43E0-AE92-68CAB110D6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DC217-613E-4722-B4BC-71A3713250C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664B1-05E9-4A89-A39B-4DAB71E2278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813C4-0172-46F8-B529-1715ACD6760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102C9-7E4A-466A-9AFB-211B334D94D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D5869-1691-47B2-8ABD-D1C0228D4F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EA268-3CD2-4447-A763-D5ADD59283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6666B-3C29-4262-AD0B-A1305F99FF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FF1CC-7E0C-402C-8F2D-B3F001259B4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F768F-1F5F-4956-9E1E-ECB4C6E813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8AB21-2DF5-49D2-AC23-088F813D4EE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1367EE-2FF3-4A79-A3CC-CC32FBFDF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91B1087-CD00-45D3-BE2F-9549808C3A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7641B3-D1F4-4287-B38F-1101A4423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D61BC1-3264-4878-A9A2-56BB19BA1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73A447B-E6D7-4313-ACBE-178FAEBEB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C4246BD-C2FD-491E-9CF9-31BBD3048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D87886-AAC3-4B81-89E1-9C1918E8F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E269C7-0188-416B-93E6-3526FF71B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A9310E7-3FC1-425F-B28C-EE680F352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FD7AE00-43A4-453B-81F9-4333DC283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4B93273-F2E7-422C-8C8B-E6355D2DE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14BFB7F-41BB-40CE-A00F-7933D728BA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710E3EB-7F20-4633-A55D-D0C5B595CB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307B238-B667-44D1-ABC4-0ACF2F64D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ED178BD-33B9-4BE3-A610-F82575EE58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AE87D44-D9C6-4ADD-8F1A-5EBE73A59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06B7021-0BAA-455C-890A-CB877C531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D1B0ABC-4D0F-4313-9DCE-555BB113E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92C425F-5C5C-4342-B5CF-203FBEAE1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21989BD-7775-4164-95A7-CF846722D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8DF044F-AEB0-4340-A69C-DA41B43FE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DA2BA2E-F036-4DD5-A10D-1A505BEBF9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A29C98D-E257-424A-9861-C1EA76DEDA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3EFCD16-5907-43A2-B9F8-4623FB9C20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470F-789B-D84C-BF27-C83788597E5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49AF5-05F9-7D46-8923-67AEDBA6220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9E568-B22D-E649-80D4-0366DAB67AA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BA53D-A9C2-6841-9A89-B552921A2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49A2D87-52CC-C542-A242-6AA417664E49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9C7AC17-3832-4329-B6F9-52FE0C8E5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2AD73D9-EF6F-114E-813F-E85F5DCDB298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4E0C13D-750B-4CA7-B32A-AFB71E8861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DA1158C-83C6-C246-A854-A3A2A8028F2F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DA62DF7-3D8D-45B9-8D13-604CBD067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F80BBA8-97B2-E948-A417-A22E58240652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665FC27-0E39-4E79-B500-A0C78AB64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B071822-29A5-2842-9E91-91909314859D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195EF7C-EAF8-4F2C-98A5-C8464DDDF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2BF26CC-F654-1440-96B4-AD733338EE03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B69B329-8DC5-43A4-BF8E-01C56F0AD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B036303-5CD8-4340-9618-D27D1EE88438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E62D6AB-BF0C-4D87-8FF6-FB350BA32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ADAE0BC-E109-7A49-9F09-3E4C4F53D3D3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62C4A7F-D8C3-4FE8-B3C5-57E03511F3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767E360-5521-9142-8A83-356C2BC466C7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0F85EF6-DD2A-4B05-8404-ADE588B87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535509D-009B-A342-8B79-36D73E8C7F6F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DC93592-C1FB-444B-AE8D-15B4F0D82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79FEA00-C029-C642-BA07-019AB49DC0DD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36D96EC-42A4-4A92-B41A-66A395AD35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FA6DF-0262-1F40-A8A3-E5DAD7B325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17F9C-F606-F743-BA82-8DA8E2DEB6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D77E2-D7D5-7540-A599-C2DC174BA4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60F6-5260-A443-B38A-CE14B881AEB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7A9DE-7083-9A49-B8C2-048B54A96F0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8BC95633-C32B-463E-9FC3-4BE9A0E1E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68AACF8-B38B-4A5A-8423-37203ABB7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8189AF9-1757-463D-AEE5-5612379D3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C8ACC8E-43AF-44E8-ACEE-BE63990634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21EEC1F-2F15-4F0C-89DD-26151359F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7BFE850-440B-46AC-B2AA-39F45943C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0A087078-0887-484F-A8F6-526688D70A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FEEE179-BCB6-4742-8FAB-FA1834EB0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D4168D8-79D9-451C-BE20-E72B08FC66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25438DB4-8B45-4FF2-A322-CB223D78B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3F5F25-8E67-B349-B3AE-78371B6F49E9}" type="datetimeFigureOut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FC82DF9-28F5-4460-80F7-07B632662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0166-3BCF-413F-BB23-ACF0363E5021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81E03-2AC9-424B-9A25-373A62E189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B1B0D-B4DF-4D6C-8DE5-D698D7C70024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0A7F2-F954-467E-A1B4-B3CE51FB5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D3E85-476E-4392-BB23-18F5F06A107F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9C83E-EBC0-4DB0-B286-628C34AB1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5323A-D9AE-4361-A454-0DD894112D84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273D0-9BFF-4678-8166-9BAACA45F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354D7-8698-4582-84CC-F10B393CA092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78B09-B2E3-49AC-BEDC-4723F53C05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841A0-1240-45CC-8129-DD8B1C4D52E4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992FD-5FEA-46E5-B205-CF6D75DEC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A38C7-0CB2-4B4B-A6A7-F07EF661719F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8C623-46CB-4932-A63F-B9B7A214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DADA7-E7F5-430F-B5DD-E3A3DD2E5A73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B5D76-F191-405C-9D1B-A4C9D00AB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529EE-8DA0-41C3-8C21-7B0279D8D2ED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F9EDE-C3E5-4DEB-A1C3-1B7D8F058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E27FF-9B48-42F8-A532-206482B6073B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E90E6-547E-4CCC-AAC6-B05D1D744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2590-AD47-422D-9422-C64FB3625130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41EBE-9790-4061-AD63-9BCE8FDC7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D069C-97B1-4F2E-8961-522BCF727B01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236AC-E483-489E-9ED7-C4A01615B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6A027-7662-41A2-AA54-4233B836ED55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1BF6F-E372-4ABF-9CD4-029F0E9A6E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434D3-1F26-43E8-B8D7-40F76E6C2844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DC4A8-F2B3-4286-8551-47EF7B3FDF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7F0E3-692F-405E-8F8A-00D44F654231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B89B6-6050-4C55-B21E-C3B04A5AF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0D630-C122-48E1-A684-6D49B6AE1470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819C3-C59C-4FBD-B92E-0CCC8460D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AAF84-CFD9-4C51-A25C-AC2C2C3469E5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53DD2-A1CD-4395-9CFA-2138326F91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09DF7-88BB-4AA1-9941-05655BA19203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955F2-AC8C-4C41-9B1B-C1DF2C0010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86BFB-70A0-4D30-B378-954049092E7A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9052-F245-44E7-B6DC-96655CAF5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371E0-29F3-4ED3-98A2-95277D92B1A9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A0522-1ACB-42CA-8F8B-939553DA2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0B90B-F1EB-44E3-A717-114BD48192D2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A0802-98C9-4A97-B72C-496354395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5C71-8823-4AAA-A50C-7D74C3670FA9}" type="datetime1">
              <a:rPr lang="en-US"/>
              <a:pPr>
                <a:defRPr/>
              </a:pPr>
              <a:t>6/27/2012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09D08-FE63-42E9-B135-7F25E44FC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BBE436-167E-426C-9A2C-13E13A432DE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09FBE1-A85E-4650-A611-7667F5D875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FC4A5-A16D-42B5-A617-73A0E56146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AFEFB-C274-4009-95D1-051BA245E85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1686C-6724-49E1-88D2-054647D5774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48E17-992B-4144-AD2F-4CF422CF90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B0734-F74A-48B5-99DD-8D2515D1205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7CD2E-D6EB-44A8-8666-0C14D0F4B0D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767E1-D43E-4187-89DA-D5BB5A8B6E7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2B674-A610-4991-863A-F78EBE8FDBD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2BE80-038D-4C29-829C-6406429ECA9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D973B0C-5CA4-4D18-AD12-25F214AD2E5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4BD157F-532F-41A5-8785-A8E41AFEDD9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F182BB9-0606-47C8-91F1-66A60A9CA16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7FEBF83-7F22-4F4D-BA68-3BD1700F2A4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BEDB6E-A68E-41D6-9322-A6F7500928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A157B38-0FB5-4F0C-B060-DFE3936FD4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1638" y="1633538"/>
            <a:ext cx="1798637" cy="491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2675" y="1633538"/>
            <a:ext cx="1800225" cy="491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16275" y="231775"/>
            <a:ext cx="936625" cy="6313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1638" y="231775"/>
            <a:ext cx="2662237" cy="6313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36303-5CD8-4340-9618-D27D1EE884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Greg Sullivan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8C9-51D7-1643-889F-3B6C54066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187069543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386B-167E-6342-9AD3-EF229D6D41C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86C8-6A0D-FC48-8113-3D53DB57F1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10.xml"/><Relationship Id="rId12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17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50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51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2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53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54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55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56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theme" Target="../theme/theme30.xml"/><Relationship Id="rId2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3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8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3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4.xml"/><Relationship Id="rId3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3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338.xml"/><Relationship Id="rId1" Type="http://schemas.openxmlformats.org/officeDocument/2006/relationships/slideLayout" Target="../slideLayouts/slideLayout337.xml"/><Relationship Id="rId6" Type="http://schemas.openxmlformats.org/officeDocument/2006/relationships/slideLayout" Target="../slideLayouts/slideLayout342.xml"/><Relationship Id="rId11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40.xml"/><Relationship Id="rId9" Type="http://schemas.openxmlformats.org/officeDocument/2006/relationships/slideLayout" Target="../slideLayouts/slideLayout345.xml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theme" Target="../theme/theme40.xml"/><Relationship Id="rId2" Type="http://schemas.openxmlformats.org/officeDocument/2006/relationships/slideLayout" Target="../slideLayouts/slideLayout349.xml"/><Relationship Id="rId1" Type="http://schemas.openxmlformats.org/officeDocument/2006/relationships/slideLayout" Target="../slideLayouts/slideLayout348.xml"/></Relationships>
</file>

<file path=ppt/slideMasters/_rels/slideMaster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350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8.xml"/><Relationship Id="rId3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57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352.xml"/><Relationship Id="rId1" Type="http://schemas.openxmlformats.org/officeDocument/2006/relationships/slideLayout" Target="../slideLayouts/slideLayout351.xml"/><Relationship Id="rId6" Type="http://schemas.openxmlformats.org/officeDocument/2006/relationships/slideLayout" Target="../slideLayouts/slideLayout356.xml"/><Relationship Id="rId11" Type="http://schemas.openxmlformats.org/officeDocument/2006/relationships/slideLayout" Target="../slideLayouts/slideLayout361.xml"/><Relationship Id="rId5" Type="http://schemas.openxmlformats.org/officeDocument/2006/relationships/slideLayout" Target="../slideLayouts/slideLayout355.xml"/><Relationship Id="rId10" Type="http://schemas.openxmlformats.org/officeDocument/2006/relationships/slideLayout" Target="../slideLayouts/slideLayout360.xml"/><Relationship Id="rId4" Type="http://schemas.openxmlformats.org/officeDocument/2006/relationships/slideLayout" Target="../slideLayouts/slideLayout354.xml"/><Relationship Id="rId9" Type="http://schemas.openxmlformats.org/officeDocument/2006/relationships/slideLayout" Target="../slideLayouts/slideLayout359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9.xml"/><Relationship Id="rId13" Type="http://schemas.openxmlformats.org/officeDocument/2006/relationships/theme" Target="../theme/theme43.xml"/><Relationship Id="rId3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68.xml"/><Relationship Id="rId12" Type="http://schemas.openxmlformats.org/officeDocument/2006/relationships/slideLayout" Target="../slideLayouts/slideLayout373.xml"/><Relationship Id="rId2" Type="http://schemas.openxmlformats.org/officeDocument/2006/relationships/slideLayout" Target="../slideLayouts/slideLayout363.xml"/><Relationship Id="rId1" Type="http://schemas.openxmlformats.org/officeDocument/2006/relationships/slideLayout" Target="../slideLayouts/slideLayout362.xml"/><Relationship Id="rId6" Type="http://schemas.openxmlformats.org/officeDocument/2006/relationships/slideLayout" Target="../slideLayouts/slideLayout367.xml"/><Relationship Id="rId11" Type="http://schemas.openxmlformats.org/officeDocument/2006/relationships/slideLayout" Target="../slideLayouts/slideLayout372.xml"/><Relationship Id="rId5" Type="http://schemas.openxmlformats.org/officeDocument/2006/relationships/slideLayout" Target="../slideLayouts/slideLayout366.xml"/><Relationship Id="rId10" Type="http://schemas.openxmlformats.org/officeDocument/2006/relationships/slideLayout" Target="../slideLayouts/slideLayout371.xml"/><Relationship Id="rId4" Type="http://schemas.openxmlformats.org/officeDocument/2006/relationships/slideLayout" Target="../slideLayouts/slideLayout365.xml"/><Relationship Id="rId9" Type="http://schemas.openxmlformats.org/officeDocument/2006/relationships/slideLayout" Target="../slideLayouts/slideLayout370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1.xml"/><Relationship Id="rId3" Type="http://schemas.openxmlformats.org/officeDocument/2006/relationships/slideLayout" Target="../slideLayouts/slideLayout376.xml"/><Relationship Id="rId7" Type="http://schemas.openxmlformats.org/officeDocument/2006/relationships/slideLayout" Target="../slideLayouts/slideLayout3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375.xml"/><Relationship Id="rId1" Type="http://schemas.openxmlformats.org/officeDocument/2006/relationships/slideLayout" Target="../slideLayouts/slideLayout374.xml"/><Relationship Id="rId6" Type="http://schemas.openxmlformats.org/officeDocument/2006/relationships/slideLayout" Target="../slideLayouts/slideLayout379.xml"/><Relationship Id="rId11" Type="http://schemas.openxmlformats.org/officeDocument/2006/relationships/slideLayout" Target="../slideLayouts/slideLayout384.xml"/><Relationship Id="rId5" Type="http://schemas.openxmlformats.org/officeDocument/2006/relationships/slideLayout" Target="../slideLayouts/slideLayout378.xml"/><Relationship Id="rId10" Type="http://schemas.openxmlformats.org/officeDocument/2006/relationships/slideLayout" Target="../slideLayouts/slideLayout383.xml"/><Relationship Id="rId4" Type="http://schemas.openxmlformats.org/officeDocument/2006/relationships/slideLayout" Target="../slideLayouts/slideLayout377.xml"/><Relationship Id="rId9" Type="http://schemas.openxmlformats.org/officeDocument/2006/relationships/slideLayout" Target="../slideLayouts/slideLayout382.xml"/></Relationships>
</file>

<file path=ppt/slideMasters/_rels/slideMaster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45.xml"/><Relationship Id="rId1" Type="http://schemas.openxmlformats.org/officeDocument/2006/relationships/slideLayout" Target="../slideLayouts/slideLayout38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50.xml.rels><?xml version="1.0" encoding="UTF-8" standalone="yes"?>
<Relationships xmlns="http://schemas.openxmlformats.org/package/2006/relationships"><Relationship Id="rId2" Type="http://schemas.openxmlformats.org/officeDocument/2006/relationships/theme" Target="../theme/theme50.xml"/><Relationship Id="rId1" Type="http://schemas.openxmlformats.org/officeDocument/2006/relationships/slideLayout" Target="../slideLayouts/slideLayout430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33.xml"/><Relationship Id="rId7" Type="http://schemas.openxmlformats.org/officeDocument/2006/relationships/slideLayout" Target="../slideLayouts/slideLayout43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432.xml"/><Relationship Id="rId1" Type="http://schemas.openxmlformats.org/officeDocument/2006/relationships/slideLayout" Target="../slideLayouts/slideLayout431.xml"/><Relationship Id="rId6" Type="http://schemas.openxmlformats.org/officeDocument/2006/relationships/slideLayout" Target="../slideLayouts/slideLayout436.xml"/><Relationship Id="rId11" Type="http://schemas.openxmlformats.org/officeDocument/2006/relationships/slideLayout" Target="../slideLayouts/slideLayout441.xml"/><Relationship Id="rId5" Type="http://schemas.openxmlformats.org/officeDocument/2006/relationships/slideLayout" Target="../slideLayouts/slideLayout435.xml"/><Relationship Id="rId10" Type="http://schemas.openxmlformats.org/officeDocument/2006/relationships/slideLayout" Target="../slideLayouts/slideLayout440.xml"/><Relationship Id="rId4" Type="http://schemas.openxmlformats.org/officeDocument/2006/relationships/slideLayout" Target="../slideLayouts/slideLayout434.xml"/><Relationship Id="rId9" Type="http://schemas.openxmlformats.org/officeDocument/2006/relationships/slideLayout" Target="../slideLayouts/slideLayout43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9.xml"/><Relationship Id="rId3" Type="http://schemas.openxmlformats.org/officeDocument/2006/relationships/slideLayout" Target="../slideLayouts/slideLayout444.xml"/><Relationship Id="rId7" Type="http://schemas.openxmlformats.org/officeDocument/2006/relationships/slideLayout" Target="../slideLayouts/slideLayout44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443.xml"/><Relationship Id="rId1" Type="http://schemas.openxmlformats.org/officeDocument/2006/relationships/slideLayout" Target="../slideLayouts/slideLayout442.xml"/><Relationship Id="rId6" Type="http://schemas.openxmlformats.org/officeDocument/2006/relationships/slideLayout" Target="../slideLayouts/slideLayout447.xml"/><Relationship Id="rId11" Type="http://schemas.openxmlformats.org/officeDocument/2006/relationships/slideLayout" Target="../slideLayouts/slideLayout452.xml"/><Relationship Id="rId5" Type="http://schemas.openxmlformats.org/officeDocument/2006/relationships/slideLayout" Target="../slideLayouts/slideLayout446.xml"/><Relationship Id="rId10" Type="http://schemas.openxmlformats.org/officeDocument/2006/relationships/slideLayout" Target="../slideLayouts/slideLayout451.xml"/><Relationship Id="rId4" Type="http://schemas.openxmlformats.org/officeDocument/2006/relationships/slideLayout" Target="../slideLayouts/slideLayout445.xml"/><Relationship Id="rId9" Type="http://schemas.openxmlformats.org/officeDocument/2006/relationships/slideLayout" Target="../slideLayouts/slideLayout45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0.xml"/><Relationship Id="rId3" Type="http://schemas.openxmlformats.org/officeDocument/2006/relationships/slideLayout" Target="../slideLayouts/slideLayout455.xml"/><Relationship Id="rId7" Type="http://schemas.openxmlformats.org/officeDocument/2006/relationships/slideLayout" Target="../slideLayouts/slideLayout45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454.xml"/><Relationship Id="rId1" Type="http://schemas.openxmlformats.org/officeDocument/2006/relationships/slideLayout" Target="../slideLayouts/slideLayout453.xml"/><Relationship Id="rId6" Type="http://schemas.openxmlformats.org/officeDocument/2006/relationships/slideLayout" Target="../slideLayouts/slideLayout458.xml"/><Relationship Id="rId11" Type="http://schemas.openxmlformats.org/officeDocument/2006/relationships/slideLayout" Target="../slideLayouts/slideLayout463.xml"/><Relationship Id="rId5" Type="http://schemas.openxmlformats.org/officeDocument/2006/relationships/slideLayout" Target="../slideLayouts/slideLayout457.xml"/><Relationship Id="rId10" Type="http://schemas.openxmlformats.org/officeDocument/2006/relationships/slideLayout" Target="../slideLayouts/slideLayout462.xml"/><Relationship Id="rId4" Type="http://schemas.openxmlformats.org/officeDocument/2006/relationships/slideLayout" Target="../slideLayouts/slideLayout456.xml"/><Relationship Id="rId9" Type="http://schemas.openxmlformats.org/officeDocument/2006/relationships/slideLayout" Target="../slideLayouts/slideLayout46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1.xml"/><Relationship Id="rId3" Type="http://schemas.openxmlformats.org/officeDocument/2006/relationships/slideLayout" Target="../slideLayouts/slideLayout466.xml"/><Relationship Id="rId7" Type="http://schemas.openxmlformats.org/officeDocument/2006/relationships/slideLayout" Target="../slideLayouts/slideLayout47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465.xml"/><Relationship Id="rId1" Type="http://schemas.openxmlformats.org/officeDocument/2006/relationships/slideLayout" Target="../slideLayouts/slideLayout464.xml"/><Relationship Id="rId6" Type="http://schemas.openxmlformats.org/officeDocument/2006/relationships/slideLayout" Target="../slideLayouts/slideLayout469.xml"/><Relationship Id="rId11" Type="http://schemas.openxmlformats.org/officeDocument/2006/relationships/slideLayout" Target="../slideLayouts/slideLayout474.xml"/><Relationship Id="rId5" Type="http://schemas.openxmlformats.org/officeDocument/2006/relationships/slideLayout" Target="../slideLayouts/slideLayout468.xml"/><Relationship Id="rId10" Type="http://schemas.openxmlformats.org/officeDocument/2006/relationships/slideLayout" Target="../slideLayouts/slideLayout473.xml"/><Relationship Id="rId4" Type="http://schemas.openxmlformats.org/officeDocument/2006/relationships/slideLayout" Target="../slideLayouts/slideLayout467.xml"/><Relationship Id="rId9" Type="http://schemas.openxmlformats.org/officeDocument/2006/relationships/slideLayout" Target="../slideLayouts/slideLayout47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2.xml"/><Relationship Id="rId13" Type="http://schemas.openxmlformats.org/officeDocument/2006/relationships/slideLayout" Target="../slideLayouts/slideLayout487.xml"/><Relationship Id="rId18" Type="http://schemas.openxmlformats.org/officeDocument/2006/relationships/theme" Target="../theme/theme55.xml"/><Relationship Id="rId3" Type="http://schemas.openxmlformats.org/officeDocument/2006/relationships/slideLayout" Target="../slideLayouts/slideLayout477.xml"/><Relationship Id="rId7" Type="http://schemas.openxmlformats.org/officeDocument/2006/relationships/slideLayout" Target="../slideLayouts/slideLayout481.xml"/><Relationship Id="rId12" Type="http://schemas.openxmlformats.org/officeDocument/2006/relationships/slideLayout" Target="../slideLayouts/slideLayout486.xml"/><Relationship Id="rId17" Type="http://schemas.openxmlformats.org/officeDocument/2006/relationships/slideLayout" Target="../slideLayouts/slideLayout491.xml"/><Relationship Id="rId2" Type="http://schemas.openxmlformats.org/officeDocument/2006/relationships/slideLayout" Target="../slideLayouts/slideLayout476.xml"/><Relationship Id="rId16" Type="http://schemas.openxmlformats.org/officeDocument/2006/relationships/slideLayout" Target="../slideLayouts/slideLayout490.xml"/><Relationship Id="rId1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80.xml"/><Relationship Id="rId11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79.xml"/><Relationship Id="rId1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83.xml"/><Relationship Id="rId14" Type="http://schemas.openxmlformats.org/officeDocument/2006/relationships/slideLayout" Target="../slideLayouts/slideLayout488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9.xml"/><Relationship Id="rId3" Type="http://schemas.openxmlformats.org/officeDocument/2006/relationships/slideLayout" Target="../slideLayouts/slideLayout494.xml"/><Relationship Id="rId7" Type="http://schemas.openxmlformats.org/officeDocument/2006/relationships/slideLayout" Target="../slideLayouts/slideLayout49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493.xml"/><Relationship Id="rId1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7.xml"/><Relationship Id="rId11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500.xml"/></Relationships>
</file>

<file path=ppt/slideMasters/_rels/slideMaster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7.xml"/><Relationship Id="rId1" Type="http://schemas.openxmlformats.org/officeDocument/2006/relationships/slideLayout" Target="../slideLayouts/slideLayout503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1.xml"/><Relationship Id="rId3" Type="http://schemas.openxmlformats.org/officeDocument/2006/relationships/slideLayout" Target="../slideLayouts/slideLayout506.xml"/><Relationship Id="rId7" Type="http://schemas.openxmlformats.org/officeDocument/2006/relationships/slideLayout" Target="../slideLayouts/slideLayout510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505.xml"/><Relationship Id="rId1" Type="http://schemas.openxmlformats.org/officeDocument/2006/relationships/slideLayout" Target="../slideLayouts/slideLayout504.xml"/><Relationship Id="rId6" Type="http://schemas.openxmlformats.org/officeDocument/2006/relationships/slideLayout" Target="../slideLayouts/slideLayout509.xml"/><Relationship Id="rId11" Type="http://schemas.openxmlformats.org/officeDocument/2006/relationships/slideLayout" Target="../slideLayouts/slideLayout514.xml"/><Relationship Id="rId5" Type="http://schemas.openxmlformats.org/officeDocument/2006/relationships/slideLayout" Target="../slideLayouts/slideLayout508.xml"/><Relationship Id="rId10" Type="http://schemas.openxmlformats.org/officeDocument/2006/relationships/slideLayout" Target="../slideLayouts/slideLayout513.xml"/><Relationship Id="rId4" Type="http://schemas.openxmlformats.org/officeDocument/2006/relationships/slideLayout" Target="../slideLayouts/slideLayout507.xml"/><Relationship Id="rId9" Type="http://schemas.openxmlformats.org/officeDocument/2006/relationships/slideLayout" Target="../slideLayouts/slideLayout5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7E2721A5-B827-44FB-9EDD-EF16466DA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70" r:id="rId1"/>
    <p:sldLayoutId id="2147485271" r:id="rId2"/>
    <p:sldLayoutId id="2147485272" r:id="rId3"/>
    <p:sldLayoutId id="2147485273" r:id="rId4"/>
    <p:sldLayoutId id="2147485274" r:id="rId5"/>
    <p:sldLayoutId id="2147485275" r:id="rId6"/>
    <p:sldLayoutId id="2147485276" r:id="rId7"/>
    <p:sldLayoutId id="2147485277" r:id="rId8"/>
    <p:sldLayoutId id="2147485278" r:id="rId9"/>
    <p:sldLayoutId id="2147485279" r:id="rId10"/>
    <p:sldLayoutId id="214748528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ＭＳ Ｐゴシック" pitchFamily="34" charset="-128"/>
              </a:defRPr>
            </a:lvl1pPr>
          </a:lstStyle>
          <a:p>
            <a:pPr>
              <a:defRPr/>
            </a:pPr>
            <a:fld id="{1663337E-E2AC-4E4B-9BF9-D605AF546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81" r:id="rId1"/>
    <p:sldLayoutId id="2147485282" r:id="rId2"/>
    <p:sldLayoutId id="2147485283" r:id="rId3"/>
    <p:sldLayoutId id="2147485284" r:id="rId4"/>
    <p:sldLayoutId id="2147485285" r:id="rId5"/>
    <p:sldLayoutId id="2147485286" r:id="rId6"/>
    <p:sldLayoutId id="2147485287" r:id="rId7"/>
    <p:sldLayoutId id="2147485288" r:id="rId8"/>
    <p:sldLayoutId id="2147485289" r:id="rId9"/>
    <p:sldLayoutId id="2147485290" r:id="rId10"/>
    <p:sldLayoutId id="21474852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65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53023D2-B225-439B-830E-D477885B6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92" r:id="rId1"/>
    <p:sldLayoutId id="2147485293" r:id="rId2"/>
    <p:sldLayoutId id="2147485294" r:id="rId3"/>
    <p:sldLayoutId id="2147485295" r:id="rId4"/>
    <p:sldLayoutId id="2147485296" r:id="rId5"/>
    <p:sldLayoutId id="2147485297" r:id="rId6"/>
    <p:sldLayoutId id="2147485298" r:id="rId7"/>
    <p:sldLayoutId id="2147485299" r:id="rId8"/>
    <p:sldLayoutId id="2147485300" r:id="rId9"/>
    <p:sldLayoutId id="2147485301" r:id="rId10"/>
    <p:sldLayoutId id="214748530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B7C5035D-5B8A-4529-B217-83D89F59A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3" r:id="rId1"/>
    <p:sldLayoutId id="2147485304" r:id="rId2"/>
    <p:sldLayoutId id="2147485305" r:id="rId3"/>
    <p:sldLayoutId id="2147485306" r:id="rId4"/>
    <p:sldLayoutId id="2147485307" r:id="rId5"/>
    <p:sldLayoutId id="2147485308" r:id="rId6"/>
    <p:sldLayoutId id="2147485309" r:id="rId7"/>
    <p:sldLayoutId id="2147485310" r:id="rId8"/>
    <p:sldLayoutId id="2147485311" r:id="rId9"/>
    <p:sldLayoutId id="2147485312" r:id="rId10"/>
    <p:sldLayoutId id="2147485313" r:id="rId11"/>
    <p:sldLayoutId id="214748531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fld id="{172B68D0-61B2-41E3-AFED-90AAA63E2B1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38" r:id="rId1"/>
    <p:sldLayoutId id="2147485339" r:id="rId2"/>
    <p:sldLayoutId id="2147485340" r:id="rId3"/>
    <p:sldLayoutId id="2147485341" r:id="rId4"/>
    <p:sldLayoutId id="2147485342" r:id="rId5"/>
    <p:sldLayoutId id="2147485343" r:id="rId6"/>
    <p:sldLayoutId id="2147485344" r:id="rId7"/>
    <p:sldLayoutId id="2147485345" r:id="rId8"/>
    <p:sldLayoutId id="2147485346" r:id="rId9"/>
    <p:sldLayoutId id="2147485347" r:id="rId10"/>
    <p:sldLayoutId id="214748534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1D3C4A50-A34C-4742-808B-41B9967BF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49" r:id="rId1"/>
    <p:sldLayoutId id="2147485350" r:id="rId2"/>
    <p:sldLayoutId id="2147485351" r:id="rId3"/>
    <p:sldLayoutId id="2147485352" r:id="rId4"/>
    <p:sldLayoutId id="2147485353" r:id="rId5"/>
    <p:sldLayoutId id="2147485354" r:id="rId6"/>
    <p:sldLayoutId id="2147485355" r:id="rId7"/>
    <p:sldLayoutId id="2147485356" r:id="rId8"/>
    <p:sldLayoutId id="2147485357" r:id="rId9"/>
    <p:sldLayoutId id="2147485358" r:id="rId10"/>
    <p:sldLayoutId id="2147485359" r:id="rId11"/>
    <p:sldLayoutId id="21474853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fld id="{36602582-7FAC-4871-B43D-F51270EFFD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1" r:id="rId1"/>
    <p:sldLayoutId id="2147485362" r:id="rId2"/>
    <p:sldLayoutId id="2147485363" r:id="rId3"/>
    <p:sldLayoutId id="2147485364" r:id="rId4"/>
    <p:sldLayoutId id="2147485365" r:id="rId5"/>
    <p:sldLayoutId id="2147485366" r:id="rId6"/>
    <p:sldLayoutId id="2147485367" r:id="rId7"/>
    <p:sldLayoutId id="2147485368" r:id="rId8"/>
    <p:sldLayoutId id="2147485369" r:id="rId9"/>
    <p:sldLayoutId id="2147485370" r:id="rId10"/>
    <p:sldLayoutId id="2147485371" r:id="rId11"/>
    <p:sldLayoutId id="2147485372" r:id="rId12"/>
    <p:sldLayoutId id="2147485373" r:id="rId13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fld id="{DDE2FAEC-6669-400B-86A1-D6DB66907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4" r:id="rId1"/>
    <p:sldLayoutId id="2147485375" r:id="rId2"/>
    <p:sldLayoutId id="2147485376" r:id="rId3"/>
    <p:sldLayoutId id="2147485377" r:id="rId4"/>
    <p:sldLayoutId id="2147485378" r:id="rId5"/>
    <p:sldLayoutId id="2147485379" r:id="rId6"/>
    <p:sldLayoutId id="2147485380" r:id="rId7"/>
    <p:sldLayoutId id="2147485381" r:id="rId8"/>
    <p:sldLayoutId id="2147485382" r:id="rId9"/>
    <p:sldLayoutId id="2147485383" r:id="rId10"/>
    <p:sldLayoutId id="21474853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8C1D341-C8A6-4104-8120-A341D3E27A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96" r:id="rId1"/>
    <p:sldLayoutId id="2147485397" r:id="rId2"/>
    <p:sldLayoutId id="2147485398" r:id="rId3"/>
    <p:sldLayoutId id="2147485399" r:id="rId4"/>
    <p:sldLayoutId id="2147485400" r:id="rId5"/>
    <p:sldLayoutId id="2147485401" r:id="rId6"/>
    <p:sldLayoutId id="2147485402" r:id="rId7"/>
    <p:sldLayoutId id="2147485403" r:id="rId8"/>
    <p:sldLayoutId id="2147485404" r:id="rId9"/>
    <p:sldLayoutId id="2147485405" r:id="rId10"/>
    <p:sldLayoutId id="21474854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78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C3F0AC9-1EEC-4D22-BFFC-9B2EB124B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8" r:id="rId1"/>
    <p:sldLayoutId id="2147485419" r:id="rId2"/>
    <p:sldLayoutId id="2147485420" r:id="rId3"/>
    <p:sldLayoutId id="2147485421" r:id="rId4"/>
    <p:sldLayoutId id="2147485422" r:id="rId5"/>
    <p:sldLayoutId id="2147485423" r:id="rId6"/>
    <p:sldLayoutId id="2147485424" r:id="rId7"/>
    <p:sldLayoutId id="2147485425" r:id="rId8"/>
    <p:sldLayoutId id="2147485426" r:id="rId9"/>
    <p:sldLayoutId id="2147485427" r:id="rId10"/>
    <p:sldLayoutId id="214748542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  <a:ea typeface="+mn-ea"/>
              </a:defRPr>
            </a:lvl1pPr>
          </a:lstStyle>
          <a:p>
            <a:pPr>
              <a:defRPr/>
            </a:pPr>
            <a:fld id="{B4D34C5A-F651-44BF-AC71-7356DD5AC5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9" r:id="rId1"/>
    <p:sldLayoutId id="2147485430" r:id="rId2"/>
    <p:sldLayoutId id="2147485431" r:id="rId3"/>
    <p:sldLayoutId id="2147485432" r:id="rId4"/>
    <p:sldLayoutId id="2147485433" r:id="rId5"/>
    <p:sldLayoutId id="2147485434" r:id="rId6"/>
    <p:sldLayoutId id="2147485435" r:id="rId7"/>
    <p:sldLayoutId id="2147485436" r:id="rId8"/>
    <p:sldLayoutId id="2147485437" r:id="rId9"/>
    <p:sldLayoutId id="2147485438" r:id="rId10"/>
    <p:sldLayoutId id="2147485439" r:id="rId11"/>
    <p:sldLayoutId id="214748544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98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9AE4CEE7-BEE9-4A7D-87B0-F38AA2ECA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1" r:id="rId1"/>
    <p:sldLayoutId id="2147485442" r:id="rId2"/>
    <p:sldLayoutId id="2147485443" r:id="rId3"/>
    <p:sldLayoutId id="2147485444" r:id="rId4"/>
    <p:sldLayoutId id="2147485445" r:id="rId5"/>
    <p:sldLayoutId id="2147485446" r:id="rId6"/>
    <p:sldLayoutId id="2147485447" r:id="rId7"/>
    <p:sldLayoutId id="2147485448" r:id="rId8"/>
    <p:sldLayoutId id="2147485449" r:id="rId9"/>
    <p:sldLayoutId id="2147485450" r:id="rId10"/>
    <p:sldLayoutId id="214748545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446588" y="6510338"/>
            <a:ext cx="241300" cy="258762"/>
          </a:xfrm>
          <a:prstGeom prst="rect">
            <a:avLst/>
          </a:prstGeom>
          <a:ln w="12700">
            <a:miter lim="800000"/>
            <a:headEnd/>
            <a:tailEnd/>
          </a:ln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>
              <a:defRPr sz="1300" b="0">
                <a:solidFill>
                  <a:srgbClr val="FFFFFF"/>
                </a:solidFill>
                <a:ea typeface="ＭＳ Ｐゴシック" pitchFamily="34" charset="-128"/>
                <a:sym typeface="Gill Sans" charset="0"/>
              </a:defRPr>
            </a:lvl1pPr>
          </a:lstStyle>
          <a:p>
            <a:pPr>
              <a:defRPr/>
            </a:pPr>
            <a:fld id="{A2F7A6BE-DB45-4A47-BCD6-E311E3D9F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452" r:id="rId1"/>
    <p:sldLayoutId id="2147485453" r:id="rId2"/>
    <p:sldLayoutId id="2147485454" r:id="rId3"/>
    <p:sldLayoutId id="2147485455" r:id="rId4"/>
    <p:sldLayoutId id="2147485456" r:id="rId5"/>
    <p:sldLayoutId id="2147485457" r:id="rId6"/>
    <p:sldLayoutId id="2147485458" r:id="rId7"/>
    <p:sldLayoutId id="2147485459" r:id="rId8"/>
    <p:sldLayoutId id="2147485460" r:id="rId9"/>
    <p:sldLayoutId id="2147485461" r:id="rId10"/>
    <p:sldLayoutId id="2147485462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9pPr>
    </p:titleStyle>
    <p:bodyStyle>
      <a:lvl1pPr marL="62388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36625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2pPr>
      <a:lvl3pPr marL="1249363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3pPr>
      <a:lvl4pPr marL="1562100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4pPr>
      <a:lvl5pPr marL="18748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5pPr>
      <a:lvl6pPr marL="23320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27892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32464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37036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Times" pitchFamily="18" charset="0"/>
              </a:defRPr>
            </a:lvl1pPr>
          </a:lstStyle>
          <a:p>
            <a:pPr>
              <a:defRPr/>
            </a:pPr>
            <a:fld id="{F8CD2CC3-58A8-464D-A23E-5D2874603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3" r:id="rId1"/>
    <p:sldLayoutId id="2147485464" r:id="rId2"/>
    <p:sldLayoutId id="2147485465" r:id="rId3"/>
    <p:sldLayoutId id="2147485466" r:id="rId4"/>
    <p:sldLayoutId id="2147485467" r:id="rId5"/>
    <p:sldLayoutId id="2147485468" r:id="rId6"/>
    <p:sldLayoutId id="2147485469" r:id="rId7"/>
    <p:sldLayoutId id="2147485470" r:id="rId8"/>
    <p:sldLayoutId id="2147485471" r:id="rId9"/>
    <p:sldLayoutId id="2147485472" r:id="rId10"/>
    <p:sldLayoutId id="21474854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9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ea typeface="+mn-ea"/>
              </a:defRPr>
            </a:lvl1pPr>
          </a:lstStyle>
          <a:p>
            <a:pPr>
              <a:defRPr/>
            </a:pPr>
            <a:fld id="{81656122-017F-41D7-A960-5CFF35573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74" r:id="rId1"/>
    <p:sldLayoutId id="2147485475" r:id="rId2"/>
    <p:sldLayoutId id="2147485476" r:id="rId3"/>
    <p:sldLayoutId id="2147485477" r:id="rId4"/>
    <p:sldLayoutId id="2147485478" r:id="rId5"/>
    <p:sldLayoutId id="2147485479" r:id="rId6"/>
    <p:sldLayoutId id="2147485480" r:id="rId7"/>
    <p:sldLayoutId id="2147485481" r:id="rId8"/>
    <p:sldLayoutId id="2147485482" r:id="rId9"/>
    <p:sldLayoutId id="2147485483" r:id="rId10"/>
    <p:sldLayoutId id="21474854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19213" y="304800"/>
            <a:ext cx="736758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800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1300" name="Line 4"/>
          <p:cNvSpPr>
            <a:spLocks noChangeShapeType="1"/>
          </p:cNvSpPr>
          <p:nvPr/>
        </p:nvSpPr>
        <p:spPr bwMode="auto">
          <a:xfrm>
            <a:off x="304800" y="885825"/>
            <a:ext cx="8483600" cy="0"/>
          </a:xfrm>
          <a:prstGeom prst="line">
            <a:avLst/>
          </a:prstGeom>
          <a:noFill/>
          <a:ln w="38100">
            <a:solidFill>
              <a:srgbClr val="FFB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83973" name="Picture 5" descr="Auroresi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1557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85" r:id="rId1"/>
    <p:sldLayoutId id="2147485486" r:id="rId2"/>
    <p:sldLayoutId id="2147485487" r:id="rId3"/>
    <p:sldLayoutId id="2147485488" r:id="rId4"/>
    <p:sldLayoutId id="2147485489" r:id="rId5"/>
    <p:sldLayoutId id="2147485490" r:id="rId6"/>
    <p:sldLayoutId id="2147485491" r:id="rId7"/>
    <p:sldLayoutId id="2147485492" r:id="rId8"/>
    <p:sldLayoutId id="2147485493" r:id="rId9"/>
    <p:sldLayoutId id="2147485494" r:id="rId10"/>
    <p:sldLayoutId id="21474854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24459C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4459C"/>
        </a:buClr>
        <a:buSzPct val="11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Font typeface="Times" pitchFamily="48" charset="0"/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Font typeface="Times" pitchFamily="48" charset="0"/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Font typeface="Times" pitchFamily="48" charset="0"/>
        <a:buChar char="–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10000"/>
        </a:spcBef>
        <a:spcAft>
          <a:spcPct val="0"/>
        </a:spcAft>
        <a:buFont typeface="Times" pitchFamily="18" charset="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2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>
              <a:defRPr/>
            </a:pPr>
            <a:fld id="{4592B52D-A3A2-49EA-8AE5-A616261E0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7" r:id="rId1"/>
    <p:sldLayoutId id="2147485508" r:id="rId2"/>
    <p:sldLayoutId id="2147485509" r:id="rId3"/>
    <p:sldLayoutId id="2147485510" r:id="rId4"/>
    <p:sldLayoutId id="2147485511" r:id="rId5"/>
    <p:sldLayoutId id="2147485512" r:id="rId6"/>
    <p:sldLayoutId id="2147485513" r:id="rId7"/>
    <p:sldLayoutId id="2147485514" r:id="rId8"/>
    <p:sldLayoutId id="2147485515" r:id="rId9"/>
    <p:sldLayoutId id="2147485516" r:id="rId10"/>
    <p:sldLayoutId id="21474855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0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0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0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+mn-lt"/>
              </a:defRPr>
            </a:lvl1pPr>
          </a:lstStyle>
          <a:p>
            <a:pPr>
              <a:defRPr/>
            </a:pPr>
            <a:fld id="{6163AF2A-2E58-4DB2-9115-0EF957D139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18" r:id="rId1"/>
    <p:sldLayoutId id="2147485519" r:id="rId2"/>
    <p:sldLayoutId id="2147485520" r:id="rId3"/>
    <p:sldLayoutId id="2147485521" r:id="rId4"/>
    <p:sldLayoutId id="2147485522" r:id="rId5"/>
    <p:sldLayoutId id="2147485523" r:id="rId6"/>
    <p:sldLayoutId id="2147485524" r:id="rId7"/>
    <p:sldLayoutId id="2147485525" r:id="rId8"/>
    <p:sldLayoutId id="2147485526" r:id="rId9"/>
    <p:sldLayoutId id="2147485527" r:id="rId10"/>
    <p:sldLayoutId id="214748552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8F9392A3-BC5C-49C4-9888-4F86877C7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9" r:id="rId1"/>
    <p:sldLayoutId id="2147485530" r:id="rId2"/>
    <p:sldLayoutId id="2147485531" r:id="rId3"/>
    <p:sldLayoutId id="2147485532" r:id="rId4"/>
    <p:sldLayoutId id="2147485533" r:id="rId5"/>
    <p:sldLayoutId id="2147485534" r:id="rId6"/>
    <p:sldLayoutId id="2147485535" r:id="rId7"/>
    <p:sldLayoutId id="2147485536" r:id="rId8"/>
    <p:sldLayoutId id="2147485537" r:id="rId9"/>
    <p:sldLayoutId id="2147485538" r:id="rId10"/>
    <p:sldLayoutId id="2147485539" r:id="rId11"/>
    <p:sldLayoutId id="214748554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1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0B36A32F-BB87-4B9C-8E2C-11B7C8DA75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41" r:id="rId1"/>
    <p:sldLayoutId id="2147485542" r:id="rId2"/>
    <p:sldLayoutId id="2147485543" r:id="rId3"/>
    <p:sldLayoutId id="2147485544" r:id="rId4"/>
    <p:sldLayoutId id="2147485545" r:id="rId5"/>
    <p:sldLayoutId id="2147485546" r:id="rId6"/>
    <p:sldLayoutId id="2147485547" r:id="rId7"/>
    <p:sldLayoutId id="2147485548" r:id="rId8"/>
    <p:sldLayoutId id="2147485549" r:id="rId9"/>
    <p:sldLayoutId id="2147485550" r:id="rId10"/>
    <p:sldLayoutId id="2147485551" r:id="rId11"/>
    <p:sldLayoutId id="21474855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302618F-25C5-460F-8A76-02C393C3D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53" r:id="rId1"/>
    <p:sldLayoutId id="2147485554" r:id="rId2"/>
    <p:sldLayoutId id="2147485555" r:id="rId3"/>
    <p:sldLayoutId id="2147485556" r:id="rId4"/>
    <p:sldLayoutId id="2147485557" r:id="rId5"/>
    <p:sldLayoutId id="2147485558" r:id="rId6"/>
    <p:sldLayoutId id="2147485559" r:id="rId7"/>
    <p:sldLayoutId id="2147485560" r:id="rId8"/>
    <p:sldLayoutId id="2147485561" r:id="rId9"/>
    <p:sldLayoutId id="2147485562" r:id="rId10"/>
    <p:sldLayoutId id="214748556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11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B2C45C8-7834-4749-BDCF-177DBA352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4" r:id="rId1"/>
    <p:sldLayoutId id="2147485565" r:id="rId2"/>
    <p:sldLayoutId id="2147485566" r:id="rId3"/>
    <p:sldLayoutId id="2147485567" r:id="rId4"/>
    <p:sldLayoutId id="2147485568" r:id="rId5"/>
    <p:sldLayoutId id="2147485569" r:id="rId6"/>
    <p:sldLayoutId id="2147485570" r:id="rId7"/>
    <p:sldLayoutId id="2147485571" r:id="rId8"/>
    <p:sldLayoutId id="2147485572" r:id="rId9"/>
    <p:sldLayoutId id="2147485573" r:id="rId10"/>
    <p:sldLayoutId id="214748557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1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E60E7F0-C856-4A36-89E7-9B16CC6F6D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7388" y="0"/>
            <a:ext cx="7769225" cy="874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76356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Helvetica Neue Light" charset="0"/>
              </a:rPr>
              <a:t>Click to edit Master title style</a:t>
            </a: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527175"/>
            <a:ext cx="7769225" cy="5330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76356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Helvetica Neue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Helvetica Neue Light" charset="0"/>
              </a:rPr>
              <a:t>Second level</a:t>
            </a:r>
          </a:p>
          <a:p>
            <a:pPr lvl="2"/>
            <a:r>
              <a:rPr lang="en-US" smtClean="0">
                <a:sym typeface="Helvetica Neue Light" charset="0"/>
              </a:rPr>
              <a:t>Third level</a:t>
            </a:r>
          </a:p>
          <a:p>
            <a:pPr lvl="3"/>
            <a:r>
              <a:rPr lang="en-US" smtClean="0">
                <a:sym typeface="Helvetica Neue Light" charset="0"/>
              </a:rPr>
              <a:t>Fourth level</a:t>
            </a:r>
          </a:p>
          <a:p>
            <a:pPr lvl="4"/>
            <a:r>
              <a:rPr lang="en-US" smtClean="0">
                <a:sym typeface="Helvetica Neue Light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820150" y="6562725"/>
            <a:ext cx="258763" cy="2682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300" b="1">
                <a:solidFill>
                  <a:srgbClr val="343434"/>
                </a:solidFill>
                <a:latin typeface="Helvetica Neue" charset="0"/>
                <a:cs typeface="+mn-cs"/>
                <a:sym typeface="Helvetica Neue" charset="0"/>
              </a:defRPr>
            </a:lvl1pPr>
          </a:lstStyle>
          <a:p>
            <a:pPr>
              <a:defRPr/>
            </a:pPr>
            <a:fld id="{5EF2BB31-AE46-44BA-8FC0-B84358422F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6" r:id="rId1"/>
  </p:sldLayoutIdLst>
  <p:transition/>
  <p:hf hdr="0" ftr="0" dt="0"/>
  <p:txStyles>
    <p:titleStyle>
      <a:lvl1pPr marL="4763" indent="-4763" algn="l" defTabSz="642938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+mj-lt"/>
          <a:ea typeface="+mj-ea"/>
          <a:cs typeface="ヒラギノ角ゴ ProN W3"/>
          <a:sym typeface="Helvetica Neue Light" charset="0"/>
        </a:defRPr>
      </a:lvl1pPr>
      <a:lvl2pPr marL="4763" indent="-4763" algn="l" defTabSz="642938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cs typeface="ヒラギノ角ゴ ProN W3"/>
          <a:sym typeface="Helvetica Neue Light" charset="0"/>
        </a:defRPr>
      </a:lvl2pPr>
      <a:lvl3pPr marL="4763" indent="-4763" algn="l" defTabSz="642938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cs typeface="ヒラギノ角ゴ ProN W3"/>
          <a:sym typeface="Helvetica Neue Light" charset="0"/>
        </a:defRPr>
      </a:lvl3pPr>
      <a:lvl4pPr marL="4763" indent="-4763" algn="l" defTabSz="642938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cs typeface="ヒラギノ角ゴ ProN W3"/>
          <a:sym typeface="Helvetica Neue Light" charset="0"/>
        </a:defRPr>
      </a:lvl4pPr>
      <a:lvl5pPr marL="4763" indent="-4763" algn="l" defTabSz="642938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cs typeface="ヒラギノ角ゴ ProN W3"/>
          <a:sym typeface="Helvetica Neue Light" charset="0"/>
        </a:defRPr>
      </a:lvl5pPr>
      <a:lvl6pPr marL="461963" indent="-4763" algn="l" defTabSz="642938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sym typeface="Helvetica Neue Light" charset="0"/>
        </a:defRPr>
      </a:lvl6pPr>
      <a:lvl7pPr marL="919163" indent="-4763" algn="l" defTabSz="642938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sym typeface="Helvetica Neue Light" charset="0"/>
        </a:defRPr>
      </a:lvl7pPr>
      <a:lvl8pPr marL="1376363" indent="-4763" algn="l" defTabSz="642938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sym typeface="Helvetica Neue Light" charset="0"/>
        </a:defRPr>
      </a:lvl8pPr>
      <a:lvl9pPr marL="1833563" indent="-4763" algn="l" defTabSz="642938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Helvetica Neue Light" charset="0"/>
          <a:ea typeface="ヒラギノ角ゴ ProN W3" charset="-128"/>
          <a:sym typeface="Helvetica Neue Light" charset="0"/>
        </a:defRPr>
      </a:lvl9pPr>
    </p:titleStyle>
    <p:bodyStyle>
      <a:lvl1pPr marL="358775" indent="-330200" algn="l" defTabSz="642938" rtl="0" eaLnBrk="0" fontAlgn="base" hangingPunct="0">
        <a:spcBef>
          <a:spcPts val="775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3100">
          <a:solidFill>
            <a:schemeClr val="tx1"/>
          </a:solidFill>
          <a:latin typeface="+mn-lt"/>
          <a:ea typeface="+mn-ea"/>
          <a:cs typeface="ヒラギノ角ゴ ProN W3"/>
          <a:sym typeface="Helvetica Neue Light" charset="0"/>
        </a:defRPr>
      </a:lvl1pPr>
      <a:lvl2pPr marL="644525" indent="-330200" algn="l" defTabSz="642938" rtl="0" eaLnBrk="0" fontAlgn="base" hangingPunct="0">
        <a:spcBef>
          <a:spcPts val="700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700">
          <a:solidFill>
            <a:schemeClr val="tx1"/>
          </a:solidFill>
          <a:latin typeface="+mn-lt"/>
          <a:ea typeface="+mn-ea"/>
          <a:cs typeface="ヒラギノ角ゴ ProN W3"/>
          <a:sym typeface="Helvetica Neue Light" charset="0"/>
        </a:defRPr>
      </a:lvl2pPr>
      <a:lvl3pPr marL="965200" indent="-330200" algn="l" defTabSz="642938" rtl="0" eaLnBrk="0" fontAlgn="base" hangingPunct="0">
        <a:spcBef>
          <a:spcPts val="563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400">
          <a:solidFill>
            <a:schemeClr val="tx1"/>
          </a:solidFill>
          <a:latin typeface="+mn-lt"/>
          <a:ea typeface="+mn-ea"/>
          <a:cs typeface="ヒラギノ角ゴ ProN W3"/>
          <a:sym typeface="Helvetica Neue Light" charset="0"/>
        </a:defRPr>
      </a:lvl3pPr>
      <a:lvl4pPr marL="1287463" indent="-330200" algn="l" defTabSz="642938" rtl="0" eaLnBrk="0" fontAlgn="base" hangingPunct="0">
        <a:spcBef>
          <a:spcPts val="488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000">
          <a:solidFill>
            <a:schemeClr val="tx1"/>
          </a:solidFill>
          <a:latin typeface="+mn-lt"/>
          <a:ea typeface="+mn-ea"/>
          <a:cs typeface="ヒラギノ角ゴ ProN W3"/>
          <a:sym typeface="Helvetica Neue Light" charset="0"/>
        </a:defRPr>
      </a:lvl4pPr>
      <a:lvl5pPr marL="1608138" indent="-330200" algn="l" defTabSz="642938" rtl="0" eaLnBrk="0" fontAlgn="base" hangingPunct="0">
        <a:spcBef>
          <a:spcPts val="488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000">
          <a:solidFill>
            <a:schemeClr val="tx1"/>
          </a:solidFill>
          <a:latin typeface="+mn-lt"/>
          <a:ea typeface="+mn-ea"/>
          <a:cs typeface="ヒラギノ角ゴ ProN W3"/>
          <a:sym typeface="Helvetica Neue Light" charset="0"/>
        </a:defRPr>
      </a:lvl5pPr>
      <a:lvl6pPr marL="2065338" indent="-330200" algn="l" defTabSz="642938" rtl="0" fontAlgn="base">
        <a:spcBef>
          <a:spcPts val="488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000">
          <a:solidFill>
            <a:schemeClr val="tx1"/>
          </a:solidFill>
          <a:latin typeface="+mn-lt"/>
          <a:ea typeface="+mn-ea"/>
          <a:sym typeface="Helvetica Neue Light" charset="0"/>
        </a:defRPr>
      </a:lvl6pPr>
      <a:lvl7pPr marL="2522538" indent="-330200" algn="l" defTabSz="642938" rtl="0" fontAlgn="base">
        <a:spcBef>
          <a:spcPts val="488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000">
          <a:solidFill>
            <a:schemeClr val="tx1"/>
          </a:solidFill>
          <a:latin typeface="+mn-lt"/>
          <a:ea typeface="+mn-ea"/>
          <a:sym typeface="Helvetica Neue Light" charset="0"/>
        </a:defRPr>
      </a:lvl7pPr>
      <a:lvl8pPr marL="2979738" indent="-330200" algn="l" defTabSz="642938" rtl="0" fontAlgn="base">
        <a:spcBef>
          <a:spcPts val="488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000">
          <a:solidFill>
            <a:schemeClr val="tx1"/>
          </a:solidFill>
          <a:latin typeface="+mn-lt"/>
          <a:ea typeface="+mn-ea"/>
          <a:sym typeface="Helvetica Neue Light" charset="0"/>
        </a:defRPr>
      </a:lvl8pPr>
      <a:lvl9pPr marL="3436938" indent="-330200" algn="l" defTabSz="642938" rtl="0" fontAlgn="base">
        <a:spcBef>
          <a:spcPts val="488"/>
        </a:spcBef>
        <a:spcAft>
          <a:spcPct val="0"/>
        </a:spcAft>
        <a:buClr>
          <a:srgbClr val="666666"/>
        </a:buClr>
        <a:buSzPct val="125000"/>
        <a:buFont typeface="Helvetica Neue Light" charset="0"/>
        <a:buChar char="•"/>
        <a:defRPr sz="2000">
          <a:solidFill>
            <a:schemeClr val="tx1"/>
          </a:solidFill>
          <a:latin typeface="+mn-lt"/>
          <a:ea typeface="+mn-ea"/>
          <a:sym typeface="Helvetica Neue Light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Times New Roman" charset="0"/>
                <a:cs typeface="ＭＳ Ｐゴシック" charset="-128"/>
              </a:defRPr>
            </a:lvl1pPr>
          </a:lstStyle>
          <a:p>
            <a:pPr>
              <a:defRPr/>
            </a:pPr>
            <a:fld id="{CA0AAF8B-585A-44A0-88D3-C43F895BEB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446588" y="6510338"/>
            <a:ext cx="241300" cy="258762"/>
          </a:xfrm>
          <a:prstGeom prst="rect">
            <a:avLst/>
          </a:prstGeom>
          <a:ln w="12700">
            <a:miter lim="800000"/>
            <a:headEnd/>
            <a:tailEnd/>
          </a:ln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>
              <a:defRPr sz="1300" b="0">
                <a:solidFill>
                  <a:srgbClr val="FFFFFF"/>
                </a:solidFill>
                <a:latin typeface="Arial" charset="0"/>
                <a:ea typeface="ＭＳ Ｐゴシック" charset="-128"/>
                <a:cs typeface="ＭＳ Ｐゴシック" charset="-128"/>
                <a:sym typeface="Gill Sans" charset="0"/>
              </a:defRPr>
            </a:lvl1pPr>
          </a:lstStyle>
          <a:p>
            <a:pPr>
              <a:defRPr/>
            </a:pPr>
            <a:fld id="{6501B3FD-3A81-4B9E-B63E-BC49764EC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580" r:id="rId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N W3" charset="-128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9pPr>
    </p:titleStyle>
    <p:bodyStyle>
      <a:lvl1pPr marL="62388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1pPr>
      <a:lvl2pPr marL="936625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2pPr>
      <a:lvl3pPr marL="1249363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3pPr>
      <a:lvl4pPr marL="1562100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4pPr>
      <a:lvl5pPr marL="18748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5pPr>
      <a:lvl6pPr marL="23320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27892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32464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37036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9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3C2B2C3B-468C-4595-BC00-70DCE1A46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Times New Roman" charset="0"/>
                <a:cs typeface="ＭＳ Ｐゴシック" charset="-128"/>
              </a:defRPr>
            </a:lvl1pPr>
          </a:lstStyle>
          <a:p>
            <a:pPr>
              <a:defRPr/>
            </a:pPr>
            <a:fld id="{B85EC600-0EC8-49F4-839F-F599122143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774AD8-C73F-4BAC-B983-40345A7B3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28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28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ea typeface="Arial" charset="0"/>
                <a:cs typeface="+mn-cs"/>
              </a:defRPr>
            </a:lvl1pPr>
          </a:lstStyle>
          <a:p>
            <a:pPr>
              <a:defRPr/>
            </a:pPr>
            <a:fld id="{643C80C8-6A1F-4F3B-A4CC-235AB0962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1" r:id="rId1"/>
    <p:sldLayoutId id="214748583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D1CED0F5-9F05-D746-83A9-A823EDE8F0BE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57DD3E8-106B-1E49-89B8-7B622F41FC2E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09" r:id="rId1"/>
    <p:sldLayoutId id="2147485610" r:id="rId2"/>
    <p:sldLayoutId id="2147485611" r:id="rId3"/>
    <p:sldLayoutId id="2147485612" r:id="rId4"/>
    <p:sldLayoutId id="2147485613" r:id="rId5"/>
    <p:sldLayoutId id="2147485614" r:id="rId6"/>
    <p:sldLayoutId id="2147485615" r:id="rId7"/>
    <p:sldLayoutId id="2147485616" r:id="rId8"/>
    <p:sldLayoutId id="2147485617" r:id="rId9"/>
    <p:sldLayoutId id="2147485618" r:id="rId10"/>
    <p:sldLayoutId id="214748561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D1CED0F5-9F05-D746-83A9-A823EDE8F0BE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57DD3E8-106B-1E49-89B8-7B622F41FC2E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Arial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33" r:id="rId1"/>
    <p:sldLayoutId id="2147485634" r:id="rId2"/>
    <p:sldLayoutId id="2147485635" r:id="rId3"/>
    <p:sldLayoutId id="2147485636" r:id="rId4"/>
    <p:sldLayoutId id="2147485637" r:id="rId5"/>
    <p:sldLayoutId id="2147485638" r:id="rId6"/>
    <p:sldLayoutId id="2147485639" r:id="rId7"/>
    <p:sldLayoutId id="2147485640" r:id="rId8"/>
    <p:sldLayoutId id="2147485641" r:id="rId9"/>
    <p:sldLayoutId id="2147485642" r:id="rId10"/>
    <p:sldLayoutId id="214748564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b="0" smtClean="0">
              <a:solidFill>
                <a:srgbClr val="000000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b="0" smtClean="0">
              <a:solidFill>
                <a:srgbClr val="000000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3DA3B728-F1D5-4083-B259-C859EEF1C1FA}" type="slidenum">
              <a:rPr lang="en-US" b="0" smtClean="0">
                <a:solidFill>
                  <a:srgbClr val="000000"/>
                </a:solidFill>
              </a:rPr>
              <a:pPr/>
              <a:t>‹#›</a:t>
            </a:fld>
            <a:endParaRPr lang="en-US" b="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57" r:id="rId1"/>
    <p:sldLayoutId id="2147485658" r:id="rId2"/>
    <p:sldLayoutId id="2147485659" r:id="rId3"/>
    <p:sldLayoutId id="2147485660" r:id="rId4"/>
    <p:sldLayoutId id="2147485661" r:id="rId5"/>
    <p:sldLayoutId id="2147485662" r:id="rId6"/>
    <p:sldLayoutId id="2147485663" r:id="rId7"/>
    <p:sldLayoutId id="2147485664" r:id="rId8"/>
    <p:sldLayoutId id="2147485665" r:id="rId9"/>
    <p:sldLayoutId id="2147485666" r:id="rId10"/>
    <p:sldLayoutId id="214748566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1" charset="-128"/>
              </a:defRPr>
            </a:lvl1pPr>
          </a:lstStyle>
          <a:p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1" charset="-128"/>
              </a:defRPr>
            </a:lvl1pPr>
          </a:lstStyle>
          <a:p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1" charset="-128"/>
              </a:defRPr>
            </a:lvl1pPr>
          </a:lstStyle>
          <a:p>
            <a:fld id="{ABD6F208-F296-47A0-92E1-ABD64B420741}" type="slidenum">
              <a:rPr lang="en-US" b="0" smtClean="0">
                <a:solidFill>
                  <a:srgbClr val="000000"/>
                </a:solidFill>
                <a:latin typeface="Arial" charset="0"/>
              </a:rPr>
              <a:pPr/>
              <a:t>‹#›</a:t>
            </a:fld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69" r:id="rId1"/>
    <p:sldLayoutId id="2147485670" r:id="rId2"/>
    <p:sldLayoutId id="2147485671" r:id="rId3"/>
    <p:sldLayoutId id="2147485672" r:id="rId4"/>
    <p:sldLayoutId id="2147485673" r:id="rId5"/>
    <p:sldLayoutId id="2147485674" r:id="rId6"/>
    <p:sldLayoutId id="2147485675" r:id="rId7"/>
    <p:sldLayoutId id="2147485676" r:id="rId8"/>
    <p:sldLayoutId id="2147485677" r:id="rId9"/>
    <p:sldLayoutId id="2147485678" r:id="rId10"/>
    <p:sldLayoutId id="21474856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</a:defRPr>
            </a:lvl1pPr>
          </a:lstStyle>
          <a:p>
            <a:pPr>
              <a:defRPr/>
            </a:pPr>
            <a:fld id="{99BAFBCD-3C1A-4620-AB40-869FA027E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06" r:id="rId1"/>
    <p:sldLayoutId id="2147485707" r:id="rId2"/>
    <p:sldLayoutId id="2147485708" r:id="rId3"/>
    <p:sldLayoutId id="2147485709" r:id="rId4"/>
    <p:sldLayoutId id="2147485710" r:id="rId5"/>
    <p:sldLayoutId id="2147485711" r:id="rId6"/>
    <p:sldLayoutId id="2147485712" r:id="rId7"/>
    <p:sldLayoutId id="2147485713" r:id="rId8"/>
    <p:sldLayoutId id="2147485714" r:id="rId9"/>
    <p:sldLayoutId id="2147485715" r:id="rId10"/>
    <p:sldLayoutId id="21474857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" charset="0"/>
              </a:defRPr>
            </a:lvl1pPr>
          </a:lstStyle>
          <a:p>
            <a:endParaRPr lang="en-US" b="0" smtClean="0">
              <a:solidFill>
                <a:srgbClr val="000000"/>
              </a:solidFill>
            </a:endParaRPr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/>
            </a:lvl1pPr>
          </a:lstStyle>
          <a:p>
            <a:endParaRPr lang="en-US" b="0" smtClean="0">
              <a:solidFill>
                <a:srgbClr val="000000"/>
              </a:solidFill>
            </a:endParaRP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" charset="0"/>
              </a:defRPr>
            </a:lvl1pPr>
          </a:lstStyle>
          <a:p>
            <a:fld id="{8B3D1505-7AEA-475E-9FD0-1DBB012539B1}" type="slidenum">
              <a:rPr lang="en-US" b="0" smtClean="0">
                <a:solidFill>
                  <a:srgbClr val="000000"/>
                </a:solidFill>
              </a:rPr>
              <a:pPr/>
              <a:t>‹#›</a:t>
            </a:fld>
            <a:endParaRPr lang="en-US" b="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18" r:id="rId1"/>
    <p:sldLayoutId id="2147485719" r:id="rId2"/>
    <p:sldLayoutId id="2147485720" r:id="rId3"/>
    <p:sldLayoutId id="2147485721" r:id="rId4"/>
    <p:sldLayoutId id="2147485722" r:id="rId5"/>
    <p:sldLayoutId id="2147485723" r:id="rId6"/>
    <p:sldLayoutId id="2147485724" r:id="rId7"/>
    <p:sldLayoutId id="2147485725" r:id="rId8"/>
    <p:sldLayoutId id="2147485726" r:id="rId9"/>
    <p:sldLayoutId id="2147485727" r:id="rId10"/>
    <p:sldLayoutId id="214748572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FBDDD72-5518-44F5-A402-D1CF291165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42" r:id="rId1"/>
    <p:sldLayoutId id="2147485743" r:id="rId2"/>
    <p:sldLayoutId id="2147485744" r:id="rId3"/>
    <p:sldLayoutId id="2147485745" r:id="rId4"/>
    <p:sldLayoutId id="2147485746" r:id="rId5"/>
    <p:sldLayoutId id="2147485747" r:id="rId6"/>
    <p:sldLayoutId id="2147485748" r:id="rId7"/>
    <p:sldLayoutId id="2147485749" r:id="rId8"/>
    <p:sldLayoutId id="2147485750" r:id="rId9"/>
    <p:sldLayoutId id="2147485751" r:id="rId10"/>
    <p:sldLayoutId id="214748575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7388" y="0"/>
            <a:ext cx="7769225" cy="874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76356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kzidenz-Grotesk Next Light"/>
              </a:rPr>
              <a:t>Click to edit Master title style</a:t>
            </a: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527175"/>
            <a:ext cx="7769225" cy="5330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7" tIns="35717" rIns="76356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kzidenz-Grotesk Next Light"/>
              </a:rPr>
              <a:t>Click to edit Master text styles</a:t>
            </a:r>
          </a:p>
          <a:p>
            <a:pPr lvl="1"/>
            <a:r>
              <a:rPr lang="en-US" smtClean="0">
                <a:sym typeface="Akzidenz-Grotesk Next Light"/>
              </a:rPr>
              <a:t>Second level</a:t>
            </a:r>
          </a:p>
          <a:p>
            <a:pPr lvl="2"/>
            <a:r>
              <a:rPr lang="en-US" smtClean="0">
                <a:sym typeface="Akzidenz-Grotesk Next Light"/>
              </a:rPr>
              <a:t>Third level</a:t>
            </a:r>
          </a:p>
          <a:p>
            <a:pPr lvl="3"/>
            <a:r>
              <a:rPr lang="en-US" smtClean="0">
                <a:sym typeface="Akzidenz-Grotesk Next Light"/>
              </a:rPr>
              <a:t>Fourth level</a:t>
            </a:r>
          </a:p>
          <a:p>
            <a:pPr lvl="4"/>
            <a:r>
              <a:rPr lang="en-US" smtClean="0">
                <a:sym typeface="Akzidenz-Grotesk Next Light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812213" y="6562725"/>
            <a:ext cx="273050" cy="285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>
              <a:defRPr sz="1300" b="0">
                <a:solidFill>
                  <a:srgbClr val="343434"/>
                </a:solidFill>
                <a:latin typeface="Akzidenz-Grotesk Next Bold" charset="0"/>
                <a:ea typeface="Akzidenz-Grotesk Next Bold" charset="0"/>
                <a:cs typeface="Akzidenz-Grotesk Next Bold" charset="0"/>
                <a:sym typeface="Akzidenz-Grotesk Next Bold" charset="0"/>
              </a:defRPr>
            </a:lvl1pPr>
          </a:lstStyle>
          <a:p>
            <a:pPr>
              <a:defRPr/>
            </a:pPr>
            <a:fld id="{567AB8D1-9F5B-447D-8920-5A5B396A5B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54" r:id="rId1"/>
  </p:sldLayoutIdLst>
  <p:transition/>
  <p:hf hdr="0" ftr="0" dt="0"/>
  <p:txStyles>
    <p:titleStyle>
      <a:lvl1pPr marL="3175" indent="-3175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+mj-lt"/>
          <a:ea typeface="+mj-ea"/>
          <a:cs typeface="ヒラギノ角ゴ ProN W3"/>
          <a:sym typeface="Akzidenz-Grotesk Next Light"/>
        </a:defRPr>
      </a:lvl1pPr>
      <a:lvl2pPr marL="3175" indent="-3175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cs typeface="ヒラギノ角ゴ ProN W3"/>
          <a:sym typeface="Akzidenz-Grotesk Next Light"/>
        </a:defRPr>
      </a:lvl2pPr>
      <a:lvl3pPr marL="3175" indent="-3175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cs typeface="ヒラギノ角ゴ ProN W3"/>
          <a:sym typeface="Akzidenz-Grotesk Next Light"/>
        </a:defRPr>
      </a:lvl3pPr>
      <a:lvl4pPr marL="3175" indent="-3175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cs typeface="ヒラギノ角ゴ ProN W3"/>
          <a:sym typeface="Akzidenz-Grotesk Next Light"/>
        </a:defRPr>
      </a:lvl4pPr>
      <a:lvl5pPr marL="3175" indent="-3175"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cs typeface="ヒラギノ角ゴ ProN W3"/>
          <a:sym typeface="Akzidenz-Grotesk Next Light"/>
        </a:defRPr>
      </a:lvl5pPr>
      <a:lvl6pPr marL="325922" algn="l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sym typeface="Akzidenz-Grotesk Next Light" charset="0"/>
        </a:defRPr>
      </a:lvl6pPr>
      <a:lvl7pPr marL="647379" algn="l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sym typeface="Akzidenz-Grotesk Next Light" charset="0"/>
        </a:defRPr>
      </a:lvl7pPr>
      <a:lvl8pPr marL="968837" algn="l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sym typeface="Akzidenz-Grotesk Next Light" charset="0"/>
        </a:defRPr>
      </a:lvl8pPr>
      <a:lvl9pPr marL="1290294" algn="l" rtl="0" fontAlgn="base">
        <a:spcBef>
          <a:spcPct val="0"/>
        </a:spcBef>
        <a:spcAft>
          <a:spcPct val="0"/>
        </a:spcAft>
        <a:defRPr sz="3500">
          <a:solidFill>
            <a:srgbClr val="0080FF"/>
          </a:solidFill>
          <a:latin typeface="Akzidenz-Grotesk Next Light" charset="0"/>
          <a:ea typeface="ヒラギノ角ゴ ProN W3" pitchFamily="1" charset="-128"/>
          <a:sym typeface="Akzidenz-Grotesk Next Light" charset="0"/>
        </a:defRPr>
      </a:lvl9pPr>
    </p:titleStyle>
    <p:bodyStyle>
      <a:lvl1pPr marL="357188" indent="-330200" algn="l" rtl="0" eaLnBrk="0" fontAlgn="base" hangingPunct="0">
        <a:spcBef>
          <a:spcPts val="775"/>
        </a:spcBef>
        <a:spcAft>
          <a:spcPct val="0"/>
        </a:spcAft>
        <a:buClr>
          <a:srgbClr val="666666"/>
        </a:buClr>
        <a:buSzPct val="125000"/>
        <a:buFont typeface="Akzidenz-Grotesk Next Light"/>
        <a:buChar char="•"/>
        <a:defRPr sz="3100">
          <a:solidFill>
            <a:schemeClr val="tx1"/>
          </a:solidFill>
          <a:latin typeface="+mn-lt"/>
          <a:ea typeface="+mn-ea"/>
          <a:cs typeface="ヒラギノ角ゴ ProN W3"/>
          <a:sym typeface="Akzidenz-Grotesk Next Light"/>
        </a:defRPr>
      </a:lvl1pPr>
      <a:lvl2pPr marL="642938" indent="-330200" algn="l" rtl="0" eaLnBrk="0" fontAlgn="base" hangingPunct="0">
        <a:spcBef>
          <a:spcPts val="700"/>
        </a:spcBef>
        <a:spcAft>
          <a:spcPct val="0"/>
        </a:spcAft>
        <a:buClr>
          <a:srgbClr val="666666"/>
        </a:buClr>
        <a:buSzPct val="125000"/>
        <a:buFont typeface="Akzidenz-Grotesk Next Light"/>
        <a:buChar char="•"/>
        <a:defRPr sz="2700">
          <a:solidFill>
            <a:schemeClr val="tx1"/>
          </a:solidFill>
          <a:latin typeface="+mn-lt"/>
          <a:ea typeface="+mn-ea"/>
          <a:cs typeface="ヒラギノ角ゴ ProN W3"/>
          <a:sym typeface="Akzidenz-Grotesk Next Light"/>
        </a:defRPr>
      </a:lvl2pPr>
      <a:lvl3pPr marL="965200" indent="-330200" algn="l" rtl="0" eaLnBrk="0" fontAlgn="base" hangingPunct="0">
        <a:spcBef>
          <a:spcPts val="563"/>
        </a:spcBef>
        <a:spcAft>
          <a:spcPct val="0"/>
        </a:spcAft>
        <a:buClr>
          <a:srgbClr val="666666"/>
        </a:buClr>
        <a:buSzPct val="125000"/>
        <a:buFont typeface="Akzidenz-Grotesk Next Light"/>
        <a:buChar char="•"/>
        <a:defRPr sz="2400">
          <a:solidFill>
            <a:schemeClr val="tx1"/>
          </a:solidFill>
          <a:latin typeface="+mn-lt"/>
          <a:ea typeface="+mn-ea"/>
          <a:cs typeface="ヒラギノ角ゴ ProN W3"/>
          <a:sym typeface="Akzidenz-Grotesk Next Light"/>
        </a:defRPr>
      </a:lvl3pPr>
      <a:lvl4pPr marL="1285875" indent="-330200" algn="l" rtl="0" eaLnBrk="0" fontAlgn="base" hangingPunct="0">
        <a:spcBef>
          <a:spcPts val="488"/>
        </a:spcBef>
        <a:spcAft>
          <a:spcPct val="0"/>
        </a:spcAft>
        <a:buClr>
          <a:srgbClr val="666666"/>
        </a:buClr>
        <a:buSzPct val="125000"/>
        <a:buFont typeface="Akzidenz-Grotesk Next Light"/>
        <a:buChar char="•"/>
        <a:defRPr sz="2000">
          <a:solidFill>
            <a:schemeClr val="tx1"/>
          </a:solidFill>
          <a:latin typeface="+mn-lt"/>
          <a:ea typeface="+mn-ea"/>
          <a:cs typeface="ヒラギノ角ゴ ProN W3"/>
          <a:sym typeface="Akzidenz-Grotesk Next Light"/>
        </a:defRPr>
      </a:lvl4pPr>
      <a:lvl5pPr marL="1608138" indent="-330200" algn="l" rtl="0" eaLnBrk="0" fontAlgn="base" hangingPunct="0">
        <a:spcBef>
          <a:spcPts val="488"/>
        </a:spcBef>
        <a:spcAft>
          <a:spcPct val="0"/>
        </a:spcAft>
        <a:buClr>
          <a:srgbClr val="666666"/>
        </a:buClr>
        <a:buSzPct val="125000"/>
        <a:buFont typeface="Akzidenz-Grotesk Next Light"/>
        <a:buChar char="•"/>
        <a:defRPr sz="2000">
          <a:solidFill>
            <a:schemeClr val="tx1"/>
          </a:solidFill>
          <a:latin typeface="+mn-lt"/>
          <a:ea typeface="+mn-ea"/>
          <a:cs typeface="ヒラギノ角ゴ ProN W3"/>
          <a:sym typeface="Akzidenz-Grotesk Next Light"/>
        </a:defRPr>
      </a:lvl5pPr>
      <a:lvl6pPr marL="1929860" indent="-330387" algn="l" rtl="0" fontAlgn="base">
        <a:spcBef>
          <a:spcPts val="492"/>
        </a:spcBef>
        <a:spcAft>
          <a:spcPct val="0"/>
        </a:spcAft>
        <a:buClr>
          <a:srgbClr val="666666"/>
        </a:buClr>
        <a:buSzPct val="125000"/>
        <a:buFont typeface="Akzidenz-Grotesk Next Light" charset="0"/>
        <a:buChar char="•"/>
        <a:defRPr sz="2000">
          <a:solidFill>
            <a:schemeClr val="tx1"/>
          </a:solidFill>
          <a:latin typeface="+mn-lt"/>
          <a:ea typeface="+mn-ea"/>
          <a:sym typeface="Akzidenz-Grotesk Next Light" charset="0"/>
        </a:defRPr>
      </a:lvl6pPr>
      <a:lvl7pPr marL="2251318" indent="-330387" algn="l" rtl="0" fontAlgn="base">
        <a:spcBef>
          <a:spcPts val="492"/>
        </a:spcBef>
        <a:spcAft>
          <a:spcPct val="0"/>
        </a:spcAft>
        <a:buClr>
          <a:srgbClr val="666666"/>
        </a:buClr>
        <a:buSzPct val="125000"/>
        <a:buFont typeface="Akzidenz-Grotesk Next Light" charset="0"/>
        <a:buChar char="•"/>
        <a:defRPr sz="2000">
          <a:solidFill>
            <a:schemeClr val="tx1"/>
          </a:solidFill>
          <a:latin typeface="+mn-lt"/>
          <a:ea typeface="+mn-ea"/>
          <a:sym typeface="Akzidenz-Grotesk Next Light" charset="0"/>
        </a:defRPr>
      </a:lvl7pPr>
      <a:lvl8pPr marL="2572775" indent="-330387" algn="l" rtl="0" fontAlgn="base">
        <a:spcBef>
          <a:spcPts val="492"/>
        </a:spcBef>
        <a:spcAft>
          <a:spcPct val="0"/>
        </a:spcAft>
        <a:buClr>
          <a:srgbClr val="666666"/>
        </a:buClr>
        <a:buSzPct val="125000"/>
        <a:buFont typeface="Akzidenz-Grotesk Next Light" charset="0"/>
        <a:buChar char="•"/>
        <a:defRPr sz="2000">
          <a:solidFill>
            <a:schemeClr val="tx1"/>
          </a:solidFill>
          <a:latin typeface="+mn-lt"/>
          <a:ea typeface="+mn-ea"/>
          <a:sym typeface="Akzidenz-Grotesk Next Light" charset="0"/>
        </a:defRPr>
      </a:lvl8pPr>
      <a:lvl9pPr marL="2894232" indent="-330387" algn="l" rtl="0" fontAlgn="base">
        <a:spcBef>
          <a:spcPts val="492"/>
        </a:spcBef>
        <a:spcAft>
          <a:spcPct val="0"/>
        </a:spcAft>
        <a:buClr>
          <a:srgbClr val="666666"/>
        </a:buClr>
        <a:buSzPct val="125000"/>
        <a:buFont typeface="Akzidenz-Grotesk Next Light" charset="0"/>
        <a:buChar char="•"/>
        <a:defRPr sz="2000">
          <a:solidFill>
            <a:schemeClr val="tx1"/>
          </a:solidFill>
          <a:latin typeface="+mn-lt"/>
          <a:ea typeface="+mn-ea"/>
          <a:sym typeface="Akzidenz-Grotesk Next Light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4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7AE4618-BA80-44F7-9318-1E1038505712}" type="datetimeFigureOut">
              <a:rPr lang="en-US" b="0">
                <a:cs typeface="Arial" pitchFamily="34" charset="0"/>
              </a:rPr>
              <a:pPr>
                <a:defRPr/>
              </a:pPr>
              <a:t>6/27/2012</a:t>
            </a:fld>
            <a:endParaRPr lang="en-US" b="0"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 b="0"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DC22AA9-409D-4AAC-9D16-51FAFB672716}" type="slidenum">
              <a:rPr lang="en-US" b="0">
                <a:cs typeface="Arial" pitchFamily="34" charset="0"/>
              </a:rPr>
              <a:pPr>
                <a:defRPr/>
              </a:pPr>
              <a:t>‹#›</a:t>
            </a:fld>
            <a:endParaRPr lang="en-US" b="0"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56" r:id="rId1"/>
    <p:sldLayoutId id="2147485757" r:id="rId2"/>
    <p:sldLayoutId id="2147485758" r:id="rId3"/>
    <p:sldLayoutId id="2147485759" r:id="rId4"/>
    <p:sldLayoutId id="2147485760" r:id="rId5"/>
    <p:sldLayoutId id="2147485761" r:id="rId6"/>
    <p:sldLayoutId id="2147485762" r:id="rId7"/>
    <p:sldLayoutId id="2147485763" r:id="rId8"/>
    <p:sldLayoutId id="2147485764" r:id="rId9"/>
    <p:sldLayoutId id="2147485765" r:id="rId10"/>
    <p:sldLayoutId id="214748576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Times New Roman" charset="0"/>
                <a:cs typeface="ＭＳ Ｐゴシック" charset="-128"/>
              </a:defRPr>
            </a:lvl1pPr>
          </a:lstStyle>
          <a:p>
            <a:pPr>
              <a:defRPr/>
            </a:pPr>
            <a:fld id="{4E71A63F-9878-4510-8D61-2EFA428DC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68" r:id="rId1"/>
    <p:sldLayoutId id="2147485822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B7C5035D-5B8A-4529-B217-83D89F59AE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7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27F05-7BC3-4DA1-8C0D-D6C23019EBD3}" type="datetimeFigureOut">
              <a:rPr lang="en-US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1FBECD-A8AD-484D-8B0C-4E488D5CAA8B}" type="slidenum">
              <a:rPr lang="en-US" b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72" r:id="rId1"/>
    <p:sldLayoutId id="2147485773" r:id="rId2"/>
    <p:sldLayoutId id="2147485774" r:id="rId3"/>
    <p:sldLayoutId id="2147485775" r:id="rId4"/>
    <p:sldLayoutId id="2147485776" r:id="rId5"/>
    <p:sldLayoutId id="2147485777" r:id="rId6"/>
    <p:sldLayoutId id="2147485778" r:id="rId7"/>
    <p:sldLayoutId id="2147485779" r:id="rId8"/>
    <p:sldLayoutId id="2147485780" r:id="rId9"/>
    <p:sldLayoutId id="2147485781" r:id="rId10"/>
    <p:sldLayoutId id="21474857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b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b="0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B81672-6843-4C0B-841A-607725856CC1}" type="slidenum">
              <a:rPr lang="en-US" b="0"/>
              <a:pPr>
                <a:defRPr/>
              </a:pPr>
              <a:t>‹#›</a:t>
            </a:fld>
            <a:endParaRPr lang="en-US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96" r:id="rId1"/>
    <p:sldLayoutId id="2147485797" r:id="rId2"/>
    <p:sldLayoutId id="2147485798" r:id="rId3"/>
    <p:sldLayoutId id="2147485799" r:id="rId4"/>
    <p:sldLayoutId id="2147485800" r:id="rId5"/>
    <p:sldLayoutId id="2147485801" r:id="rId6"/>
    <p:sldLayoutId id="2147485802" r:id="rId7"/>
    <p:sldLayoutId id="2147485803" r:id="rId8"/>
    <p:sldLayoutId id="2147485804" r:id="rId9"/>
    <p:sldLayoutId id="2147485805" r:id="rId10"/>
    <p:sldLayoutId id="2147485806" r:id="rId11"/>
    <p:sldLayoutId id="21474858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4DE2F9-AFAF-4609-9BFB-01E336467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09" r:id="rId1"/>
    <p:sldLayoutId id="2147485810" r:id="rId2"/>
    <p:sldLayoutId id="2147485811" r:id="rId3"/>
    <p:sldLayoutId id="2147485812" r:id="rId4"/>
    <p:sldLayoutId id="2147485813" r:id="rId5"/>
    <p:sldLayoutId id="2147485814" r:id="rId6"/>
    <p:sldLayoutId id="2147485815" r:id="rId7"/>
    <p:sldLayoutId id="2147485816" r:id="rId8"/>
    <p:sldLayoutId id="2147485817" r:id="rId9"/>
    <p:sldLayoutId id="2147485818" r:id="rId10"/>
    <p:sldLayoutId id="214748581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7AA0BB5A-DC66-4825-9A80-423CEF302B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2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1A6E470F-789B-D84C-BF27-C83788597E5B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1049AF5-05F9-7D46-8923-67AEDBA6220B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24" r:id="rId1"/>
    <p:sldLayoutId id="2147485825" r:id="rId2"/>
    <p:sldLayoutId id="2147485826" r:id="rId3"/>
    <p:sldLayoutId id="2147485827" r:id="rId4"/>
    <p:sldLayoutId id="2147485828" r:id="rId5"/>
    <p:sldLayoutId id="2147485829" r:id="rId6"/>
    <p:sldLayoutId id="2147485830" r:id="rId7"/>
    <p:sldLayoutId id="2147485831" r:id="rId8"/>
    <p:sldLayoutId id="2147485832" r:id="rId9"/>
    <p:sldLayoutId id="2147485833" r:id="rId10"/>
    <p:sldLayoutId id="214748583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0739E568-B22D-E649-80D4-0366DAB67AAA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319BA53D-A9C2-6841-9A89-B552921A2021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837" r:id="rId1"/>
    <p:sldLayoutId id="2147485838" r:id="rId2"/>
    <p:sldLayoutId id="2147485839" r:id="rId3"/>
    <p:sldLayoutId id="2147485840" r:id="rId4"/>
    <p:sldLayoutId id="2147485841" r:id="rId5"/>
    <p:sldLayoutId id="2147485842" r:id="rId6"/>
    <p:sldLayoutId id="2147485843" r:id="rId7"/>
    <p:sldLayoutId id="2147485844" r:id="rId8"/>
    <p:sldLayoutId id="2147485845" r:id="rId9"/>
    <p:sldLayoutId id="2147485846" r:id="rId10"/>
    <p:sldLayoutId id="214748584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7788"/>
            <a:ext cx="8229600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96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93825"/>
            <a:ext cx="8229600" cy="470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597A8CB-561F-49C3-B0B4-C45E4F0B7397}" type="datetime1">
              <a:rPr lang="en-US" b="0">
                <a:cs typeface="Arial" pitchFamily="34" charset="0"/>
              </a:rPr>
              <a:pPr>
                <a:defRPr/>
              </a:pPr>
              <a:t>6/27/2012</a:t>
            </a:fld>
            <a:endParaRPr lang="en-US" b="0"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b="0">
                <a:cs typeface="Arial" pitchFamily="34" charset="0"/>
              </a:rPr>
              <a:t>Greg Sullivan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19A86B7-4777-4E0C-8D7A-16E8F6A23C16}" type="slidenum">
              <a:rPr lang="en-US" b="0">
                <a:cs typeface="Arial" pitchFamily="34" charset="0"/>
              </a:rPr>
              <a:pPr>
                <a:defRPr/>
              </a:pPr>
              <a:t>‹#›</a:t>
            </a:fld>
            <a:endParaRPr lang="en-US" b="0">
              <a:cs typeface="Arial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863" r:id="rId1"/>
    <p:sldLayoutId id="2147485864" r:id="rId2"/>
    <p:sldLayoutId id="2147485865" r:id="rId3"/>
    <p:sldLayoutId id="2147485866" r:id="rId4"/>
    <p:sldLayoutId id="2147485867" r:id="rId5"/>
    <p:sldLayoutId id="2147485868" r:id="rId6"/>
    <p:sldLayoutId id="2147485869" r:id="rId7"/>
    <p:sldLayoutId id="2147485870" r:id="rId8"/>
    <p:sldLayoutId id="2147485871" r:id="rId9"/>
    <p:sldLayoutId id="2147485872" r:id="rId10"/>
    <p:sldLayoutId id="2147485873" r:id="rId11"/>
  </p:sldLayoutIdLst>
  <p:hf hdr="0" ftr="0" dt="0"/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796FA6DF-0262-1F40-A8A3-E5DAD7B325EC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2517F9C-F606-F743-BA82-8DA8E2DEB6BB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75" r:id="rId1"/>
    <p:sldLayoutId id="2147485876" r:id="rId2"/>
    <p:sldLayoutId id="2147485877" r:id="rId3"/>
    <p:sldLayoutId id="2147485878" r:id="rId4"/>
    <p:sldLayoutId id="2147485879" r:id="rId5"/>
    <p:sldLayoutId id="2147485880" r:id="rId6"/>
    <p:sldLayoutId id="2147485881" r:id="rId7"/>
    <p:sldLayoutId id="2147485882" r:id="rId8"/>
    <p:sldLayoutId id="2147485883" r:id="rId9"/>
    <p:sldLayoutId id="2147485884" r:id="rId10"/>
    <p:sldLayoutId id="214748588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51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451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451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ffectLst/>
                <a:latin typeface="+mn-lt"/>
              </a:defRPr>
            </a:lvl1pPr>
          </a:lstStyle>
          <a:p>
            <a:pPr>
              <a:defRPr/>
            </a:pPr>
            <a:fld id="{0204C8E9-FEDF-5841-B3F1-7DED4ACD460D}" type="slidenum">
              <a:rPr lang="en-US" b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8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FFDB60F6-5260-A443-B38A-CE14B881AEB0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FFF7A9DE-7083-9A49-B8C2-048B54A96F05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89" r:id="rId1"/>
    <p:sldLayoutId id="2147485890" r:id="rId2"/>
    <p:sldLayoutId id="2147485891" r:id="rId3"/>
    <p:sldLayoutId id="2147485892" r:id="rId4"/>
    <p:sldLayoutId id="2147485893" r:id="rId5"/>
    <p:sldLayoutId id="2147485894" r:id="rId6"/>
    <p:sldLayoutId id="2147485895" r:id="rId7"/>
    <p:sldLayoutId id="2147485896" r:id="rId8"/>
    <p:sldLayoutId id="2147485897" r:id="rId9"/>
    <p:sldLayoutId id="2147485898" r:id="rId10"/>
    <p:sldLayoutId id="214748589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17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 defTabSz="457200">
              <a:defRPr/>
            </a:pPr>
            <a:fld id="{4E3F5F25-8E67-B349-B3AE-78371B6F49E9}" type="datetimeFigureOut">
              <a:rPr lang="en-US" b="0"/>
              <a:pPr defTabSz="457200">
                <a:defRPr/>
              </a:pPr>
              <a:t>6/27/2012</a:t>
            </a:fld>
            <a:endParaRPr lang="en-US" b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 defTabSz="457200">
              <a:defRPr/>
            </a:pPr>
            <a:endParaRPr lang="en-US" b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defRPr>
            </a:lvl1pPr>
          </a:lstStyle>
          <a:p>
            <a:pPr defTabSz="457200">
              <a:defRPr/>
            </a:pPr>
            <a:fld id="{898AD0E0-BDAC-444C-8C4B-A29A1B7A9675}" type="slidenum">
              <a:rPr lang="en-US" b="0"/>
              <a:pPr defTabSz="457200">
                <a:defRPr/>
              </a:pPr>
              <a:t>‹#›</a:t>
            </a:fld>
            <a:endParaRPr lang="en-US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1" r:id="rId1"/>
    <p:sldLayoutId id="2147485902" r:id="rId2"/>
    <p:sldLayoutId id="2147485903" r:id="rId3"/>
    <p:sldLayoutId id="2147485904" r:id="rId4"/>
    <p:sldLayoutId id="2147485905" r:id="rId5"/>
    <p:sldLayoutId id="2147485906" r:id="rId6"/>
    <p:sldLayoutId id="2147485907" r:id="rId7"/>
    <p:sldLayoutId id="2147485908" r:id="rId8"/>
    <p:sldLayoutId id="2147485909" r:id="rId9"/>
    <p:sldLayoutId id="2147485910" r:id="rId10"/>
    <p:sldLayoutId id="2147485911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>
              <a:defRPr/>
            </a:pPr>
            <a:fld id="{99AB8DFA-0062-47FE-A8ED-5906B8F821F9}" type="datetime1">
              <a:rPr lang="en-US" b="0">
                <a:ea typeface="ＭＳ Ｐゴシック" charset="-128"/>
              </a:rPr>
              <a:pPr defTabSz="457200">
                <a:defRPr/>
              </a:pPr>
              <a:t>6/27/2012</a:t>
            </a:fld>
            <a:endParaRPr lang="en-US" b="0"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 b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7200">
              <a:defRPr/>
            </a:pPr>
            <a:fld id="{AD4ED058-A5C9-449A-9F49-46830B12F492}" type="slidenum">
              <a:rPr lang="en-US" b="0">
                <a:ea typeface="ＭＳ Ｐゴシック" charset="-128"/>
              </a:rPr>
              <a:pPr defTabSz="457200">
                <a:defRPr/>
              </a:pPr>
              <a:t>‹#›</a:t>
            </a:fld>
            <a:endParaRPr lang="en-US" b="0">
              <a:ea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6" r:id="rId1"/>
    <p:sldLayoutId id="2147485927" r:id="rId2"/>
    <p:sldLayoutId id="2147485928" r:id="rId3"/>
    <p:sldLayoutId id="2147485929" r:id="rId4"/>
    <p:sldLayoutId id="2147485930" r:id="rId5"/>
    <p:sldLayoutId id="2147485931" r:id="rId6"/>
    <p:sldLayoutId id="2147485932" r:id="rId7"/>
    <p:sldLayoutId id="2147485933" r:id="rId8"/>
    <p:sldLayoutId id="2147485934" r:id="rId9"/>
    <p:sldLayoutId id="2147485935" r:id="rId10"/>
    <p:sldLayoutId id="214748593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defTabSz="457200">
              <a:defRPr/>
            </a:pPr>
            <a:fld id="{7BE4B066-B294-4140-B688-25524D84CB3F}" type="datetime1">
              <a:rPr lang="en-US" b="0">
                <a:latin typeface="Arial" charset="0"/>
                <a:ea typeface="ＭＳ Ｐゴシック" charset="-128"/>
              </a:rPr>
              <a:pPr defTabSz="457200">
                <a:defRPr/>
              </a:pPr>
              <a:t>6/27/2012</a:t>
            </a:fld>
            <a:endParaRPr lang="en-US" b="0"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defRPr>
            </a:lvl1pPr>
          </a:lstStyle>
          <a:p>
            <a:pPr defTabSz="457200">
              <a:defRPr/>
            </a:pPr>
            <a:endParaRPr lang="en-US" b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defTabSz="457200">
              <a:defRPr/>
            </a:pPr>
            <a:fld id="{067ABECB-BECC-4B2D-96E6-13F9B7113DC0}" type="slidenum">
              <a:rPr lang="en-US" b="0">
                <a:latin typeface="Arial" charset="0"/>
                <a:ea typeface="ＭＳ Ｐゴシック" charset="-128"/>
              </a:rPr>
              <a:pPr defTabSz="457200">
                <a:defRPr/>
              </a:pPr>
              <a:t>‹#›</a:t>
            </a:fld>
            <a:endParaRPr lang="en-US" b="0">
              <a:latin typeface="Arial" charset="0"/>
              <a:ea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38" r:id="rId1"/>
    <p:sldLayoutId id="2147485939" r:id="rId2"/>
    <p:sldLayoutId id="2147485940" r:id="rId3"/>
    <p:sldLayoutId id="2147485941" r:id="rId4"/>
    <p:sldLayoutId id="2147485942" r:id="rId5"/>
    <p:sldLayoutId id="2147485943" r:id="rId6"/>
    <p:sldLayoutId id="2147485944" r:id="rId7"/>
    <p:sldLayoutId id="2147485945" r:id="rId8"/>
    <p:sldLayoutId id="2147485946" r:id="rId9"/>
    <p:sldLayoutId id="2147485947" r:id="rId10"/>
    <p:sldLayoutId id="214748594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/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/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/>
            <a:fld id="{9B5BA023-699F-4953-9D53-D4D3B6DCA23D}" type="slidenum">
              <a:rPr lang="en-US" b="0" smtClean="0">
                <a:solidFill>
                  <a:srgbClr val="000000"/>
                </a:solidFill>
                <a:latin typeface="Arial" charset="0"/>
              </a:rPr>
              <a:pPr eaLnBrk="0" hangingPunct="0"/>
              <a:t>‹#›</a:t>
            </a:fld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50" r:id="rId1"/>
    <p:sldLayoutId id="2147485951" r:id="rId2"/>
    <p:sldLayoutId id="2147485952" r:id="rId3"/>
    <p:sldLayoutId id="2147485953" r:id="rId4"/>
    <p:sldLayoutId id="2147485954" r:id="rId5"/>
    <p:sldLayoutId id="2147485955" r:id="rId6"/>
    <p:sldLayoutId id="2147485956" r:id="rId7"/>
    <p:sldLayoutId id="2147485957" r:id="rId8"/>
    <p:sldLayoutId id="2147485958" r:id="rId9"/>
    <p:sldLayoutId id="2147485959" r:id="rId10"/>
    <p:sldLayoutId id="2147485960" r:id="rId11"/>
    <p:sldLayoutId id="2147485961" r:id="rId12"/>
    <p:sldLayoutId id="2147485962" r:id="rId13"/>
    <p:sldLayoutId id="2147485963" r:id="rId14"/>
    <p:sldLayoutId id="2147485964" r:id="rId15"/>
    <p:sldLayoutId id="2147485965" r:id="rId16"/>
    <p:sldLayoutId id="2147485966" r:id="rId17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1638" y="1633538"/>
            <a:ext cx="3751262" cy="4911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3" tIns="35713" rIns="35713" bIns="3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smtClean="0">
                <a:sym typeface="Helvetica Neue" charset="0"/>
              </a:rPr>
              <a:t>Second level</a:t>
            </a:r>
          </a:p>
          <a:p>
            <a:pPr lvl="2"/>
            <a:r>
              <a:rPr lang="en-US" smtClean="0">
                <a:sym typeface="Helvetica Neue" charset="0"/>
              </a:rPr>
              <a:t>Third level</a:t>
            </a:r>
          </a:p>
          <a:p>
            <a:pPr lvl="3"/>
            <a:r>
              <a:rPr lang="en-US" smtClean="0">
                <a:sym typeface="Helvetica Neue" charset="0"/>
              </a:rPr>
              <a:t>Fourth level</a:t>
            </a:r>
          </a:p>
          <a:p>
            <a:pPr lvl="4"/>
            <a:r>
              <a:rPr lang="en-US" smtClean="0">
                <a:sym typeface="Helvetica Neue" charset="0"/>
              </a:rPr>
              <a:t>Fifth level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>
            <a:off x="455613" y="1384300"/>
            <a:ext cx="3606800" cy="9525"/>
          </a:xfrm>
          <a:prstGeom prst="line">
            <a:avLst/>
          </a:prstGeom>
          <a:noFill/>
          <a:ln w="12700">
            <a:solidFill>
              <a:srgbClr val="9A9A9A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lang="en-US" b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1638" y="231775"/>
            <a:ext cx="3751262" cy="1019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5713" tIns="35713" rIns="35713" bIns="3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82" r:id="rId1"/>
    <p:sldLayoutId id="2147485983" r:id="rId2"/>
    <p:sldLayoutId id="2147485984" r:id="rId3"/>
    <p:sldLayoutId id="2147485985" r:id="rId4"/>
    <p:sldLayoutId id="2147485986" r:id="rId5"/>
    <p:sldLayoutId id="2147485987" r:id="rId6"/>
    <p:sldLayoutId id="2147485988" r:id="rId7"/>
    <p:sldLayoutId id="2147485989" r:id="rId8"/>
    <p:sldLayoutId id="2147485990" r:id="rId9"/>
    <p:sldLayoutId id="2147485991" r:id="rId10"/>
    <p:sldLayoutId id="2147485992" r:id="rId11"/>
  </p:sldLayoutIdLst>
  <p:transition/>
  <p:txStyles>
    <p:titleStyle>
      <a:lvl1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j-lt"/>
          <a:ea typeface="ＭＳ Ｐゴシック" pitchFamily="34" charset="-128"/>
          <a:cs typeface="+mj-cs"/>
          <a:sym typeface="Gill Sans Light" charset="0"/>
        </a:defRPr>
      </a:lvl1pPr>
      <a:lvl2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sym typeface="Gill Sans Light" charset="0"/>
        </a:defRPr>
      </a:lvl2pPr>
      <a:lvl3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sym typeface="Gill Sans Light" charset="0"/>
        </a:defRPr>
      </a:lvl3pPr>
      <a:lvl4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sym typeface="Gill Sans Light" charset="0"/>
        </a:defRPr>
      </a:lvl4pPr>
      <a:lvl5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sym typeface="Gill Sans Light" charset="0"/>
        </a:defRPr>
      </a:lvl5pPr>
      <a:lvl6pPr marL="4572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6pPr>
      <a:lvl7pPr marL="9144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7pPr>
      <a:lvl8pPr marL="13716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8pPr>
      <a:lvl9pPr marL="18288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9pPr>
    </p:titleStyle>
    <p:bodyStyle>
      <a:lvl1pPr marL="187325" indent="-187325" algn="l" defTabSz="642938" rtl="0" eaLnBrk="0" fontAlgn="base" hangingPunct="0">
        <a:spcBef>
          <a:spcPts val="2113"/>
        </a:spcBef>
        <a:spcAft>
          <a:spcPct val="0"/>
        </a:spcAft>
        <a:buClr>
          <a:srgbClr val="000000"/>
        </a:buClr>
        <a:buSzPct val="100000"/>
        <a:buFont typeface="Helvetica Neue" charset="0"/>
        <a:buChar char="•"/>
        <a:defRPr>
          <a:solidFill>
            <a:schemeClr val="tx1"/>
          </a:solidFill>
          <a:latin typeface="+mn-lt"/>
          <a:ea typeface="ＭＳ Ｐゴシック" pitchFamily="34" charset="-128"/>
          <a:cs typeface="+mn-cs"/>
          <a:sym typeface="Helvetica Neue" charset="0"/>
        </a:defRPr>
      </a:lvl1pPr>
      <a:lvl2pPr marL="463550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2pPr>
      <a:lvl3pPr marL="776288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3pPr>
      <a:lvl4pPr marL="1089025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4pPr>
      <a:lvl5pPr marL="1401763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5pPr>
      <a:lvl6pPr marL="18589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6pPr>
      <a:lvl7pPr marL="23161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7pPr>
      <a:lvl8pPr marL="27733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8pPr>
      <a:lvl9pPr marL="32305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7747"/>
            <a:ext cx="8229600" cy="906715"/>
          </a:xfrm>
          <a:prstGeom prst="rect">
            <a:avLst/>
          </a:prstGeom>
        </p:spPr>
        <p:txBody>
          <a:bodyPr vert="horz" lIns="91429" tIns="45714" rIns="91429" bIns="4571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3464"/>
            <a:ext cx="8229600" cy="4700349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46" fontAlgn="auto">
              <a:spcBef>
                <a:spcPts val="0"/>
              </a:spcBef>
              <a:spcAft>
                <a:spcPts val="0"/>
              </a:spcAft>
            </a:pPr>
            <a:fld id="{1160E36D-2818-254E-AD7F-8919DFEFC63C}" type="datetime1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146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46" fontAlgn="auto">
              <a:spcBef>
                <a:spcPts val="0"/>
              </a:spcBef>
              <a:spcAft>
                <a:spcPts val="0"/>
              </a:spcAft>
            </a:pPr>
            <a:r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Greg Sullivan</a:t>
            </a: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46" fontAlgn="auto">
              <a:spcBef>
                <a:spcPts val="0"/>
              </a:spcBef>
              <a:spcAft>
                <a:spcPts val="0"/>
              </a:spcAft>
            </a:pPr>
            <a:fld id="{4A6508C9-51D7-1643-889F-3B6C54066E80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14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32306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94" r:id="rId1"/>
  </p:sldLayoutIdLst>
  <p:hf hdr="0" ftr="0" dt="0"/>
  <p:txStyles>
    <p:titleStyle>
      <a:lvl1pPr algn="ctr" defTabSz="457146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45714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3" indent="-285717" algn="l" defTabSz="457146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3" algn="l" defTabSz="457146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3" indent="-228573" algn="l" defTabSz="457146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9" indent="-228573" algn="l" defTabSz="457146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4086386B-167E-6342-9AD3-EF229D6D41C0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6/27/2012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E83D86C8-6A0D-FC48-8113-3D53DB57F1BE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96" r:id="rId1"/>
    <p:sldLayoutId id="2147485997" r:id="rId2"/>
    <p:sldLayoutId id="2147485998" r:id="rId3"/>
    <p:sldLayoutId id="2147485999" r:id="rId4"/>
    <p:sldLayoutId id="2147486000" r:id="rId5"/>
    <p:sldLayoutId id="2147486001" r:id="rId6"/>
    <p:sldLayoutId id="2147486002" r:id="rId7"/>
    <p:sldLayoutId id="2147486003" r:id="rId8"/>
    <p:sldLayoutId id="2147486004" r:id="rId9"/>
    <p:sldLayoutId id="2147486005" r:id="rId10"/>
    <p:sldLayoutId id="214748600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1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2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245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57.xml"/><Relationship Id="rId1" Type="http://schemas.openxmlformats.org/officeDocument/2006/relationships/video" Target="file:///C:\Users\halzen\Desktop\Geneve\C-light%20track.av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8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9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0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34.xml"/><Relationship Id="rId1" Type="http://schemas.openxmlformats.org/officeDocument/2006/relationships/video" Target="file:///C:\Users\halzen\Desktop\Geneve\DrillAnimation-powerpoint.avi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8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mlDrawing" Target="../drawings/vmlDrawing12.v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4.png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0.xml"/><Relationship Id="rId2" Type="http://schemas.openxmlformats.org/officeDocument/2006/relationships/vmlDrawing" Target="../drawings/vmlDrawing13.v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5.png"/><Relationship Id="rId4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38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362.xml"/><Relationship Id="rId1" Type="http://schemas.openxmlformats.org/officeDocument/2006/relationships/video" Target="file:///C:\Users\halzen\Desktop\Geneve\10ms_event_movie.avi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55.xml"/><Relationship Id="rId1" Type="http://schemas.openxmlformats.org/officeDocument/2006/relationships/vmlDrawing" Target="../drawings/vmlDrawing1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33.xml"/><Relationship Id="rId1" Type="http://schemas.openxmlformats.org/officeDocument/2006/relationships/vmlDrawing" Target="../drawings/vmlDrawing15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40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44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481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430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0.xml"/><Relationship Id="rId2" Type="http://schemas.openxmlformats.org/officeDocument/2006/relationships/video" Target="file:///C:\Users\halzen\Desktop\Geneve\numu8DCGood-1.mov" TargetMode="External"/><Relationship Id="rId1" Type="http://schemas.openxmlformats.org/officeDocument/2006/relationships/video" Target="file:///C:\Users\halzen\Desktop\Geneve\numu8VertPINGU-1.mov" TargetMode="Externa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33.xml"/><Relationship Id="rId1" Type="http://schemas.openxmlformats.org/officeDocument/2006/relationships/vmlDrawing" Target="../drawings/vmlDrawing19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82.xml"/><Relationship Id="rId1" Type="http://schemas.openxmlformats.org/officeDocument/2006/relationships/vmlDrawing" Target="../drawings/vmlDrawing20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98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9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99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8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2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2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2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385.xml"/><Relationship Id="rId1" Type="http://schemas.openxmlformats.org/officeDocument/2006/relationships/vmlDrawing" Target="../drawings/vmlDrawing24.v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16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8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17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oleObject" Target="../embeddings/oleObject37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72.png"/><Relationship Id="rId4" Type="http://schemas.openxmlformats.org/officeDocument/2006/relationships/oleObject" Target="../embeddings/oleObject38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5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5.jpeg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155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31.v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0.png"/><Relationship Id="rId5" Type="http://schemas.openxmlformats.org/officeDocument/2006/relationships/image" Target="../media/image34.png"/><Relationship Id="rId4" Type="http://schemas.openxmlformats.org/officeDocument/2006/relationships/image" Target="../media/image79.jpeg"/><Relationship Id="rId9" Type="http://schemas.openxmlformats.org/officeDocument/2006/relationships/image" Target="../media/image8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331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84.w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4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36.xml"/><Relationship Id="rId4" Type="http://schemas.openxmlformats.org/officeDocument/2006/relationships/image" Target="../media/image8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3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8.xml"/><Relationship Id="rId4" Type="http://schemas.openxmlformats.org/officeDocument/2006/relationships/image" Target="../media/image9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5.png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oleObject" Target="../embeddings/oleObject46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331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48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0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0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9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110.xml"/><Relationship Id="rId1" Type="http://schemas.openxmlformats.org/officeDocument/2006/relationships/vmlDrawing" Target="../drawings/vmlDrawing35.v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58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5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43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42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42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2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42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gif"/><Relationship Id="rId1" Type="http://schemas.openxmlformats.org/officeDocument/2006/relationships/slideLayout" Target="../slideLayouts/slideLayout42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437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437.xml"/><Relationship Id="rId1" Type="http://schemas.openxmlformats.org/officeDocument/2006/relationships/vmlDrawing" Target="../drawings/vmlDrawing39.v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oleObject" Target="../embeddings/oleObject57.bin"/><Relationship Id="rId7" Type="http://schemas.openxmlformats.org/officeDocument/2006/relationships/oleObject" Target="???" TargetMode="External"/><Relationship Id="rId2" Type="http://schemas.openxmlformats.org/officeDocument/2006/relationships/slideLayout" Target="../slideLayouts/slideLayout199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18.png"/><Relationship Id="rId5" Type="http://schemas.openxmlformats.org/officeDocument/2006/relationships/image" Target="../media/image52.wmf"/><Relationship Id="rId10" Type="http://schemas.openxmlformats.org/officeDocument/2006/relationships/image" Target="../media/image121.png"/><Relationship Id="rId4" Type="http://schemas.openxmlformats.org/officeDocument/2006/relationships/image" Target="../media/image117.png"/><Relationship Id="rId9" Type="http://schemas.openxmlformats.org/officeDocument/2006/relationships/image" Target="../media/image12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385.xml"/><Relationship Id="rId1" Type="http://schemas.openxmlformats.org/officeDocument/2006/relationships/vmlDrawing" Target="../drawings/vmlDrawing41.v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50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4.xml"/><Relationship Id="rId5" Type="http://schemas.openxmlformats.org/officeDocument/2006/relationships/image" Target="../media/image125.png"/><Relationship Id="rId4" Type="http://schemas.openxmlformats.org/officeDocument/2006/relationships/image" Target="../media/image124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5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5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276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7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76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oleObject61.bin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2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6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5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5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45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144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51.wmf"/><Relationship Id="rId4" Type="http://schemas.openxmlformats.org/officeDocument/2006/relationships/image" Target="../media/image142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38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4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44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6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3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40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0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40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40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34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34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34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348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349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348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49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348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349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348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349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348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349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348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348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slideLayout" Target="../slideLayouts/slideLayout188.xml"/><Relationship Id="rId1" Type="http://schemas.openxmlformats.org/officeDocument/2006/relationships/vmlDrawing" Target="../drawings/vmlDrawing47.vml"/><Relationship Id="rId4" Type="http://schemas.openxmlformats.org/officeDocument/2006/relationships/oleObject" Target="../embeddings/oleObject64.bin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8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gif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43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0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173.png"/><Relationship Id="rId4" Type="http://schemas.openxmlformats.org/officeDocument/2006/relationships/oleObject" Target="../embeddings/oleObject65.bin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56.xml"/><Relationship Id="rId1" Type="http://schemas.openxmlformats.org/officeDocument/2006/relationships/vmlDrawing" Target="../drawings/vmlDrawing49.v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93.xml"/><Relationship Id="rId1" Type="http://schemas.openxmlformats.org/officeDocument/2006/relationships/vmlDrawing" Target="../drawings/vmlDrawing50.v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5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-4763"/>
          <a:ext cx="9144000" cy="6862763"/>
        </p:xfrm>
        <a:graphic>
          <a:graphicData uri="http://schemas.openxmlformats.org/presentationml/2006/ole">
            <p:oleObj spid="_x0000_s1026" name="Image" r:id="rId4" imgW="12215873" imgH="9168254" progId="">
              <p:embed/>
            </p:oleObj>
          </a:graphicData>
        </a:graphic>
      </p:graphicFrame>
      <p:sp>
        <p:nvSpPr>
          <p:cNvPr id="1027" name="Rectangle 6"/>
          <p:cNvSpPr>
            <a:spLocks noChangeArrowheads="1"/>
          </p:cNvSpPr>
          <p:nvPr/>
        </p:nvSpPr>
        <p:spPr bwMode="auto">
          <a:xfrm>
            <a:off x="-295275" y="5164138"/>
            <a:ext cx="45624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 algn="ctr" eaLnBrk="0" hangingPunct="0"/>
            <a:r>
              <a:rPr lang="en-US" sz="2800">
                <a:solidFill>
                  <a:schemeClr val="bg1"/>
                </a:solidFill>
                <a:ea typeface="ＭＳ Ｐゴシック" pitchFamily="34" charset="-128"/>
              </a:rPr>
              <a:t>francis halzen</a:t>
            </a:r>
            <a:endParaRPr lang="en-US" sz="2000">
              <a:solidFill>
                <a:schemeClr val="bg1"/>
              </a:solidFill>
              <a:latin typeface="Impact" pitchFamily="34" charset="0"/>
              <a:ea typeface="ＭＳ Ｐゴシック" pitchFamily="34" charset="-128"/>
            </a:endParaRPr>
          </a:p>
          <a:p>
            <a:pPr algn="ctr" eaLnBrk="0" hangingPunct="0"/>
            <a:r>
              <a:rPr lang="en-US" sz="1600">
                <a:solidFill>
                  <a:schemeClr val="bg1"/>
                </a:solidFill>
                <a:ea typeface="ＭＳ Ｐゴシック" pitchFamily="34" charset="-128"/>
              </a:rPr>
              <a:t>university of wisconsin</a:t>
            </a:r>
          </a:p>
          <a:p>
            <a:pPr algn="ctr" eaLnBrk="0" hangingPunct="0"/>
            <a:r>
              <a:rPr lang="en-US" sz="1600">
                <a:solidFill>
                  <a:schemeClr val="bg1"/>
                </a:solidFill>
                <a:ea typeface="ＭＳ Ｐゴシック" pitchFamily="34" charset="-128"/>
              </a:rPr>
              <a:t>http://icecube.wisc.edu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4450"/>
            <a:ext cx="2896907" cy="1015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n-US" sz="6000" b="0" dirty="0">
                <a:solidFill>
                  <a:schemeClr val="bg1"/>
                </a:solidFill>
                <a:latin typeface="Impact" pitchFamily="34" charset="0"/>
                <a:ea typeface="ＭＳ Ｐゴシック" pitchFamily="34" charset="-128"/>
              </a:rPr>
              <a:t>neutrino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457200"/>
            <a:ext cx="4099159" cy="1015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n-US" sz="6000" b="0" dirty="0" smtClean="0">
                <a:solidFill>
                  <a:srgbClr val="BFD8FA"/>
                </a:solidFill>
                <a:latin typeface="Impact" pitchFamily="34" charset="0"/>
                <a:ea typeface="ＭＳ Ｐゴシック" pitchFamily="34" charset="-128"/>
              </a:rPr>
              <a:t>“astronomy”</a:t>
            </a:r>
            <a:endParaRPr lang="en-US" sz="6000" b="0" dirty="0">
              <a:solidFill>
                <a:srgbClr val="BFD8FA"/>
              </a:solidFill>
              <a:latin typeface="Impact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695265"/>
            <a:ext cx="59378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/>
              <a:t> </a:t>
            </a:r>
            <a:r>
              <a:rPr lang="en-US" sz="2000" b="0" dirty="0" smtClean="0"/>
              <a:t>introduction</a:t>
            </a:r>
          </a:p>
          <a:p>
            <a:pPr>
              <a:buFontTx/>
              <a:buChar char="•"/>
            </a:pPr>
            <a:endParaRPr lang="en-US" sz="2000" b="0" dirty="0" smtClean="0"/>
          </a:p>
          <a:p>
            <a:pPr>
              <a:buFontTx/>
              <a:buChar char="•"/>
            </a:pPr>
            <a:r>
              <a:rPr lang="en-US" sz="2000" b="0" dirty="0" smtClean="0"/>
              <a:t> we built a km</a:t>
            </a:r>
            <a:r>
              <a:rPr lang="en-US" sz="2400" b="0" baseline="30000" dirty="0" smtClean="0"/>
              <a:t>3</a:t>
            </a:r>
            <a:r>
              <a:rPr lang="en-US" sz="2000" b="0" dirty="0" smtClean="0"/>
              <a:t> neutrino detector </a:t>
            </a:r>
            <a:r>
              <a:rPr lang="en-US" sz="2000" b="0" dirty="0" smtClean="0">
                <a:sym typeface="Wingdings" pitchFamily="2" charset="2"/>
              </a:rPr>
              <a:t> </a:t>
            </a:r>
            <a:r>
              <a:rPr lang="en-US" sz="2000" b="0" dirty="0" smtClean="0"/>
              <a:t>3 challenges:</a:t>
            </a:r>
            <a:endParaRPr lang="en-US" sz="2000" b="0" dirty="0"/>
          </a:p>
          <a:p>
            <a:endParaRPr lang="en-US" sz="2000" b="0" dirty="0"/>
          </a:p>
          <a:p>
            <a:pPr lvl="4">
              <a:buFontTx/>
              <a:buChar char="•"/>
            </a:pPr>
            <a:r>
              <a:rPr lang="en-US" sz="2000" b="0" dirty="0"/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/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/>
              <a:t> atmospheric </a:t>
            </a:r>
            <a:r>
              <a:rPr lang="en-US" sz="2000" b="0" dirty="0" err="1" smtClean="0"/>
              <a:t>muons</a:t>
            </a:r>
            <a:endParaRPr lang="en-US" sz="2000" b="0" dirty="0" smtClean="0"/>
          </a:p>
          <a:p>
            <a:endParaRPr lang="en-US" sz="2000" b="0" dirty="0"/>
          </a:p>
          <a:p>
            <a:pPr>
              <a:buFontTx/>
              <a:buChar char="•"/>
            </a:pPr>
            <a:r>
              <a:rPr lang="en-US" sz="2000" b="0" dirty="0"/>
              <a:t> </a:t>
            </a:r>
            <a:r>
              <a:rPr lang="en-US" sz="2000" b="0" dirty="0" smtClean="0"/>
              <a:t>neutrino physics</a:t>
            </a:r>
          </a:p>
          <a:p>
            <a:pPr>
              <a:buFontTx/>
              <a:buChar char="•"/>
            </a:pPr>
            <a:endParaRPr lang="en-US" sz="2000" b="0" dirty="0" smtClean="0"/>
          </a:p>
          <a:p>
            <a:pPr>
              <a:buFontTx/>
              <a:buChar char="•"/>
            </a:pPr>
            <a:r>
              <a:rPr lang="en-US" sz="2000" b="0" dirty="0" smtClean="0"/>
              <a:t>search </a:t>
            </a:r>
            <a:r>
              <a:rPr lang="en-US" sz="2000" b="0" dirty="0"/>
              <a:t>for the sources of the Galactic cosmic rays</a:t>
            </a:r>
          </a:p>
          <a:p>
            <a:endParaRPr lang="en-US" sz="2000" b="0" dirty="0"/>
          </a:p>
          <a:p>
            <a:pPr>
              <a:buFontTx/>
              <a:buChar char="•"/>
            </a:pPr>
            <a:r>
              <a:rPr lang="en-US" sz="2000" b="0" dirty="0"/>
              <a:t> search for the extragalactic cosmic rays</a:t>
            </a:r>
          </a:p>
          <a:p>
            <a:r>
              <a:rPr lang="en-US" sz="2000" b="0" dirty="0"/>
              <a:t>		</a:t>
            </a:r>
          </a:p>
          <a:p>
            <a:pPr lvl="4">
              <a:buFontTx/>
              <a:buChar char="•"/>
            </a:pPr>
            <a:r>
              <a:rPr lang="en-US" sz="2000" b="0" dirty="0"/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/>
              <a:t> active </a:t>
            </a:r>
            <a:r>
              <a:rPr lang="en-US" sz="2000" b="0" dirty="0" smtClean="0"/>
              <a:t>galaxies</a:t>
            </a:r>
            <a:endParaRPr lang="en-US" b="0" dirty="0"/>
          </a:p>
          <a:p>
            <a:pPr lvl="4"/>
            <a:endParaRPr lang="en-US" sz="2000" b="0" dirty="0" smtClean="0"/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2050" r:id="rId4" imgW="12215873" imgH="9168254" progId="">
              <p:embed/>
            </p:oleObj>
          </a:graphicData>
        </a:graphic>
      </p:graphicFrame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685800" y="-12954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b="0">
              <a:solidFill>
                <a:srgbClr val="0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76200"/>
            <a:ext cx="7392988" cy="6642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6475413" y="2667000"/>
            <a:ext cx="21828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/>
            <a:r>
              <a:rPr lang="en-US" sz="2800" b="0">
                <a:solidFill>
                  <a:srgbClr val="5F5F5F"/>
                </a:solidFill>
                <a:ea typeface="ＭＳ Ｐゴシック" pitchFamily="34" charset="-128"/>
              </a:rPr>
              <a:t>TeV sources</a:t>
            </a: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467600" y="3371850"/>
            <a:ext cx="1292225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>
              <a:lnSpc>
                <a:spcPct val="70000"/>
              </a:lnSpc>
            </a:pPr>
            <a:r>
              <a:rPr lang="en-US" sz="2800" b="0">
                <a:solidFill>
                  <a:srgbClr val="5F5F5F"/>
                </a:solidFill>
                <a:ea typeface="ＭＳ Ｐゴシック" pitchFamily="34" charset="-128"/>
              </a:rPr>
              <a:t>cosmic</a:t>
            </a:r>
          </a:p>
          <a:p>
            <a:pPr eaLnBrk="0" hangingPunct="0">
              <a:lnSpc>
                <a:spcPct val="70000"/>
              </a:lnSpc>
            </a:pPr>
            <a:r>
              <a:rPr lang="en-US" sz="2800" b="0">
                <a:solidFill>
                  <a:srgbClr val="5F5F5F"/>
                </a:solidFill>
                <a:ea typeface="ＭＳ Ｐゴシック" pitchFamily="34" charset="-128"/>
              </a:rPr>
              <a:t>   rays</a:t>
            </a:r>
          </a:p>
        </p:txBody>
      </p:sp>
      <p:sp>
        <p:nvSpPr>
          <p:cNvPr id="206855" name="Line 7"/>
          <p:cNvSpPr>
            <a:spLocks noChangeShapeType="1"/>
          </p:cNvSpPr>
          <p:nvPr/>
        </p:nvSpPr>
        <p:spPr bwMode="auto">
          <a:xfrm>
            <a:off x="6934200" y="3124200"/>
            <a:ext cx="0" cy="12954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2071" name="Oval 9"/>
            <p:cNvSpPr>
              <a:spLocks noChangeArrowheads="1"/>
            </p:cNvSpPr>
            <p:nvPr/>
          </p:nvSpPr>
          <p:spPr bwMode="auto">
            <a:xfrm>
              <a:off x="4224" y="21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2" name="Oval 10"/>
            <p:cNvSpPr>
              <a:spLocks noChangeArrowheads="1"/>
            </p:cNvSpPr>
            <p:nvPr/>
          </p:nvSpPr>
          <p:spPr bwMode="auto">
            <a:xfrm>
              <a:off x="4272" y="21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3" name="Oval 11"/>
            <p:cNvSpPr>
              <a:spLocks noChangeArrowheads="1"/>
            </p:cNvSpPr>
            <p:nvPr/>
          </p:nvSpPr>
          <p:spPr bwMode="auto">
            <a:xfrm>
              <a:off x="4320" y="220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4" name="Oval 12"/>
            <p:cNvSpPr>
              <a:spLocks noChangeArrowheads="1"/>
            </p:cNvSpPr>
            <p:nvPr/>
          </p:nvSpPr>
          <p:spPr bwMode="auto">
            <a:xfrm>
              <a:off x="4416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5" name="Oval 13"/>
            <p:cNvSpPr>
              <a:spLocks noChangeArrowheads="1"/>
            </p:cNvSpPr>
            <p:nvPr/>
          </p:nvSpPr>
          <p:spPr bwMode="auto">
            <a:xfrm>
              <a:off x="4512" y="24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6" name="Oval 14"/>
            <p:cNvSpPr>
              <a:spLocks noChangeArrowheads="1"/>
            </p:cNvSpPr>
            <p:nvPr/>
          </p:nvSpPr>
          <p:spPr bwMode="auto">
            <a:xfrm>
              <a:off x="4608" y="249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7" name="Oval 15"/>
            <p:cNvSpPr>
              <a:spLocks noChangeArrowheads="1"/>
            </p:cNvSpPr>
            <p:nvPr/>
          </p:nvSpPr>
          <p:spPr bwMode="auto">
            <a:xfrm>
              <a:off x="4656" y="254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8" name="Oval 16"/>
            <p:cNvSpPr>
              <a:spLocks noChangeArrowheads="1"/>
            </p:cNvSpPr>
            <p:nvPr/>
          </p:nvSpPr>
          <p:spPr bwMode="auto">
            <a:xfrm>
              <a:off x="4704" y="259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79" name="Oval 17"/>
            <p:cNvSpPr>
              <a:spLocks noChangeArrowheads="1"/>
            </p:cNvSpPr>
            <p:nvPr/>
          </p:nvSpPr>
          <p:spPr bwMode="auto">
            <a:xfrm>
              <a:off x="4800" y="26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0" name="Oval 18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1" name="Oval 19"/>
            <p:cNvSpPr>
              <a:spLocks noChangeArrowheads="1"/>
            </p:cNvSpPr>
            <p:nvPr/>
          </p:nvSpPr>
          <p:spPr bwMode="auto">
            <a:xfrm>
              <a:off x="4944" y="28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2" name="Oval 20"/>
            <p:cNvSpPr>
              <a:spLocks noChangeArrowheads="1"/>
            </p:cNvSpPr>
            <p:nvPr/>
          </p:nvSpPr>
          <p:spPr bwMode="auto">
            <a:xfrm>
              <a:off x="4992" y="292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3" name="Oval 21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4" name="Oval 22"/>
            <p:cNvSpPr>
              <a:spLocks noChangeArrowheads="1"/>
            </p:cNvSpPr>
            <p:nvPr/>
          </p:nvSpPr>
          <p:spPr bwMode="auto">
            <a:xfrm>
              <a:off x="5088" y="30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5" name="Oval 23"/>
            <p:cNvSpPr>
              <a:spLocks noChangeArrowheads="1"/>
            </p:cNvSpPr>
            <p:nvPr/>
          </p:nvSpPr>
          <p:spPr bwMode="auto">
            <a:xfrm>
              <a:off x="5136" y="307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6" name="Oval 24"/>
            <p:cNvSpPr>
              <a:spLocks noChangeArrowheads="1"/>
            </p:cNvSpPr>
            <p:nvPr/>
          </p:nvSpPr>
          <p:spPr bwMode="auto">
            <a:xfrm>
              <a:off x="5184" y="312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7" name="Oval 25"/>
            <p:cNvSpPr>
              <a:spLocks noChangeArrowheads="1"/>
            </p:cNvSpPr>
            <p:nvPr/>
          </p:nvSpPr>
          <p:spPr bwMode="auto">
            <a:xfrm>
              <a:off x="5232" y="316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8" name="Oval 26"/>
            <p:cNvSpPr>
              <a:spLocks noChangeArrowheads="1"/>
            </p:cNvSpPr>
            <p:nvPr/>
          </p:nvSpPr>
          <p:spPr bwMode="auto">
            <a:xfrm>
              <a:off x="5280" y="32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89" name="Oval 27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90" name="Oval 28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91" name="Oval 29"/>
            <p:cNvSpPr>
              <a:spLocks noChangeArrowheads="1"/>
            </p:cNvSpPr>
            <p:nvPr/>
          </p:nvSpPr>
          <p:spPr bwMode="auto">
            <a:xfrm>
              <a:off x="5376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92" name="Oval 30"/>
            <p:cNvSpPr>
              <a:spLocks noChangeArrowheads="1"/>
            </p:cNvSpPr>
            <p:nvPr/>
          </p:nvSpPr>
          <p:spPr bwMode="auto">
            <a:xfrm>
              <a:off x="5424" y="35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  <p:sp>
          <p:nvSpPr>
            <p:cNvPr id="2093" name="Oval 31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b="0">
                <a:solidFill>
                  <a:srgbClr val="000000"/>
                </a:solidFill>
              </a:endParaRPr>
            </a:p>
          </p:txBody>
        </p:sp>
      </p:grpSp>
      <p:sp>
        <p:nvSpPr>
          <p:cNvPr id="2057" name="Text Box 32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/>
            <a:r>
              <a:rPr lang="en-US" sz="3600">
                <a:solidFill>
                  <a:srgbClr val="808080"/>
                </a:solidFill>
                <a:latin typeface="Times New Roman" pitchFamily="18" charset="0"/>
                <a:ea typeface="ＭＳ Ｐゴシック" pitchFamily="34" charset="-128"/>
              </a:rPr>
              <a:t>Radio</a:t>
            </a:r>
            <a:endParaRPr lang="en-US" sz="3600" b="0">
              <a:solidFill>
                <a:srgbClr val="80808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058" name="Text Box 33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/>
            <a:r>
              <a:rPr lang="en-US" sz="3600">
                <a:solidFill>
                  <a:srgbClr val="808080"/>
                </a:solidFill>
                <a:latin typeface="Times New Roman" pitchFamily="18" charset="0"/>
                <a:ea typeface="ＭＳ Ｐゴシック" pitchFamily="34" charset="-128"/>
              </a:rPr>
              <a:t>CMB</a:t>
            </a:r>
            <a:endParaRPr lang="en-US" sz="3600" b="0">
              <a:solidFill>
                <a:srgbClr val="80808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059" name="Text Box 34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 eaLnBrk="0" hangingPunct="0"/>
            <a:r>
              <a:rPr lang="en-US" sz="3600">
                <a:solidFill>
                  <a:srgbClr val="808080"/>
                </a:solidFill>
                <a:latin typeface="Times New Roman" pitchFamily="18" charset="0"/>
                <a:ea typeface="ＭＳ Ｐゴシック" pitchFamily="34" charset="-128"/>
              </a:rPr>
              <a:t>Visible</a:t>
            </a:r>
            <a:endParaRPr lang="en-US" sz="3600" b="0">
              <a:solidFill>
                <a:srgbClr val="80808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060" name="Text Box 35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/>
            <a:r>
              <a:rPr lang="en-US" sz="3200">
                <a:solidFill>
                  <a:srgbClr val="808080"/>
                </a:solidFill>
                <a:latin typeface="Times New Roman" pitchFamily="18" charset="0"/>
                <a:ea typeface="ＭＳ Ｐゴシック" pitchFamily="34" charset="-128"/>
              </a:rPr>
              <a:t>GeV</a:t>
            </a:r>
            <a:r>
              <a:rPr lang="en-US" sz="3200">
                <a:solidFill>
                  <a:srgbClr val="808080"/>
                </a:solidFill>
                <a:latin typeface="Symbol" pitchFamily="18" charset="2"/>
                <a:ea typeface="ＭＳ Ｐゴシック" pitchFamily="34" charset="-128"/>
              </a:rPr>
              <a:t> g</a:t>
            </a:r>
            <a:r>
              <a:rPr lang="en-US" sz="3200">
                <a:solidFill>
                  <a:srgbClr val="808080"/>
                </a:solidFill>
                <a:latin typeface="Times New Roman" pitchFamily="18" charset="0"/>
                <a:ea typeface="ＭＳ Ｐゴシック" pitchFamily="34" charset="-128"/>
              </a:rPr>
              <a:t>-rays</a:t>
            </a:r>
            <a:endParaRPr lang="en-US" sz="3600" b="0">
              <a:solidFill>
                <a:srgbClr val="80808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061" name="Text Box 36"/>
          <p:cNvSpPr txBox="1">
            <a:spLocks noChangeArrowheads="1"/>
          </p:cNvSpPr>
          <p:nvPr/>
        </p:nvSpPr>
        <p:spPr bwMode="auto">
          <a:xfrm>
            <a:off x="6248400" y="-228600"/>
            <a:ext cx="2530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 eaLnBrk="0" hangingPunct="0"/>
            <a:r>
              <a:rPr lang="en-US" sz="3200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rPr>
              <a:t> energy (e</a:t>
            </a:r>
            <a:r>
              <a:rPr lang="en-US" sz="2800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rPr>
              <a:t>V</a:t>
            </a:r>
            <a:r>
              <a:rPr lang="en-US" sz="3600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rPr>
              <a:t>)</a:t>
            </a:r>
          </a:p>
        </p:txBody>
      </p:sp>
      <p:sp>
        <p:nvSpPr>
          <p:cNvPr id="2062" name="Line 37"/>
          <p:cNvSpPr>
            <a:spLocks noChangeShapeType="1"/>
          </p:cNvSpPr>
          <p:nvPr/>
        </p:nvSpPr>
        <p:spPr bwMode="auto">
          <a:xfrm>
            <a:off x="8534400" y="1524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3" name="Text Box 38"/>
          <p:cNvSpPr txBox="1">
            <a:spLocks noChangeArrowheads="1"/>
          </p:cNvSpPr>
          <p:nvPr/>
        </p:nvSpPr>
        <p:spPr bwMode="auto">
          <a:xfrm rot="-5400000">
            <a:off x="796925" y="3135313"/>
            <a:ext cx="117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/>
            <a:r>
              <a:rPr lang="en-US" sz="3600">
                <a:solidFill>
                  <a:srgbClr val="333333"/>
                </a:solidFill>
                <a:latin typeface="Times" pitchFamily="48" charset="0"/>
                <a:ea typeface="ＭＳ Ｐゴシック" pitchFamily="34" charset="-128"/>
              </a:rPr>
              <a:t> flux </a:t>
            </a:r>
            <a:endParaRPr lang="en-US" sz="3600" b="0">
              <a:solidFill>
                <a:srgbClr val="333333"/>
              </a:solidFill>
              <a:latin typeface="Times" pitchFamily="48" charset="0"/>
              <a:ea typeface="ＭＳ Ｐゴシック" pitchFamily="34" charset="-128"/>
            </a:endParaRPr>
          </a:p>
        </p:txBody>
      </p:sp>
      <p:sp>
        <p:nvSpPr>
          <p:cNvPr id="2064" name="Line 39"/>
          <p:cNvSpPr>
            <a:spLocks noChangeShapeType="1"/>
          </p:cNvSpPr>
          <p:nvPr/>
        </p:nvSpPr>
        <p:spPr bwMode="auto">
          <a:xfrm flipV="1">
            <a:off x="1447800" y="2476500"/>
            <a:ext cx="0" cy="4191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5" name="Text Box 40"/>
          <p:cNvSpPr txBox="1">
            <a:spLocks noChangeArrowheads="1"/>
          </p:cNvSpPr>
          <p:nvPr/>
        </p:nvSpPr>
        <p:spPr bwMode="auto">
          <a:xfrm>
            <a:off x="8153400" y="1571625"/>
            <a:ext cx="47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eaLnBrk="0" hangingPunct="0"/>
            <a:r>
              <a:rPr lang="en-US" sz="4400" b="0">
                <a:solidFill>
                  <a:srgbClr val="5F5F5F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endParaRPr lang="en-US" sz="4400" b="0">
              <a:solidFill>
                <a:srgbClr val="5F5F5F"/>
              </a:solidFill>
              <a:latin typeface="Times" pitchFamily="48" charset="0"/>
              <a:ea typeface="ＭＳ Ｐゴシック" pitchFamily="34" charset="-128"/>
            </a:endParaRPr>
          </a:p>
        </p:txBody>
      </p:sp>
      <p:sp>
        <p:nvSpPr>
          <p:cNvPr id="2066" name="AutoShape 41"/>
          <p:cNvSpPr>
            <a:spLocks noChangeArrowheads="1"/>
          </p:cNvSpPr>
          <p:nvPr/>
        </p:nvSpPr>
        <p:spPr bwMode="auto">
          <a:xfrm>
            <a:off x="6324600" y="1981200"/>
            <a:ext cx="1828800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6763836 h 21600"/>
              <a:gd name="T4" fmla="*/ 2147483647 w 21600"/>
              <a:gd name="T5" fmla="*/ 53527701 h 21600"/>
              <a:gd name="T6" fmla="*/ 2147483647 w 21600"/>
              <a:gd name="T7" fmla="*/ 2676383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067" name="Text Box 42"/>
          <p:cNvSpPr txBox="1">
            <a:spLocks noChangeArrowheads="1"/>
          </p:cNvSpPr>
          <p:nvPr/>
        </p:nvSpPr>
        <p:spPr bwMode="auto">
          <a:xfrm>
            <a:off x="2667000" y="152400"/>
            <a:ext cx="6096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endParaRPr lang="en-US" sz="2400" b="0">
              <a:solidFill>
                <a:srgbClr val="0000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068" name="Line 43"/>
          <p:cNvSpPr>
            <a:spLocks noChangeShapeType="1"/>
          </p:cNvSpPr>
          <p:nvPr/>
        </p:nvSpPr>
        <p:spPr bwMode="auto">
          <a:xfrm>
            <a:off x="2819400" y="38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6892" name="Line 44"/>
          <p:cNvSpPr>
            <a:spLocks noChangeShapeType="1"/>
          </p:cNvSpPr>
          <p:nvPr/>
        </p:nvSpPr>
        <p:spPr bwMode="auto">
          <a:xfrm>
            <a:off x="7620000" y="3733800"/>
            <a:ext cx="0" cy="6858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893" name="Text Box 45"/>
          <p:cNvSpPr txBox="1">
            <a:spLocks noChangeArrowheads="1"/>
          </p:cNvSpPr>
          <p:nvPr/>
        </p:nvSpPr>
        <p:spPr bwMode="auto">
          <a:xfrm>
            <a:off x="2286000" y="4876800"/>
            <a:ext cx="2913063" cy="10668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0">
                <a:solidFill>
                  <a:srgbClr val="FFFFFF"/>
                </a:solidFill>
              </a:rPr>
              <a:t>particle flux</a:t>
            </a:r>
          </a:p>
          <a:p>
            <a:pPr algn="ctr"/>
            <a:r>
              <a:rPr lang="en-US" sz="3200" b="0">
                <a:solidFill>
                  <a:srgbClr val="FFFFFF"/>
                </a:solidFill>
              </a:rPr>
              <a:t>In the Universe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/>
      <p:bldP spid="206854" grpId="0"/>
      <p:bldP spid="206855" grpId="0" animBg="1"/>
      <p:bldP spid="206892" grpId="0" animBg="1"/>
      <p:bldP spid="2068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074" r:id="rId4" imgW="12215873" imgH="9168254" progId="">
              <p:embed/>
            </p:oleObj>
          </a:graphicData>
        </a:graphic>
      </p:graphicFrame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b="0">
                <a:solidFill>
                  <a:srgbClr val="FFFFFF"/>
                </a:solidFill>
                <a:ea typeface="ＭＳ Ｐゴシック" pitchFamily="34" charset="-128"/>
              </a:rPr>
              <a:t>cosmic rays interact with the microwave background</a:t>
            </a:r>
            <a:endParaRPr lang="en-US" sz="2400" b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p:oleObj spid="_x0000_s3075" name="Equation" r:id="rId5" imgW="1663560" imgH="22860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130800" y="5262563"/>
          <a:ext cx="3795713" cy="757237"/>
        </p:xfrm>
        <a:graphic>
          <a:graphicData uri="http://schemas.openxmlformats.org/presentationml/2006/ole">
            <p:oleObj spid="_x0000_s3076" name="Equation" r:id="rId6" imgW="1206360" imgH="241200" progId="Equation.3">
              <p:embed/>
            </p:oleObj>
          </a:graphicData>
        </a:graphic>
      </p:graphicFrame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1295400" y="3429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b="0">
                <a:solidFill>
                  <a:srgbClr val="FFFFFF"/>
                </a:solidFill>
                <a:ea typeface="ＭＳ Ｐゴシック" pitchFamily="34" charset="-128"/>
              </a:rPr>
              <a:t>cosmic rays disappear, neutrinos appear</a:t>
            </a: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p:oleObj spid="_x0000_s3077" name="Equation" r:id="rId7" imgW="736560" imgH="177480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828800" y="4419600"/>
          <a:ext cx="6858000" cy="685800"/>
        </p:xfrm>
        <a:graphic>
          <a:graphicData uri="http://schemas.openxmlformats.org/presentationml/2006/ole">
            <p:oleObj spid="_x0000_s3078" name="Equation" r:id="rId8" imgW="2032000" imgH="203200" progId="Equation.3">
              <p:embed/>
            </p:oleObj>
          </a:graphicData>
        </a:graphic>
      </p:graphicFrame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219200" y="6172200"/>
            <a:ext cx="81534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600" b="0" dirty="0" smtClean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~1 </a:t>
            </a:r>
            <a:r>
              <a:rPr lang="en-US" sz="3600" b="0" dirty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event per </a:t>
            </a:r>
            <a:r>
              <a:rPr lang="en-US" sz="3600" b="0" dirty="0" smtClean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cubed kilometer per </a:t>
            </a:r>
            <a:r>
              <a:rPr lang="en-US" sz="3600" b="0" dirty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year</a:t>
            </a:r>
            <a:endParaRPr lang="en-US" sz="2800" b="0" dirty="0">
              <a:solidFill>
                <a:srgbClr val="EAEAEA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95400" y="6248400"/>
            <a:ext cx="78486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00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 eaLnBrk="1" hangingPunct="1">
              <a:buFont typeface="Arial" pitchFamily="34" charset="0"/>
              <a:buNone/>
            </a:pPr>
            <a:endParaRPr lang="en-US" smtClean="0">
              <a:solidFill>
                <a:srgbClr val="898989"/>
              </a:solidFill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22250" y="0"/>
          <a:ext cx="8699500" cy="6858000"/>
        </p:xfrm>
        <a:graphic>
          <a:graphicData uri="http://schemas.openxmlformats.org/presentationml/2006/ole">
            <p:oleObj spid="_x0000_s4098" name="Document" r:id="rId3" imgW="17642763" imgH="13908441" progId="Word.Document.12">
              <p:link updateAutomatic="1"/>
            </p:oleObj>
          </a:graphicData>
        </a:graphic>
      </p:graphicFrame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352800" y="106363"/>
            <a:ext cx="25955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00000"/>
                </a:solidFill>
              </a:rPr>
              <a:t>neutrino sky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03525" y="4953000"/>
            <a:ext cx="30972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0">
                <a:solidFill>
                  <a:srgbClr val="000000"/>
                </a:solidFill>
              </a:rPr>
              <a:t>requires a km</a:t>
            </a:r>
            <a:r>
              <a:rPr lang="en-US" sz="2800" b="0" baseline="30000">
                <a:solidFill>
                  <a:srgbClr val="000000"/>
                </a:solidFill>
              </a:rPr>
              <a:t>2</a:t>
            </a:r>
          </a:p>
          <a:p>
            <a:pPr algn="ctr"/>
            <a:r>
              <a:rPr lang="en-US" sz="2800" b="0">
                <a:solidFill>
                  <a:srgbClr val="000000"/>
                </a:solidFill>
              </a:rPr>
              <a:t>neutrino telescope</a:t>
            </a: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5867400" y="548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2743200" y="4953000"/>
            <a:ext cx="31242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1676400"/>
            <a:ext cx="2819399" cy="163121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 smtClean="0"/>
              <a:t>cosmic rays interacting</a:t>
            </a:r>
          </a:p>
          <a:p>
            <a:pPr algn="ctr"/>
            <a:r>
              <a:rPr lang="en-US" sz="2000" b="0" dirty="0" smtClean="0"/>
              <a:t>in the atmosphere pro-</a:t>
            </a:r>
          </a:p>
          <a:p>
            <a:pPr algn="ctr"/>
            <a:r>
              <a:rPr lang="en-US" sz="2000" b="0" dirty="0" smtClean="0"/>
              <a:t>duce  </a:t>
            </a:r>
            <a:r>
              <a:rPr lang="en-US" sz="2000" b="0" dirty="0" err="1" smtClean="0"/>
              <a:t>pions</a:t>
            </a:r>
            <a:r>
              <a:rPr lang="en-US" sz="2000" b="0" dirty="0" smtClean="0"/>
              <a:t> that decay</a:t>
            </a:r>
          </a:p>
          <a:p>
            <a:pPr algn="ctr"/>
            <a:r>
              <a:rPr lang="en-US" sz="2000" b="0" dirty="0" smtClean="0"/>
              <a:t>into </a:t>
            </a:r>
            <a:r>
              <a:rPr lang="en-US" sz="2000" b="0" dirty="0" err="1" smtClean="0"/>
              <a:t>muons</a:t>
            </a:r>
            <a:r>
              <a:rPr lang="en-US" sz="2000" b="0" dirty="0" smtClean="0"/>
              <a:t> and neutrinos</a:t>
            </a:r>
            <a:endParaRPr lang="en-US" sz="2000" b="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410200" y="2895600"/>
            <a:ext cx="685800" cy="4572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markov+ponte-kle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0"/>
            <a:ext cx="8316912" cy="691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035" name="Text Box 3"/>
          <p:cNvSpPr txBox="1">
            <a:spLocks noChangeArrowheads="1"/>
          </p:cNvSpPr>
          <p:nvPr/>
        </p:nvSpPr>
        <p:spPr bwMode="auto">
          <a:xfrm>
            <a:off x="179388" y="355600"/>
            <a:ext cx="21685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3200">
                <a:solidFill>
                  <a:schemeClr val="bg1"/>
                </a:solidFill>
                <a:ea typeface="ＭＳ Ｐゴシック" pitchFamily="34" charset="-128"/>
              </a:rPr>
              <a:t>M. Markov</a:t>
            </a:r>
          </a:p>
          <a:p>
            <a:pPr algn="ctr"/>
            <a:r>
              <a:rPr lang="de-DE" sz="3200">
                <a:solidFill>
                  <a:schemeClr val="bg1"/>
                </a:solidFill>
                <a:ea typeface="ＭＳ Ｐゴシック" pitchFamily="34" charset="-128"/>
              </a:rPr>
              <a:t>1960</a:t>
            </a:r>
            <a:endParaRPr lang="en-US" sz="32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5334000" y="355600"/>
            <a:ext cx="38369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3200">
                <a:solidFill>
                  <a:schemeClr val="bg1"/>
                </a:solidFill>
                <a:ea typeface="ＭＳ Ｐゴシック" pitchFamily="34" charset="-128"/>
              </a:rPr>
              <a:t>        B. Pontecorvo</a:t>
            </a:r>
            <a:endParaRPr lang="en-US" sz="320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172037" name="Text Box 5"/>
          <p:cNvSpPr txBox="1">
            <a:spLocks noChangeArrowheads="1"/>
          </p:cNvSpPr>
          <p:nvPr/>
        </p:nvSpPr>
        <p:spPr bwMode="auto">
          <a:xfrm>
            <a:off x="304800" y="4775200"/>
            <a:ext cx="3803650" cy="1930400"/>
          </a:xfrm>
          <a:prstGeom prst="rect">
            <a:avLst/>
          </a:prstGeom>
          <a:solidFill>
            <a:srgbClr val="B2B2B2">
              <a:alpha val="81175"/>
            </a:srgbClr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2000" b="0">
                <a:solidFill>
                  <a:schemeClr val="bg1"/>
                </a:solidFill>
                <a:ea typeface="ＭＳ Ｐゴシック" pitchFamily="34" charset="-128"/>
              </a:rPr>
              <a:t>M.Markov :</a:t>
            </a:r>
          </a:p>
          <a:p>
            <a:pPr algn="ctr"/>
            <a:r>
              <a:rPr lang="de-DE" sz="2000" b="0">
                <a:solidFill>
                  <a:schemeClr val="bg1"/>
                </a:solidFill>
                <a:ea typeface="ＭＳ Ｐゴシック" pitchFamily="34" charset="-128"/>
              </a:rPr>
              <a:t>we propose to install detectors </a:t>
            </a:r>
          </a:p>
          <a:p>
            <a:pPr algn="ctr"/>
            <a:r>
              <a:rPr lang="de-DE" sz="2000" b="0">
                <a:solidFill>
                  <a:schemeClr val="bg1"/>
                </a:solidFill>
                <a:ea typeface="ＭＳ Ｐゴシック" pitchFamily="34" charset="-128"/>
              </a:rPr>
              <a:t>deep in a lake or in the sea and </a:t>
            </a:r>
          </a:p>
          <a:p>
            <a:pPr algn="ctr"/>
            <a:r>
              <a:rPr lang="de-DE" sz="2000" b="0">
                <a:solidFill>
                  <a:schemeClr val="bg1"/>
                </a:solidFill>
                <a:ea typeface="ＭＳ Ｐゴシック" pitchFamily="34" charset="-128"/>
              </a:rPr>
              <a:t>to determine the direction of </a:t>
            </a:r>
          </a:p>
          <a:p>
            <a:pPr algn="ctr"/>
            <a:r>
              <a:rPr lang="de-DE" sz="2000" b="0">
                <a:solidFill>
                  <a:schemeClr val="bg1"/>
                </a:solidFill>
                <a:ea typeface="ＭＳ Ｐゴシック" pitchFamily="34" charset="-128"/>
              </a:rPr>
              <a:t>charged particles with the help </a:t>
            </a:r>
          </a:p>
          <a:p>
            <a:pPr algn="ctr"/>
            <a:r>
              <a:rPr lang="de-DE" sz="2000" b="0">
                <a:solidFill>
                  <a:schemeClr val="bg1"/>
                </a:solidFill>
                <a:ea typeface="ＭＳ Ｐゴシック" pitchFamily="34" charset="-128"/>
              </a:rPr>
              <a:t>of Cherenkov radiation.</a:t>
            </a:r>
            <a:endParaRPr lang="en-US" sz="2000" b="0">
              <a:solidFill>
                <a:schemeClr val="bg1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0825" cy="6859588"/>
        </p:xfrm>
        <a:graphic>
          <a:graphicData uri="http://schemas.openxmlformats.org/presentationml/2006/ole">
            <p:oleObj spid="_x0000_s6146" r:id="rId4" imgW="12215873" imgH="9168254" progId="">
              <p:embed/>
            </p:oleObj>
          </a:graphicData>
        </a:graphic>
      </p:graphicFrame>
      <p:graphicFrame>
        <p:nvGraphicFramePr>
          <p:cNvPr id="6147" name="Rectangle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6147" r:id="rId5" imgW="0" imgH="0" progId="PBrush">
              <p:embed/>
            </p:oleObj>
          </a:graphicData>
        </a:graphic>
      </p:graphicFrame>
      <p:graphicFrame>
        <p:nvGraphicFramePr>
          <p:cNvPr id="6148" name="Rectangle 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6148" r:id="rId6" imgW="0" imgH="0" progId="PBrush">
              <p:embed/>
            </p:oleObj>
          </a:graphicData>
        </a:graphic>
      </p:graphicFrame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04800" y="266700"/>
            <a:ext cx="6019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r>
              <a:rPr lang="en-US" sz="4400" b="0">
                <a:solidFill>
                  <a:srgbClr val="FFFFFF"/>
                </a:solidFill>
                <a:ea typeface="ＭＳ Ｐゴシック" pitchFamily="34" charset="-128"/>
              </a:rPr>
              <a:t>photomultiplier</a:t>
            </a:r>
          </a:p>
          <a:p>
            <a:r>
              <a:rPr lang="en-US" sz="4400" b="0">
                <a:solidFill>
                  <a:srgbClr val="FFFFFF"/>
                </a:solidFill>
                <a:ea typeface="ＭＳ Ｐゴシック" pitchFamily="34" charset="-128"/>
              </a:rPr>
              <a:t>tube</a:t>
            </a:r>
            <a:endParaRPr lang="en-US" sz="4400" b="0">
              <a:solidFill>
                <a:srgbClr val="FF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newcer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8" y="-76200"/>
            <a:ext cx="6000750" cy="656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Freeform 3"/>
          <p:cNvSpPr>
            <a:spLocks/>
          </p:cNvSpPr>
          <p:nvPr/>
        </p:nvSpPr>
        <p:spPr bwMode="auto">
          <a:xfrm rot="-764698">
            <a:off x="5318125" y="4292600"/>
            <a:ext cx="990600" cy="990600"/>
          </a:xfrm>
          <a:custGeom>
            <a:avLst/>
            <a:gdLst>
              <a:gd name="T0" fmla="*/ 2147483647 w 912"/>
              <a:gd name="T1" fmla="*/ 2147483647 h 912"/>
              <a:gd name="T2" fmla="*/ 2147483647 w 912"/>
              <a:gd name="T3" fmla="*/ 2147483647 h 912"/>
              <a:gd name="T4" fmla="*/ 2147483647 w 912"/>
              <a:gd name="T5" fmla="*/ 2147483647 h 912"/>
              <a:gd name="T6" fmla="*/ 0 w 912"/>
              <a:gd name="T7" fmla="*/ 2147483647 h 912"/>
              <a:gd name="T8" fmla="*/ 2147483647 w 912"/>
              <a:gd name="T9" fmla="*/ 2147483647 h 912"/>
              <a:gd name="T10" fmla="*/ 2147483647 w 912"/>
              <a:gd name="T11" fmla="*/ 0 h 912"/>
              <a:gd name="T12" fmla="*/ 2147483647 w 912"/>
              <a:gd name="T13" fmla="*/ 2147483647 h 912"/>
              <a:gd name="T14" fmla="*/ 2147483647 w 912"/>
              <a:gd name="T15" fmla="*/ 2147483647 h 912"/>
              <a:gd name="T16" fmla="*/ 2147483647 w 912"/>
              <a:gd name="T17" fmla="*/ 2147483647 h 9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2"/>
              <a:gd name="T28" fmla="*/ 0 h 912"/>
              <a:gd name="T29" fmla="*/ 912 w 912"/>
              <a:gd name="T30" fmla="*/ 912 h 9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2" h="912">
                <a:moveTo>
                  <a:pt x="912" y="912"/>
                </a:moveTo>
                <a:lnTo>
                  <a:pt x="96" y="528"/>
                </a:lnTo>
                <a:lnTo>
                  <a:pt x="624" y="672"/>
                </a:lnTo>
                <a:lnTo>
                  <a:pt x="0" y="96"/>
                </a:lnTo>
                <a:lnTo>
                  <a:pt x="672" y="624"/>
                </a:lnTo>
                <a:lnTo>
                  <a:pt x="288" y="0"/>
                </a:lnTo>
                <a:lnTo>
                  <a:pt x="720" y="624"/>
                </a:lnTo>
                <a:lnTo>
                  <a:pt x="624" y="192"/>
                </a:lnTo>
                <a:lnTo>
                  <a:pt x="912" y="91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579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n-US" sz="5400" b="0">
                <a:solidFill>
                  <a:schemeClr val="bg1"/>
                </a:solidFill>
                <a:latin typeface="Symbol" pitchFamily="18" charset="2"/>
              </a:rPr>
              <a:t>m</a:t>
            </a: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0" y="5959475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0" tIns="45711" rIns="91420" bIns="45711">
            <a:spAutoFit/>
          </a:bodyPr>
          <a:lstStyle/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lattice of photomultipliers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5376863" y="76200"/>
            <a:ext cx="34623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>
              <a:buFontTx/>
              <a:buChar char="•"/>
            </a:pPr>
            <a:r>
              <a:rPr lang="en-US" sz="2400" b="0">
                <a:solidFill>
                  <a:schemeClr val="bg1"/>
                </a:solidFill>
              </a:rPr>
              <a:t>   shielded and optically</a:t>
            </a:r>
          </a:p>
          <a:p>
            <a:r>
              <a:rPr lang="en-US" sz="2400" b="0">
                <a:solidFill>
                  <a:schemeClr val="bg1"/>
                </a:solidFill>
              </a:rPr>
              <a:t>    transparent medium</a:t>
            </a:r>
          </a:p>
        </p:txBody>
      </p:sp>
      <p:grpSp>
        <p:nvGrpSpPr>
          <p:cNvPr id="5129" name="Group 7"/>
          <p:cNvGrpSpPr>
            <a:grpSpLocks/>
          </p:cNvGrpSpPr>
          <p:nvPr/>
        </p:nvGrpSpPr>
        <p:grpSpPr bwMode="auto">
          <a:xfrm rot="1920000">
            <a:off x="1684338" y="4813300"/>
            <a:ext cx="8332787" cy="1588"/>
            <a:chOff x="-1384" y="3480"/>
            <a:chExt cx="5249" cy="1"/>
          </a:xfrm>
        </p:grpSpPr>
        <p:sp>
          <p:nvSpPr>
            <p:cNvPr id="5132" name="Line 8"/>
            <p:cNvSpPr>
              <a:spLocks noChangeShapeType="1"/>
            </p:cNvSpPr>
            <p:nvPr/>
          </p:nvSpPr>
          <p:spPr bwMode="auto">
            <a:xfrm>
              <a:off x="-1384" y="3481"/>
              <a:ext cx="299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" name="Line 9"/>
            <p:cNvSpPr>
              <a:spLocks noChangeShapeType="1"/>
            </p:cNvSpPr>
            <p:nvPr/>
          </p:nvSpPr>
          <p:spPr bwMode="auto">
            <a:xfrm>
              <a:off x="1617" y="3480"/>
              <a:ext cx="224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6926263" y="5638800"/>
            <a:ext cx="5413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n-US" sz="5400" b="0">
                <a:solidFill>
                  <a:schemeClr val="bg1"/>
                </a:solidFill>
                <a:latin typeface="Symbol" pitchFamily="18" charset="2"/>
              </a:rPr>
              <a:t>n</a:t>
            </a:r>
          </a:p>
        </p:txBody>
      </p:sp>
      <p:graphicFrame>
        <p:nvGraphicFramePr>
          <p:cNvPr id="185355" name="Object 11"/>
          <p:cNvGraphicFramePr>
            <a:graphicFrameLocks noChangeAspect="1"/>
          </p:cNvGraphicFramePr>
          <p:nvPr>
            <p:ph/>
          </p:nvPr>
        </p:nvGraphicFramePr>
        <p:xfrm>
          <a:off x="5367338" y="1143000"/>
          <a:ext cx="3819525" cy="1417638"/>
        </p:xfrm>
        <a:graphic>
          <a:graphicData uri="http://schemas.openxmlformats.org/presentationml/2006/ole">
            <p:oleObj spid="_x0000_s5122" name="Equation" r:id="rId5" imgW="1231560" imgH="457200" progId="Equation.3">
              <p:embed/>
            </p:oleObj>
          </a:graphicData>
        </a:graphic>
      </p:graphicFrame>
      <p:pic>
        <p:nvPicPr>
          <p:cNvPr id="185356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2425" y="2667000"/>
            <a:ext cx="2365375" cy="218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-light track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35050"/>
            <a:ext cx="914400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617783" y="228600"/>
            <a:ext cx="2297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>
                <a:solidFill>
                  <a:schemeClr val="bg1"/>
                </a:solidFill>
              </a:rPr>
              <a:t>93 </a:t>
            </a:r>
            <a:r>
              <a:rPr lang="en-US" sz="2800" b="0" dirty="0" err="1" smtClean="0">
                <a:solidFill>
                  <a:schemeClr val="bg1"/>
                </a:solidFill>
              </a:rPr>
              <a:t>TeV</a:t>
            </a:r>
            <a:r>
              <a:rPr lang="en-US" sz="2800" b="0" dirty="0" smtClean="0">
                <a:solidFill>
                  <a:schemeClr val="bg1"/>
                </a:solidFill>
              </a:rPr>
              <a:t> </a:t>
            </a:r>
            <a:r>
              <a:rPr lang="en-US" sz="2800" b="0" dirty="0" err="1" smtClean="0">
                <a:solidFill>
                  <a:schemeClr val="bg1"/>
                </a:solidFill>
              </a:rPr>
              <a:t>muon</a:t>
            </a:r>
            <a:endParaRPr lang="en-US" sz="28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7170" r:id="rId3" imgW="12215873" imgH="9168254" progId="">
              <p:embed/>
            </p:oleObj>
          </a:graphicData>
        </a:graphic>
      </p:graphicFrame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7162800" cy="1219200"/>
          </a:xfrm>
          <a:noFill/>
        </p:spPr>
        <p:txBody>
          <a:bodyPr/>
          <a:lstStyle/>
          <a:p>
            <a:pPr algn="l" eaLnBrk="1" hangingPunct="1"/>
            <a:r>
              <a:rPr lang="en-US" altLang="ja-JP" sz="4000" smtClean="0">
                <a:solidFill>
                  <a:schemeClr val="bg1"/>
                </a:solidFill>
                <a:ea typeface="ＭＳ Ｐゴシック" pitchFamily="34" charset="-128"/>
              </a:rPr>
              <a:t>energy measurement</a:t>
            </a:r>
            <a:r>
              <a:rPr lang="en-US" altLang="ja-JP" sz="4000" b="1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altLang="ja-JP" sz="4000" smtClean="0">
                <a:solidFill>
                  <a:schemeClr val="bg1"/>
                </a:solidFill>
                <a:ea typeface="ＭＳ Ｐゴシック" pitchFamily="34" charset="-128"/>
              </a:rPr>
              <a:t>( &gt; 1 TeV )</a:t>
            </a:r>
            <a:r>
              <a:rPr lang="en-US" altLang="ja-JP" sz="4000" b="1" smtClean="0">
                <a:solidFill>
                  <a:schemeClr val="bg1"/>
                </a:solidFill>
                <a:ea typeface="ＭＳ Ｐゴシック" pitchFamily="34" charset="-128"/>
              </a:rPr>
              <a:t/>
            </a:r>
            <a:br>
              <a:rPr lang="en-US" altLang="ja-JP" sz="4000" b="1" smtClean="0">
                <a:solidFill>
                  <a:schemeClr val="bg1"/>
                </a:solidFill>
                <a:ea typeface="ＭＳ Ｐゴシック" pitchFamily="34" charset="-128"/>
              </a:rPr>
            </a:br>
            <a:endParaRPr lang="en-US" altLang="ja-JP" sz="2800" b="1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794125" cy="4114800"/>
          </a:xfrm>
        </p:spPr>
        <p:txBody>
          <a:bodyPr/>
          <a:lstStyle/>
          <a:p>
            <a:pPr eaLnBrk="1" hangingPunct="1"/>
            <a:endParaRPr lang="ja-JP" altLang="en-US" sz="2800" smtClean="0">
              <a:ea typeface="ＭＳ Ｐゴシック" pitchFamily="34" charset="-128"/>
            </a:endParaRPr>
          </a:p>
          <a:p>
            <a:pPr eaLnBrk="1" hangingPunct="1"/>
            <a:endParaRPr lang="ja-JP" altLang="en-US" sz="2800" smtClean="0">
              <a:ea typeface="ＭＳ Ｐゴシック" pitchFamily="34" charset="-128"/>
            </a:endParaRPr>
          </a:p>
          <a:p>
            <a:pPr eaLnBrk="1" hangingPunct="1"/>
            <a:endParaRPr lang="ja-JP" altLang="en-US" sz="2800" smtClean="0">
              <a:ea typeface="ＭＳ Ｐゴシック" pitchFamily="34" charset="-128"/>
            </a:endParaRPr>
          </a:p>
          <a:p>
            <a:pPr eaLnBrk="1" hangingPunct="1"/>
            <a:endParaRPr lang="ja-JP" altLang="en-US" sz="2800" smtClean="0">
              <a:ea typeface="ＭＳ Ｐゴシック" pitchFamily="34" charset="-128"/>
            </a:endParaRPr>
          </a:p>
          <a:p>
            <a:pPr eaLnBrk="1" hangingPunct="1"/>
            <a:endParaRPr lang="ja-JP" altLang="en-US" sz="2800" smtClean="0">
              <a:ea typeface="ＭＳ Ｐゴシック" pitchFamily="34" charset="-128"/>
            </a:endParaRPr>
          </a:p>
        </p:txBody>
      </p:sp>
      <p:sp>
        <p:nvSpPr>
          <p:cNvPr id="7174" name="Rectangle 6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33400" y="17526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ja-JP" altLang="en-US" sz="3200" b="0">
              <a:latin typeface="Times New Roman" pitchFamily="18" charset="0"/>
              <a:ea typeface="ＭＳ Ｐゴシック" pitchFamily="34" charset="-128"/>
            </a:endParaRP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304800" y="533400"/>
            <a:ext cx="7315200" cy="3505200"/>
            <a:chOff x="1152" y="2035"/>
            <a:chExt cx="4272" cy="1705"/>
          </a:xfrm>
        </p:grpSpPr>
        <p:pic>
          <p:nvPicPr>
            <p:cNvPr id="7178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52" y="2304"/>
              <a:ext cx="4044" cy="1436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</p:pic>
        <p:sp>
          <p:nvSpPr>
            <p:cNvPr id="7179" name="Text Box 9"/>
            <p:cNvSpPr txBox="1">
              <a:spLocks noChangeArrowheads="1"/>
            </p:cNvSpPr>
            <p:nvPr/>
          </p:nvSpPr>
          <p:spPr bwMode="auto">
            <a:xfrm>
              <a:off x="3068" y="2918"/>
              <a:ext cx="327" cy="193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ja-JP" sz="20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e</a:t>
              </a:r>
              <a:r>
                <a:rPr lang="en-US" altLang="ja-JP" sz="2000" baseline="300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+</a:t>
              </a:r>
              <a:r>
                <a:rPr lang="en-US" altLang="ja-JP" sz="20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e</a:t>
              </a:r>
              <a:r>
                <a:rPr lang="en-US" altLang="ja-JP" sz="2000" baseline="300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-</a:t>
              </a:r>
            </a:p>
          </p:txBody>
        </p:sp>
        <p:sp>
          <p:nvSpPr>
            <p:cNvPr id="7180" name="Text Box 10"/>
            <p:cNvSpPr txBox="1">
              <a:spLocks noChangeArrowheads="1"/>
            </p:cNvSpPr>
            <p:nvPr/>
          </p:nvSpPr>
          <p:spPr bwMode="auto">
            <a:xfrm>
              <a:off x="3783" y="2577"/>
              <a:ext cx="222" cy="253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ja-JP" sz="2800">
                  <a:solidFill>
                    <a:srgbClr val="000000"/>
                  </a:solidFill>
                  <a:latin typeface="Symbol" pitchFamily="18" charset="2"/>
                  <a:ea typeface="ＭＳ Ｐゴシック" pitchFamily="34" charset="-128"/>
                </a:rPr>
                <a:t>p</a:t>
              </a:r>
            </a:p>
          </p:txBody>
        </p:sp>
        <p:sp>
          <p:nvSpPr>
            <p:cNvPr id="7181" name="Text Box 11"/>
            <p:cNvSpPr txBox="1">
              <a:spLocks noChangeArrowheads="1"/>
            </p:cNvSpPr>
            <p:nvPr/>
          </p:nvSpPr>
          <p:spPr bwMode="auto">
            <a:xfrm>
              <a:off x="2455" y="3062"/>
              <a:ext cx="168" cy="193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ja-JP" sz="2000">
                  <a:solidFill>
                    <a:srgbClr val="000000"/>
                  </a:solidFill>
                  <a:latin typeface="Symbol" pitchFamily="18" charset="2"/>
                  <a:ea typeface="ＭＳ Ｐゴシック" pitchFamily="34" charset="-128"/>
                </a:rPr>
                <a:t>g</a:t>
              </a:r>
            </a:p>
          </p:txBody>
        </p:sp>
        <p:sp>
          <p:nvSpPr>
            <p:cNvPr id="7182" name="Text Box 12"/>
            <p:cNvSpPr txBox="1">
              <a:spLocks noChangeArrowheads="1"/>
            </p:cNvSpPr>
            <p:nvPr/>
          </p:nvSpPr>
          <p:spPr bwMode="auto">
            <a:xfrm>
              <a:off x="5184" y="2035"/>
              <a:ext cx="240" cy="2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en-US" altLang="ja-JP" sz="3200">
                <a:solidFill>
                  <a:srgbClr val="000000"/>
                </a:solidFill>
                <a:latin typeface="Symbol" pitchFamily="18" charset="2"/>
                <a:ea typeface="ＭＳ Ｐゴシック" pitchFamily="34" charset="-128"/>
              </a:endParaRPr>
            </a:p>
          </p:txBody>
        </p:sp>
        <p:sp>
          <p:nvSpPr>
            <p:cNvPr id="7183" name="Text Box 13"/>
            <p:cNvSpPr txBox="1">
              <a:spLocks noChangeArrowheads="1"/>
            </p:cNvSpPr>
            <p:nvPr/>
          </p:nvSpPr>
          <p:spPr bwMode="auto">
            <a:xfrm>
              <a:off x="2837" y="3085"/>
              <a:ext cx="1105" cy="225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ja-JP" sz="2400" dirty="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pair-creation</a:t>
              </a:r>
              <a:endParaRPr lang="en-US" altLang="ja-JP" sz="2400" dirty="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endParaRPr>
            </a:p>
          </p:txBody>
        </p:sp>
        <p:sp>
          <p:nvSpPr>
            <p:cNvPr id="7184" name="Text Box 14"/>
            <p:cNvSpPr txBox="1">
              <a:spLocks noChangeArrowheads="1"/>
            </p:cNvSpPr>
            <p:nvPr/>
          </p:nvSpPr>
          <p:spPr bwMode="auto">
            <a:xfrm>
              <a:off x="1918" y="3325"/>
              <a:ext cx="1314" cy="223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ja-JP" sz="24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bremsstrahlung</a:t>
              </a:r>
            </a:p>
          </p:txBody>
        </p:sp>
        <p:sp>
          <p:nvSpPr>
            <p:cNvPr id="7185" name="Text Box 15"/>
            <p:cNvSpPr txBox="1">
              <a:spLocks noChangeArrowheads="1"/>
            </p:cNvSpPr>
            <p:nvPr/>
          </p:nvSpPr>
          <p:spPr bwMode="auto">
            <a:xfrm>
              <a:off x="3455" y="2893"/>
              <a:ext cx="1175" cy="222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ja-JP" sz="240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photo-nuclear</a:t>
              </a:r>
            </a:p>
          </p:txBody>
        </p:sp>
      </p:grpSp>
      <p:sp>
        <p:nvSpPr>
          <p:cNvPr id="7176" name="Text Box 16"/>
          <p:cNvSpPr txBox="1">
            <a:spLocks noChangeArrowheads="1"/>
          </p:cNvSpPr>
          <p:nvPr/>
        </p:nvSpPr>
        <p:spPr bwMode="auto">
          <a:xfrm>
            <a:off x="76200" y="4692650"/>
            <a:ext cx="49657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ja-JP" sz="2400" b="0">
                <a:solidFill>
                  <a:schemeClr val="bg1"/>
                </a:solidFill>
                <a:ea typeface="ＭＳ Ｐゴシック" pitchFamily="34" charset="-128"/>
              </a:rPr>
              <a:t>convert the amount of light emitted</a:t>
            </a:r>
          </a:p>
          <a:p>
            <a:pPr eaLnBrk="0" hangingPunct="0"/>
            <a:r>
              <a:rPr lang="en-US" altLang="ja-JP" sz="2400" b="0">
                <a:solidFill>
                  <a:schemeClr val="bg1"/>
                </a:solidFill>
                <a:ea typeface="ＭＳ Ｐゴシック" pitchFamily="34" charset="-128"/>
              </a:rPr>
              <a:t>to measurement of the muon</a:t>
            </a:r>
          </a:p>
          <a:p>
            <a:pPr eaLnBrk="0" hangingPunct="0"/>
            <a:r>
              <a:rPr lang="en-US" altLang="ja-JP" sz="2400" b="0">
                <a:solidFill>
                  <a:schemeClr val="bg1"/>
                </a:solidFill>
                <a:ea typeface="ＭＳ Ｐゴシック" pitchFamily="34" charset="-128"/>
              </a:rPr>
              <a:t>energy (number of optical modules,</a:t>
            </a:r>
          </a:p>
          <a:p>
            <a:pPr eaLnBrk="0" hangingPunct="0"/>
            <a:r>
              <a:rPr lang="en-US" altLang="ja-JP" sz="2400" b="0">
                <a:solidFill>
                  <a:schemeClr val="bg1"/>
                </a:solidFill>
                <a:ea typeface="ＭＳ Ｐゴシック" pitchFamily="34" charset="-128"/>
              </a:rPr>
              <a:t>number of photons, dE/dx, …)</a:t>
            </a:r>
            <a:endParaRPr lang="en-US" sz="2400" b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7177" name="Rectangle 17"/>
          <p:cNvSpPr>
            <a:spLocks noChangeArrowheads="1"/>
          </p:cNvSpPr>
          <p:nvPr/>
        </p:nvSpPr>
        <p:spPr bwMode="auto">
          <a:xfrm>
            <a:off x="381000" y="1173163"/>
            <a:ext cx="21907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ja-JP" sz="3200" b="0">
                <a:solidFill>
                  <a:schemeClr val="bg1"/>
                </a:solidFill>
                <a:ea typeface="ＭＳ Ｐゴシック" pitchFamily="34" charset="-128"/>
              </a:rPr>
              <a:t>muon track</a:t>
            </a:r>
            <a:endParaRPr lang="en-US" sz="3200" b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235" y="1066800"/>
            <a:ext cx="7927714" cy="29718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9" name="Rectangle 18"/>
          <p:cNvSpPr/>
          <p:nvPr/>
        </p:nvSpPr>
        <p:spPr bwMode="auto">
          <a:xfrm>
            <a:off x="533400" y="1676400"/>
            <a:ext cx="9906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05600" y="3429000"/>
            <a:ext cx="14478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-533400" y="3124200"/>
            <a:ext cx="1524000" cy="7620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3" descr="event3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3505200"/>
            <a:ext cx="3497263" cy="321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0" y="6262688"/>
            <a:ext cx="4083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>
                <a:solidFill>
                  <a:srgbClr val="B2B2B2"/>
                </a:solidFill>
              </a:rPr>
              <a:t> why did it take so long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8194" name="Image" r:id="rId3" imgW="13003175" imgH="9752381" progId="">
              <p:embed/>
            </p:oleObj>
          </a:graphicData>
        </a:graphic>
      </p:graphicFrame>
      <p:pic>
        <p:nvPicPr>
          <p:cNvPr id="8195" name="Picture 3" descr="Picture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304800"/>
            <a:ext cx="32004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Picture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4572000" y="0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895600" y="6237288"/>
            <a:ext cx="62563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bg1"/>
                </a:solidFill>
                <a:ea typeface="ＭＳ Ｐゴシック" pitchFamily="34" charset="-128"/>
              </a:rPr>
              <a:t>Amundsen-Scott South Pole station</a:t>
            </a:r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6391275" y="3690938"/>
            <a:ext cx="685800" cy="381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680075" y="3235325"/>
            <a:ext cx="476250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495800" y="2822575"/>
            <a:ext cx="1773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ea typeface="ＭＳ Ｐゴシック" pitchFamily="34" charset="-128"/>
              </a:rPr>
              <a:t>South Pole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511925" y="3055938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ea typeface="ＭＳ Ｐゴシック" pitchFamily="34" charset="-128"/>
              </a:rPr>
              <a:t>Dome</a:t>
            </a: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 flipV="1">
            <a:off x="6734175" y="3471863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152400" y="2895600"/>
            <a:ext cx="1219200" cy="45720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 rot="336159">
            <a:off x="-4191000" y="1828800"/>
            <a:ext cx="6172200" cy="2273300"/>
          </a:xfrm>
          <a:prstGeom prst="hexagon">
            <a:avLst>
              <a:gd name="adj" fmla="val 67877"/>
              <a:gd name="vf" fmla="val 11547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 b="0">
              <a:ea typeface="ＭＳ Ｐゴシック" pitchFamily="34" charset="-128"/>
            </a:endParaRP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 flipV="1">
            <a:off x="5638800" y="1752600"/>
            <a:ext cx="17526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152400" y="3124200"/>
            <a:ext cx="0" cy="3352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1371600" y="3124200"/>
            <a:ext cx="0" cy="17526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8208" name="Picture 16" descr="e_s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4484688"/>
            <a:ext cx="1233488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1371600" y="4702175"/>
            <a:ext cx="1030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ea typeface="ＭＳ Ｐゴシック" pitchFamily="34" charset="-128"/>
              </a:rPr>
              <a:t>1500 m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1452563" y="625157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a typeface="ＭＳ Ｐゴシック" pitchFamily="34" charset="-128"/>
              </a:rPr>
              <a:t>2000 m</a:t>
            </a:r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152400" y="46482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Oval 20"/>
          <p:cNvSpPr>
            <a:spLocks noChangeArrowheads="1"/>
          </p:cNvSpPr>
          <p:nvPr/>
        </p:nvSpPr>
        <p:spPr bwMode="auto">
          <a:xfrm>
            <a:off x="152400" y="62484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>
            <a:off x="152400" y="4876800"/>
            <a:ext cx="0" cy="1524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4" name="Line 22"/>
          <p:cNvSpPr>
            <a:spLocks noChangeShapeType="1"/>
          </p:cNvSpPr>
          <p:nvPr/>
        </p:nvSpPr>
        <p:spPr bwMode="auto">
          <a:xfrm>
            <a:off x="1371600" y="4800600"/>
            <a:ext cx="0" cy="167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169988" y="6564313"/>
            <a:ext cx="11890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0">
                <a:ea typeface="ＭＳ Ｐゴシック" pitchFamily="34" charset="-128"/>
              </a:rPr>
              <a:t>[not to scale]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0" y="2390775"/>
            <a:ext cx="1766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CC0000"/>
                </a:solidFill>
                <a:ea typeface="ＭＳ Ｐゴシック" pitchFamily="34" charset="-128"/>
              </a:rPr>
              <a:t>AMANDA</a:t>
            </a:r>
          </a:p>
        </p:txBody>
      </p:sp>
      <p:sp>
        <p:nvSpPr>
          <p:cNvPr id="8217" name="Rectangle 25"/>
          <p:cNvSpPr>
            <a:spLocks noChangeArrowheads="1"/>
          </p:cNvSpPr>
          <p:nvPr/>
        </p:nvSpPr>
        <p:spPr bwMode="auto">
          <a:xfrm>
            <a:off x="228600" y="228600"/>
            <a:ext cx="1200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rPr>
              <a:t>2000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14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228600" y="3276600"/>
            <a:ext cx="396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4000" b="0" dirty="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  <a:cs typeface="Arial" pitchFamily="34" charset="0"/>
                <a:sym typeface="Symbol" pitchFamily="18" charset="2"/>
              </a:rPr>
              <a:t>n</a:t>
            </a:r>
            <a:r>
              <a:rPr lang="en-US" sz="4000" b="0" baseline="-25000" dirty="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  <a:cs typeface="Arial" pitchFamily="34" charset="0"/>
                <a:sym typeface="Symbol" pitchFamily="18" charset="2"/>
              </a:rPr>
              <a:t>m</a:t>
            </a:r>
            <a:r>
              <a:rPr lang="en-US" sz="4000" b="0" dirty="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  <a:cs typeface="Arial" pitchFamily="34" charset="0"/>
                <a:sym typeface="Symbol" pitchFamily="18" charset="2"/>
              </a:rPr>
              <a:t> + p  </a:t>
            </a:r>
            <a:r>
              <a:rPr lang="en-US" sz="4000" b="0" dirty="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  <a:cs typeface="Arial" pitchFamily="34" charset="0"/>
                <a:sym typeface="Symbol" pitchFamily="18" charset="2"/>
              </a:rPr>
              <a:t>m</a:t>
            </a:r>
            <a:r>
              <a:rPr lang="en-US" sz="4000" b="0" dirty="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  <a:cs typeface="Arial" pitchFamily="34" charset="0"/>
                <a:sym typeface="Symbol" pitchFamily="18" charset="2"/>
              </a:rPr>
              <a:t> + </a:t>
            </a:r>
            <a:r>
              <a:rPr lang="en-US" sz="4000" b="0" dirty="0" smtClean="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  <a:cs typeface="Arial" pitchFamily="34" charset="0"/>
                <a:sym typeface="Symbol" pitchFamily="18" charset="2"/>
              </a:rPr>
              <a:t>…</a:t>
            </a:r>
          </a:p>
          <a:p>
            <a:pPr marL="342900" indent="-342900" algn="ctr" eaLnBrk="0" hangingPunct="0">
              <a:spcBef>
                <a:spcPct val="20000"/>
              </a:spcBef>
            </a:pPr>
            <a:endParaRPr lang="en-US" sz="4000" b="0" dirty="0" smtClean="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  <a:cs typeface="Arial" pitchFamily="34" charset="0"/>
              <a:sym typeface="Symbol" pitchFamily="18" charset="2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en-US" sz="3200" b="0" dirty="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277623" y="1752600"/>
            <a:ext cx="378180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3200" b="0" dirty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  <a:t>neutrino interaction</a:t>
            </a:r>
          </a:p>
          <a:p>
            <a:pPr algn="ctr" eaLnBrk="0" hangingPunct="0"/>
            <a:r>
              <a:rPr lang="en-US" sz="3200" b="0" dirty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Symbol" pitchFamily="18" charset="2"/>
              </a:rPr>
              <a:t> </a:t>
            </a:r>
            <a:r>
              <a:rPr lang="en-US" sz="3200" b="0" dirty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Symbol" pitchFamily="18" charset="2"/>
              </a:rPr>
              <a:t>creates </a:t>
            </a:r>
            <a:r>
              <a:rPr lang="en-US" sz="3200" b="0" dirty="0" err="1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Symbol" pitchFamily="18" charset="2"/>
              </a:rPr>
              <a:t>muon</a:t>
            </a:r>
            <a:r>
              <a:rPr lang="en-US" sz="3200" b="0" dirty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Symbol" pitchFamily="18" charset="2"/>
              </a:rPr>
              <a:t> track</a:t>
            </a:r>
            <a:endParaRPr lang="en-US" sz="3200" b="0" dirty="0">
              <a:solidFill>
                <a:srgbClr val="FFFFFF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201512" y="304800"/>
            <a:ext cx="403245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b="0" dirty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  <a:t>AMANDA </a:t>
            </a:r>
            <a:r>
              <a:rPr lang="en-US" sz="4000" b="0" dirty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  <a:t>event:</a:t>
            </a:r>
            <a:r>
              <a:rPr lang="en-US" sz="4000" b="0" dirty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  <a:t/>
            </a:r>
            <a:br>
              <a:rPr lang="en-US" sz="4000" b="0" dirty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</a:br>
            <a:r>
              <a:rPr lang="en-US" sz="4000" b="0" dirty="0" err="1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  <a:t>muon</a:t>
            </a:r>
            <a:r>
              <a:rPr lang="en-US" sz="4000" b="0" dirty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</a:rPr>
              <a:t> neutrino</a:t>
            </a:r>
            <a:endParaRPr lang="en-US" sz="3200" b="0" dirty="0">
              <a:solidFill>
                <a:srgbClr val="FFFFFF"/>
              </a:solidFill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175110" name="Picture 6" descr="fixe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529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30664" y="5029200"/>
            <a:ext cx="3531736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0" dirty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Symbol" pitchFamily="18" charset="2"/>
              </a:rPr>
              <a:t>analog signal after</a:t>
            </a:r>
          </a:p>
          <a:p>
            <a:pPr algn="ctr"/>
            <a:r>
              <a:rPr lang="en-US" sz="3200" b="0" dirty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Symbol" pitchFamily="18" charset="2"/>
              </a:rPr>
              <a:t>2 km… not pretty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Group 3"/>
          <p:cNvGrpSpPr>
            <a:grpSpLocks/>
          </p:cNvGrpSpPr>
          <p:nvPr/>
        </p:nvGrpSpPr>
        <p:grpSpPr bwMode="auto">
          <a:xfrm>
            <a:off x="568325" y="1600200"/>
            <a:ext cx="8007350" cy="5253038"/>
            <a:chOff x="506" y="826"/>
            <a:chExt cx="5044" cy="3309"/>
          </a:xfrm>
        </p:grpSpPr>
        <p:pic>
          <p:nvPicPr>
            <p:cNvPr id="1025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20" y="828"/>
              <a:ext cx="2032" cy="2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2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26" y="826"/>
              <a:ext cx="2024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3" name="Line 6"/>
            <p:cNvSpPr>
              <a:spLocks noChangeShapeType="1"/>
            </p:cNvSpPr>
            <p:nvPr/>
          </p:nvSpPr>
          <p:spPr bwMode="auto">
            <a:xfrm flipV="1">
              <a:off x="1344" y="2728"/>
              <a:ext cx="1224" cy="9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Line 7"/>
            <p:cNvSpPr>
              <a:spLocks noChangeShapeType="1"/>
            </p:cNvSpPr>
            <p:nvPr/>
          </p:nvSpPr>
          <p:spPr bwMode="auto">
            <a:xfrm flipV="1">
              <a:off x="976" y="1360"/>
              <a:ext cx="832" cy="6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1736" name="Text Box 8"/>
            <p:cNvSpPr txBox="1">
              <a:spLocks noChangeArrowheads="1"/>
            </p:cNvSpPr>
            <p:nvPr/>
          </p:nvSpPr>
          <p:spPr bwMode="auto">
            <a:xfrm>
              <a:off x="514" y="3617"/>
              <a:ext cx="86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20" tIns="45711" rIns="91420" bIns="45711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pitchFamily="66" charset="0"/>
                </a:rPr>
                <a:t>main board</a:t>
              </a:r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201737" name="Text Box 9"/>
            <p:cNvSpPr txBox="1">
              <a:spLocks noChangeArrowheads="1"/>
            </p:cNvSpPr>
            <p:nvPr/>
          </p:nvSpPr>
          <p:spPr bwMode="auto">
            <a:xfrm>
              <a:off x="506" y="1559"/>
              <a:ext cx="86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1420" tIns="45711" rIns="91420" bIns="45711">
              <a:spAutoFit/>
            </a:bodyPr>
            <a:lstStyle/>
            <a:p>
              <a:pPr eaLnBrk="0" hangingPunct="0">
                <a:spcBef>
                  <a:spcPct val="50000"/>
                </a:spcBef>
                <a:defRPr/>
              </a:pPr>
              <a:r>
                <a:rPr 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pitchFamily="66" charset="0"/>
                </a:rPr>
                <a:t>LED flasher board</a:t>
              </a:r>
              <a:endParaRPr lang="en-US" sz="40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01738" name="Text Box 10"/>
          <p:cNvSpPr txBox="1">
            <a:spLocks noChangeArrowheads="1"/>
          </p:cNvSpPr>
          <p:nvPr/>
        </p:nvSpPr>
        <p:spPr bwMode="auto">
          <a:xfrm>
            <a:off x="7399338" y="5532438"/>
            <a:ext cx="1592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20" tIns="45711" rIns="91420" bIns="45711">
            <a:spAutoFit/>
          </a:bodyPr>
          <a:lstStyle/>
          <a:p>
            <a:pPr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66" charset="0"/>
              </a:rPr>
              <a:t>HV board</a:t>
            </a:r>
          </a:p>
        </p:txBody>
      </p:sp>
      <p:sp>
        <p:nvSpPr>
          <p:cNvPr id="10246" name="Line 11"/>
          <p:cNvSpPr>
            <a:spLocks noChangeShapeType="1"/>
          </p:cNvSpPr>
          <p:nvPr/>
        </p:nvSpPr>
        <p:spPr bwMode="auto">
          <a:xfrm flipH="1" flipV="1">
            <a:off x="7010400" y="2895600"/>
            <a:ext cx="838200" cy="2590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242" name="Object 12"/>
          <p:cNvGraphicFramePr>
            <a:graphicFrameLocks noChangeAspect="1"/>
          </p:cNvGraphicFramePr>
          <p:nvPr/>
        </p:nvGraphicFramePr>
        <p:xfrm>
          <a:off x="5870575" y="0"/>
          <a:ext cx="3273425" cy="2455863"/>
        </p:xfrm>
        <a:graphic>
          <a:graphicData uri="http://schemas.openxmlformats.org/presentationml/2006/ole">
            <p:oleObj spid="_x0000_s10242" r:id="rId5" imgW="12215873" imgH="9168254" progId="">
              <p:embed/>
            </p:oleObj>
          </a:graphicData>
        </a:graphic>
      </p:graphicFrame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-533400" y="228600"/>
            <a:ext cx="8534400" cy="1257300"/>
          </a:xfrm>
        </p:spPr>
        <p:txBody>
          <a:bodyPr/>
          <a:lstStyle/>
          <a:p>
            <a:pPr eaLnBrk="1" hangingPunct="1">
              <a:lnSpc>
                <a:spcPct val="75000"/>
              </a:lnSpc>
              <a:defRPr/>
            </a:pPr>
            <a:r>
              <a:rPr lang="en-US" sz="3600" smtClean="0">
                <a:solidFill>
                  <a:schemeClr val="bg1"/>
                </a:solidFill>
              </a:rPr>
              <a:t>architecture of independent DOMs</a:t>
            </a:r>
            <a:r>
              <a:rPr lang="en-US" sz="4000" smtClean="0">
                <a:solidFill>
                  <a:schemeClr val="bg1"/>
                </a:solidFill>
              </a:rPr>
              <a:t/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/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>				</a:t>
            </a:r>
            <a:r>
              <a:rPr lang="en-US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pitchFamily="66" charset="0"/>
              </a:rPr>
              <a:t>10 inch pmt</a:t>
            </a:r>
          </a:p>
        </p:txBody>
      </p:sp>
      <p:sp>
        <p:nvSpPr>
          <p:cNvPr id="10248" name="Line 13"/>
          <p:cNvSpPr>
            <a:spLocks noChangeShapeType="1"/>
          </p:cNvSpPr>
          <p:nvPr/>
        </p:nvSpPr>
        <p:spPr bwMode="auto">
          <a:xfrm>
            <a:off x="8686800" y="2209800"/>
            <a:ext cx="0" cy="304800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9" name="Line 14"/>
          <p:cNvSpPr>
            <a:spLocks noChangeShapeType="1"/>
          </p:cNvSpPr>
          <p:nvPr/>
        </p:nvSpPr>
        <p:spPr bwMode="auto">
          <a:xfrm flipH="1">
            <a:off x="8001000" y="5257800"/>
            <a:ext cx="6858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50" name="Line 15"/>
          <p:cNvSpPr>
            <a:spLocks noChangeShapeType="1"/>
          </p:cNvSpPr>
          <p:nvPr/>
        </p:nvSpPr>
        <p:spPr bwMode="auto">
          <a:xfrm>
            <a:off x="6705600" y="1371600"/>
            <a:ext cx="990600" cy="0"/>
          </a:xfrm>
          <a:prstGeom prst="line">
            <a:avLst/>
          </a:prstGeom>
          <a:noFill/>
          <a:ln w="28575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/>
          <p:cNvGraphicFramePr>
            <a:graphicFrameLocks noChangeAspect="1"/>
          </p:cNvGraphicFramePr>
          <p:nvPr>
            <p:ph idx="1"/>
          </p:nvPr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1358850" r:id="rId3" imgW="12215873" imgH="9168254" progId="">
              <p:embed/>
            </p:oleObj>
          </a:graphicData>
        </a:graphic>
      </p:graphicFrame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4150" y="98425"/>
            <a:ext cx="5233988" cy="7072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-533400"/>
            <a:ext cx="3751263" cy="1019175"/>
          </a:xfrm>
        </p:spPr>
        <p:txBody>
          <a:bodyPr rIns="35711"/>
          <a:lstStyle/>
          <a:p>
            <a:pPr eaLnBrk="1" hangingPunct="1"/>
            <a:r>
              <a:rPr lang="en-US" sz="3000" smtClean="0">
                <a:solidFill>
                  <a:schemeClr val="bg1"/>
                </a:solidFill>
              </a:rPr>
              <a:t>IceCube / Deep Core</a:t>
            </a:r>
          </a:p>
        </p:txBody>
      </p:sp>
      <p:pic>
        <p:nvPicPr>
          <p:cNvPr id="11269" name="Picture 5"/>
          <p:cNvPicPr>
            <a:picLocks noChangeArrowheads="1"/>
          </p:cNvPicPr>
          <p:nvPr/>
        </p:nvPicPr>
        <p:blipFill>
          <a:blip r:embed="rId5" cstate="print"/>
          <a:srcRect l="15576" r="18958"/>
          <a:stretch>
            <a:fillRect/>
          </a:stretch>
        </p:blipFill>
        <p:spPr bwMode="auto">
          <a:xfrm>
            <a:off x="1131888" y="4038600"/>
            <a:ext cx="1812925" cy="213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1270" name="Line 6"/>
          <p:cNvSpPr>
            <a:spLocks noChangeShapeType="1"/>
          </p:cNvSpPr>
          <p:nvPr/>
        </p:nvSpPr>
        <p:spPr bwMode="auto">
          <a:xfrm rot="10800000">
            <a:off x="2259013" y="4405313"/>
            <a:ext cx="3071812" cy="766762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 flipH="1">
            <a:off x="2344738" y="5172075"/>
            <a:ext cx="3001962" cy="917575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2" name="Rectangle 8"/>
          <p:cNvSpPr>
            <a:spLocks/>
          </p:cNvSpPr>
          <p:nvPr/>
        </p:nvSpPr>
        <p:spPr bwMode="auto">
          <a:xfrm>
            <a:off x="160338" y="6477000"/>
            <a:ext cx="3767137" cy="349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 defTabSz="642938"/>
            <a:r>
              <a:rPr lang="en-US" b="0" smtClean="0">
                <a:solidFill>
                  <a:srgbClr val="FFFFFF"/>
                </a:solidFill>
                <a:latin typeface="Helvetica Neue" charset="0"/>
                <a:ea typeface="ＭＳ Ｐゴシック" pitchFamily="34" charset="-128"/>
                <a:cs typeface="Arial" pitchFamily="34" charset="0"/>
                <a:sym typeface="Helvetica Neue" charset="0"/>
              </a:rPr>
              <a:t>Digital Optical Module (DOM)</a:t>
            </a:r>
          </a:p>
        </p:txBody>
      </p:sp>
      <p:sp>
        <p:nvSpPr>
          <p:cNvPr id="11273" name="Rectangle 9"/>
          <p:cNvSpPr>
            <a:spLocks/>
          </p:cNvSpPr>
          <p:nvPr/>
        </p:nvSpPr>
        <p:spPr bwMode="auto">
          <a:xfrm>
            <a:off x="76200" y="3790950"/>
            <a:ext cx="3810000" cy="628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5160 optical sensors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    between 1.5 ~ 2.5 km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endParaRPr lang="en-US" sz="2400" b="0" smtClean="0">
              <a:solidFill>
                <a:srgbClr val="FFFFFF"/>
              </a:solidFill>
              <a:ea typeface="ＭＳ Ｐゴシック" pitchFamily="34" charset="-128"/>
              <a:cs typeface="Arial" pitchFamily="34" charset="0"/>
              <a:sym typeface="Helvetica Neue" charset="0"/>
            </a:endParaRP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detects &gt; 200 neutrino-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    induced muons and 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    ~ 2 x10</a:t>
            </a:r>
            <a:r>
              <a:rPr lang="en-US" sz="2400" b="0" baseline="3000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8 </a:t>
            </a: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cosmic ray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</a:pPr>
            <a:r>
              <a:rPr lang="en-US" sz="2400" b="0" smtClean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Helvetica Neue" charset="0"/>
              </a:rPr>
              <a:t>    muons per day</a:t>
            </a:r>
          </a:p>
          <a:p>
            <a:pPr marL="342900" indent="-342900" defTabSz="642938">
              <a:lnSpc>
                <a:spcPct val="90000"/>
              </a:lnSpc>
              <a:spcBef>
                <a:spcPts val="513"/>
              </a:spcBef>
              <a:buFontTx/>
              <a:buChar char="•"/>
            </a:pPr>
            <a:endParaRPr lang="en-US" sz="2400" b="0" baseline="30000" smtClean="0">
              <a:solidFill>
                <a:srgbClr val="FFFFFF"/>
              </a:solidFill>
              <a:ea typeface="ＭＳ Ｐゴシック" pitchFamily="34" charset="-128"/>
              <a:cs typeface="Arial" pitchFamily="34" charset="0"/>
              <a:sym typeface="Helvetica Neue" charset="0"/>
            </a:endParaRPr>
          </a:p>
          <a:p>
            <a:pPr marL="342900" indent="-342900" algn="ctr" defTabSz="642938">
              <a:lnSpc>
                <a:spcPct val="90000"/>
              </a:lnSpc>
              <a:spcBef>
                <a:spcPts val="513"/>
              </a:spcBef>
            </a:pPr>
            <a:endParaRPr lang="en-US" sz="2400" b="0" smtClean="0">
              <a:solidFill>
                <a:srgbClr val="FFFFFF"/>
              </a:solidFill>
              <a:ea typeface="ＭＳ Ｐゴシック" pitchFamily="34" charset="-128"/>
              <a:cs typeface="Arial" pitchFamily="34" charset="0"/>
              <a:sym typeface="Helvetica Neue" charset="0"/>
            </a:endParaRPr>
          </a:p>
          <a:p>
            <a:pPr marL="342900" indent="-342900" algn="ctr" defTabSz="642938">
              <a:lnSpc>
                <a:spcPct val="90000"/>
              </a:lnSpc>
              <a:spcBef>
                <a:spcPts val="513"/>
              </a:spcBef>
            </a:pPr>
            <a:endParaRPr lang="en-US" sz="2400" b="0" smtClean="0">
              <a:solidFill>
                <a:srgbClr val="FFFFFF"/>
              </a:solidFill>
              <a:ea typeface="ＭＳ Ｐゴシック" pitchFamily="34" charset="-128"/>
              <a:cs typeface="Arial" pitchFamily="34" charset="0"/>
              <a:sym typeface="Helvetica Neue" charset="0"/>
            </a:endParaRPr>
          </a:p>
        </p:txBody>
      </p:sp>
      <p:sp>
        <p:nvSpPr>
          <p:cNvPr id="11274" name="Freeform 10"/>
          <p:cNvSpPr>
            <a:spLocks/>
          </p:cNvSpPr>
          <p:nvPr/>
        </p:nvSpPr>
        <p:spPr bwMode="auto">
          <a:xfrm>
            <a:off x="5680075" y="588963"/>
            <a:ext cx="936625" cy="5540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4811" y="3484"/>
                </a:moveTo>
                <a:lnTo>
                  <a:pt x="10491" y="0"/>
                </a:lnTo>
                <a:lnTo>
                  <a:pt x="6994" y="0"/>
                </a:lnTo>
                <a:lnTo>
                  <a:pt x="7074" y="1653"/>
                </a:lnTo>
                <a:lnTo>
                  <a:pt x="9051" y="4877"/>
                </a:lnTo>
                <a:lnTo>
                  <a:pt x="0" y="12194"/>
                </a:lnTo>
                <a:lnTo>
                  <a:pt x="6377" y="21600"/>
                </a:lnTo>
                <a:lnTo>
                  <a:pt x="14606" y="21600"/>
                </a:lnTo>
                <a:lnTo>
                  <a:pt x="16869" y="17768"/>
                </a:lnTo>
                <a:lnTo>
                  <a:pt x="14811" y="14632"/>
                </a:lnTo>
                <a:lnTo>
                  <a:pt x="21600" y="6619"/>
                </a:lnTo>
                <a:lnTo>
                  <a:pt x="20983" y="3135"/>
                </a:lnTo>
                <a:lnTo>
                  <a:pt x="14811" y="3484"/>
                </a:lnTo>
                <a:close/>
                <a:moveTo>
                  <a:pt x="14811" y="3484"/>
                </a:moveTo>
              </a:path>
            </a:pathLst>
          </a:custGeom>
          <a:solidFill>
            <a:srgbClr val="FF6666">
              <a:alpha val="34901"/>
            </a:srgbClr>
          </a:solidFill>
          <a:ln w="12700">
            <a:solidFill>
              <a:srgbClr val="FF6666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5" name="Freeform 11"/>
          <p:cNvSpPr>
            <a:spLocks/>
          </p:cNvSpPr>
          <p:nvPr/>
        </p:nvSpPr>
        <p:spPr bwMode="auto">
          <a:xfrm>
            <a:off x="5465763" y="482600"/>
            <a:ext cx="588962" cy="4111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8968" y="5653"/>
                </a:moveTo>
                <a:lnTo>
                  <a:pt x="13745" y="0"/>
                </a:lnTo>
                <a:lnTo>
                  <a:pt x="982" y="6574"/>
                </a:lnTo>
                <a:lnTo>
                  <a:pt x="0" y="8452"/>
                </a:lnTo>
                <a:lnTo>
                  <a:pt x="7855" y="21600"/>
                </a:lnTo>
                <a:lnTo>
                  <a:pt x="21600" y="12209"/>
                </a:lnTo>
                <a:lnTo>
                  <a:pt x="18968" y="5653"/>
                </a:lnTo>
                <a:close/>
                <a:moveTo>
                  <a:pt x="18968" y="5653"/>
                </a:moveTo>
              </a:path>
            </a:pathLst>
          </a:custGeom>
          <a:solidFill>
            <a:srgbClr val="FF6666">
              <a:alpha val="14902"/>
            </a:srgbClr>
          </a:solidFill>
          <a:ln w="12700">
            <a:solidFill>
              <a:srgbClr val="FF6666"/>
            </a:solidFill>
            <a:prstDash val="sysDot"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6" name="Oval 12"/>
          <p:cNvSpPr>
            <a:spLocks/>
          </p:cNvSpPr>
          <p:nvPr/>
        </p:nvSpPr>
        <p:spPr bwMode="auto">
          <a:xfrm>
            <a:off x="6446838" y="3911600"/>
            <a:ext cx="696912" cy="231775"/>
          </a:xfrm>
          <a:prstGeom prst="ellipse">
            <a:avLst/>
          </a:prstGeom>
          <a:solidFill>
            <a:srgbClr val="A8B592">
              <a:alpha val="39999"/>
            </a:srgbClr>
          </a:solidFill>
          <a:ln w="12700">
            <a:solidFill>
              <a:srgbClr val="008040">
                <a:alpha val="50195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 b="0" smtClean="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1277" name="Line 14"/>
          <p:cNvSpPr>
            <a:spLocks noChangeShapeType="1"/>
          </p:cNvSpPr>
          <p:nvPr/>
        </p:nvSpPr>
        <p:spPr bwMode="auto">
          <a:xfrm>
            <a:off x="152400" y="457200"/>
            <a:ext cx="3581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8" name="TextBox 13"/>
          <p:cNvSpPr txBox="1">
            <a:spLocks noChangeArrowheads="1"/>
          </p:cNvSpPr>
          <p:nvPr/>
        </p:nvSpPr>
        <p:spPr bwMode="auto">
          <a:xfrm>
            <a:off x="6172200" y="1154113"/>
            <a:ext cx="2954338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smtClean="0">
                <a:solidFill>
                  <a:srgbClr val="000000"/>
                </a:solidFill>
                <a:cs typeface="Arial" pitchFamily="34" charset="0"/>
              </a:rPr>
              <a:t>completed December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reeform 1"/>
          <p:cNvSpPr>
            <a:spLocks/>
          </p:cNvSpPr>
          <p:nvPr/>
        </p:nvSpPr>
        <p:spPr bwMode="auto">
          <a:xfrm>
            <a:off x="-341313" y="1679575"/>
            <a:ext cx="10107613" cy="4722813"/>
          </a:xfrm>
          <a:custGeom>
            <a:avLst/>
            <a:gdLst>
              <a:gd name="T0" fmla="*/ 0 w 21600"/>
              <a:gd name="T1" fmla="*/ 6479 h 21600"/>
              <a:gd name="T2" fmla="*/ 5750 w 21600"/>
              <a:gd name="T3" fmla="*/ 0 h 21600"/>
              <a:gd name="T4" fmla="*/ 15596 w 21600"/>
              <a:gd name="T5" fmla="*/ 0 h 21600"/>
              <a:gd name="T6" fmla="*/ 21600 w 21600"/>
              <a:gd name="T7" fmla="*/ 7241 h 21600"/>
              <a:gd name="T8" fmla="*/ 17173 w 21600"/>
              <a:gd name="T9" fmla="*/ 21600 h 21600"/>
              <a:gd name="T10" fmla="*/ 2163 w 21600"/>
              <a:gd name="T11" fmla="*/ 21600 h 21600"/>
              <a:gd name="T12" fmla="*/ 0 w 21600"/>
              <a:gd name="T13" fmla="*/ 6479 h 21600"/>
              <a:gd name="T14" fmla="*/ 0 w 21600"/>
              <a:gd name="T15" fmla="*/ 647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6479"/>
                </a:moveTo>
                <a:lnTo>
                  <a:pt x="5750" y="0"/>
                </a:lnTo>
                <a:lnTo>
                  <a:pt x="15596" y="0"/>
                </a:lnTo>
                <a:lnTo>
                  <a:pt x="21600" y="7241"/>
                </a:lnTo>
                <a:lnTo>
                  <a:pt x="17173" y="21600"/>
                </a:lnTo>
                <a:lnTo>
                  <a:pt x="2163" y="21600"/>
                </a:lnTo>
                <a:lnTo>
                  <a:pt x="0" y="6479"/>
                </a:lnTo>
                <a:close/>
                <a:moveTo>
                  <a:pt x="0" y="6479"/>
                </a:moveTo>
              </a:path>
            </a:pathLst>
          </a:custGeom>
          <a:solidFill>
            <a:srgbClr val="E6E6E6"/>
          </a:solidFill>
          <a:ln w="9525">
            <a:noFill/>
            <a:round/>
            <a:headEnd/>
            <a:tailEnd/>
          </a:ln>
          <a:effectLst>
            <a:outerShdw dist="127000" dir="4320003" algn="ctr" rotWithShape="0">
              <a:schemeClr val="bg2">
                <a:alpha val="53998"/>
              </a:schemeClr>
            </a:outerShdw>
          </a:effectLst>
        </p:spPr>
        <p:txBody>
          <a:bodyPr lIns="0" tIns="0" rIns="0" bIns="0"/>
          <a:lstStyle/>
          <a:p>
            <a:pPr defTabSz="642938">
              <a:defRPr/>
            </a:pPr>
            <a:endParaRPr lang="en-US" sz="2400" b="0">
              <a:solidFill>
                <a:srgbClr val="000000"/>
              </a:solidFill>
              <a:cs typeface="Arial" pitchFamily="34" charset="0"/>
              <a:sym typeface="Arial" pitchFamily="34" charset="0"/>
            </a:endParaRPr>
          </a:p>
        </p:txBody>
      </p:sp>
      <p:pic>
        <p:nvPicPr>
          <p:cNvPr id="1761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900" y="204788"/>
            <a:ext cx="500063" cy="62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613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 lIns="35715" tIns="35715" rIns="116988" bIns="35715"/>
          <a:lstStyle/>
          <a:p>
            <a:pPr marL="57150" indent="0" defTabSz="914400" eaLnBrk="1" hangingPunct="1"/>
            <a:r>
              <a:rPr lang="en-US" smtClean="0">
                <a:solidFill>
                  <a:schemeClr val="tx1"/>
                </a:solidFill>
              </a:rPr>
              <a:t>completed December 18, 2010</a:t>
            </a:r>
          </a:p>
        </p:txBody>
      </p:sp>
      <p:pic>
        <p:nvPicPr>
          <p:cNvPr id="17613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5838" y="1812925"/>
            <a:ext cx="7431087" cy="3840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6134" name="Freeform 7"/>
          <p:cNvSpPr>
            <a:spLocks/>
          </p:cNvSpPr>
          <p:nvPr/>
        </p:nvSpPr>
        <p:spPr bwMode="auto">
          <a:xfrm>
            <a:off x="4543425" y="2732088"/>
            <a:ext cx="3182938" cy="13938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0 h 21600"/>
              <a:gd name="T12" fmla="*/ 2147483647 w 21600"/>
              <a:gd name="T13" fmla="*/ 0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18024" y="21600"/>
                </a:moveTo>
                <a:lnTo>
                  <a:pt x="5173" y="21600"/>
                </a:lnTo>
                <a:lnTo>
                  <a:pt x="0" y="9692"/>
                </a:lnTo>
                <a:lnTo>
                  <a:pt x="3576" y="3738"/>
                </a:lnTo>
                <a:lnTo>
                  <a:pt x="7032" y="3738"/>
                </a:lnTo>
                <a:lnTo>
                  <a:pt x="8810" y="0"/>
                </a:lnTo>
                <a:lnTo>
                  <a:pt x="15195" y="0"/>
                </a:lnTo>
                <a:lnTo>
                  <a:pt x="21600" y="9831"/>
                </a:lnTo>
                <a:lnTo>
                  <a:pt x="18024" y="21600"/>
                </a:lnTo>
                <a:close/>
                <a:moveTo>
                  <a:pt x="18024" y="21600"/>
                </a:moveTo>
              </a:path>
            </a:pathLst>
          </a:custGeom>
          <a:solidFill>
            <a:srgbClr val="6666FF">
              <a:alpha val="54901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35" name="Freeform 8"/>
          <p:cNvSpPr>
            <a:spLocks/>
          </p:cNvSpPr>
          <p:nvPr/>
        </p:nvSpPr>
        <p:spPr bwMode="auto">
          <a:xfrm>
            <a:off x="3243263" y="3357563"/>
            <a:ext cx="3954462" cy="211931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0 h 21600"/>
              <a:gd name="T14" fmla="*/ 0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4554" y="21570"/>
                </a:moveTo>
                <a:lnTo>
                  <a:pt x="11776" y="21600"/>
                </a:lnTo>
                <a:lnTo>
                  <a:pt x="15875" y="13106"/>
                </a:lnTo>
                <a:lnTo>
                  <a:pt x="19323" y="13106"/>
                </a:lnTo>
                <a:lnTo>
                  <a:pt x="21600" y="7827"/>
                </a:lnTo>
                <a:lnTo>
                  <a:pt x="11320" y="7827"/>
                </a:lnTo>
                <a:lnTo>
                  <a:pt x="7092" y="0"/>
                </a:lnTo>
                <a:lnTo>
                  <a:pt x="0" y="8191"/>
                </a:lnTo>
                <a:lnTo>
                  <a:pt x="4554" y="21570"/>
                </a:lnTo>
                <a:close/>
                <a:moveTo>
                  <a:pt x="4554" y="21570"/>
                </a:moveTo>
              </a:path>
            </a:pathLst>
          </a:custGeom>
          <a:solidFill>
            <a:srgbClr val="FF0000">
              <a:alpha val="52156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36" name="Freeform 9"/>
          <p:cNvSpPr>
            <a:spLocks/>
          </p:cNvSpPr>
          <p:nvPr/>
        </p:nvSpPr>
        <p:spPr bwMode="auto">
          <a:xfrm>
            <a:off x="1776413" y="3687763"/>
            <a:ext cx="2319337" cy="1778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21600" y="21600"/>
                </a:moveTo>
                <a:lnTo>
                  <a:pt x="6072" y="21600"/>
                </a:lnTo>
                <a:lnTo>
                  <a:pt x="0" y="5644"/>
                </a:lnTo>
                <a:lnTo>
                  <a:pt x="6072" y="0"/>
                </a:lnTo>
                <a:lnTo>
                  <a:pt x="20935" y="0"/>
                </a:lnTo>
                <a:lnTo>
                  <a:pt x="13836" y="5644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rgbClr val="408000">
              <a:alpha val="23921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37" name="Freeform 10"/>
          <p:cNvSpPr>
            <a:spLocks/>
          </p:cNvSpPr>
          <p:nvPr/>
        </p:nvSpPr>
        <p:spPr bwMode="auto">
          <a:xfrm>
            <a:off x="1612900" y="3670300"/>
            <a:ext cx="833438" cy="466725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0 h 21600"/>
              <a:gd name="T17" fmla="*/ 2160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21600" y="688"/>
                </a:moveTo>
                <a:lnTo>
                  <a:pt x="0" y="0"/>
                </a:lnTo>
                <a:lnTo>
                  <a:pt x="4937" y="21600"/>
                </a:lnTo>
                <a:lnTo>
                  <a:pt x="21600" y="688"/>
                </a:lnTo>
                <a:close/>
                <a:moveTo>
                  <a:pt x="21600" y="688"/>
                </a:moveTo>
              </a:path>
            </a:pathLst>
          </a:custGeom>
          <a:solidFill>
            <a:srgbClr val="FFCC66">
              <a:alpha val="45097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59" name="Freeform 11"/>
          <p:cNvSpPr>
            <a:spLocks/>
          </p:cNvSpPr>
          <p:nvPr/>
        </p:nvSpPr>
        <p:spPr bwMode="auto">
          <a:xfrm>
            <a:off x="3152775" y="2357438"/>
            <a:ext cx="3630613" cy="9826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0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600"/>
              <a:gd name="T34" fmla="*/ 0 h 21600"/>
              <a:gd name="T35" fmla="*/ 21600 w 21600"/>
              <a:gd name="T36" fmla="*/ 21600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8569" y="21600"/>
                </a:moveTo>
                <a:lnTo>
                  <a:pt x="4603" y="7069"/>
                </a:lnTo>
                <a:lnTo>
                  <a:pt x="0" y="7069"/>
                </a:lnTo>
                <a:lnTo>
                  <a:pt x="2974" y="0"/>
                </a:lnTo>
                <a:lnTo>
                  <a:pt x="17687" y="0"/>
                </a:lnTo>
                <a:lnTo>
                  <a:pt x="21600" y="8509"/>
                </a:lnTo>
                <a:lnTo>
                  <a:pt x="16005" y="8771"/>
                </a:lnTo>
                <a:lnTo>
                  <a:pt x="14447" y="13942"/>
                </a:lnTo>
                <a:lnTo>
                  <a:pt x="11402" y="13942"/>
                </a:lnTo>
                <a:lnTo>
                  <a:pt x="8569" y="21600"/>
                </a:lnTo>
                <a:close/>
                <a:moveTo>
                  <a:pt x="8569" y="21600"/>
                </a:moveTo>
              </a:path>
            </a:pathLst>
          </a:custGeom>
          <a:solidFill>
            <a:srgbClr val="66FFFF">
              <a:alpha val="34901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60" name="Freeform 12"/>
          <p:cNvSpPr>
            <a:spLocks/>
          </p:cNvSpPr>
          <p:nvPr/>
        </p:nvSpPr>
        <p:spPr bwMode="auto">
          <a:xfrm>
            <a:off x="1395413" y="2322513"/>
            <a:ext cx="3214687" cy="13747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0 h 21600"/>
              <a:gd name="T14" fmla="*/ 0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1360" y="21600"/>
                </a:moveTo>
                <a:lnTo>
                  <a:pt x="17520" y="21600"/>
                </a:lnTo>
                <a:lnTo>
                  <a:pt x="21600" y="16270"/>
                </a:lnTo>
                <a:lnTo>
                  <a:pt x="17500" y="5751"/>
                </a:lnTo>
                <a:lnTo>
                  <a:pt x="11920" y="5751"/>
                </a:lnTo>
                <a:lnTo>
                  <a:pt x="15580" y="140"/>
                </a:lnTo>
                <a:lnTo>
                  <a:pt x="11980" y="0"/>
                </a:lnTo>
                <a:lnTo>
                  <a:pt x="0" y="13465"/>
                </a:lnTo>
                <a:lnTo>
                  <a:pt x="1360" y="21600"/>
                </a:lnTo>
                <a:close/>
                <a:moveTo>
                  <a:pt x="1360" y="21600"/>
                </a:moveTo>
              </a:path>
            </a:pathLst>
          </a:custGeom>
          <a:solidFill>
            <a:srgbClr val="FF66FF">
              <a:alpha val="54117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>
            <a:off x="3160713" y="2170113"/>
            <a:ext cx="2965450" cy="193675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0 h 21600"/>
              <a:gd name="T6" fmla="*/ 2147483647 w 21600"/>
              <a:gd name="T7" fmla="*/ 0 h 21600"/>
              <a:gd name="T8" fmla="*/ 0 w 21600"/>
              <a:gd name="T9" fmla="*/ 2147483647 h 21600"/>
              <a:gd name="T10" fmla="*/ 0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18942"/>
                </a:moveTo>
                <a:lnTo>
                  <a:pt x="21600" y="21600"/>
                </a:lnTo>
                <a:lnTo>
                  <a:pt x="19431" y="0"/>
                </a:lnTo>
                <a:lnTo>
                  <a:pt x="3210" y="0"/>
                </a:lnTo>
                <a:lnTo>
                  <a:pt x="0" y="18942"/>
                </a:lnTo>
                <a:close/>
                <a:moveTo>
                  <a:pt x="0" y="18942"/>
                </a:moveTo>
              </a:path>
            </a:pathLst>
          </a:custGeom>
          <a:solidFill>
            <a:srgbClr val="FF8000">
              <a:alpha val="34901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41" name="Rectangle 14"/>
          <p:cNvSpPr>
            <a:spLocks/>
          </p:cNvSpPr>
          <p:nvPr/>
        </p:nvSpPr>
        <p:spPr bwMode="auto">
          <a:xfrm>
            <a:off x="357188" y="3857625"/>
            <a:ext cx="11557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IC-1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04-05 Season</a:t>
            </a:r>
          </a:p>
        </p:txBody>
      </p:sp>
      <p:sp>
        <p:nvSpPr>
          <p:cNvPr id="176142" name="Rectangle 15"/>
          <p:cNvSpPr>
            <a:spLocks/>
          </p:cNvSpPr>
          <p:nvPr/>
        </p:nvSpPr>
        <p:spPr bwMode="auto">
          <a:xfrm>
            <a:off x="874713" y="4911725"/>
            <a:ext cx="1157287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IC-9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05-06 Season</a:t>
            </a:r>
          </a:p>
        </p:txBody>
      </p:sp>
      <p:sp>
        <p:nvSpPr>
          <p:cNvPr id="176143" name="Rectangle 16"/>
          <p:cNvSpPr>
            <a:spLocks/>
          </p:cNvSpPr>
          <p:nvPr/>
        </p:nvSpPr>
        <p:spPr bwMode="auto">
          <a:xfrm>
            <a:off x="5991225" y="4911725"/>
            <a:ext cx="1157288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IC-22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06-07 Season</a:t>
            </a:r>
          </a:p>
        </p:txBody>
      </p:sp>
      <p:sp>
        <p:nvSpPr>
          <p:cNvPr id="27665" name="Rectangle 17"/>
          <p:cNvSpPr>
            <a:spLocks/>
          </p:cNvSpPr>
          <p:nvPr/>
        </p:nvSpPr>
        <p:spPr bwMode="auto">
          <a:xfrm>
            <a:off x="7796213" y="3402013"/>
            <a:ext cx="11557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IC-40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07-08 Season</a:t>
            </a:r>
          </a:p>
        </p:txBody>
      </p:sp>
      <p:sp>
        <p:nvSpPr>
          <p:cNvPr id="27666" name="Rectangle 18"/>
          <p:cNvSpPr>
            <a:spLocks/>
          </p:cNvSpPr>
          <p:nvPr/>
        </p:nvSpPr>
        <p:spPr bwMode="auto">
          <a:xfrm>
            <a:off x="1108075" y="2276475"/>
            <a:ext cx="1155700" cy="474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IC-59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08-09 Season</a:t>
            </a:r>
          </a:p>
        </p:txBody>
      </p:sp>
      <p:sp>
        <p:nvSpPr>
          <p:cNvPr id="27667" name="Rectangle 19"/>
          <p:cNvSpPr>
            <a:spLocks/>
          </p:cNvSpPr>
          <p:nvPr/>
        </p:nvSpPr>
        <p:spPr bwMode="auto">
          <a:xfrm>
            <a:off x="6554788" y="2098675"/>
            <a:ext cx="11557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IC-79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09-10 Season</a:t>
            </a:r>
          </a:p>
        </p:txBody>
      </p:sp>
      <p:sp>
        <p:nvSpPr>
          <p:cNvPr id="27668" name="Rectangle 20"/>
          <p:cNvSpPr>
            <a:spLocks/>
          </p:cNvSpPr>
          <p:nvPr/>
        </p:nvSpPr>
        <p:spPr bwMode="auto">
          <a:xfrm>
            <a:off x="4125913" y="1589088"/>
            <a:ext cx="1155700" cy="473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6" bIns="0">
            <a:spAutoFit/>
          </a:bodyPr>
          <a:lstStyle/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IC-86</a:t>
            </a:r>
          </a:p>
          <a:p>
            <a:pPr marL="39688" defTabSz="642938"/>
            <a:r>
              <a:rPr lang="en-US" sz="1300">
                <a:solidFill>
                  <a:srgbClr val="000000"/>
                </a:solidFill>
                <a:latin typeface="Helvetica Neue" charset="0"/>
                <a:cs typeface="Arial" pitchFamily="34" charset="0"/>
                <a:sym typeface="Helvetica Neue" charset="0"/>
              </a:rPr>
              <a:t>10-11 Season</a:t>
            </a:r>
          </a:p>
        </p:txBody>
      </p:sp>
      <p:sp>
        <p:nvSpPr>
          <p:cNvPr id="176148" name="Freeform 21"/>
          <p:cNvSpPr>
            <a:spLocks/>
          </p:cNvSpPr>
          <p:nvPr/>
        </p:nvSpPr>
        <p:spPr bwMode="auto">
          <a:xfrm>
            <a:off x="1643063" y="3694113"/>
            <a:ext cx="809625" cy="450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0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0 h 21600"/>
              <a:gd name="T17" fmla="*/ 2160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4765" y="21600"/>
                </a:moveTo>
                <a:lnTo>
                  <a:pt x="21600" y="0"/>
                </a:lnTo>
                <a:lnTo>
                  <a:pt x="0" y="0"/>
                </a:lnTo>
                <a:lnTo>
                  <a:pt x="4765" y="21600"/>
                </a:lnTo>
                <a:close/>
                <a:moveTo>
                  <a:pt x="4765" y="21600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49" name="Freeform 22"/>
          <p:cNvSpPr>
            <a:spLocks/>
          </p:cNvSpPr>
          <p:nvPr/>
        </p:nvSpPr>
        <p:spPr bwMode="auto">
          <a:xfrm>
            <a:off x="1600200" y="3695700"/>
            <a:ext cx="2465388" cy="17621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0 h 21600"/>
              <a:gd name="T12" fmla="*/ 0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600"/>
              <a:gd name="T22" fmla="*/ 0 h 21600"/>
              <a:gd name="T23" fmla="*/ 21600 w 21600"/>
              <a:gd name="T24" fmla="*/ 21600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0"/>
                </a:moveTo>
                <a:lnTo>
                  <a:pt x="20870" y="0"/>
                </a:lnTo>
                <a:lnTo>
                  <a:pt x="14400" y="5692"/>
                </a:lnTo>
                <a:lnTo>
                  <a:pt x="21600" y="21600"/>
                </a:lnTo>
                <a:lnTo>
                  <a:pt x="7200" y="21454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50" name="Freeform 23"/>
          <p:cNvSpPr>
            <a:spLocks/>
          </p:cNvSpPr>
          <p:nvPr/>
        </p:nvSpPr>
        <p:spPr bwMode="auto">
          <a:xfrm>
            <a:off x="1619250" y="3381375"/>
            <a:ext cx="5572125" cy="209550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600"/>
              <a:gd name="T34" fmla="*/ 0 h 21600"/>
              <a:gd name="T35" fmla="*/ 21600 w 21600"/>
              <a:gd name="T36" fmla="*/ 21600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3092" y="21355"/>
                </a:moveTo>
                <a:lnTo>
                  <a:pt x="0" y="3314"/>
                </a:lnTo>
                <a:lnTo>
                  <a:pt x="9185" y="3436"/>
                </a:lnTo>
                <a:lnTo>
                  <a:pt x="11354" y="0"/>
                </a:lnTo>
                <a:lnTo>
                  <a:pt x="14354" y="7855"/>
                </a:lnTo>
                <a:lnTo>
                  <a:pt x="21600" y="7609"/>
                </a:lnTo>
                <a:lnTo>
                  <a:pt x="20031" y="12886"/>
                </a:lnTo>
                <a:lnTo>
                  <a:pt x="17585" y="13009"/>
                </a:lnTo>
                <a:lnTo>
                  <a:pt x="14677" y="21600"/>
                </a:lnTo>
                <a:lnTo>
                  <a:pt x="3092" y="21355"/>
                </a:lnTo>
                <a:close/>
                <a:moveTo>
                  <a:pt x="3092" y="21355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6151" name="Freeform 24"/>
          <p:cNvSpPr>
            <a:spLocks/>
          </p:cNvSpPr>
          <p:nvPr/>
        </p:nvSpPr>
        <p:spPr bwMode="auto">
          <a:xfrm>
            <a:off x="1608138" y="2728913"/>
            <a:ext cx="6107112" cy="2738437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0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1600"/>
              <a:gd name="T40" fmla="*/ 0 h 21600"/>
              <a:gd name="T41" fmla="*/ 21600 w 21600"/>
              <a:gd name="T42" fmla="*/ 21600 h 216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1600" h="21600">
                <a:moveTo>
                  <a:pt x="2905" y="21506"/>
                </a:moveTo>
                <a:lnTo>
                  <a:pt x="0" y="7607"/>
                </a:lnTo>
                <a:lnTo>
                  <a:pt x="8463" y="7701"/>
                </a:lnTo>
                <a:lnTo>
                  <a:pt x="12211" y="1878"/>
                </a:lnTo>
                <a:lnTo>
                  <a:pt x="14063" y="1972"/>
                </a:lnTo>
                <a:lnTo>
                  <a:pt x="14989" y="94"/>
                </a:lnTo>
                <a:lnTo>
                  <a:pt x="18274" y="0"/>
                </a:lnTo>
                <a:lnTo>
                  <a:pt x="21600" y="4883"/>
                </a:lnTo>
                <a:lnTo>
                  <a:pt x="18316" y="15026"/>
                </a:lnTo>
                <a:lnTo>
                  <a:pt x="16084" y="15026"/>
                </a:lnTo>
                <a:lnTo>
                  <a:pt x="13389" y="21600"/>
                </a:lnTo>
                <a:lnTo>
                  <a:pt x="2905" y="21506"/>
                </a:lnTo>
                <a:close/>
                <a:moveTo>
                  <a:pt x="2905" y="21506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73" name="Freeform 25"/>
          <p:cNvSpPr>
            <a:spLocks/>
          </p:cNvSpPr>
          <p:nvPr/>
        </p:nvSpPr>
        <p:spPr bwMode="auto">
          <a:xfrm>
            <a:off x="1398588" y="2322513"/>
            <a:ext cx="6299200" cy="31543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0 h 21600"/>
              <a:gd name="T28" fmla="*/ 0 w 21600"/>
              <a:gd name="T29" fmla="*/ 2147483647 h 21600"/>
              <a:gd name="T30" fmla="*/ 2147483647 w 21600"/>
              <a:gd name="T31" fmla="*/ 2147483647 h 21600"/>
              <a:gd name="T32" fmla="*/ 2147483647 w 21600"/>
              <a:gd name="T33" fmla="*/ 2147483647 h 2160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21600"/>
              <a:gd name="T52" fmla="*/ 0 h 21600"/>
              <a:gd name="T53" fmla="*/ 21600 w 21600"/>
              <a:gd name="T54" fmla="*/ 21600 h 2160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21600" h="21600">
                <a:moveTo>
                  <a:pt x="3471" y="21600"/>
                </a:moveTo>
                <a:lnTo>
                  <a:pt x="13638" y="21600"/>
                </a:lnTo>
                <a:lnTo>
                  <a:pt x="16251" y="15894"/>
                </a:lnTo>
                <a:lnTo>
                  <a:pt x="18456" y="15894"/>
                </a:lnTo>
                <a:lnTo>
                  <a:pt x="21600" y="7173"/>
                </a:lnTo>
                <a:lnTo>
                  <a:pt x="18374" y="2853"/>
                </a:lnTo>
                <a:lnTo>
                  <a:pt x="15189" y="2771"/>
                </a:lnTo>
                <a:lnTo>
                  <a:pt x="14250" y="4565"/>
                </a:lnTo>
                <a:lnTo>
                  <a:pt x="12576" y="4565"/>
                </a:lnTo>
                <a:lnTo>
                  <a:pt x="10820" y="6928"/>
                </a:lnTo>
                <a:lnTo>
                  <a:pt x="8860" y="2527"/>
                </a:lnTo>
                <a:lnTo>
                  <a:pt x="6043" y="2608"/>
                </a:lnTo>
                <a:lnTo>
                  <a:pt x="7799" y="163"/>
                </a:lnTo>
                <a:lnTo>
                  <a:pt x="6084" y="0"/>
                </a:lnTo>
                <a:lnTo>
                  <a:pt x="0" y="5950"/>
                </a:lnTo>
                <a:lnTo>
                  <a:pt x="3471" y="21600"/>
                </a:lnTo>
                <a:close/>
                <a:moveTo>
                  <a:pt x="3471" y="21600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74" name="Freeform 26"/>
          <p:cNvSpPr>
            <a:spLocks/>
          </p:cNvSpPr>
          <p:nvPr/>
        </p:nvSpPr>
        <p:spPr bwMode="auto">
          <a:xfrm>
            <a:off x="1404938" y="2324100"/>
            <a:ext cx="6321425" cy="31321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0 h 21600"/>
              <a:gd name="T14" fmla="*/ 0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3498" y="21600"/>
                </a:moveTo>
                <a:lnTo>
                  <a:pt x="13627" y="21600"/>
                </a:lnTo>
                <a:lnTo>
                  <a:pt x="16190" y="15933"/>
                </a:lnTo>
                <a:lnTo>
                  <a:pt x="18427" y="15933"/>
                </a:lnTo>
                <a:lnTo>
                  <a:pt x="21600" y="7227"/>
                </a:lnTo>
                <a:lnTo>
                  <a:pt x="16027" y="164"/>
                </a:lnTo>
                <a:lnTo>
                  <a:pt x="6102" y="0"/>
                </a:lnTo>
                <a:lnTo>
                  <a:pt x="0" y="5913"/>
                </a:lnTo>
                <a:lnTo>
                  <a:pt x="3498" y="21600"/>
                </a:lnTo>
                <a:close/>
                <a:moveTo>
                  <a:pt x="3498" y="21600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75" name="Freeform 27"/>
          <p:cNvSpPr>
            <a:spLocks/>
          </p:cNvSpPr>
          <p:nvPr/>
        </p:nvSpPr>
        <p:spPr bwMode="auto">
          <a:xfrm>
            <a:off x="1404938" y="2149475"/>
            <a:ext cx="6310312" cy="33083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0 h 21600"/>
              <a:gd name="T12" fmla="*/ 2147483647 w 21600"/>
              <a:gd name="T13" fmla="*/ 0 h 21600"/>
              <a:gd name="T14" fmla="*/ 0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00"/>
              <a:gd name="T31" fmla="*/ 0 h 21600"/>
              <a:gd name="T32" fmla="*/ 21600 w 21600"/>
              <a:gd name="T33" fmla="*/ 216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3505" y="21522"/>
                </a:moveTo>
                <a:lnTo>
                  <a:pt x="13694" y="21600"/>
                </a:lnTo>
                <a:lnTo>
                  <a:pt x="16261" y="16161"/>
                </a:lnTo>
                <a:lnTo>
                  <a:pt x="18421" y="16083"/>
                </a:lnTo>
                <a:lnTo>
                  <a:pt x="21600" y="7925"/>
                </a:lnTo>
                <a:lnTo>
                  <a:pt x="15161" y="0"/>
                </a:lnTo>
                <a:lnTo>
                  <a:pt x="7499" y="0"/>
                </a:lnTo>
                <a:lnTo>
                  <a:pt x="0" y="6682"/>
                </a:lnTo>
                <a:lnTo>
                  <a:pt x="3505" y="21522"/>
                </a:lnTo>
                <a:close/>
                <a:moveTo>
                  <a:pt x="3505" y="21522"/>
                </a:moveTo>
              </a:path>
            </a:pathLst>
          </a:cu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 descr="ICL_NSF_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7042150" y="155575"/>
            <a:ext cx="1949450" cy="22828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/>
              <a:t>each DOM is</a:t>
            </a:r>
          </a:p>
          <a:p>
            <a:pPr algn="ctr"/>
            <a:r>
              <a:rPr lang="en-US" sz="2400" b="0"/>
              <a:t>independent:</a:t>
            </a:r>
          </a:p>
          <a:p>
            <a:pPr algn="ctr"/>
            <a:r>
              <a:rPr lang="en-US" sz="2400" b="0"/>
              <a:t>continuously</a:t>
            </a:r>
          </a:p>
          <a:p>
            <a:pPr algn="ctr"/>
            <a:r>
              <a:rPr lang="en-US" sz="2400" b="0"/>
              <a:t>sends time-</a:t>
            </a:r>
          </a:p>
          <a:p>
            <a:pPr algn="ctr"/>
            <a:r>
              <a:rPr lang="en-US" sz="2400" b="0"/>
              <a:t>stamped</a:t>
            </a:r>
          </a:p>
          <a:p>
            <a:pPr algn="ctr"/>
            <a:r>
              <a:rPr lang="en-US" sz="2400" b="0"/>
              <a:t>wave forms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 descr="ICL_NSF_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7042150" y="155575"/>
            <a:ext cx="1949450" cy="22828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 smtClean="0">
                <a:solidFill>
                  <a:srgbClr val="000000"/>
                </a:solidFill>
              </a:rPr>
              <a:t>each DOM is</a:t>
            </a:r>
          </a:p>
          <a:p>
            <a:pPr algn="ctr"/>
            <a:r>
              <a:rPr lang="en-US" sz="2400" b="0" smtClean="0">
                <a:solidFill>
                  <a:srgbClr val="000000"/>
                </a:solidFill>
              </a:rPr>
              <a:t>independent:</a:t>
            </a:r>
          </a:p>
          <a:p>
            <a:pPr algn="ctr"/>
            <a:r>
              <a:rPr lang="en-US" sz="2400" b="0" smtClean="0">
                <a:solidFill>
                  <a:srgbClr val="000000"/>
                </a:solidFill>
              </a:rPr>
              <a:t>continuously</a:t>
            </a:r>
          </a:p>
          <a:p>
            <a:pPr algn="ctr"/>
            <a:r>
              <a:rPr lang="en-US" sz="2400" b="0" smtClean="0">
                <a:solidFill>
                  <a:srgbClr val="000000"/>
                </a:solidFill>
              </a:rPr>
              <a:t>sends time-</a:t>
            </a:r>
          </a:p>
          <a:p>
            <a:pPr algn="ctr"/>
            <a:r>
              <a:rPr lang="en-US" sz="2400" b="0" smtClean="0">
                <a:solidFill>
                  <a:srgbClr val="000000"/>
                </a:solidFill>
              </a:rPr>
              <a:t>stamped</a:t>
            </a:r>
          </a:p>
          <a:p>
            <a:pPr algn="ctr"/>
            <a:r>
              <a:rPr lang="en-US" sz="2400" b="0" smtClean="0">
                <a:solidFill>
                  <a:srgbClr val="000000"/>
                </a:solidFill>
              </a:rPr>
              <a:t>wave forms</a:t>
            </a:r>
          </a:p>
        </p:txBody>
      </p:sp>
      <p:pic>
        <p:nvPicPr>
          <p:cNvPr id="5" name="Picture 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21800" cy="703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Number Placeholder 3"/>
          <p:cNvSpPr txBox="1">
            <a:spLocks noGrp="1"/>
          </p:cNvSpPr>
          <p:nvPr/>
        </p:nvSpPr>
        <p:spPr bwMode="auto">
          <a:xfrm>
            <a:off x="4446588" y="6510338"/>
            <a:ext cx="241300" cy="258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4291" tIns="32146" rIns="64291" bIns="32146"/>
          <a:lstStyle/>
          <a:p>
            <a:pPr defTabSz="457200"/>
            <a:fld id="{420B5CD2-E355-41AF-B289-E15A51CD8347}" type="slidenum">
              <a:rPr lang="en-US" sz="1300" b="0">
                <a:solidFill>
                  <a:srgbClr val="FFFFFF"/>
                </a:solidFill>
                <a:ea typeface="ＭＳ Ｐゴシック" pitchFamily="34" charset="-128"/>
                <a:cs typeface="Arial" pitchFamily="34" charset="0"/>
                <a:sym typeface="Gill Sans" charset="0"/>
              </a:rPr>
              <a:pPr defTabSz="457200"/>
              <a:t>19</a:t>
            </a:fld>
            <a:endParaRPr lang="en-US" sz="1300" b="0">
              <a:solidFill>
                <a:srgbClr val="FFFFFF"/>
              </a:solidFill>
              <a:ea typeface="ＭＳ Ｐゴシック" pitchFamily="34" charset="-128"/>
              <a:cs typeface="Arial" pitchFamily="34" charset="0"/>
              <a:sym typeface="Gill Sans" charset="0"/>
            </a:endParaRPr>
          </a:p>
        </p:txBody>
      </p:sp>
      <p:pic>
        <p:nvPicPr>
          <p:cNvPr id="1832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-76200"/>
            <a:ext cx="7467600" cy="686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8330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-304800"/>
            <a:ext cx="7358063" cy="1714500"/>
          </a:xfrm>
        </p:spPr>
        <p:txBody>
          <a:bodyPr/>
          <a:lstStyle/>
          <a:p>
            <a:pPr algn="l" eaLnBrk="1" hangingPunct="1"/>
            <a:r>
              <a:rPr lang="en-US" sz="4400" smtClean="0"/>
              <a:t>89 TeV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771465"/>
            <a:ext cx="600837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</a:rPr>
              <a:t>introduction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rgbClr val="FFFFFF"/>
                </a:solidFill>
              </a:rPr>
              <a:t>we </a:t>
            </a:r>
            <a:r>
              <a:rPr lang="en-US" sz="2000" b="0" dirty="0">
                <a:solidFill>
                  <a:srgbClr val="FFFFFF"/>
                </a:solidFill>
              </a:rPr>
              <a:t>built a km</a:t>
            </a:r>
            <a:r>
              <a:rPr lang="en-US" sz="2400" b="0" baseline="30000" dirty="0">
                <a:solidFill>
                  <a:srgbClr val="FFFFFF"/>
                </a:solidFill>
              </a:rPr>
              <a:t>3</a:t>
            </a:r>
            <a:r>
              <a:rPr lang="en-US" sz="2000" b="0" dirty="0">
                <a:solidFill>
                  <a:srgbClr val="FFFFFF"/>
                </a:solidFill>
              </a:rPr>
              <a:t> neutrino detector </a:t>
            </a:r>
            <a:r>
              <a:rPr lang="en-US" sz="2000" b="0" dirty="0">
                <a:solidFill>
                  <a:srgbClr val="FFFFFF"/>
                </a:solidFill>
                <a:sym typeface="Wingdings" pitchFamily="2" charset="2"/>
              </a:rPr>
              <a:t> </a:t>
            </a:r>
            <a:r>
              <a:rPr lang="en-US" sz="2000" b="0" dirty="0">
                <a:solidFill>
                  <a:srgbClr val="FFFFFF"/>
                </a:solidFill>
              </a:rPr>
              <a:t>3 challenges:</a:t>
            </a:r>
          </a:p>
          <a:p>
            <a:endParaRPr lang="en-US" sz="2000" b="0" dirty="0">
              <a:solidFill>
                <a:srgbClr val="FFFFFF"/>
              </a:solidFill>
            </a:endParaRP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atmospheric </a:t>
            </a:r>
            <a:r>
              <a:rPr lang="en-US" sz="2000" b="0" dirty="0" err="1">
                <a:solidFill>
                  <a:srgbClr val="FFFFFF"/>
                </a:solidFill>
              </a:rPr>
              <a:t>muons</a:t>
            </a:r>
            <a:endParaRPr lang="en-US" sz="2000" b="0" dirty="0">
              <a:solidFill>
                <a:srgbClr val="FFFFFF"/>
              </a:solidFill>
            </a:endParaRPr>
          </a:p>
          <a:p>
            <a:endParaRPr lang="en-US" sz="20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accent4">
                    <a:lumMod val="50000"/>
                  </a:schemeClr>
                </a:solidFill>
              </a:rPr>
              <a:t> search for the sources of the Galactic cosmic rays</a:t>
            </a:r>
          </a:p>
          <a:p>
            <a:endParaRPr lang="en-US" sz="2000" b="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accent4">
                    <a:lumMod val="50000"/>
                  </a:schemeClr>
                </a:solidFill>
              </a:rPr>
              <a:t> search for the extragalactic cosmic rays</a:t>
            </a:r>
          </a:p>
          <a:p>
            <a:r>
              <a:rPr lang="en-US" sz="2000" b="0" dirty="0">
                <a:solidFill>
                  <a:schemeClr val="accent4">
                    <a:lumMod val="50000"/>
                  </a:schemeClr>
                </a:solidFill>
              </a:rPr>
              <a:t>		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4">
                    <a:lumMod val="50000"/>
                  </a:schemeClr>
                </a:solidFill>
              </a:rPr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4">
                    <a:lumMod val="50000"/>
                  </a:schemeClr>
                </a:solidFill>
              </a:rPr>
              <a:t> active </a:t>
            </a:r>
            <a:r>
              <a:rPr lang="en-US" sz="2000" b="0" dirty="0" smtClean="0">
                <a:solidFill>
                  <a:schemeClr val="accent4">
                    <a:lumMod val="50000"/>
                  </a:schemeClr>
                </a:solidFill>
              </a:rPr>
              <a:t>galaxies</a:t>
            </a:r>
            <a:endParaRPr lang="en-US" b="0" dirty="0">
              <a:solidFill>
                <a:schemeClr val="accent4">
                  <a:lumMod val="50000"/>
                </a:schemeClr>
              </a:solidFill>
            </a:endParaRPr>
          </a:p>
          <a:p>
            <a:pPr lvl="4">
              <a:buFont typeface="Arial" pitchFamily="34" charset="0"/>
              <a:buChar char="•"/>
            </a:pPr>
            <a:endParaRPr lang="en-US" sz="2000" b="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4" algn="just"/>
            <a:endParaRPr lang="en-US" sz="2000" b="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4"/>
            <a:r>
              <a:rPr lang="en-US" sz="2000" b="0" dirty="0" smtClean="0">
                <a:solidFill>
                  <a:schemeClr val="accent4">
                    <a:lumMod val="50000"/>
                  </a:schemeClr>
                </a:solidFill>
              </a:rPr>
              <a:t>  dark matter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FFFFFF"/>
                </a:solidFill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DrillAnimation-powerpoint.avi">
            <a:hlinkClick r:id="" action="ppaction://media"/>
          </p:cNvPr>
          <p:cNvPicPr/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067800" cy="510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67" fill="hold"/>
                                        <p:tgtEl>
                                          <p:spTgt spid="2344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449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44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44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449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IceCube Site</a:t>
            </a:r>
          </a:p>
        </p:txBody>
      </p:sp>
      <p:pic>
        <p:nvPicPr>
          <p:cNvPr id="191491" name="Picture 3" descr="_K7A03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3962400" y="6088063"/>
            <a:ext cx="503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0">
                <a:solidFill>
                  <a:schemeClr val="bg1"/>
                </a:solidFill>
                <a:ea typeface="ＭＳ Ｐゴシック" pitchFamily="34" charset="-128"/>
              </a:rPr>
              <a:t>5 megawatt power plant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0" y="-4763"/>
          <a:ext cx="9144000" cy="6862763"/>
        </p:xfrm>
        <a:graphic>
          <a:graphicData uri="http://schemas.openxmlformats.org/presentationml/2006/ole">
            <p:oleObj spid="_x0000_s14338" r:id="rId3" imgW="12215873" imgH="9168254" progId="">
              <p:embed/>
            </p:oleObj>
          </a:graphicData>
        </a:graphic>
      </p:graphicFrame>
      <p:sp>
        <p:nvSpPr>
          <p:cNvPr id="14339" name="ZoneTexte 9"/>
          <p:cNvSpPr txBox="1">
            <a:spLocks noChangeArrowheads="1"/>
          </p:cNvSpPr>
          <p:nvPr/>
        </p:nvSpPr>
        <p:spPr bwMode="auto">
          <a:xfrm>
            <a:off x="6376683" y="866775"/>
            <a:ext cx="282160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457200"/>
            <a:r>
              <a:rPr lang="fr-FR" sz="2800" b="0" dirty="0" smtClean="0">
                <a:solidFill>
                  <a:schemeClr val="bg1"/>
                </a:solidFill>
                <a:ea typeface="ＭＳ Ｐゴシック" pitchFamily="34" charset="-128"/>
              </a:rPr>
              <a:t>drill and </a:t>
            </a:r>
            <a:r>
              <a:rPr lang="fr-FR" sz="2800" b="0" dirty="0" err="1" smtClean="0">
                <a:solidFill>
                  <a:schemeClr val="bg1"/>
                </a:solidFill>
                <a:ea typeface="ＭＳ Ｐゴシック" pitchFamily="34" charset="-128"/>
              </a:rPr>
              <a:t>install</a:t>
            </a:r>
            <a:endParaRPr lang="fr-FR" sz="2800" b="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algn="ctr" defTabSz="457200"/>
            <a:r>
              <a:rPr lang="fr-FR" sz="2800" b="0" dirty="0" smtClean="0">
                <a:solidFill>
                  <a:schemeClr val="bg1"/>
                </a:solidFill>
                <a:ea typeface="ＭＳ Ｐゴシック" pitchFamily="34" charset="-128"/>
              </a:rPr>
              <a:t>60 </a:t>
            </a:r>
            <a:r>
              <a:rPr lang="fr-FR" sz="2800" b="0" dirty="0" err="1" smtClean="0">
                <a:solidFill>
                  <a:schemeClr val="bg1"/>
                </a:solidFill>
                <a:ea typeface="ＭＳ Ｐゴシック" pitchFamily="34" charset="-128"/>
              </a:rPr>
              <a:t>DOMs</a:t>
            </a:r>
            <a:r>
              <a:rPr lang="fr-FR" sz="2800" b="0" dirty="0" smtClean="0">
                <a:solidFill>
                  <a:schemeClr val="bg1"/>
                </a:solidFill>
                <a:ea typeface="ＭＳ Ｐゴシック" pitchFamily="34" charset="-128"/>
              </a:rPr>
              <a:t> in </a:t>
            </a:r>
            <a:r>
              <a:rPr lang="fr-FR" sz="2800" b="0" dirty="0" err="1" smtClean="0">
                <a:solidFill>
                  <a:schemeClr val="bg1"/>
                </a:solidFill>
                <a:ea typeface="ＭＳ Ｐゴシック" pitchFamily="34" charset="-128"/>
              </a:rPr>
              <a:t>less</a:t>
            </a:r>
            <a:endParaRPr lang="fr-FR" sz="2800" b="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algn="ctr" defTabSz="457200"/>
            <a:r>
              <a:rPr lang="fr-FR" sz="2800" b="0" dirty="0" err="1" smtClean="0">
                <a:solidFill>
                  <a:schemeClr val="bg1"/>
                </a:solidFill>
                <a:ea typeface="ＭＳ Ｐゴシック" pitchFamily="34" charset="-128"/>
              </a:rPr>
              <a:t>than</a:t>
            </a:r>
            <a:r>
              <a:rPr lang="fr-FR" sz="2800" b="0" dirty="0" smtClean="0">
                <a:solidFill>
                  <a:schemeClr val="bg1"/>
                </a:solidFill>
                <a:ea typeface="ＭＳ Ｐゴシック" pitchFamily="34" charset="-128"/>
              </a:rPr>
              <a:t> 2 </a:t>
            </a:r>
            <a:r>
              <a:rPr lang="fr-FR" sz="2800" b="0" dirty="0" err="1" smtClean="0">
                <a:solidFill>
                  <a:schemeClr val="bg1"/>
                </a:solidFill>
                <a:ea typeface="ＭＳ Ｐゴシック" pitchFamily="34" charset="-128"/>
              </a:rPr>
              <a:t>days</a:t>
            </a:r>
            <a:endParaRPr lang="fr-FR" sz="2800" b="0" dirty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14340" name="Titre 1"/>
          <p:cNvSpPr txBox="1">
            <a:spLocks/>
          </p:cNvSpPr>
          <p:nvPr/>
        </p:nvSpPr>
        <p:spPr bwMode="auto">
          <a:xfrm>
            <a:off x="76200" y="76200"/>
            <a:ext cx="91440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fr-FR" sz="4400" b="0">
                <a:solidFill>
                  <a:schemeClr val="bg1"/>
                </a:solidFill>
                <a:ea typeface="ＭＳ Ｐゴシック" pitchFamily="34" charset="-128"/>
              </a:rPr>
              <a:t>drilling and deployment</a:t>
            </a:r>
          </a:p>
        </p:txBody>
      </p:sp>
      <p:pic>
        <p:nvPicPr>
          <p:cNvPr id="14341" name="Image 9" descr="IMG_080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23950"/>
            <a:ext cx="5529263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Image 10" descr="IMG_083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4738" y="2711450"/>
            <a:ext cx="5529262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IMG_066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1600200"/>
            <a:ext cx="3663950" cy="488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ZoneTexte 11"/>
          <p:cNvSpPr txBox="1">
            <a:spLocks noChangeArrowheads="1"/>
          </p:cNvSpPr>
          <p:nvPr/>
        </p:nvSpPr>
        <p:spPr bwMode="auto">
          <a:xfrm>
            <a:off x="8867775" y="6551613"/>
            <a:ext cx="365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fld id="{3FDB580D-3CDA-49BC-A47B-A5A8E97118CB}" type="slidenum">
              <a:rPr lang="fr-FR" sz="1400" b="0">
                <a:solidFill>
                  <a:srgbClr val="7F7F7F"/>
                </a:solidFill>
                <a:latin typeface="Calibri" pitchFamily="34" charset="0"/>
                <a:ea typeface="ＭＳ Ｐゴシック" pitchFamily="34" charset="-128"/>
              </a:rPr>
              <a:pPr defTabSz="457200"/>
              <a:t>23</a:t>
            </a:fld>
            <a:endParaRPr lang="fr-FR" sz="1400" b="0">
              <a:solidFill>
                <a:srgbClr val="7F7F7F"/>
              </a:solidFill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15362" r:id="rId4" imgW="12215873" imgH="9168254" progId="">
              <p:embed/>
            </p:oleObj>
          </a:graphicData>
        </a:graphic>
      </p:graphicFrame>
      <p:sp>
        <p:nvSpPr>
          <p:cNvPr id="15363" name="Title 1"/>
          <p:cNvSpPr>
            <a:spLocks noGrp="1"/>
          </p:cNvSpPr>
          <p:nvPr>
            <p:ph type="title" idx="4294967295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4000" smtClean="0">
                <a:latin typeface="Arial" pitchFamily="34" charset="0"/>
              </a:rPr>
              <a:t>absorption length           </a:t>
            </a:r>
            <a:r>
              <a:rPr lang="en-US" sz="4000" smtClean="0">
                <a:latin typeface="Arial" pitchFamily="34" charset="0"/>
                <a:sym typeface="Wingdings" pitchFamily="2" charset="2"/>
              </a:rPr>
              <a:t> 220m </a:t>
            </a:r>
            <a:endParaRPr lang="en-US" sz="4000" smtClean="0">
              <a:latin typeface="Arial" pitchFamily="34" charset="0"/>
            </a:endParaRPr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838200"/>
            <a:ext cx="8229600" cy="580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16386" r:id="rId4" imgW="12215873" imgH="9168254" progId="">
              <p:embed/>
            </p:oleObj>
          </a:graphicData>
        </a:graphic>
      </p:graphicFrame>
      <p:sp>
        <p:nvSpPr>
          <p:cNvPr id="16387" name="Title 1"/>
          <p:cNvSpPr>
            <a:spLocks noGrp="1"/>
          </p:cNvSpPr>
          <p:nvPr>
            <p:ph type="title" idx="4294967295"/>
          </p:nvPr>
        </p:nvSpPr>
        <p:spPr>
          <a:xfrm>
            <a:off x="228600" y="-2286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Arial" pitchFamily="34" charset="0"/>
              </a:rPr>
              <a:t> scattering length        </a:t>
            </a:r>
            <a:r>
              <a:rPr lang="en-US" smtClean="0">
                <a:latin typeface="Arial" pitchFamily="34" charset="0"/>
                <a:sym typeface="Wingdings" pitchFamily="2" charset="2"/>
              </a:rPr>
              <a:t> 47m </a:t>
            </a:r>
            <a:endParaRPr lang="en-US" smtClean="0">
              <a:latin typeface="Arial" pitchFamily="34" charset="0"/>
            </a:endParaRPr>
          </a:p>
        </p:txBody>
      </p:sp>
      <p:pic>
        <p:nvPicPr>
          <p:cNvPr id="16388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" y="838200"/>
            <a:ext cx="8248650" cy="580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2870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" name="10ms_event_movie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1440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p:oleObj spid="_x0000_s17410" r:id="rId3" imgW="12215873" imgH="9168254" progId="">
              <p:embed/>
            </p:oleObj>
          </a:graphicData>
        </a:graphic>
      </p:graphicFrame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95400" y="533400"/>
            <a:ext cx="6647974" cy="604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… you looked at 10msec of data !</a:t>
            </a:r>
          </a:p>
          <a:p>
            <a:endParaRPr lang="en-US" sz="3200" b="0" dirty="0" smtClean="0">
              <a:solidFill>
                <a:srgbClr val="FFFFFF"/>
              </a:solidFill>
              <a:cs typeface="Arial" pitchFamily="34" charset="0"/>
            </a:endParaRPr>
          </a:p>
          <a:p>
            <a:r>
              <a:rPr lang="en-US" sz="3200" b="0" dirty="0" err="1" smtClean="0">
                <a:solidFill>
                  <a:srgbClr val="FFFFFF"/>
                </a:solidFill>
                <a:cs typeface="Arial" pitchFamily="34" charset="0"/>
              </a:rPr>
              <a:t>muons</a:t>
            </a: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3200" b="0" dirty="0">
                <a:solidFill>
                  <a:srgbClr val="FFFFFF"/>
                </a:solidFill>
                <a:cs typeface="Arial" pitchFamily="34" charset="0"/>
              </a:rPr>
              <a:t>detected per year:</a:t>
            </a:r>
          </a:p>
          <a:p>
            <a:endParaRPr lang="en-US" sz="3200" b="0" dirty="0">
              <a:solidFill>
                <a:srgbClr val="FFFFFF"/>
              </a:solidFill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sz="3200" b="0" dirty="0">
                <a:solidFill>
                  <a:srgbClr val="FFFFFF"/>
                </a:solidFill>
                <a:cs typeface="Arial" pitchFamily="34" charset="0"/>
              </a:rPr>
              <a:t> atmospheric*    </a:t>
            </a:r>
            <a:r>
              <a:rPr lang="en-US" sz="3200" b="0" dirty="0">
                <a:solidFill>
                  <a:srgbClr val="FFFFFF"/>
                </a:solidFill>
                <a:latin typeface="Symbol" pitchFamily="18" charset="2"/>
                <a:cs typeface="Arial" pitchFamily="34" charset="0"/>
              </a:rPr>
              <a:t>m  </a:t>
            </a:r>
            <a:r>
              <a:rPr lang="en-US" sz="32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             </a:t>
            </a: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~ 10</a:t>
            </a:r>
            <a:r>
              <a:rPr lang="en-US" sz="3200" b="0" baseline="3000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11</a:t>
            </a:r>
            <a:endParaRPr lang="en-US" sz="3200" b="0" baseline="30000" dirty="0">
              <a:solidFill>
                <a:srgbClr val="FFFFFF"/>
              </a:solidFill>
              <a:cs typeface="Arial" pitchFamily="34" charset="0"/>
              <a:sym typeface="Wingdings" pitchFamily="2" charset="2"/>
            </a:endParaRPr>
          </a:p>
          <a:p>
            <a:endParaRPr lang="en-US" sz="3200" b="0" baseline="30000" dirty="0">
              <a:solidFill>
                <a:srgbClr val="FFFFFF"/>
              </a:solidFill>
              <a:cs typeface="Arial" pitchFamily="34" charset="0"/>
              <a:sym typeface="Wingdings" pitchFamily="2" charset="2"/>
            </a:endParaRPr>
          </a:p>
          <a:p>
            <a:pPr>
              <a:buFontTx/>
              <a:buChar char="•"/>
            </a:pPr>
            <a:r>
              <a:rPr lang="en-US" sz="3200" b="0" baseline="3000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</a:t>
            </a:r>
            <a:r>
              <a:rPr lang="en-US" sz="32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atmospheric**   </a:t>
            </a:r>
            <a:r>
              <a:rPr lang="en-US" sz="3200" b="0" dirty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n</a:t>
            </a:r>
            <a:r>
              <a:rPr lang="en-US" sz="32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 </a:t>
            </a:r>
            <a:r>
              <a:rPr lang="en-US" sz="3200" b="0" dirty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m      </a:t>
            </a:r>
            <a:r>
              <a:rPr lang="en-US" sz="3200" b="0" dirty="0" smtClean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    ~ </a:t>
            </a: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10</a:t>
            </a:r>
            <a:r>
              <a:rPr lang="en-US" sz="3200" b="0" baseline="3000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5</a:t>
            </a:r>
            <a:endParaRPr lang="en-US" sz="3200" b="0" baseline="30000" dirty="0">
              <a:solidFill>
                <a:srgbClr val="FFFFFF"/>
              </a:solidFill>
              <a:cs typeface="Arial" pitchFamily="34" charset="0"/>
              <a:sym typeface="Wingdings" pitchFamily="2" charset="2"/>
            </a:endParaRPr>
          </a:p>
          <a:p>
            <a:pPr>
              <a:buFontTx/>
              <a:buChar char="•"/>
            </a:pPr>
            <a:endParaRPr lang="en-US" sz="3200" b="0" baseline="30000" dirty="0">
              <a:solidFill>
                <a:srgbClr val="FFFFFF"/>
              </a:solidFill>
              <a:cs typeface="Arial" pitchFamily="34" charset="0"/>
              <a:sym typeface="Wingdings" pitchFamily="2" charset="2"/>
            </a:endParaRPr>
          </a:p>
          <a:p>
            <a:pPr>
              <a:buFontTx/>
              <a:buChar char="•"/>
            </a:pPr>
            <a:r>
              <a:rPr lang="en-US" sz="32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cosmic              </a:t>
            </a:r>
            <a:r>
              <a:rPr lang="en-US" sz="3200" b="0" dirty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n</a:t>
            </a:r>
            <a:r>
              <a:rPr lang="en-US" sz="32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 </a:t>
            </a:r>
            <a:r>
              <a:rPr lang="en-US" sz="3200" b="0" dirty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m     </a:t>
            </a:r>
            <a:r>
              <a:rPr lang="en-US" sz="3200" b="0" dirty="0" smtClean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    </a:t>
            </a:r>
            <a:r>
              <a:rPr lang="en-US" sz="3200" b="0" dirty="0">
                <a:solidFill>
                  <a:srgbClr val="FF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~  10</a:t>
            </a:r>
          </a:p>
          <a:p>
            <a:pPr>
              <a:buFontTx/>
              <a:buChar char="•"/>
            </a:pPr>
            <a:endParaRPr lang="en-US" sz="3200" b="0" dirty="0">
              <a:solidFill>
                <a:srgbClr val="FFFFFF"/>
              </a:solidFill>
              <a:latin typeface="Symbol" pitchFamily="18" charset="2"/>
              <a:cs typeface="Arial" pitchFamily="34" charset="0"/>
              <a:sym typeface="Wingdings" pitchFamily="2" charset="2"/>
            </a:endParaRPr>
          </a:p>
          <a:p>
            <a:pPr>
              <a:buFontTx/>
              <a:buChar char="•"/>
            </a:pPr>
            <a:endParaRPr lang="en-US" sz="3200" b="0" dirty="0">
              <a:solidFill>
                <a:srgbClr val="FFFFFF"/>
              </a:solidFill>
              <a:latin typeface="Symbol" pitchFamily="18" charset="2"/>
              <a:cs typeface="Arial" pitchFamily="34" charset="0"/>
              <a:sym typeface="Wingdings" pitchFamily="2" charset="2"/>
            </a:endParaRPr>
          </a:p>
          <a:p>
            <a:pPr>
              <a:buFontTx/>
              <a:buChar char="•"/>
            </a:pPr>
            <a:endParaRPr lang="en-US" sz="3200" b="0" dirty="0">
              <a:solidFill>
                <a:srgbClr val="FFFFFF"/>
              </a:solidFill>
              <a:latin typeface="Symbol" pitchFamily="18" charset="2"/>
              <a:cs typeface="Arial" pitchFamily="34" charset="0"/>
              <a:sym typeface="Wingdings" pitchFamily="2" charset="2"/>
            </a:endParaRPr>
          </a:p>
          <a:p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* </a:t>
            </a:r>
            <a:r>
              <a:rPr lang="en-US" sz="24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3000 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per second</a:t>
            </a:r>
            <a:r>
              <a:rPr lang="en-US" b="0" dirty="0">
                <a:solidFill>
                  <a:srgbClr val="000000"/>
                </a:solidFill>
                <a:cs typeface="Arial" pitchFamily="34" charset="0"/>
                <a:sym typeface="Wingdings" pitchFamily="2" charset="2"/>
              </a:rPr>
              <a:t>	              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** 1 every 6 minutes</a:t>
            </a:r>
            <a:r>
              <a:rPr lang="en-US" b="0" dirty="0">
                <a:solidFill>
                  <a:srgbClr val="000000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695265"/>
            <a:ext cx="59378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introduction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 we built a km</a:t>
            </a:r>
            <a:r>
              <a:rPr lang="en-US" sz="2400" b="0" baseline="30000" dirty="0" smtClean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 neutrino detector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  <a:sym typeface="Wingdings" pitchFamily="2" charset="2"/>
              </a:rPr>
              <a:t>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3 challenges:</a:t>
            </a:r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atmospheric </a:t>
            </a:r>
            <a:r>
              <a:rPr lang="en-US" sz="2000" b="0" dirty="0" err="1" smtClean="0">
                <a:solidFill>
                  <a:schemeClr val="tx1">
                    <a:lumMod val="50000"/>
                  </a:schemeClr>
                </a:solidFill>
              </a:rPr>
              <a:t>muons</a:t>
            </a: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n-US" sz="20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</a:t>
            </a:r>
            <a:r>
              <a:rPr lang="en-US" sz="2000" b="0" dirty="0" smtClean="0">
                <a:solidFill>
                  <a:srgbClr val="FFFFFF"/>
                </a:solidFill>
              </a:rPr>
              <a:t>neutrino physics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search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for the sources of the Galactic cosmic rays</a:t>
            </a: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search for the extragalactic cosmic rays</a:t>
            </a:r>
          </a:p>
          <a:p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		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active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galaxies</a:t>
            </a:r>
            <a:endParaRPr lang="en-US" b="0" dirty="0">
              <a:solidFill>
                <a:schemeClr val="tx1">
                  <a:lumMod val="50000"/>
                </a:schemeClr>
              </a:solidFill>
            </a:endParaRPr>
          </a:p>
          <a:p>
            <a:pPr lvl="4"/>
            <a:endParaRPr lang="en-US" sz="2000" b="0" dirty="0" smtClean="0">
              <a:solidFill>
                <a:srgbClr val="FFFFFF"/>
              </a:solidFill>
            </a:endParaRP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FFFFFF"/>
                </a:solidFill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22530" r:id="rId3" imgW="12215873" imgH="9168254" progId="">
              <p:embed/>
            </p:oleObj>
          </a:graphicData>
        </a:graphic>
      </p:graphicFrame>
      <p:sp>
        <p:nvSpPr>
          <p:cNvPr id="22531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en-US" smtClean="0">
                <a:solidFill>
                  <a:schemeClr val="bg2"/>
                </a:solidFill>
              </a:rPr>
              <a:t>… on to IceCube science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454025" y="1855788"/>
            <a:ext cx="8339138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</a:rPr>
              <a:t>we measure the flux of atmospheric </a:t>
            </a:r>
            <a:r>
              <a:rPr lang="en-US" sz="2800" b="0" dirty="0" err="1">
                <a:solidFill>
                  <a:schemeClr val="bg1"/>
                </a:solidFill>
              </a:rPr>
              <a:t>muons</a:t>
            </a:r>
            <a:r>
              <a:rPr lang="en-US" sz="2800" b="0" dirty="0">
                <a:solidFill>
                  <a:schemeClr val="bg1"/>
                </a:solidFill>
              </a:rPr>
              <a:t> and </a:t>
            </a:r>
          </a:p>
          <a:p>
            <a:r>
              <a:rPr lang="en-US" sz="2800" b="0" dirty="0">
                <a:solidFill>
                  <a:schemeClr val="bg1"/>
                </a:solidFill>
              </a:rPr>
              <a:t>neutrinos at higher energies and with better</a:t>
            </a:r>
          </a:p>
          <a:p>
            <a:r>
              <a:rPr lang="en-US" sz="2800" b="0" dirty="0">
                <a:solidFill>
                  <a:schemeClr val="bg1"/>
                </a:solidFill>
              </a:rPr>
              <a:t>statistics than previous experiments. Any deviations</a:t>
            </a:r>
          </a:p>
          <a:p>
            <a:r>
              <a:rPr lang="en-US" sz="2800" b="0" dirty="0">
                <a:solidFill>
                  <a:schemeClr val="bg1"/>
                </a:solidFill>
              </a:rPr>
              <a:t>from what is expected is </a:t>
            </a:r>
            <a:r>
              <a:rPr lang="en-US" sz="2800" b="0" u="sng" dirty="0">
                <a:solidFill>
                  <a:schemeClr val="bg1"/>
                </a:solidFill>
              </a:rPr>
              <a:t>new neutrino </a:t>
            </a:r>
            <a:r>
              <a:rPr lang="en-US" sz="2800" b="0" u="sng" dirty="0" smtClean="0">
                <a:solidFill>
                  <a:schemeClr val="bg1"/>
                </a:solidFill>
              </a:rPr>
              <a:t>physics</a:t>
            </a:r>
            <a:r>
              <a:rPr lang="en-US" sz="2800" b="0" dirty="0" smtClean="0">
                <a:solidFill>
                  <a:schemeClr val="bg1"/>
                </a:solidFill>
              </a:rPr>
              <a:t> or</a:t>
            </a:r>
            <a:endParaRPr lang="en-US" sz="2800" b="0" dirty="0">
              <a:solidFill>
                <a:schemeClr val="bg1"/>
              </a:solidFill>
            </a:endParaRPr>
          </a:p>
          <a:p>
            <a:r>
              <a:rPr lang="en-US" sz="2800" b="0" dirty="0">
                <a:solidFill>
                  <a:schemeClr val="bg1"/>
                </a:solidFill>
              </a:rPr>
              <a:t>new astrophysics. We just look for surprises.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9" name="AutoShape 5"/>
          <p:cNvSpPr>
            <a:spLocks noChangeArrowheads="1"/>
          </p:cNvSpPr>
          <p:nvPr/>
        </p:nvSpPr>
        <p:spPr bwMode="auto">
          <a:xfrm>
            <a:off x="8001000" y="22860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0">
              <a:solidFill>
                <a:srgbClr val="A50021"/>
              </a:solidFill>
            </a:endParaRPr>
          </a:p>
        </p:txBody>
      </p:sp>
      <p:sp>
        <p:nvSpPr>
          <p:cNvPr id="262150" name="AutoShape 6"/>
          <p:cNvSpPr>
            <a:spLocks noChangeArrowheads="1"/>
          </p:cNvSpPr>
          <p:nvPr/>
        </p:nvSpPr>
        <p:spPr bwMode="auto">
          <a:xfrm>
            <a:off x="304800" y="2257425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0">
              <a:solidFill>
                <a:srgbClr val="A50021"/>
              </a:solidFill>
            </a:endParaRPr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76200" y="2879725"/>
            <a:ext cx="150971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/>
              <a:t>cosmic </a:t>
            </a:r>
          </a:p>
          <a:p>
            <a:pPr algn="ctr"/>
            <a:r>
              <a:rPr lang="en-US" sz="2000" b="0"/>
              <a:t>neutrinos:</a:t>
            </a:r>
          </a:p>
          <a:p>
            <a:pPr algn="ctr"/>
            <a:endParaRPr lang="en-US" sz="2000" b="0"/>
          </a:p>
          <a:p>
            <a:pPr algn="ctr"/>
            <a:r>
              <a:rPr lang="en-US" sz="2000" b="0"/>
              <a:t>energy:</a:t>
            </a:r>
          </a:p>
          <a:p>
            <a:pPr algn="ctr"/>
            <a:r>
              <a:rPr lang="en-US" sz="2000" b="0"/>
              <a:t>&gt;&gt; 100 TeV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6710" y="152400"/>
            <a:ext cx="6424290" cy="60470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5246" y="6248400"/>
            <a:ext cx="5492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atmospheric</a:t>
            </a:r>
            <a:r>
              <a:rPr lang="en-US" sz="1400" dirty="0" smtClean="0"/>
              <a:t> </a:t>
            </a:r>
            <a:r>
              <a:rPr lang="en-US" sz="2000" dirty="0" smtClean="0"/>
              <a:t>neutrino spectrum to &gt;100 </a:t>
            </a:r>
            <a:r>
              <a:rPr lang="en-US" sz="2000" dirty="0" err="1" smtClean="0"/>
              <a:t>TeV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9" grpId="0" animBg="1"/>
      <p:bldP spid="262150" grpId="0" animBg="1"/>
      <p:bldP spid="26215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Title 1"/>
          <p:cNvSpPr>
            <a:spLocks noGrp="1"/>
          </p:cNvSpPr>
          <p:nvPr>
            <p:ph type="title"/>
          </p:nvPr>
        </p:nvSpPr>
        <p:spPr>
          <a:xfrm>
            <a:off x="152400" y="-68263"/>
            <a:ext cx="8229600" cy="906463"/>
          </a:xfrm>
        </p:spPr>
        <p:txBody>
          <a:bodyPr/>
          <a:lstStyle/>
          <a:p>
            <a:pPr algn="l" eaLnBrk="1" hangingPunct="1"/>
            <a:r>
              <a:rPr lang="en-US" dirty="0" smtClean="0"/>
              <a:t>oscillations in </a:t>
            </a:r>
            <a:r>
              <a:rPr lang="en-US" dirty="0" err="1" smtClean="0"/>
              <a:t>DeepCore</a:t>
            </a:r>
            <a:r>
              <a:rPr lang="en-US" dirty="0" smtClean="0"/>
              <a:t> [5.6 sigma] </a:t>
            </a:r>
          </a:p>
        </p:txBody>
      </p:sp>
      <p:sp>
        <p:nvSpPr>
          <p:cNvPr id="4802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4A1F446-520A-4235-A240-20E70C47DD47}" type="slidenum">
              <a:rPr lang="en-US" smtClean="0">
                <a:solidFill>
                  <a:srgbClr val="898989"/>
                </a:solidFill>
              </a:rPr>
              <a:pPr/>
              <a:t>32</a:t>
            </a:fld>
            <a:endParaRPr lang="en-US" smtClean="0">
              <a:solidFill>
                <a:srgbClr val="898989"/>
              </a:solidFill>
            </a:endParaRPr>
          </a:p>
        </p:txBody>
      </p:sp>
      <p:pic>
        <p:nvPicPr>
          <p:cNvPr id="480260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22325"/>
            <a:ext cx="8716963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0261" name="Pictur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513" y="3843338"/>
            <a:ext cx="88233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0262" name="TextBox 5"/>
          <p:cNvSpPr txBox="1">
            <a:spLocks noChangeArrowheads="1"/>
          </p:cNvSpPr>
          <p:nvPr/>
        </p:nvSpPr>
        <p:spPr bwMode="auto">
          <a:xfrm>
            <a:off x="685800" y="2971800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smtClean="0">
                <a:solidFill>
                  <a:prstClr val="black"/>
                </a:solidFill>
                <a:cs typeface="Arial" pitchFamily="34" charset="0"/>
              </a:rPr>
              <a:t>Vertical</a:t>
            </a:r>
          </a:p>
        </p:txBody>
      </p:sp>
      <p:sp>
        <p:nvSpPr>
          <p:cNvPr id="480263" name="TextBox 6"/>
          <p:cNvSpPr txBox="1">
            <a:spLocks noChangeArrowheads="1"/>
          </p:cNvSpPr>
          <p:nvPr/>
        </p:nvSpPr>
        <p:spPr bwMode="auto">
          <a:xfrm>
            <a:off x="2819400" y="2971800"/>
            <a:ext cx="1223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smtClean="0">
                <a:solidFill>
                  <a:prstClr val="black"/>
                </a:solidFill>
                <a:cs typeface="Arial" pitchFamily="34" charset="0"/>
              </a:rPr>
              <a:t>Horizontal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0" y="-76200"/>
          <a:ext cx="9220200" cy="9126538"/>
        </p:xfrm>
        <a:graphic>
          <a:graphicData uri="http://schemas.openxmlformats.org/presentationml/2006/ole">
            <p:oleObj spid="_x0000_s25602" r:id="rId3" imgW="12215873" imgH="9168254" progId="">
              <p:embed/>
            </p:oleObj>
          </a:graphicData>
        </a:graphic>
      </p:graphicFrame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04800"/>
            <a:ext cx="5091112" cy="366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2667000"/>
            <a:ext cx="5407025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1295400" y="4648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6567488" y="838200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6918325" y="129540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3600">
                <a:solidFill>
                  <a:srgbClr val="FFFFFF"/>
                </a:solidFill>
                <a:latin typeface="Times New Roman" pitchFamily="18" charset="0"/>
              </a:rPr>
              <a:t>3</a:t>
            </a:r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1295400" y="5149850"/>
            <a:ext cx="9064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3600">
                <a:solidFill>
                  <a:srgbClr val="FFFFFF"/>
                </a:solidFill>
                <a:latin typeface="Times New Roman" pitchFamily="18" charset="0"/>
              </a:rPr>
              <a:t>3+1</a:t>
            </a:r>
          </a:p>
        </p:txBody>
      </p:sp>
      <p:sp>
        <p:nvSpPr>
          <p:cNvPr id="9" name="Rectangle 8"/>
          <p:cNvSpPr/>
          <p:nvPr/>
        </p:nvSpPr>
        <p:spPr>
          <a:xfrm>
            <a:off x="-533400" y="5943600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400" b="0" dirty="0" smtClean="0">
                <a:solidFill>
                  <a:srgbClr val="FFFFFF"/>
                </a:solidFill>
              </a:rPr>
              <a:t>matter effect</a:t>
            </a:r>
          </a:p>
          <a:p>
            <a:pPr lvl="0" algn="ctr"/>
            <a:r>
              <a:rPr lang="en-US" sz="2400" b="0" dirty="0" smtClean="0">
                <a:solidFill>
                  <a:srgbClr val="FFFFFF"/>
                </a:solidFill>
              </a:rPr>
              <a:t>of </a:t>
            </a:r>
            <a:r>
              <a:rPr lang="en-US" sz="2400" b="0" dirty="0" err="1" smtClean="0">
                <a:solidFill>
                  <a:srgbClr val="FFFFFF"/>
                </a:solidFill>
              </a:rPr>
              <a:t>eV</a:t>
            </a:r>
            <a:r>
              <a:rPr lang="en-US" sz="2400" b="0" dirty="0" smtClean="0">
                <a:solidFill>
                  <a:srgbClr val="FFFFFF"/>
                </a:solidFill>
              </a:rPr>
              <a:t> sterile </a:t>
            </a:r>
            <a:r>
              <a:rPr lang="en-US" sz="2800" b="0" dirty="0" err="1" smtClean="0">
                <a:solidFill>
                  <a:srgbClr val="FFFFFF"/>
                </a:solidFill>
                <a:latin typeface="Symbol" pitchFamily="18" charset="2"/>
              </a:rPr>
              <a:t>n</a:t>
            </a:r>
            <a:r>
              <a:rPr lang="en-US" sz="2400" b="0" dirty="0" err="1" smtClean="0">
                <a:solidFill>
                  <a:srgbClr val="FFFFFF"/>
                </a:solidFill>
              </a:rPr>
              <a:t>’s</a:t>
            </a:r>
            <a:r>
              <a:rPr lang="en-US" sz="2400" b="0" dirty="0" smtClean="0">
                <a:solidFill>
                  <a:srgbClr val="FFFFFF"/>
                </a:solidFill>
              </a:rPr>
              <a:t> ?</a:t>
            </a:r>
            <a:endParaRPr lang="en-US" sz="2400" b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0448" name="Object 2048"/>
          <p:cNvGraphicFramePr>
            <a:graphicFrameLocks noChangeAspect="1"/>
          </p:cNvGraphicFramePr>
          <p:nvPr/>
        </p:nvGraphicFramePr>
        <p:xfrm>
          <a:off x="3048000" y="5715000"/>
          <a:ext cx="1069975" cy="228600"/>
        </p:xfrm>
        <a:graphic>
          <a:graphicData uri="http://schemas.openxmlformats.org/presentationml/2006/ole">
            <p:oleObj spid="_x0000_s1224706" name="Image" r:id="rId4" imgW="1422222" imgH="304547" progId="">
              <p:embed/>
            </p:oleObj>
          </a:graphicData>
        </a:graphic>
      </p:graphicFrame>
      <p:graphicFrame>
        <p:nvGraphicFramePr>
          <p:cNvPr id="360449" name="Object 2049"/>
          <p:cNvGraphicFramePr>
            <a:graphicFrameLocks noChangeAspect="1"/>
          </p:cNvGraphicFramePr>
          <p:nvPr/>
        </p:nvGraphicFramePr>
        <p:xfrm>
          <a:off x="5635625" y="5715000"/>
          <a:ext cx="1069975" cy="228600"/>
        </p:xfrm>
        <a:graphic>
          <a:graphicData uri="http://schemas.openxmlformats.org/presentationml/2006/ole">
            <p:oleObj spid="_x0000_s1224707" name="Image" r:id="rId5" imgW="1422222" imgH="304547" progId="">
              <p:embed/>
            </p:oleObj>
          </a:graphicData>
        </a:graphic>
      </p:graphicFrame>
      <p:graphicFrame>
        <p:nvGraphicFramePr>
          <p:cNvPr id="360450" name="Object 2050"/>
          <p:cNvGraphicFramePr>
            <a:graphicFrameLocks noChangeAspect="1"/>
          </p:cNvGraphicFramePr>
          <p:nvPr/>
        </p:nvGraphicFramePr>
        <p:xfrm>
          <a:off x="3044825" y="5105400"/>
          <a:ext cx="1069975" cy="228600"/>
        </p:xfrm>
        <a:graphic>
          <a:graphicData uri="http://schemas.openxmlformats.org/presentationml/2006/ole">
            <p:oleObj spid="_x0000_s1224708" name="Image" r:id="rId6" imgW="1422222" imgH="304547" progId="">
              <p:embed/>
            </p:oleObj>
          </a:graphicData>
        </a:graphic>
      </p:graphicFrame>
      <p:graphicFrame>
        <p:nvGraphicFramePr>
          <p:cNvPr id="360451" name="Object 2051"/>
          <p:cNvGraphicFramePr>
            <a:graphicFrameLocks noChangeAspect="1"/>
          </p:cNvGraphicFramePr>
          <p:nvPr/>
        </p:nvGraphicFramePr>
        <p:xfrm>
          <a:off x="5559425" y="3124200"/>
          <a:ext cx="1069975" cy="228600"/>
        </p:xfrm>
        <a:graphic>
          <a:graphicData uri="http://schemas.openxmlformats.org/presentationml/2006/ole">
            <p:oleObj spid="_x0000_s1224709" name="Image" r:id="rId7" imgW="1422222" imgH="304547" progId="">
              <p:embed/>
            </p:oleObj>
          </a:graphicData>
        </a:graphic>
      </p:graphicFrame>
      <p:graphicFrame>
        <p:nvGraphicFramePr>
          <p:cNvPr id="360452" name="Object 2052"/>
          <p:cNvGraphicFramePr>
            <a:graphicFrameLocks noChangeAspect="1"/>
          </p:cNvGraphicFramePr>
          <p:nvPr/>
        </p:nvGraphicFramePr>
        <p:xfrm>
          <a:off x="5559425" y="2514600"/>
          <a:ext cx="1069975" cy="228600"/>
        </p:xfrm>
        <a:graphic>
          <a:graphicData uri="http://schemas.openxmlformats.org/presentationml/2006/ole">
            <p:oleObj spid="_x0000_s1224710" name="Image" r:id="rId8" imgW="1422222" imgH="304547" progId="">
              <p:embed/>
            </p:oleObj>
          </a:graphicData>
        </a:graphic>
      </p:graphicFrame>
      <p:graphicFrame>
        <p:nvGraphicFramePr>
          <p:cNvPr id="360453" name="Object 2053"/>
          <p:cNvGraphicFramePr>
            <a:graphicFrameLocks noChangeAspect="1"/>
          </p:cNvGraphicFramePr>
          <p:nvPr/>
        </p:nvGraphicFramePr>
        <p:xfrm>
          <a:off x="3048000" y="2514600"/>
          <a:ext cx="1077913" cy="228600"/>
        </p:xfrm>
        <a:graphic>
          <a:graphicData uri="http://schemas.openxmlformats.org/presentationml/2006/ole">
            <p:oleObj spid="_x0000_s1224711" name="Image" r:id="rId9" imgW="1422222" imgH="304547" progId="">
              <p:embed/>
            </p:oleObj>
          </a:graphicData>
        </a:graphic>
      </p:graphicFrame>
      <p:sp>
        <p:nvSpPr>
          <p:cNvPr id="258057" name="Rectangle 2057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de-DE" sz="4400" b="0" smtClean="0">
                <a:solidFill>
                  <a:srgbClr val="000000"/>
                </a:solidFill>
                <a:latin typeface="Arial" charset="0"/>
              </a:rPr>
              <a:t> </a:t>
            </a:r>
            <a:endParaRPr lang="en-GB" sz="4400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8058" name="Rectangle 2058"/>
          <p:cNvSpPr>
            <a:spLocks noChangeArrowheads="1"/>
          </p:cNvSpPr>
          <p:nvPr/>
        </p:nvSpPr>
        <p:spPr bwMode="auto">
          <a:xfrm>
            <a:off x="762000" y="2286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endParaRPr lang="en-US" sz="4400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8059" name="Rectangle 2059"/>
          <p:cNvSpPr>
            <a:spLocks noChangeArrowheads="1"/>
          </p:cNvSpPr>
          <p:nvPr/>
        </p:nvSpPr>
        <p:spPr bwMode="auto">
          <a:xfrm>
            <a:off x="762000" y="1295400"/>
            <a:ext cx="8382000" cy="106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lIns="92075" tIns="46038" rIns="92075" bIns="46038" anchor="ctr"/>
          <a:lstStyle/>
          <a:p>
            <a:pPr algn="ctr"/>
            <a:endParaRPr lang="en-US" sz="24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8060" name="Rectangle 2060"/>
          <p:cNvSpPr>
            <a:spLocks noChangeArrowheads="1"/>
          </p:cNvSpPr>
          <p:nvPr/>
        </p:nvSpPr>
        <p:spPr bwMode="auto">
          <a:xfrm>
            <a:off x="762000" y="1524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endParaRPr lang="en-US" sz="4400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8061" name="Rectangle 2061"/>
          <p:cNvSpPr>
            <a:spLocks noChangeArrowheads="1"/>
          </p:cNvSpPr>
          <p:nvPr/>
        </p:nvSpPr>
        <p:spPr bwMode="auto">
          <a:xfrm>
            <a:off x="3048000" y="2514600"/>
            <a:ext cx="76200" cy="228600"/>
          </a:xfrm>
          <a:prstGeom prst="rect">
            <a:avLst/>
          </a:prstGeom>
          <a:solidFill>
            <a:srgbClr val="CCCC00"/>
          </a:solidFill>
          <a:ln w="349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en-US" sz="2400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8062" name="Rectangle 2062"/>
          <p:cNvSpPr>
            <a:spLocks noChangeArrowheads="1"/>
          </p:cNvSpPr>
          <p:nvPr/>
        </p:nvSpPr>
        <p:spPr bwMode="auto">
          <a:xfrm>
            <a:off x="2667000" y="990600"/>
            <a:ext cx="4343400" cy="584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0" dirty="0" smtClean="0">
                <a:solidFill>
                  <a:srgbClr val="FFFFFF"/>
                </a:solidFill>
                <a:latin typeface="Arial" charset="0"/>
              </a:rPr>
              <a:t>hierarchy: sign </a:t>
            </a:r>
            <a:r>
              <a:rPr lang="en-US" sz="3200" b="0" dirty="0" smtClean="0">
                <a:solidFill>
                  <a:srgbClr val="FFFFFF"/>
                </a:solidFill>
                <a:latin typeface="Symbol" pitchFamily="18" charset="2"/>
              </a:rPr>
              <a:t>D</a:t>
            </a:r>
            <a:r>
              <a:rPr lang="en-US" sz="3200" b="0" baseline="-25000" dirty="0" smtClean="0">
                <a:solidFill>
                  <a:srgbClr val="FFFFFF"/>
                </a:solidFill>
                <a:latin typeface="Arial" charset="0"/>
              </a:rPr>
              <a:t>13</a:t>
            </a:r>
            <a:r>
              <a:rPr lang="en-US" sz="3200" b="0" dirty="0" smtClean="0">
                <a:solidFill>
                  <a:srgbClr val="FFFFFF"/>
                </a:solidFill>
                <a:latin typeface="Arial" charset="0"/>
              </a:rPr>
              <a:t>?</a:t>
            </a:r>
          </a:p>
        </p:txBody>
      </p:sp>
      <p:sp>
        <p:nvSpPr>
          <p:cNvPr id="258064" name="Rectangle 2064"/>
          <p:cNvSpPr>
            <a:spLocks noChangeArrowheads="1"/>
          </p:cNvSpPr>
          <p:nvPr/>
        </p:nvSpPr>
        <p:spPr bwMode="auto">
          <a:xfrm>
            <a:off x="5638800" y="5715000"/>
            <a:ext cx="76200" cy="228600"/>
          </a:xfrm>
          <a:prstGeom prst="rect">
            <a:avLst/>
          </a:prstGeom>
          <a:solidFill>
            <a:srgbClr val="CCCC00"/>
          </a:solidFill>
          <a:ln w="349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endParaRPr lang="en-US" sz="2400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58067" name="Rectangle 2067"/>
          <p:cNvSpPr>
            <a:spLocks noChangeArrowheads="1"/>
          </p:cNvSpPr>
          <p:nvPr/>
        </p:nvSpPr>
        <p:spPr bwMode="auto">
          <a:xfrm>
            <a:off x="457200" y="-76200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endParaRPr lang="en-US" sz="4400" dirty="0" smtClean="0">
              <a:solidFill>
                <a:srgbClr val="FFFFFF"/>
              </a:solidFill>
              <a:latin typeface="Arial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3581400" y="2895600"/>
            <a:ext cx="0" cy="2057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V="1">
            <a:off x="6096000" y="3581400"/>
            <a:ext cx="0" cy="1905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226" name="Object 2"/>
          <p:cNvGraphicFramePr>
            <a:graphicFrameLocks noChangeAspect="1"/>
          </p:cNvGraphicFramePr>
          <p:nvPr/>
        </p:nvGraphicFramePr>
        <p:xfrm>
          <a:off x="1588" y="-76200"/>
          <a:ext cx="9367837" cy="7031038"/>
        </p:xfrm>
        <a:graphic>
          <a:graphicData uri="http://schemas.openxmlformats.org/presentationml/2006/ole">
            <p:oleObj spid="_x0000_s1220610" r:id="rId3" imgW="12215873" imgH="9168254" progId="">
              <p:embed/>
            </p:oleObj>
          </a:graphicData>
        </a:graphic>
      </p:graphicFrame>
      <p:sp>
        <p:nvSpPr>
          <p:cNvPr id="436228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~ 10 GeV : hierarchy </a:t>
            </a:r>
            <a: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  <a:t>revealed by</a:t>
            </a:r>
            <a:b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  <a:t> “large” matter effects in </a:t>
            </a:r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the </a:t>
            </a:r>
            <a: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  <a:t>Earth</a:t>
            </a:r>
            <a:endParaRPr lang="en-US" sz="3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6229" name="Text Box 5"/>
          <p:cNvSpPr txBox="1">
            <a:spLocks noChangeArrowheads="1"/>
          </p:cNvSpPr>
          <p:nvPr/>
        </p:nvSpPr>
        <p:spPr bwMode="auto">
          <a:xfrm>
            <a:off x="533400" y="4865688"/>
            <a:ext cx="610355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0" dirty="0">
                <a:solidFill>
                  <a:srgbClr val="FFFFFF"/>
                </a:solidFill>
                <a:latin typeface="Arial" charset="0"/>
              </a:rPr>
              <a:t>(mostly) neutrino + antineutrino -</a:t>
            </a:r>
          </a:p>
        </p:txBody>
      </p:sp>
      <p:sp>
        <p:nvSpPr>
          <p:cNvPr id="436232" name="Text Box 8"/>
          <p:cNvSpPr txBox="1">
            <a:spLocks noChangeArrowheads="1"/>
          </p:cNvSpPr>
          <p:nvPr/>
        </p:nvSpPr>
        <p:spPr bwMode="auto">
          <a:xfrm>
            <a:off x="3565525" y="5903913"/>
            <a:ext cx="437564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b="0" dirty="0">
                <a:solidFill>
                  <a:srgbClr val="FFFFFF"/>
                </a:solidFill>
                <a:latin typeface="Arial"/>
                <a:cs typeface="Arial"/>
              </a:rPr>
              <a:t>sign </a:t>
            </a:r>
            <a:r>
              <a:rPr lang="en-US" sz="3600" b="0" dirty="0">
                <a:solidFill>
                  <a:srgbClr val="FFFFFF"/>
                </a:solidFill>
                <a:latin typeface="Symbol" charset="2"/>
                <a:cs typeface="Symbol" charset="2"/>
              </a:rPr>
              <a:t>D</a:t>
            </a:r>
            <a:r>
              <a:rPr lang="en-US" sz="3600" b="0" baseline="-25000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r>
              <a:rPr lang="en-US" sz="3600" b="0" dirty="0">
                <a:solidFill>
                  <a:srgbClr val="FFFFFF"/>
                </a:solidFill>
                <a:latin typeface="Arial"/>
                <a:cs typeface="Arial"/>
              </a:rPr>
              <a:t> : hierarchy !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85473" y="2208628"/>
          <a:ext cx="8516288" cy="2363372"/>
        </p:xfrm>
        <a:graphic>
          <a:graphicData uri="http://schemas.openxmlformats.org/presentationml/2006/ole">
            <p:oleObj spid="_x0000_s1220611" name="Equation" r:id="rId4" imgW="2654280" imgH="736560" progId="Equation.3">
              <p:embed/>
            </p:oleObj>
          </a:graphicData>
        </a:graphic>
      </p:graphicFrame>
      <p:sp>
        <p:nvSpPr>
          <p:cNvPr id="462855" name="Line 7"/>
          <p:cNvSpPr>
            <a:spLocks noChangeShapeType="1"/>
          </p:cNvSpPr>
          <p:nvPr/>
        </p:nvSpPr>
        <p:spPr bwMode="auto">
          <a:xfrm flipV="1">
            <a:off x="6206196" y="4346914"/>
            <a:ext cx="1165274" cy="1681089"/>
          </a:xfrm>
          <a:prstGeom prst="line">
            <a:avLst/>
          </a:prstGeom>
          <a:noFill/>
          <a:ln w="38100">
            <a:solidFill>
              <a:schemeClr val="accent4">
                <a:lumMod val="50000"/>
                <a:lumOff val="50000"/>
              </a:schemeClr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b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62854" name="Line 6"/>
          <p:cNvSpPr>
            <a:spLocks noChangeShapeType="1"/>
          </p:cNvSpPr>
          <p:nvPr/>
        </p:nvSpPr>
        <p:spPr bwMode="auto">
          <a:xfrm flipV="1">
            <a:off x="5965875" y="4009292"/>
            <a:ext cx="589671" cy="867505"/>
          </a:xfrm>
          <a:prstGeom prst="line">
            <a:avLst/>
          </a:prstGeom>
          <a:noFill/>
          <a:ln w="38100">
            <a:solidFill>
              <a:schemeClr val="tx2">
                <a:lumMod val="50000"/>
                <a:lumOff val="50000"/>
              </a:schemeClr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b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numu8VertPINGU-3.mov">
            <a:hlinkClick r:id="" action="ppaction://media"/>
          </p:cNvPr>
          <p:cNvPicPr/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785414" y="1220995"/>
            <a:ext cx="4129986" cy="4341605"/>
          </a:xfrm>
          <a:prstGeom prst="rect">
            <a:avLst/>
          </a:prstGeom>
        </p:spPr>
      </p:pic>
      <p:pic>
        <p:nvPicPr>
          <p:cNvPr id="16" name="numu8DCGood-3.mov">
            <a:hlinkClick r:id="" action="ppaction://media"/>
          </p:cNvPr>
          <p:cNvPicPr/>
          <p:nvPr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81707" y="1199291"/>
            <a:ext cx="3856893" cy="4134709"/>
          </a:xfrm>
          <a:prstGeom prst="rect">
            <a:avLst/>
          </a:prstGeom>
        </p:spPr>
      </p:pic>
      <p:sp>
        <p:nvSpPr>
          <p:cNvPr id="10243" name="Rectangle 3"/>
          <p:cNvSpPr>
            <a:spLocks/>
          </p:cNvSpPr>
          <p:nvPr/>
        </p:nvSpPr>
        <p:spPr bwMode="auto">
          <a:xfrm>
            <a:off x="339328" y="152400"/>
            <a:ext cx="4080272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t">
            <a:prstTxWarp prst="textNoShape">
              <a:avLst/>
            </a:prstTxWarp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err="1" smtClean="0">
                <a:solidFill>
                  <a:prstClr val="black"/>
                </a:solidFill>
                <a:ea typeface="Helvetica Neue" pitchFamily="-84" charset="0"/>
                <a:cs typeface="Arial" pitchFamily="34" charset="0"/>
                <a:sym typeface="Helvetica Neue" pitchFamily="-84" charset="0"/>
              </a:rPr>
              <a:t>DeepCore</a:t>
            </a:r>
            <a:r>
              <a:rPr lang="en-US" sz="2400" b="0" dirty="0" smtClean="0">
                <a:solidFill>
                  <a:prstClr val="black"/>
                </a:solidFill>
                <a:ea typeface="Helvetica Neue" pitchFamily="-84" charset="0"/>
                <a:cs typeface="Arial" pitchFamily="34" charset="0"/>
                <a:sym typeface="Helvetica Neue" pitchFamily="-84" charset="0"/>
              </a:rPr>
              <a:t> (+6 strings):11 hits</a:t>
            </a:r>
            <a:endParaRPr lang="en-US" sz="2400" b="0" dirty="0">
              <a:solidFill>
                <a:prstClr val="black"/>
              </a:solidFill>
              <a:ea typeface="Helvetica Neue" pitchFamily="-84" charset="0"/>
              <a:cs typeface="Arial" pitchFamily="34" charset="0"/>
              <a:sym typeface="Helvetica Neue" pitchFamily="-8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57282" y="135306"/>
            <a:ext cx="4041491" cy="4616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ea typeface="Helvetica Neue" pitchFamily="-84" charset="0"/>
                <a:cs typeface="Arial" pitchFamily="34" charset="0"/>
                <a:sym typeface="Helvetica Neue" pitchFamily="-84" charset="0"/>
              </a:rPr>
              <a:t>PINGU (+20 strings): 83 hits</a:t>
            </a:r>
            <a:endParaRPr lang="en-US" sz="2400" b="0" dirty="0">
              <a:solidFill>
                <a:prstClr val="black"/>
              </a:solidFill>
              <a:ea typeface="Helvetica Neue" pitchFamily="-84" charset="0"/>
              <a:cs typeface="Arial" pitchFamily="34" charset="0"/>
              <a:sym typeface="Helvetica Neue" pitchFamily="-8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67000" y="6029980"/>
            <a:ext cx="3624710" cy="52322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800" b="0" dirty="0" smtClean="0">
                <a:solidFill>
                  <a:prstClr val="black"/>
                </a:solidFill>
                <a:cs typeface="Arial" pitchFamily="34" charset="0"/>
              </a:rPr>
              <a:t>8 </a:t>
            </a:r>
            <a:r>
              <a:rPr lang="en-US" sz="2800" b="0" dirty="0" err="1" smtClean="0">
                <a:solidFill>
                  <a:prstClr val="black"/>
                </a:solidFill>
                <a:cs typeface="Arial" pitchFamily="34" charset="0"/>
              </a:rPr>
              <a:t>GeV</a:t>
            </a:r>
            <a:r>
              <a:rPr lang="en-US" sz="2800" b="0" dirty="0" smtClean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800" b="0" dirty="0" err="1" smtClean="0">
                <a:solidFill>
                  <a:prstClr val="black"/>
                </a:solidFill>
                <a:cs typeface="Arial" pitchFamily="34" charset="0"/>
              </a:rPr>
              <a:t>muon</a:t>
            </a:r>
            <a:r>
              <a:rPr lang="en-US" sz="2800" b="0" dirty="0" smtClean="0">
                <a:solidFill>
                  <a:prstClr val="black"/>
                </a:solidFill>
                <a:cs typeface="Arial" pitchFamily="34" charset="0"/>
              </a:rPr>
              <a:t>-neutrino</a:t>
            </a:r>
            <a:endParaRPr lang="en-US" sz="2800" b="0" dirty="0">
              <a:solidFill>
                <a:prstClr val="black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1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927746" r:id="rId3" imgW="12215873" imgH="9168254" progId="">
              <p:embed/>
            </p:oleObj>
          </a:graphicData>
        </a:graphic>
      </p:graphicFrame>
      <p:sp>
        <p:nvSpPr>
          <p:cNvPr id="22531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en-US" smtClean="0">
                <a:solidFill>
                  <a:schemeClr val="bg2"/>
                </a:solidFill>
              </a:rPr>
              <a:t>… on to IceCube science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454025" y="1855788"/>
            <a:ext cx="8339138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 dirty="0">
                <a:solidFill>
                  <a:srgbClr val="FFFFFF"/>
                </a:solidFill>
              </a:rPr>
              <a:t>we measure the flux of atmospheric </a:t>
            </a:r>
            <a:r>
              <a:rPr lang="en-US" sz="2800" b="0" dirty="0" err="1">
                <a:solidFill>
                  <a:srgbClr val="FFFFFF"/>
                </a:solidFill>
              </a:rPr>
              <a:t>muons</a:t>
            </a:r>
            <a:r>
              <a:rPr lang="en-US" sz="2800" b="0" dirty="0">
                <a:solidFill>
                  <a:srgbClr val="FFFFFF"/>
                </a:solidFill>
              </a:rPr>
              <a:t> and </a:t>
            </a:r>
          </a:p>
          <a:p>
            <a:r>
              <a:rPr lang="en-US" sz="2800" b="0" dirty="0">
                <a:solidFill>
                  <a:srgbClr val="FFFFFF"/>
                </a:solidFill>
              </a:rPr>
              <a:t>neutrinos at higher energies and with better</a:t>
            </a:r>
          </a:p>
          <a:p>
            <a:r>
              <a:rPr lang="en-US" sz="2800" b="0" dirty="0">
                <a:solidFill>
                  <a:srgbClr val="FFFFFF"/>
                </a:solidFill>
              </a:rPr>
              <a:t>statistics than previous experiments. Any deviations</a:t>
            </a:r>
          </a:p>
          <a:p>
            <a:r>
              <a:rPr lang="en-US" sz="2800" b="0" dirty="0">
                <a:solidFill>
                  <a:srgbClr val="FFFFFF"/>
                </a:solidFill>
              </a:rPr>
              <a:t>from what is expected is new neutrino physics or</a:t>
            </a:r>
          </a:p>
          <a:p>
            <a:r>
              <a:rPr lang="en-US" sz="2800" b="0" u="sng" dirty="0">
                <a:solidFill>
                  <a:srgbClr val="FFFFFF"/>
                </a:solidFill>
              </a:rPr>
              <a:t>new astrophysics</a:t>
            </a:r>
            <a:r>
              <a:rPr lang="en-US" sz="2800" b="0" dirty="0">
                <a:solidFill>
                  <a:srgbClr val="FFFFFF"/>
                </a:solidFill>
              </a:rPr>
              <a:t>. We just look for surprises.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695265"/>
            <a:ext cx="59378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introduction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 we built a km</a:t>
            </a:r>
            <a:r>
              <a:rPr lang="en-US" sz="2400" b="0" baseline="30000" dirty="0" smtClean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 neutrino detector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  <a:sym typeface="Wingdings" pitchFamily="2" charset="2"/>
              </a:rPr>
              <a:t>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3 challenges:</a:t>
            </a:r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atmospheric </a:t>
            </a:r>
            <a:r>
              <a:rPr lang="en-US" sz="2000" b="0" dirty="0" err="1" smtClean="0">
                <a:solidFill>
                  <a:schemeClr val="tx1">
                    <a:lumMod val="50000"/>
                  </a:schemeClr>
                </a:solidFill>
              </a:rPr>
              <a:t>muons</a:t>
            </a: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neutrino physics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rgbClr val="FFFFFF"/>
                </a:solidFill>
              </a:rPr>
              <a:t>search </a:t>
            </a:r>
            <a:r>
              <a:rPr lang="en-US" sz="2000" b="0" dirty="0">
                <a:solidFill>
                  <a:srgbClr val="FFFFFF"/>
                </a:solidFill>
              </a:rPr>
              <a:t>for the sources of the Galactic cosmic rays</a:t>
            </a:r>
          </a:p>
          <a:p>
            <a:endParaRPr lang="en-US" sz="20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search for the extragalactic cosmic rays</a:t>
            </a:r>
          </a:p>
          <a:p>
            <a:r>
              <a:rPr lang="en-US" sz="2000" b="0" dirty="0">
                <a:solidFill>
                  <a:srgbClr val="FFFFFF"/>
                </a:solidFill>
              </a:rPr>
              <a:t>		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active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galaxies</a:t>
            </a:r>
            <a:endParaRPr lang="en-US" b="0" dirty="0">
              <a:solidFill>
                <a:schemeClr val="tx1">
                  <a:lumMod val="50000"/>
                </a:schemeClr>
              </a:solidFill>
            </a:endParaRPr>
          </a:p>
          <a:p>
            <a:pPr lvl="4"/>
            <a:endParaRPr lang="en-US" sz="2000" b="0" dirty="0" smtClean="0">
              <a:solidFill>
                <a:srgbClr val="FFFFFF"/>
              </a:solidFill>
            </a:endParaRP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FFFFFF"/>
                </a:solidFill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746" name="Object 2"/>
          <p:cNvGraphicFramePr>
            <a:graphicFrameLocks noChangeAspect="1"/>
          </p:cNvGraphicFramePr>
          <p:nvPr/>
        </p:nvGraphicFramePr>
        <p:xfrm>
          <a:off x="0" y="-4763"/>
          <a:ext cx="9144000" cy="6862763"/>
        </p:xfrm>
        <a:graphic>
          <a:graphicData uri="http://schemas.openxmlformats.org/presentationml/2006/ole">
            <p:oleObj spid="_x0000_s1225730" r:id="rId3" imgW="12215873" imgH="9168254" progId="">
              <p:embed/>
            </p:oleObj>
          </a:graphicData>
        </a:graphic>
      </p:graphicFrame>
      <p:sp>
        <p:nvSpPr>
          <p:cNvPr id="28774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4038600"/>
            <a:ext cx="9067800" cy="914400"/>
          </a:xfrm>
        </p:spPr>
        <p:txBody>
          <a:bodyPr/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key problem: the observed energy stored in 			cosmic rays is large</a:t>
            </a: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Galactic: </a:t>
            </a:r>
            <a:r>
              <a:rPr lang="en-US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	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-12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erg/cm</a:t>
            </a: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supernova remnants?</a:t>
            </a: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</a:t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extragalactic:</a:t>
            </a: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 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-19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erg /cm</a:t>
            </a: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gamma </a:t>
            </a:r>
            <a:r>
              <a:rPr lang="en-US" sz="32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raybursts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?</a:t>
            </a:r>
            <a:b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sz="32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supermassive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black holes?</a:t>
            </a: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		 </a:t>
            </a:r>
            <a:r>
              <a:rPr lang="en-US" sz="3600" baseline="30000" dirty="0" smtClean="0">
                <a:solidFill>
                  <a:srgbClr val="FFFFFF"/>
                </a:solidFill>
              </a:rPr>
              <a:t/>
            </a:r>
            <a:br>
              <a:rPr lang="en-US" sz="3600" baseline="30000" dirty="0" smtClean="0">
                <a:solidFill>
                  <a:srgbClr val="FFFFFF"/>
                </a:solidFill>
              </a:rPr>
            </a:br>
            <a:r>
              <a:rPr lang="en-US" sz="3600" baseline="30000" dirty="0" smtClean="0">
                <a:solidFill>
                  <a:srgbClr val="FFFFFF"/>
                </a:solidFill>
              </a:rPr>
              <a:t>					</a:t>
            </a: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flar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" y="76200"/>
            <a:ext cx="9067800" cy="1066800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</a:rPr>
              <a:t>shock acceleration (solar flare) 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943600" y="1905000"/>
            <a:ext cx="22796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0" smtClean="0">
                <a:solidFill>
                  <a:srgbClr val="000000"/>
                </a:solidFill>
                <a:latin typeface="Arial" charset="0"/>
              </a:rPr>
              <a:t>coronal mass</a:t>
            </a:r>
          </a:p>
          <a:p>
            <a:pPr algn="ctr"/>
            <a:r>
              <a:rPr lang="en-US" sz="3200" b="0" smtClean="0">
                <a:solidFill>
                  <a:srgbClr val="000000"/>
                </a:solidFill>
                <a:latin typeface="Arial" charset="0"/>
              </a:rPr>
              <a:t>ejection</a:t>
            </a:r>
          </a:p>
          <a:p>
            <a:pPr algn="ctr"/>
            <a:r>
              <a:rPr lang="en-US" sz="3200" b="0" smtClean="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</a:t>
            </a:r>
          </a:p>
          <a:p>
            <a:pPr algn="ctr"/>
            <a:r>
              <a:rPr lang="en-US" sz="3200" b="0" smtClean="0">
                <a:solidFill>
                  <a:srgbClr val="000000"/>
                </a:solidFill>
                <a:latin typeface="Arial" charset="0"/>
              </a:rPr>
              <a:t>10 GeV</a:t>
            </a:r>
          </a:p>
          <a:p>
            <a:pPr algn="ctr"/>
            <a:r>
              <a:rPr lang="en-US" sz="3200" b="0" smtClean="0">
                <a:solidFill>
                  <a:srgbClr val="000000"/>
                </a:solidFill>
                <a:latin typeface="Arial" charset="0"/>
              </a:rPr>
              <a:t>particles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1752600" y="1436688"/>
            <a:ext cx="2808288" cy="2449512"/>
            <a:chOff x="3016" y="799"/>
            <a:chExt cx="1769" cy="1543"/>
          </a:xfrm>
        </p:grpSpPr>
        <p:sp>
          <p:nvSpPr>
            <p:cNvPr id="52230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52231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endParaRPr>
            </a:p>
          </p:txBody>
        </p:sp>
      </p:grp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214313" y="5897563"/>
            <a:ext cx="87772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0" smtClean="0">
                <a:solidFill>
                  <a:srgbClr val="FFFFFF"/>
                </a:solidFill>
                <a:latin typeface="Arial" charset="0"/>
              </a:rPr>
              <a:t>flows of charged particles result in</a:t>
            </a:r>
            <a:r>
              <a:rPr lang="en-US" sz="3200" b="0" smtClean="0">
                <a:solidFill>
                  <a:srgbClr val="FFFFFF"/>
                </a:solidFill>
                <a:latin typeface="Arial" charset="0"/>
                <a:sym typeface="Wingdings" pitchFamily="2" charset="2"/>
              </a:rPr>
              <a:t> large B-fields</a:t>
            </a:r>
            <a:endParaRPr lang="en-US" sz="3200" b="0" smtClean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6" name="Object 2"/>
          <p:cNvGraphicFramePr>
            <a:graphicFrameLocks noChangeAspect="1"/>
          </p:cNvGraphicFramePr>
          <p:nvPr/>
        </p:nvGraphicFramePr>
        <p:xfrm>
          <a:off x="0" y="-4763"/>
          <a:ext cx="9144000" cy="6862763"/>
        </p:xfrm>
        <a:graphic>
          <a:graphicData uri="http://schemas.openxmlformats.org/presentationml/2006/ole">
            <p:oleObj spid="_x0000_s736258" r:id="rId4" imgW="12215873" imgH="9168254" progId="">
              <p:embed/>
            </p:oleObj>
          </a:graphicData>
        </a:graphic>
      </p:graphicFrame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76200" y="76200"/>
            <a:ext cx="6903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0" dirty="0" err="1" smtClean="0">
                <a:solidFill>
                  <a:srgbClr val="FFFFFF"/>
                </a:solidFill>
                <a:latin typeface="+mj-lt"/>
                <a:ea typeface="ＭＳ Ｐゴシック" pitchFamily="1" charset="-128"/>
              </a:rPr>
              <a:t>cassiopeia</a:t>
            </a:r>
            <a:r>
              <a:rPr lang="en-US" sz="2800" b="0" dirty="0" smtClean="0">
                <a:solidFill>
                  <a:srgbClr val="FFFFFF"/>
                </a:solidFill>
                <a:latin typeface="+mj-lt"/>
                <a:ea typeface="ＭＳ Ｐゴシック" pitchFamily="1" charset="-128"/>
              </a:rPr>
              <a:t> A supernova remnant in X-rays</a:t>
            </a:r>
            <a:endParaRPr lang="en-US" sz="2800" dirty="0" smtClean="0">
              <a:solidFill>
                <a:srgbClr val="FFFFFF"/>
              </a:solidFill>
              <a:latin typeface="+mj-lt"/>
              <a:ea typeface="ＭＳ Ｐゴシック" pitchFamily="1" charset="-128"/>
            </a:endParaRPr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0" y="811213"/>
            <a:ext cx="287450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gravitational energy</a:t>
            </a:r>
          </a:p>
          <a:p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released is trans-</a:t>
            </a:r>
          </a:p>
          <a:p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formed into</a:t>
            </a:r>
          </a:p>
          <a:p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acceleration</a:t>
            </a:r>
          </a:p>
          <a:p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  <a:sym typeface="Wingdings" pitchFamily="2" charset="2"/>
              </a:rPr>
              <a:t>       </a:t>
            </a:r>
            <a:endParaRPr lang="en-US" sz="2400" b="0" dirty="0" smtClean="0">
              <a:solidFill>
                <a:srgbClr val="FFFFFF"/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6172200" y="5365750"/>
            <a:ext cx="26447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acceleration when</a:t>
            </a:r>
          </a:p>
          <a:p>
            <a:pPr algn="ctr" eaLnBrk="0" hangingPunct="0"/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particles cross</a:t>
            </a:r>
          </a:p>
          <a:p>
            <a:pPr algn="ctr" eaLnBrk="0" hangingPunct="0"/>
            <a:r>
              <a:rPr lang="en-US" sz="2400" b="0" dirty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high B-fields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6096000" y="-849313"/>
            <a:ext cx="2808288" cy="2449513"/>
            <a:chOff x="3016" y="799"/>
            <a:chExt cx="1769" cy="1543"/>
          </a:xfrm>
        </p:grpSpPr>
        <p:sp>
          <p:nvSpPr>
            <p:cNvPr id="57363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57364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43010" r:id="rId3" imgW="12215873" imgH="9168254" progId="">
              <p:embed/>
            </p:oleObj>
          </a:graphicData>
        </a:graphic>
      </p:graphicFrame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" y="1371600"/>
            <a:ext cx="9067800" cy="9144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chemeClr val="bg1"/>
                </a:solidFill>
              </a:rPr>
              <a:t>and if the star collapses to a black hole …</a:t>
            </a:r>
            <a:br>
              <a:rPr lang="en-US" sz="3600" smtClean="0">
                <a:solidFill>
                  <a:schemeClr val="bg1"/>
                </a:solidFill>
              </a:rPr>
            </a:br>
            <a:endParaRPr lang="en-US" sz="36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53975" y="139700"/>
            <a:ext cx="3292475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collapse of massive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star produces a</a:t>
            </a:r>
          </a:p>
          <a:p>
            <a:pPr algn="ctr"/>
            <a:endParaRPr lang="en-US" sz="2800" b="0" smtClean="0">
              <a:solidFill>
                <a:srgbClr val="FFFFFF"/>
              </a:solidFill>
              <a:latin typeface="Lucida Grande" pitchFamily="48" charset="0"/>
              <a:ea typeface="ＭＳ Ｐゴシック" pitchFamily="1" charset="-128"/>
            </a:endParaRPr>
          </a:p>
          <a:p>
            <a:pPr algn="ctr"/>
            <a:r>
              <a:rPr lang="en-US" sz="320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gamma ray</a:t>
            </a:r>
          </a:p>
          <a:p>
            <a:pPr algn="ctr"/>
            <a:r>
              <a:rPr lang="en-US" sz="320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burst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334000" y="3478213"/>
            <a:ext cx="4648200" cy="383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shocks produced</a:t>
            </a:r>
          </a:p>
          <a:p>
            <a:pPr algn="ctr">
              <a:spcBef>
                <a:spcPct val="50000"/>
              </a:spcBef>
            </a:pPr>
            <a:r>
              <a:rPr lang="en-US" sz="24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in the outflow of</a:t>
            </a:r>
          </a:p>
          <a:p>
            <a:pPr algn="ctr">
              <a:spcBef>
                <a:spcPct val="50000"/>
              </a:spcBef>
            </a:pPr>
            <a:r>
              <a:rPr lang="en-US" sz="24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the spinning</a:t>
            </a:r>
          </a:p>
          <a:p>
            <a:pPr algn="ctr">
              <a:spcBef>
                <a:spcPct val="50000"/>
              </a:spcBef>
            </a:pPr>
            <a:r>
              <a:rPr lang="en-US" sz="24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black hole:</a:t>
            </a:r>
          </a:p>
          <a:p>
            <a:pPr algn="ctr">
              <a:spcBef>
                <a:spcPct val="50000"/>
              </a:spcBef>
            </a:pPr>
            <a:r>
              <a:rPr lang="en-US" sz="24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electrons (and</a:t>
            </a:r>
          </a:p>
          <a:p>
            <a:pPr algn="ctr">
              <a:spcBef>
                <a:spcPct val="50000"/>
              </a:spcBef>
            </a:pPr>
            <a:r>
              <a:rPr lang="en-US" sz="24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protons ?)</a:t>
            </a:r>
          </a:p>
          <a:p>
            <a:pPr algn="ctr">
              <a:spcBef>
                <a:spcPct val="50000"/>
              </a:spcBef>
            </a:pPr>
            <a:endParaRPr lang="en-US" sz="2800" smtClean="0">
              <a:solidFill>
                <a:srgbClr val="FFFFFF"/>
              </a:solidFill>
              <a:latin typeface="Arial" charset="0"/>
              <a:ea typeface="ＭＳ Ｐゴシック" pitchFamily="1" charset="-128"/>
            </a:endParaRPr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 flipV="1">
            <a:off x="2438400" y="1676400"/>
            <a:ext cx="990600" cy="1066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 flipH="1">
            <a:off x="304800" y="3276600"/>
            <a:ext cx="1600200" cy="1752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152400" y="2736850"/>
            <a:ext cx="3216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0" smtClean="0">
                <a:solidFill>
                  <a:srgbClr val="FFFFFF"/>
                </a:solidFill>
                <a:latin typeface="Arial" charset="0"/>
                <a:ea typeface="ＭＳ Ｐゴシック" pitchFamily="1" charset="-128"/>
              </a:rPr>
              <a:t>spinning black hole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457200" y="1371600"/>
            <a:ext cx="25146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smtClean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381000" y="4560888"/>
            <a:ext cx="2808288" cy="2449512"/>
            <a:chOff x="3016" y="799"/>
            <a:chExt cx="1769" cy="1543"/>
          </a:xfrm>
        </p:grpSpPr>
        <p:sp>
          <p:nvSpPr>
            <p:cNvPr id="60426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endParaRPr>
            </a:p>
          </p:txBody>
        </p:sp>
        <p:sp>
          <p:nvSpPr>
            <p:cNvPr id="60427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 smtClean="0">
                <a:solidFill>
                  <a:srgbClr val="000000"/>
                </a:solidFill>
                <a:latin typeface="Arial" charset="0"/>
                <a:ea typeface="ＭＳ Ｐゴシック" pitchFamily="1" charset="-128"/>
              </a:endParaRPr>
            </a:p>
          </p:txBody>
        </p:sp>
      </p:grp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-304800" y="5943600"/>
            <a:ext cx="1447800" cy="11906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b="0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endParaRPr lang="en-US" b="0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endParaRPr lang="en-US" b="0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  <a:p>
            <a:endParaRPr lang="en-US" b="0" smtClean="0">
              <a:solidFill>
                <a:srgbClr val="000000"/>
              </a:solidFill>
              <a:latin typeface="Arial" charset="0"/>
              <a:ea typeface="ＭＳ Ｐゴシック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FFFFFF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26626" r:id="rId3" imgW="12215873" imgH="9168254" progId="">
              <p:embed/>
            </p:oleObj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0" y="0"/>
            <a:ext cx="7239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/>
              </a:gs>
            </a:gsLst>
            <a:lin ang="5400000"/>
          </a:gradFill>
          <a:ln w="9525">
            <a:solidFill>
              <a:srgbClr val="F9F9F9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sz="2800">
              <a:latin typeface="Arial" charset="0"/>
            </a:endParaRPr>
          </a:p>
        </p:txBody>
      </p:sp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0"/>
            <a:ext cx="93726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6356" name="Text Box 4"/>
          <p:cNvSpPr txBox="1">
            <a:spLocks noChangeArrowheads="1"/>
          </p:cNvSpPr>
          <p:nvPr/>
        </p:nvSpPr>
        <p:spPr bwMode="auto">
          <a:xfrm>
            <a:off x="3429000" y="457200"/>
            <a:ext cx="4451350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3200">
                <a:solidFill>
                  <a:srgbClr val="AC0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Grande" charset="0"/>
              </a:rPr>
              <a:t> </a:t>
            </a:r>
            <a:r>
              <a:rPr lang="en-US" sz="2400">
                <a:solidFill>
                  <a:srgbClr val="AC0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Grande" charset="0"/>
              </a:rPr>
              <a:t>directions of ~ 600 neutrinos</a:t>
            </a:r>
            <a:endParaRPr lang="en-US" sz="2400">
              <a:solidFill>
                <a:srgbClr val="AC04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6631" name="Rectangle 5"/>
          <p:cNvSpPr>
            <a:spLocks noChangeArrowheads="1"/>
          </p:cNvSpPr>
          <p:nvPr/>
        </p:nvSpPr>
        <p:spPr bwMode="auto">
          <a:xfrm>
            <a:off x="8077200" y="1600200"/>
            <a:ext cx="10668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356358" name="Text Box 6"/>
          <p:cNvSpPr txBox="1">
            <a:spLocks noChangeArrowheads="1"/>
          </p:cNvSpPr>
          <p:nvPr/>
        </p:nvSpPr>
        <p:spPr bwMode="auto">
          <a:xfrm>
            <a:off x="0" y="76200"/>
            <a:ext cx="184785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800" b="0">
                <a:solidFill>
                  <a:schemeClr val="bg1"/>
                </a:solidFill>
              </a:rPr>
              <a:t>early</a:t>
            </a:r>
          </a:p>
          <a:p>
            <a:pPr algn="ctr" eaLnBrk="0" hangingPunct="0">
              <a:defRPr/>
            </a:pPr>
            <a:r>
              <a:rPr lang="en-US" sz="2800" b="0">
                <a:solidFill>
                  <a:schemeClr val="bg1"/>
                </a:solidFill>
              </a:rPr>
              <a:t>astronomy</a:t>
            </a:r>
          </a:p>
          <a:p>
            <a:pPr algn="ctr" eaLnBrk="0" hangingPunct="0">
              <a:defRPr/>
            </a:pPr>
            <a:endParaRPr lang="en-US" sz="2800" b="0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US" sz="2800" b="0">
                <a:solidFill>
                  <a:schemeClr val="bg1"/>
                </a:solidFill>
              </a:rPr>
              <a:t>AMANDA</a:t>
            </a: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800" b="0">
              <a:solidFill>
                <a:schemeClr val="bg1"/>
              </a:solidFill>
            </a:endParaRPr>
          </a:p>
          <a:p>
            <a:pPr algn="ctr" eaLnBrk="0" hangingPunct="0">
              <a:defRPr/>
            </a:pPr>
            <a:r>
              <a:rPr lang="en-US" sz="2800" b="0">
                <a:solidFill>
                  <a:schemeClr val="bg1"/>
                </a:solidFill>
              </a:rPr>
              <a:t>2000</a:t>
            </a:r>
          </a:p>
        </p:txBody>
      </p:sp>
      <p:sp>
        <p:nvSpPr>
          <p:cNvPr id="356359" name="Oval 7"/>
          <p:cNvSpPr>
            <a:spLocks noChangeArrowheads="1"/>
          </p:cNvSpPr>
          <p:nvPr/>
        </p:nvSpPr>
        <p:spPr bwMode="auto">
          <a:xfrm>
            <a:off x="3048000" y="2286000"/>
            <a:ext cx="914400" cy="914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1440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987" name="Text Box 3"/>
          <p:cNvSpPr txBox="1">
            <a:spLocks noChangeArrowheads="1"/>
          </p:cNvSpPr>
          <p:nvPr/>
        </p:nvSpPr>
        <p:spPr bwMode="auto">
          <a:xfrm>
            <a:off x="66675" y="95250"/>
            <a:ext cx="2965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IceCube 40 strings</a:t>
            </a:r>
          </a:p>
          <a:p>
            <a:r>
              <a:rPr lang="en-US" sz="2400" b="0"/>
              <a:t>operated 375.5 days</a:t>
            </a:r>
          </a:p>
        </p:txBody>
      </p:sp>
      <p:sp>
        <p:nvSpPr>
          <p:cNvPr id="297988" name="Rectangle 4"/>
          <p:cNvSpPr>
            <a:spLocks noChangeArrowheads="1"/>
          </p:cNvSpPr>
          <p:nvPr/>
        </p:nvSpPr>
        <p:spPr bwMode="auto">
          <a:xfrm>
            <a:off x="4648200" y="307975"/>
            <a:ext cx="421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northern sky: 14139 neutrinos</a:t>
            </a:r>
          </a:p>
        </p:txBody>
      </p:sp>
      <p:sp>
        <p:nvSpPr>
          <p:cNvPr id="297989" name="Rectangle 5"/>
          <p:cNvSpPr>
            <a:spLocks noChangeArrowheads="1"/>
          </p:cNvSpPr>
          <p:nvPr/>
        </p:nvSpPr>
        <p:spPr bwMode="auto">
          <a:xfrm>
            <a:off x="4876800" y="6037263"/>
            <a:ext cx="3930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southern sky: 23151 muons</a:t>
            </a:r>
          </a:p>
        </p:txBody>
      </p:sp>
      <p:sp>
        <p:nvSpPr>
          <p:cNvPr id="297990" name="Rectangle 6"/>
          <p:cNvSpPr>
            <a:spLocks noChangeArrowheads="1"/>
          </p:cNvSpPr>
          <p:nvPr/>
        </p:nvSpPr>
        <p:spPr bwMode="auto">
          <a:xfrm>
            <a:off x="76200" y="5410200"/>
            <a:ext cx="457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0"/>
              <a:t>search for</a:t>
            </a:r>
          </a:p>
          <a:p>
            <a:pPr>
              <a:buFontTx/>
              <a:buChar char="•"/>
            </a:pPr>
            <a:r>
              <a:rPr lang="en-US" sz="2400" b="0"/>
              <a:t> clustering </a:t>
            </a:r>
          </a:p>
          <a:p>
            <a:pPr>
              <a:buFontTx/>
              <a:buChar char="•"/>
            </a:pPr>
            <a:r>
              <a:rPr lang="en-US" sz="2400" b="0"/>
              <a:t> high energy (&gt;&gt; 100 TeV)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tmosphericFluxesScaledByE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59745" y="496720"/>
            <a:ext cx="5882786" cy="53619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28598" y="674592"/>
            <a:ext cx="1523184" cy="4553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white"/>
                </a:solidFill>
              </a:rPr>
              <a:t>GRBGZ</a:t>
            </a:r>
            <a:endParaRPr lang="en-US" b="0" dirty="0">
              <a:solidFill>
                <a:prstClr val="white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584649" y="5248448"/>
            <a:ext cx="1427434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570694" y="674591"/>
            <a:ext cx="1427434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012084" y="674592"/>
            <a:ext cx="0" cy="4573856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4698369" y="4654577"/>
            <a:ext cx="2155025" cy="593824"/>
          </a:xfrm>
          <a:custGeom>
            <a:avLst/>
            <a:gdLst>
              <a:gd name="connsiteX0" fmla="*/ 0 w 2756096"/>
              <a:gd name="connsiteY0" fmla="*/ 729612 h 729612"/>
              <a:gd name="connsiteX1" fmla="*/ 810617 w 2756096"/>
              <a:gd name="connsiteY1" fmla="*/ 0 h 729612"/>
              <a:gd name="connsiteX2" fmla="*/ 2161644 w 2756096"/>
              <a:gd name="connsiteY2" fmla="*/ 13511 h 729612"/>
              <a:gd name="connsiteX3" fmla="*/ 2756096 w 2756096"/>
              <a:gd name="connsiteY3" fmla="*/ 729612 h 72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6096" h="729612">
                <a:moveTo>
                  <a:pt x="0" y="729612"/>
                </a:moveTo>
                <a:lnTo>
                  <a:pt x="810617" y="0"/>
                </a:lnTo>
                <a:lnTo>
                  <a:pt x="2161644" y="13511"/>
                </a:lnTo>
                <a:lnTo>
                  <a:pt x="2756096" y="729612"/>
                </a:lnTo>
              </a:path>
            </a:pathLst>
          </a:custGeom>
          <a:ln w="3810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82058" tIns="41029" rIns="82058" bIns="41029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45321" y="5187615"/>
            <a:ext cx="1269553" cy="359858"/>
          </a:xfrm>
          <a:prstGeom prst="rect">
            <a:avLst/>
          </a:prstGeom>
          <a:noFill/>
        </p:spPr>
        <p:txBody>
          <a:bodyPr wrap="square" lIns="82058" tIns="41029" rIns="82058" bIns="41029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     8           </a:t>
            </a:r>
            <a:r>
              <a:rPr lang="en-US" b="0" dirty="0">
                <a:solidFill>
                  <a:prstClr val="black"/>
                </a:solidFill>
                <a:latin typeface="Calibri"/>
              </a:rPr>
              <a:t>9</a:t>
            </a:r>
          </a:p>
        </p:txBody>
      </p:sp>
      <p:sp>
        <p:nvSpPr>
          <p:cNvPr id="16" name="Arc 15"/>
          <p:cNvSpPr/>
          <p:nvPr/>
        </p:nvSpPr>
        <p:spPr>
          <a:xfrm rot="16047496">
            <a:off x="7167685" y="4281279"/>
            <a:ext cx="1288898" cy="1935177"/>
          </a:xfrm>
          <a:prstGeom prst="arc">
            <a:avLst>
              <a:gd name="adj1" fmla="val 16212211"/>
              <a:gd name="adj2" fmla="val 21445973"/>
            </a:avLst>
          </a:prstGeom>
          <a:ln w="57150" cmpd="sng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82058" tIns="41029" rIns="82058" bIns="41029"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8533" y="4661288"/>
            <a:ext cx="3227978" cy="298724"/>
          </a:xfrm>
          <a:prstGeom prst="rect">
            <a:avLst/>
          </a:prstGeom>
          <a:solidFill>
            <a:schemeClr val="tx1">
              <a:lumMod val="50000"/>
              <a:lumOff val="50000"/>
              <a:alpha val="56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</a:pPr>
            <a:endParaRPr lang="en-US" sz="1400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5946" y="3810194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GRB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5749451" y="4179526"/>
            <a:ext cx="289156" cy="4269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60254" y="3802614"/>
            <a:ext cx="558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GZK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7074071" y="4192356"/>
            <a:ext cx="289156" cy="4269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4005079" y="4661288"/>
            <a:ext cx="553454" cy="29872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39741" y="4597130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Arial"/>
                <a:cs typeface="Arial"/>
              </a:rPr>
              <a:t>diffuse cosmic flux</a:t>
            </a:r>
            <a:endParaRPr lang="en-US" b="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979993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  <p:bldP spid="21" grpId="0"/>
      <p:bldP spid="23" grpId="0" animBg="1"/>
      <p:bldP spid="24" grpId="0"/>
      <p:bldP spid="25" grpId="0" animBg="1"/>
      <p:bldP spid="27" grpId="0" animBg="1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59NumuDiffuse-results-energy_dist_dedx_atms_and_bestfi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1280848"/>
            <a:ext cx="9144000" cy="54501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480" y="77747"/>
            <a:ext cx="8229600" cy="57795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Arial"/>
                <a:cs typeface="Arial"/>
              </a:rPr>
              <a:t>IC59: </a:t>
            </a:r>
            <a:r>
              <a:rPr lang="en-US" dirty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iffuse </a:t>
            </a:r>
            <a:r>
              <a:rPr lang="en-US" dirty="0" smtClean="0">
                <a:latin typeface="Symbol" charset="2"/>
                <a:cs typeface="Symbol" charset="2"/>
              </a:rPr>
              <a:t>n</a:t>
            </a:r>
            <a:r>
              <a:rPr lang="en-US" baseline="-25000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>
                <a:latin typeface="Arial"/>
                <a:cs typeface="Arial"/>
              </a:rPr>
              <a:t> fit to data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8C9-51D7-1643-889F-3B6C54066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25209" y="789755"/>
            <a:ext cx="4747842" cy="42141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200" b="0" dirty="0" err="1" smtClean="0">
                <a:solidFill>
                  <a:prstClr val="black"/>
                </a:solidFill>
                <a:latin typeface="Arial"/>
                <a:cs typeface="Arial"/>
              </a:rPr>
              <a:t>livetime</a:t>
            </a:r>
            <a:r>
              <a:rPr lang="en-US" sz="2200" b="0" dirty="0">
                <a:solidFill>
                  <a:prstClr val="black"/>
                </a:solidFill>
                <a:latin typeface="Arial"/>
                <a:cs typeface="Arial"/>
              </a:rPr>
              <a:t>: 348 days     </a:t>
            </a:r>
            <a:r>
              <a:rPr lang="en-US" sz="2200" b="0" dirty="0" smtClean="0">
                <a:solidFill>
                  <a:prstClr val="black"/>
                </a:solidFill>
                <a:latin typeface="Arial"/>
                <a:cs typeface="Arial"/>
              </a:rPr>
              <a:t> events</a:t>
            </a:r>
            <a:r>
              <a:rPr lang="en-US" sz="2200" b="0" dirty="0">
                <a:solidFill>
                  <a:prstClr val="black"/>
                </a:solidFill>
                <a:latin typeface="Arial"/>
                <a:cs typeface="Arial"/>
              </a:rPr>
              <a:t>: 21943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7010" y="3783035"/>
            <a:ext cx="3829230" cy="298303"/>
          </a:xfrm>
          <a:prstGeom prst="rect">
            <a:avLst/>
          </a:prstGeom>
          <a:solidFill>
            <a:schemeClr val="accent1">
              <a:lumMod val="40000"/>
              <a:lumOff val="60000"/>
              <a:alpha val="40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dirty="0">
                <a:solidFill>
                  <a:prstClr val="black"/>
                </a:solidFill>
                <a:latin typeface="Symbol" charset="2"/>
                <a:cs typeface="Symbol" charset="2"/>
              </a:rPr>
              <a:t>n </a:t>
            </a:r>
            <a:r>
              <a:rPr lang="en-US" sz="1400" b="0" baseline="-25000" dirty="0">
                <a:solidFill>
                  <a:prstClr val="black"/>
                </a:solidFill>
                <a:latin typeface="Symbol" charset="2"/>
                <a:cs typeface="Symbol" charset="2"/>
              </a:rPr>
              <a:t>m </a:t>
            </a:r>
            <a:r>
              <a:rPr lang="en-US" sz="1400" b="0" dirty="0">
                <a:solidFill>
                  <a:prstClr val="black"/>
                </a:solidFill>
                <a:latin typeface="Symbol" charset="2"/>
                <a:cs typeface="Symbol" charset="2"/>
              </a:rPr>
              <a:t>90</a:t>
            </a:r>
            <a:r>
              <a:rPr lang="en-US" sz="1400" b="0" dirty="0">
                <a:solidFill>
                  <a:prstClr val="black"/>
                </a:solidFill>
                <a:latin typeface="Calibri"/>
                <a:cs typeface="Symbol" charset="2"/>
              </a:rPr>
              <a:t>%CL</a:t>
            </a:r>
            <a:r>
              <a:rPr lang="en-US" sz="1400" b="0" dirty="0">
                <a:solidFill>
                  <a:prstClr val="black"/>
                </a:solidFill>
                <a:latin typeface="Calibri"/>
              </a:rPr>
              <a:t>:   </a:t>
            </a:r>
            <a:r>
              <a:rPr lang="en-US" sz="1400" b="0" dirty="0" err="1">
                <a:solidFill>
                  <a:prstClr val="black"/>
                </a:solidFill>
                <a:latin typeface="Symbol" charset="2"/>
                <a:cs typeface="Symbol" charset="2"/>
              </a:rPr>
              <a:t>F</a:t>
            </a:r>
            <a:r>
              <a:rPr lang="en-US" sz="1400" b="0" baseline="-25000" dirty="0" err="1">
                <a:solidFill>
                  <a:prstClr val="black"/>
                </a:solidFill>
                <a:latin typeface="Calibri"/>
                <a:cs typeface="Symbol" charset="2"/>
              </a:rPr>
              <a:t>lim</a:t>
            </a:r>
            <a:r>
              <a:rPr lang="en-US" sz="1400" b="0" dirty="0">
                <a:solidFill>
                  <a:prstClr val="black"/>
                </a:solidFill>
                <a:latin typeface="Symbol" charset="2"/>
                <a:cs typeface="Symbol" charset="2"/>
              </a:rPr>
              <a:t> </a:t>
            </a:r>
            <a:r>
              <a:rPr lang="en-US" sz="1400" b="0" dirty="0">
                <a:solidFill>
                  <a:prstClr val="black"/>
                </a:solidFill>
                <a:latin typeface="Calibri"/>
                <a:cs typeface="Symbol" charset="2"/>
              </a:rPr>
              <a:t>E</a:t>
            </a:r>
            <a:r>
              <a:rPr lang="en-US" sz="1400" b="0" baseline="30000" dirty="0">
                <a:solidFill>
                  <a:prstClr val="black"/>
                </a:solidFill>
                <a:latin typeface="Calibri"/>
                <a:cs typeface="Symbol" charset="2"/>
              </a:rPr>
              <a:t>2 </a:t>
            </a:r>
            <a:r>
              <a:rPr lang="en-US" sz="1400" b="0" dirty="0">
                <a:solidFill>
                  <a:prstClr val="black"/>
                </a:solidFill>
                <a:latin typeface="Calibri"/>
                <a:cs typeface="Symbol" charset="2"/>
              </a:rPr>
              <a:t>&lt;  </a:t>
            </a:r>
            <a:r>
              <a:rPr lang="en-US" sz="1400" b="0" dirty="0">
                <a:solidFill>
                  <a:prstClr val="black"/>
                </a:solidFill>
                <a:latin typeface="Calibri"/>
              </a:rPr>
              <a:t>1.44 x 10</a:t>
            </a:r>
            <a:r>
              <a:rPr lang="en-US" sz="1400" b="0" baseline="30000" dirty="0">
                <a:solidFill>
                  <a:prstClr val="black"/>
                </a:solidFill>
                <a:latin typeface="Calibri"/>
              </a:rPr>
              <a:t>-8 </a:t>
            </a:r>
            <a:r>
              <a:rPr lang="en-US" sz="1400" b="0" dirty="0" err="1">
                <a:solidFill>
                  <a:prstClr val="black"/>
                </a:solidFill>
                <a:latin typeface="Calibri"/>
              </a:rPr>
              <a:t>GeV</a:t>
            </a:r>
            <a:r>
              <a:rPr lang="en-US" sz="1400" b="0" dirty="0">
                <a:solidFill>
                  <a:prstClr val="black"/>
                </a:solidFill>
                <a:latin typeface="Calibri"/>
              </a:rPr>
              <a:t> sr</a:t>
            </a:r>
            <a:r>
              <a:rPr lang="en-US" sz="1400" b="0" baseline="30000" dirty="0">
                <a:solidFill>
                  <a:prstClr val="black"/>
                </a:solidFill>
                <a:latin typeface="Calibri"/>
              </a:rPr>
              <a:t>-1 </a:t>
            </a:r>
            <a:r>
              <a:rPr lang="en-US" sz="1400" b="0" dirty="0">
                <a:solidFill>
                  <a:prstClr val="black"/>
                </a:solidFill>
                <a:latin typeface="Calibri"/>
              </a:rPr>
              <a:t>s</a:t>
            </a:r>
            <a:r>
              <a:rPr lang="en-US" sz="1400" b="0" baseline="30000" dirty="0">
                <a:solidFill>
                  <a:prstClr val="black"/>
                </a:solidFill>
                <a:latin typeface="Calibri"/>
              </a:rPr>
              <a:t>-1</a:t>
            </a:r>
            <a:r>
              <a:rPr lang="en-US" sz="1400" b="0" dirty="0">
                <a:solidFill>
                  <a:prstClr val="black"/>
                </a:solidFill>
                <a:latin typeface="Calibri"/>
              </a:rPr>
              <a:t>cm</a:t>
            </a:r>
            <a:r>
              <a:rPr lang="en-US" sz="1400" b="0" baseline="30000" dirty="0">
                <a:solidFill>
                  <a:prstClr val="black"/>
                </a:solidFill>
                <a:latin typeface="Calibri"/>
              </a:rPr>
              <a:t>-2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38458" y="5029138"/>
            <a:ext cx="2347055" cy="329081"/>
          </a:xfrm>
          <a:prstGeom prst="rect">
            <a:avLst/>
          </a:prstGeom>
          <a:solidFill>
            <a:schemeClr val="accent1">
              <a:lumMod val="40000"/>
              <a:lumOff val="60000"/>
              <a:alpha val="33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1600" b="0" dirty="0">
                <a:solidFill>
                  <a:prstClr val="black"/>
                </a:solidFill>
                <a:latin typeface="Calibri"/>
              </a:rPr>
              <a:t>consistent with 0 at 1.8</a:t>
            </a:r>
            <a:r>
              <a:rPr lang="en-US" sz="1600" b="0" dirty="0">
                <a:solidFill>
                  <a:prstClr val="black"/>
                </a:solidFill>
                <a:latin typeface="Symbol" charset="2"/>
                <a:cs typeface="Symbol" charset="2"/>
              </a:rPr>
              <a:t>s</a:t>
            </a:r>
            <a:endParaRPr lang="en-US" sz="1600" b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5801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39" y="108467"/>
            <a:ext cx="4420895" cy="477717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Arial"/>
                <a:cs typeface="Arial"/>
              </a:rPr>
              <a:t>highest energy event: 87 TeV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8C9-51D7-1643-889F-3B6C54066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Diffuse-Apollon_whiteB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1162796"/>
            <a:ext cx="9144000" cy="48015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287156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3581400" cy="76200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diffuse flux limit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IC59NumuDiffuse-results-prelim_limi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917128"/>
            <a:ext cx="9144000" cy="5439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32956" y="3030438"/>
            <a:ext cx="1240489" cy="359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IC59 limit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5711162" y="3383476"/>
            <a:ext cx="221794" cy="276508"/>
          </a:xfrm>
          <a:prstGeom prst="line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20551" y="3659984"/>
            <a:ext cx="1240489" cy="359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IC40 limit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37524" y="4150127"/>
            <a:ext cx="1705898" cy="359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82058" tIns="41029" rIns="82058" bIns="41029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IC59 sensitivity</a:t>
            </a: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115732" y="3805382"/>
            <a:ext cx="404819" cy="127327"/>
          </a:xfrm>
          <a:prstGeom prst="line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6067041" y="4013023"/>
            <a:ext cx="221795" cy="351889"/>
          </a:xfrm>
          <a:prstGeom prst="line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66925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835586" r:id="rId3" imgW="12215873" imgH="9168254" progId="">
              <p:embed/>
            </p:oleObj>
          </a:graphicData>
        </a:graphic>
      </p:graphicFrame>
      <p:sp>
        <p:nvSpPr>
          <p:cNvPr id="32771" name="Text Box 7"/>
          <p:cNvSpPr txBox="1">
            <a:spLocks noChangeArrowheads="1"/>
          </p:cNvSpPr>
          <p:nvPr/>
        </p:nvSpPr>
        <p:spPr bwMode="auto">
          <a:xfrm>
            <a:off x="1759100" y="2438400"/>
            <a:ext cx="5860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 b="0" dirty="0">
                <a:solidFill>
                  <a:schemeClr val="bg1"/>
                </a:solidFill>
              </a:rPr>
              <a:t> nothing seen</a:t>
            </a:r>
          </a:p>
          <a:p>
            <a:pPr>
              <a:buFontTx/>
              <a:buChar char="•"/>
            </a:pPr>
            <a:r>
              <a:rPr lang="en-US" sz="3600" b="0" dirty="0">
                <a:solidFill>
                  <a:schemeClr val="bg1"/>
                </a:solidFill>
              </a:rPr>
              <a:t> nothing </a:t>
            </a:r>
            <a:r>
              <a:rPr lang="en-US" sz="3600" b="0" dirty="0" smtClean="0">
                <a:solidFill>
                  <a:schemeClr val="bg1"/>
                </a:solidFill>
              </a:rPr>
              <a:t>expected</a:t>
            </a:r>
          </a:p>
          <a:p>
            <a:pPr>
              <a:buFont typeface="Arial" pitchFamily="34" charset="0"/>
              <a:buChar char="•"/>
            </a:pPr>
            <a:r>
              <a:rPr lang="en-US" sz="3600" b="0" dirty="0">
                <a:solidFill>
                  <a:schemeClr val="bg1"/>
                </a:solidFill>
              </a:rPr>
              <a:t> </a:t>
            </a:r>
            <a:r>
              <a:rPr lang="en-US" sz="3600" b="0" dirty="0" smtClean="0">
                <a:solidFill>
                  <a:schemeClr val="bg1"/>
                </a:solidFill>
              </a:rPr>
              <a:t>this is just the beginning…</a:t>
            </a:r>
            <a:endParaRPr lang="en-US" sz="36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695265"/>
            <a:ext cx="59378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</a:rPr>
              <a:t>introduction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rgbClr val="FFFFFF">
                  <a:lumMod val="50000"/>
                </a:srgb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</a:rPr>
              <a:t> we built a km</a:t>
            </a:r>
            <a:r>
              <a:rPr lang="en-US" sz="2400" b="0" baseline="30000" dirty="0" smtClean="0">
                <a:solidFill>
                  <a:srgbClr val="FFFFFF">
                    <a:lumMod val="50000"/>
                  </a:srgbClr>
                </a:solidFill>
              </a:rPr>
              <a:t>3</a:t>
            </a: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</a:rPr>
              <a:t> neutrino detector </a:t>
            </a: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  <a:sym typeface="Wingdings" pitchFamily="2" charset="2"/>
              </a:rPr>
              <a:t> </a:t>
            </a: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</a:rPr>
              <a:t>3 challenges:</a:t>
            </a:r>
            <a:endParaRPr lang="en-US" sz="2000" b="0" dirty="0">
              <a:solidFill>
                <a:srgbClr val="FFFFFF">
                  <a:lumMod val="50000"/>
                </a:srgbClr>
              </a:solidFill>
            </a:endParaRPr>
          </a:p>
          <a:p>
            <a:endParaRPr lang="en-US" sz="2000" b="0" dirty="0">
              <a:solidFill>
                <a:srgbClr val="FFFFFF">
                  <a:lumMod val="50000"/>
                </a:srgbClr>
              </a:solidFill>
            </a:endParaRP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atmospheric </a:t>
            </a:r>
            <a:r>
              <a:rPr lang="en-US" sz="2000" b="0" dirty="0" err="1" smtClean="0">
                <a:solidFill>
                  <a:srgbClr val="FFFFFF">
                    <a:lumMod val="50000"/>
                  </a:srgbClr>
                </a:solidFill>
              </a:rPr>
              <a:t>muons</a:t>
            </a:r>
            <a:endParaRPr lang="en-US" sz="2000" b="0" dirty="0" smtClean="0">
              <a:solidFill>
                <a:srgbClr val="FFFFFF">
                  <a:lumMod val="50000"/>
                </a:srgbClr>
              </a:solidFill>
            </a:endParaRPr>
          </a:p>
          <a:p>
            <a:endParaRPr lang="en-US" sz="2000" b="0" dirty="0">
              <a:solidFill>
                <a:srgbClr val="FFFFFF">
                  <a:lumMod val="50000"/>
                </a:srgb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</a:rPr>
              <a:t>neutrino physics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rgbClr val="FFFFFF"/>
                </a:solidFill>
              </a:rPr>
              <a:t>search </a:t>
            </a:r>
            <a:r>
              <a:rPr lang="en-US" sz="2000" b="0" dirty="0">
                <a:solidFill>
                  <a:srgbClr val="FFFFFF"/>
                </a:solidFill>
              </a:rPr>
              <a:t>for the sources of the Galactic cosmic rays</a:t>
            </a: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search for the extragalactic cosmic rays</a:t>
            </a:r>
          </a:p>
          <a:p>
            <a:r>
              <a:rPr lang="en-US" sz="2000" b="0" dirty="0">
                <a:solidFill>
                  <a:srgbClr val="FFFFFF"/>
                </a:solidFill>
              </a:rPr>
              <a:t>		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>
                    <a:lumMod val="50000"/>
                  </a:srgbClr>
                </a:solidFill>
              </a:rPr>
              <a:t> active </a:t>
            </a:r>
            <a:r>
              <a:rPr lang="en-US" sz="2000" b="0" dirty="0" smtClean="0">
                <a:solidFill>
                  <a:srgbClr val="FFFFFF">
                    <a:lumMod val="50000"/>
                  </a:srgbClr>
                </a:solidFill>
              </a:rPr>
              <a:t>galaxies</a:t>
            </a:r>
            <a:endParaRPr lang="en-US" b="0" dirty="0">
              <a:solidFill>
                <a:srgbClr val="FFFFFF">
                  <a:lumMod val="50000"/>
                </a:srgbClr>
              </a:solidFill>
            </a:endParaRPr>
          </a:p>
          <a:p>
            <a:pPr lvl="4"/>
            <a:endParaRPr lang="en-US" sz="2000" b="0" dirty="0" smtClean="0">
              <a:solidFill>
                <a:srgbClr val="FFFFFF"/>
              </a:solidFill>
            </a:endParaRP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FFFFFF"/>
                </a:solidFill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1746" r:id="rId3" imgW="12215873" imgH="9168254" progId="">
              <p:embed/>
            </p:oleObj>
          </a:graphicData>
        </a:graphic>
      </p:graphicFrame>
      <p:pic>
        <p:nvPicPr>
          <p:cNvPr id="31747" name="Picture 3" descr="crspectr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3225" y="0"/>
            <a:ext cx="6276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7150" y="152400"/>
            <a:ext cx="2817813" cy="649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0" dirty="0">
                <a:solidFill>
                  <a:schemeClr val="bg1"/>
                </a:solidFill>
              </a:rPr>
              <a:t>Galactic</a:t>
            </a:r>
          </a:p>
          <a:p>
            <a:pPr algn="ctr"/>
            <a:r>
              <a:rPr lang="en-US" sz="2800" b="0" dirty="0">
                <a:solidFill>
                  <a:schemeClr val="bg1"/>
                </a:solidFill>
              </a:rPr>
              <a:t>cosmic rays :</a:t>
            </a:r>
          </a:p>
          <a:p>
            <a:pPr algn="ctr"/>
            <a:endParaRPr lang="en-US" sz="2800" b="0" dirty="0">
              <a:solidFill>
                <a:schemeClr val="bg1"/>
              </a:solidFill>
            </a:endParaRPr>
          </a:p>
          <a:p>
            <a:pPr algn="ctr"/>
            <a:r>
              <a:rPr lang="en-US" sz="2800" b="0" dirty="0">
                <a:solidFill>
                  <a:schemeClr val="bg1"/>
                </a:solidFill>
              </a:rPr>
              <a:t>must produce</a:t>
            </a:r>
          </a:p>
          <a:p>
            <a:pPr algn="ctr"/>
            <a:r>
              <a:rPr lang="en-US" sz="2800" b="0" dirty="0" err="1">
                <a:solidFill>
                  <a:schemeClr val="bg1"/>
                </a:solidFill>
              </a:rPr>
              <a:t>pionic</a:t>
            </a:r>
            <a:r>
              <a:rPr lang="en-US" sz="2800" b="0" dirty="0">
                <a:solidFill>
                  <a:schemeClr val="bg1"/>
                </a:solidFill>
                <a:latin typeface="Symbol" pitchFamily="18" charset="2"/>
              </a:rPr>
              <a:t> g</a:t>
            </a:r>
            <a:r>
              <a:rPr lang="en-US" sz="2800" b="0" dirty="0">
                <a:solidFill>
                  <a:schemeClr val="bg1"/>
                </a:solidFill>
              </a:rPr>
              <a:t>-rays</a:t>
            </a:r>
          </a:p>
          <a:p>
            <a:pPr algn="ctr"/>
            <a:r>
              <a:rPr lang="en-US" sz="2800" b="0" dirty="0">
                <a:solidFill>
                  <a:schemeClr val="bg1"/>
                </a:solidFill>
              </a:rPr>
              <a:t>in interactions</a:t>
            </a:r>
          </a:p>
          <a:p>
            <a:pPr algn="ctr"/>
            <a:r>
              <a:rPr lang="en-US" sz="2800" b="0" dirty="0">
                <a:solidFill>
                  <a:schemeClr val="bg1"/>
                </a:solidFill>
              </a:rPr>
              <a:t>with hydrogen</a:t>
            </a:r>
          </a:p>
          <a:p>
            <a:pPr algn="ctr"/>
            <a:r>
              <a:rPr lang="en-US" sz="2800" b="0" dirty="0">
                <a:solidFill>
                  <a:schemeClr val="bg1"/>
                </a:solidFill>
              </a:rPr>
              <a:t>in Galactic plane</a:t>
            </a:r>
          </a:p>
          <a:p>
            <a:pPr algn="ctr"/>
            <a:r>
              <a:rPr lang="en-US" sz="2800" b="0" dirty="0">
                <a:solidFill>
                  <a:schemeClr val="bg1"/>
                </a:solidFill>
              </a:rPr>
              <a:t>(1 proton cm</a:t>
            </a:r>
            <a:r>
              <a:rPr lang="en-US" sz="2800" b="0" baseline="30000" dirty="0">
                <a:solidFill>
                  <a:schemeClr val="bg1"/>
                </a:solidFill>
              </a:rPr>
              <a:t>-3</a:t>
            </a:r>
            <a:r>
              <a:rPr lang="en-US" sz="2800" b="0" dirty="0">
                <a:solidFill>
                  <a:schemeClr val="bg1"/>
                </a:solidFill>
              </a:rPr>
              <a:t>)</a:t>
            </a:r>
          </a:p>
          <a:p>
            <a:pPr algn="ctr"/>
            <a:endParaRPr lang="en-US" sz="2800" b="0" dirty="0">
              <a:solidFill>
                <a:schemeClr val="bg1"/>
              </a:solidFill>
            </a:endParaRPr>
          </a:p>
          <a:p>
            <a:pPr algn="ctr"/>
            <a:r>
              <a:rPr lang="en-US" sz="2800" b="0" dirty="0" err="1">
                <a:solidFill>
                  <a:schemeClr val="bg1"/>
                </a:solidFill>
              </a:rPr>
              <a:t>cr</a:t>
            </a:r>
            <a:r>
              <a:rPr lang="en-US" sz="2800" b="0" dirty="0">
                <a:solidFill>
                  <a:schemeClr val="bg1"/>
                </a:solidFill>
              </a:rPr>
              <a:t> + p </a:t>
            </a:r>
            <a:r>
              <a:rPr lang="en-US" sz="2800" b="0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2800" b="0" dirty="0" err="1">
                <a:solidFill>
                  <a:schemeClr val="bg1"/>
                </a:solidFill>
                <a:sym typeface="Wingdings" pitchFamily="2" charset="2"/>
              </a:rPr>
              <a:t>pions</a:t>
            </a:r>
            <a:endParaRPr lang="en-US" sz="2800" b="0" dirty="0">
              <a:solidFill>
                <a:schemeClr val="bg1"/>
              </a:solidFill>
              <a:sym typeface="Wingdings" pitchFamily="2" charset="2"/>
            </a:endParaRPr>
          </a:p>
          <a:p>
            <a:pPr algn="ctr"/>
            <a:r>
              <a:rPr lang="en-US" sz="2800" b="0" dirty="0">
                <a:solidFill>
                  <a:schemeClr val="bg1"/>
                </a:solidFill>
                <a:latin typeface="Symbol" pitchFamily="18" charset="2"/>
                <a:sym typeface="Wingdings" pitchFamily="2" charset="2"/>
              </a:rPr>
              <a:t>p</a:t>
            </a:r>
            <a:r>
              <a:rPr lang="en-US" sz="2800" b="0" baseline="30000" dirty="0">
                <a:solidFill>
                  <a:schemeClr val="bg1"/>
                </a:solidFill>
                <a:sym typeface="Wingdings" pitchFamily="2" charset="2"/>
              </a:rPr>
              <a:t>0</a:t>
            </a:r>
            <a:r>
              <a:rPr lang="en-US" sz="2800" b="0" dirty="0">
                <a:solidFill>
                  <a:schemeClr val="bg1"/>
                </a:solidFill>
                <a:sym typeface="Wingdings" pitchFamily="2" charset="2"/>
              </a:rPr>
              <a:t>  </a:t>
            </a:r>
            <a:r>
              <a:rPr lang="en-US" sz="2800" b="0" dirty="0" err="1">
                <a:solidFill>
                  <a:schemeClr val="bg1"/>
                </a:solidFill>
                <a:latin typeface="Symbol" pitchFamily="18" charset="2"/>
                <a:sym typeface="Wingdings" pitchFamily="2" charset="2"/>
              </a:rPr>
              <a:t>gg</a:t>
            </a:r>
            <a:endParaRPr lang="en-US" sz="2800" b="0" dirty="0">
              <a:solidFill>
                <a:schemeClr val="bg1"/>
              </a:solidFill>
              <a:latin typeface="Symbol" pitchFamily="18" charset="2"/>
              <a:sym typeface="Wingdings" pitchFamily="2" charset="2"/>
            </a:endParaRPr>
          </a:p>
          <a:p>
            <a:pPr algn="ctr"/>
            <a:endParaRPr lang="en-US" sz="2800" b="0" dirty="0">
              <a:solidFill>
                <a:schemeClr val="bg1"/>
              </a:solidFill>
              <a:latin typeface="Symbol" pitchFamily="18" charset="2"/>
              <a:sym typeface="Wingdings" pitchFamily="2" charset="2"/>
            </a:endParaRPr>
          </a:p>
          <a:p>
            <a:pPr algn="ctr"/>
            <a:r>
              <a:rPr lang="en-US" sz="2800" b="0" dirty="0">
                <a:solidFill>
                  <a:schemeClr val="bg1"/>
                </a:solidFill>
                <a:sym typeface="Wingdings" pitchFamily="2" charset="2"/>
              </a:rPr>
              <a:t>trace cosmic</a:t>
            </a:r>
          </a:p>
          <a:p>
            <a:pPr algn="ctr"/>
            <a:r>
              <a:rPr lang="en-US" sz="2800" b="0" dirty="0">
                <a:solidFill>
                  <a:schemeClr val="bg1"/>
                </a:solidFill>
                <a:sym typeface="Wingdings" pitchFamily="2" charset="2"/>
              </a:rPr>
              <a:t>rays</a:t>
            </a:r>
            <a:endParaRPr lang="en-US" sz="2800" b="0" dirty="0">
              <a:solidFill>
                <a:schemeClr val="bg1"/>
              </a:solidFill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6553200" y="304800"/>
            <a:ext cx="990600" cy="5867400"/>
          </a:xfrm>
          <a:prstGeom prst="rect">
            <a:avLst/>
          </a:prstGeom>
          <a:solidFill>
            <a:srgbClr val="D3D3D3">
              <a:alpha val="4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6019800" y="1843088"/>
            <a:ext cx="4114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Galactic    extragalactic</a:t>
            </a: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7543800" y="2286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>
            <a:off x="5867400" y="22860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6553200" y="2286000"/>
            <a:ext cx="990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>
            <a:off x="6019800" y="2895600"/>
            <a:ext cx="3048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1143000" y="4114800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228600" y="4495800"/>
            <a:ext cx="2514600" cy="9144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1905000" y="5486400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67400" y="3276600"/>
            <a:ext cx="813043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knee</a:t>
            </a:r>
          </a:p>
          <a:p>
            <a:pPr algn="ctr"/>
            <a:r>
              <a:rPr lang="en-US" dirty="0" smtClean="0"/>
              <a:t>3 </a:t>
            </a:r>
            <a:r>
              <a:rPr lang="en-US" dirty="0" err="1" smtClean="0"/>
              <a:t>PeV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391400" y="5486400"/>
            <a:ext cx="813043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ankle</a:t>
            </a:r>
          </a:p>
          <a:p>
            <a:r>
              <a:rPr lang="en-US" dirty="0" smtClean="0"/>
              <a:t>4 </a:t>
            </a:r>
            <a:r>
              <a:rPr lang="en-US" dirty="0" err="1" smtClean="0"/>
              <a:t>EeV</a:t>
            </a:r>
            <a:endParaRPr lang="en-US" dirty="0"/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4114800" y="2711450"/>
            <a:ext cx="1936750" cy="641350"/>
          </a:xfrm>
          <a:prstGeom prst="rect">
            <a:avLst/>
          </a:prstGeom>
          <a:solidFill>
            <a:srgbClr val="77777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 dirty="0">
                <a:solidFill>
                  <a:schemeClr val="bg1"/>
                </a:solidFill>
              </a:rPr>
              <a:t>produce 100 </a:t>
            </a:r>
            <a:r>
              <a:rPr lang="en-US" b="0" dirty="0" err="1">
                <a:solidFill>
                  <a:schemeClr val="bg1"/>
                </a:solidFill>
              </a:rPr>
              <a:t>TeV</a:t>
            </a:r>
            <a:endParaRPr lang="en-US" b="0" dirty="0">
              <a:solidFill>
                <a:schemeClr val="bg1"/>
              </a:solidFill>
            </a:endParaRPr>
          </a:p>
          <a:p>
            <a:pPr algn="ctr"/>
            <a:r>
              <a:rPr lang="en-US" b="0" dirty="0">
                <a:solidFill>
                  <a:schemeClr val="bg1"/>
                </a:solidFill>
              </a:rPr>
              <a:t>gamma rays</a:t>
            </a: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76200" y="4191000"/>
            <a:ext cx="3048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76200" y="990600"/>
            <a:ext cx="0" cy="3200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76200" y="914400"/>
            <a:ext cx="304800" cy="76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2770" r:id="rId4" imgW="12215873" imgH="9168254" progId="">
              <p:embed/>
            </p:oleObj>
          </a:graphicData>
        </a:graphic>
      </p:graphicFrame>
      <p:sp>
        <p:nvSpPr>
          <p:cNvPr id="3277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372600" cy="762000"/>
          </a:xfrm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en-US" b="0" dirty="0" smtClean="0">
                <a:solidFill>
                  <a:schemeClr val="bg1"/>
                </a:solidFill>
              </a:rPr>
              <a:t>G</a:t>
            </a:r>
            <a:r>
              <a:rPr lang="en-US" b="0" smtClean="0">
                <a:solidFill>
                  <a:schemeClr val="bg1"/>
                </a:solidFill>
              </a:rPr>
              <a:t>alactic </a:t>
            </a:r>
            <a:r>
              <a:rPr lang="en-US" b="0" dirty="0" smtClean="0">
                <a:solidFill>
                  <a:schemeClr val="bg1"/>
                </a:solidFill>
              </a:rPr>
              <a:t>plane in 10 </a:t>
            </a:r>
            <a:r>
              <a:rPr lang="en-US" b="0" dirty="0" err="1" smtClean="0">
                <a:solidFill>
                  <a:schemeClr val="bg1"/>
                </a:solidFill>
              </a:rPr>
              <a:t>TeV</a:t>
            </a:r>
            <a:r>
              <a:rPr lang="en-US" b="0" dirty="0" smtClean="0">
                <a:solidFill>
                  <a:schemeClr val="bg1"/>
                </a:solidFill>
              </a:rPr>
              <a:t> gamma rays :</a:t>
            </a:r>
            <a:br>
              <a:rPr lang="en-US" b="0" dirty="0" smtClean="0">
                <a:solidFill>
                  <a:schemeClr val="bg1"/>
                </a:solidFill>
              </a:rPr>
            </a:br>
            <a:r>
              <a:rPr lang="en-US" b="0" dirty="0" smtClean="0">
                <a:solidFill>
                  <a:schemeClr val="bg1"/>
                </a:solidFill>
              </a:rPr>
              <a:t>                              </a:t>
            </a:r>
            <a:r>
              <a:rPr lang="en-US" sz="2400" b="0" dirty="0" smtClean="0">
                <a:solidFill>
                  <a:schemeClr val="bg1"/>
                </a:solidFill>
              </a:rPr>
              <a:t>supernova remnants in star forming regions</a:t>
            </a:r>
          </a:p>
        </p:txBody>
      </p:sp>
      <p:pic>
        <p:nvPicPr>
          <p:cNvPr id="32773" name="Picture 4" descr="gal_aitoff"/>
          <p:cNvPicPr>
            <a:picLocks noChangeAspect="1" noChangeArrowheads="1"/>
          </p:cNvPicPr>
          <p:nvPr/>
        </p:nvPicPr>
        <p:blipFill>
          <a:blip r:embed="rId5" cstate="print"/>
          <a:srcRect t="8910"/>
          <a:stretch>
            <a:fillRect/>
          </a:stretch>
        </p:blipFill>
        <p:spPr bwMode="auto">
          <a:xfrm>
            <a:off x="736600" y="912813"/>
            <a:ext cx="7454900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4502150" y="1803400"/>
            <a:ext cx="15208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 i="1">
                <a:ea typeface="ＭＳ Ｐゴシック" pitchFamily="34" charset="-128"/>
              </a:rPr>
              <a:t>Southern </a:t>
            </a:r>
          </a:p>
          <a:p>
            <a:r>
              <a:rPr lang="en-US" b="0" i="1">
                <a:ea typeface="ＭＳ Ｐゴシック" pitchFamily="34" charset="-128"/>
              </a:rPr>
              <a:t>Hemisphere</a:t>
            </a:r>
          </a:p>
          <a:p>
            <a:r>
              <a:rPr lang="en-US" b="0" i="1">
                <a:ea typeface="ＭＳ Ｐゴシック" pitchFamily="34" charset="-128"/>
              </a:rPr>
              <a:t>Sky</a:t>
            </a: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 rot="5400000">
            <a:off x="7469982" y="2639218"/>
            <a:ext cx="2241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0">
                <a:solidFill>
                  <a:schemeClr val="bg1"/>
                </a:solidFill>
                <a:ea typeface="ＭＳ Ｐゴシック" pitchFamily="34" charset="-128"/>
              </a:rPr>
              <a:t>Standard Deviations</a:t>
            </a:r>
          </a:p>
        </p:txBody>
      </p:sp>
      <p:grpSp>
        <p:nvGrpSpPr>
          <p:cNvPr id="32776" name="Group 7"/>
          <p:cNvGrpSpPr>
            <a:grpSpLocks/>
          </p:cNvGrpSpPr>
          <p:nvPr/>
        </p:nvGrpSpPr>
        <p:grpSpPr bwMode="auto">
          <a:xfrm>
            <a:off x="6581775" y="4511675"/>
            <a:ext cx="2562225" cy="1871663"/>
            <a:chOff x="3880" y="1769"/>
            <a:chExt cx="1614" cy="1179"/>
          </a:xfrm>
        </p:grpSpPr>
        <p:pic>
          <p:nvPicPr>
            <p:cNvPr id="32784" name="Picture 8" descr="mw"/>
            <p:cNvPicPr>
              <a:picLocks noChangeAspect="1" noChangeArrowheads="1"/>
            </p:cNvPicPr>
            <p:nvPr/>
          </p:nvPicPr>
          <p:blipFill>
            <a:blip r:embed="rId6" cstate="print"/>
            <a:srcRect b="39694"/>
            <a:stretch>
              <a:fillRect/>
            </a:stretch>
          </p:blipFill>
          <p:spPr bwMode="auto">
            <a:xfrm>
              <a:off x="4202" y="1964"/>
              <a:ext cx="1026" cy="9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5" name="Line 9"/>
            <p:cNvSpPr>
              <a:spLocks noChangeShapeType="1"/>
            </p:cNvSpPr>
            <p:nvPr/>
          </p:nvSpPr>
          <p:spPr bwMode="auto">
            <a:xfrm rot="1500000" flipV="1">
              <a:off x="4326" y="1769"/>
              <a:ext cx="770" cy="11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6" name="Text Box 10"/>
            <p:cNvSpPr txBox="1">
              <a:spLocks noChangeArrowheads="1"/>
            </p:cNvSpPr>
            <p:nvPr/>
          </p:nvSpPr>
          <p:spPr bwMode="auto">
            <a:xfrm>
              <a:off x="5178" y="1976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>
                  <a:solidFill>
                    <a:srgbClr val="FF0000"/>
                  </a:solidFill>
                  <a:ea typeface="ＭＳ Ｐゴシック" pitchFamily="34" charset="-128"/>
                </a:rPr>
                <a:t>30</a:t>
              </a:r>
              <a:r>
                <a:rPr lang="en-US" b="0">
                  <a:solidFill>
                    <a:srgbClr val="FF0000"/>
                  </a:solidFill>
                  <a:ea typeface="ＭＳ Ｐゴシック" pitchFamily="34" charset="-128"/>
                </a:rPr>
                <a:t>°</a:t>
              </a:r>
            </a:p>
          </p:txBody>
        </p:sp>
        <p:sp>
          <p:nvSpPr>
            <p:cNvPr id="32787" name="Text Box 11"/>
            <p:cNvSpPr txBox="1">
              <a:spLocks noChangeArrowheads="1"/>
            </p:cNvSpPr>
            <p:nvPr/>
          </p:nvSpPr>
          <p:spPr bwMode="auto">
            <a:xfrm>
              <a:off x="3880" y="2651"/>
              <a:ext cx="3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>
                  <a:solidFill>
                    <a:srgbClr val="FF0000"/>
                  </a:solidFill>
                  <a:ea typeface="ＭＳ Ｐゴシック" pitchFamily="34" charset="-128"/>
                </a:rPr>
                <a:t>210</a:t>
              </a:r>
              <a:r>
                <a:rPr lang="en-US" b="0">
                  <a:solidFill>
                    <a:srgbClr val="FF0000"/>
                  </a:solidFill>
                  <a:ea typeface="ＭＳ Ｐゴシック" pitchFamily="34" charset="-128"/>
                </a:rPr>
                <a:t>°</a:t>
              </a:r>
            </a:p>
          </p:txBody>
        </p:sp>
        <p:sp>
          <p:nvSpPr>
            <p:cNvPr id="32788" name="Line 12"/>
            <p:cNvSpPr>
              <a:spLocks noChangeShapeType="1"/>
            </p:cNvSpPr>
            <p:nvPr/>
          </p:nvSpPr>
          <p:spPr bwMode="auto">
            <a:xfrm rot="1500000" flipH="1" flipV="1">
              <a:off x="4311" y="1966"/>
              <a:ext cx="233" cy="5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Text Box 13"/>
            <p:cNvSpPr txBox="1">
              <a:spLocks noChangeArrowheads="1"/>
            </p:cNvSpPr>
            <p:nvPr/>
          </p:nvSpPr>
          <p:spPr bwMode="auto">
            <a:xfrm>
              <a:off x="4410" y="1788"/>
              <a:ext cx="3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>
                  <a:solidFill>
                    <a:srgbClr val="FF0000"/>
                  </a:solidFill>
                  <a:ea typeface="ＭＳ Ｐゴシック" pitchFamily="34" charset="-128"/>
                </a:rPr>
                <a:t>90</a:t>
              </a:r>
              <a:r>
                <a:rPr lang="en-US" b="0">
                  <a:solidFill>
                    <a:srgbClr val="FF0000"/>
                  </a:solidFill>
                  <a:ea typeface="ＭＳ Ｐゴシック" pitchFamily="34" charset="-128"/>
                </a:rPr>
                <a:t>°</a:t>
              </a:r>
            </a:p>
          </p:txBody>
        </p:sp>
        <p:sp>
          <p:nvSpPr>
            <p:cNvPr id="32790" name="Line 14"/>
            <p:cNvSpPr>
              <a:spLocks noChangeShapeType="1"/>
            </p:cNvSpPr>
            <p:nvPr/>
          </p:nvSpPr>
          <p:spPr bwMode="auto">
            <a:xfrm flipV="1">
              <a:off x="4428" y="1944"/>
              <a:ext cx="364" cy="55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91" name="Text Box 15"/>
            <p:cNvSpPr txBox="1">
              <a:spLocks noChangeArrowheads="1"/>
            </p:cNvSpPr>
            <p:nvPr/>
          </p:nvSpPr>
          <p:spPr bwMode="auto">
            <a:xfrm>
              <a:off x="4744" y="1788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0">
                  <a:solidFill>
                    <a:srgbClr val="FF0000"/>
                  </a:solidFill>
                  <a:ea typeface="ＭＳ Ｐゴシック" pitchFamily="34" charset="-128"/>
                </a:rPr>
                <a:t>65</a:t>
              </a:r>
              <a:r>
                <a:rPr lang="en-US" b="0">
                  <a:solidFill>
                    <a:srgbClr val="FF0000"/>
                  </a:solidFill>
                  <a:ea typeface="ＭＳ Ｐゴシック" pitchFamily="34" charset="-128"/>
                </a:rPr>
                <a:t>°</a:t>
              </a:r>
            </a:p>
          </p:txBody>
        </p:sp>
      </p:grpSp>
      <p:pic>
        <p:nvPicPr>
          <p:cNvPr id="312336" name="Picture 16" descr="InnerGal_F0020-F0308"/>
          <p:cNvPicPr>
            <a:picLocks noChangeAspect="1" noChangeArrowheads="1"/>
          </p:cNvPicPr>
          <p:nvPr/>
        </p:nvPicPr>
        <p:blipFill>
          <a:blip r:embed="rId7" cstate="print"/>
          <a:srcRect l="2766" t="8392" r="2766" b="1678"/>
          <a:stretch>
            <a:fillRect/>
          </a:stretch>
        </p:blipFill>
        <p:spPr bwMode="auto">
          <a:xfrm>
            <a:off x="196850" y="3690938"/>
            <a:ext cx="6221413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2337" name="AutoShape 17"/>
          <p:cNvSpPr>
            <a:spLocks noChangeArrowheads="1"/>
          </p:cNvSpPr>
          <p:nvPr/>
        </p:nvSpPr>
        <p:spPr bwMode="auto">
          <a:xfrm>
            <a:off x="2281238" y="2433638"/>
            <a:ext cx="1244600" cy="414337"/>
          </a:xfrm>
          <a:prstGeom prst="roundRect">
            <a:avLst>
              <a:gd name="adj" fmla="val 34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338" name="Line 18"/>
          <p:cNvSpPr>
            <a:spLocks noChangeShapeType="1"/>
          </p:cNvSpPr>
          <p:nvPr/>
        </p:nvSpPr>
        <p:spPr bwMode="auto">
          <a:xfrm flipH="1">
            <a:off x="654050" y="2433638"/>
            <a:ext cx="1627188" cy="13081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39" name="Line 19"/>
          <p:cNvSpPr>
            <a:spLocks noChangeShapeType="1"/>
          </p:cNvSpPr>
          <p:nvPr/>
        </p:nvSpPr>
        <p:spPr bwMode="auto">
          <a:xfrm>
            <a:off x="3525838" y="2433638"/>
            <a:ext cx="2433637" cy="129698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40" name="Line 20"/>
          <p:cNvSpPr>
            <a:spLocks noChangeShapeType="1"/>
          </p:cNvSpPr>
          <p:nvPr/>
        </p:nvSpPr>
        <p:spPr bwMode="auto">
          <a:xfrm flipH="1">
            <a:off x="690563" y="2836863"/>
            <a:ext cx="1592262" cy="304482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341" name="Line 21"/>
          <p:cNvSpPr>
            <a:spLocks noChangeShapeType="1"/>
          </p:cNvSpPr>
          <p:nvPr/>
        </p:nvSpPr>
        <p:spPr bwMode="auto">
          <a:xfrm>
            <a:off x="3525838" y="2847975"/>
            <a:ext cx="2444750" cy="30749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Text Box 22"/>
          <p:cNvSpPr txBox="1">
            <a:spLocks noChangeArrowheads="1"/>
          </p:cNvSpPr>
          <p:nvPr/>
        </p:nvSpPr>
        <p:spPr bwMode="auto">
          <a:xfrm>
            <a:off x="212725" y="6237288"/>
            <a:ext cx="14684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milagro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37" grpId="0" animBg="1"/>
      <p:bldP spid="312338" grpId="0" animBg="1"/>
      <p:bldP spid="312339" grpId="0" animBg="1"/>
      <p:bldP spid="312340" grpId="0" animBg="1"/>
      <p:bldP spid="31234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061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526338" r:id="rId4" imgW="12215873" imgH="9168254" progId="">
              <p:embed/>
            </p:oleObj>
          </a:graphicData>
        </a:graphic>
      </p:graphicFrame>
      <p:pic>
        <p:nvPicPr>
          <p:cNvPr id="580611" name="Picture 3"/>
          <p:cNvPicPr>
            <a:picLocks noChangeAspect="1" noChangeArrowheads="1"/>
          </p:cNvPicPr>
          <p:nvPr/>
        </p:nvPicPr>
        <p:blipFill>
          <a:blip r:embed="rId5" cstate="print">
            <a:lum bright="-22000" contrast="44000"/>
          </a:blip>
          <a:srcRect/>
          <a:stretch>
            <a:fillRect/>
          </a:stretch>
        </p:blipFill>
        <p:spPr bwMode="auto">
          <a:xfrm>
            <a:off x="2214563" y="-122238"/>
            <a:ext cx="6929437" cy="705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80612" name="Text Box 4"/>
          <p:cNvSpPr txBox="1">
            <a:spLocks noChangeArrowheads="1"/>
          </p:cNvSpPr>
          <p:nvPr/>
        </p:nvSpPr>
        <p:spPr bwMode="auto">
          <a:xfrm>
            <a:off x="-76200" y="47625"/>
            <a:ext cx="22860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neutrinos</a:t>
            </a:r>
          </a:p>
          <a:p>
            <a:pPr algn="ctr" eaLnBrk="0" hangingPunct="0"/>
            <a:r>
              <a:rPr lang="en-US" sz="3200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from supernova</a:t>
            </a:r>
          </a:p>
          <a:p>
            <a:pPr algn="ctr" eaLnBrk="0" hangingPunct="0"/>
            <a:r>
              <a:rPr lang="en-US" sz="3200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remnants</a:t>
            </a:r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  <a:cs typeface="Arial" pitchFamily="34" charset="0"/>
              </a:rPr>
              <a:t> :</a:t>
            </a:r>
            <a:endParaRPr lang="en-US" sz="2800" dirty="0">
              <a:solidFill>
                <a:schemeClr val="bg1"/>
              </a:solidFill>
              <a:ea typeface="ＭＳ Ｐゴシック" pitchFamily="34" charset="-128"/>
              <a:cs typeface="Arial" pitchFamily="34" charset="0"/>
              <a:sym typeface="Wingdings" pitchFamily="2" charset="2"/>
            </a:endParaRPr>
          </a:p>
          <a:p>
            <a:pPr algn="ctr" eaLnBrk="0" hangingPunct="0"/>
            <a:endParaRPr lang="en-US" sz="2800" dirty="0">
              <a:solidFill>
                <a:schemeClr val="bg1"/>
              </a:solidFill>
              <a:latin typeface="Impact" pitchFamily="34" charset="0"/>
              <a:ea typeface="ＭＳ Ｐゴシック" pitchFamily="34" charset="-128"/>
            </a:endParaRPr>
          </a:p>
          <a:p>
            <a:pPr algn="ctr" eaLnBrk="0" hangingPunct="0"/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</a:rPr>
              <a:t>molecular</a:t>
            </a:r>
          </a:p>
          <a:p>
            <a:pPr algn="ctr" eaLnBrk="0" hangingPunct="0"/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</a:rPr>
              <a:t>clouds as</a:t>
            </a:r>
          </a:p>
          <a:p>
            <a:pPr algn="ctr" eaLnBrk="0" hangingPunct="0"/>
            <a:r>
              <a:rPr lang="en-US" sz="2800" dirty="0">
                <a:solidFill>
                  <a:schemeClr val="bg1"/>
                </a:solidFill>
                <a:ea typeface="ＭＳ Ｐゴシック" pitchFamily="34" charset="-128"/>
              </a:rPr>
              <a:t>beam dumps</a:t>
            </a:r>
            <a:endParaRPr lang="en-US" sz="3200" dirty="0">
              <a:solidFill>
                <a:srgbClr val="FCFF17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3794" r:id="rId4" imgW="12215873" imgH="9168254" progId="">
              <p:embed/>
            </p:oleObj>
          </a:graphicData>
        </a:graphic>
      </p:graphicFrame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715000" y="2133600"/>
            <a:ext cx="1262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r>
              <a:rPr lang="es-ES" sz="3600" b="0" baseline="-250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s-ES" sz="3600" b="0">
                <a:solidFill>
                  <a:schemeClr val="accent2"/>
                </a:solidFill>
                <a:latin typeface="Symbol" pitchFamily="18" charset="2"/>
                <a:ea typeface="ＭＳ Ｐゴシック" pitchFamily="34" charset="-128"/>
              </a:rPr>
              <a:t>  </a:t>
            </a:r>
            <a:r>
              <a:rPr lang="es-ES" sz="3600" b="0">
                <a:solidFill>
                  <a:schemeClr val="bg1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s-ES" sz="3600" b="0" baseline="300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="0" baseline="30000">
              <a:solidFill>
                <a:schemeClr val="bg1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6858000" y="2133600"/>
            <a:ext cx="124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    m</a:t>
            </a:r>
            <a:r>
              <a:rPr lang="es-ES" sz="3600" b="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="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010400" y="4419600"/>
            <a:ext cx="619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chemeClr val="bg1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s-ES" sz="3600" b="0" baseline="300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="0" baseline="30000">
              <a:solidFill>
                <a:schemeClr val="bg1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019800" y="1219200"/>
            <a:ext cx="606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chemeClr val="bg1"/>
                </a:solidFill>
                <a:latin typeface="Symbol" pitchFamily="18" charset="2"/>
                <a:ea typeface="ＭＳ Ｐゴシック" pitchFamily="34" charset="-128"/>
              </a:rPr>
              <a:t>p</a:t>
            </a:r>
            <a:r>
              <a:rPr lang="es-ES" sz="3600" b="0" baseline="300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="0" baseline="30000">
              <a:solidFill>
                <a:schemeClr val="bg1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7162800" y="1143000"/>
            <a:ext cx="53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chemeClr val="bg1"/>
                </a:solidFill>
                <a:latin typeface="Symbol" pitchFamily="18" charset="2"/>
                <a:ea typeface="ＭＳ Ｐゴシック" pitchFamily="34" charset="-128"/>
              </a:rPr>
              <a:t>p</a:t>
            </a:r>
            <a:r>
              <a:rPr lang="es-ES" sz="3600" b="0" baseline="300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="0" baseline="30000">
              <a:solidFill>
                <a:schemeClr val="bg1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H="1">
            <a:off x="7086600" y="17526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rot="18733452" flipH="1">
            <a:off x="7505700" y="17907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 rot="18733452" flipH="1">
            <a:off x="6438900" y="18669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6629400" y="2743200"/>
            <a:ext cx="533400" cy="1828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 flipH="1">
            <a:off x="6629400" y="5029200"/>
            <a:ext cx="3048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rot="18733452" flipH="1">
            <a:off x="7585869" y="4909344"/>
            <a:ext cx="87312" cy="5016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7239000" y="5029200"/>
            <a:ext cx="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6172200" y="52578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="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="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7010400" y="5226050"/>
            <a:ext cx="592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r>
              <a:rPr lang="es-ES" sz="3600" b="0" baseline="-25000">
                <a:solidFill>
                  <a:srgbClr val="FFFF00"/>
                </a:solidFill>
                <a:ea typeface="ＭＳ Ｐゴシック" pitchFamily="34" charset="-128"/>
              </a:rPr>
              <a:t>e</a:t>
            </a:r>
            <a:endParaRPr lang="en-GB" sz="3600" b="0" baseline="-25000">
              <a:solidFill>
                <a:srgbClr val="FFFF00"/>
              </a:solidFill>
              <a:ea typeface="ＭＳ Ｐゴシック" pitchFamily="34" charset="-128"/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4191000" y="2971800"/>
            <a:ext cx="116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="0" baseline="3000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    </a:t>
            </a:r>
            <a:r>
              <a:rPr lang="es-ES" sz="3600" b="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="0" baseline="3000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="0" baseline="30000" dirty="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3886200" y="37338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="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="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 flipH="1">
            <a:off x="4191000" y="3505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4572000" y="21336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 b="0">
              <a:solidFill>
                <a:srgbClr val="FFFF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4800600" y="1219200"/>
            <a:ext cx="587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chemeClr val="bg1"/>
                </a:solidFill>
                <a:latin typeface="Symbol" pitchFamily="18" charset="2"/>
                <a:ea typeface="ＭＳ Ｐゴシック" pitchFamily="34" charset="-128"/>
              </a:rPr>
              <a:t>p</a:t>
            </a:r>
            <a:r>
              <a:rPr lang="es-ES" sz="3600" b="0" baseline="30000">
                <a:solidFill>
                  <a:schemeClr val="bg1"/>
                </a:solidFill>
                <a:latin typeface="Times New Roman" pitchFamily="18" charset="0"/>
                <a:ea typeface="ＭＳ Ｐゴシック" pitchFamily="34" charset="-128"/>
              </a:rPr>
              <a:t>0</a:t>
            </a:r>
            <a:endParaRPr lang="en-GB" sz="3600" b="0" baseline="30000">
              <a:solidFill>
                <a:schemeClr val="bg1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5105400" y="21336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 b="0">
              <a:solidFill>
                <a:srgbClr val="FFFF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4419600" y="37338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66FF66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 b="0">
              <a:solidFill>
                <a:srgbClr val="66FF66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 rot="18733452" flipH="1">
            <a:off x="4838700" y="2705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 flipH="1">
            <a:off x="4495800" y="2743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 rot="18733452" flipH="1">
            <a:off x="4457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 rot="18733452" flipH="1">
            <a:off x="5219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5181600" y="373380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="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="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 flipH="1">
            <a:off x="4800600" y="19050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 rot="18733452" flipH="1">
            <a:off x="5067300" y="1943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 flipH="1">
            <a:off x="5943600" y="18288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3505200" y="45720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="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="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4114800" y="45720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66FF66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 b="0">
              <a:solidFill>
                <a:srgbClr val="66FF66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26" name="Line 34"/>
          <p:cNvSpPr>
            <a:spLocks noChangeShapeType="1"/>
          </p:cNvSpPr>
          <p:nvPr/>
        </p:nvSpPr>
        <p:spPr bwMode="auto">
          <a:xfrm flipH="1">
            <a:off x="3810000" y="43434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7" name="Line 35"/>
          <p:cNvSpPr>
            <a:spLocks noChangeShapeType="1"/>
          </p:cNvSpPr>
          <p:nvPr/>
        </p:nvSpPr>
        <p:spPr bwMode="auto">
          <a:xfrm rot="18733452" flipH="1">
            <a:off x="4152900" y="4305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8" name="Line 36"/>
          <p:cNvSpPr>
            <a:spLocks noChangeShapeType="1"/>
          </p:cNvSpPr>
          <p:nvPr/>
        </p:nvSpPr>
        <p:spPr bwMode="auto">
          <a:xfrm>
            <a:off x="7848600" y="2743200"/>
            <a:ext cx="1219200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7731125" y="5257800"/>
            <a:ext cx="598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r>
              <a:rPr lang="es-ES" sz="3600" b="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r>
              <a:rPr lang="es-ES" sz="3600" b="0" baseline="-250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endParaRPr lang="en-GB" sz="3600" b="0" baseline="-25000">
              <a:solidFill>
                <a:srgbClr val="FFFF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38630" name="Text Box 38"/>
          <p:cNvSpPr txBox="1">
            <a:spLocks noChangeArrowheads="1"/>
          </p:cNvSpPr>
          <p:nvPr/>
        </p:nvSpPr>
        <p:spPr bwMode="auto">
          <a:xfrm>
            <a:off x="228600" y="1195388"/>
            <a:ext cx="3254375" cy="618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0" tIns="45711" rIns="91420" bIns="45711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neutral </a:t>
            </a:r>
            <a:r>
              <a:rPr lang="en-US" sz="2400" b="0" dirty="0" err="1">
                <a:solidFill>
                  <a:schemeClr val="bg1"/>
                </a:solidFill>
                <a:ea typeface="ＭＳ Ｐゴシック" pitchFamily="34" charset="-128"/>
              </a:rPr>
              <a:t>pions</a:t>
            </a: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    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are observed as 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gamma rays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US" sz="2400" b="0" dirty="0">
              <a:solidFill>
                <a:schemeClr val="bg1"/>
              </a:solidFill>
              <a:ea typeface="ＭＳ Ｐゴシック" pitchFamily="34" charset="-128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charged </a:t>
            </a:r>
            <a:r>
              <a:rPr lang="en-US" sz="2400" b="0" dirty="0" err="1">
                <a:solidFill>
                  <a:schemeClr val="bg1"/>
                </a:solidFill>
                <a:ea typeface="ＭＳ Ｐゴシック" pitchFamily="34" charset="-128"/>
              </a:rPr>
              <a:t>pions</a:t>
            </a:r>
            <a:endParaRPr lang="en-US" sz="2400" b="0" dirty="0">
              <a:solidFill>
                <a:schemeClr val="bg1"/>
              </a:solidFill>
              <a:ea typeface="ＭＳ Ｐゴシック" pitchFamily="34" charset="-128"/>
            </a:endParaRP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are observed as 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ea typeface="ＭＳ Ｐゴシック" pitchFamily="34" charset="-128"/>
              </a:rPr>
              <a:t>neutrinos</a:t>
            </a:r>
          </a:p>
          <a:p>
            <a:pPr eaLnBrk="0" hangingPunct="0">
              <a:spcBef>
                <a:spcPct val="50000"/>
              </a:spcBef>
              <a:defRPr/>
            </a:pPr>
            <a:endParaRPr lang="en-US" sz="4000" b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8" charset="2"/>
              <a:ea typeface="ＭＳ Ｐゴシック" pitchFamily="34" charset="-128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US" sz="4000" b="0" dirty="0">
              <a:solidFill>
                <a:schemeClr val="bg1"/>
              </a:solidFill>
              <a:ea typeface="ＭＳ Ｐゴシック" pitchFamily="34" charset="-128"/>
            </a:endParaRPr>
          </a:p>
          <a:p>
            <a:pPr eaLnBrk="0" hangingPunct="0">
              <a:spcBef>
                <a:spcPct val="50000"/>
              </a:spcBef>
              <a:defRPr/>
            </a:pPr>
            <a:endParaRPr lang="en-US" sz="2400" b="0" dirty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4114800" y="1219200"/>
            <a:ext cx="4343400" cy="1600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>
              <a:ea typeface="ＭＳ Ｐゴシック" pitchFamily="34" charset="-128"/>
            </a:endParaRPr>
          </a:p>
        </p:txBody>
      </p:sp>
      <p:sp>
        <p:nvSpPr>
          <p:cNvPr id="33833" name="Oval 41"/>
          <p:cNvSpPr>
            <a:spLocks noChangeArrowheads="1"/>
          </p:cNvSpPr>
          <p:nvPr/>
        </p:nvSpPr>
        <p:spPr bwMode="auto">
          <a:xfrm>
            <a:off x="57150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0">
              <a:ea typeface="ＭＳ Ｐゴシック" pitchFamily="34" charset="-128"/>
            </a:endParaRPr>
          </a:p>
        </p:txBody>
      </p:sp>
      <p:sp>
        <p:nvSpPr>
          <p:cNvPr id="33834" name="Oval 42"/>
          <p:cNvSpPr>
            <a:spLocks noChangeArrowheads="1"/>
          </p:cNvSpPr>
          <p:nvPr/>
        </p:nvSpPr>
        <p:spPr bwMode="auto">
          <a:xfrm>
            <a:off x="7772400" y="53340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0">
              <a:ea typeface="ＭＳ Ｐゴシック" pitchFamily="34" charset="-128"/>
            </a:endParaRPr>
          </a:p>
        </p:txBody>
      </p:sp>
      <p:sp>
        <p:nvSpPr>
          <p:cNvPr id="33835" name="Oval 43"/>
          <p:cNvSpPr>
            <a:spLocks noChangeArrowheads="1"/>
          </p:cNvSpPr>
          <p:nvPr/>
        </p:nvSpPr>
        <p:spPr bwMode="auto">
          <a:xfrm>
            <a:off x="44196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0">
              <a:ea typeface="ＭＳ Ｐゴシック" pitchFamily="34" charset="-128"/>
            </a:endParaRPr>
          </a:p>
        </p:txBody>
      </p:sp>
      <p:sp>
        <p:nvSpPr>
          <p:cNvPr id="33836" name="Oval 44"/>
          <p:cNvSpPr>
            <a:spLocks noChangeArrowheads="1"/>
          </p:cNvSpPr>
          <p:nvPr/>
        </p:nvSpPr>
        <p:spPr bwMode="auto">
          <a:xfrm>
            <a:off x="50292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b="0">
              <a:ea typeface="ＭＳ Ｐゴシック" pitchFamily="34" charset="-128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1600200" y="5562600"/>
          <a:ext cx="3249194" cy="834253"/>
        </p:xfrm>
        <a:graphic>
          <a:graphicData uri="http://schemas.openxmlformats.org/presentationml/2006/ole">
            <p:oleObj spid="_x0000_s33795" name="Equation" r:id="rId5" imgW="93960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14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4818" r:id="rId4" imgW="12215873" imgH="9168254" progId="">
              <p:embed/>
            </p:oleObj>
          </a:graphicData>
        </a:graphic>
      </p:graphicFrame>
      <p:graphicFrame>
        <p:nvGraphicFramePr>
          <p:cNvPr id="34819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6248400" cy="1143000"/>
        </p:xfrm>
        <a:graphic>
          <a:graphicData uri="http://schemas.openxmlformats.org/presentationml/2006/ole">
            <p:oleObj spid="_x0000_s34819" r:id="rId5" imgW="12215873" imgH="2234921" progId="">
              <p:embed/>
            </p:oleObj>
          </a:graphicData>
        </a:graphic>
      </p:graphicFrame>
      <p:sp>
        <p:nvSpPr>
          <p:cNvPr id="34821" name="Rectangle 3"/>
          <p:cNvSpPr>
            <a:spLocks noChangeArrowheads="1"/>
          </p:cNvSpPr>
          <p:nvPr/>
        </p:nvSpPr>
        <p:spPr bwMode="auto">
          <a:xfrm>
            <a:off x="-2133600" y="228600"/>
            <a:ext cx="975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0" dirty="0">
                <a:solidFill>
                  <a:schemeClr val="bg1"/>
                </a:solidFill>
              </a:rPr>
              <a:t>C</a:t>
            </a:r>
            <a:r>
              <a:rPr lang="en-US" sz="3600" b="0" dirty="0" smtClean="0">
                <a:solidFill>
                  <a:schemeClr val="bg1"/>
                </a:solidFill>
              </a:rPr>
              <a:t>ygnus </a:t>
            </a:r>
            <a:r>
              <a:rPr lang="en-US" sz="3600" b="0" dirty="0">
                <a:solidFill>
                  <a:schemeClr val="bg1"/>
                </a:solidFill>
              </a:rPr>
              <a:t>region : </a:t>
            </a:r>
            <a:r>
              <a:rPr lang="en-US" sz="3600" b="0" dirty="0" err="1">
                <a:solidFill>
                  <a:schemeClr val="bg1"/>
                </a:solidFill>
              </a:rPr>
              <a:t>Milagro</a:t>
            </a:r>
            <a:r>
              <a:rPr lang="en-US" sz="4000" b="0" dirty="0">
                <a:solidFill>
                  <a:schemeClr val="bg1"/>
                </a:solidFill>
                <a:latin typeface="Impact" pitchFamily="34" charset="0"/>
              </a:rPr>
              <a:t> </a:t>
            </a:r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6248400" y="457200"/>
            <a:ext cx="2895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sz="2800" b="0">
              <a:solidFill>
                <a:schemeClr val="bg1"/>
              </a:solidFill>
              <a:latin typeface="Impact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b="0">
              <a:solidFill>
                <a:schemeClr val="bg1"/>
              </a:solidFill>
              <a:latin typeface="Times New Roman" pitchFamily="18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2800" b="0">
                <a:solidFill>
                  <a:schemeClr val="bg1"/>
                </a:solidFill>
              </a:rPr>
              <a:t>translation of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2800" b="0">
                <a:solidFill>
                  <a:schemeClr val="bg1"/>
                </a:solidFill>
              </a:rPr>
              <a:t>TeV gamma rays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2800" b="0">
                <a:solidFill>
                  <a:schemeClr val="bg1"/>
                </a:solidFill>
              </a:rPr>
              <a:t>into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2800" b="0">
                <a:solidFill>
                  <a:schemeClr val="bg1"/>
                </a:solidFill>
              </a:rPr>
              <a:t>TeV neutrinos :</a:t>
            </a: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b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4823" name="Text Box 5"/>
          <p:cNvSpPr txBox="1">
            <a:spLocks noChangeArrowheads="1"/>
          </p:cNvSpPr>
          <p:nvPr/>
        </p:nvSpPr>
        <p:spPr bwMode="auto">
          <a:xfrm>
            <a:off x="60325" y="1022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b="0">
              <a:latin typeface="Tahoma" pitchFamily="34" charset="0"/>
            </a:endParaRPr>
          </a:p>
        </p:txBody>
      </p:sp>
      <p:grpSp>
        <p:nvGrpSpPr>
          <p:cNvPr id="34824" name="Group 6"/>
          <p:cNvGrpSpPr>
            <a:grpSpLocks/>
          </p:cNvGrpSpPr>
          <p:nvPr/>
        </p:nvGrpSpPr>
        <p:grpSpPr bwMode="auto">
          <a:xfrm>
            <a:off x="2103438" y="3230563"/>
            <a:ext cx="285750" cy="228600"/>
            <a:chOff x="3607" y="3214"/>
            <a:chExt cx="207" cy="186"/>
          </a:xfrm>
        </p:grpSpPr>
        <p:sp>
          <p:nvSpPr>
            <p:cNvPr id="34830" name="Line 7"/>
            <p:cNvSpPr>
              <a:spLocks noChangeShapeType="1"/>
            </p:cNvSpPr>
            <p:nvPr/>
          </p:nvSpPr>
          <p:spPr bwMode="auto">
            <a:xfrm>
              <a:off x="3607" y="3304"/>
              <a:ext cx="20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1" name="Line 8"/>
            <p:cNvSpPr>
              <a:spLocks noChangeShapeType="1"/>
            </p:cNvSpPr>
            <p:nvPr/>
          </p:nvSpPr>
          <p:spPr bwMode="auto">
            <a:xfrm>
              <a:off x="3717" y="3214"/>
              <a:ext cx="0" cy="18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25" name="Group 9"/>
          <p:cNvGrpSpPr>
            <a:grpSpLocks/>
          </p:cNvGrpSpPr>
          <p:nvPr/>
        </p:nvGrpSpPr>
        <p:grpSpPr bwMode="auto">
          <a:xfrm>
            <a:off x="2300288" y="3382963"/>
            <a:ext cx="174625" cy="174625"/>
            <a:chOff x="3607" y="3214"/>
            <a:chExt cx="207" cy="186"/>
          </a:xfrm>
        </p:grpSpPr>
        <p:sp>
          <p:nvSpPr>
            <p:cNvPr id="34828" name="Line 10"/>
            <p:cNvSpPr>
              <a:spLocks noChangeShapeType="1"/>
            </p:cNvSpPr>
            <p:nvPr/>
          </p:nvSpPr>
          <p:spPr bwMode="auto">
            <a:xfrm>
              <a:off x="3607" y="3304"/>
              <a:ext cx="20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9" name="Line 11"/>
            <p:cNvSpPr>
              <a:spLocks noChangeShapeType="1"/>
            </p:cNvSpPr>
            <p:nvPr/>
          </p:nvSpPr>
          <p:spPr bwMode="auto">
            <a:xfrm>
              <a:off x="3717" y="3214"/>
              <a:ext cx="0" cy="18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4826" name="Picture 12" descr="Cygnus Morpholog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219200"/>
            <a:ext cx="62484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429" name="Rectangle 13"/>
          <p:cNvSpPr>
            <a:spLocks noChangeArrowheads="1"/>
          </p:cNvSpPr>
          <p:nvPr/>
        </p:nvSpPr>
        <p:spPr bwMode="auto">
          <a:xfrm>
            <a:off x="561975" y="5943600"/>
            <a:ext cx="80565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 b="0" dirty="0">
                <a:solidFill>
                  <a:schemeClr val="bg1"/>
                </a:solidFill>
              </a:rPr>
              <a:t>3 </a:t>
            </a:r>
            <a:r>
              <a:rPr lang="en-US" sz="3600" b="0" dirty="0">
                <a:solidFill>
                  <a:schemeClr val="bg1"/>
                </a:solidFill>
                <a:cs typeface="Arial" pitchFamily="34" charset="0"/>
              </a:rPr>
              <a:t>±</a:t>
            </a:r>
            <a:r>
              <a:rPr lang="en-US" sz="3600" b="0" dirty="0">
                <a:solidFill>
                  <a:schemeClr val="bg1"/>
                </a:solidFill>
              </a:rPr>
              <a:t> 1 </a:t>
            </a:r>
            <a:r>
              <a:rPr lang="en-US" sz="4400" b="0" dirty="0">
                <a:solidFill>
                  <a:schemeClr val="bg1"/>
                </a:solidFill>
                <a:latin typeface="Symbol" pitchFamily="18" charset="2"/>
              </a:rPr>
              <a:t>n </a:t>
            </a:r>
            <a:r>
              <a:rPr lang="en-US" sz="3600" b="0" dirty="0">
                <a:solidFill>
                  <a:schemeClr val="bg1"/>
                </a:solidFill>
              </a:rPr>
              <a:t>per year</a:t>
            </a:r>
            <a:r>
              <a:rPr lang="en-US" sz="4400" b="0" dirty="0">
                <a:solidFill>
                  <a:schemeClr val="bg1"/>
                </a:solidFill>
              </a:rPr>
              <a:t> </a:t>
            </a:r>
            <a:r>
              <a:rPr lang="en-US" sz="3600" b="0" dirty="0">
                <a:solidFill>
                  <a:schemeClr val="bg1"/>
                </a:solidFill>
              </a:rPr>
              <a:t>in </a:t>
            </a:r>
            <a:r>
              <a:rPr lang="en-US" sz="3600" b="0" dirty="0" err="1">
                <a:solidFill>
                  <a:schemeClr val="bg1"/>
                </a:solidFill>
              </a:rPr>
              <a:t>IceCube</a:t>
            </a:r>
            <a:r>
              <a:rPr lang="en-US" sz="3600" b="0" dirty="0">
                <a:solidFill>
                  <a:schemeClr val="bg1"/>
                </a:solidFill>
              </a:rPr>
              <a:t> per source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2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7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35842" r:id="rId3" imgW="12215873" imgH="9168254" progId="">
              <p:embed/>
            </p:oleObj>
          </a:graphicData>
        </a:graphic>
      </p:graphicFrame>
      <p:sp>
        <p:nvSpPr>
          <p:cNvPr id="3584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57200"/>
            <a:ext cx="9372600" cy="1066800"/>
          </a:xfrm>
        </p:spPr>
        <p:txBody>
          <a:bodyPr/>
          <a:lstStyle/>
          <a:p>
            <a:pPr algn="l" eaLnBrk="1" hangingPunct="1"/>
            <a:r>
              <a:rPr lang="en-US" sz="3200" smtClean="0">
                <a:solidFill>
                  <a:schemeClr val="bg1"/>
                </a:solidFill>
              </a:rPr>
              <a:t>5</a:t>
            </a:r>
            <a:r>
              <a:rPr lang="en-US" sz="3200" smtClean="0">
                <a:solidFill>
                  <a:schemeClr val="bg1"/>
                </a:solidFill>
                <a:latin typeface="Symbol" pitchFamily="18" charset="2"/>
              </a:rPr>
              <a:t>s</a:t>
            </a:r>
            <a:r>
              <a:rPr lang="en-US" sz="3200" smtClean="0">
                <a:solidFill>
                  <a:schemeClr val="bg1"/>
                </a:solidFill>
              </a:rPr>
              <a:t> in 5 years of IceCube …</a:t>
            </a:r>
            <a:br>
              <a:rPr lang="en-US" sz="3200" smtClean="0">
                <a:solidFill>
                  <a:schemeClr val="bg1"/>
                </a:solidFill>
              </a:rPr>
            </a:br>
            <a:r>
              <a:rPr lang="en-US" sz="3200" smtClean="0">
                <a:solidFill>
                  <a:schemeClr val="bg1"/>
                </a:solidFill>
              </a:rPr>
              <a:t>IceCube image of our Galaxy &gt; 10 TeV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288" y="2044700"/>
            <a:ext cx="8609012" cy="427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6596" name="Oval 4"/>
          <p:cNvSpPr>
            <a:spLocks noChangeArrowheads="1"/>
          </p:cNvSpPr>
          <p:nvPr/>
        </p:nvSpPr>
        <p:spPr bwMode="auto">
          <a:xfrm>
            <a:off x="1981200" y="3962400"/>
            <a:ext cx="1905000" cy="4572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800">
              <a:ea typeface="ＭＳ Ｐゴシック" pitchFamily="34" charset="-128"/>
            </a:endParaRPr>
          </a:p>
        </p:txBody>
      </p:sp>
      <p:sp>
        <p:nvSpPr>
          <p:cNvPr id="366597" name="Oval 5"/>
          <p:cNvSpPr>
            <a:spLocks noChangeArrowheads="1"/>
          </p:cNvSpPr>
          <p:nvPr/>
        </p:nvSpPr>
        <p:spPr bwMode="auto">
          <a:xfrm>
            <a:off x="7620000" y="3733800"/>
            <a:ext cx="762000" cy="685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800"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6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6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6" grpId="0" animBg="1"/>
      <p:bldP spid="36659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38914" r:id="rId3" imgW="12215873" imgH="9168254" progId="">
              <p:embed/>
            </p:oleObj>
          </a:graphicData>
        </a:graphic>
      </p:graphicFrame>
      <p:sp>
        <p:nvSpPr>
          <p:cNvPr id="38915" name="Text Box 7"/>
          <p:cNvSpPr txBox="1">
            <a:spLocks noChangeArrowheads="1"/>
          </p:cNvSpPr>
          <p:nvPr/>
        </p:nvSpPr>
        <p:spPr bwMode="auto">
          <a:xfrm>
            <a:off x="2803525" y="2438400"/>
            <a:ext cx="3227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400" b="0">
                <a:solidFill>
                  <a:schemeClr val="bg1"/>
                </a:solidFill>
              </a:rPr>
              <a:t>first surprise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1"/>
          <p:cNvPicPr>
            <a:picLocks noChangeAspect="1" noChangeArrowheads="1"/>
          </p:cNvPicPr>
          <p:nvPr/>
        </p:nvPicPr>
        <p:blipFill>
          <a:blip r:embed="rId2" cstate="print"/>
          <a:srcRect l="8025" t="82541" r="8949" b="1926"/>
          <a:stretch>
            <a:fillRect/>
          </a:stretch>
        </p:blipFill>
        <p:spPr bwMode="auto">
          <a:xfrm>
            <a:off x="803275" y="5956300"/>
            <a:ext cx="4071938" cy="528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7325" y="3375025"/>
            <a:ext cx="7435850" cy="2387600"/>
            <a:chOff x="0" y="0"/>
            <a:chExt cx="6661" cy="2139"/>
          </a:xfrm>
        </p:grpSpPr>
        <p:sp>
          <p:nvSpPr>
            <p:cNvPr id="207890" name="Rectangle 3"/>
            <p:cNvSpPr>
              <a:spLocks/>
            </p:cNvSpPr>
            <p:nvPr/>
          </p:nvSpPr>
          <p:spPr bwMode="auto">
            <a:xfrm>
              <a:off x="0" y="560"/>
              <a:ext cx="513" cy="2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6" bIns="0">
              <a:spAutoFit/>
            </a:bodyPr>
            <a:lstStyle/>
            <a:p>
              <a:pPr marL="39688" defTabSz="642938"/>
              <a:r>
                <a:rPr lang="en-US" sz="1700">
                  <a:solidFill>
                    <a:srgbClr val="000000"/>
                  </a:solidFill>
                  <a:sym typeface="Arial" pitchFamily="34" charset="0"/>
                </a:rPr>
                <a:t>IC59</a:t>
              </a:r>
            </a:p>
          </p:txBody>
        </p:sp>
        <p:pic>
          <p:nvPicPr>
            <p:cNvPr id="51204" name="Picture 4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2" y="0"/>
              <a:ext cx="4128" cy="214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27000" dir="4320003" algn="ctr" rotWithShape="0">
                <a:schemeClr val="bg2">
                  <a:alpha val="53998"/>
                </a:schemeClr>
              </a:outerShdw>
            </a:effectLst>
          </p:spPr>
        </p:pic>
        <p:pic>
          <p:nvPicPr>
            <p:cNvPr id="51205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92" y="727"/>
              <a:ext cx="1169" cy="12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27000" dir="4320003" algn="ctr" rotWithShape="0">
                <a:schemeClr val="bg2">
                  <a:alpha val="53998"/>
                </a:schemeClr>
              </a:outerShdw>
            </a:effectLst>
          </p:spPr>
        </p:pic>
        <p:sp>
          <p:nvSpPr>
            <p:cNvPr id="207893" name="Line 6"/>
            <p:cNvSpPr>
              <a:spLocks noChangeShapeType="1"/>
            </p:cNvSpPr>
            <p:nvPr/>
          </p:nvSpPr>
          <p:spPr bwMode="auto">
            <a:xfrm rot="10800000">
              <a:off x="4624" y="1200"/>
              <a:ext cx="818" cy="1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7876" name="Line 8"/>
          <p:cNvSpPr>
            <a:spLocks noChangeShapeType="1"/>
          </p:cNvSpPr>
          <p:nvPr/>
        </p:nvSpPr>
        <p:spPr bwMode="auto">
          <a:xfrm>
            <a:off x="642938" y="6562725"/>
            <a:ext cx="7848600" cy="1588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07877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900" y="204788"/>
            <a:ext cx="500063" cy="620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7878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687388" y="39688"/>
            <a:ext cx="7769225" cy="874712"/>
          </a:xfrm>
        </p:spPr>
        <p:txBody>
          <a:bodyPr lIns="35715" tIns="35715" rIns="116988" bIns="35715"/>
          <a:lstStyle/>
          <a:p>
            <a:pPr marL="57150" eaLnBrk="1" hangingPunct="1"/>
            <a:r>
              <a:rPr lang="en-US" sz="3600" dirty="0" smtClean="0">
                <a:latin typeface="Arial" pitchFamily="34" charset="0"/>
                <a:cs typeface="Arial" pitchFamily="34" charset="0"/>
              </a:rPr>
              <a:t>IC22 and IC40 :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muon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astronomy (!)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87325" y="2239963"/>
            <a:ext cx="7431088" cy="2363787"/>
            <a:chOff x="0" y="0"/>
            <a:chExt cx="6657" cy="2117"/>
          </a:xfrm>
        </p:grpSpPr>
        <p:pic>
          <p:nvPicPr>
            <p:cNvPr id="51212" name="Picture 12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3" y="0"/>
              <a:ext cx="4208" cy="212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27000" dir="4320003" algn="ctr" rotWithShape="0">
                <a:schemeClr val="bg2">
                  <a:alpha val="53998"/>
                </a:schemeClr>
              </a:outerShdw>
            </a:effectLst>
          </p:spPr>
        </p:pic>
        <p:sp>
          <p:nvSpPr>
            <p:cNvPr id="207887" name="Rectangle 13"/>
            <p:cNvSpPr>
              <a:spLocks/>
            </p:cNvSpPr>
            <p:nvPr/>
          </p:nvSpPr>
          <p:spPr bwMode="auto">
            <a:xfrm>
              <a:off x="0" y="496"/>
              <a:ext cx="513" cy="28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40636" bIns="0">
              <a:spAutoFit/>
            </a:bodyPr>
            <a:lstStyle/>
            <a:p>
              <a:pPr marL="39688" defTabSz="642938"/>
              <a:r>
                <a:rPr lang="en-US" sz="1700">
                  <a:solidFill>
                    <a:srgbClr val="000000"/>
                  </a:solidFill>
                  <a:sym typeface="Arial" pitchFamily="34" charset="0"/>
                </a:rPr>
                <a:t>IC40</a:t>
              </a:r>
            </a:p>
          </p:txBody>
        </p:sp>
        <p:pic>
          <p:nvPicPr>
            <p:cNvPr id="51214" name="Picture 1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494" y="569"/>
              <a:ext cx="1163" cy="98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>
              <a:outerShdw dist="127000" dir="4320003" algn="ctr" rotWithShape="0">
                <a:schemeClr val="bg2">
                  <a:alpha val="53998"/>
                </a:schemeClr>
              </a:outerShdw>
            </a:effectLst>
          </p:spPr>
        </p:pic>
        <p:sp>
          <p:nvSpPr>
            <p:cNvPr id="207889" name="Line 15"/>
            <p:cNvSpPr>
              <a:spLocks noChangeShapeType="1"/>
            </p:cNvSpPr>
            <p:nvPr/>
          </p:nvSpPr>
          <p:spPr bwMode="auto">
            <a:xfrm rot="10800000">
              <a:off x="4616" y="1034"/>
              <a:ext cx="837" cy="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207880" name="Group 16"/>
          <p:cNvGrpSpPr>
            <a:grpSpLocks/>
          </p:cNvGrpSpPr>
          <p:nvPr/>
        </p:nvGrpSpPr>
        <p:grpSpPr bwMode="auto">
          <a:xfrm>
            <a:off x="182563" y="1069975"/>
            <a:ext cx="7443787" cy="2408238"/>
            <a:chOff x="0" y="0"/>
            <a:chExt cx="6668" cy="2156"/>
          </a:xfrm>
        </p:grpSpPr>
        <p:pic>
          <p:nvPicPr>
            <p:cNvPr id="51217" name="Picture 17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0" y="0"/>
              <a:ext cx="4440" cy="216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27000" dir="4320003" algn="ctr" rotWithShape="0">
                <a:schemeClr val="bg2">
                  <a:alpha val="53998"/>
                </a:schemeClr>
              </a:outerShdw>
            </a:effectLst>
          </p:spPr>
        </p:pic>
        <p:sp>
          <p:nvSpPr>
            <p:cNvPr id="207883" name="Rectangle 18"/>
            <p:cNvSpPr>
              <a:spLocks/>
            </p:cNvSpPr>
            <p:nvPr/>
          </p:nvSpPr>
          <p:spPr bwMode="auto">
            <a:xfrm>
              <a:off x="0" y="464"/>
              <a:ext cx="810" cy="44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40636" bIns="0"/>
            <a:lstStyle/>
            <a:p>
              <a:pPr marL="39688" defTabSz="642938"/>
              <a:r>
                <a:rPr lang="en-US" sz="1700">
                  <a:solidFill>
                    <a:srgbClr val="000000"/>
                  </a:solidFill>
                  <a:sym typeface="Arial" pitchFamily="34" charset="0"/>
                </a:rPr>
                <a:t>IC22</a:t>
              </a:r>
            </a:p>
          </p:txBody>
        </p:sp>
        <p:pic>
          <p:nvPicPr>
            <p:cNvPr id="51219" name="Picture 1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500" y="17"/>
              <a:ext cx="1168" cy="14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27000" dir="4320003" algn="ctr" rotWithShape="0">
                <a:schemeClr val="bg2">
                  <a:alpha val="53998"/>
                </a:schemeClr>
              </a:outerShdw>
            </a:effectLst>
          </p:spPr>
        </p:pic>
        <p:sp>
          <p:nvSpPr>
            <p:cNvPr id="207885" name="Line 20"/>
            <p:cNvSpPr>
              <a:spLocks noChangeShapeType="1"/>
            </p:cNvSpPr>
            <p:nvPr/>
          </p:nvSpPr>
          <p:spPr bwMode="auto">
            <a:xfrm flipH="1">
              <a:off x="4625" y="693"/>
              <a:ext cx="853" cy="10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7881" name="Rectangle 21"/>
          <p:cNvSpPr>
            <a:spLocks/>
          </p:cNvSpPr>
          <p:nvPr/>
        </p:nvSpPr>
        <p:spPr bwMode="auto">
          <a:xfrm>
            <a:off x="5330825" y="5803900"/>
            <a:ext cx="3135313" cy="581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6" bIns="0"/>
          <a:lstStyle/>
          <a:p>
            <a:pPr marL="39688" defTabSz="642938"/>
            <a:r>
              <a:rPr lang="en-US" sz="1700">
                <a:solidFill>
                  <a:srgbClr val="000000"/>
                </a:solidFill>
                <a:latin typeface="Helvetica Neue" charset="0"/>
                <a:sym typeface="Helvetica Neue" charset="0"/>
              </a:rPr>
              <a:t>Different geometries, same structure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0" y="-4763"/>
          <a:ext cx="9145588" cy="6862763"/>
        </p:xfrm>
        <a:graphic>
          <a:graphicData uri="http://schemas.openxmlformats.org/presentationml/2006/ole">
            <p:oleObj spid="_x0000_s752642" r:id="rId3" imgW="12215873" imgH="9168254" progId="">
              <p:embed/>
            </p:oleObj>
          </a:graphicData>
        </a:graphic>
      </p:graphicFrame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76200" y="0"/>
            <a:ext cx="586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943600" y="122238"/>
            <a:ext cx="25304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FFFFFF"/>
                </a:solidFill>
                <a:cs typeface="Arial" pitchFamily="34" charset="0"/>
              </a:rPr>
              <a:t>cosmic rays</a:t>
            </a:r>
          </a:p>
          <a:p>
            <a:pPr>
              <a:defRPr/>
            </a:pPr>
            <a:r>
              <a:rPr lang="en-US" sz="3200" dirty="0">
                <a:solidFill>
                  <a:srgbClr val="FFFFFF"/>
                </a:solidFill>
                <a:cs typeface="Arial" pitchFamily="34" charset="0"/>
              </a:rPr>
              <a:t>in IceCube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4264025" y="1027113"/>
            <a:ext cx="11747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0" dirty="0">
                <a:cs typeface="Arial" pitchFamily="34" charset="0"/>
              </a:rPr>
              <a:t>10 </a:t>
            </a:r>
            <a:r>
              <a:rPr lang="en-US" b="0" dirty="0" err="1">
                <a:cs typeface="Arial" pitchFamily="34" charset="0"/>
              </a:rPr>
              <a:t>TeV</a:t>
            </a:r>
            <a:endParaRPr lang="en-US" b="0" dirty="0">
              <a:cs typeface="Arial" pitchFamily="34" charset="0"/>
            </a:endParaRPr>
          </a:p>
          <a:p>
            <a:pPr algn="ctr">
              <a:defRPr/>
            </a:pPr>
            <a:r>
              <a:rPr lang="en-US" b="0" dirty="0">
                <a:cs typeface="Arial" pitchFamily="34" charset="0"/>
              </a:rPr>
              <a:t>to several</a:t>
            </a:r>
          </a:p>
          <a:p>
            <a:pPr algn="ctr">
              <a:defRPr/>
            </a:pPr>
            <a:r>
              <a:rPr lang="en-US" b="0" dirty="0" smtClean="0">
                <a:cs typeface="Arial" pitchFamily="34" charset="0"/>
              </a:rPr>
              <a:t>1000 </a:t>
            </a:r>
            <a:r>
              <a:rPr lang="en-US" b="0" dirty="0" err="1">
                <a:cs typeface="Arial" pitchFamily="34" charset="0"/>
              </a:rPr>
              <a:t>TeV</a:t>
            </a:r>
            <a:endParaRPr lang="en-US" b="0" dirty="0">
              <a:cs typeface="Arial" pitchFamily="34" charset="0"/>
            </a:endParaRP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 flipV="1">
            <a:off x="4876800" y="83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H="1">
            <a:off x="3657600" y="5943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5791200" y="1295400"/>
            <a:ext cx="3318537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we map the highest</a:t>
            </a: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 energy Galactic</a:t>
            </a: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 cosmic rays, but…</a:t>
            </a:r>
          </a:p>
          <a:p>
            <a:pPr>
              <a:defRPr/>
            </a:pPr>
            <a:endParaRPr lang="en-US" sz="2400" b="0" dirty="0">
              <a:solidFill>
                <a:srgbClr val="FFFFFF"/>
              </a:solidFill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their </a:t>
            </a:r>
            <a:r>
              <a:rPr lang="en-US" sz="2400" b="0" dirty="0" err="1">
                <a:solidFill>
                  <a:srgbClr val="FFFFFF"/>
                </a:solidFill>
                <a:cs typeface="Arial" pitchFamily="34" charset="0"/>
              </a:rPr>
              <a:t>gyroradius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is</a:t>
            </a: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 &lt; 1 </a:t>
            </a:r>
            <a:r>
              <a:rPr lang="en-US" sz="2400" b="0" dirty="0" err="1" smtClean="0">
                <a:solidFill>
                  <a:srgbClr val="FFFFFF"/>
                </a:solidFill>
                <a:cs typeface="Arial" pitchFamily="34" charset="0"/>
              </a:rPr>
              <a:t>ly</a:t>
            </a:r>
            <a:r>
              <a:rPr lang="en-US" sz="2400" b="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in </a:t>
            </a:r>
            <a:r>
              <a:rPr lang="en-US" sz="2400" b="0" dirty="0" err="1">
                <a:solidFill>
                  <a:srgbClr val="FFFFFF"/>
                </a:solidFill>
                <a:cs typeface="Arial" pitchFamily="34" charset="0"/>
              </a:rPr>
              <a:t>microgauss</a:t>
            </a:r>
            <a:endParaRPr lang="en-US" sz="2400" b="0" dirty="0">
              <a:solidFill>
                <a:srgbClr val="FFFFFF"/>
              </a:solidFill>
              <a:cs typeface="Arial" pitchFamily="34" charset="0"/>
            </a:endParaRP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 magnetic field</a:t>
            </a:r>
          </a:p>
          <a:p>
            <a:pPr>
              <a:defRPr/>
            </a:pPr>
            <a:endParaRPr lang="en-US" sz="2400" b="0" dirty="0">
              <a:solidFill>
                <a:srgbClr val="FFFFFF"/>
              </a:solidFill>
              <a:cs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closest sources</a:t>
            </a: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                &gt; 100 </a:t>
            </a:r>
            <a:r>
              <a:rPr lang="en-US" sz="2400" b="0" dirty="0" err="1" smtClean="0">
                <a:solidFill>
                  <a:srgbClr val="FFFFFF"/>
                </a:solidFill>
                <a:cs typeface="Arial" pitchFamily="34" charset="0"/>
              </a:rPr>
              <a:t>ly</a:t>
            </a:r>
            <a:endParaRPr lang="en-US" sz="2400" b="0" dirty="0">
              <a:solidFill>
                <a:srgbClr val="FFFFFF"/>
              </a:solidFill>
              <a:cs typeface="Arial" pitchFamily="34" charset="0"/>
            </a:endParaRPr>
          </a:p>
          <a:p>
            <a:pPr>
              <a:defRPr/>
            </a:pPr>
            <a:endParaRPr lang="en-US" sz="2400" b="0" dirty="0">
              <a:solidFill>
                <a:srgbClr val="FFFFFF"/>
              </a:solidFill>
              <a:cs typeface="Arial" pitchFamily="34" charset="0"/>
            </a:endParaRPr>
          </a:p>
          <a:p>
            <a:pPr>
              <a:defRPr/>
            </a:pP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 should </a:t>
            </a: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not point!</a:t>
            </a: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   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that’s why we </a:t>
            </a:r>
          </a:p>
          <a:p>
            <a:pPr>
              <a:defRPr/>
            </a:pP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   </a:t>
            </a:r>
            <a:r>
              <a:rPr lang="en-US" sz="2400" b="0" dirty="0" smtClean="0">
                <a:solidFill>
                  <a:srgbClr val="FFFFFF"/>
                </a:solidFill>
                <a:cs typeface="Arial" pitchFamily="34" charset="0"/>
              </a:rPr>
              <a:t>look for </a:t>
            </a:r>
            <a:r>
              <a:rPr lang="en-US" sz="2400" b="0" dirty="0">
                <a:solidFill>
                  <a:srgbClr val="FFFFFF"/>
                </a:solidFill>
                <a:cs typeface="Arial" pitchFamily="34" charset="0"/>
              </a:rPr>
              <a:t>neutrinos!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267200" y="990600"/>
            <a:ext cx="1219200" cy="990600"/>
          </a:xfrm>
          <a:prstGeom prst="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581400" y="5486400"/>
            <a:ext cx="1752600" cy="914400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3968750" y="5638800"/>
            <a:ext cx="8987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chemeClr val="bg2">
                    <a:lumMod val="75000"/>
                  </a:schemeClr>
                </a:solidFill>
                <a:cs typeface="Arial" pitchFamily="34" charset="0"/>
              </a:rPr>
              <a:t>10 </a:t>
            </a:r>
            <a:r>
              <a:rPr lang="en-US" b="0" dirty="0" err="1">
                <a:solidFill>
                  <a:schemeClr val="bg2">
                    <a:lumMod val="75000"/>
                  </a:schemeClr>
                </a:solidFill>
                <a:cs typeface="Arial" pitchFamily="34" charset="0"/>
              </a:rPr>
              <a:t>TeV</a:t>
            </a:r>
            <a:endParaRPr lang="en-US" b="0" dirty="0">
              <a:solidFill>
                <a:schemeClr val="bg2">
                  <a:lumMod val="75000"/>
                </a:schemeClr>
              </a:solidFill>
              <a:cs typeface="Arial" pitchFamily="34" charset="0"/>
            </a:endParaRPr>
          </a:p>
          <a:p>
            <a:pPr algn="ctr">
              <a:defRPr/>
            </a:pPr>
            <a:r>
              <a:rPr lang="en-US" b="0" dirty="0" smtClean="0">
                <a:solidFill>
                  <a:schemeClr val="bg2">
                    <a:lumMod val="75000"/>
                  </a:schemeClr>
                </a:solidFill>
                <a:cs typeface="Arial" pitchFamily="34" charset="0"/>
              </a:rPr>
              <a:t>3 KHz</a:t>
            </a:r>
            <a:endParaRPr lang="en-US" b="0" dirty="0">
              <a:solidFill>
                <a:schemeClr val="bg2">
                  <a:lumMod val="7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et_24h_35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  <p:sp>
        <p:nvSpPr>
          <p:cNvPr id="4" name="TextBox 3"/>
          <p:cNvSpPr txBox="1"/>
          <p:nvPr/>
        </p:nvSpPr>
        <p:spPr>
          <a:xfrm>
            <a:off x="266987" y="1168108"/>
            <a:ext cx="1638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dirty="0" smtClean="0">
                <a:solidFill>
                  <a:srgbClr val="000000"/>
                </a:solidFill>
              </a:rPr>
              <a:t>40 </a:t>
            </a:r>
            <a:r>
              <a:rPr lang="en-US" sz="3600" b="0" dirty="0" err="1" smtClean="0">
                <a:solidFill>
                  <a:srgbClr val="000000"/>
                </a:solidFill>
              </a:rPr>
              <a:t>TeV</a:t>
            </a:r>
            <a:endParaRPr lang="en-US" sz="3600" b="0" dirty="0">
              <a:solidFill>
                <a:srgbClr val="00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52400" y="0"/>
            <a:ext cx="7772400" cy="1143000"/>
          </a:xfrm>
        </p:spPr>
        <p:txBody>
          <a:bodyPr/>
          <a:lstStyle/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skymap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on large scale (&gt;20 degrees)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9"/>
            <a:ext cx="8229600" cy="541184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 “diffusive” picture of supernova remnants?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168108"/>
            <a:ext cx="2510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dirty="0" smtClean="0"/>
              <a:t>10,000 </a:t>
            </a:r>
            <a:r>
              <a:rPr lang="en-US" sz="3600" b="0" dirty="0" err="1" smtClean="0"/>
              <a:t>TeV</a:t>
            </a:r>
            <a:endParaRPr lang="en-US" sz="3600" b="0" dirty="0"/>
          </a:p>
        </p:txBody>
      </p:sp>
      <p:pic>
        <p:nvPicPr>
          <p:cNvPr id="6" name="Content Placeholder 5" descr="set_24h_2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88" y="1177925"/>
            <a:ext cx="7054850" cy="202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4851" name="Line 3"/>
          <p:cNvSpPr>
            <a:spLocks noChangeShapeType="1"/>
          </p:cNvSpPr>
          <p:nvPr/>
        </p:nvSpPr>
        <p:spPr bwMode="auto">
          <a:xfrm>
            <a:off x="642938" y="6562725"/>
            <a:ext cx="7848600" cy="1588"/>
          </a:xfrm>
          <a:prstGeom prst="line">
            <a:avLst/>
          </a:prstGeom>
          <a:noFill/>
          <a:ln w="9525">
            <a:solidFill>
              <a:srgbClr val="666666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34853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456612" cy="914400"/>
          </a:xfrm>
        </p:spPr>
        <p:txBody>
          <a:bodyPr rIns="116988"/>
          <a:lstStyle/>
          <a:p>
            <a:pPr marL="39688" indent="0" algn="ctr" eaLnBrk="1" hangingPunct="1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after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substraction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of dipole and </a:t>
            </a:r>
            <a:r>
              <a:rPr lang="en-US" sz="2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quadrupole</a:t>
            </a: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  <a:b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small scale structure</a:t>
            </a:r>
          </a:p>
        </p:txBody>
      </p:sp>
      <p:pic>
        <p:nvPicPr>
          <p:cNvPr id="3348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2963" y="3213100"/>
            <a:ext cx="4098925" cy="2849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3485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775" y="3216275"/>
            <a:ext cx="4098925" cy="285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4856" name="Rectangle 8"/>
          <p:cNvSpPr>
            <a:spLocks/>
          </p:cNvSpPr>
          <p:nvPr/>
        </p:nvSpPr>
        <p:spPr bwMode="auto">
          <a:xfrm>
            <a:off x="1979613" y="6172200"/>
            <a:ext cx="5945187" cy="247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6" bIns="0"/>
          <a:lstStyle/>
          <a:p>
            <a:pPr marL="39688"/>
            <a:r>
              <a:rPr lang="en-US" b="0" smtClean="0">
                <a:solidFill>
                  <a:srgbClr val="000000"/>
                </a:solidFill>
                <a:latin typeface="Akzidenz-Grotesk Next Regular"/>
                <a:ea typeface="Akzidenz-Grotesk Next Regular"/>
                <a:cs typeface="Akzidenz-Grotesk Next Regular"/>
                <a:sym typeface="Akzidenz-Grotesk Next Regular"/>
              </a:rPr>
              <a:t>Abbasi et al., ApJ, 740, 16, 2011 arxiv/1105.2326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5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3587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242425" cy="691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81200" y="304800"/>
            <a:ext cx="5156437" cy="138499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b="0" dirty="0" smtClean="0">
              <a:solidFill>
                <a:schemeClr val="bg1"/>
              </a:solidFill>
            </a:endParaRPr>
          </a:p>
          <a:p>
            <a:r>
              <a:rPr lang="en-US" sz="2800" b="0" dirty="0" smtClean="0"/>
              <a:t>look at the cosmic rays directly</a:t>
            </a:r>
          </a:p>
          <a:p>
            <a:endParaRPr lang="en-US" sz="28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49350" y="898525"/>
            <a:ext cx="6775450" cy="5661025"/>
            <a:chOff x="194" y="244"/>
            <a:chExt cx="4268" cy="3566"/>
          </a:xfrm>
        </p:grpSpPr>
        <p:pic>
          <p:nvPicPr>
            <p:cNvPr id="337925" name="Picture 2" descr="rawE3-11month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" y="244"/>
              <a:ext cx="3960" cy="3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7926" name="Picture 3" descr="GAMMA-cerncourier"/>
            <p:cNvPicPr>
              <a:picLocks noChangeAspect="1" noChangeArrowheads="1"/>
            </p:cNvPicPr>
            <p:nvPr/>
          </p:nvPicPr>
          <p:blipFill>
            <a:blip r:embed="rId4" cstate="print"/>
            <a:srcRect l="51060" t="25020" r="2374" b="31274"/>
            <a:stretch>
              <a:fillRect/>
            </a:stretch>
          </p:blipFill>
          <p:spPr bwMode="auto">
            <a:xfrm>
              <a:off x="194" y="1999"/>
              <a:ext cx="3668" cy="1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7923" name="Text Box 5"/>
          <p:cNvSpPr txBox="1">
            <a:spLocks noChangeArrowheads="1"/>
          </p:cNvSpPr>
          <p:nvPr/>
        </p:nvSpPr>
        <p:spPr bwMode="auto">
          <a:xfrm>
            <a:off x="1778000" y="4684713"/>
            <a:ext cx="2584450" cy="6397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0" smtClean="0">
                <a:solidFill>
                  <a:srgbClr val="000000"/>
                </a:solidFill>
                <a:cs typeface="Arial" pitchFamily="34" charset="0"/>
              </a:rPr>
              <a:t>Wolfendale – Erlykin</a:t>
            </a:r>
          </a:p>
          <a:p>
            <a:pPr algn="ctr"/>
            <a:r>
              <a:rPr lang="en-US" sz="1200" b="0" smtClean="0">
                <a:solidFill>
                  <a:srgbClr val="000000"/>
                </a:solidFill>
                <a:cs typeface="Arial" pitchFamily="34" charset="0"/>
              </a:rPr>
              <a:t>Single Source Model</a:t>
            </a:r>
          </a:p>
          <a:p>
            <a:pPr algn="ctr"/>
            <a:r>
              <a:rPr lang="en-US" sz="1200" b="0" smtClean="0">
                <a:solidFill>
                  <a:srgbClr val="000000"/>
                </a:solidFill>
                <a:cs typeface="Arial" pitchFamily="34" charset="0"/>
              </a:rPr>
              <a:t>-- a recent, nearby Supernova IIa -- </a:t>
            </a:r>
          </a:p>
        </p:txBody>
      </p:sp>
      <p:sp>
        <p:nvSpPr>
          <p:cNvPr id="337924" name="TextBox 6"/>
          <p:cNvSpPr txBox="1">
            <a:spLocks noChangeArrowheads="1"/>
          </p:cNvSpPr>
          <p:nvPr/>
        </p:nvSpPr>
        <p:spPr bwMode="auto">
          <a:xfrm>
            <a:off x="1218862" y="457200"/>
            <a:ext cx="68069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0" dirty="0" smtClean="0">
                <a:solidFill>
                  <a:srgbClr val="000000"/>
                </a:solidFill>
                <a:cs typeface="Arial" pitchFamily="34" charset="0"/>
              </a:rPr>
              <a:t>single source: more </a:t>
            </a:r>
            <a:r>
              <a:rPr lang="en-US" sz="2800" b="0" dirty="0" err="1" smtClean="0">
                <a:solidFill>
                  <a:srgbClr val="000000"/>
                </a:solidFill>
                <a:cs typeface="Arial" pitchFamily="34" charset="0"/>
              </a:rPr>
              <a:t>IceTop</a:t>
            </a:r>
            <a:r>
              <a:rPr lang="en-US" sz="2800" b="0" dirty="0" smtClean="0">
                <a:solidFill>
                  <a:srgbClr val="000000"/>
                </a:solidFill>
                <a:cs typeface="Arial" pitchFamily="34" charset="0"/>
              </a:rPr>
              <a:t> data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37890" r:id="rId4" imgW="12215873" imgH="9168254" progId="">
              <p:embed/>
            </p:oleObj>
          </a:graphicData>
        </a:graphic>
      </p:graphicFrame>
      <p:sp>
        <p:nvSpPr>
          <p:cNvPr id="37891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7892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8607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4" descr="zwicky_fritz_b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5" y="2590800"/>
            <a:ext cx="29622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95250" y="2197100"/>
            <a:ext cx="5734050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8" descr="zwicky1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2895600"/>
            <a:ext cx="2659063" cy="336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695265"/>
            <a:ext cx="593784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introduction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 we built a km</a:t>
            </a:r>
            <a:r>
              <a:rPr lang="en-US" sz="2400" b="0" baseline="30000" dirty="0" smtClean="0">
                <a:solidFill>
                  <a:schemeClr val="tx1">
                    <a:lumMod val="50000"/>
                  </a:schemeClr>
                </a:solidFill>
              </a:rPr>
              <a:t>3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 neutrino detector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  <a:sym typeface="Wingdings" pitchFamily="2" charset="2"/>
              </a:rPr>
              <a:t>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3 challenges:</a:t>
            </a:r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atmospheric </a:t>
            </a:r>
            <a:r>
              <a:rPr lang="en-US" sz="2000" b="0" dirty="0" err="1" smtClean="0">
                <a:solidFill>
                  <a:schemeClr val="tx1">
                    <a:lumMod val="50000"/>
                  </a:schemeClr>
                </a:solidFill>
              </a:rPr>
              <a:t>muons</a:t>
            </a: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endParaRPr lang="en-US" sz="2000" b="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neutrino physics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chemeClr val="tx1">
                    <a:lumMod val="50000"/>
                  </a:schemeClr>
                </a:solidFill>
              </a:rPr>
              <a:t>search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</a:rPr>
              <a:t>for the sources of the Galactic cosmic rays</a:t>
            </a:r>
          </a:p>
          <a:p>
            <a:endParaRPr lang="en-US" sz="20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search for the extragalactic cosmic rays</a:t>
            </a:r>
          </a:p>
          <a:p>
            <a:r>
              <a:rPr lang="en-US" sz="2000" b="0" dirty="0">
                <a:solidFill>
                  <a:srgbClr val="FFFFFF"/>
                </a:solidFill>
              </a:rPr>
              <a:t>		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rgbClr val="FFFFFF"/>
                </a:solidFill>
              </a:rPr>
              <a:t> active </a:t>
            </a:r>
            <a:r>
              <a:rPr lang="en-US" sz="2000" b="0" dirty="0" smtClean="0">
                <a:solidFill>
                  <a:srgbClr val="FFFFFF"/>
                </a:solidFill>
              </a:rPr>
              <a:t>galaxies</a:t>
            </a:r>
            <a:endParaRPr lang="en-US" b="0" dirty="0">
              <a:solidFill>
                <a:srgbClr val="FFFFFF"/>
              </a:solidFill>
            </a:endParaRPr>
          </a:p>
          <a:p>
            <a:pPr lvl="4"/>
            <a:endParaRPr lang="en-US" sz="2000" b="0" dirty="0" smtClean="0">
              <a:solidFill>
                <a:srgbClr val="FFFFFF"/>
              </a:solidFill>
            </a:endParaRP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FFFFFF"/>
                </a:solidFill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8" name="Picture 1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79" name="Text Box 3"/>
          <p:cNvSpPr txBox="1">
            <a:spLocks noChangeArrowheads="1"/>
          </p:cNvSpPr>
          <p:nvPr/>
        </p:nvSpPr>
        <p:spPr bwMode="auto">
          <a:xfrm>
            <a:off x="168275" y="188913"/>
            <a:ext cx="3063875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smtClean="0">
                <a:solidFill>
                  <a:srgbClr val="FFFFFF"/>
                </a:solidFill>
                <a:ea typeface="ＭＳ Ｐゴシック" pitchFamily="34" charset="-128"/>
              </a:rPr>
              <a:t>collapse of massive</a:t>
            </a:r>
          </a:p>
          <a:p>
            <a:pPr algn="ctr"/>
            <a:r>
              <a:rPr lang="en-US" sz="2400" smtClean="0">
                <a:solidFill>
                  <a:srgbClr val="FFFFFF"/>
                </a:solidFill>
                <a:ea typeface="ＭＳ Ｐゴシック" pitchFamily="34" charset="-128"/>
              </a:rPr>
              <a:t>star produces a</a:t>
            </a:r>
          </a:p>
          <a:p>
            <a:pPr algn="ctr"/>
            <a:endParaRPr lang="en-US" sz="3200" smtClean="0">
              <a:solidFill>
                <a:srgbClr val="FFFFFF"/>
              </a:solidFill>
              <a:latin typeface="Lucida Grande" charset="0"/>
              <a:ea typeface="ＭＳ Ｐゴシック" pitchFamily="34" charset="-128"/>
            </a:endParaRPr>
          </a:p>
          <a:p>
            <a:pPr algn="ctr"/>
            <a:r>
              <a:rPr lang="en-US" sz="3200" b="0" smtClean="0">
                <a:solidFill>
                  <a:srgbClr val="FFFFFF"/>
                </a:solidFill>
                <a:ea typeface="ＭＳ Ｐゴシック" pitchFamily="34" charset="-128"/>
              </a:rPr>
              <a:t>gamma ray</a:t>
            </a:r>
          </a:p>
          <a:p>
            <a:pPr algn="ctr"/>
            <a:r>
              <a:rPr lang="en-US" sz="3200" b="0" smtClean="0">
                <a:solidFill>
                  <a:srgbClr val="FFFFFF"/>
                </a:solidFill>
                <a:ea typeface="ＭＳ Ｐゴシック" pitchFamily="34" charset="-128"/>
              </a:rPr>
              <a:t>burst</a:t>
            </a:r>
          </a:p>
        </p:txBody>
      </p:sp>
      <p:sp>
        <p:nvSpPr>
          <p:cNvPr id="459780" name="Rectangle 4"/>
          <p:cNvSpPr>
            <a:spLocks noChangeArrowheads="1"/>
          </p:cNvSpPr>
          <p:nvPr/>
        </p:nvSpPr>
        <p:spPr bwMode="auto">
          <a:xfrm>
            <a:off x="5410200" y="3121025"/>
            <a:ext cx="464820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800" b="0" smtClean="0">
              <a:solidFill>
                <a:srgbClr val="FFFFFF"/>
              </a:solidFill>
            </a:endParaRP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neutrinos are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produced in the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interactions of 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fireball protons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(cosmic rays)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with synchrotron</a:t>
            </a:r>
          </a:p>
          <a:p>
            <a:pPr algn="ctr"/>
            <a:r>
              <a:rPr lang="en-US" sz="2800" b="0" smtClean="0">
                <a:solidFill>
                  <a:srgbClr val="FFFFFF"/>
                </a:solidFill>
              </a:rPr>
              <a:t>photons</a:t>
            </a:r>
            <a:endParaRPr lang="en-US" sz="4000" smtClean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>
              <a:spcBef>
                <a:spcPct val="50000"/>
              </a:spcBef>
            </a:pPr>
            <a:endParaRPr lang="en-US" sz="4000" smtClean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459781" name="Line 5"/>
          <p:cNvSpPr>
            <a:spLocks noChangeShapeType="1"/>
          </p:cNvSpPr>
          <p:nvPr/>
        </p:nvSpPr>
        <p:spPr bwMode="auto">
          <a:xfrm flipV="1">
            <a:off x="2438400" y="1676400"/>
            <a:ext cx="990600" cy="1066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0" smtClean="0">
              <a:solidFill>
                <a:srgbClr val="000000"/>
              </a:solidFill>
            </a:endParaRPr>
          </a:p>
        </p:txBody>
      </p:sp>
      <p:sp>
        <p:nvSpPr>
          <p:cNvPr id="459782" name="Line 6"/>
          <p:cNvSpPr>
            <a:spLocks noChangeShapeType="1"/>
          </p:cNvSpPr>
          <p:nvPr/>
        </p:nvSpPr>
        <p:spPr bwMode="auto">
          <a:xfrm flipH="1">
            <a:off x="304800" y="3276600"/>
            <a:ext cx="1600200" cy="1752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0" smtClean="0">
              <a:solidFill>
                <a:srgbClr val="000000"/>
              </a:solidFill>
            </a:endParaRPr>
          </a:p>
        </p:txBody>
      </p:sp>
      <p:sp>
        <p:nvSpPr>
          <p:cNvPr id="459783" name="Rectangle 7"/>
          <p:cNvSpPr>
            <a:spLocks noChangeArrowheads="1"/>
          </p:cNvSpPr>
          <p:nvPr/>
        </p:nvSpPr>
        <p:spPr bwMode="auto">
          <a:xfrm>
            <a:off x="152400" y="2786063"/>
            <a:ext cx="3024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FFFFFF"/>
                </a:solidFill>
                <a:ea typeface="ＭＳ Ｐゴシック" pitchFamily="34" charset="-128"/>
              </a:rPr>
              <a:t>spinning black hole</a:t>
            </a:r>
          </a:p>
        </p:txBody>
      </p:sp>
      <p:sp>
        <p:nvSpPr>
          <p:cNvPr id="459784" name="Rectangle 8"/>
          <p:cNvSpPr>
            <a:spLocks noChangeArrowheads="1"/>
          </p:cNvSpPr>
          <p:nvPr/>
        </p:nvSpPr>
        <p:spPr bwMode="auto">
          <a:xfrm>
            <a:off x="457200" y="1371600"/>
            <a:ext cx="25146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0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-381000" y="4560888"/>
            <a:ext cx="2808288" cy="2449512"/>
            <a:chOff x="3016" y="799"/>
            <a:chExt cx="1769" cy="1543"/>
          </a:xfrm>
        </p:grpSpPr>
        <p:sp>
          <p:nvSpPr>
            <p:cNvPr id="459786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mtClean="0">
                <a:solidFill>
                  <a:srgbClr val="000000"/>
                </a:solidFill>
                <a:ea typeface="ＭＳ Ｐゴシック" pitchFamily="34" charset="-128"/>
              </a:endParaRPr>
            </a:p>
          </p:txBody>
        </p:sp>
        <p:sp>
          <p:nvSpPr>
            <p:cNvPr id="459787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 smtClean="0">
                <a:solidFill>
                  <a:srgbClr val="000000"/>
                </a:solidFill>
                <a:ea typeface="ＭＳ Ｐゴシック" pitchFamily="34" charset="-12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469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754690" r:id="rId3" imgW="12215873" imgH="9168254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184400" y="2743200"/>
          <a:ext cx="4445000" cy="1066800"/>
        </p:xfrm>
        <a:graphic>
          <a:graphicData uri="http://schemas.openxmlformats.org/presentationml/2006/ole">
            <p:oleObj spid="_x0000_s754691" name="Equation" r:id="rId4" imgW="952200" imgH="228600" progId="Equation.3">
              <p:embed/>
            </p:oleObj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>
            <a:off x="4953000" y="3886200"/>
            <a:ext cx="0" cy="9906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6096000" y="1828800"/>
            <a:ext cx="0" cy="9144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993287" y="1229380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decays to </a:t>
            </a:r>
            <a:r>
              <a:rPr lang="en-US" sz="2800" dirty="0" err="1" smtClean="0">
                <a:solidFill>
                  <a:schemeClr val="bg1"/>
                </a:solidFill>
              </a:rPr>
              <a:t>PeV</a:t>
            </a:r>
            <a:r>
              <a:rPr lang="en-US" sz="2800" dirty="0" smtClean="0">
                <a:solidFill>
                  <a:schemeClr val="bg1"/>
                </a:solidFill>
              </a:rPr>
              <a:t> neutrino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42143" y="4886980"/>
            <a:ext cx="3823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decays to cosmic ray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5791200"/>
            <a:ext cx="8768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GRB: one neutrino per cosmic ray observed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914400"/>
            <a:ext cx="8854184" cy="53872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76200"/>
            <a:ext cx="8543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Search for GRB in coincidence with FERMI and SWIFT alerts</a:t>
            </a:r>
            <a:endParaRPr lang="en-US" sz="2400" b="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5791200"/>
            <a:ext cx="13716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19400" y="5791200"/>
            <a:ext cx="12192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114800" y="5105400"/>
            <a:ext cx="1371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831553"/>
            <a:ext cx="8839200" cy="5645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cintosh HD:Users:halzen:Desktop:ic59event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181600" y="5429071"/>
            <a:ext cx="3643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dirty="0" smtClean="0"/>
              <a:t>aligned with SWIFT GRB</a:t>
            </a:r>
          </a:p>
          <a:p>
            <a:pPr algn="ctr"/>
            <a:r>
              <a:rPr lang="en-US" sz="2400" b="0" dirty="0" smtClean="0"/>
              <a:t>angular accuracy 0.2 deg</a:t>
            </a:r>
          </a:p>
          <a:p>
            <a:pPr algn="ctr"/>
            <a:r>
              <a:rPr lang="en-US" sz="2400" b="0" dirty="0" smtClean="0"/>
              <a:t>energy 109 </a:t>
            </a:r>
            <a:r>
              <a:rPr lang="en-US" sz="2400" b="0" dirty="0" err="1" smtClean="0"/>
              <a:t>TeV</a:t>
            </a:r>
            <a:endParaRPr lang="en-US" sz="2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7358" y="2088574"/>
            <a:ext cx="7043642" cy="48456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1980" y="56045"/>
            <a:ext cx="8866757" cy="21537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00200" y="0"/>
            <a:ext cx="5715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0" dirty="0" smtClean="0"/>
              <a:t>GRB on probation</a:t>
            </a:r>
            <a:endParaRPr lang="en-US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457200" y="0"/>
          <a:ext cx="8077200" cy="6469063"/>
        </p:xfrm>
        <a:graphic>
          <a:graphicData uri="http://schemas.openxmlformats.org/presentationml/2006/ole">
            <p:oleObj spid="_x0000_s44034" name="Document" r:id="rId3" imgW="16461498" imgH="13184440" progId="Word.Document.12">
              <p:link updateAutomatic="1"/>
            </p:oleObj>
          </a:graphicData>
        </a:graphic>
      </p:graphicFrame>
      <p:grpSp>
        <p:nvGrpSpPr>
          <p:cNvPr id="44036" name="Group 4"/>
          <p:cNvGrpSpPr>
            <a:grpSpLocks/>
          </p:cNvGrpSpPr>
          <p:nvPr/>
        </p:nvGrpSpPr>
        <p:grpSpPr bwMode="auto">
          <a:xfrm rot="-6480447">
            <a:off x="2710656" y="794544"/>
            <a:ext cx="2960688" cy="2438400"/>
            <a:chOff x="3016" y="799"/>
            <a:chExt cx="1769" cy="1543"/>
          </a:xfrm>
        </p:grpSpPr>
        <p:sp>
          <p:nvSpPr>
            <p:cNvPr id="44038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44039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en-US"/>
            </a:p>
          </p:txBody>
        </p:sp>
      </p:grpSp>
      <p:sp>
        <p:nvSpPr>
          <p:cNvPr id="44037" name="Title 1"/>
          <p:cNvSpPr>
            <a:spLocks noGrp="1"/>
          </p:cNvSpPr>
          <p:nvPr>
            <p:ph type="title" idx="4294967295"/>
          </p:nvPr>
        </p:nvSpPr>
        <p:spPr>
          <a:xfrm>
            <a:off x="6400800" y="53340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3200" smtClean="0">
                <a:solidFill>
                  <a:schemeClr val="bg1"/>
                </a:solidFill>
                <a:latin typeface="Arial" pitchFamily="34" charset="0"/>
              </a:rPr>
              <a:t>active galaxy</a:t>
            </a:r>
            <a:br>
              <a:rPr lang="en-US" sz="320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3200" smtClean="0">
                <a:solidFill>
                  <a:schemeClr val="bg1"/>
                </a:solidFill>
                <a:latin typeface="Arial" pitchFamily="34" charset="0"/>
              </a:rPr>
              <a:t/>
            </a:r>
            <a:br>
              <a:rPr lang="en-US" sz="320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400" smtClean="0">
                <a:solidFill>
                  <a:schemeClr val="bg1"/>
                </a:solidFill>
                <a:latin typeface="Arial" pitchFamily="34" charset="0"/>
              </a:rPr>
              <a:t>particle flows near</a:t>
            </a:r>
            <a:br>
              <a:rPr lang="en-US" sz="240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400" smtClean="0">
                <a:solidFill>
                  <a:schemeClr val="bg1"/>
                </a:solidFill>
                <a:latin typeface="Arial" pitchFamily="34" charset="0"/>
              </a:rPr>
              <a:t>supermassive</a:t>
            </a:r>
            <a:br>
              <a:rPr lang="en-US" sz="2400" smtClean="0">
                <a:solidFill>
                  <a:schemeClr val="bg1"/>
                </a:solidFill>
                <a:latin typeface="Arial" pitchFamily="34" charset="0"/>
              </a:rPr>
            </a:br>
            <a:r>
              <a:rPr lang="en-US" sz="2400" smtClean="0">
                <a:solidFill>
                  <a:schemeClr val="bg1"/>
                </a:solidFill>
                <a:latin typeface="Arial" pitchFamily="34" charset="0"/>
              </a:rPr>
              <a:t>black hole</a:t>
            </a:r>
            <a:r>
              <a:rPr lang="en-US" sz="4000" smtClean="0">
                <a:latin typeface="Arial" pitchFamily="34" charset="0"/>
              </a:rPr>
              <a:t/>
            </a:r>
            <a:br>
              <a:rPr lang="en-US" sz="4000" smtClean="0">
                <a:latin typeface="Arial" pitchFamily="34" charset="0"/>
              </a:rPr>
            </a:br>
            <a:endParaRPr lang="en-US" sz="4000" smtClean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834562" r:id="rId4" imgW="12215873" imgH="9168254" progId="">
              <p:embed/>
            </p:oleObj>
          </a:graphicData>
        </a:graphic>
      </p:graphicFrame>
      <p:sp>
        <p:nvSpPr>
          <p:cNvPr id="3079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b="0">
                <a:solidFill>
                  <a:srgbClr val="FFFFFF"/>
                </a:solidFill>
                <a:ea typeface="ＭＳ Ｐゴシック" pitchFamily="34" charset="-128"/>
              </a:rPr>
              <a:t>cosmic rays interact with the microwave background</a:t>
            </a:r>
            <a:endParaRPr lang="en-US" sz="2400" b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p:oleObj spid="_x0000_s834563" name="Equation" r:id="rId5" imgW="1663560" imgH="228600" progId="Equation.3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130800" y="5262563"/>
          <a:ext cx="3795713" cy="757237"/>
        </p:xfrm>
        <a:graphic>
          <a:graphicData uri="http://schemas.openxmlformats.org/presentationml/2006/ole">
            <p:oleObj spid="_x0000_s834564" name="Equation" r:id="rId6" imgW="1206360" imgH="241200" progId="Equation.3">
              <p:embed/>
            </p:oleObj>
          </a:graphicData>
        </a:graphic>
      </p:graphicFrame>
      <p:sp>
        <p:nvSpPr>
          <p:cNvPr id="3080" name="Text Box 6"/>
          <p:cNvSpPr txBox="1">
            <a:spLocks noChangeArrowheads="1"/>
          </p:cNvSpPr>
          <p:nvPr/>
        </p:nvSpPr>
        <p:spPr bwMode="auto">
          <a:xfrm>
            <a:off x="1295400" y="3429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b="0">
                <a:solidFill>
                  <a:srgbClr val="FFFFFF"/>
                </a:solidFill>
                <a:ea typeface="ＭＳ Ｐゴシック" pitchFamily="34" charset="-128"/>
              </a:rPr>
              <a:t>cosmic rays disappear, neutrinos appear</a:t>
            </a:r>
          </a:p>
        </p:txBody>
      </p:sp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p:oleObj spid="_x0000_s834565" name="Equation" r:id="rId7" imgW="736560" imgH="177480" progId="Equation.3">
              <p:embed/>
            </p:oleObj>
          </a:graphicData>
        </a:graphic>
      </p:graphicFrame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828800" y="4419600"/>
          <a:ext cx="6858000" cy="685800"/>
        </p:xfrm>
        <a:graphic>
          <a:graphicData uri="http://schemas.openxmlformats.org/presentationml/2006/ole">
            <p:oleObj spid="_x0000_s834566" name="Equation" r:id="rId8" imgW="2032000" imgH="203200" progId="Equation.3">
              <p:embed/>
            </p:oleObj>
          </a:graphicData>
        </a:graphic>
      </p:graphicFrame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219200" y="6172200"/>
            <a:ext cx="8153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200" b="0" dirty="0" smtClean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~1 </a:t>
            </a:r>
            <a:r>
              <a:rPr lang="en-US" sz="3200" b="0" dirty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GZK event per </a:t>
            </a:r>
            <a:r>
              <a:rPr lang="en-US" sz="3200" b="0" dirty="0" smtClean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cubed kilometer </a:t>
            </a:r>
            <a:r>
              <a:rPr lang="en-US" sz="3200" b="0" dirty="0">
                <a:solidFill>
                  <a:srgbClr val="EAEAEA"/>
                </a:solidFill>
                <a:latin typeface="+mj-lt"/>
                <a:ea typeface="ＭＳ Ｐゴシック" pitchFamily="34" charset="-128"/>
              </a:rPr>
              <a:t>per year</a:t>
            </a:r>
            <a:endParaRPr lang="en-US" sz="2400" b="0" dirty="0">
              <a:solidFill>
                <a:srgbClr val="EAEAEA"/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95400" y="6248400"/>
            <a:ext cx="78486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1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5" y="461963"/>
            <a:ext cx="8667750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0821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570821" r:id="rId3" imgW="12215873" imgH="9168254" progId="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7331" y="228600"/>
            <a:ext cx="819326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800" b="0" dirty="0" smtClean="0">
                <a:solidFill>
                  <a:schemeClr val="bg1"/>
                </a:solidFill>
                <a:latin typeface="Arial"/>
                <a:cs typeface="Arial"/>
              </a:rPr>
              <a:t>GZK neutrinos: &gt; 41,000 photons near the horizon</a:t>
            </a:r>
            <a:endParaRPr lang="en-US" sz="28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5708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924175"/>
            <a:ext cx="85344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08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25" y="1066800"/>
            <a:ext cx="20097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08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0" y="1066800"/>
            <a:ext cx="1733550" cy="181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>
            <a:off x="3810000" y="1752600"/>
            <a:ext cx="1511808" cy="560832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22824" y="981670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number of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channels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&gt; 300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610618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800" b="0" dirty="0" err="1" smtClean="0">
                <a:solidFill>
                  <a:schemeClr val="bg1"/>
                </a:solidFill>
                <a:latin typeface="Arial"/>
                <a:cs typeface="Arial"/>
              </a:rPr>
              <a:t>unblinding</a:t>
            </a:r>
            <a:r>
              <a:rPr lang="en-US" sz="2800" b="0" dirty="0" smtClean="0">
                <a:solidFill>
                  <a:schemeClr val="bg1"/>
                </a:solidFill>
                <a:latin typeface="Arial"/>
                <a:cs typeface="Arial"/>
              </a:rPr>
              <a:t>: 2 events in the signal region</a:t>
            </a:r>
            <a:endParaRPr lang="en-US" sz="28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ventAnimation118545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040" y="8192"/>
            <a:ext cx="7489825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ventAnimation118545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5016" y="6475"/>
            <a:ext cx="74898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855" y="196840"/>
            <a:ext cx="8962571" cy="64071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579" y="213518"/>
            <a:ext cx="327798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800" b="0" dirty="0" smtClean="0">
                <a:solidFill>
                  <a:prstClr val="black"/>
                </a:solidFill>
                <a:latin typeface="Arial"/>
                <a:cs typeface="Arial"/>
              </a:rPr>
              <a:t>tracks and showers</a:t>
            </a:r>
            <a:endParaRPr lang="en-US" sz="2800" b="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ventAnimation119316_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525" y="-2752"/>
            <a:ext cx="719455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ventAnimation119316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4550" y="11316"/>
            <a:ext cx="719455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877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568770" r:id="rId3" imgW="12215873" imgH="9168254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10690" y="753654"/>
            <a:ext cx="2557110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</a:rPr>
              <a:t>PeV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energy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cascade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</a:rPr>
              <a:t>downgoing</a:t>
            </a:r>
            <a:endParaRPr lang="en-US" sz="2400" b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not atmospheric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endParaRPr lang="en-US" sz="2400" b="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  <a:sym typeface="Wingdings"/>
              </a:rPr>
              <a:t>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  <a:sym typeface="Wingdings"/>
              </a:rPr>
              <a:t> 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flux at present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    level of diffuse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    limit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   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  <a:sym typeface="Wingdings"/>
              </a:rPr>
              <a:t>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  <a:sym typeface="Wingdings"/>
              </a:rPr>
              <a:t> 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largest </a:t>
            </a: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</a:rPr>
              <a:t>bkgd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: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    atmospheric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    charm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    &lt; 0.2 events</a:t>
            </a:r>
            <a:endParaRPr lang="en-US" sz="24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568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"/>
            <a:ext cx="602247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178807"/>
            <a:ext cx="6248400" cy="6526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6113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626113" r:id="rId3" imgW="12215873" imgH="9168254" progId="">
              <p:embed/>
            </p:oleObj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81200" y="1143000"/>
          <a:ext cx="4953000" cy="4849482"/>
        </p:xfrm>
        <a:graphic>
          <a:graphicData uri="http://schemas.openxmlformats.org/drawingml/2006/table">
            <a:tbl>
              <a:tblPr/>
              <a:tblGrid>
                <a:gridCol w="4953000"/>
              </a:tblGrid>
              <a:tr h="377838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Energy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and coordinates</a:t>
                      </a:r>
                      <a:endParaRPr lang="en-US" sz="3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70362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energy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): 1.135648e+06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GeV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Time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2011-08-09 12:23:18.915,222,732,5 UTC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RA: 267.15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Dec: -11.13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GLat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8.53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GLong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15.70</a:t>
                      </a:r>
                    </a:p>
                    <a:p>
                      <a:pPr algn="l"/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Total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energy (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): 1.289719e+06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GeV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Time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2012-01-03 09:34:01.452,587,811,6 UTC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RA: 358.19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Dec: -72.38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GLat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-44.05 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MonopodFit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GLong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309.06</a:t>
                      </a:r>
                    </a:p>
                    <a:p>
                      <a:pPr algn="l"/>
                      <a:endParaRPr lang="en-US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endParaRPr lang="en-US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54274" r:id="rId3" imgW="12215873" imgH="9168254" progId="">
              <p:embed/>
            </p:oleObj>
          </a:graphicData>
        </a:graphic>
      </p:graphicFrame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3765550" cy="281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427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200400"/>
            <a:ext cx="3505200" cy="251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278" name="Group 4"/>
          <p:cNvGrpSpPr>
            <a:grpSpLocks/>
          </p:cNvGrpSpPr>
          <p:nvPr/>
        </p:nvGrpSpPr>
        <p:grpSpPr bwMode="auto">
          <a:xfrm>
            <a:off x="2819400" y="4495800"/>
            <a:ext cx="3094038" cy="2209800"/>
            <a:chOff x="0" y="0"/>
            <a:chExt cx="4705" cy="3232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4705" cy="32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76199" dir="2700000" algn="ctr" rotWithShape="0">
                <a:schemeClr val="bg2">
                  <a:alpha val="75000"/>
                </a:schemeClr>
              </a:outerShdw>
            </a:effectLst>
          </p:spPr>
        </p:pic>
        <p:sp>
          <p:nvSpPr>
            <p:cNvPr id="54285" name="Line 6"/>
            <p:cNvSpPr>
              <a:spLocks noChangeShapeType="1"/>
            </p:cNvSpPr>
            <p:nvPr/>
          </p:nvSpPr>
          <p:spPr bwMode="auto">
            <a:xfrm flipH="1">
              <a:off x="997" y="1012"/>
              <a:ext cx="0" cy="964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prstDash val="sysDot"/>
              <a:miter lim="800000"/>
              <a:headEnd type="stealth" w="med" len="med"/>
              <a:tailEnd type="stealth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286" name="Rectangle 7"/>
            <p:cNvSpPr>
              <a:spLocks/>
            </p:cNvSpPr>
            <p:nvPr/>
          </p:nvSpPr>
          <p:spPr bwMode="auto">
            <a:xfrm>
              <a:off x="570" y="1347"/>
              <a:ext cx="338" cy="16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0" tIns="0" rIns="0" bIns="0" anchor="b">
              <a:spAutoFit/>
            </a:bodyPr>
            <a:lstStyle/>
            <a:p>
              <a:pPr algn="ctr" defTabSz="642938"/>
              <a:r>
                <a:rPr lang="en-US" sz="1500" b="0">
                  <a:solidFill>
                    <a:srgbClr val="0000FF"/>
                  </a:solidFill>
                  <a:latin typeface="Helvetica Neue" charset="0"/>
                  <a:cs typeface="Arial" pitchFamily="34" charset="0"/>
                  <a:sym typeface="Helvetica Neue" charset="0"/>
                </a:rPr>
                <a:t>~20σ</a:t>
              </a:r>
            </a:p>
          </p:txBody>
        </p:sp>
        <p:sp>
          <p:nvSpPr>
            <p:cNvPr id="54287" name="Oval 8"/>
            <p:cNvSpPr>
              <a:spLocks/>
            </p:cNvSpPr>
            <p:nvPr/>
          </p:nvSpPr>
          <p:spPr bwMode="auto">
            <a:xfrm>
              <a:off x="2933" y="469"/>
              <a:ext cx="87" cy="88"/>
            </a:xfrm>
            <a:prstGeom prst="ellipse">
              <a:avLst/>
            </a:prstGeom>
            <a:solidFill>
              <a:srgbClr val="E02124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b="0">
                <a:solidFill>
                  <a:srgbClr val="000000"/>
                </a:solidFill>
                <a:latin typeface="Times" pitchFamily="48" charset="0"/>
                <a:cs typeface="Arial" pitchFamily="34" charset="0"/>
              </a:endParaRPr>
            </a:p>
          </p:txBody>
        </p:sp>
        <p:sp>
          <p:nvSpPr>
            <p:cNvPr id="54288" name="Oval 9"/>
            <p:cNvSpPr>
              <a:spLocks/>
            </p:cNvSpPr>
            <p:nvPr/>
          </p:nvSpPr>
          <p:spPr bwMode="auto">
            <a:xfrm>
              <a:off x="2933" y="655"/>
              <a:ext cx="87" cy="88"/>
            </a:xfrm>
            <a:prstGeom prst="ellipse">
              <a:avLst/>
            </a:prstGeom>
            <a:solidFill>
              <a:srgbClr val="000000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b="0">
                <a:solidFill>
                  <a:srgbClr val="000000"/>
                </a:solidFill>
                <a:latin typeface="Times" pitchFamily="48" charset="0"/>
                <a:cs typeface="Arial" pitchFamily="34" charset="0"/>
              </a:endParaRPr>
            </a:p>
          </p:txBody>
        </p:sp>
        <p:sp>
          <p:nvSpPr>
            <p:cNvPr id="54289" name="Rectangle 10"/>
            <p:cNvSpPr>
              <a:spLocks/>
            </p:cNvSpPr>
            <p:nvPr/>
          </p:nvSpPr>
          <p:spPr bwMode="auto">
            <a:xfrm>
              <a:off x="3034" y="736"/>
              <a:ext cx="1480" cy="6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b"/>
            <a:lstStyle/>
            <a:p>
              <a:pPr defTabSz="642938"/>
              <a:r>
                <a:rPr lang="en-US" sz="1300" b="0">
                  <a:solidFill>
                    <a:srgbClr val="E02124"/>
                  </a:solidFill>
                  <a:latin typeface="Helvetica Neue" charset="0"/>
                  <a:cs typeface="Arial" pitchFamily="34" charset="0"/>
                  <a:sym typeface="Helvetica Neue" charset="0"/>
                </a:rPr>
                <a:t>without oscillations</a:t>
              </a:r>
              <a:r>
                <a:rPr lang="en-US" sz="1300" b="0">
                  <a:solidFill>
                    <a:srgbClr val="000000"/>
                  </a:solidFill>
                  <a:latin typeface="Helvetica Neue" charset="0"/>
                  <a:cs typeface="Arial" pitchFamily="34" charset="0"/>
                  <a:sym typeface="Helvetica Neue" charset="0"/>
                </a:rPr>
                <a:t/>
              </a:r>
              <a:br>
                <a:rPr lang="en-US" sz="1300" b="0">
                  <a:solidFill>
                    <a:srgbClr val="000000"/>
                  </a:solidFill>
                  <a:latin typeface="Helvetica Neue" charset="0"/>
                  <a:cs typeface="Arial" pitchFamily="34" charset="0"/>
                  <a:sym typeface="Helvetica Neue" charset="0"/>
                </a:rPr>
              </a:br>
              <a:r>
                <a:rPr lang="en-US" sz="1300" b="0">
                  <a:solidFill>
                    <a:srgbClr val="000000"/>
                  </a:solidFill>
                  <a:latin typeface="Helvetica Neue" charset="0"/>
                  <a:cs typeface="Arial" pitchFamily="34" charset="0"/>
                  <a:sym typeface="Helvetica Neue" charset="0"/>
                </a:rPr>
                <a:t>with oscillations</a:t>
              </a:r>
            </a:p>
          </p:txBody>
        </p:sp>
      </p:grpSp>
      <p:sp>
        <p:nvSpPr>
          <p:cNvPr id="54279" name="TextBox 13"/>
          <p:cNvSpPr txBox="1">
            <a:spLocks noChangeArrowheads="1"/>
          </p:cNvSpPr>
          <p:nvPr/>
        </p:nvSpPr>
        <p:spPr bwMode="auto">
          <a:xfrm>
            <a:off x="990600" y="4572000"/>
            <a:ext cx="1565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>
                <a:solidFill>
                  <a:srgbClr val="000000"/>
                </a:solidFill>
                <a:latin typeface="Times" pitchFamily="48" charset="0"/>
                <a:cs typeface="Arial" pitchFamily="34" charset="0"/>
              </a:rPr>
              <a:t>3+1 neutrinos?</a:t>
            </a: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3822700" y="228600"/>
          <a:ext cx="2654300" cy="3957637"/>
        </p:xfrm>
        <a:graphic>
          <a:graphicData uri="http://schemas.openxmlformats.org/presentationml/2006/ole">
            <p:oleObj spid="_x0000_s54275" name="Document" r:id="rId7" imgW="5486198" imgH="8178499" progId="Word.Document.12">
              <p:link updateAutomatic="1"/>
            </p:oleObj>
          </a:graphicData>
        </a:graphic>
      </p:graphicFrame>
      <p:pic>
        <p:nvPicPr>
          <p:cNvPr id="5428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26100" y="3200400"/>
            <a:ext cx="34417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400" y="152400"/>
            <a:ext cx="274320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2" name="TextBox 15"/>
          <p:cNvSpPr txBox="1">
            <a:spLocks noChangeArrowheads="1"/>
          </p:cNvSpPr>
          <p:nvPr/>
        </p:nvSpPr>
        <p:spPr bwMode="auto">
          <a:xfrm>
            <a:off x="419100" y="5921375"/>
            <a:ext cx="2095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0">
                <a:solidFill>
                  <a:srgbClr val="FFFFFF"/>
                </a:solidFill>
                <a:cs typeface="Arial" pitchFamily="34" charset="0"/>
              </a:rPr>
              <a:t>IceCube</a:t>
            </a:r>
          </a:p>
        </p:txBody>
      </p:sp>
      <p:sp>
        <p:nvSpPr>
          <p:cNvPr id="54283" name="Rectangle 16"/>
          <p:cNvSpPr>
            <a:spLocks noChangeArrowheads="1"/>
          </p:cNvSpPr>
          <p:nvPr/>
        </p:nvSpPr>
        <p:spPr bwMode="auto">
          <a:xfrm>
            <a:off x="6477000" y="5867400"/>
            <a:ext cx="19240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0">
                <a:solidFill>
                  <a:srgbClr val="FFFFFF"/>
                </a:solidFill>
                <a:cs typeface="Arial" pitchFamily="34" charset="0"/>
              </a:rPr>
              <a:t>science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14600" y="1905000"/>
            <a:ext cx="3509964" cy="2526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1197058" r:id="rId3" imgW="12215873" imgH="9168254" progId="">
              <p:embed/>
            </p:oleObj>
          </a:graphicData>
        </a:graphic>
      </p:graphicFrame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76200" y="651093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0" dirty="0">
                <a:solidFill>
                  <a:srgbClr val="FFFFFF"/>
                </a:solidFill>
              </a:rPr>
              <a:t>conclusions</a:t>
            </a:r>
          </a:p>
          <a:p>
            <a:pPr>
              <a:buFontTx/>
              <a:buChar char="•"/>
            </a:pPr>
            <a:endParaRPr lang="en-US" sz="36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3600" b="0" dirty="0">
                <a:solidFill>
                  <a:srgbClr val="FFFFFF"/>
                </a:solidFill>
              </a:rPr>
              <a:t> Hess 1912…. and still no conclusion</a:t>
            </a:r>
          </a:p>
          <a:p>
            <a:endParaRPr lang="en-US" sz="36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3600" b="0" dirty="0">
                <a:solidFill>
                  <a:srgbClr val="FFFFFF"/>
                </a:solidFill>
              </a:rPr>
              <a:t> the instrumentation is in place …</a:t>
            </a:r>
          </a:p>
          <a:p>
            <a:pPr>
              <a:buFontTx/>
              <a:buChar char="•"/>
            </a:pPr>
            <a:endParaRPr lang="en-US" sz="3600" b="0" dirty="0">
              <a:solidFill>
                <a:srgbClr val="FFFFFF"/>
              </a:solidFill>
            </a:endParaRPr>
          </a:p>
          <a:p>
            <a:pPr>
              <a:buFontTx/>
              <a:buChar char="•"/>
            </a:pPr>
            <a:r>
              <a:rPr lang="en-US" sz="3600" b="0" dirty="0">
                <a:solidFill>
                  <a:srgbClr val="FFFFFF"/>
                </a:solidFill>
              </a:rPr>
              <a:t> … supernova </a:t>
            </a:r>
            <a:r>
              <a:rPr lang="en-US" sz="3600" b="0" dirty="0" err="1" smtClean="0">
                <a:solidFill>
                  <a:srgbClr val="FFFFFF"/>
                </a:solidFill>
              </a:rPr>
              <a:t>remnants,GZK</a:t>
            </a:r>
            <a:r>
              <a:rPr lang="en-US" sz="3600" b="0" dirty="0" smtClean="0">
                <a:solidFill>
                  <a:srgbClr val="FFFFFF"/>
                </a:solidFill>
              </a:rPr>
              <a:t> neutrinos</a:t>
            </a:r>
          </a:p>
          <a:p>
            <a:r>
              <a:rPr lang="en-US" sz="3600" b="0" dirty="0" smtClean="0">
                <a:solidFill>
                  <a:srgbClr val="FFFFFF"/>
                </a:solidFill>
              </a:rPr>
              <a:t>       and </a:t>
            </a:r>
            <a:r>
              <a:rPr lang="en-US" sz="3600" b="0" dirty="0">
                <a:solidFill>
                  <a:srgbClr val="FFFFFF"/>
                </a:solidFill>
              </a:rPr>
              <a:t>GRB are </a:t>
            </a:r>
            <a:r>
              <a:rPr lang="en-US" sz="3600" b="0" dirty="0" smtClean="0">
                <a:solidFill>
                  <a:srgbClr val="FFFFFF"/>
                </a:solidFill>
              </a:rPr>
              <a:t>in close </a:t>
            </a:r>
            <a:r>
              <a:rPr lang="en-US" sz="3600" b="0" dirty="0">
                <a:solidFill>
                  <a:srgbClr val="FFFFFF"/>
                </a:solidFill>
              </a:rPr>
              <a:t>range </a:t>
            </a:r>
            <a:r>
              <a:rPr lang="en-US" sz="3600" b="0" dirty="0" smtClean="0">
                <a:solidFill>
                  <a:srgbClr val="FFFFFF"/>
                </a:solidFill>
              </a:rPr>
              <a:t>!</a:t>
            </a:r>
          </a:p>
          <a:p>
            <a:r>
              <a:rPr lang="en-US" sz="3600" b="0" dirty="0" smtClean="0">
                <a:solidFill>
                  <a:srgbClr val="FFFFFF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3600" b="0" dirty="0" smtClean="0">
                <a:solidFill>
                  <a:srgbClr val="FFFFFF"/>
                </a:solidFill>
              </a:rPr>
              <a:t> first 86-string </a:t>
            </a:r>
            <a:r>
              <a:rPr lang="en-US" sz="3600" b="0" dirty="0" err="1" smtClean="0">
                <a:solidFill>
                  <a:srgbClr val="FFFFFF"/>
                </a:solidFill>
              </a:rPr>
              <a:t>unblinding</a:t>
            </a:r>
            <a:r>
              <a:rPr lang="en-US" sz="3600" b="0" dirty="0" smtClean="0">
                <a:solidFill>
                  <a:srgbClr val="FFFFFF"/>
                </a:solidFill>
              </a:rPr>
              <a:t>: two &gt;</a:t>
            </a:r>
            <a:r>
              <a:rPr lang="en-US" sz="3600" b="0" dirty="0" err="1" smtClean="0">
                <a:solidFill>
                  <a:srgbClr val="FFFFFF"/>
                </a:solidFill>
              </a:rPr>
              <a:t>PeV</a:t>
            </a:r>
            <a:r>
              <a:rPr lang="en-US" sz="3600" b="0" dirty="0" smtClean="0">
                <a:solidFill>
                  <a:srgbClr val="FFFFFF"/>
                </a:solidFill>
              </a:rPr>
              <a:t> events</a:t>
            </a:r>
          </a:p>
          <a:p>
            <a:pPr>
              <a:buFont typeface="Arial" pitchFamily="34" charset="0"/>
              <a:buChar char="•"/>
            </a:pPr>
            <a:endParaRPr lang="en-US" sz="3600" b="0" dirty="0">
              <a:solidFill>
                <a:srgbClr val="FFFFFF"/>
              </a:solidFill>
            </a:endParaRPr>
          </a:p>
          <a:p>
            <a:endParaRPr lang="en-US" sz="3600" b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508C9-51D7-1643-889F-3B6C54066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map_collaboration_powerpoint_0509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32972" y="131141"/>
            <a:ext cx="8906630" cy="66799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58516" y="941822"/>
            <a:ext cx="1928285" cy="63684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82048" tIns="41025" rIns="82048" bIns="41025" rtlCol="0">
            <a:spAutoFit/>
          </a:bodyPr>
          <a:lstStyle/>
          <a:p>
            <a:pPr algn="ctr" defTabSz="457092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solidFill>
                  <a:prstClr val="black"/>
                </a:solidFill>
                <a:latin typeface="Calibri"/>
              </a:rPr>
              <a:t>39 Institutions</a:t>
            </a:r>
          </a:p>
          <a:p>
            <a:pPr algn="ctr" defTabSz="457092"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>
                <a:solidFill>
                  <a:prstClr val="black"/>
                </a:solidFill>
                <a:latin typeface="Calibri"/>
              </a:rPr>
              <a:t>~220 collaborators</a:t>
            </a:r>
          </a:p>
        </p:txBody>
      </p:sp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39392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lighted dom string.jpeg"/>
          <p:cNvPicPr>
            <a:picLocks noChangeAspect="1"/>
          </p:cNvPicPr>
          <p:nvPr/>
        </p:nvPicPr>
        <p:blipFill>
          <a:blip r:embed="rId2" cstate="print"/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1011" name="Text Box 3"/>
          <p:cNvSpPr txBox="1">
            <a:spLocks noChangeArrowheads="1"/>
          </p:cNvSpPr>
          <p:nvPr/>
        </p:nvSpPr>
        <p:spPr bwMode="auto">
          <a:xfrm>
            <a:off x="2438400" y="695265"/>
            <a:ext cx="600837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</a:rPr>
              <a:t>introduction</a:t>
            </a:r>
          </a:p>
          <a:p>
            <a:pPr>
              <a:buFontTx/>
              <a:buChar char="•"/>
            </a:pPr>
            <a:endParaRPr lang="en-US" sz="2000" b="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</a:rPr>
              <a:t> we built a km</a:t>
            </a:r>
            <a:r>
              <a:rPr lang="en-US" sz="2400" b="0" baseline="30000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</a:rPr>
              <a:t> neutrino detector 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</a:rPr>
              <a:t>3 challenges:</a:t>
            </a:r>
            <a:endParaRPr lang="en-US" sz="2000" b="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sz="2000" b="0" dirty="0">
              <a:solidFill>
                <a:schemeClr val="accent3">
                  <a:lumMod val="75000"/>
                </a:schemeClr>
              </a:solidFill>
            </a:endParaRP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drilling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optics of ice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atmospheric </a:t>
            </a:r>
            <a:r>
              <a:rPr lang="en-US" sz="2000" b="0" dirty="0" err="1">
                <a:solidFill>
                  <a:schemeClr val="accent3">
                    <a:lumMod val="75000"/>
                  </a:schemeClr>
                </a:solidFill>
              </a:rPr>
              <a:t>muons</a:t>
            </a:r>
            <a:endParaRPr lang="en-US" sz="2000" b="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sz="2000" b="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search for the sources of the Galactic cosmic rays</a:t>
            </a:r>
          </a:p>
          <a:p>
            <a:endParaRPr lang="en-US" sz="2000" b="0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search for the extragalactic cosmic rays</a:t>
            </a:r>
          </a:p>
          <a:p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		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gamma ray bursts</a:t>
            </a:r>
          </a:p>
          <a:p>
            <a:pPr lvl="4">
              <a:buFontTx/>
              <a:buChar char="•"/>
            </a:pPr>
            <a:r>
              <a:rPr lang="en-US" sz="2000" b="0" dirty="0">
                <a:solidFill>
                  <a:schemeClr val="accent3">
                    <a:lumMod val="75000"/>
                  </a:schemeClr>
                </a:solidFill>
              </a:rPr>
              <a:t> active </a:t>
            </a:r>
            <a:r>
              <a:rPr lang="en-US" sz="2000" b="0" dirty="0" smtClean="0">
                <a:solidFill>
                  <a:schemeClr val="accent3">
                    <a:lumMod val="75000"/>
                  </a:schemeClr>
                </a:solidFill>
              </a:rPr>
              <a:t>galaxies</a:t>
            </a:r>
            <a:endParaRPr lang="en-US" b="0" dirty="0">
              <a:solidFill>
                <a:schemeClr val="accent3">
                  <a:lumMod val="75000"/>
                </a:schemeClr>
              </a:solidFill>
            </a:endParaRPr>
          </a:p>
          <a:p>
            <a:pPr lvl="4">
              <a:buFont typeface="Arial" pitchFamily="34" charset="0"/>
              <a:buChar char="•"/>
            </a:pPr>
            <a:endParaRPr lang="en-US" sz="2000" b="0" dirty="0" smtClean="0">
              <a:solidFill>
                <a:srgbClr val="FFFFFF"/>
              </a:solidFill>
            </a:endParaRPr>
          </a:p>
          <a:p>
            <a:pPr lvl="4" algn="just"/>
            <a:endParaRPr lang="en-US" sz="2000" b="0" dirty="0" smtClean="0">
              <a:solidFill>
                <a:srgbClr val="FFFFFF"/>
              </a:solidFill>
            </a:endParaRPr>
          </a:p>
          <a:p>
            <a:pPr lvl="4"/>
            <a:r>
              <a:rPr lang="en-US" sz="2000" b="0" dirty="0" smtClean="0">
                <a:solidFill>
                  <a:srgbClr val="FFFFFF"/>
                </a:solidFill>
              </a:rPr>
              <a:t>  dark matter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FFFFFF"/>
                </a:solidFill>
              </a:rPr>
              <a:t>IceCube.wisc.edu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AutoShape 2"/>
          <p:cNvSpPr>
            <a:spLocks noChangeArrowheads="1"/>
          </p:cNvSpPr>
          <p:nvPr/>
        </p:nvSpPr>
        <p:spPr bwMode="auto">
          <a:xfrm>
            <a:off x="228600" y="-1143000"/>
            <a:ext cx="10058400" cy="75438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457200" eaLnBrk="0" hangingPunct="0"/>
            <a:endParaRPr lang="en-US" sz="2400" b="0">
              <a:solidFill>
                <a:srgbClr val="000000"/>
              </a:solidFill>
              <a:latin typeface="Times" pitchFamily="48" charset="0"/>
              <a:cs typeface="Arial" pitchFamily="34" charset="0"/>
            </a:endParaRPr>
          </a:p>
        </p:txBody>
      </p:sp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438400"/>
            <a:ext cx="2184400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1188" name="Group 4"/>
          <p:cNvGrpSpPr>
            <a:grpSpLocks/>
          </p:cNvGrpSpPr>
          <p:nvPr/>
        </p:nvGrpSpPr>
        <p:grpSpPr bwMode="auto">
          <a:xfrm>
            <a:off x="1066800" y="1247775"/>
            <a:ext cx="2628900" cy="2663825"/>
            <a:chOff x="672" y="1170"/>
            <a:chExt cx="1656" cy="1678"/>
          </a:xfrm>
        </p:grpSpPr>
        <p:sp>
          <p:nvSpPr>
            <p:cNvPr id="221200" name="Text Box 5"/>
            <p:cNvSpPr txBox="1">
              <a:spLocks noChangeArrowheads="1"/>
            </p:cNvSpPr>
            <p:nvPr/>
          </p:nvSpPr>
          <p:spPr bwMode="auto">
            <a:xfrm>
              <a:off x="1000" y="1170"/>
              <a:ext cx="29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457200" eaLnBrk="0" hangingPunct="0"/>
              <a:r>
                <a:rPr lang="en-US" sz="4000">
                  <a:solidFill>
                    <a:srgbClr val="FF00FF"/>
                  </a:solidFill>
                  <a:latin typeface="Symbol" pitchFamily="18" charset="2"/>
                  <a:cs typeface="Arial" pitchFamily="34" charset="0"/>
                </a:rPr>
                <a:t>c</a:t>
              </a:r>
              <a:endParaRPr lang="en-US" sz="4000">
                <a:solidFill>
                  <a:srgbClr val="FF00FF"/>
                </a:solidFill>
                <a:latin typeface="Times" pitchFamily="48" charset="0"/>
                <a:cs typeface="Arial" pitchFamily="34" charset="0"/>
              </a:endParaRPr>
            </a:p>
          </p:txBody>
        </p:sp>
        <p:grpSp>
          <p:nvGrpSpPr>
            <p:cNvPr id="221201" name="Group 6"/>
            <p:cNvGrpSpPr>
              <a:grpSpLocks/>
            </p:cNvGrpSpPr>
            <p:nvPr/>
          </p:nvGrpSpPr>
          <p:grpSpPr bwMode="auto">
            <a:xfrm>
              <a:off x="672" y="1248"/>
              <a:ext cx="1656" cy="1600"/>
              <a:chOff x="672" y="1248"/>
              <a:chExt cx="1656" cy="1600"/>
            </a:xfrm>
          </p:grpSpPr>
          <p:sp>
            <p:nvSpPr>
              <p:cNvPr id="221202" name="Freeform 7"/>
              <p:cNvSpPr>
                <a:spLocks/>
              </p:cNvSpPr>
              <p:nvPr/>
            </p:nvSpPr>
            <p:spPr bwMode="auto">
              <a:xfrm>
                <a:off x="1336" y="2264"/>
                <a:ext cx="480" cy="584"/>
              </a:xfrm>
              <a:custGeom>
                <a:avLst/>
                <a:gdLst>
                  <a:gd name="T0" fmla="*/ 480 w 480"/>
                  <a:gd name="T1" fmla="*/ 376 h 584"/>
                  <a:gd name="T2" fmla="*/ 336 w 480"/>
                  <a:gd name="T3" fmla="*/ 184 h 584"/>
                  <a:gd name="T4" fmla="*/ 192 w 480"/>
                  <a:gd name="T5" fmla="*/ 88 h 584"/>
                  <a:gd name="T6" fmla="*/ 48 w 480"/>
                  <a:gd name="T7" fmla="*/ 40 h 584"/>
                  <a:gd name="T8" fmla="*/ 0 w 480"/>
                  <a:gd name="T9" fmla="*/ 328 h 584"/>
                  <a:gd name="T10" fmla="*/ 48 w 480"/>
                  <a:gd name="T11" fmla="*/ 472 h 584"/>
                  <a:gd name="T12" fmla="*/ 192 w 480"/>
                  <a:gd name="T13" fmla="*/ 568 h 584"/>
                  <a:gd name="T14" fmla="*/ 288 w 480"/>
                  <a:gd name="T15" fmla="*/ 376 h 5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0"/>
                  <a:gd name="T25" fmla="*/ 0 h 584"/>
                  <a:gd name="T26" fmla="*/ 480 w 480"/>
                  <a:gd name="T27" fmla="*/ 584 h 58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0" h="584">
                    <a:moveTo>
                      <a:pt x="480" y="376"/>
                    </a:moveTo>
                    <a:cubicBezTo>
                      <a:pt x="432" y="304"/>
                      <a:pt x="384" y="232"/>
                      <a:pt x="336" y="184"/>
                    </a:cubicBezTo>
                    <a:cubicBezTo>
                      <a:pt x="288" y="136"/>
                      <a:pt x="240" y="112"/>
                      <a:pt x="192" y="88"/>
                    </a:cubicBezTo>
                    <a:cubicBezTo>
                      <a:pt x="144" y="64"/>
                      <a:pt x="80" y="0"/>
                      <a:pt x="48" y="40"/>
                    </a:cubicBezTo>
                    <a:cubicBezTo>
                      <a:pt x="16" y="80"/>
                      <a:pt x="0" y="256"/>
                      <a:pt x="0" y="328"/>
                    </a:cubicBezTo>
                    <a:cubicBezTo>
                      <a:pt x="0" y="400"/>
                      <a:pt x="16" y="432"/>
                      <a:pt x="48" y="472"/>
                    </a:cubicBezTo>
                    <a:cubicBezTo>
                      <a:pt x="80" y="512"/>
                      <a:pt x="152" y="584"/>
                      <a:pt x="192" y="568"/>
                    </a:cubicBezTo>
                    <a:cubicBezTo>
                      <a:pt x="232" y="552"/>
                      <a:pt x="260" y="464"/>
                      <a:pt x="288" y="376"/>
                    </a:cubicBezTo>
                  </a:path>
                </a:pathLst>
              </a:cu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3" name="Freeform 8"/>
              <p:cNvSpPr>
                <a:spLocks/>
              </p:cNvSpPr>
              <p:nvPr/>
            </p:nvSpPr>
            <p:spPr bwMode="auto">
              <a:xfrm>
                <a:off x="672" y="2248"/>
                <a:ext cx="1656" cy="592"/>
              </a:xfrm>
              <a:custGeom>
                <a:avLst/>
                <a:gdLst>
                  <a:gd name="T0" fmla="*/ 1000 w 1656"/>
                  <a:gd name="T1" fmla="*/ 440 h 592"/>
                  <a:gd name="T2" fmla="*/ 616 w 1656"/>
                  <a:gd name="T3" fmla="*/ 536 h 592"/>
                  <a:gd name="T4" fmla="*/ 88 w 1656"/>
                  <a:gd name="T5" fmla="*/ 584 h 592"/>
                  <a:gd name="T6" fmla="*/ 88 w 1656"/>
                  <a:gd name="T7" fmla="*/ 488 h 592"/>
                  <a:gd name="T8" fmla="*/ 520 w 1656"/>
                  <a:gd name="T9" fmla="*/ 296 h 592"/>
                  <a:gd name="T10" fmla="*/ 1096 w 1656"/>
                  <a:gd name="T11" fmla="*/ 104 h 592"/>
                  <a:gd name="T12" fmla="*/ 1576 w 1656"/>
                  <a:gd name="T13" fmla="*/ 8 h 592"/>
                  <a:gd name="T14" fmla="*/ 1576 w 1656"/>
                  <a:gd name="T15" fmla="*/ 152 h 592"/>
                  <a:gd name="T16" fmla="*/ 1144 w 1656"/>
                  <a:gd name="T17" fmla="*/ 392 h 5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56"/>
                  <a:gd name="T28" fmla="*/ 0 h 592"/>
                  <a:gd name="T29" fmla="*/ 1656 w 1656"/>
                  <a:gd name="T30" fmla="*/ 592 h 5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56" h="592">
                    <a:moveTo>
                      <a:pt x="1000" y="440"/>
                    </a:moveTo>
                    <a:cubicBezTo>
                      <a:pt x="883" y="476"/>
                      <a:pt x="767" y="512"/>
                      <a:pt x="616" y="536"/>
                    </a:cubicBezTo>
                    <a:cubicBezTo>
                      <a:pt x="464" y="559"/>
                      <a:pt x="176" y="592"/>
                      <a:pt x="88" y="584"/>
                    </a:cubicBezTo>
                    <a:cubicBezTo>
                      <a:pt x="0" y="576"/>
                      <a:pt x="16" y="535"/>
                      <a:pt x="88" y="488"/>
                    </a:cubicBezTo>
                    <a:cubicBezTo>
                      <a:pt x="159" y="440"/>
                      <a:pt x="352" y="359"/>
                      <a:pt x="520" y="296"/>
                    </a:cubicBezTo>
                    <a:cubicBezTo>
                      <a:pt x="687" y="232"/>
                      <a:pt x="920" y="152"/>
                      <a:pt x="1096" y="104"/>
                    </a:cubicBezTo>
                    <a:cubicBezTo>
                      <a:pt x="1272" y="56"/>
                      <a:pt x="1496" y="0"/>
                      <a:pt x="1576" y="8"/>
                    </a:cubicBezTo>
                    <a:cubicBezTo>
                      <a:pt x="1656" y="16"/>
                      <a:pt x="1648" y="87"/>
                      <a:pt x="1576" y="152"/>
                    </a:cubicBezTo>
                    <a:cubicBezTo>
                      <a:pt x="1503" y="216"/>
                      <a:pt x="1323" y="304"/>
                      <a:pt x="1144" y="392"/>
                    </a:cubicBezTo>
                  </a:path>
                </a:pathLst>
              </a:cu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4" name="Freeform 9"/>
              <p:cNvSpPr>
                <a:spLocks/>
              </p:cNvSpPr>
              <p:nvPr/>
            </p:nvSpPr>
            <p:spPr bwMode="auto">
              <a:xfrm>
                <a:off x="1256" y="2384"/>
                <a:ext cx="368" cy="264"/>
              </a:xfrm>
              <a:custGeom>
                <a:avLst/>
                <a:gdLst>
                  <a:gd name="T0" fmla="*/ 368 w 368"/>
                  <a:gd name="T1" fmla="*/ 256 h 264"/>
                  <a:gd name="T2" fmla="*/ 224 w 368"/>
                  <a:gd name="T3" fmla="*/ 64 h 264"/>
                  <a:gd name="T4" fmla="*/ 32 w 368"/>
                  <a:gd name="T5" fmla="*/ 16 h 264"/>
                  <a:gd name="T6" fmla="*/ 32 w 368"/>
                  <a:gd name="T7" fmla="*/ 160 h 264"/>
                  <a:gd name="T8" fmla="*/ 224 w 368"/>
                  <a:gd name="T9" fmla="*/ 256 h 264"/>
                  <a:gd name="T10" fmla="*/ 320 w 368"/>
                  <a:gd name="T11" fmla="*/ 208 h 264"/>
                  <a:gd name="T12" fmla="*/ 272 w 368"/>
                  <a:gd name="T13" fmla="*/ 112 h 264"/>
                  <a:gd name="T14" fmla="*/ 176 w 368"/>
                  <a:gd name="T15" fmla="*/ 64 h 264"/>
                  <a:gd name="T16" fmla="*/ 128 w 368"/>
                  <a:gd name="T17" fmla="*/ 160 h 264"/>
                  <a:gd name="T18" fmla="*/ 224 w 368"/>
                  <a:gd name="T19" fmla="*/ 208 h 264"/>
                  <a:gd name="T20" fmla="*/ 272 w 368"/>
                  <a:gd name="T21" fmla="*/ 160 h 264"/>
                  <a:gd name="T22" fmla="*/ 176 w 368"/>
                  <a:gd name="T23" fmla="*/ 160 h 264"/>
                  <a:gd name="T24" fmla="*/ 176 w 368"/>
                  <a:gd name="T25" fmla="*/ 208 h 264"/>
                  <a:gd name="T26" fmla="*/ 272 w 368"/>
                  <a:gd name="T27" fmla="*/ 112 h 264"/>
                  <a:gd name="T28" fmla="*/ 176 w 368"/>
                  <a:gd name="T29" fmla="*/ 112 h 264"/>
                  <a:gd name="T30" fmla="*/ 224 w 368"/>
                  <a:gd name="T31" fmla="*/ 208 h 2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8"/>
                  <a:gd name="T49" fmla="*/ 0 h 264"/>
                  <a:gd name="T50" fmla="*/ 368 w 368"/>
                  <a:gd name="T51" fmla="*/ 264 h 2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8" h="264">
                    <a:moveTo>
                      <a:pt x="368" y="256"/>
                    </a:moveTo>
                    <a:cubicBezTo>
                      <a:pt x="323" y="179"/>
                      <a:pt x="279" y="103"/>
                      <a:pt x="224" y="64"/>
                    </a:cubicBezTo>
                    <a:cubicBezTo>
                      <a:pt x="168" y="24"/>
                      <a:pt x="64" y="0"/>
                      <a:pt x="32" y="16"/>
                    </a:cubicBezTo>
                    <a:cubicBezTo>
                      <a:pt x="0" y="32"/>
                      <a:pt x="0" y="120"/>
                      <a:pt x="32" y="160"/>
                    </a:cubicBezTo>
                    <a:cubicBezTo>
                      <a:pt x="64" y="200"/>
                      <a:pt x="176" y="248"/>
                      <a:pt x="224" y="256"/>
                    </a:cubicBezTo>
                    <a:cubicBezTo>
                      <a:pt x="272" y="264"/>
                      <a:pt x="312" y="231"/>
                      <a:pt x="320" y="208"/>
                    </a:cubicBezTo>
                    <a:cubicBezTo>
                      <a:pt x="327" y="184"/>
                      <a:pt x="296" y="136"/>
                      <a:pt x="272" y="112"/>
                    </a:cubicBezTo>
                    <a:cubicBezTo>
                      <a:pt x="248" y="88"/>
                      <a:pt x="199" y="56"/>
                      <a:pt x="176" y="64"/>
                    </a:cubicBezTo>
                    <a:cubicBezTo>
                      <a:pt x="152" y="71"/>
                      <a:pt x="120" y="136"/>
                      <a:pt x="128" y="160"/>
                    </a:cubicBezTo>
                    <a:cubicBezTo>
                      <a:pt x="135" y="183"/>
                      <a:pt x="200" y="208"/>
                      <a:pt x="224" y="208"/>
                    </a:cubicBezTo>
                    <a:cubicBezTo>
                      <a:pt x="248" y="208"/>
                      <a:pt x="280" y="168"/>
                      <a:pt x="272" y="160"/>
                    </a:cubicBezTo>
                    <a:cubicBezTo>
                      <a:pt x="264" y="152"/>
                      <a:pt x="191" y="152"/>
                      <a:pt x="176" y="160"/>
                    </a:cubicBezTo>
                    <a:cubicBezTo>
                      <a:pt x="160" y="167"/>
                      <a:pt x="160" y="215"/>
                      <a:pt x="176" y="208"/>
                    </a:cubicBezTo>
                    <a:cubicBezTo>
                      <a:pt x="191" y="200"/>
                      <a:pt x="272" y="128"/>
                      <a:pt x="272" y="112"/>
                    </a:cubicBezTo>
                    <a:cubicBezTo>
                      <a:pt x="272" y="96"/>
                      <a:pt x="183" y="96"/>
                      <a:pt x="176" y="112"/>
                    </a:cubicBezTo>
                    <a:cubicBezTo>
                      <a:pt x="168" y="127"/>
                      <a:pt x="196" y="167"/>
                      <a:pt x="224" y="208"/>
                    </a:cubicBezTo>
                  </a:path>
                </a:pathLst>
              </a:cu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5" name="Freeform 10"/>
              <p:cNvSpPr>
                <a:spLocks/>
              </p:cNvSpPr>
              <p:nvPr/>
            </p:nvSpPr>
            <p:spPr bwMode="auto">
              <a:xfrm>
                <a:off x="1192" y="1248"/>
                <a:ext cx="384" cy="720"/>
              </a:xfrm>
              <a:custGeom>
                <a:avLst/>
                <a:gdLst>
                  <a:gd name="T0" fmla="*/ 0 w 384"/>
                  <a:gd name="T1" fmla="*/ 0 h 720"/>
                  <a:gd name="T2" fmla="*/ 240 w 384"/>
                  <a:gd name="T3" fmla="*/ 384 h 720"/>
                  <a:gd name="T4" fmla="*/ 384 w 384"/>
                  <a:gd name="T5" fmla="*/ 720 h 720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720"/>
                  <a:gd name="T11" fmla="*/ 384 w 384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720">
                    <a:moveTo>
                      <a:pt x="0" y="0"/>
                    </a:moveTo>
                    <a:cubicBezTo>
                      <a:pt x="88" y="132"/>
                      <a:pt x="176" y="264"/>
                      <a:pt x="240" y="384"/>
                    </a:cubicBezTo>
                    <a:cubicBezTo>
                      <a:pt x="303" y="503"/>
                      <a:pt x="343" y="611"/>
                      <a:pt x="384" y="720"/>
                    </a:cubicBezTo>
                  </a:path>
                </a:pathLst>
              </a:custGeom>
              <a:noFill/>
              <a:ln w="19050" cmpd="sng">
                <a:solidFill>
                  <a:srgbClr val="FF00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6" name="Freeform 11"/>
              <p:cNvSpPr>
                <a:spLocks/>
              </p:cNvSpPr>
              <p:nvPr/>
            </p:nvSpPr>
            <p:spPr bwMode="auto">
              <a:xfrm>
                <a:off x="1576" y="1968"/>
                <a:ext cx="112" cy="720"/>
              </a:xfrm>
              <a:custGeom>
                <a:avLst/>
                <a:gdLst>
                  <a:gd name="T0" fmla="*/ 0 w 112"/>
                  <a:gd name="T1" fmla="*/ 0 h 720"/>
                  <a:gd name="T2" fmla="*/ 96 w 112"/>
                  <a:gd name="T3" fmla="*/ 384 h 720"/>
                  <a:gd name="T4" fmla="*/ 96 w 112"/>
                  <a:gd name="T5" fmla="*/ 720 h 720"/>
                  <a:gd name="T6" fmla="*/ 0 60000 65536"/>
                  <a:gd name="T7" fmla="*/ 0 60000 65536"/>
                  <a:gd name="T8" fmla="*/ 0 60000 65536"/>
                  <a:gd name="T9" fmla="*/ 0 w 112"/>
                  <a:gd name="T10" fmla="*/ 0 h 720"/>
                  <a:gd name="T11" fmla="*/ 112 w 112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2" h="720">
                    <a:moveTo>
                      <a:pt x="0" y="0"/>
                    </a:moveTo>
                    <a:cubicBezTo>
                      <a:pt x="39" y="131"/>
                      <a:pt x="79" y="263"/>
                      <a:pt x="96" y="384"/>
                    </a:cubicBezTo>
                    <a:cubicBezTo>
                      <a:pt x="112" y="504"/>
                      <a:pt x="104" y="612"/>
                      <a:pt x="96" y="720"/>
                    </a:cubicBezTo>
                  </a:path>
                </a:pathLst>
              </a:cu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1189" name="Line 12"/>
          <p:cNvSpPr>
            <a:spLocks noChangeShapeType="1"/>
          </p:cNvSpPr>
          <p:nvPr/>
        </p:nvSpPr>
        <p:spPr bwMode="auto">
          <a:xfrm>
            <a:off x="4962525" y="3570288"/>
            <a:ext cx="2047875" cy="17303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190" name="Rectangle 1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9144000" cy="838200"/>
          </a:xfrm>
        </p:spPr>
        <p:txBody>
          <a:bodyPr/>
          <a:lstStyle/>
          <a:p>
            <a:r>
              <a:rPr lang="en-GB" smtClean="0">
                <a:solidFill>
                  <a:schemeClr val="bg1"/>
                </a:solidFill>
                <a:latin typeface="Impact" pitchFamily="34" charset="0"/>
              </a:rPr>
              <a:t>WIMP Capture and Annihilation</a:t>
            </a:r>
            <a:endParaRPr lang="en-US" b="1" smtClean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21191" name="Text Box 14"/>
          <p:cNvSpPr txBox="1">
            <a:spLocks noChangeArrowheads="1"/>
          </p:cNvSpPr>
          <p:nvPr/>
        </p:nvSpPr>
        <p:spPr bwMode="auto">
          <a:xfrm>
            <a:off x="8213725" y="4191000"/>
            <a:ext cx="1387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US" sz="2400" b="0">
                <a:solidFill>
                  <a:srgbClr val="FE0002"/>
                </a:solidFill>
                <a:latin typeface="Impact" pitchFamily="34" charset="0"/>
                <a:cs typeface="Arial" pitchFamily="34" charset="0"/>
              </a:rPr>
              <a:t>DETECTOR</a:t>
            </a:r>
            <a:endParaRPr lang="en-US" sz="2400" b="0">
              <a:solidFill>
                <a:srgbClr val="000000"/>
              </a:solidFill>
              <a:latin typeface="Times" pitchFamily="48" charset="0"/>
              <a:cs typeface="Arial" pitchFamily="34" charset="0"/>
            </a:endParaRPr>
          </a:p>
        </p:txBody>
      </p:sp>
      <p:sp>
        <p:nvSpPr>
          <p:cNvPr id="221192" name="Text Box 15"/>
          <p:cNvSpPr txBox="1">
            <a:spLocks noChangeArrowheads="1"/>
          </p:cNvSpPr>
          <p:nvPr/>
        </p:nvSpPr>
        <p:spPr bwMode="auto">
          <a:xfrm>
            <a:off x="4479925" y="2403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2400" b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n</a:t>
            </a:r>
          </a:p>
        </p:txBody>
      </p:sp>
      <p:sp>
        <p:nvSpPr>
          <p:cNvPr id="221193" name="Text Box 16"/>
          <p:cNvSpPr txBox="1">
            <a:spLocks noChangeArrowheads="1"/>
          </p:cNvSpPr>
          <p:nvPr/>
        </p:nvSpPr>
        <p:spPr bwMode="auto">
          <a:xfrm>
            <a:off x="3962400" y="2590800"/>
            <a:ext cx="6461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GB" sz="4000">
                <a:solidFill>
                  <a:srgbClr val="0000FF"/>
                </a:solidFill>
                <a:latin typeface="Symbol" pitchFamily="18" charset="2"/>
                <a:cs typeface="Arial" pitchFamily="34" charset="0"/>
              </a:rPr>
              <a:t>n</a:t>
            </a:r>
            <a:r>
              <a:rPr lang="en-GB" sz="4000" baseline="-25000">
                <a:solidFill>
                  <a:srgbClr val="0000FF"/>
                </a:solidFill>
                <a:latin typeface="Symbol" pitchFamily="18" charset="2"/>
                <a:cs typeface="Arial" pitchFamily="34" charset="0"/>
              </a:rPr>
              <a:t>m</a:t>
            </a:r>
            <a:endParaRPr lang="en-GB" sz="4000">
              <a:solidFill>
                <a:srgbClr val="0000FF"/>
              </a:solidFill>
              <a:latin typeface="Times" pitchFamily="48" charset="0"/>
              <a:cs typeface="Arial" pitchFamily="34" charset="0"/>
            </a:endParaRPr>
          </a:p>
        </p:txBody>
      </p:sp>
      <p:pic>
        <p:nvPicPr>
          <p:cNvPr id="221194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2209800"/>
            <a:ext cx="55626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1195" name="Rectangle 18"/>
          <p:cNvSpPr>
            <a:spLocks noChangeArrowheads="1"/>
          </p:cNvSpPr>
          <p:nvPr/>
        </p:nvSpPr>
        <p:spPr bwMode="auto">
          <a:xfrm>
            <a:off x="7162800" y="3886200"/>
            <a:ext cx="990600" cy="609600"/>
          </a:xfrm>
          <a:prstGeom prst="rect">
            <a:avLst/>
          </a:prstGeom>
          <a:solidFill>
            <a:srgbClr val="FE000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/>
            <a:endParaRPr lang="en-US" b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21196" name="Line 19"/>
          <p:cNvSpPr>
            <a:spLocks noChangeShapeType="1"/>
          </p:cNvSpPr>
          <p:nvPr/>
        </p:nvSpPr>
        <p:spPr bwMode="auto">
          <a:xfrm>
            <a:off x="7543800" y="4191000"/>
            <a:ext cx="1371600" cy="228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1197" name="Text Box 20"/>
          <p:cNvSpPr txBox="1">
            <a:spLocks noChangeArrowheads="1"/>
          </p:cNvSpPr>
          <p:nvPr/>
        </p:nvSpPr>
        <p:spPr bwMode="auto">
          <a:xfrm>
            <a:off x="4403725" y="2784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endParaRPr lang="en-US" sz="2400" b="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221198" name="Text Box 21"/>
          <p:cNvSpPr txBox="1">
            <a:spLocks noChangeArrowheads="1"/>
          </p:cNvSpPr>
          <p:nvPr/>
        </p:nvSpPr>
        <p:spPr bwMode="auto">
          <a:xfrm>
            <a:off x="1066800" y="4937125"/>
            <a:ext cx="55292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 eaLnBrk="0" hangingPunct="0"/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</a:rPr>
              <a:t> c</a:t>
            </a:r>
            <a:r>
              <a:rPr lang="en-US" sz="4000" b="0">
                <a:solidFill>
                  <a:srgbClr val="FBFFFF"/>
                </a:solidFill>
                <a:latin typeface="Times" pitchFamily="48" charset="0"/>
                <a:cs typeface="Arial" pitchFamily="34" charset="0"/>
              </a:rPr>
              <a:t> + </a:t>
            </a:r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en-US" sz="4000" b="0">
                <a:solidFill>
                  <a:srgbClr val="FBFFFF"/>
                </a:solidFill>
                <a:latin typeface="Times" pitchFamily="48" charset="0"/>
                <a:cs typeface="Arial" pitchFamily="34" charset="0"/>
              </a:rPr>
              <a:t> </a:t>
            </a:r>
            <a:r>
              <a:rPr lang="en-US" sz="4000" b="0">
                <a:solidFill>
                  <a:srgbClr val="FBFFFF"/>
                </a:solidFill>
                <a:latin typeface="Times" pitchFamily="48" charset="0"/>
                <a:cs typeface="Arial" pitchFamily="34" charset="0"/>
                <a:sym typeface="Wingdings" pitchFamily="2" charset="2"/>
              </a:rPr>
              <a:t> W + W  </a:t>
            </a:r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n</a:t>
            </a:r>
            <a:r>
              <a:rPr lang="en-US" sz="4000" b="0">
                <a:solidFill>
                  <a:srgbClr val="FBFFFF"/>
                </a:solidFill>
                <a:latin typeface="Times" pitchFamily="48" charset="0"/>
                <a:cs typeface="Arial" pitchFamily="34" charset="0"/>
                <a:sym typeface="Wingdings" pitchFamily="2" charset="2"/>
              </a:rPr>
              <a:t> + </a:t>
            </a:r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n</a:t>
            </a:r>
          </a:p>
          <a:p>
            <a:pPr defTabSz="457200" eaLnBrk="0" hangingPunct="0"/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		   </a:t>
            </a:r>
            <a:r>
              <a:rPr lang="en-US" sz="4000" b="0">
                <a:solidFill>
                  <a:srgbClr val="FBFFFF"/>
                </a:solidFill>
                <a:latin typeface="Times New Roman" pitchFamily="18" charset="0"/>
                <a:cs typeface="Arial" pitchFamily="34" charset="0"/>
                <a:sym typeface="Wingdings" pitchFamily="2" charset="2"/>
              </a:rPr>
              <a:t>b + b   </a:t>
            </a:r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n</a:t>
            </a:r>
            <a:r>
              <a:rPr lang="en-US" sz="4000" b="0">
                <a:solidFill>
                  <a:srgbClr val="FBFFFF"/>
                </a:solidFill>
                <a:latin typeface="Times" pitchFamily="48" charset="0"/>
                <a:cs typeface="Arial" pitchFamily="34" charset="0"/>
                <a:sym typeface="Wingdings" pitchFamily="2" charset="2"/>
              </a:rPr>
              <a:t> + </a:t>
            </a:r>
            <a:r>
              <a:rPr lang="en-US" sz="4000" b="0">
                <a:solidFill>
                  <a:srgbClr val="FBFFFF"/>
                </a:solidFill>
                <a:latin typeface="Symbol" pitchFamily="18" charset="2"/>
                <a:cs typeface="Arial" pitchFamily="34" charset="0"/>
                <a:sym typeface="Wingdings" pitchFamily="2" charset="2"/>
              </a:rPr>
              <a:t>n</a:t>
            </a:r>
          </a:p>
        </p:txBody>
      </p:sp>
      <p:sp>
        <p:nvSpPr>
          <p:cNvPr id="221199" name="Line 22"/>
          <p:cNvSpPr>
            <a:spLocks noChangeShapeType="1"/>
          </p:cNvSpPr>
          <p:nvPr/>
        </p:nvSpPr>
        <p:spPr bwMode="auto">
          <a:xfrm>
            <a:off x="2286000" y="3352800"/>
            <a:ext cx="2286000" cy="381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7200" y="1371599"/>
            <a:ext cx="8483601" cy="32004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si_xenon20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322263"/>
            <a:ext cx="9153526" cy="617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sd_xenon20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63"/>
            <a:ext cx="8861425" cy="597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3793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673793" r:id="rId3" imgW="12215873" imgH="9168254" progId="">
              <p:embed/>
            </p:oleObj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554849"/>
            <a:ext cx="6882927" cy="59221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55800" y="3657600"/>
            <a:ext cx="1778000" cy="24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AutoShape 2" descr="https://webmail.icecube.wisc.edu/src/download.php?passed_id=134570&amp;mailbox=INBOX&amp;ent_id=2&amp;absolute_dl=true"/>
          <p:cNvSpPr>
            <a:spLocks noChangeAspect="1" noChangeArrowheads="1"/>
          </p:cNvSpPr>
          <p:nvPr/>
        </p:nvSpPr>
        <p:spPr bwMode="auto">
          <a:xfrm>
            <a:off x="176213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endParaRPr lang="en-US" sz="2400" b="0" smtClean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12950" y="-101600"/>
            <a:ext cx="13188950" cy="1046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277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672770" r:id="rId3" imgW="12215873" imgH="9168254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419600"/>
            <a:ext cx="266290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0" dirty="0" smtClean="0">
                <a:solidFill>
                  <a:schemeClr val="bg1"/>
                </a:solidFill>
              </a:rPr>
              <a:t>Galactic Center</a:t>
            </a:r>
          </a:p>
          <a:p>
            <a:pPr algn="ctr"/>
            <a:r>
              <a:rPr lang="en-US" sz="2800" b="0" dirty="0" smtClean="0">
                <a:solidFill>
                  <a:schemeClr val="bg1"/>
                </a:solidFill>
              </a:rPr>
              <a:t>in</a:t>
            </a:r>
          </a:p>
          <a:p>
            <a:pPr algn="ctr"/>
            <a:r>
              <a:rPr lang="en-US" sz="2800" b="0" dirty="0" smtClean="0">
                <a:solidFill>
                  <a:schemeClr val="bg1"/>
                </a:solidFill>
              </a:rPr>
              <a:t>neutrinos and</a:t>
            </a:r>
          </a:p>
          <a:p>
            <a:pPr algn="ctr"/>
            <a:r>
              <a:rPr lang="en-US" sz="2800" b="0" dirty="0" err="1" smtClean="0">
                <a:solidFill>
                  <a:schemeClr val="bg1"/>
                </a:solidFill>
              </a:rPr>
              <a:t>muons</a:t>
            </a:r>
            <a:endParaRPr lang="en-US" sz="2800" b="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6400800" cy="37551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95700" y="1892300"/>
            <a:ext cx="5448300" cy="496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90488"/>
            <a:ext cx="9296400" cy="679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7346" name="Object 3"/>
          <p:cNvGraphicFramePr>
            <a:graphicFrameLocks noChangeAspect="1"/>
          </p:cNvGraphicFramePr>
          <p:nvPr/>
        </p:nvGraphicFramePr>
        <p:xfrm>
          <a:off x="3509963" y="1981200"/>
          <a:ext cx="4719637" cy="1054100"/>
        </p:xfrm>
        <a:graphic>
          <a:graphicData uri="http://schemas.openxmlformats.org/presentationml/2006/ole">
            <p:oleObj spid="_x0000_s57346" name="Equation" r:id="rId4" imgW="2044440" imgH="457200" progId="Equation.3">
              <p:embed/>
            </p:oleObj>
          </a:graphicData>
        </a:graphic>
      </p:graphicFrame>
      <p:sp>
        <p:nvSpPr>
          <p:cNvPr id="228356" name="Text Box 4"/>
          <p:cNvSpPr txBox="1">
            <a:spLocks noChangeArrowheads="1"/>
          </p:cNvSpPr>
          <p:nvPr/>
        </p:nvSpPr>
        <p:spPr bwMode="auto">
          <a:xfrm>
            <a:off x="4038600" y="781050"/>
            <a:ext cx="1990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supernova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3505200" y="457200"/>
            <a:ext cx="2971800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74650" y="0"/>
            <a:ext cx="9624743" cy="70548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431800"/>
            <a:ext cx="8839200" cy="599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47212" y="457200"/>
            <a:ext cx="1744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/>
              <a:t>59 strings</a:t>
            </a:r>
            <a:endParaRPr lang="en-US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501775"/>
            <a:ext cx="6629400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8659" name="Picture 9" descr="moon_carto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36957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8660" name="Text Box 11"/>
          <p:cNvSpPr txBox="1">
            <a:spLocks noChangeArrowheads="1"/>
          </p:cNvSpPr>
          <p:nvPr/>
        </p:nvSpPr>
        <p:spPr bwMode="auto">
          <a:xfrm>
            <a:off x="5013325" y="473075"/>
            <a:ext cx="2579552" cy="58477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3200" b="0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moon </a:t>
            </a:r>
            <a:r>
              <a:rPr lang="en-US" sz="3200" b="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shadow</a:t>
            </a:r>
          </a:p>
        </p:txBody>
      </p:sp>
      <p:sp>
        <p:nvSpPr>
          <p:cNvPr id="198661" name="Text Box 12"/>
          <p:cNvSpPr txBox="1">
            <a:spLocks noChangeArrowheads="1"/>
          </p:cNvSpPr>
          <p:nvPr/>
        </p:nvSpPr>
        <p:spPr bwMode="auto">
          <a:xfrm>
            <a:off x="228600" y="5553075"/>
            <a:ext cx="1828800" cy="1077218"/>
          </a:xfrm>
          <a:prstGeom prst="rect">
            <a:avLst/>
          </a:prstGeom>
          <a:solidFill>
            <a:srgbClr val="B2B2B2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>
              <a:buFont typeface="Wingdings" pitchFamily="2" charset="2"/>
              <a:buNone/>
            </a:pPr>
            <a:r>
              <a:rPr lang="en-US" sz="3200" b="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 &gt; 16 </a:t>
            </a:r>
            <a:r>
              <a:rPr lang="en-US" sz="3200" b="0" dirty="0">
                <a:solidFill>
                  <a:srgbClr val="000000"/>
                </a:solidFill>
                <a:latin typeface="Symbol" pitchFamily="18" charset="2"/>
                <a:cs typeface="Arial" pitchFamily="34" charset="0"/>
              </a:rPr>
              <a:t>s</a:t>
            </a:r>
          </a:p>
          <a:p>
            <a:pPr defTabSz="457200">
              <a:buFont typeface="Wingdings" pitchFamily="2" charset="2"/>
              <a:buNone/>
            </a:pPr>
            <a:r>
              <a:rPr lang="en-US" sz="3200" b="0" dirty="0">
                <a:solidFill>
                  <a:srgbClr val="000000"/>
                </a:solidFill>
                <a:latin typeface="Symbol" pitchFamily="18" charset="2"/>
                <a:cs typeface="Arial" pitchFamily="34" charset="0"/>
              </a:rPr>
              <a:t> </a:t>
            </a:r>
            <a:r>
              <a:rPr lang="en-US" sz="3200" b="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~</a:t>
            </a:r>
            <a:r>
              <a:rPr lang="en-US" sz="3200" b="0" dirty="0" smtClean="0">
                <a:solidFill>
                  <a:srgbClr val="000000"/>
                </a:solidFill>
                <a:latin typeface="Symbol" pitchFamily="18" charset="2"/>
                <a:cs typeface="Arial" pitchFamily="34" charset="0"/>
              </a:rPr>
              <a:t> 0.1 </a:t>
            </a:r>
            <a:r>
              <a:rPr lang="en-US" sz="3200" b="0" dirty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deg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21506" r:id="rId3" imgW="12215873" imgH="9168254" progId="">
              <p:embed/>
            </p:oleObj>
          </a:graphicData>
        </a:graphic>
      </p:graphicFrame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28600"/>
            <a:ext cx="75755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685800" y="5867400"/>
            <a:ext cx="7772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improving angular </a:t>
            </a:r>
            <a:r>
              <a:rPr lang="en-US" sz="3200" b="0" dirty="0">
                <a:solidFill>
                  <a:srgbClr val="FFFFFF"/>
                </a:solidFill>
                <a:cs typeface="Arial" pitchFamily="34" charset="0"/>
              </a:rPr>
              <a:t>and energy </a:t>
            </a: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resolution </a:t>
            </a:r>
            <a:endParaRPr lang="en-US" sz="3200" b="0" dirty="0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5" name="Picture 8" descr="z-nnls-de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484592"/>
            <a:ext cx="4127074" cy="2639608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4114800" y="1143000"/>
            <a:ext cx="17526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7" descr="z-nnls-de_4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2724897"/>
            <a:ext cx="3717166" cy="277572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3" y="203200"/>
            <a:ext cx="8874125" cy="585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7475" y="5859463"/>
            <a:ext cx="5300663" cy="711200"/>
          </a:xfrm>
          <a:prstGeom prst="rect">
            <a:avLst/>
          </a:prstGeom>
          <a:solidFill>
            <a:schemeClr val="bg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>
              <a:defRPr/>
            </a:pPr>
            <a:r>
              <a:rPr lang="en-US" sz="2400" b="0" dirty="0">
                <a:solidFill>
                  <a:prstClr val="white"/>
                </a:solidFill>
                <a:latin typeface="Calibri"/>
                <a:ea typeface="ＭＳ Ｐゴシック" charset="-128"/>
              </a:rPr>
              <a:t>first DeepCore results</a:t>
            </a:r>
          </a:p>
        </p:txBody>
      </p:sp>
      <p:sp>
        <p:nvSpPr>
          <p:cNvPr id="148484" name="TextBox 3"/>
          <p:cNvSpPr txBox="1">
            <a:spLocks noChangeArrowheads="1"/>
          </p:cNvSpPr>
          <p:nvPr/>
        </p:nvSpPr>
        <p:spPr bwMode="auto">
          <a:xfrm>
            <a:off x="693738" y="5910263"/>
            <a:ext cx="4152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/>
            <a:r>
              <a:rPr lang="en-US" sz="3200" b="0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t>first DeepCore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0" y="0"/>
          <a:ext cx="9296400" cy="6975475"/>
        </p:xfrm>
        <a:graphic>
          <a:graphicData uri="http://schemas.openxmlformats.org/presentationml/2006/ole">
            <p:oleObj spid="_x0000_s24578" r:id="rId3" imgW="12215873" imgH="9168254" progId="">
              <p:embed/>
            </p:oleObj>
          </a:graphicData>
        </a:graphic>
      </p:graphicFrame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"/>
            <a:ext cx="5416550" cy="4097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124200"/>
            <a:ext cx="5091113" cy="366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156325" y="958850"/>
            <a:ext cx="22431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0" dirty="0"/>
              <a:t>zenith angle</a:t>
            </a:r>
          </a:p>
          <a:p>
            <a:pPr algn="ctr"/>
            <a:r>
              <a:rPr lang="en-US" sz="2800" b="0" dirty="0"/>
              <a:t>two analyses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-381000" y="48768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800" b="0" dirty="0" smtClean="0">
                <a:solidFill>
                  <a:srgbClr val="FFFFFF"/>
                </a:solidFill>
              </a:rPr>
              <a:t>matter effect</a:t>
            </a:r>
          </a:p>
          <a:p>
            <a:pPr lvl="0" algn="ctr"/>
            <a:r>
              <a:rPr lang="en-US" sz="2800" b="0" dirty="0" smtClean="0">
                <a:solidFill>
                  <a:srgbClr val="FFFFFF"/>
                </a:solidFill>
              </a:rPr>
              <a:t>of </a:t>
            </a:r>
            <a:r>
              <a:rPr lang="en-US" sz="2800" b="0" dirty="0" err="1" smtClean="0">
                <a:solidFill>
                  <a:srgbClr val="FFFFFF"/>
                </a:solidFill>
              </a:rPr>
              <a:t>eV</a:t>
            </a:r>
            <a:r>
              <a:rPr lang="en-US" sz="2800" b="0" dirty="0" smtClean="0">
                <a:solidFill>
                  <a:srgbClr val="FFFFFF"/>
                </a:solidFill>
              </a:rPr>
              <a:t> sterile </a:t>
            </a:r>
            <a:r>
              <a:rPr lang="en-US" sz="3200" b="0" dirty="0" err="1" smtClean="0">
                <a:solidFill>
                  <a:srgbClr val="FFFFFF"/>
                </a:solidFill>
                <a:latin typeface="Symbol" pitchFamily="18" charset="2"/>
              </a:rPr>
              <a:t>n</a:t>
            </a:r>
            <a:r>
              <a:rPr lang="en-US" sz="2800" b="0" dirty="0" err="1" smtClean="0">
                <a:solidFill>
                  <a:srgbClr val="FFFFFF"/>
                </a:solidFill>
              </a:rPr>
              <a:t>’s</a:t>
            </a:r>
            <a:r>
              <a:rPr lang="en-US" sz="2800" b="0" dirty="0" smtClean="0">
                <a:solidFill>
                  <a:srgbClr val="FFFFFF"/>
                </a:solidFill>
              </a:rPr>
              <a:t> ?</a:t>
            </a:r>
            <a:endParaRPr lang="en-US" sz="2800" b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" y="0"/>
            <a:ext cx="90995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43" name="Text Box 5"/>
          <p:cNvSpPr txBox="1">
            <a:spLocks noChangeArrowheads="1"/>
          </p:cNvSpPr>
          <p:nvPr/>
        </p:nvSpPr>
        <p:spPr bwMode="auto">
          <a:xfrm>
            <a:off x="4876800" y="390525"/>
            <a:ext cx="3965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0">
                <a:solidFill>
                  <a:srgbClr val="000000"/>
                </a:solidFill>
              </a:rPr>
              <a:t>zenith angle distribution</a:t>
            </a:r>
          </a:p>
        </p:txBody>
      </p:sp>
      <p:sp>
        <p:nvSpPr>
          <p:cNvPr id="266244" name="Right Arrow 6"/>
          <p:cNvSpPr>
            <a:spLocks noChangeArrowheads="1"/>
          </p:cNvSpPr>
          <p:nvPr/>
        </p:nvSpPr>
        <p:spPr bwMode="auto">
          <a:xfrm rot="-5400000">
            <a:off x="896144" y="3447256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66245" name="Right Arrow 7"/>
          <p:cNvSpPr>
            <a:spLocks noChangeArrowheads="1"/>
          </p:cNvSpPr>
          <p:nvPr/>
        </p:nvSpPr>
        <p:spPr bwMode="auto">
          <a:xfrm rot="10800000">
            <a:off x="7772400" y="3429000"/>
            <a:ext cx="977900" cy="484188"/>
          </a:xfrm>
          <a:prstGeom prst="rightArrow">
            <a:avLst>
              <a:gd name="adj1" fmla="val 50000"/>
              <a:gd name="adj2" fmla="val 50024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Text Box 4"/>
          <p:cNvSpPr txBox="1">
            <a:spLocks noChangeArrowheads="1"/>
          </p:cNvSpPr>
          <p:nvPr/>
        </p:nvSpPr>
        <p:spPr bwMode="auto">
          <a:xfrm>
            <a:off x="531813" y="76200"/>
            <a:ext cx="81057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 smtClean="0">
                <a:solidFill>
                  <a:srgbClr val="000000"/>
                </a:solidFill>
                <a:cs typeface="Arial" pitchFamily="34" charset="0"/>
              </a:rPr>
              <a:t>11 months of IceTop-73 Data     June 15 2010 – May 13 2011</a:t>
            </a:r>
          </a:p>
          <a:p>
            <a:endParaRPr lang="en-US" sz="2400" b="0" smtClean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US" sz="2400" b="0" smtClean="0">
                <a:solidFill>
                  <a:srgbClr val="000000"/>
                </a:solidFill>
                <a:cs typeface="Arial" pitchFamily="34" charset="0"/>
              </a:rPr>
              <a:t>nearby sources stick out at the end of the cosmic ray flux?</a:t>
            </a:r>
          </a:p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  <a:p>
            <a:r>
              <a:rPr lang="en-US" b="0" smtClean="0">
                <a:solidFill>
                  <a:srgbClr val="000000"/>
                </a:solidFill>
                <a:cs typeface="Arial" pitchFamily="34" charset="0"/>
              </a:rPr>
              <a:t>                   </a:t>
            </a:r>
          </a:p>
        </p:txBody>
      </p:sp>
      <p:pic>
        <p:nvPicPr>
          <p:cNvPr id="336899" name="Picture 5" descr="rawE3-11months"/>
          <p:cNvPicPr>
            <a:picLocks noChangeAspect="1" noChangeArrowheads="1"/>
          </p:cNvPicPr>
          <p:nvPr/>
        </p:nvPicPr>
        <p:blipFill>
          <a:blip r:embed="rId2" cstate="print"/>
          <a:srcRect t="7442" b="1860"/>
          <a:stretch>
            <a:fillRect/>
          </a:stretch>
        </p:blipFill>
        <p:spPr bwMode="auto">
          <a:xfrm>
            <a:off x="185738" y="1466850"/>
            <a:ext cx="62865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6180" name="Line 8"/>
          <p:cNvSpPr>
            <a:spLocks noChangeShapeType="1"/>
          </p:cNvSpPr>
          <p:nvPr/>
        </p:nvSpPr>
        <p:spPr bwMode="auto">
          <a:xfrm>
            <a:off x="923925" y="1792288"/>
            <a:ext cx="7686675" cy="19796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336901" name="Text Box 9"/>
          <p:cNvSpPr txBox="1">
            <a:spLocks noChangeArrowheads="1"/>
          </p:cNvSpPr>
          <p:nvPr/>
        </p:nvSpPr>
        <p:spPr bwMode="auto">
          <a:xfrm rot="-1884353">
            <a:off x="287338" y="2414588"/>
            <a:ext cx="1943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smtClean="0">
                <a:solidFill>
                  <a:srgbClr val="FF0000"/>
                </a:solidFill>
                <a:cs typeface="Arial" pitchFamily="34" charset="0"/>
              </a:rPr>
              <a:t>below the knee: ~ E</a:t>
            </a:r>
            <a:r>
              <a:rPr lang="en-US" sz="1400" b="0" baseline="30000" smtClean="0">
                <a:solidFill>
                  <a:srgbClr val="FF0000"/>
                </a:solidFill>
                <a:cs typeface="Arial" pitchFamily="34" charset="0"/>
              </a:rPr>
              <a:t>-2.8</a:t>
            </a:r>
          </a:p>
        </p:txBody>
      </p:sp>
      <p:sp>
        <p:nvSpPr>
          <p:cNvPr id="336902" name="Text Box 10"/>
          <p:cNvSpPr txBox="1">
            <a:spLocks noChangeArrowheads="1"/>
          </p:cNvSpPr>
          <p:nvPr/>
        </p:nvSpPr>
        <p:spPr bwMode="auto">
          <a:xfrm rot="819787">
            <a:off x="5759450" y="3124200"/>
            <a:ext cx="29384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smtClean="0">
                <a:solidFill>
                  <a:srgbClr val="FF0000"/>
                </a:solidFill>
                <a:cs typeface="Arial" pitchFamily="34" charset="0"/>
              </a:rPr>
              <a:t>above the knee upto 10PeV: ~ E</a:t>
            </a:r>
            <a:r>
              <a:rPr lang="en-US" sz="1400" b="0" baseline="30000" smtClean="0">
                <a:solidFill>
                  <a:srgbClr val="FF0000"/>
                </a:solidFill>
                <a:cs typeface="Arial" pitchFamily="34" charset="0"/>
              </a:rPr>
              <a:t>-3.1</a:t>
            </a:r>
          </a:p>
        </p:txBody>
      </p:sp>
      <p:sp>
        <p:nvSpPr>
          <p:cNvPr id="306183" name="Line 11"/>
          <p:cNvSpPr>
            <a:spLocks noChangeShapeType="1"/>
          </p:cNvSpPr>
          <p:nvPr/>
        </p:nvSpPr>
        <p:spPr bwMode="auto">
          <a:xfrm flipV="1">
            <a:off x="503238" y="1216025"/>
            <a:ext cx="3078162" cy="19637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306184" name="Line 13"/>
          <p:cNvSpPr>
            <a:spLocks noChangeShapeType="1"/>
          </p:cNvSpPr>
          <p:nvPr/>
        </p:nvSpPr>
        <p:spPr bwMode="auto">
          <a:xfrm>
            <a:off x="2166938" y="2162175"/>
            <a:ext cx="15875" cy="4213225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336905" name="Rectangle 14"/>
          <p:cNvSpPr>
            <a:spLocks noChangeArrowheads="1"/>
          </p:cNvSpPr>
          <p:nvPr/>
        </p:nvSpPr>
        <p:spPr bwMode="auto">
          <a:xfrm>
            <a:off x="1274763" y="1584325"/>
            <a:ext cx="347662" cy="4533900"/>
          </a:xfrm>
          <a:prstGeom prst="rect">
            <a:avLst/>
          </a:prstGeom>
          <a:solidFill>
            <a:srgbClr val="B2B2B2">
              <a:alpha val="2509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b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36906" name="Rectangle 12"/>
          <p:cNvSpPr>
            <a:spLocks noChangeArrowheads="1"/>
          </p:cNvSpPr>
          <p:nvPr/>
        </p:nvSpPr>
        <p:spPr bwMode="auto">
          <a:xfrm>
            <a:off x="531813" y="762000"/>
            <a:ext cx="7983537" cy="4572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/>
          </a:p>
        </p:txBody>
      </p:sp>
      <p:pic>
        <p:nvPicPr>
          <p:cNvPr id="145412" name="Picture 4" descr="lowE_syst_no_norm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307975"/>
            <a:ext cx="9174163" cy="622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431800"/>
            <a:ext cx="8839200" cy="5994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71012" y="457200"/>
            <a:ext cx="1744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0" dirty="0" smtClean="0">
                <a:solidFill>
                  <a:prstClr val="black"/>
                </a:solidFill>
              </a:rPr>
              <a:t>59 strings</a:t>
            </a:r>
            <a:endParaRPr lang="en-US" sz="2800" b="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" y="-1034845"/>
            <a:ext cx="9319142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GalacticPlane.pn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17172" y="4725183"/>
            <a:ext cx="12603284" cy="20645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1987740" y="188872"/>
            <a:ext cx="930768" cy="6669128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6513" y="188872"/>
            <a:ext cx="1843128" cy="6669128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089487" y="188872"/>
            <a:ext cx="2155744" cy="6669128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2" y="-286564"/>
            <a:ext cx="156320" cy="536005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0" y="-581302"/>
            <a:ext cx="9319142" cy="87271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 smtClean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		  Cygnus </a:t>
            </a:r>
            <a:r>
              <a:rPr lang="en-US" dirty="0" err="1" smtClean="0">
                <a:solidFill>
                  <a:srgbClr val="000000"/>
                </a:solidFill>
                <a:sym typeface="Wingdings"/>
              </a:rPr>
              <a:t>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      </a:t>
            </a:r>
            <a:r>
              <a:rPr lang="en-US" dirty="0" err="1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sym typeface="Wingdings"/>
              </a:rPr>
              <a:t>Perseus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 arm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144000" y="188872"/>
            <a:ext cx="280051" cy="441799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7325" y="1276350"/>
            <a:ext cx="62293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8565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 smtClean="0"/>
              <a:t>subtract dipole + </a:t>
            </a:r>
            <a:r>
              <a:rPr lang="en-US" sz="2800" b="0" dirty="0" err="1" smtClean="0"/>
              <a:t>quadrupole</a:t>
            </a:r>
            <a:r>
              <a:rPr lang="en-US" sz="2800" b="0" dirty="0" smtClean="0"/>
              <a:t> </a:t>
            </a:r>
            <a:r>
              <a:rPr lang="en-US" sz="2800" b="0" dirty="0" smtClean="0">
                <a:sym typeface="Wingdings" pitchFamily="2" charset="2"/>
              </a:rPr>
              <a:t> small-scale structure</a:t>
            </a:r>
            <a:endParaRPr lang="en-US" sz="2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6850" y="1281113"/>
            <a:ext cx="62103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1613" y="1271588"/>
            <a:ext cx="620077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7325" y="1266825"/>
            <a:ext cx="62293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et_24h_35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  <p:sp>
        <p:nvSpPr>
          <p:cNvPr id="4" name="TextBox 3"/>
          <p:cNvSpPr txBox="1"/>
          <p:nvPr/>
        </p:nvSpPr>
        <p:spPr>
          <a:xfrm>
            <a:off x="38387" y="1168108"/>
            <a:ext cx="1638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dirty="0" smtClean="0"/>
              <a:t>40 </a:t>
            </a:r>
            <a:r>
              <a:rPr lang="en-US" sz="3600" b="0" dirty="0" err="1" smtClean="0"/>
              <a:t>TeV</a:t>
            </a:r>
            <a:endParaRPr lang="en-US" sz="3600" b="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skymap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on large scale (&gt;20 degrees)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4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40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 </a:t>
            </a:r>
            <a:r>
              <a:rPr lang="en-US" dirty="0" err="1" smtClean="0"/>
              <a:t>TeV</a:t>
            </a:r>
            <a:endParaRPr lang="en-US" dirty="0"/>
          </a:p>
        </p:txBody>
      </p:sp>
      <p:pic>
        <p:nvPicPr>
          <p:cNvPr id="9" name="Content Placeholder 8" descr="set_24h_25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100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126 </a:t>
            </a:r>
            <a:r>
              <a:rPr lang="en-US" dirty="0" err="1" smtClean="0"/>
              <a:t>TeV</a:t>
            </a:r>
            <a:endParaRPr lang="en-US" dirty="0"/>
          </a:p>
        </p:txBody>
      </p:sp>
      <p:pic>
        <p:nvPicPr>
          <p:cNvPr id="6" name="Content Placeholder 5" descr="set_24h_3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126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 </a:t>
            </a:r>
            <a:r>
              <a:rPr lang="en-US" dirty="0" err="1" smtClean="0"/>
              <a:t>TeV</a:t>
            </a:r>
            <a:endParaRPr lang="en-US" dirty="0"/>
          </a:p>
        </p:txBody>
      </p:sp>
      <p:pic>
        <p:nvPicPr>
          <p:cNvPr id="9" name="Content Placeholder 8" descr="set_24h_2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200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316 </a:t>
            </a:r>
            <a:r>
              <a:rPr lang="en-US" dirty="0" err="1" smtClean="0"/>
              <a:t>TeV</a:t>
            </a:r>
            <a:endParaRPr lang="en-US" dirty="0"/>
          </a:p>
        </p:txBody>
      </p:sp>
      <p:pic>
        <p:nvPicPr>
          <p:cNvPr id="6" name="Content Placeholder 5" descr="set_24h_2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316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400 </a:t>
            </a:r>
            <a:r>
              <a:rPr lang="en-US" dirty="0" err="1" smtClean="0"/>
              <a:t>TeV</a:t>
            </a:r>
            <a:endParaRPr lang="en-US" dirty="0"/>
          </a:p>
        </p:txBody>
      </p:sp>
      <p:pic>
        <p:nvPicPr>
          <p:cNvPr id="9" name="Content Placeholder 8" descr="set_24h_2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400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630 </a:t>
            </a:r>
            <a:r>
              <a:rPr lang="en-US" dirty="0" err="1" smtClean="0"/>
              <a:t>TeV</a:t>
            </a:r>
            <a:endParaRPr lang="en-US" dirty="0"/>
          </a:p>
        </p:txBody>
      </p:sp>
      <p:pic>
        <p:nvPicPr>
          <p:cNvPr id="11" name="Content Placeholder 10" descr="set_24h_3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630 </a:t>
            </a:r>
            <a:r>
              <a:rPr lang="en-US" sz="3200" b="0" dirty="0" err="1" smtClean="0"/>
              <a:t>TeV</a:t>
            </a:r>
            <a:endParaRPr lang="en-US" sz="32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71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r>
              <a:rPr lang="en-US" dirty="0" err="1" smtClean="0"/>
              <a:t>PeV</a:t>
            </a:r>
            <a:endParaRPr lang="en-US" dirty="0"/>
          </a:p>
        </p:txBody>
      </p:sp>
      <p:pic>
        <p:nvPicPr>
          <p:cNvPr id="6" name="Content Placeholder 5" descr="set_24h_2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1 </a:t>
            </a:r>
            <a:r>
              <a:rPr lang="en-US" sz="3200" b="0" dirty="0" err="1" smtClean="0"/>
              <a:t>PeV</a:t>
            </a:r>
            <a:endParaRPr lang="en-US" sz="3200" b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411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Skymap</a:t>
            </a:r>
            <a:r>
              <a:rPr lang="en-US" dirty="0" smtClean="0"/>
              <a:t> energy dependence 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67921" y="1168108"/>
            <a:ext cx="71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PeV</a:t>
            </a:r>
            <a:endParaRPr lang="en-US" dirty="0"/>
          </a:p>
        </p:txBody>
      </p:sp>
      <p:pic>
        <p:nvPicPr>
          <p:cNvPr id="9" name="Content Placeholder 8" descr="set_24h_20deg_s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38512" b="-38512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301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5 </a:t>
            </a:r>
            <a:r>
              <a:rPr lang="en-US" sz="3200" b="0" dirty="0" err="1" smtClean="0"/>
              <a:t>PeV</a:t>
            </a:r>
            <a:endParaRPr lang="en-US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1529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dirty="0" smtClean="0"/>
              <a:t>10 </a:t>
            </a:r>
            <a:r>
              <a:rPr lang="en-US" sz="3200" b="0" dirty="0" err="1" smtClean="0"/>
              <a:t>PeV</a:t>
            </a:r>
            <a:endParaRPr lang="en-US" sz="3200" b="0" dirty="0"/>
          </a:p>
        </p:txBody>
      </p:sp>
      <p:sp>
        <p:nvSpPr>
          <p:cNvPr id="4" name="Rectangle 3"/>
          <p:cNvSpPr/>
          <p:nvPr/>
        </p:nvSpPr>
        <p:spPr>
          <a:xfrm>
            <a:off x="228600" y="60960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0" kern="0" dirty="0" smtClean="0">
                <a:solidFill>
                  <a:srgbClr val="000000"/>
                </a:solidFill>
                <a:cs typeface="Arial" pitchFamily="34" charset="0"/>
              </a:rPr>
              <a:t>a “diffusive” picture of supernova remnants?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625"/>
            <a:ext cx="9144000" cy="676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3"/>
          <p:cNvSpPr txBox="1">
            <a:spLocks noChangeArrowheads="1"/>
          </p:cNvSpPr>
          <p:nvPr/>
        </p:nvSpPr>
        <p:spPr bwMode="auto">
          <a:xfrm>
            <a:off x="1371600" y="358676"/>
            <a:ext cx="3630612" cy="2308324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0" dirty="0" smtClean="0"/>
              <a:t>collide </a:t>
            </a:r>
            <a:r>
              <a:rPr lang="en-US" sz="2400" b="0" dirty="0"/>
              <a:t>cosmic rays of GRB</a:t>
            </a:r>
          </a:p>
          <a:p>
            <a:pPr algn="ctr"/>
            <a:r>
              <a:rPr lang="en-US" sz="2400" b="0" dirty="0"/>
              <a:t>origin </a:t>
            </a:r>
            <a:r>
              <a:rPr lang="en-US" sz="2400" b="0" dirty="0" smtClean="0"/>
              <a:t>with fireball and </a:t>
            </a:r>
            <a:r>
              <a:rPr lang="en-US" sz="2400" b="0" dirty="0"/>
              <a:t>microwave </a:t>
            </a:r>
            <a:r>
              <a:rPr lang="en-US" sz="2400" b="0" dirty="0" smtClean="0"/>
              <a:t>photons</a:t>
            </a:r>
          </a:p>
          <a:p>
            <a:pPr algn="ctr"/>
            <a:endParaRPr lang="en-US" sz="2400" b="0" dirty="0" smtClean="0"/>
          </a:p>
          <a:p>
            <a:pPr algn="ctr"/>
            <a:endParaRPr lang="en-US" sz="2400" b="0" dirty="0"/>
          </a:p>
        </p:txBody>
      </p:sp>
      <p:graphicFrame>
        <p:nvGraphicFramePr>
          <p:cNvPr id="48130" name="Object 4"/>
          <p:cNvGraphicFramePr>
            <a:graphicFrameLocks noChangeAspect="1"/>
          </p:cNvGraphicFramePr>
          <p:nvPr/>
        </p:nvGraphicFramePr>
        <p:xfrm>
          <a:off x="1524000" y="1974850"/>
          <a:ext cx="3378200" cy="463550"/>
        </p:xfrm>
        <a:graphic>
          <a:graphicData uri="http://schemas.openxmlformats.org/presentationml/2006/ole">
            <p:oleObj spid="_x0000_s48130" name="Equation" r:id="rId4" imgW="1663560" imgH="228600" progId="Equation.3">
              <p:embed/>
            </p:oleObj>
          </a:graphicData>
        </a:graphic>
      </p:graphicFrame>
      <p:sp>
        <p:nvSpPr>
          <p:cNvPr id="48133" name="Line 6"/>
          <p:cNvSpPr>
            <a:spLocks noChangeShapeType="1"/>
          </p:cNvSpPr>
          <p:nvPr/>
        </p:nvSpPr>
        <p:spPr bwMode="auto">
          <a:xfrm flipV="1">
            <a:off x="5105400" y="3200400"/>
            <a:ext cx="1371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2727325" y="4354513"/>
            <a:ext cx="307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A50021"/>
                </a:solidFill>
              </a:rPr>
              <a:t>cosmic rays from n-decay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715000" y="457200"/>
            <a:ext cx="2819400" cy="182880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0013"/>
            <a:ext cx="9144000" cy="705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2438400" y="396875"/>
            <a:ext cx="3048000" cy="822325"/>
          </a:xfrm>
          <a:prstGeom prst="rect">
            <a:avLst/>
          </a:prstGeom>
          <a:solidFill>
            <a:srgbClr val="B2B2B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/>
              <a:t>GRB origin of cosmic</a:t>
            </a:r>
          </a:p>
          <a:p>
            <a:pPr algn="ctr"/>
            <a:r>
              <a:rPr lang="en-US" sz="2400" b="0"/>
              <a:t>rays challenged</a:t>
            </a:r>
          </a:p>
        </p:txBody>
      </p:sp>
      <p:sp>
        <p:nvSpPr>
          <p:cNvPr id="217092" name="Line 6"/>
          <p:cNvSpPr>
            <a:spLocks noChangeShapeType="1"/>
          </p:cNvSpPr>
          <p:nvPr/>
        </p:nvSpPr>
        <p:spPr bwMode="auto">
          <a:xfrm>
            <a:off x="2895600" y="2590800"/>
            <a:ext cx="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7093" name="Text Box 8"/>
          <p:cNvSpPr txBox="1">
            <a:spLocks noChangeArrowheads="1"/>
          </p:cNvSpPr>
          <p:nvPr/>
        </p:nvSpPr>
        <p:spPr bwMode="auto">
          <a:xfrm>
            <a:off x="1371600" y="4175125"/>
            <a:ext cx="27955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>
                <a:solidFill>
                  <a:srgbClr val="A50021"/>
                </a:solidFill>
                <a:latin typeface="Symbol" pitchFamily="18" charset="2"/>
              </a:rPr>
              <a:t>p</a:t>
            </a:r>
            <a:r>
              <a:rPr lang="en-US" sz="2000" b="0" baseline="30000">
                <a:solidFill>
                  <a:srgbClr val="A50021"/>
                </a:solidFill>
              </a:rPr>
              <a:t>0</a:t>
            </a:r>
            <a:r>
              <a:rPr lang="en-US" sz="2000" b="0">
                <a:solidFill>
                  <a:srgbClr val="A50021"/>
                </a:solidFill>
              </a:rPr>
              <a:t> gamma rays after</a:t>
            </a:r>
          </a:p>
          <a:p>
            <a:pPr algn="ctr"/>
            <a:r>
              <a:rPr lang="en-US" sz="2000" b="0">
                <a:solidFill>
                  <a:srgbClr val="A50021"/>
                </a:solidFill>
              </a:rPr>
              <a:t>cascading in the</a:t>
            </a:r>
          </a:p>
          <a:p>
            <a:pPr algn="ctr"/>
            <a:r>
              <a:rPr lang="en-US" sz="2000" b="0">
                <a:solidFill>
                  <a:srgbClr val="A50021"/>
                </a:solidFill>
              </a:rPr>
              <a:t>microwave background</a:t>
            </a:r>
          </a:p>
        </p:txBody>
      </p:sp>
      <p:sp>
        <p:nvSpPr>
          <p:cNvPr id="217094" name="Text Box 9"/>
          <p:cNvSpPr txBox="1">
            <a:spLocks noChangeArrowheads="1"/>
          </p:cNvSpPr>
          <p:nvPr/>
        </p:nvSpPr>
        <p:spPr bwMode="auto">
          <a:xfrm>
            <a:off x="5803900" y="4648200"/>
            <a:ext cx="151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rgbClr val="A50021"/>
                </a:solidFill>
                <a:latin typeface="Symbol" pitchFamily="18" charset="2"/>
              </a:rPr>
              <a:t>p</a:t>
            </a:r>
            <a:r>
              <a:rPr lang="en-US" sz="2000" b="0" baseline="30000">
                <a:solidFill>
                  <a:srgbClr val="A50021"/>
                </a:solidFill>
              </a:rPr>
              <a:t>+ </a:t>
            </a:r>
            <a:r>
              <a:rPr lang="en-US" sz="2000" b="0">
                <a:solidFill>
                  <a:srgbClr val="A50021"/>
                </a:solidFill>
              </a:rPr>
              <a:t>neutrinos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5715000" y="381000"/>
            <a:ext cx="2819400" cy="182880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5410" y="250898"/>
            <a:ext cx="8686800" cy="114300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number of photons </a:t>
            </a:r>
            <a:r>
              <a:rPr lang="en-US" sz="2800" dirty="0" err="1" smtClean="0">
                <a:latin typeface="Arial"/>
                <a:cs typeface="Arial"/>
              </a:rPr>
              <a:t>vs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Arial"/>
                <a:cs typeface="Arial"/>
              </a:rPr>
              <a:t>cos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 err="1" smtClean="0">
                <a:latin typeface="Symbol" charset="2"/>
                <a:cs typeface="Symbol" charset="2"/>
              </a:rPr>
              <a:t>q</a:t>
            </a:r>
            <a:r>
              <a:rPr lang="en-US" sz="2800" dirty="0" smtClean="0">
                <a:latin typeface="Symbol" charset="2"/>
                <a:cs typeface="Symbol" charset="2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: 2 events in signal box</a:t>
            </a:r>
            <a:endParaRPr lang="en-US" sz="2800" dirty="0">
              <a:latin typeface="Arial"/>
              <a:cs typeface="Arial"/>
            </a:endParaRPr>
          </a:p>
        </p:txBody>
      </p:sp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2667157" y="2410939"/>
            <a:ext cx="3809685" cy="3133085"/>
          </a:xfrm>
        </p:spPr>
      </p:pic>
      <p:pic>
        <p:nvPicPr>
          <p:cNvPr id="11266" name="Picture 2" descr="D:\Fig25\Unblinded_NPE_cosTheta.canva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97481" y="1730724"/>
            <a:ext cx="6629400" cy="4495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線コネクタ 5"/>
          <p:cNvCxnSpPr/>
          <p:nvPr/>
        </p:nvCxnSpPr>
        <p:spPr>
          <a:xfrm flipV="1">
            <a:off x="3357349" y="3779838"/>
            <a:ext cx="0" cy="1993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50000" t="50000" r="-50000"/>
          <a:stretch/>
        </p:blipFill>
        <p:spPr>
          <a:xfrm>
            <a:off x="3428547" y="2214327"/>
            <a:ext cx="3809685" cy="1566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46948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765954" r:id="rId4" imgW="12215873" imgH="9168254" progId="">
              <p:embed/>
            </p:oleObj>
          </a:graphicData>
        </a:graphic>
      </p:graphicFrame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-152400" y="76200"/>
            <a:ext cx="929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800" b="0">
                <a:solidFill>
                  <a:srgbClr val="FFFFFF"/>
                </a:solidFill>
                <a:ea typeface="ＭＳ Ｐゴシック" pitchFamily="34" charset="-128"/>
              </a:rPr>
              <a:t>… often wrong, but never in doubt …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-3382963" y="1296988"/>
            <a:ext cx="84883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b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Galactic:</a:t>
            </a: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supernova </a:t>
            </a: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remnants?</a:t>
            </a:r>
          </a:p>
          <a:p>
            <a:pPr algn="ctr"/>
            <a:endParaRPr lang="en-US" sz="2400" b="0" i="1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-1295400" y="4360863"/>
            <a:ext cx="4572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extragalactic:</a:t>
            </a: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gamma ray</a:t>
            </a: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bursts?</a:t>
            </a: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active</a:t>
            </a:r>
          </a:p>
          <a:p>
            <a:pPr algn="ctr"/>
            <a:r>
              <a:rPr lang="en-US" sz="2400" b="0">
                <a:solidFill>
                  <a:srgbClr val="FFFFFF"/>
                </a:solidFill>
                <a:ea typeface="ＭＳ Ｐゴシック" pitchFamily="34" charset="-128"/>
              </a:rPr>
              <a:t>galaxies?</a:t>
            </a:r>
          </a:p>
          <a:p>
            <a:pPr algn="ctr"/>
            <a:endParaRPr lang="en-US" sz="2400" b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endParaRPr lang="en-US" sz="2400" b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812800"/>
            <a:ext cx="7142163" cy="596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676400" y="1828800"/>
            <a:ext cx="304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2362200" y="4724400"/>
            <a:ext cx="457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 flipH="1">
            <a:off x="685800" y="1295400"/>
            <a:ext cx="1219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25400" y="115888"/>
            <a:ext cx="1879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solidFill>
                  <a:srgbClr val="FFFFFF"/>
                </a:solidFill>
              </a:rPr>
              <a:t>solar cosmic</a:t>
            </a:r>
          </a:p>
          <a:p>
            <a:pPr algn="ctr"/>
            <a:r>
              <a:rPr lang="en-US" sz="2400" b="0">
                <a:solidFill>
                  <a:srgbClr val="FFFFFF"/>
                </a:solidFill>
              </a:rPr>
              <a:t>rays</a:t>
            </a: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1905000" y="1295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1600200" y="1828800"/>
            <a:ext cx="304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p:oleObj spid="_x0000_s1473538" r:id="rId3" imgW="12215873" imgH="9168254" progId="">
              <p:embed/>
            </p:oleObj>
          </a:graphicData>
        </a:graphic>
      </p:graphicFrame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685800" y="490002"/>
            <a:ext cx="7772400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0" dirty="0" smtClean="0">
                <a:solidFill>
                  <a:srgbClr val="FFFFFF"/>
                </a:solidFill>
                <a:cs typeface="Arial" pitchFamily="34" charset="0"/>
              </a:rPr>
              <a:t>performance relative to proposal:</a:t>
            </a:r>
          </a:p>
          <a:p>
            <a:endParaRPr lang="en-US" sz="3200" b="0" dirty="0" smtClean="0">
              <a:solidFill>
                <a:srgbClr val="FFFFFF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 effective area: x 2 at </a:t>
            </a:r>
            <a:r>
              <a:rPr lang="en-US" sz="3200" b="0" dirty="0" err="1" smtClean="0">
                <a:solidFill>
                  <a:srgbClr val="FFFFFF"/>
                </a:solidFill>
                <a:cs typeface="Arial" pitchFamily="34" charset="0"/>
              </a:rPr>
              <a:t>PeV</a:t>
            </a: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 and x 3 at </a:t>
            </a:r>
            <a:r>
              <a:rPr lang="en-US" sz="3200" b="0" dirty="0" err="1" smtClean="0">
                <a:solidFill>
                  <a:srgbClr val="FFFFFF"/>
                </a:solidFill>
                <a:cs typeface="Arial" pitchFamily="34" charset="0"/>
              </a:rPr>
              <a:t>EeV</a:t>
            </a:r>
            <a:endParaRPr lang="en-US" sz="3200" b="0" dirty="0" smtClean="0">
              <a:solidFill>
                <a:srgbClr val="FFFFFF"/>
              </a:solidFill>
              <a:cs typeface="Arial" pitchFamily="34" charset="0"/>
            </a:endParaRPr>
          </a:p>
          <a:p>
            <a:endParaRPr lang="en-US" sz="3200" b="0" dirty="0" smtClean="0">
              <a:solidFill>
                <a:srgbClr val="FFFFFF"/>
              </a:solidFill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 angular resolution:</a:t>
            </a:r>
          </a:p>
          <a:p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</a:rPr>
              <a:t>	1 degree </a:t>
            </a: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 0.5 at high energy </a:t>
            </a:r>
          </a:p>
          <a:p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	0.2 degree for individual events</a:t>
            </a:r>
          </a:p>
          <a:p>
            <a:endParaRPr lang="en-US" sz="3200" b="0" dirty="0" smtClean="0">
              <a:solidFill>
                <a:srgbClr val="FFFFFF"/>
              </a:solidFill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 energy resolution: &lt; 30%</a:t>
            </a:r>
          </a:p>
          <a:p>
            <a:pPr>
              <a:buFont typeface="Arial" pitchFamily="34" charset="0"/>
              <a:buChar char="•"/>
            </a:pPr>
            <a:endParaRPr lang="en-US" sz="3200" b="0" dirty="0" smtClean="0">
              <a:solidFill>
                <a:srgbClr val="FFFFFF"/>
              </a:solidFill>
              <a:cs typeface="Arial" pitchFamily="34" charset="0"/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sz="3200" b="0" dirty="0" smtClean="0">
                <a:solidFill>
                  <a:srgbClr val="FFFFFF"/>
                </a:solidFill>
                <a:cs typeface="Arial" pitchFamily="34" charset="0"/>
                <a:sym typeface="Wingdings" pitchFamily="2" charset="2"/>
              </a:rPr>
              <a:t> absolute pointing (moon): &lt; 0.1 degree</a:t>
            </a:r>
            <a:endParaRPr lang="en-US" sz="3200" b="0" dirty="0" smtClean="0">
              <a:solidFill>
                <a:srgbClr val="FFFFFF"/>
              </a:solidFill>
              <a:cs typeface="Arial" pitchFamily="34" charset="0"/>
            </a:endParaRPr>
          </a:p>
          <a:p>
            <a:endParaRPr lang="en-US" sz="3200" b="0" dirty="0">
              <a:solidFill>
                <a:srgbClr val="FFFFFF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74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p:oleObj spid="_x0000_s737282" r:id="rId3" imgW="12215873" imgH="9168254" progId="">
              <p:embed/>
            </p:oleObj>
          </a:graphicData>
        </a:graphic>
      </p:graphicFrame>
      <p:sp>
        <p:nvSpPr>
          <p:cNvPr id="287747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" y="2133600"/>
            <a:ext cx="9067800" cy="914400"/>
          </a:xfrm>
        </p:spPr>
        <p:txBody>
          <a:bodyPr/>
          <a:lstStyle/>
          <a:p>
            <a:pPr algn="l"/>
            <a:r>
              <a:rPr lang="en-US" sz="3600">
                <a:solidFill>
                  <a:schemeClr val="bg1"/>
                </a:solidFill>
              </a:rPr>
              <a:t> and if the star collapses to a black hole …</a:t>
            </a:r>
            <a:br>
              <a:rPr lang="en-US" sz="3600">
                <a:solidFill>
                  <a:schemeClr val="bg1"/>
                </a:solidFill>
              </a:rPr>
            </a:br>
            <a:r>
              <a:rPr lang="en-US" sz="3600">
                <a:solidFill>
                  <a:schemeClr val="bg1"/>
                </a:solidFill>
              </a:rPr>
              <a:t/>
            </a:r>
            <a:br>
              <a:rPr lang="en-US" sz="3600">
                <a:solidFill>
                  <a:schemeClr val="bg1"/>
                </a:solidFill>
              </a:rPr>
            </a:br>
            <a:r>
              <a:rPr lang="en-US" sz="360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3200">
                <a:solidFill>
                  <a:schemeClr val="bg1"/>
                </a:solidFill>
              </a:rPr>
              <a:t>happens in seconds not thousands of years</a:t>
            </a:r>
            <a:br>
              <a:rPr lang="en-US" sz="3200">
                <a:solidFill>
                  <a:schemeClr val="bg1"/>
                </a:solidFill>
              </a:rPr>
            </a:br>
            <a:r>
              <a:rPr lang="en-US" sz="320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3200">
                <a:solidFill>
                  <a:schemeClr val="bg1"/>
                </a:solidFill>
              </a:rPr>
              <a:t>beamed not spherical</a:t>
            </a:r>
            <a:br>
              <a:rPr lang="en-US" sz="3200">
                <a:solidFill>
                  <a:schemeClr val="bg1"/>
                </a:solidFill>
              </a:rPr>
            </a:br>
            <a:r>
              <a:rPr lang="en-US" sz="320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en-US" sz="3200">
                <a:solidFill>
                  <a:schemeClr val="bg1"/>
                </a:solidFill>
              </a:rPr>
              <a:t>simulation not image</a:t>
            </a:r>
            <a:r>
              <a:rPr lang="en-US" sz="3600">
                <a:solidFill>
                  <a:schemeClr val="bg1"/>
                </a:solidFill>
              </a:rPr>
              <a:t/>
            </a:r>
            <a:br>
              <a:rPr lang="en-US" sz="3600">
                <a:solidFill>
                  <a:schemeClr val="bg1"/>
                </a:solidFill>
              </a:rPr>
            </a:br>
            <a:r>
              <a:rPr lang="en-US" sz="3600">
                <a:solidFill>
                  <a:schemeClr val="bg1"/>
                </a:solidFill>
              </a:rPr>
              <a:t/>
            </a:r>
            <a:br>
              <a:rPr lang="en-US" sz="3600">
                <a:solidFill>
                  <a:schemeClr val="bg1"/>
                </a:solidFill>
              </a:rPr>
            </a:br>
            <a:endParaRPr lang="en-US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3305"/>
            <a:ext cx="9144000" cy="5611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0_Default Design">
  <a:themeElements>
    <a:clrScheme name="10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000000"/>
        </a:dk1>
        <a:lt1>
          <a:srgbClr val="39A5B8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ECFD8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389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ECD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1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6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5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4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cleanhelv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leanhelv">
      <a:majorFont>
        <a:latin typeface="Helvetica Neue Light"/>
        <a:ea typeface="ヒラギノ角ゴ ProN W3"/>
        <a:cs typeface=""/>
      </a:majorFont>
      <a:minorFont>
        <a:latin typeface="Helvetica Neue Light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leanhel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5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3_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6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3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8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20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3.xml><?xml version="1.0" encoding="utf-8"?>
<a:theme xmlns:a="http://schemas.openxmlformats.org/drawingml/2006/main" name="3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23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5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2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27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5_cleanhelv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leanhelv">
      <a:majorFont>
        <a:latin typeface="Akzidenz-Grotesk Next Light"/>
        <a:ea typeface="ヒラギノ角ゴ ProN W3"/>
        <a:cs typeface=""/>
      </a:majorFont>
      <a:minorFont>
        <a:latin typeface="Akzidenz-Grotesk Next Light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ea typeface="ヒラギノ角ゴ ProN W3" pitchFamily="1" charset="-128"/>
            <a:sym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ea typeface="ヒラギノ角ゴ ProN W3" pitchFamily="1" charset="-128"/>
            <a:sym typeface="Arial" pitchFamily="34" charset="0"/>
          </a:defRPr>
        </a:defPPr>
      </a:lstStyle>
    </a:lnDef>
  </a:objectDefaults>
  <a:extraClrSchemeLst>
    <a:extraClrScheme>
      <a:clrScheme name="cleanhel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0.xml><?xml version="1.0" encoding="utf-8"?>
<a:theme xmlns:a="http://schemas.openxmlformats.org/drawingml/2006/main" name="28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22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26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5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9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0.xml><?xml version="1.0" encoding="utf-8"?>
<a:theme xmlns:a="http://schemas.openxmlformats.org/drawingml/2006/main" name="5_Blank Presentation">
  <a:themeElements>
    <a:clrScheme name="5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5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2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3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4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5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1_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 Light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1F497D"/>
    </a:dk1>
    <a:lt1>
      <a:srgbClr val="FFFFFF"/>
    </a:lt1>
    <a:dk2>
      <a:srgbClr val="000000"/>
    </a:dk2>
    <a:lt2>
      <a:srgbClr val="EEECE1"/>
    </a:lt2>
    <a:accent1>
      <a:srgbClr val="4F81BD"/>
    </a:accent1>
    <a:accent2>
      <a:srgbClr val="C0504D"/>
    </a:accent2>
    <a:accent3>
      <a:srgbClr val="AAAAAA"/>
    </a:accent3>
    <a:accent4>
      <a:srgbClr val="DADADA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1F497D"/>
    </a:dk1>
    <a:lt1>
      <a:srgbClr val="FFFFFF"/>
    </a:lt1>
    <a:dk2>
      <a:srgbClr val="000000"/>
    </a:dk2>
    <a:lt2>
      <a:srgbClr val="EEECE1"/>
    </a:lt2>
    <a:accent1>
      <a:srgbClr val="4F81BD"/>
    </a:accent1>
    <a:accent2>
      <a:srgbClr val="C0504D"/>
    </a:accent2>
    <a:accent3>
      <a:srgbClr val="AAAAAA"/>
    </a:accent3>
    <a:accent4>
      <a:srgbClr val="DADADA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2247</TotalTime>
  <Words>1935</Words>
  <Application>Microsoft Office PowerPoint</Application>
  <PresentationFormat>On-screen Show (4:3)</PresentationFormat>
  <Paragraphs>668</Paragraphs>
  <Slides>135</Slides>
  <Notes>19</Notes>
  <HiddenSlides>22</HiddenSlides>
  <MMClips>5</MMClips>
  <ScaleCrop>false</ScaleCrop>
  <HeadingPairs>
    <vt:vector size="8" baseType="variant">
      <vt:variant>
        <vt:lpstr>Theme</vt:lpstr>
      </vt:variant>
      <vt:variant>
        <vt:i4>58</vt:i4>
      </vt:variant>
      <vt:variant>
        <vt:lpstr>Links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135</vt:i4>
      </vt:variant>
    </vt:vector>
  </HeadingPairs>
  <TitlesOfParts>
    <vt:vector size="198" baseType="lpstr">
      <vt:lpstr>Default Design</vt:lpstr>
      <vt:lpstr>2_Default Design</vt:lpstr>
      <vt:lpstr>3_Office Theme</vt:lpstr>
      <vt:lpstr>kallen_halzen</vt:lpstr>
      <vt:lpstr>Standarddesign</vt:lpstr>
      <vt:lpstr>10_Default Design</vt:lpstr>
      <vt:lpstr>4_Default Design</vt:lpstr>
      <vt:lpstr>3_Default Design</vt:lpstr>
      <vt:lpstr>8_Default Design</vt:lpstr>
      <vt:lpstr>1_Office Theme</vt:lpstr>
      <vt:lpstr>5_Default Design</vt:lpstr>
      <vt:lpstr>2_Office Theme</vt:lpstr>
      <vt:lpstr>1_Title - Top</vt:lpstr>
      <vt:lpstr>1_Blank Presentation</vt:lpstr>
      <vt:lpstr>Blank Presentation</vt:lpstr>
      <vt:lpstr>3_Blank Presentation</vt:lpstr>
      <vt:lpstr>1_Default Design</vt:lpstr>
      <vt:lpstr>Blank</vt:lpstr>
      <vt:lpstr>1_kallen_halzen</vt:lpstr>
      <vt:lpstr>11_Default Design</vt:lpstr>
      <vt:lpstr>6_Default Design</vt:lpstr>
      <vt:lpstr>5_Office Theme</vt:lpstr>
      <vt:lpstr>14_Default Design</vt:lpstr>
      <vt:lpstr>1_cleanhelv</vt:lpstr>
      <vt:lpstr>15_Default Design</vt:lpstr>
      <vt:lpstr>3_Title - Top</vt:lpstr>
      <vt:lpstr>16_Default Design</vt:lpstr>
      <vt:lpstr>13_Default Design</vt:lpstr>
      <vt:lpstr>18_Default Design</vt:lpstr>
      <vt:lpstr>20_Default Design</vt:lpstr>
      <vt:lpstr>4_Office Theme</vt:lpstr>
      <vt:lpstr>9_Office Theme</vt:lpstr>
      <vt:lpstr>3_kallen_halzen</vt:lpstr>
      <vt:lpstr>23_Default Design</vt:lpstr>
      <vt:lpstr>25_Default Design</vt:lpstr>
      <vt:lpstr>2_Blank Presentation</vt:lpstr>
      <vt:lpstr>27_Default Design</vt:lpstr>
      <vt:lpstr>5_cleanhelv</vt:lpstr>
      <vt:lpstr>11_Office Theme</vt:lpstr>
      <vt:lpstr>28_Default Design</vt:lpstr>
      <vt:lpstr>4_kallen_halzen</vt:lpstr>
      <vt:lpstr>12_Office Theme</vt:lpstr>
      <vt:lpstr>22_Default Design</vt:lpstr>
      <vt:lpstr>26_Default Design</vt:lpstr>
      <vt:lpstr>5_kallen_halzen</vt:lpstr>
      <vt:lpstr>14_Office Theme</vt:lpstr>
      <vt:lpstr>Office Theme</vt:lpstr>
      <vt:lpstr>10_Office Theme</vt:lpstr>
      <vt:lpstr>13_Office Theme</vt:lpstr>
      <vt:lpstr>5_Blank Presentation</vt:lpstr>
      <vt:lpstr>15_Office Theme</vt:lpstr>
      <vt:lpstr>16_Office Theme</vt:lpstr>
      <vt:lpstr>17_Office Theme</vt:lpstr>
      <vt:lpstr>18_Office Theme</vt:lpstr>
      <vt:lpstr>4_Blank Presentation</vt:lpstr>
      <vt:lpstr>1_Title, Bullets &amp; Photo</vt:lpstr>
      <vt:lpstr>6_Office Theme</vt:lpstr>
      <vt:lpstr>7_Office Theme</vt:lpstr>
      <vt:lpstr>???</vt:lpstr>
      <vt:lpstr>???</vt:lpstr>
      <vt:lpstr>???</vt:lpstr>
      <vt:lpstr>Image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energy measurement ( &gt; 1 TeV ) </vt:lpstr>
      <vt:lpstr>Slide 11</vt:lpstr>
      <vt:lpstr>Slide 12</vt:lpstr>
      <vt:lpstr>Slide 13</vt:lpstr>
      <vt:lpstr>architecture of independent DOMs      10 inch pmt</vt:lpstr>
      <vt:lpstr>IceCube / Deep Core</vt:lpstr>
      <vt:lpstr>completed December 18, 2010</vt:lpstr>
      <vt:lpstr>Slide 17</vt:lpstr>
      <vt:lpstr>Slide 18</vt:lpstr>
      <vt:lpstr>89 TeV</vt:lpstr>
      <vt:lpstr>Slide 20</vt:lpstr>
      <vt:lpstr>Slide 21</vt:lpstr>
      <vt:lpstr>IceCube Site</vt:lpstr>
      <vt:lpstr>Slide 23</vt:lpstr>
      <vt:lpstr>absorption length            220m </vt:lpstr>
      <vt:lpstr> scattering length         47m </vt:lpstr>
      <vt:lpstr>Slide 26</vt:lpstr>
      <vt:lpstr>Slide 27</vt:lpstr>
      <vt:lpstr>Slide 28</vt:lpstr>
      <vt:lpstr>Slide 29</vt:lpstr>
      <vt:lpstr>… on to IceCube science</vt:lpstr>
      <vt:lpstr>Slide 31</vt:lpstr>
      <vt:lpstr>oscillations in DeepCore [5.6 sigma] </vt:lpstr>
      <vt:lpstr>Slide 33</vt:lpstr>
      <vt:lpstr>Slide 34</vt:lpstr>
      <vt:lpstr>~ 10 GeV : hierarchy revealed by  “large” matter effects in the Earth</vt:lpstr>
      <vt:lpstr>Slide 36</vt:lpstr>
      <vt:lpstr>… on to IceCube science</vt:lpstr>
      <vt:lpstr>Slide 38</vt:lpstr>
      <vt:lpstr>key problem: the observed energy stored in    cosmic rays is large   Galactic:   10-12 erg/cm3    supernova remnants?      extragalactic:  10-19 erg /cm3    gamma raybursts?   supermassive black holes?             </vt:lpstr>
      <vt:lpstr>shock acceleration (solar flare) </vt:lpstr>
      <vt:lpstr>Slide 41</vt:lpstr>
      <vt:lpstr>and if the star collapses to a black hole … </vt:lpstr>
      <vt:lpstr>Slide 43</vt:lpstr>
      <vt:lpstr>Slide 44</vt:lpstr>
      <vt:lpstr>Slide 45</vt:lpstr>
      <vt:lpstr>Slide 46</vt:lpstr>
      <vt:lpstr>IC59: diffuse nm fit to data</vt:lpstr>
      <vt:lpstr>highest energy event: 87 TeV</vt:lpstr>
      <vt:lpstr>diffuse flux limit</vt:lpstr>
      <vt:lpstr>Slide 50</vt:lpstr>
      <vt:lpstr>Slide 51</vt:lpstr>
      <vt:lpstr>Slide 52</vt:lpstr>
      <vt:lpstr>Galactic plane in 10 TeV gamma rays :                               supernova remnants in star forming regions</vt:lpstr>
      <vt:lpstr>Slide 54</vt:lpstr>
      <vt:lpstr>Slide 55</vt:lpstr>
      <vt:lpstr>Slide 56</vt:lpstr>
      <vt:lpstr>5s in 5 years of IceCube … IceCube image of our Galaxy &gt; 10 TeV</vt:lpstr>
      <vt:lpstr>Slide 58</vt:lpstr>
      <vt:lpstr>IC22 and IC40 : muon astronomy (!)</vt:lpstr>
      <vt:lpstr>Slide 60</vt:lpstr>
      <vt:lpstr>skymap on large scale (&gt;20 degrees)</vt:lpstr>
      <vt:lpstr>a “diffusive” picture of supernova remnants?</vt:lpstr>
      <vt:lpstr>after substraction of dipole and quadrupole: small scale structure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active galaxy  particle flows near supermassive black hole 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WIMP Capture and Annihilation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skymap on large scale (&gt;20 degrees)</vt:lpstr>
      <vt:lpstr>Slide 111</vt:lpstr>
      <vt:lpstr>Skymap energy dependence summary</vt:lpstr>
      <vt:lpstr>Slide 113</vt:lpstr>
      <vt:lpstr>Skymap energy dependence summary</vt:lpstr>
      <vt:lpstr>Slide 115</vt:lpstr>
      <vt:lpstr>Skymap energy dependence summary</vt:lpstr>
      <vt:lpstr>Slide 117</vt:lpstr>
      <vt:lpstr>Skymap energy dependence summary</vt:lpstr>
      <vt:lpstr>Slide 119</vt:lpstr>
      <vt:lpstr>Skymap energy dependence summary</vt:lpstr>
      <vt:lpstr>Slide 121</vt:lpstr>
      <vt:lpstr>Skymap energy dependence summary</vt:lpstr>
      <vt:lpstr>Slide 123</vt:lpstr>
      <vt:lpstr>Skymap energy dependence summary</vt:lpstr>
      <vt:lpstr>Slide 125</vt:lpstr>
      <vt:lpstr>Skymap energy dependence summary</vt:lpstr>
      <vt:lpstr>Slide 127</vt:lpstr>
      <vt:lpstr>Slide 128</vt:lpstr>
      <vt:lpstr>Slide 129</vt:lpstr>
      <vt:lpstr>Slide 130</vt:lpstr>
      <vt:lpstr>number of photons vs cos q : 2 events in signal box</vt:lpstr>
      <vt:lpstr>Slide 132</vt:lpstr>
      <vt:lpstr>Slide 133</vt:lpstr>
      <vt:lpstr> and if the star collapses to a black hole …   happens in seconds not thousands of years  beamed not spherical  simulation not image  </vt:lpstr>
      <vt:lpstr>Slide 135</vt:lpstr>
    </vt:vector>
  </TitlesOfParts>
  <Company>IceCube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Francis Halzen</dc:creator>
  <cp:lastModifiedBy>Francis Halzen</cp:lastModifiedBy>
  <cp:revision>289</cp:revision>
  <dcterms:created xsi:type="dcterms:W3CDTF">2012-03-31T14:09:15Z</dcterms:created>
  <dcterms:modified xsi:type="dcterms:W3CDTF">2012-06-27T19:42:16Z</dcterms:modified>
</cp:coreProperties>
</file>