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"/>
          <p:cNvSpPr/>
          <p:nvPr/>
        </p:nvSpPr>
        <p:spPr>
          <a:xfrm>
            <a:off x="-12700" y="-152400"/>
            <a:ext cx="13665200" cy="1270000"/>
          </a:xfrm>
          <a:prstGeom prst="rect">
            <a:avLst/>
          </a:prstGeom>
          <a:gradFill>
            <a:gsLst>
              <a:gs pos="0">
                <a:srgbClr val="3A88FE"/>
              </a:gs>
              <a:gs pos="45595">
                <a:srgbClr val="7DBAFE"/>
              </a:gs>
              <a:gs pos="100000">
                <a:srgbClr val="C0EDFF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18" name="Line"/>
          <p:cNvSpPr/>
          <p:nvPr/>
        </p:nvSpPr>
        <p:spPr>
          <a:xfrm>
            <a:off x="-254000" y="9391650"/>
            <a:ext cx="13292667" cy="648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9" name="Title Text"/>
          <p:cNvSpPr txBox="1"/>
          <p:nvPr>
            <p:ph type="title"/>
          </p:nvPr>
        </p:nvSpPr>
        <p:spPr>
          <a:xfrm>
            <a:off x="3340100" y="12700"/>
            <a:ext cx="9359900" cy="1117600"/>
          </a:xfrm>
          <a:prstGeom prst="rect">
            <a:avLst/>
          </a:prstGeom>
        </p:spPr>
        <p:txBody>
          <a:bodyPr/>
          <a:lstStyle>
            <a:lvl1pPr algn="r">
              <a:defRPr sz="8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6324600" y="93726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23" name="Group"/>
          <p:cNvGrpSpPr/>
          <p:nvPr/>
        </p:nvGrpSpPr>
        <p:grpSpPr>
          <a:xfrm>
            <a:off x="11182729" y="9353814"/>
            <a:ext cx="1783971" cy="385802"/>
            <a:chOff x="0" y="0"/>
            <a:chExt cx="1783970" cy="385801"/>
          </a:xfrm>
        </p:grpSpPr>
        <p:pic>
          <p:nvPicPr>
            <p:cNvPr id="121" name="220px-Sungkyunkwan_University_logo.png" descr="220px-Sungkyunkwan_University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268"/>
              <a:ext cx="327864" cy="378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Carsten Rott"/>
            <p:cNvSpPr txBox="1"/>
            <p:nvPr/>
          </p:nvSpPr>
          <p:spPr>
            <a:xfrm>
              <a:off x="282899" y="0"/>
              <a:ext cx="1501072" cy="378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800">
                  <a:solidFill>
                    <a:srgbClr val="0042AA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Carsten Rott </a:t>
              </a:r>
            </a:p>
          </p:txBody>
        </p:sp>
      </p:grpSp>
      <p:sp>
        <p:nvSpPr>
          <p:cNvPr id="124" name="Physics Fun Fest SKKU July 19, 2018"/>
          <p:cNvSpPr txBox="1"/>
          <p:nvPr/>
        </p:nvSpPr>
        <p:spPr>
          <a:xfrm>
            <a:off x="254001" y="9327129"/>
            <a:ext cx="4657312" cy="489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i="1" sz="21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Physics Fun Fest SKKU July 19,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"/>
          <p:cNvSpPr/>
          <p:nvPr/>
        </p:nvSpPr>
        <p:spPr>
          <a:xfrm>
            <a:off x="-12700" y="-152400"/>
            <a:ext cx="13220700" cy="1282700"/>
          </a:xfrm>
          <a:prstGeom prst="rect">
            <a:avLst/>
          </a:prstGeom>
          <a:gradFill>
            <a:gsLst>
              <a:gs pos="0">
                <a:srgbClr val="3A88FE"/>
              </a:gs>
              <a:gs pos="45595">
                <a:srgbClr val="7DBAFE"/>
              </a:gs>
              <a:gs pos="100000">
                <a:srgbClr val="C0EDFF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2" name="Line"/>
          <p:cNvSpPr/>
          <p:nvPr/>
        </p:nvSpPr>
        <p:spPr>
          <a:xfrm>
            <a:off x="-254000" y="9391650"/>
            <a:ext cx="13292667" cy="648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3" name="Title Text"/>
          <p:cNvSpPr txBox="1"/>
          <p:nvPr>
            <p:ph type="title"/>
          </p:nvPr>
        </p:nvSpPr>
        <p:spPr>
          <a:xfrm>
            <a:off x="3492500" y="12700"/>
            <a:ext cx="9398000" cy="1117600"/>
          </a:xfrm>
          <a:prstGeom prst="rect">
            <a:avLst/>
          </a:prstGeom>
        </p:spPr>
        <p:txBody>
          <a:bodyPr/>
          <a:lstStyle>
            <a:lvl1pPr algn="r">
              <a:defRPr sz="8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ClrTx/>
              <a:buSzPct val="171000"/>
              <a:defRPr sz="4200">
                <a:solidFill>
                  <a:srgbClr val="74A7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6324600" y="93726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38" name="Group"/>
          <p:cNvGrpSpPr/>
          <p:nvPr/>
        </p:nvGrpSpPr>
        <p:grpSpPr>
          <a:xfrm>
            <a:off x="11182729" y="9353814"/>
            <a:ext cx="1783971" cy="385802"/>
            <a:chOff x="0" y="0"/>
            <a:chExt cx="1783970" cy="385801"/>
          </a:xfrm>
        </p:grpSpPr>
        <p:pic>
          <p:nvPicPr>
            <p:cNvPr id="136" name="220px-Sungkyunkwan_University_logo.png" descr="220px-Sungkyunkwan_University_logo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268"/>
              <a:ext cx="327864" cy="3785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7" name="Carsten Rott"/>
            <p:cNvSpPr txBox="1"/>
            <p:nvPr/>
          </p:nvSpPr>
          <p:spPr>
            <a:xfrm>
              <a:off x="282899" y="0"/>
              <a:ext cx="1501072" cy="378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1800">
                  <a:solidFill>
                    <a:srgbClr val="0042AA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Carsten Rott </a:t>
              </a:r>
            </a:p>
          </p:txBody>
        </p:sp>
      </p:grpSp>
      <p:sp>
        <p:nvSpPr>
          <p:cNvPr id="139" name="Physics Fun Fest SKKU July 19, 2018"/>
          <p:cNvSpPr txBox="1"/>
          <p:nvPr/>
        </p:nvSpPr>
        <p:spPr>
          <a:xfrm>
            <a:off x="254001" y="9327129"/>
            <a:ext cx="4657312" cy="489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i="1" sz="21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Physics Fun Fest SKKU July 19,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tangle"/>
          <p:cNvSpPr/>
          <p:nvPr/>
        </p:nvSpPr>
        <p:spPr>
          <a:xfrm>
            <a:off x="-12700" y="-152400"/>
            <a:ext cx="13220700" cy="1282700"/>
          </a:xfrm>
          <a:prstGeom prst="rect">
            <a:avLst/>
          </a:prstGeom>
          <a:gradFill>
            <a:gsLst>
              <a:gs pos="0">
                <a:srgbClr val="3A88FE"/>
              </a:gs>
              <a:gs pos="45595">
                <a:srgbClr val="7DBAFE"/>
              </a:gs>
              <a:gs pos="100000">
                <a:srgbClr val="C0EDFF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7" name="Carsten Rott"/>
          <p:cNvSpPr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</a:t>
            </a:r>
          </a:p>
        </p:txBody>
      </p:sp>
      <p:sp>
        <p:nvSpPr>
          <p:cNvPr id="148" name="Line"/>
          <p:cNvSpPr/>
          <p:nvPr/>
        </p:nvSpPr>
        <p:spPr>
          <a:xfrm>
            <a:off x="-254000" y="9391650"/>
            <a:ext cx="13292667" cy="648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9" name="Carsten Rott"/>
          <p:cNvSpPr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 </a:t>
            </a:r>
          </a:p>
        </p:txBody>
      </p:sp>
      <p:pic>
        <p:nvPicPr>
          <p:cNvPr id="150" name="220px-Sungkyunkwan_University_logo.png" descr="220px-Sungkyunkwan_University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549" y="9378950"/>
            <a:ext cx="319001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/>
          <p:nvPr>
            <p:ph type="title"/>
          </p:nvPr>
        </p:nvSpPr>
        <p:spPr>
          <a:xfrm>
            <a:off x="3492500" y="12700"/>
            <a:ext cx="9398000" cy="1117600"/>
          </a:xfrm>
          <a:prstGeom prst="rect">
            <a:avLst/>
          </a:prstGeom>
        </p:spPr>
        <p:txBody>
          <a:bodyPr/>
          <a:lstStyle>
            <a:lvl1pPr algn="r">
              <a:defRPr sz="8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ClrTx/>
              <a:buSzPct val="171000"/>
              <a:defRPr sz="4200">
                <a:solidFill>
                  <a:srgbClr val="74A7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324600" y="9372600"/>
            <a:ext cx="342900" cy="368300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-12700" y="-152400"/>
            <a:ext cx="13220700" cy="1282700"/>
          </a:xfrm>
          <a:prstGeom prst="rect">
            <a:avLst/>
          </a:prstGeom>
          <a:gradFill>
            <a:gsLst>
              <a:gs pos="0">
                <a:srgbClr val="3A88FE"/>
              </a:gs>
              <a:gs pos="45595">
                <a:srgbClr val="7DBAFE"/>
              </a:gs>
              <a:gs pos="100000">
                <a:srgbClr val="C0EDFF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1" name="Carsten Rott"/>
          <p:cNvSpPr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</a:t>
            </a:r>
          </a:p>
        </p:txBody>
      </p:sp>
      <p:sp>
        <p:nvSpPr>
          <p:cNvPr id="162" name="Line"/>
          <p:cNvSpPr/>
          <p:nvPr/>
        </p:nvSpPr>
        <p:spPr>
          <a:xfrm>
            <a:off x="-254000" y="9391650"/>
            <a:ext cx="13292667" cy="648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3" name="Carsten Rott"/>
          <p:cNvSpPr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 </a:t>
            </a:r>
          </a:p>
        </p:txBody>
      </p:sp>
      <p:pic>
        <p:nvPicPr>
          <p:cNvPr id="164" name="220px-Sungkyunkwan_University_logo.png" descr="220px-Sungkyunkwan_University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549" y="9378950"/>
            <a:ext cx="319001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Text"/>
          <p:cNvSpPr txBox="1"/>
          <p:nvPr>
            <p:ph type="title"/>
          </p:nvPr>
        </p:nvSpPr>
        <p:spPr>
          <a:xfrm>
            <a:off x="3492500" y="12700"/>
            <a:ext cx="9398000" cy="1117600"/>
          </a:xfrm>
          <a:prstGeom prst="rect">
            <a:avLst/>
          </a:prstGeom>
        </p:spPr>
        <p:txBody>
          <a:bodyPr/>
          <a:lstStyle>
            <a:lvl1pPr algn="r">
              <a:defRPr sz="8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ClrTx/>
              <a:buSzPct val="171000"/>
              <a:defRPr sz="4200">
                <a:solidFill>
                  <a:srgbClr val="74A7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6324600" y="9372600"/>
            <a:ext cx="342900" cy="368300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-12700" y="-152400"/>
            <a:ext cx="13665200" cy="1270000"/>
          </a:xfrm>
          <a:prstGeom prst="rect">
            <a:avLst/>
          </a:prstGeom>
          <a:gradFill>
            <a:gsLst>
              <a:gs pos="0">
                <a:srgbClr val="3A88FE"/>
              </a:gs>
              <a:gs pos="45595">
                <a:srgbClr val="7DBAFE"/>
              </a:gs>
              <a:gs pos="100000">
                <a:srgbClr val="C0EDFF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5" name="Line"/>
          <p:cNvSpPr/>
          <p:nvPr/>
        </p:nvSpPr>
        <p:spPr>
          <a:xfrm>
            <a:off x="-254000" y="9391650"/>
            <a:ext cx="13292667" cy="648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6" name="Carsten Rott"/>
          <p:cNvSpPr txBox="1"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 </a:t>
            </a:r>
          </a:p>
        </p:txBody>
      </p:sp>
      <p:pic>
        <p:nvPicPr>
          <p:cNvPr id="177" name="220px-Sungkyunkwan_University_logo.png" descr="220px-Sungkyunkwan_University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2749" y="9378950"/>
            <a:ext cx="319001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/>
          <p:nvPr>
            <p:ph type="title"/>
          </p:nvPr>
        </p:nvSpPr>
        <p:spPr>
          <a:xfrm>
            <a:off x="3340100" y="12700"/>
            <a:ext cx="9664700" cy="1117600"/>
          </a:xfrm>
          <a:prstGeom prst="rect">
            <a:avLst/>
          </a:prstGeom>
        </p:spPr>
        <p:txBody>
          <a:bodyPr/>
          <a:lstStyle>
            <a:lvl1pPr algn="r">
              <a:defRPr sz="8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6324600" y="93726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"/>
          <p:cNvSpPr/>
          <p:nvPr/>
        </p:nvSpPr>
        <p:spPr>
          <a:xfrm>
            <a:off x="-12700" y="-152400"/>
            <a:ext cx="13665200" cy="1270000"/>
          </a:xfrm>
          <a:prstGeom prst="rect">
            <a:avLst/>
          </a:prstGeom>
          <a:gradFill>
            <a:gsLst>
              <a:gs pos="0">
                <a:srgbClr val="3A88FE"/>
              </a:gs>
              <a:gs pos="45595">
                <a:srgbClr val="7DBAFE"/>
              </a:gs>
              <a:gs pos="100000">
                <a:srgbClr val="C0EDFF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7" name="Line"/>
          <p:cNvSpPr/>
          <p:nvPr/>
        </p:nvSpPr>
        <p:spPr>
          <a:xfrm>
            <a:off x="-254000" y="9391650"/>
            <a:ext cx="13292667" cy="648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8" name="Title Text"/>
          <p:cNvSpPr txBox="1"/>
          <p:nvPr>
            <p:ph type="title"/>
          </p:nvPr>
        </p:nvSpPr>
        <p:spPr>
          <a:xfrm>
            <a:off x="3340100" y="12700"/>
            <a:ext cx="9664700" cy="1117600"/>
          </a:xfrm>
          <a:prstGeom prst="rect">
            <a:avLst/>
          </a:prstGeom>
        </p:spPr>
        <p:txBody>
          <a:bodyPr/>
          <a:lstStyle>
            <a:lvl1pPr algn="r">
              <a:defRPr sz="8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6324600" y="93726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0" name="Carsten Rott"/>
          <p:cNvSpPr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 </a:t>
            </a:r>
          </a:p>
        </p:txBody>
      </p:sp>
      <p:pic>
        <p:nvPicPr>
          <p:cNvPr id="191" name="220px-Sungkyunkwan_University_logo.png" descr="220px-Sungkyunkwan_University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549" y="9378950"/>
            <a:ext cx="319001" cy="36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copy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-12700" y="-152400"/>
            <a:ext cx="13220700" cy="1282700"/>
          </a:xfrm>
          <a:prstGeom prst="rect">
            <a:avLst/>
          </a:prstGeom>
          <a:gradFill>
            <a:gsLst>
              <a:gs pos="0">
                <a:srgbClr val="3A88FE"/>
              </a:gs>
              <a:gs pos="45595">
                <a:srgbClr val="7DBAFE"/>
              </a:gs>
              <a:gs pos="100000">
                <a:srgbClr val="C0EDFF"/>
              </a:gs>
            </a:gsLst>
            <a:path>
              <a:fillToRect l="50000" t="50000" r="50000" b="50000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99" name="Carsten Rott"/>
          <p:cNvSpPr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</a:t>
            </a:r>
          </a:p>
        </p:txBody>
      </p:sp>
      <p:sp>
        <p:nvSpPr>
          <p:cNvPr id="200" name="Line"/>
          <p:cNvSpPr/>
          <p:nvPr/>
        </p:nvSpPr>
        <p:spPr>
          <a:xfrm>
            <a:off x="-254000" y="9391650"/>
            <a:ext cx="13292667" cy="6482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1" name="Carsten Rott"/>
          <p:cNvSpPr/>
          <p:nvPr/>
        </p:nvSpPr>
        <p:spPr>
          <a:xfrm>
            <a:off x="-762000" y="9353550"/>
            <a:ext cx="2959100" cy="36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800">
                <a:solidFill>
                  <a:srgbClr val="0042A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Carsten Rott </a:t>
            </a:r>
          </a:p>
        </p:txBody>
      </p:sp>
      <p:pic>
        <p:nvPicPr>
          <p:cNvPr id="202" name="220px-Sungkyunkwan_University_logo.png" descr="220px-Sungkyunkwan_University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6549" y="9378950"/>
            <a:ext cx="319001" cy="36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itle Text"/>
          <p:cNvSpPr txBox="1"/>
          <p:nvPr>
            <p:ph type="title"/>
          </p:nvPr>
        </p:nvSpPr>
        <p:spPr>
          <a:xfrm>
            <a:off x="3492500" y="12700"/>
            <a:ext cx="9398000" cy="1117600"/>
          </a:xfrm>
          <a:prstGeom prst="rect">
            <a:avLst/>
          </a:prstGeom>
        </p:spPr>
        <p:txBody>
          <a:bodyPr/>
          <a:lstStyle>
            <a:lvl1pPr algn="r">
              <a:defRPr sz="84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56D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buClrTx/>
              <a:buSzPct val="171000"/>
              <a:defRPr sz="4200">
                <a:solidFill>
                  <a:srgbClr val="74A7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400"/>
              </a:spcBef>
              <a:buClrTx/>
              <a:buSzPct val="171000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24600" y="9372600"/>
            <a:ext cx="342900" cy="368300"/>
          </a:xfrm>
          <a:prstGeom prst="rect">
            <a:avLst/>
          </a:prstGeom>
        </p:spPr>
        <p:txBody>
          <a:bodyPr anchor="b"/>
          <a:lstStyle>
            <a:lvl1pPr>
              <a:defRPr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.tif"/><Relationship Id="rId5" Type="http://schemas.openxmlformats.org/officeDocument/2006/relationships/image" Target="../media/image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tif"/><Relationship Id="rId3" Type="http://schemas.openxmlformats.org/officeDocument/2006/relationships/image" Target="../media/image12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5.tif"/><Relationship Id="rId4" Type="http://schemas.openxmlformats.org/officeDocument/2006/relationships/image" Target="../media/image14.png"/><Relationship Id="rId5" Type="http://schemas.openxmlformats.org/officeDocument/2006/relationships/image" Target="../media/image6.tif"/><Relationship Id="rId6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tif"/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Relationship Id="rId4" Type="http://schemas.openxmlformats.org/officeDocument/2006/relationships/image" Target="../media/image12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3.tif"/><Relationship Id="rId4" Type="http://schemas.openxmlformats.org/officeDocument/2006/relationships/image" Target="../media/image18.png"/><Relationship Id="rId5" Type="http://schemas.openxmlformats.org/officeDocument/2006/relationships/image" Target="../media/image5.jpeg"/><Relationship Id="rId6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NAPPL - Resear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972">
                <a:effectLst>
                  <a:outerShdw sx="100000" sy="100000" kx="0" ky="0" algn="b" rotWithShape="0" blurRad="31623" dist="10541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NAPPL - Research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6" name="The IceCube Neutrino Telescope"/>
          <p:cNvSpPr txBox="1"/>
          <p:nvPr/>
        </p:nvSpPr>
        <p:spPr>
          <a:xfrm>
            <a:off x="503433" y="1054100"/>
            <a:ext cx="4657313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The IceCube Neutrino Telescope</a:t>
            </a:r>
          </a:p>
        </p:txBody>
      </p:sp>
      <p:sp>
        <p:nvSpPr>
          <p:cNvPr id="217" name="JSNS2"/>
          <p:cNvSpPr txBox="1"/>
          <p:nvPr/>
        </p:nvSpPr>
        <p:spPr>
          <a:xfrm>
            <a:off x="7234433" y="1517650"/>
            <a:ext cx="465731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JSNS</a:t>
            </a:r>
            <a:r>
              <a:rPr baseline="31999"/>
              <a:t>2</a:t>
            </a:r>
          </a:p>
        </p:txBody>
      </p:sp>
      <p:sp>
        <p:nvSpPr>
          <p:cNvPr id="218" name="COSINE"/>
          <p:cNvSpPr txBox="1"/>
          <p:nvPr/>
        </p:nvSpPr>
        <p:spPr>
          <a:xfrm>
            <a:off x="63166" y="5264150"/>
            <a:ext cx="465731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COSINE</a:t>
            </a:r>
          </a:p>
        </p:txBody>
      </p:sp>
      <p:sp>
        <p:nvSpPr>
          <p:cNvPr id="219" name="Hyper-K/KNO"/>
          <p:cNvSpPr txBox="1"/>
          <p:nvPr/>
        </p:nvSpPr>
        <p:spPr>
          <a:xfrm>
            <a:off x="7234433" y="5264150"/>
            <a:ext cx="465731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Hyper-K/KNO</a:t>
            </a:r>
          </a:p>
        </p:txBody>
      </p:sp>
      <p:pic>
        <p:nvPicPr>
          <p:cNvPr id="220" name="Screen Shot 2018-07-19 at 1.49.18 PM.png" descr="Screen Shot 2018-07-19 at 1.49.1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5911" y="5960533"/>
            <a:ext cx="5014357" cy="309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 Shot 2018-07-19 at 1.49.11 PM.png" descr="Screen Shot 2018-07-19 at 1.49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179" y="5960533"/>
            <a:ext cx="4156955" cy="3092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12412" t="7349" r="3835" b="0"/>
          <a:stretch>
            <a:fillRect/>
          </a:stretch>
        </p:blipFill>
        <p:spPr>
          <a:xfrm>
            <a:off x="7052128" y="2274292"/>
            <a:ext cx="4753291" cy="2957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 Shot 2018-07-19 at 2.20.38 PM.png" descr="Screen Shot 2018-07-19 at 2.20.38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5521" y="2384278"/>
            <a:ext cx="3974272" cy="2737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3ArrayJan2011NoAmanda.jpg" descr="I3ArrayJan2011NoAmanda.jpg"/>
          <p:cNvPicPr>
            <a:picLocks noChangeAspect="1"/>
          </p:cNvPicPr>
          <p:nvPr/>
        </p:nvPicPr>
        <p:blipFill>
          <a:blip r:embed="rId2">
            <a:extLst/>
          </a:blip>
          <a:srcRect l="13405" t="9975" r="37619" b="1386"/>
          <a:stretch>
            <a:fillRect/>
          </a:stretch>
        </p:blipFill>
        <p:spPr>
          <a:xfrm>
            <a:off x="5245051" y="2730429"/>
            <a:ext cx="4381549" cy="6148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9" fill="norm" stroke="1" extrusionOk="0">
                <a:moveTo>
                  <a:pt x="5729" y="0"/>
                </a:moveTo>
                <a:cubicBezTo>
                  <a:pt x="5719" y="-1"/>
                  <a:pt x="5711" y="4"/>
                  <a:pt x="5709" y="12"/>
                </a:cubicBezTo>
                <a:cubicBezTo>
                  <a:pt x="5696" y="91"/>
                  <a:pt x="5691" y="101"/>
                  <a:pt x="5670" y="101"/>
                </a:cubicBezTo>
                <a:cubicBezTo>
                  <a:pt x="5658" y="101"/>
                  <a:pt x="5593" y="132"/>
                  <a:pt x="5526" y="170"/>
                </a:cubicBezTo>
                <a:cubicBezTo>
                  <a:pt x="5385" y="249"/>
                  <a:pt x="5318" y="255"/>
                  <a:pt x="5197" y="201"/>
                </a:cubicBezTo>
                <a:cubicBezTo>
                  <a:pt x="5129" y="171"/>
                  <a:pt x="5097" y="171"/>
                  <a:pt x="5037" y="201"/>
                </a:cubicBezTo>
                <a:cubicBezTo>
                  <a:pt x="4859" y="291"/>
                  <a:pt x="4759" y="304"/>
                  <a:pt x="4673" y="249"/>
                </a:cubicBezTo>
                <a:cubicBezTo>
                  <a:pt x="4621" y="215"/>
                  <a:pt x="4597" y="170"/>
                  <a:pt x="4608" y="126"/>
                </a:cubicBezTo>
                <a:cubicBezTo>
                  <a:pt x="4621" y="77"/>
                  <a:pt x="4612" y="63"/>
                  <a:pt x="4579" y="81"/>
                </a:cubicBezTo>
                <a:cubicBezTo>
                  <a:pt x="4553" y="96"/>
                  <a:pt x="4467" y="108"/>
                  <a:pt x="4389" y="108"/>
                </a:cubicBezTo>
                <a:cubicBezTo>
                  <a:pt x="4300" y="107"/>
                  <a:pt x="4226" y="129"/>
                  <a:pt x="4186" y="166"/>
                </a:cubicBezTo>
                <a:cubicBezTo>
                  <a:pt x="4123" y="224"/>
                  <a:pt x="4119" y="223"/>
                  <a:pt x="4035" y="152"/>
                </a:cubicBezTo>
                <a:cubicBezTo>
                  <a:pt x="3988" y="113"/>
                  <a:pt x="3961" y="67"/>
                  <a:pt x="3974" y="52"/>
                </a:cubicBezTo>
                <a:cubicBezTo>
                  <a:pt x="3988" y="37"/>
                  <a:pt x="3892" y="24"/>
                  <a:pt x="3761" y="24"/>
                </a:cubicBezTo>
                <a:cubicBezTo>
                  <a:pt x="3631" y="24"/>
                  <a:pt x="3510" y="39"/>
                  <a:pt x="3495" y="56"/>
                </a:cubicBezTo>
                <a:cubicBezTo>
                  <a:pt x="3480" y="74"/>
                  <a:pt x="3391" y="81"/>
                  <a:pt x="3292" y="73"/>
                </a:cubicBezTo>
                <a:cubicBezTo>
                  <a:pt x="3087" y="56"/>
                  <a:pt x="3038" y="70"/>
                  <a:pt x="3073" y="134"/>
                </a:cubicBezTo>
                <a:cubicBezTo>
                  <a:pt x="3091" y="168"/>
                  <a:pt x="3114" y="171"/>
                  <a:pt x="3155" y="147"/>
                </a:cubicBezTo>
                <a:cubicBezTo>
                  <a:pt x="3246" y="93"/>
                  <a:pt x="3279" y="173"/>
                  <a:pt x="3194" y="240"/>
                </a:cubicBezTo>
                <a:cubicBezTo>
                  <a:pt x="3137" y="285"/>
                  <a:pt x="3101" y="291"/>
                  <a:pt x="3038" y="267"/>
                </a:cubicBezTo>
                <a:cubicBezTo>
                  <a:pt x="2993" y="250"/>
                  <a:pt x="2935" y="246"/>
                  <a:pt x="2908" y="258"/>
                </a:cubicBezTo>
                <a:cubicBezTo>
                  <a:pt x="2882" y="270"/>
                  <a:pt x="2755" y="280"/>
                  <a:pt x="2625" y="282"/>
                </a:cubicBezTo>
                <a:cubicBezTo>
                  <a:pt x="2428" y="284"/>
                  <a:pt x="2378" y="274"/>
                  <a:pt x="2328" y="219"/>
                </a:cubicBezTo>
                <a:cubicBezTo>
                  <a:pt x="2291" y="180"/>
                  <a:pt x="2236" y="159"/>
                  <a:pt x="2191" y="168"/>
                </a:cubicBezTo>
                <a:cubicBezTo>
                  <a:pt x="2127" y="180"/>
                  <a:pt x="2118" y="215"/>
                  <a:pt x="2124" y="402"/>
                </a:cubicBezTo>
                <a:cubicBezTo>
                  <a:pt x="2128" y="523"/>
                  <a:pt x="2112" y="639"/>
                  <a:pt x="2091" y="658"/>
                </a:cubicBezTo>
                <a:cubicBezTo>
                  <a:pt x="2030" y="713"/>
                  <a:pt x="2172" y="792"/>
                  <a:pt x="2328" y="791"/>
                </a:cubicBezTo>
                <a:cubicBezTo>
                  <a:pt x="2403" y="790"/>
                  <a:pt x="2536" y="779"/>
                  <a:pt x="2625" y="764"/>
                </a:cubicBezTo>
                <a:cubicBezTo>
                  <a:pt x="2714" y="750"/>
                  <a:pt x="2794" y="747"/>
                  <a:pt x="2805" y="759"/>
                </a:cubicBezTo>
                <a:cubicBezTo>
                  <a:pt x="2844" y="804"/>
                  <a:pt x="3579" y="791"/>
                  <a:pt x="3681" y="743"/>
                </a:cubicBezTo>
                <a:cubicBezTo>
                  <a:pt x="3768" y="703"/>
                  <a:pt x="3783" y="703"/>
                  <a:pt x="3806" y="746"/>
                </a:cubicBezTo>
                <a:cubicBezTo>
                  <a:pt x="3830" y="789"/>
                  <a:pt x="3840" y="789"/>
                  <a:pt x="3916" y="741"/>
                </a:cubicBezTo>
                <a:cubicBezTo>
                  <a:pt x="3997" y="688"/>
                  <a:pt x="4002" y="688"/>
                  <a:pt x="4057" y="741"/>
                </a:cubicBezTo>
                <a:cubicBezTo>
                  <a:pt x="4108" y="791"/>
                  <a:pt x="4177" y="795"/>
                  <a:pt x="4780" y="785"/>
                </a:cubicBezTo>
                <a:cubicBezTo>
                  <a:pt x="5249" y="778"/>
                  <a:pt x="5468" y="762"/>
                  <a:pt x="5516" y="734"/>
                </a:cubicBezTo>
                <a:cubicBezTo>
                  <a:pt x="5573" y="700"/>
                  <a:pt x="5589" y="701"/>
                  <a:pt x="5612" y="742"/>
                </a:cubicBezTo>
                <a:cubicBezTo>
                  <a:pt x="5626" y="769"/>
                  <a:pt x="5665" y="792"/>
                  <a:pt x="5700" y="792"/>
                </a:cubicBezTo>
                <a:cubicBezTo>
                  <a:pt x="5734" y="792"/>
                  <a:pt x="5751" y="778"/>
                  <a:pt x="5737" y="762"/>
                </a:cubicBezTo>
                <a:cubicBezTo>
                  <a:pt x="5690" y="708"/>
                  <a:pt x="5760" y="662"/>
                  <a:pt x="5827" y="702"/>
                </a:cubicBezTo>
                <a:cubicBezTo>
                  <a:pt x="5860" y="721"/>
                  <a:pt x="5931" y="730"/>
                  <a:pt x="5983" y="720"/>
                </a:cubicBezTo>
                <a:cubicBezTo>
                  <a:pt x="6040" y="709"/>
                  <a:pt x="6107" y="722"/>
                  <a:pt x="6150" y="749"/>
                </a:cubicBezTo>
                <a:cubicBezTo>
                  <a:pt x="6199" y="781"/>
                  <a:pt x="6306" y="795"/>
                  <a:pt x="6496" y="792"/>
                </a:cubicBezTo>
                <a:cubicBezTo>
                  <a:pt x="6646" y="790"/>
                  <a:pt x="6803" y="788"/>
                  <a:pt x="6842" y="788"/>
                </a:cubicBezTo>
                <a:cubicBezTo>
                  <a:pt x="6881" y="788"/>
                  <a:pt x="6923" y="758"/>
                  <a:pt x="6938" y="721"/>
                </a:cubicBezTo>
                <a:lnTo>
                  <a:pt x="6963" y="654"/>
                </a:lnTo>
                <a:lnTo>
                  <a:pt x="7043" y="727"/>
                </a:lnTo>
                <a:cubicBezTo>
                  <a:pt x="7090" y="770"/>
                  <a:pt x="7135" y="787"/>
                  <a:pt x="7151" y="769"/>
                </a:cubicBezTo>
                <a:cubicBezTo>
                  <a:pt x="7170" y="747"/>
                  <a:pt x="7232" y="747"/>
                  <a:pt x="7341" y="767"/>
                </a:cubicBezTo>
                <a:cubicBezTo>
                  <a:pt x="7430" y="784"/>
                  <a:pt x="7557" y="802"/>
                  <a:pt x="7624" y="808"/>
                </a:cubicBezTo>
                <a:cubicBezTo>
                  <a:pt x="7820" y="823"/>
                  <a:pt x="7872" y="898"/>
                  <a:pt x="7814" y="1082"/>
                </a:cubicBezTo>
                <a:cubicBezTo>
                  <a:pt x="7792" y="1152"/>
                  <a:pt x="7496" y="1295"/>
                  <a:pt x="7460" y="1254"/>
                </a:cubicBezTo>
                <a:cubicBezTo>
                  <a:pt x="7447" y="1238"/>
                  <a:pt x="7360" y="1254"/>
                  <a:pt x="7266" y="1290"/>
                </a:cubicBezTo>
                <a:cubicBezTo>
                  <a:pt x="7173" y="1325"/>
                  <a:pt x="7106" y="1365"/>
                  <a:pt x="7118" y="1379"/>
                </a:cubicBezTo>
                <a:cubicBezTo>
                  <a:pt x="7153" y="1419"/>
                  <a:pt x="6865" y="1531"/>
                  <a:pt x="6817" y="1496"/>
                </a:cubicBezTo>
                <a:cubicBezTo>
                  <a:pt x="6739" y="1441"/>
                  <a:pt x="6651" y="1462"/>
                  <a:pt x="6676" y="1530"/>
                </a:cubicBezTo>
                <a:cubicBezTo>
                  <a:pt x="6701" y="1599"/>
                  <a:pt x="6565" y="1657"/>
                  <a:pt x="6451" y="1626"/>
                </a:cubicBezTo>
                <a:cubicBezTo>
                  <a:pt x="6413" y="1616"/>
                  <a:pt x="6401" y="1623"/>
                  <a:pt x="6419" y="1644"/>
                </a:cubicBezTo>
                <a:cubicBezTo>
                  <a:pt x="6454" y="1684"/>
                  <a:pt x="6085" y="1850"/>
                  <a:pt x="6022" y="1822"/>
                </a:cubicBezTo>
                <a:cubicBezTo>
                  <a:pt x="5968" y="1799"/>
                  <a:pt x="5840" y="1835"/>
                  <a:pt x="5868" y="1867"/>
                </a:cubicBezTo>
                <a:cubicBezTo>
                  <a:pt x="5894" y="1897"/>
                  <a:pt x="5662" y="2019"/>
                  <a:pt x="5578" y="2020"/>
                </a:cubicBezTo>
                <a:cubicBezTo>
                  <a:pt x="5547" y="2021"/>
                  <a:pt x="5484" y="2042"/>
                  <a:pt x="5438" y="2066"/>
                </a:cubicBezTo>
                <a:cubicBezTo>
                  <a:pt x="5391" y="2091"/>
                  <a:pt x="5320" y="2105"/>
                  <a:pt x="5279" y="2096"/>
                </a:cubicBezTo>
                <a:cubicBezTo>
                  <a:pt x="5238" y="2086"/>
                  <a:pt x="5193" y="2093"/>
                  <a:pt x="5177" y="2111"/>
                </a:cubicBezTo>
                <a:cubicBezTo>
                  <a:pt x="5162" y="2129"/>
                  <a:pt x="5099" y="2142"/>
                  <a:pt x="5039" y="2142"/>
                </a:cubicBezTo>
                <a:cubicBezTo>
                  <a:pt x="4949" y="2142"/>
                  <a:pt x="4937" y="2150"/>
                  <a:pt x="4978" y="2185"/>
                </a:cubicBezTo>
                <a:cubicBezTo>
                  <a:pt x="5018" y="2219"/>
                  <a:pt x="5003" y="2242"/>
                  <a:pt x="4898" y="2295"/>
                </a:cubicBezTo>
                <a:cubicBezTo>
                  <a:pt x="4825" y="2332"/>
                  <a:pt x="4743" y="2355"/>
                  <a:pt x="4714" y="2348"/>
                </a:cubicBezTo>
                <a:cubicBezTo>
                  <a:pt x="4685" y="2341"/>
                  <a:pt x="4588" y="2382"/>
                  <a:pt x="4499" y="2439"/>
                </a:cubicBezTo>
                <a:cubicBezTo>
                  <a:pt x="4420" y="2489"/>
                  <a:pt x="4351" y="2520"/>
                  <a:pt x="4319" y="2529"/>
                </a:cubicBezTo>
                <a:cubicBezTo>
                  <a:pt x="4352" y="2545"/>
                  <a:pt x="4377" y="2564"/>
                  <a:pt x="4370" y="2579"/>
                </a:cubicBezTo>
                <a:cubicBezTo>
                  <a:pt x="4348" y="2626"/>
                  <a:pt x="3022" y="2652"/>
                  <a:pt x="2983" y="2606"/>
                </a:cubicBezTo>
                <a:cubicBezTo>
                  <a:pt x="2969" y="2590"/>
                  <a:pt x="2978" y="2543"/>
                  <a:pt x="3000" y="2500"/>
                </a:cubicBezTo>
                <a:cubicBezTo>
                  <a:pt x="3042" y="2423"/>
                  <a:pt x="3042" y="2423"/>
                  <a:pt x="3581" y="2425"/>
                </a:cubicBezTo>
                <a:cubicBezTo>
                  <a:pt x="3879" y="2426"/>
                  <a:pt x="4135" y="2439"/>
                  <a:pt x="4149" y="2455"/>
                </a:cubicBezTo>
                <a:cubicBezTo>
                  <a:pt x="4158" y="2466"/>
                  <a:pt x="4200" y="2478"/>
                  <a:pt x="4235" y="2492"/>
                </a:cubicBezTo>
                <a:cubicBezTo>
                  <a:pt x="4238" y="2477"/>
                  <a:pt x="4248" y="2463"/>
                  <a:pt x="4270" y="2450"/>
                </a:cubicBezTo>
                <a:cubicBezTo>
                  <a:pt x="4309" y="2427"/>
                  <a:pt x="4321" y="2392"/>
                  <a:pt x="4301" y="2354"/>
                </a:cubicBezTo>
                <a:cubicBezTo>
                  <a:pt x="4271" y="2296"/>
                  <a:pt x="4221" y="2292"/>
                  <a:pt x="3441" y="2285"/>
                </a:cubicBezTo>
                <a:cubicBezTo>
                  <a:pt x="2985" y="2281"/>
                  <a:pt x="2591" y="2288"/>
                  <a:pt x="2562" y="2301"/>
                </a:cubicBezTo>
                <a:cubicBezTo>
                  <a:pt x="2534" y="2313"/>
                  <a:pt x="2483" y="2307"/>
                  <a:pt x="2451" y="2288"/>
                </a:cubicBezTo>
                <a:cubicBezTo>
                  <a:pt x="2405" y="2261"/>
                  <a:pt x="2382" y="2265"/>
                  <a:pt x="2349" y="2308"/>
                </a:cubicBezTo>
                <a:cubicBezTo>
                  <a:pt x="2312" y="2355"/>
                  <a:pt x="2296" y="2356"/>
                  <a:pt x="2234" y="2319"/>
                </a:cubicBezTo>
                <a:cubicBezTo>
                  <a:pt x="2149" y="2268"/>
                  <a:pt x="1984" y="2256"/>
                  <a:pt x="1882" y="2295"/>
                </a:cubicBezTo>
                <a:cubicBezTo>
                  <a:pt x="1841" y="2310"/>
                  <a:pt x="1795" y="2314"/>
                  <a:pt x="1778" y="2302"/>
                </a:cubicBezTo>
                <a:cubicBezTo>
                  <a:pt x="1733" y="2270"/>
                  <a:pt x="1238" y="2267"/>
                  <a:pt x="1211" y="2299"/>
                </a:cubicBezTo>
                <a:cubicBezTo>
                  <a:pt x="1198" y="2314"/>
                  <a:pt x="1169" y="2319"/>
                  <a:pt x="1146" y="2309"/>
                </a:cubicBezTo>
                <a:cubicBezTo>
                  <a:pt x="1123" y="2299"/>
                  <a:pt x="1052" y="2286"/>
                  <a:pt x="988" y="2280"/>
                </a:cubicBezTo>
                <a:cubicBezTo>
                  <a:pt x="887" y="2271"/>
                  <a:pt x="858" y="2288"/>
                  <a:pt x="786" y="2393"/>
                </a:cubicBezTo>
                <a:cubicBezTo>
                  <a:pt x="675" y="2555"/>
                  <a:pt x="669" y="2607"/>
                  <a:pt x="757" y="2596"/>
                </a:cubicBezTo>
                <a:cubicBezTo>
                  <a:pt x="803" y="2591"/>
                  <a:pt x="827" y="2609"/>
                  <a:pt x="827" y="2646"/>
                </a:cubicBezTo>
                <a:cubicBezTo>
                  <a:pt x="828" y="2773"/>
                  <a:pt x="1265" y="2854"/>
                  <a:pt x="1428" y="2758"/>
                </a:cubicBezTo>
                <a:cubicBezTo>
                  <a:pt x="1483" y="2726"/>
                  <a:pt x="1497" y="2727"/>
                  <a:pt x="1520" y="2769"/>
                </a:cubicBezTo>
                <a:cubicBezTo>
                  <a:pt x="1537" y="2801"/>
                  <a:pt x="1577" y="2814"/>
                  <a:pt x="1625" y="2803"/>
                </a:cubicBezTo>
                <a:cubicBezTo>
                  <a:pt x="1668" y="2793"/>
                  <a:pt x="1713" y="2795"/>
                  <a:pt x="1725" y="2809"/>
                </a:cubicBezTo>
                <a:cubicBezTo>
                  <a:pt x="1737" y="2824"/>
                  <a:pt x="1852" y="2831"/>
                  <a:pt x="1977" y="2825"/>
                </a:cubicBezTo>
                <a:cubicBezTo>
                  <a:pt x="2103" y="2819"/>
                  <a:pt x="2282" y="2814"/>
                  <a:pt x="2375" y="2815"/>
                </a:cubicBezTo>
                <a:cubicBezTo>
                  <a:pt x="2467" y="2816"/>
                  <a:pt x="2530" y="2809"/>
                  <a:pt x="2515" y="2798"/>
                </a:cubicBezTo>
                <a:cubicBezTo>
                  <a:pt x="2500" y="2788"/>
                  <a:pt x="2510" y="2752"/>
                  <a:pt x="2535" y="2719"/>
                </a:cubicBezTo>
                <a:cubicBezTo>
                  <a:pt x="2579" y="2660"/>
                  <a:pt x="2580" y="2659"/>
                  <a:pt x="2680" y="2726"/>
                </a:cubicBezTo>
                <a:cubicBezTo>
                  <a:pt x="2735" y="2763"/>
                  <a:pt x="2772" y="2808"/>
                  <a:pt x="2762" y="2828"/>
                </a:cubicBezTo>
                <a:cubicBezTo>
                  <a:pt x="2751" y="2847"/>
                  <a:pt x="2738" y="4541"/>
                  <a:pt x="2732" y="6592"/>
                </a:cubicBezTo>
                <a:lnTo>
                  <a:pt x="2723" y="10321"/>
                </a:lnTo>
                <a:lnTo>
                  <a:pt x="2335" y="10321"/>
                </a:lnTo>
                <a:cubicBezTo>
                  <a:pt x="2045" y="10321"/>
                  <a:pt x="1950" y="10311"/>
                  <a:pt x="1958" y="10282"/>
                </a:cubicBezTo>
                <a:cubicBezTo>
                  <a:pt x="1973" y="10228"/>
                  <a:pt x="1755" y="10170"/>
                  <a:pt x="1696" y="10212"/>
                </a:cubicBezTo>
                <a:cubicBezTo>
                  <a:pt x="1665" y="10234"/>
                  <a:pt x="1622" y="10224"/>
                  <a:pt x="1559" y="10181"/>
                </a:cubicBezTo>
                <a:cubicBezTo>
                  <a:pt x="1481" y="10129"/>
                  <a:pt x="1448" y="10125"/>
                  <a:pt x="1334" y="10154"/>
                </a:cubicBezTo>
                <a:cubicBezTo>
                  <a:pt x="1236" y="10178"/>
                  <a:pt x="1175" y="10177"/>
                  <a:pt x="1105" y="10151"/>
                </a:cubicBezTo>
                <a:cubicBezTo>
                  <a:pt x="1050" y="10130"/>
                  <a:pt x="1023" y="10129"/>
                  <a:pt x="1039" y="10148"/>
                </a:cubicBezTo>
                <a:cubicBezTo>
                  <a:pt x="1068" y="10182"/>
                  <a:pt x="998" y="10222"/>
                  <a:pt x="894" y="10233"/>
                </a:cubicBezTo>
                <a:cubicBezTo>
                  <a:pt x="811" y="10242"/>
                  <a:pt x="714" y="10184"/>
                  <a:pt x="747" y="10145"/>
                </a:cubicBezTo>
                <a:cubicBezTo>
                  <a:pt x="762" y="10128"/>
                  <a:pt x="735" y="10130"/>
                  <a:pt x="685" y="10149"/>
                </a:cubicBezTo>
                <a:cubicBezTo>
                  <a:pt x="633" y="10169"/>
                  <a:pt x="585" y="10171"/>
                  <a:pt x="571" y="10155"/>
                </a:cubicBezTo>
                <a:cubicBezTo>
                  <a:pt x="558" y="10140"/>
                  <a:pt x="515" y="10131"/>
                  <a:pt x="473" y="10135"/>
                </a:cubicBezTo>
                <a:cubicBezTo>
                  <a:pt x="417" y="10142"/>
                  <a:pt x="401" y="10167"/>
                  <a:pt x="411" y="10237"/>
                </a:cubicBezTo>
                <a:cubicBezTo>
                  <a:pt x="425" y="10343"/>
                  <a:pt x="358" y="10390"/>
                  <a:pt x="268" y="10336"/>
                </a:cubicBezTo>
                <a:cubicBezTo>
                  <a:pt x="221" y="10308"/>
                  <a:pt x="186" y="10311"/>
                  <a:pt x="115" y="10346"/>
                </a:cubicBezTo>
                <a:cubicBezTo>
                  <a:pt x="45" y="10381"/>
                  <a:pt x="38" y="10397"/>
                  <a:pt x="82" y="10417"/>
                </a:cubicBezTo>
                <a:cubicBezTo>
                  <a:pt x="113" y="10431"/>
                  <a:pt x="168" y="10442"/>
                  <a:pt x="203" y="10442"/>
                </a:cubicBezTo>
                <a:cubicBezTo>
                  <a:pt x="239" y="10443"/>
                  <a:pt x="263" y="10462"/>
                  <a:pt x="256" y="10485"/>
                </a:cubicBezTo>
                <a:cubicBezTo>
                  <a:pt x="248" y="10513"/>
                  <a:pt x="267" y="10521"/>
                  <a:pt x="311" y="10509"/>
                </a:cubicBezTo>
                <a:cubicBezTo>
                  <a:pt x="400" y="10485"/>
                  <a:pt x="433" y="10551"/>
                  <a:pt x="381" y="10648"/>
                </a:cubicBezTo>
                <a:cubicBezTo>
                  <a:pt x="312" y="10778"/>
                  <a:pt x="382" y="10811"/>
                  <a:pt x="567" y="10736"/>
                </a:cubicBezTo>
                <a:cubicBezTo>
                  <a:pt x="711" y="10679"/>
                  <a:pt x="739" y="10677"/>
                  <a:pt x="821" y="10715"/>
                </a:cubicBezTo>
                <a:cubicBezTo>
                  <a:pt x="873" y="10739"/>
                  <a:pt x="964" y="10760"/>
                  <a:pt x="1023" y="10763"/>
                </a:cubicBezTo>
                <a:cubicBezTo>
                  <a:pt x="1082" y="10765"/>
                  <a:pt x="1177" y="10770"/>
                  <a:pt x="1236" y="10773"/>
                </a:cubicBezTo>
                <a:cubicBezTo>
                  <a:pt x="1295" y="10775"/>
                  <a:pt x="1400" y="10766"/>
                  <a:pt x="1469" y="10752"/>
                </a:cubicBezTo>
                <a:cubicBezTo>
                  <a:pt x="1550" y="10735"/>
                  <a:pt x="1622" y="10739"/>
                  <a:pt x="1676" y="10763"/>
                </a:cubicBezTo>
                <a:cubicBezTo>
                  <a:pt x="1742" y="10792"/>
                  <a:pt x="1774" y="10791"/>
                  <a:pt x="1827" y="10760"/>
                </a:cubicBezTo>
                <a:cubicBezTo>
                  <a:pt x="1864" y="10738"/>
                  <a:pt x="1935" y="10725"/>
                  <a:pt x="1985" y="10729"/>
                </a:cubicBezTo>
                <a:cubicBezTo>
                  <a:pt x="2115" y="10742"/>
                  <a:pt x="2249" y="10760"/>
                  <a:pt x="2249" y="10766"/>
                </a:cubicBezTo>
                <a:cubicBezTo>
                  <a:pt x="2249" y="10784"/>
                  <a:pt x="2475" y="10785"/>
                  <a:pt x="2523" y="10767"/>
                </a:cubicBezTo>
                <a:cubicBezTo>
                  <a:pt x="2556" y="10754"/>
                  <a:pt x="2639" y="10764"/>
                  <a:pt x="2707" y="10788"/>
                </a:cubicBezTo>
                <a:cubicBezTo>
                  <a:pt x="2800" y="10821"/>
                  <a:pt x="2830" y="10853"/>
                  <a:pt x="2830" y="10919"/>
                </a:cubicBezTo>
                <a:cubicBezTo>
                  <a:pt x="2830" y="10967"/>
                  <a:pt x="2811" y="11016"/>
                  <a:pt x="2787" y="11026"/>
                </a:cubicBezTo>
                <a:cubicBezTo>
                  <a:pt x="2759" y="11039"/>
                  <a:pt x="2744" y="11890"/>
                  <a:pt x="2744" y="13480"/>
                </a:cubicBezTo>
                <a:cubicBezTo>
                  <a:pt x="2744" y="15537"/>
                  <a:pt x="2735" y="15920"/>
                  <a:pt x="2684" y="15950"/>
                </a:cubicBezTo>
                <a:cubicBezTo>
                  <a:pt x="2635" y="15979"/>
                  <a:pt x="2609" y="15972"/>
                  <a:pt x="2556" y="15918"/>
                </a:cubicBezTo>
                <a:cubicBezTo>
                  <a:pt x="2520" y="15881"/>
                  <a:pt x="2501" y="15837"/>
                  <a:pt x="2515" y="15821"/>
                </a:cubicBezTo>
                <a:cubicBezTo>
                  <a:pt x="2530" y="15804"/>
                  <a:pt x="2521" y="15798"/>
                  <a:pt x="2496" y="15809"/>
                </a:cubicBezTo>
                <a:cubicBezTo>
                  <a:pt x="2470" y="15821"/>
                  <a:pt x="2398" y="15817"/>
                  <a:pt x="2335" y="15800"/>
                </a:cubicBezTo>
                <a:cubicBezTo>
                  <a:pt x="2273" y="15783"/>
                  <a:pt x="2232" y="15782"/>
                  <a:pt x="2245" y="15797"/>
                </a:cubicBezTo>
                <a:cubicBezTo>
                  <a:pt x="2258" y="15812"/>
                  <a:pt x="2223" y="15843"/>
                  <a:pt x="2167" y="15869"/>
                </a:cubicBezTo>
                <a:cubicBezTo>
                  <a:pt x="2091" y="15905"/>
                  <a:pt x="2053" y="15909"/>
                  <a:pt x="2017" y="15883"/>
                </a:cubicBezTo>
                <a:cubicBezTo>
                  <a:pt x="1990" y="15864"/>
                  <a:pt x="1970" y="15860"/>
                  <a:pt x="1970" y="15875"/>
                </a:cubicBezTo>
                <a:cubicBezTo>
                  <a:pt x="1970" y="15889"/>
                  <a:pt x="1931" y="15876"/>
                  <a:pt x="1884" y="15846"/>
                </a:cubicBezTo>
                <a:cubicBezTo>
                  <a:pt x="1807" y="15796"/>
                  <a:pt x="1783" y="15794"/>
                  <a:pt x="1684" y="15832"/>
                </a:cubicBezTo>
                <a:cubicBezTo>
                  <a:pt x="1584" y="15870"/>
                  <a:pt x="1568" y="15868"/>
                  <a:pt x="1512" y="15814"/>
                </a:cubicBezTo>
                <a:cubicBezTo>
                  <a:pt x="1453" y="15756"/>
                  <a:pt x="1443" y="15756"/>
                  <a:pt x="1326" y="15804"/>
                </a:cubicBezTo>
                <a:cubicBezTo>
                  <a:pt x="1247" y="15836"/>
                  <a:pt x="1187" y="15844"/>
                  <a:pt x="1160" y="15825"/>
                </a:cubicBezTo>
                <a:cubicBezTo>
                  <a:pt x="1093" y="15777"/>
                  <a:pt x="961" y="15775"/>
                  <a:pt x="913" y="15821"/>
                </a:cubicBezTo>
                <a:cubicBezTo>
                  <a:pt x="876" y="15856"/>
                  <a:pt x="859" y="15856"/>
                  <a:pt x="788" y="15819"/>
                </a:cubicBezTo>
                <a:cubicBezTo>
                  <a:pt x="718" y="15783"/>
                  <a:pt x="683" y="15783"/>
                  <a:pt x="567" y="15818"/>
                </a:cubicBezTo>
                <a:cubicBezTo>
                  <a:pt x="491" y="15840"/>
                  <a:pt x="385" y="15853"/>
                  <a:pt x="330" y="15846"/>
                </a:cubicBezTo>
                <a:cubicBezTo>
                  <a:pt x="276" y="15838"/>
                  <a:pt x="205" y="15847"/>
                  <a:pt x="174" y="15865"/>
                </a:cubicBezTo>
                <a:cubicBezTo>
                  <a:pt x="143" y="15884"/>
                  <a:pt x="117" y="15889"/>
                  <a:pt x="117" y="15876"/>
                </a:cubicBezTo>
                <a:cubicBezTo>
                  <a:pt x="117" y="15864"/>
                  <a:pt x="89" y="15870"/>
                  <a:pt x="53" y="15892"/>
                </a:cubicBezTo>
                <a:cubicBezTo>
                  <a:pt x="-5" y="15926"/>
                  <a:pt x="-5" y="15935"/>
                  <a:pt x="63" y="15970"/>
                </a:cubicBezTo>
                <a:cubicBezTo>
                  <a:pt x="104" y="15991"/>
                  <a:pt x="123" y="16019"/>
                  <a:pt x="106" y="16031"/>
                </a:cubicBezTo>
                <a:cubicBezTo>
                  <a:pt x="88" y="16043"/>
                  <a:pt x="97" y="16073"/>
                  <a:pt x="123" y="16095"/>
                </a:cubicBezTo>
                <a:cubicBezTo>
                  <a:pt x="159" y="16126"/>
                  <a:pt x="151" y="16142"/>
                  <a:pt x="90" y="16159"/>
                </a:cubicBezTo>
                <a:cubicBezTo>
                  <a:pt x="46" y="16172"/>
                  <a:pt x="5" y="16199"/>
                  <a:pt x="0" y="16218"/>
                </a:cubicBezTo>
                <a:cubicBezTo>
                  <a:pt x="-6" y="16241"/>
                  <a:pt x="98" y="16248"/>
                  <a:pt x="323" y="16243"/>
                </a:cubicBezTo>
                <a:cubicBezTo>
                  <a:pt x="505" y="16239"/>
                  <a:pt x="686" y="16247"/>
                  <a:pt x="724" y="16261"/>
                </a:cubicBezTo>
                <a:cubicBezTo>
                  <a:pt x="764" y="16276"/>
                  <a:pt x="812" y="16274"/>
                  <a:pt x="839" y="16255"/>
                </a:cubicBezTo>
                <a:cubicBezTo>
                  <a:pt x="870" y="16233"/>
                  <a:pt x="909" y="16234"/>
                  <a:pt x="970" y="16257"/>
                </a:cubicBezTo>
                <a:cubicBezTo>
                  <a:pt x="1026" y="16278"/>
                  <a:pt x="1096" y="16280"/>
                  <a:pt x="1162" y="16262"/>
                </a:cubicBezTo>
                <a:cubicBezTo>
                  <a:pt x="1218" y="16247"/>
                  <a:pt x="1340" y="16238"/>
                  <a:pt x="1434" y="16243"/>
                </a:cubicBezTo>
                <a:cubicBezTo>
                  <a:pt x="1527" y="16248"/>
                  <a:pt x="1625" y="16239"/>
                  <a:pt x="1653" y="16223"/>
                </a:cubicBezTo>
                <a:cubicBezTo>
                  <a:pt x="1684" y="16206"/>
                  <a:pt x="1711" y="16205"/>
                  <a:pt x="1727" y="16223"/>
                </a:cubicBezTo>
                <a:cubicBezTo>
                  <a:pt x="1741" y="16240"/>
                  <a:pt x="1790" y="16247"/>
                  <a:pt x="1837" y="16239"/>
                </a:cubicBezTo>
                <a:cubicBezTo>
                  <a:pt x="1884" y="16230"/>
                  <a:pt x="1979" y="16252"/>
                  <a:pt x="2056" y="16290"/>
                </a:cubicBezTo>
                <a:cubicBezTo>
                  <a:pt x="2185" y="16356"/>
                  <a:pt x="2191" y="16357"/>
                  <a:pt x="2249" y="16301"/>
                </a:cubicBezTo>
                <a:cubicBezTo>
                  <a:pt x="2283" y="16270"/>
                  <a:pt x="2311" y="16256"/>
                  <a:pt x="2312" y="16271"/>
                </a:cubicBezTo>
                <a:cubicBezTo>
                  <a:pt x="2313" y="16286"/>
                  <a:pt x="2337" y="16284"/>
                  <a:pt x="2367" y="16267"/>
                </a:cubicBezTo>
                <a:cubicBezTo>
                  <a:pt x="2396" y="16250"/>
                  <a:pt x="2470" y="16238"/>
                  <a:pt x="2529" y="16240"/>
                </a:cubicBezTo>
                <a:cubicBezTo>
                  <a:pt x="2678" y="16246"/>
                  <a:pt x="2742" y="16393"/>
                  <a:pt x="2734" y="16713"/>
                </a:cubicBezTo>
                <a:cubicBezTo>
                  <a:pt x="2731" y="16873"/>
                  <a:pt x="2747" y="16980"/>
                  <a:pt x="2779" y="17003"/>
                </a:cubicBezTo>
                <a:cubicBezTo>
                  <a:pt x="2833" y="17041"/>
                  <a:pt x="2850" y="17218"/>
                  <a:pt x="2803" y="17251"/>
                </a:cubicBezTo>
                <a:cubicBezTo>
                  <a:pt x="2788" y="17261"/>
                  <a:pt x="2738" y="17255"/>
                  <a:pt x="2691" y="17237"/>
                </a:cubicBezTo>
                <a:cubicBezTo>
                  <a:pt x="2645" y="17219"/>
                  <a:pt x="2619" y="17198"/>
                  <a:pt x="2633" y="17188"/>
                </a:cubicBezTo>
                <a:cubicBezTo>
                  <a:pt x="2647" y="17178"/>
                  <a:pt x="2624" y="17143"/>
                  <a:pt x="2584" y="17111"/>
                </a:cubicBezTo>
                <a:cubicBezTo>
                  <a:pt x="2523" y="17064"/>
                  <a:pt x="2521" y="17043"/>
                  <a:pt x="2564" y="16993"/>
                </a:cubicBezTo>
                <a:cubicBezTo>
                  <a:pt x="2610" y="16941"/>
                  <a:pt x="2604" y="16928"/>
                  <a:pt x="2519" y="16905"/>
                </a:cubicBezTo>
                <a:cubicBezTo>
                  <a:pt x="2451" y="16886"/>
                  <a:pt x="2390" y="16893"/>
                  <a:pt x="2318" y="16926"/>
                </a:cubicBezTo>
                <a:cubicBezTo>
                  <a:pt x="2230" y="16966"/>
                  <a:pt x="2207" y="16966"/>
                  <a:pt x="2167" y="16930"/>
                </a:cubicBezTo>
                <a:cubicBezTo>
                  <a:pt x="2102" y="16871"/>
                  <a:pt x="1944" y="16788"/>
                  <a:pt x="1981" y="16833"/>
                </a:cubicBezTo>
                <a:cubicBezTo>
                  <a:pt x="2038" y="16901"/>
                  <a:pt x="1913" y="16914"/>
                  <a:pt x="1839" y="16848"/>
                </a:cubicBezTo>
                <a:cubicBezTo>
                  <a:pt x="1798" y="16812"/>
                  <a:pt x="1752" y="16792"/>
                  <a:pt x="1737" y="16803"/>
                </a:cubicBezTo>
                <a:cubicBezTo>
                  <a:pt x="1694" y="16834"/>
                  <a:pt x="1538" y="16835"/>
                  <a:pt x="1512" y="16805"/>
                </a:cubicBezTo>
                <a:cubicBezTo>
                  <a:pt x="1499" y="16790"/>
                  <a:pt x="1462" y="16794"/>
                  <a:pt x="1430" y="16813"/>
                </a:cubicBezTo>
                <a:cubicBezTo>
                  <a:pt x="1386" y="16839"/>
                  <a:pt x="1349" y="16831"/>
                  <a:pt x="1277" y="16780"/>
                </a:cubicBezTo>
                <a:lnTo>
                  <a:pt x="1183" y="16713"/>
                </a:lnTo>
                <a:lnTo>
                  <a:pt x="974" y="16789"/>
                </a:lnTo>
                <a:cubicBezTo>
                  <a:pt x="766" y="16866"/>
                  <a:pt x="761" y="16866"/>
                  <a:pt x="716" y="16806"/>
                </a:cubicBezTo>
                <a:cubicBezTo>
                  <a:pt x="691" y="16773"/>
                  <a:pt x="659" y="16753"/>
                  <a:pt x="645" y="16763"/>
                </a:cubicBezTo>
                <a:cubicBezTo>
                  <a:pt x="632" y="16773"/>
                  <a:pt x="594" y="16765"/>
                  <a:pt x="561" y="16746"/>
                </a:cubicBezTo>
                <a:cubicBezTo>
                  <a:pt x="517" y="16720"/>
                  <a:pt x="486" y="16723"/>
                  <a:pt x="426" y="16762"/>
                </a:cubicBezTo>
                <a:cubicBezTo>
                  <a:pt x="383" y="16789"/>
                  <a:pt x="313" y="16812"/>
                  <a:pt x="274" y="16812"/>
                </a:cubicBezTo>
                <a:cubicBezTo>
                  <a:pt x="234" y="16812"/>
                  <a:pt x="165" y="16839"/>
                  <a:pt x="117" y="16873"/>
                </a:cubicBezTo>
                <a:cubicBezTo>
                  <a:pt x="70" y="16907"/>
                  <a:pt x="42" y="16934"/>
                  <a:pt x="55" y="16934"/>
                </a:cubicBezTo>
                <a:cubicBezTo>
                  <a:pt x="67" y="16934"/>
                  <a:pt x="59" y="16959"/>
                  <a:pt x="37" y="16989"/>
                </a:cubicBezTo>
                <a:cubicBezTo>
                  <a:pt x="9" y="17026"/>
                  <a:pt x="15" y="17060"/>
                  <a:pt x="55" y="17099"/>
                </a:cubicBezTo>
                <a:cubicBezTo>
                  <a:pt x="86" y="17130"/>
                  <a:pt x="101" y="17174"/>
                  <a:pt x="88" y="17198"/>
                </a:cubicBezTo>
                <a:cubicBezTo>
                  <a:pt x="63" y="17243"/>
                  <a:pt x="99" y="17251"/>
                  <a:pt x="317" y="17242"/>
                </a:cubicBezTo>
                <a:cubicBezTo>
                  <a:pt x="391" y="17240"/>
                  <a:pt x="467" y="17253"/>
                  <a:pt x="483" y="17272"/>
                </a:cubicBezTo>
                <a:cubicBezTo>
                  <a:pt x="502" y="17294"/>
                  <a:pt x="531" y="17296"/>
                  <a:pt x="563" y="17277"/>
                </a:cubicBezTo>
                <a:cubicBezTo>
                  <a:pt x="623" y="17242"/>
                  <a:pt x="919" y="17220"/>
                  <a:pt x="958" y="17248"/>
                </a:cubicBezTo>
                <a:cubicBezTo>
                  <a:pt x="974" y="17259"/>
                  <a:pt x="1014" y="17261"/>
                  <a:pt x="1046" y="17252"/>
                </a:cubicBezTo>
                <a:cubicBezTo>
                  <a:pt x="1079" y="17243"/>
                  <a:pt x="1155" y="17264"/>
                  <a:pt x="1219" y="17300"/>
                </a:cubicBezTo>
                <a:cubicBezTo>
                  <a:pt x="1356" y="17377"/>
                  <a:pt x="1447" y="17382"/>
                  <a:pt x="1516" y="17315"/>
                </a:cubicBezTo>
                <a:cubicBezTo>
                  <a:pt x="1574" y="17258"/>
                  <a:pt x="1907" y="17226"/>
                  <a:pt x="1948" y="17273"/>
                </a:cubicBezTo>
                <a:cubicBezTo>
                  <a:pt x="1963" y="17290"/>
                  <a:pt x="1996" y="17294"/>
                  <a:pt x="2024" y="17282"/>
                </a:cubicBezTo>
                <a:cubicBezTo>
                  <a:pt x="2100" y="17248"/>
                  <a:pt x="2542" y="17246"/>
                  <a:pt x="2601" y="17279"/>
                </a:cubicBezTo>
                <a:cubicBezTo>
                  <a:pt x="2630" y="17294"/>
                  <a:pt x="2643" y="17326"/>
                  <a:pt x="2631" y="17348"/>
                </a:cubicBezTo>
                <a:cubicBezTo>
                  <a:pt x="2619" y="17371"/>
                  <a:pt x="2627" y="17397"/>
                  <a:pt x="2650" y="17407"/>
                </a:cubicBezTo>
                <a:cubicBezTo>
                  <a:pt x="2673" y="17417"/>
                  <a:pt x="2704" y="17403"/>
                  <a:pt x="2719" y="17376"/>
                </a:cubicBezTo>
                <a:cubicBezTo>
                  <a:pt x="2741" y="17335"/>
                  <a:pt x="2756" y="17333"/>
                  <a:pt x="2815" y="17368"/>
                </a:cubicBezTo>
                <a:cubicBezTo>
                  <a:pt x="2865" y="17398"/>
                  <a:pt x="3001" y="17407"/>
                  <a:pt x="3306" y="17400"/>
                </a:cubicBezTo>
                <a:cubicBezTo>
                  <a:pt x="3564" y="17394"/>
                  <a:pt x="3736" y="17403"/>
                  <a:pt x="3753" y="17422"/>
                </a:cubicBezTo>
                <a:cubicBezTo>
                  <a:pt x="3772" y="17444"/>
                  <a:pt x="3817" y="17443"/>
                  <a:pt x="3894" y="17422"/>
                </a:cubicBezTo>
                <a:cubicBezTo>
                  <a:pt x="4070" y="17375"/>
                  <a:pt x="4121" y="17407"/>
                  <a:pt x="4121" y="17560"/>
                </a:cubicBezTo>
                <a:cubicBezTo>
                  <a:pt x="4121" y="17706"/>
                  <a:pt x="4053" y="17770"/>
                  <a:pt x="3974" y="17698"/>
                </a:cubicBezTo>
                <a:cubicBezTo>
                  <a:pt x="3913" y="17643"/>
                  <a:pt x="3768" y="17643"/>
                  <a:pt x="3742" y="17698"/>
                </a:cubicBezTo>
                <a:cubicBezTo>
                  <a:pt x="3728" y="17728"/>
                  <a:pt x="3745" y="17736"/>
                  <a:pt x="3793" y="17723"/>
                </a:cubicBezTo>
                <a:cubicBezTo>
                  <a:pt x="3835" y="17712"/>
                  <a:pt x="3884" y="17728"/>
                  <a:pt x="3922" y="17767"/>
                </a:cubicBezTo>
                <a:cubicBezTo>
                  <a:pt x="3961" y="17807"/>
                  <a:pt x="3995" y="17817"/>
                  <a:pt x="4014" y="17796"/>
                </a:cubicBezTo>
                <a:cubicBezTo>
                  <a:pt x="4053" y="17751"/>
                  <a:pt x="4121" y="17784"/>
                  <a:pt x="4121" y="17849"/>
                </a:cubicBezTo>
                <a:cubicBezTo>
                  <a:pt x="4121" y="17878"/>
                  <a:pt x="4166" y="17916"/>
                  <a:pt x="4219" y="17933"/>
                </a:cubicBezTo>
                <a:cubicBezTo>
                  <a:pt x="4272" y="17949"/>
                  <a:pt x="4315" y="17978"/>
                  <a:pt x="4315" y="17998"/>
                </a:cubicBezTo>
                <a:cubicBezTo>
                  <a:pt x="4315" y="18018"/>
                  <a:pt x="4330" y="18045"/>
                  <a:pt x="4348" y="18058"/>
                </a:cubicBezTo>
                <a:cubicBezTo>
                  <a:pt x="4366" y="18071"/>
                  <a:pt x="4379" y="18152"/>
                  <a:pt x="4379" y="18241"/>
                </a:cubicBezTo>
                <a:cubicBezTo>
                  <a:pt x="4379" y="18355"/>
                  <a:pt x="4397" y="18406"/>
                  <a:pt x="4444" y="18419"/>
                </a:cubicBezTo>
                <a:cubicBezTo>
                  <a:pt x="4480" y="18429"/>
                  <a:pt x="4505" y="18454"/>
                  <a:pt x="4499" y="18475"/>
                </a:cubicBezTo>
                <a:cubicBezTo>
                  <a:pt x="4493" y="18496"/>
                  <a:pt x="4516" y="18513"/>
                  <a:pt x="4552" y="18514"/>
                </a:cubicBezTo>
                <a:cubicBezTo>
                  <a:pt x="4657" y="18516"/>
                  <a:pt x="4655" y="18786"/>
                  <a:pt x="4550" y="18854"/>
                </a:cubicBezTo>
                <a:cubicBezTo>
                  <a:pt x="4450" y="18919"/>
                  <a:pt x="4442" y="19000"/>
                  <a:pt x="4530" y="19052"/>
                </a:cubicBezTo>
                <a:cubicBezTo>
                  <a:pt x="4565" y="19073"/>
                  <a:pt x="4584" y="19103"/>
                  <a:pt x="4571" y="19118"/>
                </a:cubicBezTo>
                <a:cubicBezTo>
                  <a:pt x="4558" y="19132"/>
                  <a:pt x="4595" y="19144"/>
                  <a:pt x="4653" y="19144"/>
                </a:cubicBezTo>
                <a:cubicBezTo>
                  <a:pt x="4731" y="19144"/>
                  <a:pt x="4800" y="19184"/>
                  <a:pt x="4906" y="19290"/>
                </a:cubicBezTo>
                <a:cubicBezTo>
                  <a:pt x="5078" y="19464"/>
                  <a:pt x="5156" y="19583"/>
                  <a:pt x="5156" y="19672"/>
                </a:cubicBezTo>
                <a:cubicBezTo>
                  <a:pt x="5156" y="19708"/>
                  <a:pt x="5186" y="19763"/>
                  <a:pt x="5224" y="19794"/>
                </a:cubicBezTo>
                <a:cubicBezTo>
                  <a:pt x="5290" y="19845"/>
                  <a:pt x="5290" y="19851"/>
                  <a:pt x="5224" y="19869"/>
                </a:cubicBezTo>
                <a:cubicBezTo>
                  <a:pt x="5114" y="19899"/>
                  <a:pt x="5129" y="20130"/>
                  <a:pt x="5244" y="20181"/>
                </a:cubicBezTo>
                <a:cubicBezTo>
                  <a:pt x="5353" y="20230"/>
                  <a:pt x="5343" y="20359"/>
                  <a:pt x="5230" y="20353"/>
                </a:cubicBezTo>
                <a:cubicBezTo>
                  <a:pt x="5189" y="20350"/>
                  <a:pt x="5156" y="20367"/>
                  <a:pt x="5156" y="20390"/>
                </a:cubicBezTo>
                <a:cubicBezTo>
                  <a:pt x="5156" y="20442"/>
                  <a:pt x="5207" y="20446"/>
                  <a:pt x="5275" y="20397"/>
                </a:cubicBezTo>
                <a:cubicBezTo>
                  <a:pt x="5314" y="20370"/>
                  <a:pt x="5345" y="20373"/>
                  <a:pt x="5408" y="20414"/>
                </a:cubicBezTo>
                <a:cubicBezTo>
                  <a:pt x="5500" y="20473"/>
                  <a:pt x="5551" y="20578"/>
                  <a:pt x="5500" y="20601"/>
                </a:cubicBezTo>
                <a:cubicBezTo>
                  <a:pt x="5435" y="20630"/>
                  <a:pt x="5511" y="20773"/>
                  <a:pt x="5639" y="20862"/>
                </a:cubicBezTo>
                <a:cubicBezTo>
                  <a:pt x="5725" y="20921"/>
                  <a:pt x="5761" y="20968"/>
                  <a:pt x="5743" y="21002"/>
                </a:cubicBezTo>
                <a:cubicBezTo>
                  <a:pt x="5720" y="21044"/>
                  <a:pt x="5702" y="21046"/>
                  <a:pt x="5649" y="21015"/>
                </a:cubicBezTo>
                <a:cubicBezTo>
                  <a:pt x="5613" y="20994"/>
                  <a:pt x="5572" y="20984"/>
                  <a:pt x="5559" y="20994"/>
                </a:cubicBezTo>
                <a:cubicBezTo>
                  <a:pt x="5523" y="21019"/>
                  <a:pt x="5709" y="21083"/>
                  <a:pt x="5756" y="21062"/>
                </a:cubicBezTo>
                <a:cubicBezTo>
                  <a:pt x="5779" y="21053"/>
                  <a:pt x="5828" y="21088"/>
                  <a:pt x="5866" y="21140"/>
                </a:cubicBezTo>
                <a:cubicBezTo>
                  <a:pt x="5982" y="21301"/>
                  <a:pt x="6081" y="21349"/>
                  <a:pt x="6304" y="21359"/>
                </a:cubicBezTo>
                <a:cubicBezTo>
                  <a:pt x="6482" y="21367"/>
                  <a:pt x="6512" y="21378"/>
                  <a:pt x="6513" y="21434"/>
                </a:cubicBezTo>
                <a:cubicBezTo>
                  <a:pt x="6514" y="21471"/>
                  <a:pt x="6540" y="21522"/>
                  <a:pt x="6572" y="21549"/>
                </a:cubicBezTo>
                <a:cubicBezTo>
                  <a:pt x="6620" y="21590"/>
                  <a:pt x="6728" y="21599"/>
                  <a:pt x="7206" y="21599"/>
                </a:cubicBezTo>
                <a:cubicBezTo>
                  <a:pt x="7578" y="21599"/>
                  <a:pt x="7778" y="21589"/>
                  <a:pt x="7771" y="21568"/>
                </a:cubicBezTo>
                <a:cubicBezTo>
                  <a:pt x="7764" y="21548"/>
                  <a:pt x="8044" y="21534"/>
                  <a:pt x="8573" y="21529"/>
                </a:cubicBezTo>
                <a:cubicBezTo>
                  <a:pt x="9363" y="21523"/>
                  <a:pt x="9389" y="21521"/>
                  <a:pt x="9451" y="21454"/>
                </a:cubicBezTo>
                <a:lnTo>
                  <a:pt x="9516" y="21384"/>
                </a:lnTo>
                <a:lnTo>
                  <a:pt x="11437" y="21377"/>
                </a:lnTo>
                <a:cubicBezTo>
                  <a:pt x="12626" y="21373"/>
                  <a:pt x="13095" y="21365"/>
                  <a:pt x="12669" y="21355"/>
                </a:cubicBezTo>
                <a:cubicBezTo>
                  <a:pt x="12095" y="21341"/>
                  <a:pt x="11980" y="21331"/>
                  <a:pt x="11980" y="21292"/>
                </a:cubicBezTo>
                <a:cubicBezTo>
                  <a:pt x="11980" y="21253"/>
                  <a:pt x="12125" y="21246"/>
                  <a:pt x="12986" y="21239"/>
                </a:cubicBezTo>
                <a:cubicBezTo>
                  <a:pt x="13649" y="21234"/>
                  <a:pt x="14011" y="21242"/>
                  <a:pt x="14048" y="21263"/>
                </a:cubicBezTo>
                <a:cubicBezTo>
                  <a:pt x="14082" y="21283"/>
                  <a:pt x="14112" y="21284"/>
                  <a:pt x="14128" y="21266"/>
                </a:cubicBezTo>
                <a:cubicBezTo>
                  <a:pt x="14165" y="21223"/>
                  <a:pt x="21273" y="21225"/>
                  <a:pt x="21594" y="21267"/>
                </a:cubicBezTo>
                <a:lnTo>
                  <a:pt x="21594" y="14980"/>
                </a:lnTo>
                <a:cubicBezTo>
                  <a:pt x="21570" y="14902"/>
                  <a:pt x="21230" y="14771"/>
                  <a:pt x="21154" y="14815"/>
                </a:cubicBezTo>
                <a:cubicBezTo>
                  <a:pt x="21086" y="14855"/>
                  <a:pt x="20823" y="14845"/>
                  <a:pt x="20800" y="14801"/>
                </a:cubicBezTo>
                <a:cubicBezTo>
                  <a:pt x="20789" y="14780"/>
                  <a:pt x="20734" y="14771"/>
                  <a:pt x="20673" y="14779"/>
                </a:cubicBezTo>
                <a:cubicBezTo>
                  <a:pt x="20590" y="14790"/>
                  <a:pt x="20560" y="14779"/>
                  <a:pt x="20542" y="14730"/>
                </a:cubicBezTo>
                <a:cubicBezTo>
                  <a:pt x="20525" y="14686"/>
                  <a:pt x="20478" y="14664"/>
                  <a:pt x="20383" y="14658"/>
                </a:cubicBezTo>
                <a:cubicBezTo>
                  <a:pt x="20275" y="14650"/>
                  <a:pt x="20249" y="14636"/>
                  <a:pt x="20260" y="14587"/>
                </a:cubicBezTo>
                <a:cubicBezTo>
                  <a:pt x="20293" y="14435"/>
                  <a:pt x="20295" y="13431"/>
                  <a:pt x="20262" y="13417"/>
                </a:cubicBezTo>
                <a:cubicBezTo>
                  <a:pt x="20205" y="13392"/>
                  <a:pt x="20218" y="13264"/>
                  <a:pt x="20282" y="13226"/>
                </a:cubicBezTo>
                <a:cubicBezTo>
                  <a:pt x="20323" y="13202"/>
                  <a:pt x="20354" y="13202"/>
                  <a:pt x="20389" y="13227"/>
                </a:cubicBezTo>
                <a:cubicBezTo>
                  <a:pt x="20425" y="13253"/>
                  <a:pt x="20453" y="13252"/>
                  <a:pt x="20495" y="13227"/>
                </a:cubicBezTo>
                <a:cubicBezTo>
                  <a:pt x="20529" y="13207"/>
                  <a:pt x="20577" y="13205"/>
                  <a:pt x="20612" y="13221"/>
                </a:cubicBezTo>
                <a:cubicBezTo>
                  <a:pt x="20653" y="13239"/>
                  <a:pt x="20699" y="13223"/>
                  <a:pt x="20757" y="13170"/>
                </a:cubicBezTo>
                <a:cubicBezTo>
                  <a:pt x="20817" y="13116"/>
                  <a:pt x="20853" y="13104"/>
                  <a:pt x="20886" y="13127"/>
                </a:cubicBezTo>
                <a:cubicBezTo>
                  <a:pt x="20911" y="13145"/>
                  <a:pt x="20977" y="13159"/>
                  <a:pt x="21031" y="13159"/>
                </a:cubicBezTo>
                <a:cubicBezTo>
                  <a:pt x="21116" y="13159"/>
                  <a:pt x="21125" y="13148"/>
                  <a:pt x="21103" y="13071"/>
                </a:cubicBezTo>
                <a:cubicBezTo>
                  <a:pt x="21072" y="12961"/>
                  <a:pt x="21115" y="12943"/>
                  <a:pt x="21316" y="12975"/>
                </a:cubicBezTo>
                <a:cubicBezTo>
                  <a:pt x="21407" y="12990"/>
                  <a:pt x="21485" y="12988"/>
                  <a:pt x="21498" y="12972"/>
                </a:cubicBezTo>
                <a:cubicBezTo>
                  <a:pt x="21508" y="12961"/>
                  <a:pt x="21519" y="12954"/>
                  <a:pt x="21531" y="12950"/>
                </a:cubicBezTo>
                <a:cubicBezTo>
                  <a:pt x="21547" y="12945"/>
                  <a:pt x="21569" y="12950"/>
                  <a:pt x="21594" y="12958"/>
                </a:cubicBezTo>
                <a:lnTo>
                  <a:pt x="21594" y="12656"/>
                </a:lnTo>
                <a:cubicBezTo>
                  <a:pt x="21571" y="12662"/>
                  <a:pt x="21543" y="12675"/>
                  <a:pt x="21527" y="12677"/>
                </a:cubicBezTo>
                <a:cubicBezTo>
                  <a:pt x="21484" y="12682"/>
                  <a:pt x="21390" y="12731"/>
                  <a:pt x="21320" y="12787"/>
                </a:cubicBezTo>
                <a:cubicBezTo>
                  <a:pt x="21203" y="12881"/>
                  <a:pt x="21184" y="12886"/>
                  <a:pt x="21076" y="12851"/>
                </a:cubicBezTo>
                <a:cubicBezTo>
                  <a:pt x="20977" y="12819"/>
                  <a:pt x="20946" y="12820"/>
                  <a:pt x="20880" y="12862"/>
                </a:cubicBezTo>
                <a:cubicBezTo>
                  <a:pt x="20821" y="12900"/>
                  <a:pt x="20788" y="12905"/>
                  <a:pt x="20751" y="12879"/>
                </a:cubicBezTo>
                <a:cubicBezTo>
                  <a:pt x="20714" y="12853"/>
                  <a:pt x="20687" y="12854"/>
                  <a:pt x="20638" y="12883"/>
                </a:cubicBezTo>
                <a:cubicBezTo>
                  <a:pt x="20560" y="12929"/>
                  <a:pt x="20422" y="12901"/>
                  <a:pt x="20467" y="12848"/>
                </a:cubicBezTo>
                <a:cubicBezTo>
                  <a:pt x="20485" y="12828"/>
                  <a:pt x="20480" y="12821"/>
                  <a:pt x="20454" y="12833"/>
                </a:cubicBezTo>
                <a:cubicBezTo>
                  <a:pt x="20338" y="12884"/>
                  <a:pt x="20311" y="12758"/>
                  <a:pt x="20317" y="12194"/>
                </a:cubicBezTo>
                <a:cubicBezTo>
                  <a:pt x="20322" y="11668"/>
                  <a:pt x="20328" y="11618"/>
                  <a:pt x="20403" y="11585"/>
                </a:cubicBezTo>
                <a:cubicBezTo>
                  <a:pt x="20500" y="11542"/>
                  <a:pt x="20504" y="11451"/>
                  <a:pt x="20434" y="10958"/>
                </a:cubicBezTo>
                <a:lnTo>
                  <a:pt x="20385" y="10609"/>
                </a:lnTo>
                <a:lnTo>
                  <a:pt x="20530" y="10503"/>
                </a:lnTo>
                <a:cubicBezTo>
                  <a:pt x="20642" y="10421"/>
                  <a:pt x="20662" y="10390"/>
                  <a:pt x="20622" y="10361"/>
                </a:cubicBezTo>
                <a:cubicBezTo>
                  <a:pt x="20559" y="10316"/>
                  <a:pt x="20552" y="9857"/>
                  <a:pt x="20614" y="9830"/>
                </a:cubicBezTo>
                <a:cubicBezTo>
                  <a:pt x="20638" y="9820"/>
                  <a:pt x="20657" y="9734"/>
                  <a:pt x="20657" y="9641"/>
                </a:cubicBezTo>
                <a:cubicBezTo>
                  <a:pt x="20657" y="9497"/>
                  <a:pt x="20648" y="9475"/>
                  <a:pt x="20596" y="9505"/>
                </a:cubicBezTo>
                <a:cubicBezTo>
                  <a:pt x="20560" y="9527"/>
                  <a:pt x="20526" y="9530"/>
                  <a:pt x="20510" y="9512"/>
                </a:cubicBezTo>
                <a:cubicBezTo>
                  <a:pt x="20468" y="9463"/>
                  <a:pt x="20492" y="7686"/>
                  <a:pt x="20536" y="7626"/>
                </a:cubicBezTo>
                <a:cubicBezTo>
                  <a:pt x="20558" y="7595"/>
                  <a:pt x="20604" y="7578"/>
                  <a:pt x="20638" y="7587"/>
                </a:cubicBezTo>
                <a:cubicBezTo>
                  <a:pt x="20671" y="7596"/>
                  <a:pt x="20700" y="7585"/>
                  <a:pt x="20700" y="7563"/>
                </a:cubicBezTo>
                <a:cubicBezTo>
                  <a:pt x="20700" y="7503"/>
                  <a:pt x="20947" y="7348"/>
                  <a:pt x="21050" y="7343"/>
                </a:cubicBezTo>
                <a:cubicBezTo>
                  <a:pt x="21132" y="7339"/>
                  <a:pt x="21238" y="7259"/>
                  <a:pt x="21207" y="7225"/>
                </a:cubicBezTo>
                <a:cubicBezTo>
                  <a:pt x="21200" y="7217"/>
                  <a:pt x="21241" y="7176"/>
                  <a:pt x="21297" y="7134"/>
                </a:cubicBezTo>
                <a:cubicBezTo>
                  <a:pt x="21374" y="7075"/>
                  <a:pt x="21420" y="7063"/>
                  <a:pt x="21490" y="7081"/>
                </a:cubicBezTo>
                <a:cubicBezTo>
                  <a:pt x="21527" y="7091"/>
                  <a:pt x="21561" y="7090"/>
                  <a:pt x="21594" y="7089"/>
                </a:cubicBezTo>
                <a:lnTo>
                  <a:pt x="21594" y="6965"/>
                </a:lnTo>
                <a:cubicBezTo>
                  <a:pt x="21582" y="6958"/>
                  <a:pt x="21582" y="6945"/>
                  <a:pt x="21594" y="6932"/>
                </a:cubicBezTo>
                <a:lnTo>
                  <a:pt x="21594" y="6760"/>
                </a:lnTo>
                <a:cubicBezTo>
                  <a:pt x="21591" y="6762"/>
                  <a:pt x="21590" y="6764"/>
                  <a:pt x="21586" y="6765"/>
                </a:cubicBezTo>
                <a:cubicBezTo>
                  <a:pt x="21549" y="6775"/>
                  <a:pt x="21464" y="6770"/>
                  <a:pt x="21398" y="6755"/>
                </a:cubicBezTo>
                <a:cubicBezTo>
                  <a:pt x="21263" y="6723"/>
                  <a:pt x="21116" y="6737"/>
                  <a:pt x="21152" y="6778"/>
                </a:cubicBezTo>
                <a:cubicBezTo>
                  <a:pt x="21192" y="6824"/>
                  <a:pt x="21046" y="6953"/>
                  <a:pt x="20931" y="6974"/>
                </a:cubicBezTo>
                <a:cubicBezTo>
                  <a:pt x="20860" y="6986"/>
                  <a:pt x="20801" y="7031"/>
                  <a:pt x="20759" y="7103"/>
                </a:cubicBezTo>
                <a:cubicBezTo>
                  <a:pt x="20687" y="7225"/>
                  <a:pt x="20628" y="7212"/>
                  <a:pt x="20606" y="7068"/>
                </a:cubicBezTo>
                <a:cubicBezTo>
                  <a:pt x="20597" y="7003"/>
                  <a:pt x="20609" y="6978"/>
                  <a:pt x="20651" y="6985"/>
                </a:cubicBezTo>
                <a:cubicBezTo>
                  <a:pt x="20688" y="6990"/>
                  <a:pt x="20700" y="6976"/>
                  <a:pt x="20684" y="6947"/>
                </a:cubicBezTo>
                <a:cubicBezTo>
                  <a:pt x="20671" y="6922"/>
                  <a:pt x="20677" y="6893"/>
                  <a:pt x="20700" y="6883"/>
                </a:cubicBezTo>
                <a:cubicBezTo>
                  <a:pt x="20723" y="6873"/>
                  <a:pt x="20743" y="6810"/>
                  <a:pt x="20743" y="6744"/>
                </a:cubicBezTo>
                <a:cubicBezTo>
                  <a:pt x="20743" y="6677"/>
                  <a:pt x="20767" y="6594"/>
                  <a:pt x="20796" y="6561"/>
                </a:cubicBezTo>
                <a:cubicBezTo>
                  <a:pt x="20838" y="6512"/>
                  <a:pt x="20838" y="6487"/>
                  <a:pt x="20796" y="6438"/>
                </a:cubicBezTo>
                <a:cubicBezTo>
                  <a:pt x="20767" y="6405"/>
                  <a:pt x="20743" y="6338"/>
                  <a:pt x="20743" y="6288"/>
                </a:cubicBezTo>
                <a:cubicBezTo>
                  <a:pt x="20743" y="6238"/>
                  <a:pt x="20724" y="6188"/>
                  <a:pt x="20700" y="6178"/>
                </a:cubicBezTo>
                <a:cubicBezTo>
                  <a:pt x="20647" y="6154"/>
                  <a:pt x="20642" y="5926"/>
                  <a:pt x="20694" y="5903"/>
                </a:cubicBezTo>
                <a:cubicBezTo>
                  <a:pt x="20715" y="5894"/>
                  <a:pt x="20742" y="5859"/>
                  <a:pt x="20755" y="5825"/>
                </a:cubicBezTo>
                <a:cubicBezTo>
                  <a:pt x="20767" y="5791"/>
                  <a:pt x="20761" y="5771"/>
                  <a:pt x="20739" y="5780"/>
                </a:cubicBezTo>
                <a:cubicBezTo>
                  <a:pt x="20680" y="5806"/>
                  <a:pt x="20641" y="5708"/>
                  <a:pt x="20692" y="5663"/>
                </a:cubicBezTo>
                <a:cubicBezTo>
                  <a:pt x="20720" y="5640"/>
                  <a:pt x="20745" y="5309"/>
                  <a:pt x="20757" y="4811"/>
                </a:cubicBezTo>
                <a:cubicBezTo>
                  <a:pt x="20775" y="4075"/>
                  <a:pt x="20801" y="3764"/>
                  <a:pt x="20853" y="3704"/>
                </a:cubicBezTo>
                <a:cubicBezTo>
                  <a:pt x="20863" y="3693"/>
                  <a:pt x="20840" y="3675"/>
                  <a:pt x="20802" y="3664"/>
                </a:cubicBezTo>
                <a:cubicBezTo>
                  <a:pt x="20746" y="3649"/>
                  <a:pt x="20735" y="3618"/>
                  <a:pt x="20757" y="3507"/>
                </a:cubicBezTo>
                <a:cubicBezTo>
                  <a:pt x="20772" y="3430"/>
                  <a:pt x="20762" y="3306"/>
                  <a:pt x="20733" y="3230"/>
                </a:cubicBezTo>
                <a:cubicBezTo>
                  <a:pt x="20696" y="3131"/>
                  <a:pt x="20695" y="3085"/>
                  <a:pt x="20729" y="3060"/>
                </a:cubicBezTo>
                <a:cubicBezTo>
                  <a:pt x="20756" y="3042"/>
                  <a:pt x="20767" y="2975"/>
                  <a:pt x="20755" y="2910"/>
                </a:cubicBezTo>
                <a:cubicBezTo>
                  <a:pt x="20734" y="2798"/>
                  <a:pt x="20780" y="2743"/>
                  <a:pt x="20894" y="2741"/>
                </a:cubicBezTo>
                <a:cubicBezTo>
                  <a:pt x="20917" y="2741"/>
                  <a:pt x="20936" y="2718"/>
                  <a:pt x="20937" y="2691"/>
                </a:cubicBezTo>
                <a:cubicBezTo>
                  <a:pt x="20938" y="2603"/>
                  <a:pt x="21042" y="2539"/>
                  <a:pt x="21130" y="2572"/>
                </a:cubicBezTo>
                <a:cubicBezTo>
                  <a:pt x="21237" y="2613"/>
                  <a:pt x="21273" y="2609"/>
                  <a:pt x="21248" y="2563"/>
                </a:cubicBezTo>
                <a:cubicBezTo>
                  <a:pt x="21221" y="2512"/>
                  <a:pt x="21448" y="2303"/>
                  <a:pt x="21594" y="2223"/>
                </a:cubicBezTo>
                <a:lnTo>
                  <a:pt x="21594" y="1698"/>
                </a:lnTo>
                <a:cubicBezTo>
                  <a:pt x="21575" y="1694"/>
                  <a:pt x="21547" y="1693"/>
                  <a:pt x="21541" y="1686"/>
                </a:cubicBezTo>
                <a:cubicBezTo>
                  <a:pt x="21504" y="1643"/>
                  <a:pt x="21210" y="1613"/>
                  <a:pt x="21162" y="1647"/>
                </a:cubicBezTo>
                <a:cubicBezTo>
                  <a:pt x="21133" y="1667"/>
                  <a:pt x="21082" y="1667"/>
                  <a:pt x="21007" y="1647"/>
                </a:cubicBezTo>
                <a:cubicBezTo>
                  <a:pt x="20945" y="1630"/>
                  <a:pt x="20884" y="1617"/>
                  <a:pt x="20872" y="1619"/>
                </a:cubicBezTo>
                <a:cubicBezTo>
                  <a:pt x="20860" y="1621"/>
                  <a:pt x="20845" y="1595"/>
                  <a:pt x="20837" y="1560"/>
                </a:cubicBezTo>
                <a:cubicBezTo>
                  <a:pt x="20824" y="1502"/>
                  <a:pt x="20739" y="1482"/>
                  <a:pt x="20581" y="1496"/>
                </a:cubicBezTo>
                <a:cubicBezTo>
                  <a:pt x="20551" y="1499"/>
                  <a:pt x="20461" y="1487"/>
                  <a:pt x="20381" y="1471"/>
                </a:cubicBezTo>
                <a:cubicBezTo>
                  <a:pt x="20301" y="1455"/>
                  <a:pt x="20156" y="1454"/>
                  <a:pt x="20057" y="1467"/>
                </a:cubicBezTo>
                <a:cubicBezTo>
                  <a:pt x="19906" y="1487"/>
                  <a:pt x="19867" y="1482"/>
                  <a:pt x="19826" y="1435"/>
                </a:cubicBezTo>
                <a:cubicBezTo>
                  <a:pt x="19791" y="1396"/>
                  <a:pt x="19762" y="1387"/>
                  <a:pt x="19726" y="1408"/>
                </a:cubicBezTo>
                <a:cubicBezTo>
                  <a:pt x="19692" y="1429"/>
                  <a:pt x="19666" y="1429"/>
                  <a:pt x="19648" y="1408"/>
                </a:cubicBezTo>
                <a:cubicBezTo>
                  <a:pt x="19633" y="1391"/>
                  <a:pt x="19596" y="1385"/>
                  <a:pt x="19566" y="1393"/>
                </a:cubicBezTo>
                <a:cubicBezTo>
                  <a:pt x="19535" y="1401"/>
                  <a:pt x="19474" y="1380"/>
                  <a:pt x="19431" y="1346"/>
                </a:cubicBezTo>
                <a:cubicBezTo>
                  <a:pt x="19358" y="1289"/>
                  <a:pt x="19347" y="1287"/>
                  <a:pt x="19300" y="1333"/>
                </a:cubicBezTo>
                <a:cubicBezTo>
                  <a:pt x="19239" y="1392"/>
                  <a:pt x="19143" y="1363"/>
                  <a:pt x="19178" y="1297"/>
                </a:cubicBezTo>
                <a:cubicBezTo>
                  <a:pt x="19197" y="1262"/>
                  <a:pt x="19165" y="1252"/>
                  <a:pt x="19045" y="1252"/>
                </a:cubicBezTo>
                <a:cubicBezTo>
                  <a:pt x="18960" y="1252"/>
                  <a:pt x="18855" y="1268"/>
                  <a:pt x="18811" y="1287"/>
                </a:cubicBezTo>
                <a:cubicBezTo>
                  <a:pt x="18763" y="1308"/>
                  <a:pt x="18697" y="1313"/>
                  <a:pt x="18648" y="1298"/>
                </a:cubicBezTo>
                <a:cubicBezTo>
                  <a:pt x="18604" y="1285"/>
                  <a:pt x="18543" y="1276"/>
                  <a:pt x="18511" y="1280"/>
                </a:cubicBezTo>
                <a:cubicBezTo>
                  <a:pt x="18437" y="1289"/>
                  <a:pt x="18325" y="1222"/>
                  <a:pt x="18355" y="1187"/>
                </a:cubicBezTo>
                <a:cubicBezTo>
                  <a:pt x="18368" y="1172"/>
                  <a:pt x="18342" y="1160"/>
                  <a:pt x="18294" y="1160"/>
                </a:cubicBezTo>
                <a:cubicBezTo>
                  <a:pt x="18247" y="1160"/>
                  <a:pt x="18194" y="1174"/>
                  <a:pt x="18179" y="1192"/>
                </a:cubicBezTo>
                <a:cubicBezTo>
                  <a:pt x="18131" y="1248"/>
                  <a:pt x="17643" y="1137"/>
                  <a:pt x="17643" y="1070"/>
                </a:cubicBezTo>
                <a:cubicBezTo>
                  <a:pt x="17643" y="1056"/>
                  <a:pt x="17473" y="1045"/>
                  <a:pt x="17265" y="1046"/>
                </a:cubicBezTo>
                <a:cubicBezTo>
                  <a:pt x="16942" y="1048"/>
                  <a:pt x="16889" y="1042"/>
                  <a:pt x="16894" y="999"/>
                </a:cubicBezTo>
                <a:cubicBezTo>
                  <a:pt x="16900" y="944"/>
                  <a:pt x="16675" y="910"/>
                  <a:pt x="16393" y="923"/>
                </a:cubicBezTo>
                <a:cubicBezTo>
                  <a:pt x="16310" y="927"/>
                  <a:pt x="16240" y="918"/>
                  <a:pt x="16237" y="902"/>
                </a:cubicBezTo>
                <a:cubicBezTo>
                  <a:pt x="16223" y="849"/>
                  <a:pt x="16100" y="823"/>
                  <a:pt x="15996" y="851"/>
                </a:cubicBezTo>
                <a:cubicBezTo>
                  <a:pt x="15933" y="868"/>
                  <a:pt x="15866" y="868"/>
                  <a:pt x="15830" y="851"/>
                </a:cubicBezTo>
                <a:cubicBezTo>
                  <a:pt x="15796" y="835"/>
                  <a:pt x="15717" y="831"/>
                  <a:pt x="15652" y="841"/>
                </a:cubicBezTo>
                <a:cubicBezTo>
                  <a:pt x="15587" y="851"/>
                  <a:pt x="15275" y="863"/>
                  <a:pt x="14961" y="869"/>
                </a:cubicBezTo>
                <a:cubicBezTo>
                  <a:pt x="14647" y="875"/>
                  <a:pt x="14302" y="888"/>
                  <a:pt x="14193" y="900"/>
                </a:cubicBezTo>
                <a:cubicBezTo>
                  <a:pt x="14062" y="913"/>
                  <a:pt x="13983" y="911"/>
                  <a:pt x="13964" y="888"/>
                </a:cubicBezTo>
                <a:cubicBezTo>
                  <a:pt x="13921" y="839"/>
                  <a:pt x="13632" y="846"/>
                  <a:pt x="13533" y="900"/>
                </a:cubicBezTo>
                <a:cubicBezTo>
                  <a:pt x="13422" y="960"/>
                  <a:pt x="13083" y="958"/>
                  <a:pt x="12988" y="897"/>
                </a:cubicBezTo>
                <a:cubicBezTo>
                  <a:pt x="12919" y="853"/>
                  <a:pt x="12902" y="854"/>
                  <a:pt x="12771" y="904"/>
                </a:cubicBezTo>
                <a:cubicBezTo>
                  <a:pt x="12612" y="964"/>
                  <a:pt x="12160" y="984"/>
                  <a:pt x="11820" y="947"/>
                </a:cubicBezTo>
                <a:cubicBezTo>
                  <a:pt x="11703" y="934"/>
                  <a:pt x="11599" y="937"/>
                  <a:pt x="11575" y="954"/>
                </a:cubicBezTo>
                <a:cubicBezTo>
                  <a:pt x="11553" y="970"/>
                  <a:pt x="11512" y="974"/>
                  <a:pt x="11485" y="962"/>
                </a:cubicBezTo>
                <a:cubicBezTo>
                  <a:pt x="11396" y="923"/>
                  <a:pt x="10970" y="923"/>
                  <a:pt x="10924" y="962"/>
                </a:cubicBezTo>
                <a:cubicBezTo>
                  <a:pt x="10863" y="1015"/>
                  <a:pt x="10599" y="1039"/>
                  <a:pt x="10032" y="1042"/>
                </a:cubicBezTo>
                <a:cubicBezTo>
                  <a:pt x="9766" y="1043"/>
                  <a:pt x="9536" y="1056"/>
                  <a:pt x="9522" y="1072"/>
                </a:cubicBezTo>
                <a:cubicBezTo>
                  <a:pt x="9506" y="1090"/>
                  <a:pt x="9473" y="1088"/>
                  <a:pt x="9438" y="1067"/>
                </a:cubicBezTo>
                <a:cubicBezTo>
                  <a:pt x="9395" y="1042"/>
                  <a:pt x="9390" y="1011"/>
                  <a:pt x="9420" y="955"/>
                </a:cubicBezTo>
                <a:cubicBezTo>
                  <a:pt x="9474" y="855"/>
                  <a:pt x="9478" y="862"/>
                  <a:pt x="9330" y="847"/>
                </a:cubicBezTo>
                <a:cubicBezTo>
                  <a:pt x="9253" y="839"/>
                  <a:pt x="9182" y="849"/>
                  <a:pt x="9154" y="873"/>
                </a:cubicBezTo>
                <a:cubicBezTo>
                  <a:pt x="9128" y="895"/>
                  <a:pt x="9087" y="905"/>
                  <a:pt x="9062" y="894"/>
                </a:cubicBezTo>
                <a:cubicBezTo>
                  <a:pt x="9003" y="868"/>
                  <a:pt x="8836" y="848"/>
                  <a:pt x="8622" y="842"/>
                </a:cubicBezTo>
                <a:cubicBezTo>
                  <a:pt x="8427" y="837"/>
                  <a:pt x="8327" y="803"/>
                  <a:pt x="8368" y="756"/>
                </a:cubicBezTo>
                <a:cubicBezTo>
                  <a:pt x="8406" y="711"/>
                  <a:pt x="8291" y="666"/>
                  <a:pt x="8231" y="702"/>
                </a:cubicBezTo>
                <a:cubicBezTo>
                  <a:pt x="8198" y="721"/>
                  <a:pt x="8163" y="716"/>
                  <a:pt x="8127" y="685"/>
                </a:cubicBezTo>
                <a:cubicBezTo>
                  <a:pt x="8097" y="659"/>
                  <a:pt x="8018" y="639"/>
                  <a:pt x="7951" y="639"/>
                </a:cubicBezTo>
                <a:cubicBezTo>
                  <a:pt x="7881" y="639"/>
                  <a:pt x="7812" y="617"/>
                  <a:pt x="7789" y="587"/>
                </a:cubicBezTo>
                <a:cubicBezTo>
                  <a:pt x="7754" y="543"/>
                  <a:pt x="7735" y="540"/>
                  <a:pt x="7677" y="575"/>
                </a:cubicBezTo>
                <a:cubicBezTo>
                  <a:pt x="7621" y="608"/>
                  <a:pt x="7598" y="608"/>
                  <a:pt x="7542" y="575"/>
                </a:cubicBezTo>
                <a:cubicBezTo>
                  <a:pt x="7488" y="543"/>
                  <a:pt x="7446" y="543"/>
                  <a:pt x="7327" y="573"/>
                </a:cubicBezTo>
                <a:cubicBezTo>
                  <a:pt x="7246" y="594"/>
                  <a:pt x="7164" y="605"/>
                  <a:pt x="7143" y="596"/>
                </a:cubicBezTo>
                <a:cubicBezTo>
                  <a:pt x="7123" y="587"/>
                  <a:pt x="7109" y="508"/>
                  <a:pt x="7114" y="421"/>
                </a:cubicBezTo>
                <a:cubicBezTo>
                  <a:pt x="7123" y="271"/>
                  <a:pt x="7117" y="260"/>
                  <a:pt x="6977" y="201"/>
                </a:cubicBezTo>
                <a:cubicBezTo>
                  <a:pt x="6896" y="167"/>
                  <a:pt x="6838" y="122"/>
                  <a:pt x="6850" y="101"/>
                </a:cubicBezTo>
                <a:cubicBezTo>
                  <a:pt x="6892" y="23"/>
                  <a:pt x="6626" y="71"/>
                  <a:pt x="6529" y="159"/>
                </a:cubicBezTo>
                <a:cubicBezTo>
                  <a:pt x="6339" y="332"/>
                  <a:pt x="6093" y="325"/>
                  <a:pt x="6038" y="147"/>
                </a:cubicBezTo>
                <a:cubicBezTo>
                  <a:pt x="6017" y="78"/>
                  <a:pt x="5986" y="55"/>
                  <a:pt x="5915" y="55"/>
                </a:cubicBezTo>
                <a:cubicBezTo>
                  <a:pt x="5862" y="55"/>
                  <a:pt x="5795" y="39"/>
                  <a:pt x="5766" y="19"/>
                </a:cubicBezTo>
                <a:cubicBezTo>
                  <a:pt x="5752" y="8"/>
                  <a:pt x="5739" y="2"/>
                  <a:pt x="5729" y="0"/>
                </a:cubicBezTo>
                <a:close/>
                <a:moveTo>
                  <a:pt x="2081" y="66"/>
                </a:moveTo>
                <a:cubicBezTo>
                  <a:pt x="2074" y="69"/>
                  <a:pt x="2095" y="75"/>
                  <a:pt x="2142" y="85"/>
                </a:cubicBezTo>
                <a:cubicBezTo>
                  <a:pt x="2288" y="119"/>
                  <a:pt x="2305" y="120"/>
                  <a:pt x="2328" y="94"/>
                </a:cubicBezTo>
                <a:cubicBezTo>
                  <a:pt x="2338" y="81"/>
                  <a:pt x="2277" y="69"/>
                  <a:pt x="2191" y="66"/>
                </a:cubicBezTo>
                <a:cubicBezTo>
                  <a:pt x="2123" y="64"/>
                  <a:pt x="2088" y="63"/>
                  <a:pt x="2081" y="66"/>
                </a:cubicBezTo>
                <a:close/>
                <a:moveTo>
                  <a:pt x="8074" y="557"/>
                </a:moveTo>
                <a:cubicBezTo>
                  <a:pt x="8040" y="566"/>
                  <a:pt x="8051" y="573"/>
                  <a:pt x="8102" y="575"/>
                </a:cubicBezTo>
                <a:cubicBezTo>
                  <a:pt x="8147" y="576"/>
                  <a:pt x="8171" y="570"/>
                  <a:pt x="8156" y="559"/>
                </a:cubicBezTo>
                <a:cubicBezTo>
                  <a:pt x="8142" y="549"/>
                  <a:pt x="8105" y="548"/>
                  <a:pt x="8074" y="557"/>
                </a:cubicBezTo>
                <a:close/>
                <a:moveTo>
                  <a:pt x="4555" y="2794"/>
                </a:moveTo>
                <a:cubicBezTo>
                  <a:pt x="4583" y="2798"/>
                  <a:pt x="4624" y="2818"/>
                  <a:pt x="4698" y="2858"/>
                </a:cubicBezTo>
                <a:cubicBezTo>
                  <a:pt x="4784" y="2905"/>
                  <a:pt x="4855" y="2934"/>
                  <a:pt x="4855" y="2922"/>
                </a:cubicBezTo>
                <a:cubicBezTo>
                  <a:pt x="4855" y="2911"/>
                  <a:pt x="4902" y="2925"/>
                  <a:pt x="4962" y="2953"/>
                </a:cubicBezTo>
                <a:cubicBezTo>
                  <a:pt x="5022" y="2981"/>
                  <a:pt x="5087" y="2997"/>
                  <a:pt x="5107" y="2988"/>
                </a:cubicBezTo>
                <a:cubicBezTo>
                  <a:pt x="5127" y="2979"/>
                  <a:pt x="5186" y="3006"/>
                  <a:pt x="5238" y="3045"/>
                </a:cubicBezTo>
                <a:cubicBezTo>
                  <a:pt x="5317" y="3105"/>
                  <a:pt x="5331" y="3146"/>
                  <a:pt x="5320" y="3297"/>
                </a:cubicBezTo>
                <a:cubicBezTo>
                  <a:pt x="5309" y="3449"/>
                  <a:pt x="5294" y="3476"/>
                  <a:pt x="5230" y="3469"/>
                </a:cubicBezTo>
                <a:cubicBezTo>
                  <a:pt x="5161" y="3461"/>
                  <a:pt x="5156" y="3499"/>
                  <a:pt x="5156" y="3935"/>
                </a:cubicBezTo>
                <a:cubicBezTo>
                  <a:pt x="5156" y="4196"/>
                  <a:pt x="5173" y="4417"/>
                  <a:pt x="5195" y="4427"/>
                </a:cubicBezTo>
                <a:cubicBezTo>
                  <a:pt x="5217" y="4436"/>
                  <a:pt x="5235" y="4523"/>
                  <a:pt x="5234" y="4620"/>
                </a:cubicBezTo>
                <a:cubicBezTo>
                  <a:pt x="5233" y="4937"/>
                  <a:pt x="5234" y="4947"/>
                  <a:pt x="5303" y="4906"/>
                </a:cubicBezTo>
                <a:cubicBezTo>
                  <a:pt x="5415" y="4840"/>
                  <a:pt x="5462" y="4974"/>
                  <a:pt x="5455" y="5343"/>
                </a:cubicBezTo>
                <a:cubicBezTo>
                  <a:pt x="5452" y="5532"/>
                  <a:pt x="5462" y="5712"/>
                  <a:pt x="5479" y="5741"/>
                </a:cubicBezTo>
                <a:cubicBezTo>
                  <a:pt x="5495" y="5771"/>
                  <a:pt x="5496" y="5819"/>
                  <a:pt x="5479" y="5849"/>
                </a:cubicBezTo>
                <a:cubicBezTo>
                  <a:pt x="5423" y="5944"/>
                  <a:pt x="5448" y="6287"/>
                  <a:pt x="5516" y="6360"/>
                </a:cubicBezTo>
                <a:cubicBezTo>
                  <a:pt x="5583" y="6434"/>
                  <a:pt x="5601" y="6669"/>
                  <a:pt x="5602" y="7443"/>
                </a:cubicBezTo>
                <a:cubicBezTo>
                  <a:pt x="5602" y="7718"/>
                  <a:pt x="5586" y="7863"/>
                  <a:pt x="5551" y="7888"/>
                </a:cubicBezTo>
                <a:cubicBezTo>
                  <a:pt x="5523" y="7908"/>
                  <a:pt x="5500" y="7981"/>
                  <a:pt x="5500" y="8050"/>
                </a:cubicBezTo>
                <a:cubicBezTo>
                  <a:pt x="5500" y="8119"/>
                  <a:pt x="5479" y="8191"/>
                  <a:pt x="5453" y="8209"/>
                </a:cubicBezTo>
                <a:cubicBezTo>
                  <a:pt x="5428" y="8227"/>
                  <a:pt x="5414" y="8295"/>
                  <a:pt x="5422" y="8361"/>
                </a:cubicBezTo>
                <a:cubicBezTo>
                  <a:pt x="5434" y="8465"/>
                  <a:pt x="5449" y="8479"/>
                  <a:pt x="5543" y="8479"/>
                </a:cubicBezTo>
                <a:lnTo>
                  <a:pt x="5651" y="8479"/>
                </a:lnTo>
                <a:lnTo>
                  <a:pt x="5663" y="8828"/>
                </a:lnTo>
                <a:cubicBezTo>
                  <a:pt x="5674" y="9155"/>
                  <a:pt x="5669" y="9176"/>
                  <a:pt x="5586" y="9192"/>
                </a:cubicBezTo>
                <a:cubicBezTo>
                  <a:pt x="5454" y="9216"/>
                  <a:pt x="5476" y="9318"/>
                  <a:pt x="5616" y="9330"/>
                </a:cubicBezTo>
                <a:cubicBezTo>
                  <a:pt x="5702" y="9337"/>
                  <a:pt x="5740" y="9362"/>
                  <a:pt x="5766" y="9431"/>
                </a:cubicBezTo>
                <a:cubicBezTo>
                  <a:pt x="5790" y="9495"/>
                  <a:pt x="5785" y="9533"/>
                  <a:pt x="5747" y="9554"/>
                </a:cubicBezTo>
                <a:cubicBezTo>
                  <a:pt x="5683" y="9589"/>
                  <a:pt x="5700" y="9680"/>
                  <a:pt x="5786" y="9767"/>
                </a:cubicBezTo>
                <a:cubicBezTo>
                  <a:pt x="5852" y="9835"/>
                  <a:pt x="5862" y="10078"/>
                  <a:pt x="5805" y="10253"/>
                </a:cubicBezTo>
                <a:cubicBezTo>
                  <a:pt x="5785" y="10316"/>
                  <a:pt x="5784" y="10375"/>
                  <a:pt x="5803" y="10384"/>
                </a:cubicBezTo>
                <a:cubicBezTo>
                  <a:pt x="5823" y="10392"/>
                  <a:pt x="5834" y="10436"/>
                  <a:pt x="5829" y="10483"/>
                </a:cubicBezTo>
                <a:lnTo>
                  <a:pt x="5821" y="10566"/>
                </a:lnTo>
                <a:lnTo>
                  <a:pt x="4387" y="10575"/>
                </a:lnTo>
                <a:cubicBezTo>
                  <a:pt x="3269" y="10581"/>
                  <a:pt x="2952" y="10574"/>
                  <a:pt x="2936" y="10544"/>
                </a:cubicBezTo>
                <a:cubicBezTo>
                  <a:pt x="2924" y="10523"/>
                  <a:pt x="2920" y="8780"/>
                  <a:pt x="2926" y="6671"/>
                </a:cubicBezTo>
                <a:lnTo>
                  <a:pt x="2938" y="2836"/>
                </a:lnTo>
                <a:lnTo>
                  <a:pt x="3486" y="2836"/>
                </a:lnTo>
                <a:cubicBezTo>
                  <a:pt x="3963" y="2837"/>
                  <a:pt x="4046" y="2845"/>
                  <a:pt x="4125" y="2896"/>
                </a:cubicBezTo>
                <a:cubicBezTo>
                  <a:pt x="4209" y="2950"/>
                  <a:pt x="4217" y="2951"/>
                  <a:pt x="4254" y="2903"/>
                </a:cubicBezTo>
                <a:cubicBezTo>
                  <a:pt x="4277" y="2873"/>
                  <a:pt x="4324" y="2858"/>
                  <a:pt x="4362" y="2868"/>
                </a:cubicBezTo>
                <a:cubicBezTo>
                  <a:pt x="4399" y="2878"/>
                  <a:pt x="4452" y="2862"/>
                  <a:pt x="4485" y="2830"/>
                </a:cubicBezTo>
                <a:cubicBezTo>
                  <a:pt x="4512" y="2804"/>
                  <a:pt x="4528" y="2790"/>
                  <a:pt x="4555" y="2794"/>
                </a:cubicBezTo>
                <a:close/>
                <a:moveTo>
                  <a:pt x="21594" y="6544"/>
                </a:moveTo>
                <a:cubicBezTo>
                  <a:pt x="21508" y="6548"/>
                  <a:pt x="21474" y="6558"/>
                  <a:pt x="21483" y="6603"/>
                </a:cubicBezTo>
                <a:cubicBezTo>
                  <a:pt x="21490" y="6639"/>
                  <a:pt x="21523" y="6668"/>
                  <a:pt x="21557" y="6668"/>
                </a:cubicBezTo>
                <a:cubicBezTo>
                  <a:pt x="21572" y="6668"/>
                  <a:pt x="21583" y="6673"/>
                  <a:pt x="21594" y="6677"/>
                </a:cubicBezTo>
                <a:lnTo>
                  <a:pt x="21594" y="6544"/>
                </a:lnTo>
                <a:close/>
                <a:moveTo>
                  <a:pt x="5457" y="7222"/>
                </a:moveTo>
                <a:cubicBezTo>
                  <a:pt x="5433" y="7211"/>
                  <a:pt x="5414" y="7236"/>
                  <a:pt x="5414" y="7280"/>
                </a:cubicBezTo>
                <a:cubicBezTo>
                  <a:pt x="5414" y="7324"/>
                  <a:pt x="5433" y="7360"/>
                  <a:pt x="5457" y="7360"/>
                </a:cubicBezTo>
                <a:cubicBezTo>
                  <a:pt x="5481" y="7360"/>
                  <a:pt x="5500" y="7333"/>
                  <a:pt x="5500" y="7300"/>
                </a:cubicBezTo>
                <a:cubicBezTo>
                  <a:pt x="5500" y="7267"/>
                  <a:pt x="5481" y="7232"/>
                  <a:pt x="5457" y="7222"/>
                </a:cubicBezTo>
                <a:close/>
                <a:moveTo>
                  <a:pt x="2938" y="10720"/>
                </a:moveTo>
                <a:lnTo>
                  <a:pt x="4250" y="10720"/>
                </a:lnTo>
                <a:cubicBezTo>
                  <a:pt x="5362" y="10720"/>
                  <a:pt x="5562" y="10726"/>
                  <a:pt x="5551" y="10763"/>
                </a:cubicBezTo>
                <a:cubicBezTo>
                  <a:pt x="5541" y="10795"/>
                  <a:pt x="5552" y="10798"/>
                  <a:pt x="5594" y="10774"/>
                </a:cubicBezTo>
                <a:cubicBezTo>
                  <a:pt x="5629" y="10754"/>
                  <a:pt x="5687" y="10752"/>
                  <a:pt x="5747" y="10768"/>
                </a:cubicBezTo>
                <a:cubicBezTo>
                  <a:pt x="5843" y="10794"/>
                  <a:pt x="5844" y="10798"/>
                  <a:pt x="5844" y="11470"/>
                </a:cubicBezTo>
                <a:cubicBezTo>
                  <a:pt x="5844" y="12035"/>
                  <a:pt x="5855" y="12143"/>
                  <a:pt x="5905" y="12129"/>
                </a:cubicBezTo>
                <a:cubicBezTo>
                  <a:pt x="5938" y="12120"/>
                  <a:pt x="5974" y="12124"/>
                  <a:pt x="5987" y="12139"/>
                </a:cubicBezTo>
                <a:cubicBezTo>
                  <a:pt x="6035" y="12194"/>
                  <a:pt x="6055" y="12897"/>
                  <a:pt x="6009" y="12936"/>
                </a:cubicBezTo>
                <a:cubicBezTo>
                  <a:pt x="5976" y="12964"/>
                  <a:pt x="5979" y="12989"/>
                  <a:pt x="6017" y="13021"/>
                </a:cubicBezTo>
                <a:cubicBezTo>
                  <a:pt x="6093" y="13087"/>
                  <a:pt x="6128" y="13883"/>
                  <a:pt x="6063" y="14067"/>
                </a:cubicBezTo>
                <a:cubicBezTo>
                  <a:pt x="6036" y="14145"/>
                  <a:pt x="6028" y="14224"/>
                  <a:pt x="6048" y="14244"/>
                </a:cubicBezTo>
                <a:cubicBezTo>
                  <a:pt x="6134" y="14329"/>
                  <a:pt x="6197" y="14517"/>
                  <a:pt x="6150" y="14550"/>
                </a:cubicBezTo>
                <a:cubicBezTo>
                  <a:pt x="6123" y="14569"/>
                  <a:pt x="6103" y="14608"/>
                  <a:pt x="6103" y="14637"/>
                </a:cubicBezTo>
                <a:cubicBezTo>
                  <a:pt x="6103" y="14713"/>
                  <a:pt x="6035" y="14735"/>
                  <a:pt x="5747" y="14748"/>
                </a:cubicBezTo>
                <a:cubicBezTo>
                  <a:pt x="5571" y="14757"/>
                  <a:pt x="5468" y="14778"/>
                  <a:pt x="5410" y="14820"/>
                </a:cubicBezTo>
                <a:cubicBezTo>
                  <a:pt x="5306" y="14894"/>
                  <a:pt x="5306" y="14909"/>
                  <a:pt x="5412" y="14909"/>
                </a:cubicBezTo>
                <a:cubicBezTo>
                  <a:pt x="5459" y="14909"/>
                  <a:pt x="5517" y="14880"/>
                  <a:pt x="5543" y="14846"/>
                </a:cubicBezTo>
                <a:cubicBezTo>
                  <a:pt x="5601" y="14770"/>
                  <a:pt x="5672" y="14796"/>
                  <a:pt x="5672" y="14892"/>
                </a:cubicBezTo>
                <a:cubicBezTo>
                  <a:pt x="5672" y="14992"/>
                  <a:pt x="5588" y="15031"/>
                  <a:pt x="5355" y="15037"/>
                </a:cubicBezTo>
                <a:cubicBezTo>
                  <a:pt x="5176" y="15042"/>
                  <a:pt x="5156" y="15050"/>
                  <a:pt x="5156" y="15114"/>
                </a:cubicBezTo>
                <a:cubicBezTo>
                  <a:pt x="5156" y="15153"/>
                  <a:pt x="5160" y="15190"/>
                  <a:pt x="5166" y="15196"/>
                </a:cubicBezTo>
                <a:cubicBezTo>
                  <a:pt x="5197" y="15227"/>
                  <a:pt x="5054" y="15302"/>
                  <a:pt x="4992" y="15288"/>
                </a:cubicBezTo>
                <a:cubicBezTo>
                  <a:pt x="4820" y="15248"/>
                  <a:pt x="4645" y="15183"/>
                  <a:pt x="4595" y="15140"/>
                </a:cubicBezTo>
                <a:cubicBezTo>
                  <a:pt x="4515" y="15071"/>
                  <a:pt x="4473" y="15083"/>
                  <a:pt x="4458" y="15178"/>
                </a:cubicBezTo>
                <a:cubicBezTo>
                  <a:pt x="4445" y="15255"/>
                  <a:pt x="4428" y="15263"/>
                  <a:pt x="4241" y="15271"/>
                </a:cubicBezTo>
                <a:cubicBezTo>
                  <a:pt x="4106" y="15277"/>
                  <a:pt x="4035" y="15295"/>
                  <a:pt x="4035" y="15321"/>
                </a:cubicBezTo>
                <a:cubicBezTo>
                  <a:pt x="4035" y="15380"/>
                  <a:pt x="3921" y="15443"/>
                  <a:pt x="3886" y="15402"/>
                </a:cubicBezTo>
                <a:cubicBezTo>
                  <a:pt x="3841" y="15349"/>
                  <a:pt x="3796" y="15365"/>
                  <a:pt x="3789" y="15437"/>
                </a:cubicBezTo>
                <a:cubicBezTo>
                  <a:pt x="3779" y="15532"/>
                  <a:pt x="3609" y="15619"/>
                  <a:pt x="3509" y="15581"/>
                </a:cubicBezTo>
                <a:cubicBezTo>
                  <a:pt x="3467" y="15565"/>
                  <a:pt x="3433" y="15532"/>
                  <a:pt x="3433" y="15507"/>
                </a:cubicBezTo>
                <a:cubicBezTo>
                  <a:pt x="3433" y="15433"/>
                  <a:pt x="3372" y="15456"/>
                  <a:pt x="3311" y="15553"/>
                </a:cubicBezTo>
                <a:cubicBezTo>
                  <a:pt x="3245" y="15660"/>
                  <a:pt x="3260" y="15835"/>
                  <a:pt x="3337" y="15853"/>
                </a:cubicBezTo>
                <a:cubicBezTo>
                  <a:pt x="3366" y="15859"/>
                  <a:pt x="3410" y="15828"/>
                  <a:pt x="3435" y="15781"/>
                </a:cubicBezTo>
                <a:cubicBezTo>
                  <a:pt x="3494" y="15670"/>
                  <a:pt x="3561" y="15719"/>
                  <a:pt x="3583" y="15892"/>
                </a:cubicBezTo>
                <a:cubicBezTo>
                  <a:pt x="3610" y="16098"/>
                  <a:pt x="3481" y="16207"/>
                  <a:pt x="3347" y="16091"/>
                </a:cubicBezTo>
                <a:cubicBezTo>
                  <a:pt x="3282" y="16035"/>
                  <a:pt x="3213" y="16030"/>
                  <a:pt x="3227" y="16083"/>
                </a:cubicBezTo>
                <a:cubicBezTo>
                  <a:pt x="3247" y="16151"/>
                  <a:pt x="3013" y="16147"/>
                  <a:pt x="2961" y="16078"/>
                </a:cubicBezTo>
                <a:cubicBezTo>
                  <a:pt x="2929" y="16035"/>
                  <a:pt x="2918" y="15225"/>
                  <a:pt x="2926" y="13368"/>
                </a:cubicBezTo>
                <a:lnTo>
                  <a:pt x="2938" y="10720"/>
                </a:lnTo>
                <a:close/>
                <a:moveTo>
                  <a:pt x="5856" y="12220"/>
                </a:moveTo>
                <a:cubicBezTo>
                  <a:pt x="5852" y="12223"/>
                  <a:pt x="5849" y="12234"/>
                  <a:pt x="5848" y="12252"/>
                </a:cubicBezTo>
                <a:cubicBezTo>
                  <a:pt x="5846" y="12284"/>
                  <a:pt x="5856" y="12302"/>
                  <a:pt x="5870" y="12292"/>
                </a:cubicBezTo>
                <a:cubicBezTo>
                  <a:pt x="5884" y="12282"/>
                  <a:pt x="5886" y="12256"/>
                  <a:pt x="5874" y="12234"/>
                </a:cubicBezTo>
                <a:cubicBezTo>
                  <a:pt x="5867" y="12221"/>
                  <a:pt x="5861" y="12216"/>
                  <a:pt x="5856" y="12220"/>
                </a:cubicBezTo>
                <a:close/>
                <a:moveTo>
                  <a:pt x="3603" y="16392"/>
                </a:moveTo>
                <a:cubicBezTo>
                  <a:pt x="3651" y="16398"/>
                  <a:pt x="3669" y="16413"/>
                  <a:pt x="3691" y="16442"/>
                </a:cubicBezTo>
                <a:cubicBezTo>
                  <a:pt x="3717" y="16478"/>
                  <a:pt x="3728" y="16533"/>
                  <a:pt x="3714" y="16564"/>
                </a:cubicBezTo>
                <a:cubicBezTo>
                  <a:pt x="3692" y="16614"/>
                  <a:pt x="3780" y="16954"/>
                  <a:pt x="3832" y="17017"/>
                </a:cubicBezTo>
                <a:cubicBezTo>
                  <a:pt x="3843" y="17031"/>
                  <a:pt x="3836" y="17073"/>
                  <a:pt x="3816" y="17111"/>
                </a:cubicBezTo>
                <a:cubicBezTo>
                  <a:pt x="3782" y="17175"/>
                  <a:pt x="3754" y="17181"/>
                  <a:pt x="3423" y="17180"/>
                </a:cubicBezTo>
                <a:cubicBezTo>
                  <a:pt x="2914" y="17178"/>
                  <a:pt x="2916" y="17178"/>
                  <a:pt x="2916" y="16798"/>
                </a:cubicBezTo>
                <a:cubicBezTo>
                  <a:pt x="2916" y="16581"/>
                  <a:pt x="2932" y="16472"/>
                  <a:pt x="2969" y="16451"/>
                </a:cubicBezTo>
                <a:cubicBezTo>
                  <a:pt x="2999" y="16434"/>
                  <a:pt x="3163" y="16411"/>
                  <a:pt x="3333" y="16399"/>
                </a:cubicBezTo>
                <a:cubicBezTo>
                  <a:pt x="3476" y="16389"/>
                  <a:pt x="3555" y="16386"/>
                  <a:pt x="3603" y="16392"/>
                </a:cubicBezTo>
                <a:close/>
                <a:moveTo>
                  <a:pt x="4164" y="18101"/>
                </a:moveTo>
                <a:cubicBezTo>
                  <a:pt x="4141" y="18101"/>
                  <a:pt x="4121" y="18115"/>
                  <a:pt x="4121" y="18132"/>
                </a:cubicBezTo>
                <a:cubicBezTo>
                  <a:pt x="4121" y="18149"/>
                  <a:pt x="4141" y="18163"/>
                  <a:pt x="4164" y="18163"/>
                </a:cubicBezTo>
                <a:cubicBezTo>
                  <a:pt x="4188" y="18163"/>
                  <a:pt x="4207" y="18149"/>
                  <a:pt x="4207" y="18132"/>
                </a:cubicBezTo>
                <a:cubicBezTo>
                  <a:pt x="4207" y="18115"/>
                  <a:pt x="4188" y="18101"/>
                  <a:pt x="4164" y="18101"/>
                </a:cubicBezTo>
                <a:close/>
                <a:moveTo>
                  <a:pt x="14685" y="21407"/>
                </a:moveTo>
                <a:cubicBezTo>
                  <a:pt x="14666" y="21402"/>
                  <a:pt x="14636" y="21403"/>
                  <a:pt x="14595" y="21408"/>
                </a:cubicBezTo>
                <a:cubicBezTo>
                  <a:pt x="14466" y="21425"/>
                  <a:pt x="14371" y="21469"/>
                  <a:pt x="14371" y="21511"/>
                </a:cubicBezTo>
                <a:cubicBezTo>
                  <a:pt x="14371" y="21548"/>
                  <a:pt x="14445" y="21545"/>
                  <a:pt x="14478" y="21507"/>
                </a:cubicBezTo>
                <a:cubicBezTo>
                  <a:pt x="14493" y="21490"/>
                  <a:pt x="14551" y="21476"/>
                  <a:pt x="14609" y="21476"/>
                </a:cubicBezTo>
                <a:cubicBezTo>
                  <a:pt x="14669" y="21476"/>
                  <a:pt x="14715" y="21458"/>
                  <a:pt x="14715" y="21434"/>
                </a:cubicBezTo>
                <a:cubicBezTo>
                  <a:pt x="14715" y="21420"/>
                  <a:pt x="14705" y="21411"/>
                  <a:pt x="14685" y="21407"/>
                </a:cubicBezTo>
                <a:close/>
                <a:moveTo>
                  <a:pt x="17860" y="21415"/>
                </a:moveTo>
                <a:cubicBezTo>
                  <a:pt x="17696" y="21415"/>
                  <a:pt x="17550" y="21429"/>
                  <a:pt x="17535" y="21446"/>
                </a:cubicBezTo>
                <a:cubicBezTo>
                  <a:pt x="17518" y="21465"/>
                  <a:pt x="17627" y="21476"/>
                  <a:pt x="17833" y="21476"/>
                </a:cubicBezTo>
                <a:cubicBezTo>
                  <a:pt x="18021" y="21476"/>
                  <a:pt x="18159" y="21463"/>
                  <a:pt x="18159" y="21446"/>
                </a:cubicBezTo>
                <a:cubicBezTo>
                  <a:pt x="18159" y="21428"/>
                  <a:pt x="18031" y="21415"/>
                  <a:pt x="17860" y="2141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6" name="The IceCube Neutrino Telescop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9729">
              <a:defRPr sz="5460">
                <a:effectLst>
                  <a:outerShdw sx="100000" sy="100000" kx="0" ky="0" algn="b" rotWithShape="0" blurRad="24765" dist="8255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IceCube Neutrino Telescope</a:t>
            </a:r>
          </a:p>
        </p:txBody>
      </p:sp>
      <p:sp>
        <p:nvSpPr>
          <p:cNvPr id="227" name="Gigaton Neutrino Detector at the Geographic South Pole…"/>
          <p:cNvSpPr txBox="1"/>
          <p:nvPr>
            <p:ph type="body" sz="half" idx="1"/>
          </p:nvPr>
        </p:nvSpPr>
        <p:spPr>
          <a:xfrm>
            <a:off x="-321083" y="1268241"/>
            <a:ext cx="5388335" cy="477282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746759" indent="-320040" defTabSz="327152">
              <a:spcBef>
                <a:spcPts val="1300"/>
              </a:spcBef>
              <a:defRPr sz="2352">
                <a:solidFill>
                  <a:srgbClr val="0042AA"/>
                </a:solidFill>
              </a:defRPr>
            </a:pPr>
            <a:r>
              <a:t>Gigaton Neutrino Detector at the Geographic South Pole</a:t>
            </a:r>
          </a:p>
          <a:p>
            <a:pPr marL="746759" indent="-320040" defTabSz="327152">
              <a:spcBef>
                <a:spcPts val="1300"/>
              </a:spcBef>
              <a:defRPr sz="2352">
                <a:solidFill>
                  <a:srgbClr val="3A88FE"/>
                </a:solidFill>
              </a:defRPr>
            </a:pPr>
            <a:r>
              <a:t>5160 Digital optical modules distributed over 86 strings</a:t>
            </a:r>
          </a:p>
          <a:p>
            <a:pPr marL="746759" indent="-320040" defTabSz="327152">
              <a:spcBef>
                <a:spcPts val="1300"/>
              </a:spcBef>
              <a:defRPr sz="2352">
                <a:solidFill>
                  <a:srgbClr val="0042AA"/>
                </a:solidFill>
              </a:defRPr>
            </a:pPr>
            <a:r>
              <a:t>Detector completed in December 2010 after 7 years construction</a:t>
            </a:r>
          </a:p>
          <a:p>
            <a:pPr marL="746759" indent="-320040" defTabSz="327152">
              <a:spcBef>
                <a:spcPts val="1300"/>
              </a:spcBef>
              <a:defRPr sz="2352">
                <a:solidFill>
                  <a:srgbClr val="51A7F9"/>
                </a:solidFill>
              </a:defRPr>
            </a:pPr>
            <a:r>
              <a:t>Neutrinos are identified through Cherenkov light emission from secondary particles produced in the neutrino interaction with the ice</a:t>
            </a:r>
          </a:p>
        </p:txBody>
      </p:sp>
      <p:sp>
        <p:nvSpPr>
          <p:cNvPr id="228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I3ArrayJan2011NoAmanda.jpg" descr="I3ArrayJan2011NoAmanda.jpg"/>
          <p:cNvPicPr>
            <a:picLocks noChangeAspect="1"/>
          </p:cNvPicPr>
          <p:nvPr/>
        </p:nvPicPr>
        <p:blipFill>
          <a:blip r:embed="rId2">
            <a:extLst/>
          </a:blip>
          <a:srcRect l="19981" t="9974" r="0" b="33395"/>
          <a:stretch>
            <a:fillRect/>
          </a:stretch>
        </p:blipFill>
        <p:spPr>
          <a:xfrm>
            <a:off x="5835650" y="2733188"/>
            <a:ext cx="7146398" cy="3921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1" fill="norm" stroke="1" extrusionOk="0">
                <a:moveTo>
                  <a:pt x="1732" y="0"/>
                </a:moveTo>
                <a:cubicBezTo>
                  <a:pt x="1726" y="-2"/>
                  <a:pt x="1721" y="5"/>
                  <a:pt x="1720" y="18"/>
                </a:cubicBezTo>
                <a:cubicBezTo>
                  <a:pt x="1712" y="142"/>
                  <a:pt x="1709" y="157"/>
                  <a:pt x="1696" y="157"/>
                </a:cubicBezTo>
                <a:cubicBezTo>
                  <a:pt x="1689" y="157"/>
                  <a:pt x="1649" y="207"/>
                  <a:pt x="1607" y="266"/>
                </a:cubicBezTo>
                <a:cubicBezTo>
                  <a:pt x="1521" y="389"/>
                  <a:pt x="1481" y="399"/>
                  <a:pt x="1407" y="314"/>
                </a:cubicBezTo>
                <a:cubicBezTo>
                  <a:pt x="1365" y="267"/>
                  <a:pt x="1345" y="267"/>
                  <a:pt x="1309" y="314"/>
                </a:cubicBezTo>
                <a:cubicBezTo>
                  <a:pt x="1200" y="455"/>
                  <a:pt x="1139" y="476"/>
                  <a:pt x="1086" y="388"/>
                </a:cubicBezTo>
                <a:cubicBezTo>
                  <a:pt x="1054" y="336"/>
                  <a:pt x="1039" y="265"/>
                  <a:pt x="1046" y="196"/>
                </a:cubicBezTo>
                <a:cubicBezTo>
                  <a:pt x="1054" y="121"/>
                  <a:pt x="1048" y="98"/>
                  <a:pt x="1028" y="127"/>
                </a:cubicBezTo>
                <a:cubicBezTo>
                  <a:pt x="1012" y="150"/>
                  <a:pt x="960" y="167"/>
                  <a:pt x="913" y="166"/>
                </a:cubicBezTo>
                <a:cubicBezTo>
                  <a:pt x="858" y="165"/>
                  <a:pt x="812" y="199"/>
                  <a:pt x="787" y="258"/>
                </a:cubicBezTo>
                <a:cubicBezTo>
                  <a:pt x="749" y="347"/>
                  <a:pt x="747" y="348"/>
                  <a:pt x="696" y="238"/>
                </a:cubicBezTo>
                <a:cubicBezTo>
                  <a:pt x="667" y="176"/>
                  <a:pt x="649" y="104"/>
                  <a:pt x="657" y="81"/>
                </a:cubicBezTo>
                <a:cubicBezTo>
                  <a:pt x="665" y="57"/>
                  <a:pt x="608" y="37"/>
                  <a:pt x="528" y="37"/>
                </a:cubicBezTo>
                <a:cubicBezTo>
                  <a:pt x="448" y="37"/>
                  <a:pt x="375" y="60"/>
                  <a:pt x="366" y="87"/>
                </a:cubicBezTo>
                <a:cubicBezTo>
                  <a:pt x="356" y="115"/>
                  <a:pt x="300" y="126"/>
                  <a:pt x="240" y="114"/>
                </a:cubicBezTo>
                <a:cubicBezTo>
                  <a:pt x="114" y="87"/>
                  <a:pt x="86" y="110"/>
                  <a:pt x="107" y="210"/>
                </a:cubicBezTo>
                <a:cubicBezTo>
                  <a:pt x="118" y="262"/>
                  <a:pt x="131" y="267"/>
                  <a:pt x="156" y="229"/>
                </a:cubicBezTo>
                <a:cubicBezTo>
                  <a:pt x="212" y="145"/>
                  <a:pt x="233" y="271"/>
                  <a:pt x="181" y="375"/>
                </a:cubicBezTo>
                <a:cubicBezTo>
                  <a:pt x="146" y="446"/>
                  <a:pt x="124" y="454"/>
                  <a:pt x="85" y="417"/>
                </a:cubicBezTo>
                <a:cubicBezTo>
                  <a:pt x="58" y="390"/>
                  <a:pt x="21" y="383"/>
                  <a:pt x="5" y="401"/>
                </a:cubicBezTo>
                <a:cubicBezTo>
                  <a:pt x="4" y="402"/>
                  <a:pt x="1" y="403"/>
                  <a:pt x="0" y="404"/>
                </a:cubicBezTo>
                <a:lnTo>
                  <a:pt x="0" y="1208"/>
                </a:lnTo>
                <a:cubicBezTo>
                  <a:pt x="120" y="1242"/>
                  <a:pt x="427" y="1222"/>
                  <a:pt x="479" y="1160"/>
                </a:cubicBezTo>
                <a:cubicBezTo>
                  <a:pt x="532" y="1097"/>
                  <a:pt x="541" y="1098"/>
                  <a:pt x="555" y="1165"/>
                </a:cubicBezTo>
                <a:cubicBezTo>
                  <a:pt x="570" y="1232"/>
                  <a:pt x="576" y="1232"/>
                  <a:pt x="623" y="1156"/>
                </a:cubicBezTo>
                <a:cubicBezTo>
                  <a:pt x="672" y="1074"/>
                  <a:pt x="676" y="1073"/>
                  <a:pt x="709" y="1156"/>
                </a:cubicBezTo>
                <a:cubicBezTo>
                  <a:pt x="740" y="1234"/>
                  <a:pt x="782" y="1241"/>
                  <a:pt x="1152" y="1226"/>
                </a:cubicBezTo>
                <a:cubicBezTo>
                  <a:pt x="1439" y="1214"/>
                  <a:pt x="1572" y="1190"/>
                  <a:pt x="1601" y="1145"/>
                </a:cubicBezTo>
                <a:cubicBezTo>
                  <a:pt x="1636" y="1092"/>
                  <a:pt x="1646" y="1093"/>
                  <a:pt x="1660" y="1158"/>
                </a:cubicBezTo>
                <a:cubicBezTo>
                  <a:pt x="1669" y="1201"/>
                  <a:pt x="1693" y="1237"/>
                  <a:pt x="1714" y="1237"/>
                </a:cubicBezTo>
                <a:cubicBezTo>
                  <a:pt x="1735" y="1237"/>
                  <a:pt x="1746" y="1215"/>
                  <a:pt x="1737" y="1189"/>
                </a:cubicBezTo>
                <a:cubicBezTo>
                  <a:pt x="1708" y="1105"/>
                  <a:pt x="1751" y="1033"/>
                  <a:pt x="1792" y="1095"/>
                </a:cubicBezTo>
                <a:cubicBezTo>
                  <a:pt x="1812" y="1126"/>
                  <a:pt x="1856" y="1139"/>
                  <a:pt x="1888" y="1123"/>
                </a:cubicBezTo>
                <a:cubicBezTo>
                  <a:pt x="1923" y="1107"/>
                  <a:pt x="1964" y="1126"/>
                  <a:pt x="1990" y="1169"/>
                </a:cubicBezTo>
                <a:cubicBezTo>
                  <a:pt x="2021" y="1219"/>
                  <a:pt x="2085" y="1240"/>
                  <a:pt x="2201" y="1237"/>
                </a:cubicBezTo>
                <a:cubicBezTo>
                  <a:pt x="2293" y="1234"/>
                  <a:pt x="2390" y="1231"/>
                  <a:pt x="2413" y="1230"/>
                </a:cubicBezTo>
                <a:cubicBezTo>
                  <a:pt x="2437" y="1230"/>
                  <a:pt x="2463" y="1183"/>
                  <a:pt x="2472" y="1126"/>
                </a:cubicBezTo>
                <a:lnTo>
                  <a:pt x="2488" y="1021"/>
                </a:lnTo>
                <a:lnTo>
                  <a:pt x="2537" y="1134"/>
                </a:lnTo>
                <a:cubicBezTo>
                  <a:pt x="2566" y="1201"/>
                  <a:pt x="2593" y="1229"/>
                  <a:pt x="2603" y="1200"/>
                </a:cubicBezTo>
                <a:cubicBezTo>
                  <a:pt x="2614" y="1166"/>
                  <a:pt x="2653" y="1166"/>
                  <a:pt x="2719" y="1198"/>
                </a:cubicBezTo>
                <a:cubicBezTo>
                  <a:pt x="2774" y="1223"/>
                  <a:pt x="2851" y="1252"/>
                  <a:pt x="2892" y="1261"/>
                </a:cubicBezTo>
                <a:cubicBezTo>
                  <a:pt x="3012" y="1286"/>
                  <a:pt x="3044" y="1401"/>
                  <a:pt x="3008" y="1688"/>
                </a:cubicBezTo>
                <a:cubicBezTo>
                  <a:pt x="2995" y="1797"/>
                  <a:pt x="2815" y="2022"/>
                  <a:pt x="2793" y="1957"/>
                </a:cubicBezTo>
                <a:cubicBezTo>
                  <a:pt x="2784" y="1932"/>
                  <a:pt x="2731" y="1958"/>
                  <a:pt x="2674" y="2013"/>
                </a:cubicBezTo>
                <a:cubicBezTo>
                  <a:pt x="2617" y="2069"/>
                  <a:pt x="2575" y="2133"/>
                  <a:pt x="2583" y="2155"/>
                </a:cubicBezTo>
                <a:cubicBezTo>
                  <a:pt x="2604" y="2218"/>
                  <a:pt x="2428" y="2393"/>
                  <a:pt x="2398" y="2338"/>
                </a:cubicBezTo>
                <a:cubicBezTo>
                  <a:pt x="2351" y="2252"/>
                  <a:pt x="2296" y="2285"/>
                  <a:pt x="2312" y="2391"/>
                </a:cubicBezTo>
                <a:cubicBezTo>
                  <a:pt x="2327" y="2498"/>
                  <a:pt x="2244" y="2587"/>
                  <a:pt x="2175" y="2539"/>
                </a:cubicBezTo>
                <a:cubicBezTo>
                  <a:pt x="2152" y="2523"/>
                  <a:pt x="2144" y="2535"/>
                  <a:pt x="2156" y="2567"/>
                </a:cubicBezTo>
                <a:cubicBezTo>
                  <a:pt x="2177" y="2629"/>
                  <a:pt x="1950" y="2887"/>
                  <a:pt x="1912" y="2844"/>
                </a:cubicBezTo>
                <a:cubicBezTo>
                  <a:pt x="1879" y="2807"/>
                  <a:pt x="1800" y="2867"/>
                  <a:pt x="1817" y="2916"/>
                </a:cubicBezTo>
                <a:cubicBezTo>
                  <a:pt x="1833" y="2963"/>
                  <a:pt x="1692" y="3154"/>
                  <a:pt x="1641" y="3156"/>
                </a:cubicBezTo>
                <a:cubicBezTo>
                  <a:pt x="1621" y="3157"/>
                  <a:pt x="1583" y="3187"/>
                  <a:pt x="1555" y="3226"/>
                </a:cubicBezTo>
                <a:cubicBezTo>
                  <a:pt x="1526" y="3265"/>
                  <a:pt x="1481" y="3286"/>
                  <a:pt x="1456" y="3272"/>
                </a:cubicBezTo>
                <a:cubicBezTo>
                  <a:pt x="1431" y="3257"/>
                  <a:pt x="1404" y="3268"/>
                  <a:pt x="1395" y="3296"/>
                </a:cubicBezTo>
                <a:cubicBezTo>
                  <a:pt x="1386" y="3323"/>
                  <a:pt x="1347" y="3346"/>
                  <a:pt x="1310" y="3346"/>
                </a:cubicBezTo>
                <a:cubicBezTo>
                  <a:pt x="1255" y="3346"/>
                  <a:pt x="1248" y="3359"/>
                  <a:pt x="1273" y="3413"/>
                </a:cubicBezTo>
                <a:cubicBezTo>
                  <a:pt x="1297" y="3467"/>
                  <a:pt x="1288" y="3500"/>
                  <a:pt x="1224" y="3584"/>
                </a:cubicBezTo>
                <a:cubicBezTo>
                  <a:pt x="1179" y="3641"/>
                  <a:pt x="1129" y="3678"/>
                  <a:pt x="1111" y="3666"/>
                </a:cubicBezTo>
                <a:cubicBezTo>
                  <a:pt x="1093" y="3655"/>
                  <a:pt x="1033" y="3720"/>
                  <a:pt x="979" y="3808"/>
                </a:cubicBezTo>
                <a:cubicBezTo>
                  <a:pt x="931" y="3887"/>
                  <a:pt x="890" y="3936"/>
                  <a:pt x="870" y="3950"/>
                </a:cubicBezTo>
                <a:cubicBezTo>
                  <a:pt x="890" y="3975"/>
                  <a:pt x="904" y="4005"/>
                  <a:pt x="900" y="4029"/>
                </a:cubicBezTo>
                <a:cubicBezTo>
                  <a:pt x="886" y="4102"/>
                  <a:pt x="76" y="4139"/>
                  <a:pt x="52" y="4068"/>
                </a:cubicBezTo>
                <a:cubicBezTo>
                  <a:pt x="43" y="4043"/>
                  <a:pt x="47" y="3971"/>
                  <a:pt x="61" y="3904"/>
                </a:cubicBezTo>
                <a:cubicBezTo>
                  <a:pt x="86" y="3783"/>
                  <a:pt x="88" y="3784"/>
                  <a:pt x="419" y="3786"/>
                </a:cubicBezTo>
                <a:cubicBezTo>
                  <a:pt x="601" y="3788"/>
                  <a:pt x="757" y="3810"/>
                  <a:pt x="765" y="3834"/>
                </a:cubicBezTo>
                <a:cubicBezTo>
                  <a:pt x="771" y="3851"/>
                  <a:pt x="797" y="3870"/>
                  <a:pt x="818" y="3891"/>
                </a:cubicBezTo>
                <a:cubicBezTo>
                  <a:pt x="820" y="3869"/>
                  <a:pt x="825" y="3846"/>
                  <a:pt x="838" y="3826"/>
                </a:cubicBezTo>
                <a:cubicBezTo>
                  <a:pt x="862" y="3789"/>
                  <a:pt x="870" y="3736"/>
                  <a:pt x="858" y="3675"/>
                </a:cubicBezTo>
                <a:cubicBezTo>
                  <a:pt x="839" y="3586"/>
                  <a:pt x="809" y="3580"/>
                  <a:pt x="331" y="3568"/>
                </a:cubicBezTo>
                <a:cubicBezTo>
                  <a:pt x="159" y="3564"/>
                  <a:pt x="100" y="3576"/>
                  <a:pt x="0" y="3584"/>
                </a:cubicBezTo>
                <a:lnTo>
                  <a:pt x="0" y="21551"/>
                </a:lnTo>
                <a:lnTo>
                  <a:pt x="16" y="21551"/>
                </a:lnTo>
                <a:cubicBezTo>
                  <a:pt x="16" y="21280"/>
                  <a:pt x="15" y="21185"/>
                  <a:pt x="16" y="20877"/>
                </a:cubicBezTo>
                <a:lnTo>
                  <a:pt x="24" y="16742"/>
                </a:lnTo>
                <a:lnTo>
                  <a:pt x="828" y="16742"/>
                </a:lnTo>
                <a:cubicBezTo>
                  <a:pt x="1508" y="16742"/>
                  <a:pt x="1630" y="16752"/>
                  <a:pt x="1623" y="16809"/>
                </a:cubicBezTo>
                <a:cubicBezTo>
                  <a:pt x="1617" y="16860"/>
                  <a:pt x="1624" y="16864"/>
                  <a:pt x="1649" y="16827"/>
                </a:cubicBezTo>
                <a:cubicBezTo>
                  <a:pt x="1671" y="16796"/>
                  <a:pt x="1706" y="16793"/>
                  <a:pt x="1743" y="16818"/>
                </a:cubicBezTo>
                <a:cubicBezTo>
                  <a:pt x="1802" y="16859"/>
                  <a:pt x="1803" y="16864"/>
                  <a:pt x="1803" y="17913"/>
                </a:cubicBezTo>
                <a:cubicBezTo>
                  <a:pt x="1803" y="18797"/>
                  <a:pt x="1809" y="18964"/>
                  <a:pt x="1840" y="18943"/>
                </a:cubicBezTo>
                <a:cubicBezTo>
                  <a:pt x="1860" y="18928"/>
                  <a:pt x="1883" y="18935"/>
                  <a:pt x="1890" y="18958"/>
                </a:cubicBezTo>
                <a:cubicBezTo>
                  <a:pt x="1920" y="19045"/>
                  <a:pt x="1932" y="20142"/>
                  <a:pt x="1904" y="20203"/>
                </a:cubicBezTo>
                <a:cubicBezTo>
                  <a:pt x="1884" y="20247"/>
                  <a:pt x="1885" y="20283"/>
                  <a:pt x="1908" y="20334"/>
                </a:cubicBezTo>
                <a:cubicBezTo>
                  <a:pt x="1942" y="20408"/>
                  <a:pt x="1963" y="21076"/>
                  <a:pt x="1956" y="21551"/>
                </a:cubicBezTo>
                <a:lnTo>
                  <a:pt x="10640" y="21551"/>
                </a:lnTo>
                <a:cubicBezTo>
                  <a:pt x="10638" y="21279"/>
                  <a:pt x="10636" y="20964"/>
                  <a:pt x="10629" y="20956"/>
                </a:cubicBezTo>
                <a:cubicBezTo>
                  <a:pt x="10594" y="20917"/>
                  <a:pt x="10603" y="20713"/>
                  <a:pt x="10642" y="20655"/>
                </a:cubicBezTo>
                <a:cubicBezTo>
                  <a:pt x="10668" y="20616"/>
                  <a:pt x="10685" y="20617"/>
                  <a:pt x="10707" y="20657"/>
                </a:cubicBezTo>
                <a:cubicBezTo>
                  <a:pt x="10729" y="20696"/>
                  <a:pt x="10746" y="20697"/>
                  <a:pt x="10772" y="20659"/>
                </a:cubicBezTo>
                <a:cubicBezTo>
                  <a:pt x="10793" y="20628"/>
                  <a:pt x="10822" y="20621"/>
                  <a:pt x="10844" y="20646"/>
                </a:cubicBezTo>
                <a:cubicBezTo>
                  <a:pt x="10869" y="20674"/>
                  <a:pt x="10896" y="20651"/>
                  <a:pt x="10931" y="20570"/>
                </a:cubicBezTo>
                <a:cubicBezTo>
                  <a:pt x="10968" y="20485"/>
                  <a:pt x="10992" y="20465"/>
                  <a:pt x="11012" y="20502"/>
                </a:cubicBezTo>
                <a:cubicBezTo>
                  <a:pt x="11027" y="20530"/>
                  <a:pt x="11066" y="20552"/>
                  <a:pt x="11099" y="20552"/>
                </a:cubicBezTo>
                <a:cubicBezTo>
                  <a:pt x="11151" y="20552"/>
                  <a:pt x="11158" y="20534"/>
                  <a:pt x="11145" y="20415"/>
                </a:cubicBezTo>
                <a:cubicBezTo>
                  <a:pt x="11126" y="20242"/>
                  <a:pt x="11151" y="20211"/>
                  <a:pt x="11274" y="20262"/>
                </a:cubicBezTo>
                <a:cubicBezTo>
                  <a:pt x="11330" y="20285"/>
                  <a:pt x="11378" y="20284"/>
                  <a:pt x="11386" y="20260"/>
                </a:cubicBezTo>
                <a:cubicBezTo>
                  <a:pt x="11392" y="20242"/>
                  <a:pt x="11399" y="20231"/>
                  <a:pt x="11406" y="20225"/>
                </a:cubicBezTo>
                <a:cubicBezTo>
                  <a:pt x="11429" y="20207"/>
                  <a:pt x="11464" y="20243"/>
                  <a:pt x="11531" y="20345"/>
                </a:cubicBezTo>
                <a:cubicBezTo>
                  <a:pt x="11611" y="20468"/>
                  <a:pt x="11613" y="20478"/>
                  <a:pt x="11566" y="20543"/>
                </a:cubicBezTo>
                <a:cubicBezTo>
                  <a:pt x="11520" y="20607"/>
                  <a:pt x="11521" y="20610"/>
                  <a:pt x="11586" y="20583"/>
                </a:cubicBezTo>
                <a:cubicBezTo>
                  <a:pt x="11634" y="20562"/>
                  <a:pt x="11676" y="20582"/>
                  <a:pt x="11718" y="20646"/>
                </a:cubicBezTo>
                <a:lnTo>
                  <a:pt x="11781" y="20735"/>
                </a:lnTo>
                <a:lnTo>
                  <a:pt x="11718" y="20779"/>
                </a:lnTo>
                <a:cubicBezTo>
                  <a:pt x="11684" y="20802"/>
                  <a:pt x="11625" y="20817"/>
                  <a:pt x="11585" y="20812"/>
                </a:cubicBezTo>
                <a:cubicBezTo>
                  <a:pt x="11530" y="20805"/>
                  <a:pt x="11513" y="20824"/>
                  <a:pt x="11516" y="20890"/>
                </a:cubicBezTo>
                <a:cubicBezTo>
                  <a:pt x="11517" y="20938"/>
                  <a:pt x="11533" y="21003"/>
                  <a:pt x="11549" y="21038"/>
                </a:cubicBezTo>
                <a:cubicBezTo>
                  <a:pt x="11571" y="21086"/>
                  <a:pt x="11569" y="21126"/>
                  <a:pt x="11543" y="21191"/>
                </a:cubicBezTo>
                <a:cubicBezTo>
                  <a:pt x="11506" y="21283"/>
                  <a:pt x="11516" y="21416"/>
                  <a:pt x="11560" y="21416"/>
                </a:cubicBezTo>
                <a:cubicBezTo>
                  <a:pt x="11574" y="21416"/>
                  <a:pt x="11578" y="21394"/>
                  <a:pt x="11569" y="21368"/>
                </a:cubicBezTo>
                <a:cubicBezTo>
                  <a:pt x="11531" y="21256"/>
                  <a:pt x="11590" y="21225"/>
                  <a:pt x="11663" y="21320"/>
                </a:cubicBezTo>
                <a:cubicBezTo>
                  <a:pt x="11705" y="21375"/>
                  <a:pt x="11753" y="21408"/>
                  <a:pt x="11767" y="21392"/>
                </a:cubicBezTo>
                <a:cubicBezTo>
                  <a:pt x="11782" y="21375"/>
                  <a:pt x="11808" y="21380"/>
                  <a:pt x="11826" y="21401"/>
                </a:cubicBezTo>
                <a:cubicBezTo>
                  <a:pt x="11844" y="21421"/>
                  <a:pt x="11872" y="21439"/>
                  <a:pt x="11886" y="21440"/>
                </a:cubicBezTo>
                <a:cubicBezTo>
                  <a:pt x="11891" y="21440"/>
                  <a:pt x="11894" y="21504"/>
                  <a:pt x="11898" y="21551"/>
                </a:cubicBezTo>
                <a:lnTo>
                  <a:pt x="12743" y="21551"/>
                </a:lnTo>
                <a:cubicBezTo>
                  <a:pt x="12764" y="21524"/>
                  <a:pt x="12793" y="21512"/>
                  <a:pt x="12835" y="21512"/>
                </a:cubicBezTo>
                <a:cubicBezTo>
                  <a:pt x="12884" y="21512"/>
                  <a:pt x="12931" y="21488"/>
                  <a:pt x="12941" y="21462"/>
                </a:cubicBezTo>
                <a:cubicBezTo>
                  <a:pt x="12950" y="21435"/>
                  <a:pt x="12971" y="21430"/>
                  <a:pt x="12987" y="21449"/>
                </a:cubicBezTo>
                <a:cubicBezTo>
                  <a:pt x="13019" y="21484"/>
                  <a:pt x="13151" y="21507"/>
                  <a:pt x="13408" y="21525"/>
                </a:cubicBezTo>
                <a:cubicBezTo>
                  <a:pt x="13513" y="21532"/>
                  <a:pt x="13562" y="21516"/>
                  <a:pt x="13572" y="21473"/>
                </a:cubicBezTo>
                <a:cubicBezTo>
                  <a:pt x="13579" y="21438"/>
                  <a:pt x="13598" y="21423"/>
                  <a:pt x="13614" y="21440"/>
                </a:cubicBezTo>
                <a:cubicBezTo>
                  <a:pt x="13629" y="21457"/>
                  <a:pt x="13658" y="21444"/>
                  <a:pt x="13679" y="21411"/>
                </a:cubicBezTo>
                <a:cubicBezTo>
                  <a:pt x="13710" y="21365"/>
                  <a:pt x="13728" y="21367"/>
                  <a:pt x="13765" y="21425"/>
                </a:cubicBezTo>
                <a:cubicBezTo>
                  <a:pt x="13790" y="21464"/>
                  <a:pt x="13876" y="21513"/>
                  <a:pt x="13958" y="21529"/>
                </a:cubicBezTo>
                <a:cubicBezTo>
                  <a:pt x="14082" y="21554"/>
                  <a:pt x="14117" y="21543"/>
                  <a:pt x="14174" y="21462"/>
                </a:cubicBezTo>
                <a:cubicBezTo>
                  <a:pt x="14230" y="21381"/>
                  <a:pt x="14246" y="21377"/>
                  <a:pt x="14264" y="21433"/>
                </a:cubicBezTo>
                <a:cubicBezTo>
                  <a:pt x="14279" y="21480"/>
                  <a:pt x="14350" y="21506"/>
                  <a:pt x="14500" y="21518"/>
                </a:cubicBezTo>
                <a:cubicBezTo>
                  <a:pt x="14618" y="21528"/>
                  <a:pt x="14709" y="21519"/>
                  <a:pt x="14703" y="21501"/>
                </a:cubicBezTo>
                <a:cubicBezTo>
                  <a:pt x="14696" y="21483"/>
                  <a:pt x="14712" y="21449"/>
                  <a:pt x="14736" y="21425"/>
                </a:cubicBezTo>
                <a:cubicBezTo>
                  <a:pt x="14767" y="21393"/>
                  <a:pt x="14806" y="21405"/>
                  <a:pt x="14868" y="21473"/>
                </a:cubicBezTo>
                <a:cubicBezTo>
                  <a:pt x="14985" y="21598"/>
                  <a:pt x="15028" y="21538"/>
                  <a:pt x="15022" y="21248"/>
                </a:cubicBezTo>
                <a:cubicBezTo>
                  <a:pt x="15019" y="21095"/>
                  <a:pt x="15003" y="21007"/>
                  <a:pt x="14968" y="20960"/>
                </a:cubicBezTo>
                <a:cubicBezTo>
                  <a:pt x="14924" y="20901"/>
                  <a:pt x="14922" y="20892"/>
                  <a:pt x="14959" y="20866"/>
                </a:cubicBezTo>
                <a:cubicBezTo>
                  <a:pt x="14983" y="20850"/>
                  <a:pt x="15012" y="20838"/>
                  <a:pt x="15025" y="20842"/>
                </a:cubicBezTo>
                <a:cubicBezTo>
                  <a:pt x="15096" y="20866"/>
                  <a:pt x="15120" y="20839"/>
                  <a:pt x="15089" y="20770"/>
                </a:cubicBezTo>
                <a:cubicBezTo>
                  <a:pt x="15043" y="20670"/>
                  <a:pt x="15079" y="20587"/>
                  <a:pt x="15142" y="20648"/>
                </a:cubicBezTo>
                <a:cubicBezTo>
                  <a:pt x="15176" y="20681"/>
                  <a:pt x="15196" y="20681"/>
                  <a:pt x="15208" y="20646"/>
                </a:cubicBezTo>
                <a:cubicBezTo>
                  <a:pt x="15238" y="20557"/>
                  <a:pt x="15336" y="20512"/>
                  <a:pt x="15390" y="20563"/>
                </a:cubicBezTo>
                <a:cubicBezTo>
                  <a:pt x="15438" y="20609"/>
                  <a:pt x="15438" y="20615"/>
                  <a:pt x="15394" y="20674"/>
                </a:cubicBezTo>
                <a:cubicBezTo>
                  <a:pt x="15332" y="20757"/>
                  <a:pt x="15364" y="20840"/>
                  <a:pt x="15457" y="20840"/>
                </a:cubicBezTo>
                <a:cubicBezTo>
                  <a:pt x="15517" y="20840"/>
                  <a:pt x="15537" y="20811"/>
                  <a:pt x="15559" y="20694"/>
                </a:cubicBezTo>
                <a:cubicBezTo>
                  <a:pt x="15583" y="20567"/>
                  <a:pt x="15595" y="20554"/>
                  <a:pt x="15640" y="20598"/>
                </a:cubicBezTo>
                <a:cubicBezTo>
                  <a:pt x="15675" y="20632"/>
                  <a:pt x="15697" y="20633"/>
                  <a:pt x="15708" y="20600"/>
                </a:cubicBezTo>
                <a:cubicBezTo>
                  <a:pt x="15717" y="20573"/>
                  <a:pt x="15737" y="20564"/>
                  <a:pt x="15751" y="20580"/>
                </a:cubicBezTo>
                <a:cubicBezTo>
                  <a:pt x="15765" y="20597"/>
                  <a:pt x="15798" y="20576"/>
                  <a:pt x="15823" y="20535"/>
                </a:cubicBezTo>
                <a:cubicBezTo>
                  <a:pt x="15862" y="20470"/>
                  <a:pt x="15878" y="20469"/>
                  <a:pt x="15938" y="20526"/>
                </a:cubicBezTo>
                <a:cubicBezTo>
                  <a:pt x="15999" y="20584"/>
                  <a:pt x="16010" y="20580"/>
                  <a:pt x="16025" y="20511"/>
                </a:cubicBezTo>
                <a:cubicBezTo>
                  <a:pt x="16040" y="20438"/>
                  <a:pt x="16044" y="20440"/>
                  <a:pt x="16075" y="20517"/>
                </a:cubicBezTo>
                <a:cubicBezTo>
                  <a:pt x="16105" y="20592"/>
                  <a:pt x="16114" y="20593"/>
                  <a:pt x="16143" y="20528"/>
                </a:cubicBezTo>
                <a:cubicBezTo>
                  <a:pt x="16169" y="20473"/>
                  <a:pt x="16184" y="20469"/>
                  <a:pt x="16212" y="20511"/>
                </a:cubicBezTo>
                <a:cubicBezTo>
                  <a:pt x="16232" y="20541"/>
                  <a:pt x="16249" y="20546"/>
                  <a:pt x="16249" y="20526"/>
                </a:cubicBezTo>
                <a:cubicBezTo>
                  <a:pt x="16249" y="20505"/>
                  <a:pt x="16273" y="20529"/>
                  <a:pt x="16303" y="20578"/>
                </a:cubicBezTo>
                <a:cubicBezTo>
                  <a:pt x="16379" y="20704"/>
                  <a:pt x="16420" y="20703"/>
                  <a:pt x="16488" y="20572"/>
                </a:cubicBezTo>
                <a:cubicBezTo>
                  <a:pt x="16555" y="20441"/>
                  <a:pt x="16612" y="20424"/>
                  <a:pt x="16634" y="20528"/>
                </a:cubicBezTo>
                <a:cubicBezTo>
                  <a:pt x="16642" y="20568"/>
                  <a:pt x="16660" y="20588"/>
                  <a:pt x="16672" y="20574"/>
                </a:cubicBezTo>
                <a:cubicBezTo>
                  <a:pt x="16685" y="20560"/>
                  <a:pt x="16724" y="20583"/>
                  <a:pt x="16761" y="20626"/>
                </a:cubicBezTo>
                <a:cubicBezTo>
                  <a:pt x="16821" y="20698"/>
                  <a:pt x="16828" y="20699"/>
                  <a:pt x="16828" y="20631"/>
                </a:cubicBezTo>
                <a:cubicBezTo>
                  <a:pt x="16828" y="20535"/>
                  <a:pt x="16923" y="20434"/>
                  <a:pt x="16947" y="20504"/>
                </a:cubicBezTo>
                <a:cubicBezTo>
                  <a:pt x="16956" y="20531"/>
                  <a:pt x="16975" y="20542"/>
                  <a:pt x="16988" y="20528"/>
                </a:cubicBezTo>
                <a:cubicBezTo>
                  <a:pt x="17001" y="20514"/>
                  <a:pt x="17024" y="20547"/>
                  <a:pt x="17041" y="20602"/>
                </a:cubicBezTo>
                <a:cubicBezTo>
                  <a:pt x="17067" y="20693"/>
                  <a:pt x="17073" y="20695"/>
                  <a:pt x="17101" y="20626"/>
                </a:cubicBezTo>
                <a:cubicBezTo>
                  <a:pt x="17145" y="20517"/>
                  <a:pt x="17244" y="20497"/>
                  <a:pt x="17331" y="20578"/>
                </a:cubicBezTo>
                <a:cubicBezTo>
                  <a:pt x="17390" y="20634"/>
                  <a:pt x="17419" y="20636"/>
                  <a:pt x="17474" y="20591"/>
                </a:cubicBezTo>
                <a:cubicBezTo>
                  <a:pt x="17524" y="20550"/>
                  <a:pt x="17550" y="20549"/>
                  <a:pt x="17572" y="20589"/>
                </a:cubicBezTo>
                <a:cubicBezTo>
                  <a:pt x="17592" y="20625"/>
                  <a:pt x="17616" y="20629"/>
                  <a:pt x="17648" y="20598"/>
                </a:cubicBezTo>
                <a:cubicBezTo>
                  <a:pt x="17682" y="20564"/>
                  <a:pt x="17702" y="20573"/>
                  <a:pt x="17718" y="20626"/>
                </a:cubicBezTo>
                <a:cubicBezTo>
                  <a:pt x="17738" y="20691"/>
                  <a:pt x="17753" y="20690"/>
                  <a:pt x="17849" y="20628"/>
                </a:cubicBezTo>
                <a:cubicBezTo>
                  <a:pt x="17909" y="20590"/>
                  <a:pt x="17978" y="20567"/>
                  <a:pt x="18005" y="20574"/>
                </a:cubicBezTo>
                <a:cubicBezTo>
                  <a:pt x="18032" y="20581"/>
                  <a:pt x="18067" y="20552"/>
                  <a:pt x="18083" y="20513"/>
                </a:cubicBezTo>
                <a:cubicBezTo>
                  <a:pt x="18114" y="20436"/>
                  <a:pt x="18184" y="20478"/>
                  <a:pt x="18157" y="20556"/>
                </a:cubicBezTo>
                <a:cubicBezTo>
                  <a:pt x="18148" y="20585"/>
                  <a:pt x="18169" y="20593"/>
                  <a:pt x="18210" y="20574"/>
                </a:cubicBezTo>
                <a:cubicBezTo>
                  <a:pt x="18260" y="20551"/>
                  <a:pt x="18282" y="20565"/>
                  <a:pt x="18294" y="20622"/>
                </a:cubicBezTo>
                <a:cubicBezTo>
                  <a:pt x="18309" y="20693"/>
                  <a:pt x="18316" y="20693"/>
                  <a:pt x="18372" y="20626"/>
                </a:cubicBezTo>
                <a:cubicBezTo>
                  <a:pt x="18420" y="20569"/>
                  <a:pt x="18438" y="20565"/>
                  <a:pt x="18455" y="20611"/>
                </a:cubicBezTo>
                <a:cubicBezTo>
                  <a:pt x="18488" y="20705"/>
                  <a:pt x="18576" y="20698"/>
                  <a:pt x="18616" y="20596"/>
                </a:cubicBezTo>
                <a:cubicBezTo>
                  <a:pt x="18635" y="20545"/>
                  <a:pt x="18662" y="20516"/>
                  <a:pt x="18677" y="20532"/>
                </a:cubicBezTo>
                <a:cubicBezTo>
                  <a:pt x="18726" y="20588"/>
                  <a:pt x="18864" y="20609"/>
                  <a:pt x="18847" y="20559"/>
                </a:cubicBezTo>
                <a:cubicBezTo>
                  <a:pt x="18823" y="20489"/>
                  <a:pt x="18881" y="20440"/>
                  <a:pt x="18919" y="20498"/>
                </a:cubicBezTo>
                <a:cubicBezTo>
                  <a:pt x="19012" y="20637"/>
                  <a:pt x="19438" y="20756"/>
                  <a:pt x="19438" y="20642"/>
                </a:cubicBezTo>
                <a:cubicBezTo>
                  <a:pt x="19438" y="20620"/>
                  <a:pt x="19473" y="20570"/>
                  <a:pt x="19515" y="20530"/>
                </a:cubicBezTo>
                <a:cubicBezTo>
                  <a:pt x="19589" y="20461"/>
                  <a:pt x="19594" y="20462"/>
                  <a:pt x="19644" y="20576"/>
                </a:cubicBezTo>
                <a:cubicBezTo>
                  <a:pt x="19700" y="20707"/>
                  <a:pt x="19742" y="20734"/>
                  <a:pt x="19719" y="20626"/>
                </a:cubicBezTo>
                <a:cubicBezTo>
                  <a:pt x="19711" y="20589"/>
                  <a:pt x="19721" y="20536"/>
                  <a:pt x="19741" y="20506"/>
                </a:cubicBezTo>
                <a:cubicBezTo>
                  <a:pt x="19768" y="20465"/>
                  <a:pt x="19786" y="20474"/>
                  <a:pt x="19815" y="20550"/>
                </a:cubicBezTo>
                <a:cubicBezTo>
                  <a:pt x="19838" y="20609"/>
                  <a:pt x="19869" y="20639"/>
                  <a:pt x="19893" y="20622"/>
                </a:cubicBezTo>
                <a:cubicBezTo>
                  <a:pt x="19915" y="20606"/>
                  <a:pt x="19942" y="20617"/>
                  <a:pt x="19952" y="20646"/>
                </a:cubicBezTo>
                <a:cubicBezTo>
                  <a:pt x="19962" y="20674"/>
                  <a:pt x="19982" y="20683"/>
                  <a:pt x="19997" y="20666"/>
                </a:cubicBezTo>
                <a:cubicBezTo>
                  <a:pt x="20013" y="20648"/>
                  <a:pt x="20045" y="20683"/>
                  <a:pt x="20069" y="20742"/>
                </a:cubicBezTo>
                <a:cubicBezTo>
                  <a:pt x="20126" y="20877"/>
                  <a:pt x="20299" y="20910"/>
                  <a:pt x="20288" y="20783"/>
                </a:cubicBezTo>
                <a:cubicBezTo>
                  <a:pt x="20284" y="20739"/>
                  <a:pt x="20306" y="20669"/>
                  <a:pt x="20338" y="20628"/>
                </a:cubicBezTo>
                <a:cubicBezTo>
                  <a:pt x="20390" y="20563"/>
                  <a:pt x="20402" y="20564"/>
                  <a:pt x="20440" y="20626"/>
                </a:cubicBezTo>
                <a:cubicBezTo>
                  <a:pt x="20495" y="20716"/>
                  <a:pt x="20530" y="20716"/>
                  <a:pt x="20571" y="20626"/>
                </a:cubicBezTo>
                <a:cubicBezTo>
                  <a:pt x="20589" y="20587"/>
                  <a:pt x="20628" y="20554"/>
                  <a:pt x="20660" y="20554"/>
                </a:cubicBezTo>
                <a:cubicBezTo>
                  <a:pt x="20691" y="20554"/>
                  <a:pt x="20734" y="20552"/>
                  <a:pt x="20756" y="20550"/>
                </a:cubicBezTo>
                <a:cubicBezTo>
                  <a:pt x="20777" y="20548"/>
                  <a:pt x="20820" y="20553"/>
                  <a:pt x="20848" y="20561"/>
                </a:cubicBezTo>
                <a:cubicBezTo>
                  <a:pt x="20889" y="20572"/>
                  <a:pt x="20900" y="20547"/>
                  <a:pt x="20901" y="20432"/>
                </a:cubicBezTo>
                <a:cubicBezTo>
                  <a:pt x="20901" y="20353"/>
                  <a:pt x="20908" y="20267"/>
                  <a:pt x="20916" y="20240"/>
                </a:cubicBezTo>
                <a:cubicBezTo>
                  <a:pt x="20955" y="20114"/>
                  <a:pt x="20924" y="20054"/>
                  <a:pt x="20814" y="20042"/>
                </a:cubicBezTo>
                <a:cubicBezTo>
                  <a:pt x="20752" y="20035"/>
                  <a:pt x="20682" y="20009"/>
                  <a:pt x="20658" y="19985"/>
                </a:cubicBezTo>
                <a:cubicBezTo>
                  <a:pt x="20633" y="19959"/>
                  <a:pt x="20583" y="19958"/>
                  <a:pt x="20535" y="19983"/>
                </a:cubicBezTo>
                <a:cubicBezTo>
                  <a:pt x="20470" y="20017"/>
                  <a:pt x="20446" y="20009"/>
                  <a:pt x="20418" y="19941"/>
                </a:cubicBezTo>
                <a:cubicBezTo>
                  <a:pt x="20400" y="19895"/>
                  <a:pt x="20389" y="19820"/>
                  <a:pt x="20396" y="19776"/>
                </a:cubicBezTo>
                <a:cubicBezTo>
                  <a:pt x="20405" y="19709"/>
                  <a:pt x="20396" y="19702"/>
                  <a:pt x="20344" y="19739"/>
                </a:cubicBezTo>
                <a:cubicBezTo>
                  <a:pt x="20309" y="19763"/>
                  <a:pt x="20282" y="19772"/>
                  <a:pt x="20282" y="19758"/>
                </a:cubicBezTo>
                <a:cubicBezTo>
                  <a:pt x="20282" y="19745"/>
                  <a:pt x="20257" y="19758"/>
                  <a:pt x="20228" y="19787"/>
                </a:cubicBezTo>
                <a:cubicBezTo>
                  <a:pt x="20198" y="19815"/>
                  <a:pt x="20178" y="19874"/>
                  <a:pt x="20182" y="19917"/>
                </a:cubicBezTo>
                <a:cubicBezTo>
                  <a:pt x="20188" y="19983"/>
                  <a:pt x="20164" y="19996"/>
                  <a:pt x="20043" y="19996"/>
                </a:cubicBezTo>
                <a:cubicBezTo>
                  <a:pt x="19962" y="19996"/>
                  <a:pt x="19882" y="19977"/>
                  <a:pt x="19864" y="19957"/>
                </a:cubicBezTo>
                <a:cubicBezTo>
                  <a:pt x="19846" y="19936"/>
                  <a:pt x="19817" y="19942"/>
                  <a:pt x="19799" y="19968"/>
                </a:cubicBezTo>
                <a:cubicBezTo>
                  <a:pt x="19754" y="20035"/>
                  <a:pt x="19099" y="20042"/>
                  <a:pt x="19056" y="19976"/>
                </a:cubicBezTo>
                <a:cubicBezTo>
                  <a:pt x="19032" y="19940"/>
                  <a:pt x="19016" y="19939"/>
                  <a:pt x="19004" y="19974"/>
                </a:cubicBezTo>
                <a:cubicBezTo>
                  <a:pt x="18982" y="20041"/>
                  <a:pt x="18849" y="20039"/>
                  <a:pt x="18812" y="19972"/>
                </a:cubicBezTo>
                <a:cubicBezTo>
                  <a:pt x="18795" y="19940"/>
                  <a:pt x="18770" y="19934"/>
                  <a:pt x="18749" y="19959"/>
                </a:cubicBezTo>
                <a:cubicBezTo>
                  <a:pt x="18729" y="19982"/>
                  <a:pt x="18577" y="20002"/>
                  <a:pt x="18410" y="20005"/>
                </a:cubicBezTo>
                <a:cubicBezTo>
                  <a:pt x="18153" y="20009"/>
                  <a:pt x="18096" y="19996"/>
                  <a:pt x="18035" y="19920"/>
                </a:cubicBezTo>
                <a:cubicBezTo>
                  <a:pt x="17994" y="19868"/>
                  <a:pt x="17971" y="19800"/>
                  <a:pt x="17979" y="19763"/>
                </a:cubicBezTo>
                <a:cubicBezTo>
                  <a:pt x="17988" y="19718"/>
                  <a:pt x="17976" y="19701"/>
                  <a:pt x="17944" y="19712"/>
                </a:cubicBezTo>
                <a:cubicBezTo>
                  <a:pt x="17917" y="19722"/>
                  <a:pt x="17880" y="19732"/>
                  <a:pt x="17860" y="19734"/>
                </a:cubicBezTo>
                <a:cubicBezTo>
                  <a:pt x="17837" y="19737"/>
                  <a:pt x="17829" y="19774"/>
                  <a:pt x="17837" y="19832"/>
                </a:cubicBezTo>
                <a:cubicBezTo>
                  <a:pt x="17859" y="19983"/>
                  <a:pt x="17798" y="20030"/>
                  <a:pt x="17603" y="20011"/>
                </a:cubicBezTo>
                <a:cubicBezTo>
                  <a:pt x="17422" y="19994"/>
                  <a:pt x="17422" y="19994"/>
                  <a:pt x="17424" y="19854"/>
                </a:cubicBezTo>
                <a:cubicBezTo>
                  <a:pt x="17427" y="19675"/>
                  <a:pt x="17388" y="19631"/>
                  <a:pt x="17310" y="19723"/>
                </a:cubicBezTo>
                <a:cubicBezTo>
                  <a:pt x="17259" y="19784"/>
                  <a:pt x="17243" y="19786"/>
                  <a:pt x="17209" y="19734"/>
                </a:cubicBezTo>
                <a:cubicBezTo>
                  <a:pt x="17160" y="19660"/>
                  <a:pt x="17069" y="19641"/>
                  <a:pt x="17049" y="19699"/>
                </a:cubicBezTo>
                <a:cubicBezTo>
                  <a:pt x="17041" y="19722"/>
                  <a:pt x="17024" y="19726"/>
                  <a:pt x="17011" y="19710"/>
                </a:cubicBezTo>
                <a:cubicBezTo>
                  <a:pt x="16997" y="19695"/>
                  <a:pt x="16989" y="19701"/>
                  <a:pt x="16993" y="19723"/>
                </a:cubicBezTo>
                <a:cubicBezTo>
                  <a:pt x="17015" y="19850"/>
                  <a:pt x="16696" y="20139"/>
                  <a:pt x="16658" y="20026"/>
                </a:cubicBezTo>
                <a:cubicBezTo>
                  <a:pt x="16651" y="20006"/>
                  <a:pt x="16615" y="20001"/>
                  <a:pt x="16579" y="20013"/>
                </a:cubicBezTo>
                <a:cubicBezTo>
                  <a:pt x="16506" y="20039"/>
                  <a:pt x="16424" y="19945"/>
                  <a:pt x="16442" y="19859"/>
                </a:cubicBezTo>
                <a:cubicBezTo>
                  <a:pt x="16449" y="19825"/>
                  <a:pt x="16423" y="19805"/>
                  <a:pt x="16371" y="19806"/>
                </a:cubicBezTo>
                <a:cubicBezTo>
                  <a:pt x="16317" y="19808"/>
                  <a:pt x="16289" y="19785"/>
                  <a:pt x="16288" y="19741"/>
                </a:cubicBezTo>
                <a:cubicBezTo>
                  <a:pt x="16288" y="19703"/>
                  <a:pt x="16272" y="19663"/>
                  <a:pt x="16252" y="19651"/>
                </a:cubicBezTo>
                <a:cubicBezTo>
                  <a:pt x="16224" y="19634"/>
                  <a:pt x="16223" y="19652"/>
                  <a:pt x="16246" y="19732"/>
                </a:cubicBezTo>
                <a:cubicBezTo>
                  <a:pt x="16270" y="19813"/>
                  <a:pt x="16266" y="19849"/>
                  <a:pt x="16227" y="19920"/>
                </a:cubicBezTo>
                <a:cubicBezTo>
                  <a:pt x="16169" y="20026"/>
                  <a:pt x="16024" y="20032"/>
                  <a:pt x="16022" y="19928"/>
                </a:cubicBezTo>
                <a:cubicBezTo>
                  <a:pt x="16018" y="19754"/>
                  <a:pt x="15979" y="19681"/>
                  <a:pt x="15903" y="19708"/>
                </a:cubicBezTo>
                <a:cubicBezTo>
                  <a:pt x="15863" y="19723"/>
                  <a:pt x="15821" y="19711"/>
                  <a:pt x="15812" y="19684"/>
                </a:cubicBezTo>
                <a:cubicBezTo>
                  <a:pt x="15791" y="19621"/>
                  <a:pt x="15697" y="19769"/>
                  <a:pt x="15667" y="19913"/>
                </a:cubicBezTo>
                <a:cubicBezTo>
                  <a:pt x="15647" y="20008"/>
                  <a:pt x="15628" y="20019"/>
                  <a:pt x="15473" y="20009"/>
                </a:cubicBezTo>
                <a:cubicBezTo>
                  <a:pt x="15294" y="19998"/>
                  <a:pt x="15261" y="19969"/>
                  <a:pt x="15238" y="19808"/>
                </a:cubicBezTo>
                <a:cubicBezTo>
                  <a:pt x="15228" y="19740"/>
                  <a:pt x="15225" y="19750"/>
                  <a:pt x="15228" y="19839"/>
                </a:cubicBezTo>
                <a:cubicBezTo>
                  <a:pt x="15233" y="19985"/>
                  <a:pt x="15174" y="20135"/>
                  <a:pt x="15131" y="20085"/>
                </a:cubicBezTo>
                <a:cubicBezTo>
                  <a:pt x="15090" y="20038"/>
                  <a:pt x="15050" y="20029"/>
                  <a:pt x="14838" y="20011"/>
                </a:cubicBezTo>
                <a:cubicBezTo>
                  <a:pt x="14737" y="20003"/>
                  <a:pt x="14653" y="19975"/>
                  <a:pt x="14652" y="19950"/>
                </a:cubicBezTo>
                <a:cubicBezTo>
                  <a:pt x="14651" y="19925"/>
                  <a:pt x="14633" y="19846"/>
                  <a:pt x="14614" y="19773"/>
                </a:cubicBezTo>
                <a:cubicBezTo>
                  <a:pt x="14587" y="19672"/>
                  <a:pt x="14566" y="19648"/>
                  <a:pt x="14524" y="19671"/>
                </a:cubicBezTo>
                <a:cubicBezTo>
                  <a:pt x="14445" y="19713"/>
                  <a:pt x="14398" y="19835"/>
                  <a:pt x="14432" y="19909"/>
                </a:cubicBezTo>
                <a:cubicBezTo>
                  <a:pt x="14473" y="19999"/>
                  <a:pt x="14417" y="20037"/>
                  <a:pt x="14298" y="20000"/>
                </a:cubicBezTo>
                <a:cubicBezTo>
                  <a:pt x="14166" y="19960"/>
                  <a:pt x="14122" y="19870"/>
                  <a:pt x="14160" y="19717"/>
                </a:cubicBezTo>
                <a:cubicBezTo>
                  <a:pt x="14177" y="19652"/>
                  <a:pt x="14210" y="19606"/>
                  <a:pt x="14237" y="19610"/>
                </a:cubicBezTo>
                <a:cubicBezTo>
                  <a:pt x="14299" y="19619"/>
                  <a:pt x="14314" y="19405"/>
                  <a:pt x="14266" y="19209"/>
                </a:cubicBezTo>
                <a:cubicBezTo>
                  <a:pt x="14232" y="19069"/>
                  <a:pt x="14159" y="19020"/>
                  <a:pt x="14127" y="19115"/>
                </a:cubicBezTo>
                <a:cubicBezTo>
                  <a:pt x="14116" y="19147"/>
                  <a:pt x="14093" y="19146"/>
                  <a:pt x="14059" y="19113"/>
                </a:cubicBezTo>
                <a:cubicBezTo>
                  <a:pt x="14030" y="19085"/>
                  <a:pt x="13993" y="19078"/>
                  <a:pt x="13976" y="19097"/>
                </a:cubicBezTo>
                <a:cubicBezTo>
                  <a:pt x="13935" y="19143"/>
                  <a:pt x="13712" y="19120"/>
                  <a:pt x="13682" y="19067"/>
                </a:cubicBezTo>
                <a:cubicBezTo>
                  <a:pt x="13669" y="19045"/>
                  <a:pt x="13633" y="19047"/>
                  <a:pt x="13602" y="19073"/>
                </a:cubicBezTo>
                <a:cubicBezTo>
                  <a:pt x="13564" y="19105"/>
                  <a:pt x="13520" y="19103"/>
                  <a:pt x="13471" y="19069"/>
                </a:cubicBezTo>
                <a:cubicBezTo>
                  <a:pt x="13391" y="19014"/>
                  <a:pt x="13390" y="18888"/>
                  <a:pt x="13470" y="18914"/>
                </a:cubicBezTo>
                <a:cubicBezTo>
                  <a:pt x="13510" y="18928"/>
                  <a:pt x="13512" y="18919"/>
                  <a:pt x="13484" y="18857"/>
                </a:cubicBezTo>
                <a:cubicBezTo>
                  <a:pt x="13453" y="18789"/>
                  <a:pt x="13411" y="18779"/>
                  <a:pt x="13111" y="18770"/>
                </a:cubicBezTo>
                <a:cubicBezTo>
                  <a:pt x="12921" y="18765"/>
                  <a:pt x="12894" y="18776"/>
                  <a:pt x="12909" y="18849"/>
                </a:cubicBezTo>
                <a:cubicBezTo>
                  <a:pt x="12929" y="18943"/>
                  <a:pt x="12880" y="18993"/>
                  <a:pt x="12835" y="18925"/>
                </a:cubicBezTo>
                <a:cubicBezTo>
                  <a:pt x="12809" y="18886"/>
                  <a:pt x="12795" y="18885"/>
                  <a:pt x="12782" y="18923"/>
                </a:cubicBezTo>
                <a:cubicBezTo>
                  <a:pt x="12770" y="18960"/>
                  <a:pt x="12754" y="18961"/>
                  <a:pt x="12731" y="18925"/>
                </a:cubicBezTo>
                <a:cubicBezTo>
                  <a:pt x="12706" y="18889"/>
                  <a:pt x="12688" y="18892"/>
                  <a:pt x="12667" y="18938"/>
                </a:cubicBezTo>
                <a:cubicBezTo>
                  <a:pt x="12622" y="19038"/>
                  <a:pt x="12429" y="19140"/>
                  <a:pt x="12397" y="19082"/>
                </a:cubicBezTo>
                <a:cubicBezTo>
                  <a:pt x="12379" y="19049"/>
                  <a:pt x="12334" y="19048"/>
                  <a:pt x="12257" y="19080"/>
                </a:cubicBezTo>
                <a:cubicBezTo>
                  <a:pt x="12130" y="19133"/>
                  <a:pt x="12051" y="19103"/>
                  <a:pt x="12070" y="19008"/>
                </a:cubicBezTo>
                <a:cubicBezTo>
                  <a:pt x="12077" y="18974"/>
                  <a:pt x="12074" y="18924"/>
                  <a:pt x="12064" y="18895"/>
                </a:cubicBezTo>
                <a:cubicBezTo>
                  <a:pt x="12038" y="18824"/>
                  <a:pt x="11756" y="18755"/>
                  <a:pt x="11779" y="18825"/>
                </a:cubicBezTo>
                <a:cubicBezTo>
                  <a:pt x="11789" y="18852"/>
                  <a:pt x="11778" y="18890"/>
                  <a:pt x="11755" y="18905"/>
                </a:cubicBezTo>
                <a:cubicBezTo>
                  <a:pt x="11724" y="18928"/>
                  <a:pt x="11715" y="19007"/>
                  <a:pt x="11715" y="19261"/>
                </a:cubicBezTo>
                <a:cubicBezTo>
                  <a:pt x="11715" y="19533"/>
                  <a:pt x="11706" y="19599"/>
                  <a:pt x="11665" y="19638"/>
                </a:cubicBezTo>
                <a:cubicBezTo>
                  <a:pt x="11638" y="19665"/>
                  <a:pt x="11608" y="19674"/>
                  <a:pt x="11599" y="19658"/>
                </a:cubicBezTo>
                <a:cubicBezTo>
                  <a:pt x="11591" y="19642"/>
                  <a:pt x="11554" y="19665"/>
                  <a:pt x="11518" y="19708"/>
                </a:cubicBezTo>
                <a:cubicBezTo>
                  <a:pt x="11482" y="19751"/>
                  <a:pt x="11431" y="19792"/>
                  <a:pt x="11404" y="19800"/>
                </a:cubicBezTo>
                <a:cubicBezTo>
                  <a:pt x="11377" y="19807"/>
                  <a:pt x="11320" y="19885"/>
                  <a:pt x="11277" y="19972"/>
                </a:cubicBezTo>
                <a:cubicBezTo>
                  <a:pt x="11205" y="20118"/>
                  <a:pt x="11195" y="20125"/>
                  <a:pt x="11128" y="20070"/>
                </a:cubicBezTo>
                <a:cubicBezTo>
                  <a:pt x="11067" y="20020"/>
                  <a:pt x="11049" y="20021"/>
                  <a:pt x="11008" y="20088"/>
                </a:cubicBezTo>
                <a:cubicBezTo>
                  <a:pt x="10972" y="20147"/>
                  <a:pt x="10952" y="20155"/>
                  <a:pt x="10929" y="20114"/>
                </a:cubicBezTo>
                <a:cubicBezTo>
                  <a:pt x="10906" y="20073"/>
                  <a:pt x="10890" y="20075"/>
                  <a:pt x="10859" y="20120"/>
                </a:cubicBezTo>
                <a:cubicBezTo>
                  <a:pt x="10812" y="20192"/>
                  <a:pt x="10727" y="20147"/>
                  <a:pt x="10755" y="20066"/>
                </a:cubicBezTo>
                <a:cubicBezTo>
                  <a:pt x="10766" y="20033"/>
                  <a:pt x="10763" y="20024"/>
                  <a:pt x="10747" y="20042"/>
                </a:cubicBezTo>
                <a:cubicBezTo>
                  <a:pt x="10676" y="20121"/>
                  <a:pt x="10659" y="19925"/>
                  <a:pt x="10663" y="19045"/>
                </a:cubicBezTo>
                <a:cubicBezTo>
                  <a:pt x="10666" y="18224"/>
                  <a:pt x="10670" y="18144"/>
                  <a:pt x="10715" y="18092"/>
                </a:cubicBezTo>
                <a:cubicBezTo>
                  <a:pt x="10775" y="18024"/>
                  <a:pt x="10778" y="17883"/>
                  <a:pt x="10735" y="17113"/>
                </a:cubicBezTo>
                <a:lnTo>
                  <a:pt x="10705" y="16570"/>
                </a:lnTo>
                <a:lnTo>
                  <a:pt x="10793" y="16404"/>
                </a:lnTo>
                <a:cubicBezTo>
                  <a:pt x="10862" y="16275"/>
                  <a:pt x="10874" y="16226"/>
                  <a:pt x="10850" y="16181"/>
                </a:cubicBezTo>
                <a:cubicBezTo>
                  <a:pt x="10811" y="16111"/>
                  <a:pt x="10807" y="15395"/>
                  <a:pt x="10845" y="15353"/>
                </a:cubicBezTo>
                <a:cubicBezTo>
                  <a:pt x="10859" y="15336"/>
                  <a:pt x="10871" y="15203"/>
                  <a:pt x="10871" y="15056"/>
                </a:cubicBezTo>
                <a:cubicBezTo>
                  <a:pt x="10871" y="14832"/>
                  <a:pt x="10865" y="14799"/>
                  <a:pt x="10834" y="14847"/>
                </a:cubicBezTo>
                <a:cubicBezTo>
                  <a:pt x="10812" y="14881"/>
                  <a:pt x="10791" y="14883"/>
                  <a:pt x="10781" y="14855"/>
                </a:cubicBezTo>
                <a:cubicBezTo>
                  <a:pt x="10755" y="14779"/>
                  <a:pt x="10770" y="12005"/>
                  <a:pt x="10797" y="11911"/>
                </a:cubicBezTo>
                <a:cubicBezTo>
                  <a:pt x="10811" y="11862"/>
                  <a:pt x="10839" y="11833"/>
                  <a:pt x="10859" y="11848"/>
                </a:cubicBezTo>
                <a:cubicBezTo>
                  <a:pt x="10880" y="11862"/>
                  <a:pt x="10898" y="11846"/>
                  <a:pt x="10898" y="11813"/>
                </a:cubicBezTo>
                <a:cubicBezTo>
                  <a:pt x="10898" y="11719"/>
                  <a:pt x="11048" y="11477"/>
                  <a:pt x="11111" y="11468"/>
                </a:cubicBezTo>
                <a:cubicBezTo>
                  <a:pt x="11162" y="11461"/>
                  <a:pt x="11226" y="11336"/>
                  <a:pt x="11207" y="11283"/>
                </a:cubicBezTo>
                <a:cubicBezTo>
                  <a:pt x="11203" y="11271"/>
                  <a:pt x="11228" y="11207"/>
                  <a:pt x="11262" y="11141"/>
                </a:cubicBezTo>
                <a:cubicBezTo>
                  <a:pt x="11310" y="11049"/>
                  <a:pt x="11338" y="11029"/>
                  <a:pt x="11381" y="11058"/>
                </a:cubicBezTo>
                <a:cubicBezTo>
                  <a:pt x="11412" y="11079"/>
                  <a:pt x="11453" y="11087"/>
                  <a:pt x="11471" y="11075"/>
                </a:cubicBezTo>
                <a:cubicBezTo>
                  <a:pt x="11518" y="11045"/>
                  <a:pt x="11511" y="10934"/>
                  <a:pt x="11460" y="10899"/>
                </a:cubicBezTo>
                <a:cubicBezTo>
                  <a:pt x="11421" y="10871"/>
                  <a:pt x="11422" y="10859"/>
                  <a:pt x="11465" y="10772"/>
                </a:cubicBezTo>
                <a:cubicBezTo>
                  <a:pt x="11503" y="10696"/>
                  <a:pt x="11519" y="10690"/>
                  <a:pt x="11550" y="10737"/>
                </a:cubicBezTo>
                <a:cubicBezTo>
                  <a:pt x="11582" y="10786"/>
                  <a:pt x="11604" y="10765"/>
                  <a:pt x="11671" y="10617"/>
                </a:cubicBezTo>
                <a:cubicBezTo>
                  <a:pt x="11717" y="10519"/>
                  <a:pt x="11770" y="10439"/>
                  <a:pt x="11789" y="10439"/>
                </a:cubicBezTo>
                <a:cubicBezTo>
                  <a:pt x="11808" y="10439"/>
                  <a:pt x="11816" y="10420"/>
                  <a:pt x="11807" y="10395"/>
                </a:cubicBezTo>
                <a:cubicBezTo>
                  <a:pt x="11787" y="10336"/>
                  <a:pt x="11892" y="10232"/>
                  <a:pt x="11939" y="10264"/>
                </a:cubicBezTo>
                <a:cubicBezTo>
                  <a:pt x="11984" y="10295"/>
                  <a:pt x="12024" y="10210"/>
                  <a:pt x="12036" y="10055"/>
                </a:cubicBezTo>
                <a:cubicBezTo>
                  <a:pt x="12041" y="9989"/>
                  <a:pt x="12060" y="9941"/>
                  <a:pt x="12078" y="9948"/>
                </a:cubicBezTo>
                <a:cubicBezTo>
                  <a:pt x="12118" y="9963"/>
                  <a:pt x="12107" y="9827"/>
                  <a:pt x="12057" y="9684"/>
                </a:cubicBezTo>
                <a:cubicBezTo>
                  <a:pt x="12017" y="9572"/>
                  <a:pt x="11947" y="9534"/>
                  <a:pt x="11958" y="9632"/>
                </a:cubicBezTo>
                <a:cubicBezTo>
                  <a:pt x="11967" y="9704"/>
                  <a:pt x="11852" y="9763"/>
                  <a:pt x="11767" y="9730"/>
                </a:cubicBezTo>
                <a:cubicBezTo>
                  <a:pt x="11713" y="9708"/>
                  <a:pt x="11707" y="9718"/>
                  <a:pt x="11731" y="9773"/>
                </a:cubicBezTo>
                <a:cubicBezTo>
                  <a:pt x="11769" y="9858"/>
                  <a:pt x="11732" y="10055"/>
                  <a:pt x="11679" y="10055"/>
                </a:cubicBezTo>
                <a:cubicBezTo>
                  <a:pt x="11658" y="10055"/>
                  <a:pt x="11643" y="10093"/>
                  <a:pt x="11645" y="10138"/>
                </a:cubicBezTo>
                <a:cubicBezTo>
                  <a:pt x="11648" y="10206"/>
                  <a:pt x="11625" y="10218"/>
                  <a:pt x="11508" y="10214"/>
                </a:cubicBezTo>
                <a:cubicBezTo>
                  <a:pt x="11379" y="10209"/>
                  <a:pt x="11369" y="10217"/>
                  <a:pt x="11376" y="10312"/>
                </a:cubicBezTo>
                <a:cubicBezTo>
                  <a:pt x="11381" y="10369"/>
                  <a:pt x="11401" y="10415"/>
                  <a:pt x="11422" y="10415"/>
                </a:cubicBezTo>
                <a:cubicBezTo>
                  <a:pt x="11475" y="10415"/>
                  <a:pt x="11489" y="10529"/>
                  <a:pt x="11440" y="10563"/>
                </a:cubicBezTo>
                <a:cubicBezTo>
                  <a:pt x="11417" y="10579"/>
                  <a:pt x="11366" y="10572"/>
                  <a:pt x="11326" y="10548"/>
                </a:cubicBezTo>
                <a:cubicBezTo>
                  <a:pt x="11243" y="10498"/>
                  <a:pt x="11153" y="10520"/>
                  <a:pt x="11175" y="10585"/>
                </a:cubicBezTo>
                <a:cubicBezTo>
                  <a:pt x="11199" y="10657"/>
                  <a:pt x="11110" y="10860"/>
                  <a:pt x="11039" y="10892"/>
                </a:cubicBezTo>
                <a:cubicBezTo>
                  <a:pt x="10996" y="10912"/>
                  <a:pt x="10960" y="10980"/>
                  <a:pt x="10934" y="11093"/>
                </a:cubicBezTo>
                <a:cubicBezTo>
                  <a:pt x="10890" y="11283"/>
                  <a:pt x="10852" y="11263"/>
                  <a:pt x="10839" y="11038"/>
                </a:cubicBezTo>
                <a:cubicBezTo>
                  <a:pt x="10833" y="10936"/>
                  <a:pt x="10842" y="10898"/>
                  <a:pt x="10868" y="10908"/>
                </a:cubicBezTo>
                <a:cubicBezTo>
                  <a:pt x="10891" y="10916"/>
                  <a:pt x="10898" y="10894"/>
                  <a:pt x="10888" y="10849"/>
                </a:cubicBezTo>
                <a:cubicBezTo>
                  <a:pt x="10880" y="10809"/>
                  <a:pt x="10884" y="10764"/>
                  <a:pt x="10898" y="10748"/>
                </a:cubicBezTo>
                <a:cubicBezTo>
                  <a:pt x="10912" y="10733"/>
                  <a:pt x="10924" y="10637"/>
                  <a:pt x="10924" y="10532"/>
                </a:cubicBezTo>
                <a:cubicBezTo>
                  <a:pt x="10924" y="10428"/>
                  <a:pt x="10939" y="10299"/>
                  <a:pt x="10957" y="10247"/>
                </a:cubicBezTo>
                <a:cubicBezTo>
                  <a:pt x="10983" y="10171"/>
                  <a:pt x="10983" y="10131"/>
                  <a:pt x="10957" y="10055"/>
                </a:cubicBezTo>
                <a:cubicBezTo>
                  <a:pt x="10939" y="10002"/>
                  <a:pt x="10924" y="9897"/>
                  <a:pt x="10924" y="9819"/>
                </a:cubicBezTo>
                <a:cubicBezTo>
                  <a:pt x="10924" y="9741"/>
                  <a:pt x="10912" y="9665"/>
                  <a:pt x="10898" y="9649"/>
                </a:cubicBezTo>
                <a:cubicBezTo>
                  <a:pt x="10865" y="9613"/>
                  <a:pt x="10862" y="9255"/>
                  <a:pt x="10894" y="9219"/>
                </a:cubicBezTo>
                <a:cubicBezTo>
                  <a:pt x="10907" y="9205"/>
                  <a:pt x="10924" y="9150"/>
                  <a:pt x="10931" y="9097"/>
                </a:cubicBezTo>
                <a:cubicBezTo>
                  <a:pt x="10939" y="9044"/>
                  <a:pt x="10934" y="9013"/>
                  <a:pt x="10921" y="9027"/>
                </a:cubicBezTo>
                <a:cubicBezTo>
                  <a:pt x="10884" y="9068"/>
                  <a:pt x="10860" y="8914"/>
                  <a:pt x="10892" y="8844"/>
                </a:cubicBezTo>
                <a:cubicBezTo>
                  <a:pt x="10909" y="8807"/>
                  <a:pt x="10924" y="8291"/>
                  <a:pt x="10931" y="7514"/>
                </a:cubicBezTo>
                <a:cubicBezTo>
                  <a:pt x="10942" y="6364"/>
                  <a:pt x="10960" y="5877"/>
                  <a:pt x="10991" y="5784"/>
                </a:cubicBezTo>
                <a:cubicBezTo>
                  <a:pt x="10997" y="5766"/>
                  <a:pt x="10984" y="5740"/>
                  <a:pt x="10960" y="5723"/>
                </a:cubicBezTo>
                <a:cubicBezTo>
                  <a:pt x="10926" y="5699"/>
                  <a:pt x="10919" y="5649"/>
                  <a:pt x="10933" y="5475"/>
                </a:cubicBezTo>
                <a:cubicBezTo>
                  <a:pt x="10942" y="5355"/>
                  <a:pt x="10935" y="5163"/>
                  <a:pt x="10918" y="5045"/>
                </a:cubicBezTo>
                <a:cubicBezTo>
                  <a:pt x="10895" y="4890"/>
                  <a:pt x="10895" y="4817"/>
                  <a:pt x="10916" y="4779"/>
                </a:cubicBezTo>
                <a:cubicBezTo>
                  <a:pt x="10932" y="4749"/>
                  <a:pt x="10939" y="4647"/>
                  <a:pt x="10931" y="4545"/>
                </a:cubicBezTo>
                <a:cubicBezTo>
                  <a:pt x="10918" y="4370"/>
                  <a:pt x="10945" y="4282"/>
                  <a:pt x="11015" y="4279"/>
                </a:cubicBezTo>
                <a:cubicBezTo>
                  <a:pt x="11030" y="4279"/>
                  <a:pt x="11041" y="4246"/>
                  <a:pt x="11042" y="4203"/>
                </a:cubicBezTo>
                <a:cubicBezTo>
                  <a:pt x="11042" y="4066"/>
                  <a:pt x="11108" y="3965"/>
                  <a:pt x="11162" y="4018"/>
                </a:cubicBezTo>
                <a:cubicBezTo>
                  <a:pt x="11227" y="4081"/>
                  <a:pt x="11248" y="4075"/>
                  <a:pt x="11232" y="4002"/>
                </a:cubicBezTo>
                <a:cubicBezTo>
                  <a:pt x="11212" y="3906"/>
                  <a:pt x="11431" y="3418"/>
                  <a:pt x="11498" y="3411"/>
                </a:cubicBezTo>
                <a:cubicBezTo>
                  <a:pt x="11529" y="3408"/>
                  <a:pt x="11599" y="3345"/>
                  <a:pt x="11653" y="3270"/>
                </a:cubicBezTo>
                <a:cubicBezTo>
                  <a:pt x="11740" y="3149"/>
                  <a:pt x="11771" y="3133"/>
                  <a:pt x="11907" y="3145"/>
                </a:cubicBezTo>
                <a:cubicBezTo>
                  <a:pt x="12031" y="3156"/>
                  <a:pt x="12069" y="3143"/>
                  <a:pt x="12097" y="3073"/>
                </a:cubicBezTo>
                <a:cubicBezTo>
                  <a:pt x="12131" y="2990"/>
                  <a:pt x="12134" y="2991"/>
                  <a:pt x="12155" y="3091"/>
                </a:cubicBezTo>
                <a:cubicBezTo>
                  <a:pt x="12167" y="3148"/>
                  <a:pt x="12187" y="3199"/>
                  <a:pt x="12202" y="3202"/>
                </a:cubicBezTo>
                <a:cubicBezTo>
                  <a:pt x="12216" y="3205"/>
                  <a:pt x="12226" y="3245"/>
                  <a:pt x="12223" y="3289"/>
                </a:cubicBezTo>
                <a:cubicBezTo>
                  <a:pt x="12221" y="3334"/>
                  <a:pt x="12236" y="3388"/>
                  <a:pt x="12257" y="3409"/>
                </a:cubicBezTo>
                <a:cubicBezTo>
                  <a:pt x="12278" y="3431"/>
                  <a:pt x="12289" y="3467"/>
                  <a:pt x="12281" y="3492"/>
                </a:cubicBezTo>
                <a:cubicBezTo>
                  <a:pt x="12261" y="3550"/>
                  <a:pt x="12441" y="3550"/>
                  <a:pt x="12502" y="3492"/>
                </a:cubicBezTo>
                <a:cubicBezTo>
                  <a:pt x="12535" y="3459"/>
                  <a:pt x="12568" y="3475"/>
                  <a:pt x="12621" y="3553"/>
                </a:cubicBezTo>
                <a:cubicBezTo>
                  <a:pt x="12686" y="3647"/>
                  <a:pt x="12695" y="3691"/>
                  <a:pt x="12693" y="3922"/>
                </a:cubicBezTo>
                <a:cubicBezTo>
                  <a:pt x="12692" y="4137"/>
                  <a:pt x="12702" y="4200"/>
                  <a:pt x="12750" y="4268"/>
                </a:cubicBezTo>
                <a:lnTo>
                  <a:pt x="12809" y="4351"/>
                </a:lnTo>
                <a:lnTo>
                  <a:pt x="12749" y="4382"/>
                </a:lnTo>
                <a:cubicBezTo>
                  <a:pt x="12696" y="4409"/>
                  <a:pt x="12689" y="4444"/>
                  <a:pt x="12686" y="4718"/>
                </a:cubicBezTo>
                <a:cubicBezTo>
                  <a:pt x="12681" y="5173"/>
                  <a:pt x="12668" y="5232"/>
                  <a:pt x="12577" y="5174"/>
                </a:cubicBezTo>
                <a:cubicBezTo>
                  <a:pt x="12530" y="5143"/>
                  <a:pt x="12311" y="5135"/>
                  <a:pt x="12236" y="5161"/>
                </a:cubicBezTo>
                <a:cubicBezTo>
                  <a:pt x="12227" y="5164"/>
                  <a:pt x="12215" y="5215"/>
                  <a:pt x="12210" y="5274"/>
                </a:cubicBezTo>
                <a:cubicBezTo>
                  <a:pt x="12205" y="5333"/>
                  <a:pt x="12185" y="5377"/>
                  <a:pt x="12166" y="5370"/>
                </a:cubicBezTo>
                <a:cubicBezTo>
                  <a:pt x="12147" y="5362"/>
                  <a:pt x="12137" y="5382"/>
                  <a:pt x="12143" y="5416"/>
                </a:cubicBezTo>
                <a:cubicBezTo>
                  <a:pt x="12149" y="5449"/>
                  <a:pt x="12173" y="5479"/>
                  <a:pt x="12197" y="5479"/>
                </a:cubicBezTo>
                <a:cubicBezTo>
                  <a:pt x="12220" y="5479"/>
                  <a:pt x="12254" y="5507"/>
                  <a:pt x="12272" y="5540"/>
                </a:cubicBezTo>
                <a:cubicBezTo>
                  <a:pt x="12300" y="5589"/>
                  <a:pt x="12297" y="5607"/>
                  <a:pt x="12254" y="5627"/>
                </a:cubicBezTo>
                <a:cubicBezTo>
                  <a:pt x="12212" y="5648"/>
                  <a:pt x="12201" y="5691"/>
                  <a:pt x="12202" y="5861"/>
                </a:cubicBezTo>
                <a:cubicBezTo>
                  <a:pt x="12202" y="6053"/>
                  <a:pt x="12206" y="6064"/>
                  <a:pt x="12246" y="5998"/>
                </a:cubicBezTo>
                <a:cubicBezTo>
                  <a:pt x="12286" y="5933"/>
                  <a:pt x="12296" y="5937"/>
                  <a:pt x="12349" y="6033"/>
                </a:cubicBezTo>
                <a:cubicBezTo>
                  <a:pt x="12397" y="6119"/>
                  <a:pt x="12416" y="6129"/>
                  <a:pt x="12455" y="6085"/>
                </a:cubicBezTo>
                <a:cubicBezTo>
                  <a:pt x="12483" y="6053"/>
                  <a:pt x="12509" y="6050"/>
                  <a:pt x="12518" y="6077"/>
                </a:cubicBezTo>
                <a:cubicBezTo>
                  <a:pt x="12540" y="6142"/>
                  <a:pt x="12686" y="6113"/>
                  <a:pt x="12672" y="6046"/>
                </a:cubicBezTo>
                <a:cubicBezTo>
                  <a:pt x="12655" y="5965"/>
                  <a:pt x="12695" y="5937"/>
                  <a:pt x="12764" y="5985"/>
                </a:cubicBezTo>
                <a:cubicBezTo>
                  <a:pt x="12798" y="6008"/>
                  <a:pt x="12818" y="6050"/>
                  <a:pt x="12809" y="6077"/>
                </a:cubicBezTo>
                <a:cubicBezTo>
                  <a:pt x="12785" y="6146"/>
                  <a:pt x="12827" y="6133"/>
                  <a:pt x="12885" y="6053"/>
                </a:cubicBezTo>
                <a:cubicBezTo>
                  <a:pt x="12926" y="5997"/>
                  <a:pt x="12943" y="5997"/>
                  <a:pt x="12974" y="6044"/>
                </a:cubicBezTo>
                <a:cubicBezTo>
                  <a:pt x="12996" y="6076"/>
                  <a:pt x="13080" y="6103"/>
                  <a:pt x="13159" y="6105"/>
                </a:cubicBezTo>
                <a:cubicBezTo>
                  <a:pt x="13264" y="6108"/>
                  <a:pt x="13309" y="6132"/>
                  <a:pt x="13327" y="6190"/>
                </a:cubicBezTo>
                <a:cubicBezTo>
                  <a:pt x="13360" y="6299"/>
                  <a:pt x="13420" y="6289"/>
                  <a:pt x="13441" y="6173"/>
                </a:cubicBezTo>
                <a:cubicBezTo>
                  <a:pt x="13464" y="6037"/>
                  <a:pt x="13582" y="5939"/>
                  <a:pt x="13669" y="5983"/>
                </a:cubicBezTo>
                <a:cubicBezTo>
                  <a:pt x="13747" y="6023"/>
                  <a:pt x="13894" y="6013"/>
                  <a:pt x="13921" y="5965"/>
                </a:cubicBezTo>
                <a:cubicBezTo>
                  <a:pt x="13930" y="5948"/>
                  <a:pt x="13959" y="5967"/>
                  <a:pt x="13984" y="6009"/>
                </a:cubicBezTo>
                <a:cubicBezTo>
                  <a:pt x="14026" y="6078"/>
                  <a:pt x="14035" y="6078"/>
                  <a:pt x="14095" y="6007"/>
                </a:cubicBezTo>
                <a:cubicBezTo>
                  <a:pt x="14131" y="5964"/>
                  <a:pt x="14167" y="5949"/>
                  <a:pt x="14175" y="5972"/>
                </a:cubicBezTo>
                <a:cubicBezTo>
                  <a:pt x="14189" y="6015"/>
                  <a:pt x="14480" y="6001"/>
                  <a:pt x="14505" y="5957"/>
                </a:cubicBezTo>
                <a:cubicBezTo>
                  <a:pt x="14512" y="5943"/>
                  <a:pt x="14548" y="5982"/>
                  <a:pt x="14584" y="6042"/>
                </a:cubicBezTo>
                <a:cubicBezTo>
                  <a:pt x="14620" y="6101"/>
                  <a:pt x="14642" y="6123"/>
                  <a:pt x="14632" y="6092"/>
                </a:cubicBezTo>
                <a:cubicBezTo>
                  <a:pt x="14609" y="6019"/>
                  <a:pt x="14663" y="5957"/>
                  <a:pt x="14697" y="6018"/>
                </a:cubicBezTo>
                <a:cubicBezTo>
                  <a:pt x="14713" y="6048"/>
                  <a:pt x="14757" y="6043"/>
                  <a:pt x="14820" y="6002"/>
                </a:cubicBezTo>
                <a:cubicBezTo>
                  <a:pt x="14905" y="5948"/>
                  <a:pt x="14922" y="5949"/>
                  <a:pt x="14950" y="6015"/>
                </a:cubicBezTo>
                <a:cubicBezTo>
                  <a:pt x="14993" y="6118"/>
                  <a:pt x="15215" y="6140"/>
                  <a:pt x="15294" y="6048"/>
                </a:cubicBezTo>
                <a:cubicBezTo>
                  <a:pt x="15359" y="5974"/>
                  <a:pt x="15417" y="6001"/>
                  <a:pt x="15386" y="6092"/>
                </a:cubicBezTo>
                <a:cubicBezTo>
                  <a:pt x="15376" y="6122"/>
                  <a:pt x="15402" y="6098"/>
                  <a:pt x="15444" y="6037"/>
                </a:cubicBezTo>
                <a:lnTo>
                  <a:pt x="15521" y="5928"/>
                </a:lnTo>
                <a:lnTo>
                  <a:pt x="15568" y="6037"/>
                </a:lnTo>
                <a:cubicBezTo>
                  <a:pt x="15607" y="6132"/>
                  <a:pt x="15621" y="6142"/>
                  <a:pt x="15666" y="6092"/>
                </a:cubicBezTo>
                <a:cubicBezTo>
                  <a:pt x="15701" y="6052"/>
                  <a:pt x="15724" y="6047"/>
                  <a:pt x="15735" y="6081"/>
                </a:cubicBezTo>
                <a:cubicBezTo>
                  <a:pt x="15746" y="6112"/>
                  <a:pt x="15764" y="6104"/>
                  <a:pt x="15783" y="6057"/>
                </a:cubicBezTo>
                <a:cubicBezTo>
                  <a:pt x="15804" y="6007"/>
                  <a:pt x="15845" y="5985"/>
                  <a:pt x="15906" y="5996"/>
                </a:cubicBezTo>
                <a:cubicBezTo>
                  <a:pt x="15957" y="6004"/>
                  <a:pt x="16029" y="5995"/>
                  <a:pt x="16068" y="5976"/>
                </a:cubicBezTo>
                <a:cubicBezTo>
                  <a:pt x="16107" y="5957"/>
                  <a:pt x="16150" y="5965"/>
                  <a:pt x="16165" y="5991"/>
                </a:cubicBezTo>
                <a:cubicBezTo>
                  <a:pt x="16183" y="6024"/>
                  <a:pt x="16191" y="5961"/>
                  <a:pt x="16191" y="5804"/>
                </a:cubicBezTo>
                <a:cubicBezTo>
                  <a:pt x="16192" y="5527"/>
                  <a:pt x="16237" y="5291"/>
                  <a:pt x="16278" y="5337"/>
                </a:cubicBezTo>
                <a:cubicBezTo>
                  <a:pt x="16293" y="5355"/>
                  <a:pt x="16343" y="5305"/>
                  <a:pt x="16389" y="5226"/>
                </a:cubicBezTo>
                <a:cubicBezTo>
                  <a:pt x="16464" y="5097"/>
                  <a:pt x="16487" y="5083"/>
                  <a:pt x="16610" y="5097"/>
                </a:cubicBezTo>
                <a:cubicBezTo>
                  <a:pt x="16686" y="5106"/>
                  <a:pt x="16760" y="5126"/>
                  <a:pt x="16775" y="5143"/>
                </a:cubicBezTo>
                <a:cubicBezTo>
                  <a:pt x="16791" y="5160"/>
                  <a:pt x="16800" y="5145"/>
                  <a:pt x="16796" y="5110"/>
                </a:cubicBezTo>
                <a:cubicBezTo>
                  <a:pt x="16791" y="5071"/>
                  <a:pt x="16809" y="5052"/>
                  <a:pt x="16841" y="5060"/>
                </a:cubicBezTo>
                <a:cubicBezTo>
                  <a:pt x="16870" y="5068"/>
                  <a:pt x="16924" y="5079"/>
                  <a:pt x="16960" y="5084"/>
                </a:cubicBezTo>
                <a:cubicBezTo>
                  <a:pt x="17014" y="5092"/>
                  <a:pt x="17024" y="5117"/>
                  <a:pt x="17017" y="5213"/>
                </a:cubicBezTo>
                <a:cubicBezTo>
                  <a:pt x="17009" y="5316"/>
                  <a:pt x="17013" y="5321"/>
                  <a:pt x="17050" y="5265"/>
                </a:cubicBezTo>
                <a:cubicBezTo>
                  <a:pt x="17082" y="5217"/>
                  <a:pt x="17086" y="5186"/>
                  <a:pt x="17063" y="5137"/>
                </a:cubicBezTo>
                <a:cubicBezTo>
                  <a:pt x="17041" y="5087"/>
                  <a:pt x="17044" y="5066"/>
                  <a:pt x="17077" y="5043"/>
                </a:cubicBezTo>
                <a:cubicBezTo>
                  <a:pt x="17104" y="5023"/>
                  <a:pt x="17144" y="5056"/>
                  <a:pt x="17185" y="5137"/>
                </a:cubicBezTo>
                <a:lnTo>
                  <a:pt x="17248" y="5263"/>
                </a:lnTo>
                <a:lnTo>
                  <a:pt x="17354" y="5163"/>
                </a:lnTo>
                <a:cubicBezTo>
                  <a:pt x="17451" y="5070"/>
                  <a:pt x="17533" y="5072"/>
                  <a:pt x="17501" y="5165"/>
                </a:cubicBezTo>
                <a:cubicBezTo>
                  <a:pt x="17494" y="5186"/>
                  <a:pt x="17506" y="5233"/>
                  <a:pt x="17529" y="5267"/>
                </a:cubicBezTo>
                <a:cubicBezTo>
                  <a:pt x="17564" y="5320"/>
                  <a:pt x="17575" y="5317"/>
                  <a:pt x="17596" y="5250"/>
                </a:cubicBezTo>
                <a:cubicBezTo>
                  <a:pt x="17610" y="5206"/>
                  <a:pt x="17638" y="5182"/>
                  <a:pt x="17660" y="5198"/>
                </a:cubicBezTo>
                <a:cubicBezTo>
                  <a:pt x="17681" y="5213"/>
                  <a:pt x="17716" y="5200"/>
                  <a:pt x="17736" y="5169"/>
                </a:cubicBezTo>
                <a:cubicBezTo>
                  <a:pt x="17765" y="5125"/>
                  <a:pt x="17781" y="5137"/>
                  <a:pt x="17815" y="5224"/>
                </a:cubicBezTo>
                <a:cubicBezTo>
                  <a:pt x="17855" y="5324"/>
                  <a:pt x="17859" y="5326"/>
                  <a:pt x="17851" y="5239"/>
                </a:cubicBezTo>
                <a:cubicBezTo>
                  <a:pt x="17846" y="5177"/>
                  <a:pt x="17864" y="5128"/>
                  <a:pt x="17902" y="5097"/>
                </a:cubicBezTo>
                <a:cubicBezTo>
                  <a:pt x="17936" y="5069"/>
                  <a:pt x="17960" y="5011"/>
                  <a:pt x="17958" y="4953"/>
                </a:cubicBezTo>
                <a:cubicBezTo>
                  <a:pt x="17957" y="4900"/>
                  <a:pt x="17963" y="4819"/>
                  <a:pt x="17974" y="4772"/>
                </a:cubicBezTo>
                <a:cubicBezTo>
                  <a:pt x="17989" y="4709"/>
                  <a:pt x="17985" y="4693"/>
                  <a:pt x="17955" y="4713"/>
                </a:cubicBezTo>
                <a:cubicBezTo>
                  <a:pt x="17906" y="4747"/>
                  <a:pt x="17872" y="4663"/>
                  <a:pt x="17901" y="4580"/>
                </a:cubicBezTo>
                <a:cubicBezTo>
                  <a:pt x="17912" y="4547"/>
                  <a:pt x="17921" y="4487"/>
                  <a:pt x="17921" y="4447"/>
                </a:cubicBezTo>
                <a:cubicBezTo>
                  <a:pt x="17922" y="4398"/>
                  <a:pt x="17947" y="4379"/>
                  <a:pt x="18001" y="4384"/>
                </a:cubicBezTo>
                <a:cubicBezTo>
                  <a:pt x="18045" y="4388"/>
                  <a:pt x="18158" y="4393"/>
                  <a:pt x="18252" y="4393"/>
                </a:cubicBezTo>
                <a:cubicBezTo>
                  <a:pt x="18738" y="4394"/>
                  <a:pt x="18764" y="4389"/>
                  <a:pt x="18798" y="4310"/>
                </a:cubicBezTo>
                <a:cubicBezTo>
                  <a:pt x="18829" y="4238"/>
                  <a:pt x="18835" y="4240"/>
                  <a:pt x="18870" y="4321"/>
                </a:cubicBezTo>
                <a:cubicBezTo>
                  <a:pt x="18912" y="4420"/>
                  <a:pt x="19008" y="4390"/>
                  <a:pt x="19058" y="4264"/>
                </a:cubicBezTo>
                <a:cubicBezTo>
                  <a:pt x="19092" y="4181"/>
                  <a:pt x="19158" y="4233"/>
                  <a:pt x="19139" y="4327"/>
                </a:cubicBezTo>
                <a:cubicBezTo>
                  <a:pt x="19123" y="4403"/>
                  <a:pt x="19294" y="4453"/>
                  <a:pt x="19332" y="4384"/>
                </a:cubicBezTo>
                <a:cubicBezTo>
                  <a:pt x="19348" y="4355"/>
                  <a:pt x="19372" y="4359"/>
                  <a:pt x="19399" y="4399"/>
                </a:cubicBezTo>
                <a:cubicBezTo>
                  <a:pt x="19432" y="4450"/>
                  <a:pt x="19452" y="4450"/>
                  <a:pt x="19502" y="4402"/>
                </a:cubicBezTo>
                <a:cubicBezTo>
                  <a:pt x="19536" y="4368"/>
                  <a:pt x="19588" y="4356"/>
                  <a:pt x="19617" y="4373"/>
                </a:cubicBezTo>
                <a:cubicBezTo>
                  <a:pt x="19662" y="4399"/>
                  <a:pt x="19674" y="4375"/>
                  <a:pt x="19690" y="4244"/>
                </a:cubicBezTo>
                <a:cubicBezTo>
                  <a:pt x="19701" y="4158"/>
                  <a:pt x="19711" y="3964"/>
                  <a:pt x="19713" y="3813"/>
                </a:cubicBezTo>
                <a:cubicBezTo>
                  <a:pt x="19716" y="3589"/>
                  <a:pt x="19709" y="3538"/>
                  <a:pt x="19675" y="3538"/>
                </a:cubicBezTo>
                <a:cubicBezTo>
                  <a:pt x="19652" y="3538"/>
                  <a:pt x="19620" y="3562"/>
                  <a:pt x="19603" y="3592"/>
                </a:cubicBezTo>
                <a:cubicBezTo>
                  <a:pt x="19580" y="3634"/>
                  <a:pt x="19562" y="3632"/>
                  <a:pt x="19531" y="3586"/>
                </a:cubicBezTo>
                <a:cubicBezTo>
                  <a:pt x="19500" y="3540"/>
                  <a:pt x="19465" y="3538"/>
                  <a:pt x="19386" y="3575"/>
                </a:cubicBezTo>
                <a:cubicBezTo>
                  <a:pt x="19328" y="3602"/>
                  <a:pt x="19275" y="3607"/>
                  <a:pt x="19268" y="3588"/>
                </a:cubicBezTo>
                <a:cubicBezTo>
                  <a:pt x="19244" y="3516"/>
                  <a:pt x="18926" y="3541"/>
                  <a:pt x="18878" y="3619"/>
                </a:cubicBezTo>
                <a:cubicBezTo>
                  <a:pt x="18839" y="3684"/>
                  <a:pt x="18831" y="3683"/>
                  <a:pt x="18818" y="3623"/>
                </a:cubicBezTo>
                <a:cubicBezTo>
                  <a:pt x="18806" y="3565"/>
                  <a:pt x="18720" y="3552"/>
                  <a:pt x="18329" y="3551"/>
                </a:cubicBezTo>
                <a:cubicBezTo>
                  <a:pt x="18068" y="3550"/>
                  <a:pt x="17848" y="3571"/>
                  <a:pt x="17839" y="3595"/>
                </a:cubicBezTo>
                <a:cubicBezTo>
                  <a:pt x="17831" y="3620"/>
                  <a:pt x="17811" y="3618"/>
                  <a:pt x="17793" y="3590"/>
                </a:cubicBezTo>
                <a:cubicBezTo>
                  <a:pt x="17771" y="3557"/>
                  <a:pt x="17741" y="3562"/>
                  <a:pt x="17696" y="3605"/>
                </a:cubicBezTo>
                <a:cubicBezTo>
                  <a:pt x="17640" y="3658"/>
                  <a:pt x="17620" y="3655"/>
                  <a:pt x="17579" y="3601"/>
                </a:cubicBezTo>
                <a:cubicBezTo>
                  <a:pt x="17525" y="3530"/>
                  <a:pt x="17422" y="3513"/>
                  <a:pt x="17445" y="3579"/>
                </a:cubicBezTo>
                <a:cubicBezTo>
                  <a:pt x="17453" y="3602"/>
                  <a:pt x="17437" y="3657"/>
                  <a:pt x="17410" y="3701"/>
                </a:cubicBezTo>
                <a:cubicBezTo>
                  <a:pt x="17358" y="3787"/>
                  <a:pt x="17312" y="3733"/>
                  <a:pt x="17337" y="3616"/>
                </a:cubicBezTo>
                <a:cubicBezTo>
                  <a:pt x="17346" y="3572"/>
                  <a:pt x="17281" y="3559"/>
                  <a:pt x="17072" y="3560"/>
                </a:cubicBezTo>
                <a:cubicBezTo>
                  <a:pt x="16911" y="3560"/>
                  <a:pt x="16777" y="3540"/>
                  <a:pt x="16754" y="3509"/>
                </a:cubicBezTo>
                <a:cubicBezTo>
                  <a:pt x="16726" y="3473"/>
                  <a:pt x="16715" y="3367"/>
                  <a:pt x="16714" y="3167"/>
                </a:cubicBezTo>
                <a:cubicBezTo>
                  <a:pt x="16714" y="2911"/>
                  <a:pt x="16709" y="2880"/>
                  <a:pt x="16666" y="2901"/>
                </a:cubicBezTo>
                <a:cubicBezTo>
                  <a:pt x="16603" y="2931"/>
                  <a:pt x="16531" y="2824"/>
                  <a:pt x="16551" y="2729"/>
                </a:cubicBezTo>
                <a:cubicBezTo>
                  <a:pt x="16560" y="2688"/>
                  <a:pt x="16559" y="2668"/>
                  <a:pt x="16549" y="2687"/>
                </a:cubicBezTo>
                <a:cubicBezTo>
                  <a:pt x="16538" y="2706"/>
                  <a:pt x="16511" y="2690"/>
                  <a:pt x="16488" y="2652"/>
                </a:cubicBezTo>
                <a:cubicBezTo>
                  <a:pt x="16463" y="2612"/>
                  <a:pt x="16387" y="2583"/>
                  <a:pt x="16302" y="2580"/>
                </a:cubicBezTo>
                <a:cubicBezTo>
                  <a:pt x="16072" y="2573"/>
                  <a:pt x="16057" y="2577"/>
                  <a:pt x="16087" y="2644"/>
                </a:cubicBezTo>
                <a:cubicBezTo>
                  <a:pt x="16102" y="2676"/>
                  <a:pt x="16110" y="2744"/>
                  <a:pt x="16106" y="2796"/>
                </a:cubicBezTo>
                <a:cubicBezTo>
                  <a:pt x="16100" y="2871"/>
                  <a:pt x="16077" y="2890"/>
                  <a:pt x="15996" y="2892"/>
                </a:cubicBezTo>
                <a:cubicBezTo>
                  <a:pt x="15939" y="2894"/>
                  <a:pt x="15863" y="2872"/>
                  <a:pt x="15827" y="2842"/>
                </a:cubicBezTo>
                <a:cubicBezTo>
                  <a:pt x="15790" y="2812"/>
                  <a:pt x="15737" y="2790"/>
                  <a:pt x="15708" y="2792"/>
                </a:cubicBezTo>
                <a:cubicBezTo>
                  <a:pt x="15679" y="2794"/>
                  <a:pt x="15619" y="2753"/>
                  <a:pt x="15576" y="2700"/>
                </a:cubicBezTo>
                <a:cubicBezTo>
                  <a:pt x="15480" y="2584"/>
                  <a:pt x="15436" y="2596"/>
                  <a:pt x="15362" y="2761"/>
                </a:cubicBezTo>
                <a:cubicBezTo>
                  <a:pt x="15310" y="2880"/>
                  <a:pt x="15301" y="2883"/>
                  <a:pt x="15236" y="2820"/>
                </a:cubicBezTo>
                <a:cubicBezTo>
                  <a:pt x="15173" y="2758"/>
                  <a:pt x="15163" y="2761"/>
                  <a:pt x="15126" y="2857"/>
                </a:cubicBezTo>
                <a:cubicBezTo>
                  <a:pt x="15096" y="2935"/>
                  <a:pt x="15074" y="2952"/>
                  <a:pt x="15041" y="2921"/>
                </a:cubicBezTo>
                <a:cubicBezTo>
                  <a:pt x="15016" y="2897"/>
                  <a:pt x="14951" y="2884"/>
                  <a:pt x="14896" y="2892"/>
                </a:cubicBezTo>
                <a:cubicBezTo>
                  <a:pt x="14835" y="2901"/>
                  <a:pt x="14791" y="2884"/>
                  <a:pt x="14783" y="2849"/>
                </a:cubicBezTo>
                <a:cubicBezTo>
                  <a:pt x="14776" y="2817"/>
                  <a:pt x="14748" y="2787"/>
                  <a:pt x="14721" y="2783"/>
                </a:cubicBezTo>
                <a:cubicBezTo>
                  <a:pt x="14688" y="2779"/>
                  <a:pt x="14675" y="2800"/>
                  <a:pt x="14683" y="2842"/>
                </a:cubicBezTo>
                <a:cubicBezTo>
                  <a:pt x="14691" y="2878"/>
                  <a:pt x="14675" y="2930"/>
                  <a:pt x="14646" y="2958"/>
                </a:cubicBezTo>
                <a:cubicBezTo>
                  <a:pt x="14606" y="2997"/>
                  <a:pt x="14585" y="2988"/>
                  <a:pt x="14552" y="2921"/>
                </a:cubicBezTo>
                <a:cubicBezTo>
                  <a:pt x="14528" y="2873"/>
                  <a:pt x="14517" y="2818"/>
                  <a:pt x="14526" y="2801"/>
                </a:cubicBezTo>
                <a:cubicBezTo>
                  <a:pt x="14536" y="2783"/>
                  <a:pt x="14530" y="2770"/>
                  <a:pt x="14514" y="2770"/>
                </a:cubicBezTo>
                <a:cubicBezTo>
                  <a:pt x="14498" y="2770"/>
                  <a:pt x="14478" y="2791"/>
                  <a:pt x="14470" y="2816"/>
                </a:cubicBezTo>
                <a:cubicBezTo>
                  <a:pt x="14462" y="2841"/>
                  <a:pt x="14434" y="2861"/>
                  <a:pt x="14409" y="2860"/>
                </a:cubicBezTo>
                <a:cubicBezTo>
                  <a:pt x="14384" y="2858"/>
                  <a:pt x="14324" y="2867"/>
                  <a:pt x="14277" y="2879"/>
                </a:cubicBezTo>
                <a:cubicBezTo>
                  <a:pt x="14218" y="2895"/>
                  <a:pt x="14184" y="2879"/>
                  <a:pt x="14169" y="2831"/>
                </a:cubicBezTo>
                <a:cubicBezTo>
                  <a:pt x="14151" y="2772"/>
                  <a:pt x="14138" y="2771"/>
                  <a:pt x="14092" y="2822"/>
                </a:cubicBezTo>
                <a:cubicBezTo>
                  <a:pt x="14019" y="2906"/>
                  <a:pt x="13956" y="2811"/>
                  <a:pt x="13965" y="2635"/>
                </a:cubicBezTo>
                <a:cubicBezTo>
                  <a:pt x="13969" y="2564"/>
                  <a:pt x="13961" y="2480"/>
                  <a:pt x="13947" y="2447"/>
                </a:cubicBezTo>
                <a:cubicBezTo>
                  <a:pt x="13931" y="2409"/>
                  <a:pt x="13933" y="2364"/>
                  <a:pt x="13953" y="2321"/>
                </a:cubicBezTo>
                <a:cubicBezTo>
                  <a:pt x="13976" y="2270"/>
                  <a:pt x="13974" y="2247"/>
                  <a:pt x="13942" y="2225"/>
                </a:cubicBezTo>
                <a:cubicBezTo>
                  <a:pt x="13905" y="2199"/>
                  <a:pt x="13905" y="2183"/>
                  <a:pt x="13946" y="2070"/>
                </a:cubicBezTo>
                <a:lnTo>
                  <a:pt x="13991" y="1946"/>
                </a:lnTo>
                <a:lnTo>
                  <a:pt x="13690" y="1961"/>
                </a:lnTo>
                <a:cubicBezTo>
                  <a:pt x="13403" y="1978"/>
                  <a:pt x="13388" y="1974"/>
                  <a:pt x="13388" y="1882"/>
                </a:cubicBezTo>
                <a:cubicBezTo>
                  <a:pt x="13388" y="1830"/>
                  <a:pt x="13398" y="1761"/>
                  <a:pt x="13411" y="1728"/>
                </a:cubicBezTo>
                <a:cubicBezTo>
                  <a:pt x="13424" y="1694"/>
                  <a:pt x="13424" y="1666"/>
                  <a:pt x="13411" y="1662"/>
                </a:cubicBezTo>
                <a:cubicBezTo>
                  <a:pt x="13249" y="1619"/>
                  <a:pt x="13180" y="1647"/>
                  <a:pt x="13201" y="1745"/>
                </a:cubicBezTo>
                <a:cubicBezTo>
                  <a:pt x="13218" y="1826"/>
                  <a:pt x="13175" y="1877"/>
                  <a:pt x="13131" y="1828"/>
                </a:cubicBezTo>
                <a:cubicBezTo>
                  <a:pt x="13113" y="1807"/>
                  <a:pt x="13083" y="1789"/>
                  <a:pt x="13065" y="1789"/>
                </a:cubicBezTo>
                <a:cubicBezTo>
                  <a:pt x="13047" y="1788"/>
                  <a:pt x="13034" y="1768"/>
                  <a:pt x="13035" y="1745"/>
                </a:cubicBezTo>
                <a:cubicBezTo>
                  <a:pt x="13037" y="1699"/>
                  <a:pt x="12981" y="1622"/>
                  <a:pt x="12944" y="1621"/>
                </a:cubicBezTo>
                <a:cubicBezTo>
                  <a:pt x="12932" y="1620"/>
                  <a:pt x="12928" y="1652"/>
                  <a:pt x="12936" y="1690"/>
                </a:cubicBezTo>
                <a:cubicBezTo>
                  <a:pt x="12944" y="1729"/>
                  <a:pt x="12934" y="1777"/>
                  <a:pt x="12914" y="1797"/>
                </a:cubicBezTo>
                <a:cubicBezTo>
                  <a:pt x="12894" y="1818"/>
                  <a:pt x="12880" y="1878"/>
                  <a:pt x="12883" y="1930"/>
                </a:cubicBezTo>
                <a:cubicBezTo>
                  <a:pt x="12886" y="1995"/>
                  <a:pt x="12875" y="2020"/>
                  <a:pt x="12848" y="2007"/>
                </a:cubicBezTo>
                <a:cubicBezTo>
                  <a:pt x="12808" y="1986"/>
                  <a:pt x="12758" y="1988"/>
                  <a:pt x="12575" y="2018"/>
                </a:cubicBezTo>
                <a:cubicBezTo>
                  <a:pt x="12493" y="2031"/>
                  <a:pt x="12470" y="2017"/>
                  <a:pt x="12460" y="1948"/>
                </a:cubicBezTo>
                <a:cubicBezTo>
                  <a:pt x="12453" y="1900"/>
                  <a:pt x="12437" y="1871"/>
                  <a:pt x="12425" y="1885"/>
                </a:cubicBezTo>
                <a:cubicBezTo>
                  <a:pt x="12413" y="1898"/>
                  <a:pt x="12396" y="1886"/>
                  <a:pt x="12386" y="1858"/>
                </a:cubicBezTo>
                <a:cubicBezTo>
                  <a:pt x="12377" y="1831"/>
                  <a:pt x="12346" y="1822"/>
                  <a:pt x="12317" y="1839"/>
                </a:cubicBezTo>
                <a:cubicBezTo>
                  <a:pt x="12278" y="1861"/>
                  <a:pt x="12260" y="1843"/>
                  <a:pt x="12250" y="1769"/>
                </a:cubicBezTo>
                <a:cubicBezTo>
                  <a:pt x="12235" y="1668"/>
                  <a:pt x="12211" y="1642"/>
                  <a:pt x="12180" y="1697"/>
                </a:cubicBezTo>
                <a:cubicBezTo>
                  <a:pt x="12171" y="1714"/>
                  <a:pt x="12182" y="1773"/>
                  <a:pt x="12203" y="1828"/>
                </a:cubicBezTo>
                <a:cubicBezTo>
                  <a:pt x="12256" y="1965"/>
                  <a:pt x="12255" y="2382"/>
                  <a:pt x="12202" y="2419"/>
                </a:cubicBezTo>
                <a:cubicBezTo>
                  <a:pt x="12171" y="2440"/>
                  <a:pt x="12169" y="2462"/>
                  <a:pt x="12191" y="2511"/>
                </a:cubicBezTo>
                <a:cubicBezTo>
                  <a:pt x="12231" y="2599"/>
                  <a:pt x="12203" y="2660"/>
                  <a:pt x="12131" y="2646"/>
                </a:cubicBezTo>
                <a:cubicBezTo>
                  <a:pt x="12098" y="2639"/>
                  <a:pt x="12067" y="2629"/>
                  <a:pt x="12064" y="2624"/>
                </a:cubicBezTo>
                <a:cubicBezTo>
                  <a:pt x="12060" y="2618"/>
                  <a:pt x="12048" y="2612"/>
                  <a:pt x="12037" y="2609"/>
                </a:cubicBezTo>
                <a:cubicBezTo>
                  <a:pt x="12026" y="2605"/>
                  <a:pt x="12000" y="2581"/>
                  <a:pt x="11979" y="2556"/>
                </a:cubicBezTo>
                <a:cubicBezTo>
                  <a:pt x="11944" y="2518"/>
                  <a:pt x="11944" y="2522"/>
                  <a:pt x="11975" y="2591"/>
                </a:cubicBezTo>
                <a:cubicBezTo>
                  <a:pt x="12006" y="2660"/>
                  <a:pt x="12004" y="2677"/>
                  <a:pt x="11968" y="2702"/>
                </a:cubicBezTo>
                <a:cubicBezTo>
                  <a:pt x="11944" y="2719"/>
                  <a:pt x="11907" y="2704"/>
                  <a:pt x="11884" y="2670"/>
                </a:cubicBezTo>
                <a:cubicBezTo>
                  <a:pt x="11831" y="2590"/>
                  <a:pt x="11741" y="2578"/>
                  <a:pt x="11741" y="2650"/>
                </a:cubicBezTo>
                <a:cubicBezTo>
                  <a:pt x="11741" y="2740"/>
                  <a:pt x="11625" y="2911"/>
                  <a:pt x="11555" y="2925"/>
                </a:cubicBezTo>
                <a:cubicBezTo>
                  <a:pt x="11490" y="2938"/>
                  <a:pt x="11485" y="2914"/>
                  <a:pt x="11518" y="2759"/>
                </a:cubicBezTo>
                <a:cubicBezTo>
                  <a:pt x="11531" y="2696"/>
                  <a:pt x="11521" y="2674"/>
                  <a:pt x="11481" y="2674"/>
                </a:cubicBezTo>
                <a:cubicBezTo>
                  <a:pt x="11451" y="2674"/>
                  <a:pt x="11420" y="2656"/>
                  <a:pt x="11412" y="2633"/>
                </a:cubicBezTo>
                <a:cubicBezTo>
                  <a:pt x="11390" y="2566"/>
                  <a:pt x="11210" y="2518"/>
                  <a:pt x="11181" y="2572"/>
                </a:cubicBezTo>
                <a:cubicBezTo>
                  <a:pt x="11163" y="2603"/>
                  <a:pt x="11131" y="2603"/>
                  <a:pt x="11085" y="2572"/>
                </a:cubicBezTo>
                <a:cubicBezTo>
                  <a:pt x="11047" y="2545"/>
                  <a:pt x="11009" y="2525"/>
                  <a:pt x="11002" y="2528"/>
                </a:cubicBezTo>
                <a:cubicBezTo>
                  <a:pt x="10995" y="2531"/>
                  <a:pt x="10986" y="2490"/>
                  <a:pt x="10982" y="2436"/>
                </a:cubicBezTo>
                <a:cubicBezTo>
                  <a:pt x="10974" y="2345"/>
                  <a:pt x="10922" y="2313"/>
                  <a:pt x="10825" y="2336"/>
                </a:cubicBezTo>
                <a:cubicBezTo>
                  <a:pt x="10806" y="2340"/>
                  <a:pt x="10751" y="2324"/>
                  <a:pt x="10702" y="2299"/>
                </a:cubicBezTo>
                <a:cubicBezTo>
                  <a:pt x="10653" y="2274"/>
                  <a:pt x="10564" y="2270"/>
                  <a:pt x="10503" y="2290"/>
                </a:cubicBezTo>
                <a:cubicBezTo>
                  <a:pt x="10411" y="2321"/>
                  <a:pt x="10388" y="2313"/>
                  <a:pt x="10363" y="2240"/>
                </a:cubicBezTo>
                <a:cubicBezTo>
                  <a:pt x="10342" y="2179"/>
                  <a:pt x="10323" y="2165"/>
                  <a:pt x="10300" y="2199"/>
                </a:cubicBezTo>
                <a:cubicBezTo>
                  <a:pt x="10279" y="2230"/>
                  <a:pt x="10265" y="2231"/>
                  <a:pt x="10254" y="2199"/>
                </a:cubicBezTo>
                <a:cubicBezTo>
                  <a:pt x="10245" y="2172"/>
                  <a:pt x="10222" y="2162"/>
                  <a:pt x="10203" y="2175"/>
                </a:cubicBezTo>
                <a:cubicBezTo>
                  <a:pt x="10185" y="2188"/>
                  <a:pt x="10147" y="2154"/>
                  <a:pt x="10120" y="2101"/>
                </a:cubicBezTo>
                <a:cubicBezTo>
                  <a:pt x="10076" y="2012"/>
                  <a:pt x="10069" y="2011"/>
                  <a:pt x="10040" y="2083"/>
                </a:cubicBezTo>
                <a:cubicBezTo>
                  <a:pt x="10003" y="2175"/>
                  <a:pt x="9944" y="2130"/>
                  <a:pt x="9966" y="2026"/>
                </a:cubicBezTo>
                <a:cubicBezTo>
                  <a:pt x="9977" y="1972"/>
                  <a:pt x="9958" y="1954"/>
                  <a:pt x="9885" y="1954"/>
                </a:cubicBezTo>
                <a:cubicBezTo>
                  <a:pt x="9833" y="1954"/>
                  <a:pt x="9767" y="1981"/>
                  <a:pt x="9740" y="2011"/>
                </a:cubicBezTo>
                <a:cubicBezTo>
                  <a:pt x="9711" y="2044"/>
                  <a:pt x="9671" y="2050"/>
                  <a:pt x="9642" y="2026"/>
                </a:cubicBezTo>
                <a:cubicBezTo>
                  <a:pt x="9615" y="2005"/>
                  <a:pt x="9577" y="1992"/>
                  <a:pt x="9558" y="1998"/>
                </a:cubicBezTo>
                <a:cubicBezTo>
                  <a:pt x="9512" y="2012"/>
                  <a:pt x="9443" y="1909"/>
                  <a:pt x="9462" y="1854"/>
                </a:cubicBezTo>
                <a:cubicBezTo>
                  <a:pt x="9470" y="1831"/>
                  <a:pt x="9454" y="1813"/>
                  <a:pt x="9425" y="1813"/>
                </a:cubicBezTo>
                <a:cubicBezTo>
                  <a:pt x="9396" y="1813"/>
                  <a:pt x="9363" y="1835"/>
                  <a:pt x="9354" y="1863"/>
                </a:cubicBezTo>
                <a:cubicBezTo>
                  <a:pt x="9324" y="1950"/>
                  <a:pt x="9025" y="1773"/>
                  <a:pt x="9025" y="1669"/>
                </a:cubicBezTo>
                <a:cubicBezTo>
                  <a:pt x="9025" y="1647"/>
                  <a:pt x="8922" y="1632"/>
                  <a:pt x="8795" y="1634"/>
                </a:cubicBezTo>
                <a:cubicBezTo>
                  <a:pt x="8597" y="1637"/>
                  <a:pt x="8564" y="1625"/>
                  <a:pt x="8567" y="1557"/>
                </a:cubicBezTo>
                <a:cubicBezTo>
                  <a:pt x="8571" y="1472"/>
                  <a:pt x="8434" y="1421"/>
                  <a:pt x="8261" y="1442"/>
                </a:cubicBezTo>
                <a:cubicBezTo>
                  <a:pt x="8210" y="1448"/>
                  <a:pt x="8168" y="1433"/>
                  <a:pt x="8165" y="1409"/>
                </a:cubicBezTo>
                <a:cubicBezTo>
                  <a:pt x="8157" y="1326"/>
                  <a:pt x="8081" y="1285"/>
                  <a:pt x="8018" y="1328"/>
                </a:cubicBezTo>
                <a:cubicBezTo>
                  <a:pt x="7979" y="1355"/>
                  <a:pt x="7938" y="1355"/>
                  <a:pt x="7916" y="1328"/>
                </a:cubicBezTo>
                <a:cubicBezTo>
                  <a:pt x="7895" y="1304"/>
                  <a:pt x="7846" y="1298"/>
                  <a:pt x="7807" y="1313"/>
                </a:cubicBezTo>
                <a:cubicBezTo>
                  <a:pt x="7767" y="1328"/>
                  <a:pt x="7577" y="1348"/>
                  <a:pt x="7384" y="1357"/>
                </a:cubicBezTo>
                <a:cubicBezTo>
                  <a:pt x="7192" y="1366"/>
                  <a:pt x="6980" y="1387"/>
                  <a:pt x="6913" y="1405"/>
                </a:cubicBezTo>
                <a:cubicBezTo>
                  <a:pt x="6833" y="1426"/>
                  <a:pt x="6786" y="1420"/>
                  <a:pt x="6774" y="1385"/>
                </a:cubicBezTo>
                <a:cubicBezTo>
                  <a:pt x="6748" y="1309"/>
                  <a:pt x="6570" y="1322"/>
                  <a:pt x="6510" y="1405"/>
                </a:cubicBezTo>
                <a:cubicBezTo>
                  <a:pt x="6441" y="1499"/>
                  <a:pt x="6235" y="1496"/>
                  <a:pt x="6176" y="1400"/>
                </a:cubicBezTo>
                <a:cubicBezTo>
                  <a:pt x="6135" y="1332"/>
                  <a:pt x="6123" y="1331"/>
                  <a:pt x="6043" y="1409"/>
                </a:cubicBezTo>
                <a:cubicBezTo>
                  <a:pt x="5946" y="1503"/>
                  <a:pt x="5669" y="1535"/>
                  <a:pt x="5461" y="1477"/>
                </a:cubicBezTo>
                <a:cubicBezTo>
                  <a:pt x="5390" y="1457"/>
                  <a:pt x="5326" y="1463"/>
                  <a:pt x="5312" y="1490"/>
                </a:cubicBezTo>
                <a:cubicBezTo>
                  <a:pt x="5298" y="1515"/>
                  <a:pt x="5273" y="1519"/>
                  <a:pt x="5256" y="1501"/>
                </a:cubicBezTo>
                <a:cubicBezTo>
                  <a:pt x="5201" y="1439"/>
                  <a:pt x="4940" y="1441"/>
                  <a:pt x="4912" y="1503"/>
                </a:cubicBezTo>
                <a:cubicBezTo>
                  <a:pt x="4875" y="1585"/>
                  <a:pt x="4713" y="1620"/>
                  <a:pt x="4366" y="1625"/>
                </a:cubicBezTo>
                <a:cubicBezTo>
                  <a:pt x="4203" y="1627"/>
                  <a:pt x="4063" y="1650"/>
                  <a:pt x="4054" y="1675"/>
                </a:cubicBezTo>
                <a:cubicBezTo>
                  <a:pt x="4045" y="1703"/>
                  <a:pt x="4024" y="1699"/>
                  <a:pt x="4003" y="1666"/>
                </a:cubicBezTo>
                <a:cubicBezTo>
                  <a:pt x="3977" y="1627"/>
                  <a:pt x="3974" y="1579"/>
                  <a:pt x="3992" y="1492"/>
                </a:cubicBezTo>
                <a:cubicBezTo>
                  <a:pt x="4025" y="1335"/>
                  <a:pt x="4028" y="1346"/>
                  <a:pt x="3937" y="1322"/>
                </a:cubicBezTo>
                <a:cubicBezTo>
                  <a:pt x="3890" y="1309"/>
                  <a:pt x="3846" y="1326"/>
                  <a:pt x="3829" y="1363"/>
                </a:cubicBezTo>
                <a:cubicBezTo>
                  <a:pt x="3813" y="1398"/>
                  <a:pt x="3788" y="1413"/>
                  <a:pt x="3773" y="1396"/>
                </a:cubicBezTo>
                <a:cubicBezTo>
                  <a:pt x="3737" y="1356"/>
                  <a:pt x="3633" y="1325"/>
                  <a:pt x="3503" y="1315"/>
                </a:cubicBezTo>
                <a:cubicBezTo>
                  <a:pt x="3383" y="1307"/>
                  <a:pt x="3323" y="1254"/>
                  <a:pt x="3348" y="1180"/>
                </a:cubicBezTo>
                <a:cubicBezTo>
                  <a:pt x="3372" y="1111"/>
                  <a:pt x="3301" y="1039"/>
                  <a:pt x="3264" y="1095"/>
                </a:cubicBezTo>
                <a:cubicBezTo>
                  <a:pt x="3244" y="1125"/>
                  <a:pt x="3222" y="1117"/>
                  <a:pt x="3200" y="1069"/>
                </a:cubicBezTo>
                <a:cubicBezTo>
                  <a:pt x="3182" y="1029"/>
                  <a:pt x="3133" y="997"/>
                  <a:pt x="3092" y="997"/>
                </a:cubicBezTo>
                <a:cubicBezTo>
                  <a:pt x="3050" y="997"/>
                  <a:pt x="3007" y="963"/>
                  <a:pt x="2993" y="916"/>
                </a:cubicBezTo>
                <a:cubicBezTo>
                  <a:pt x="2972" y="847"/>
                  <a:pt x="2961" y="843"/>
                  <a:pt x="2926" y="897"/>
                </a:cubicBezTo>
                <a:cubicBezTo>
                  <a:pt x="2891" y="949"/>
                  <a:pt x="2877" y="950"/>
                  <a:pt x="2843" y="899"/>
                </a:cubicBezTo>
                <a:cubicBezTo>
                  <a:pt x="2810" y="849"/>
                  <a:pt x="2784" y="846"/>
                  <a:pt x="2711" y="894"/>
                </a:cubicBezTo>
                <a:cubicBezTo>
                  <a:pt x="2661" y="927"/>
                  <a:pt x="2611" y="943"/>
                  <a:pt x="2598" y="929"/>
                </a:cubicBezTo>
                <a:cubicBezTo>
                  <a:pt x="2586" y="915"/>
                  <a:pt x="2577" y="792"/>
                  <a:pt x="2580" y="657"/>
                </a:cubicBezTo>
                <a:cubicBezTo>
                  <a:pt x="2586" y="422"/>
                  <a:pt x="2582" y="406"/>
                  <a:pt x="2496" y="314"/>
                </a:cubicBezTo>
                <a:cubicBezTo>
                  <a:pt x="2447" y="261"/>
                  <a:pt x="2412" y="191"/>
                  <a:pt x="2419" y="157"/>
                </a:cubicBezTo>
                <a:cubicBezTo>
                  <a:pt x="2445" y="35"/>
                  <a:pt x="2281" y="111"/>
                  <a:pt x="2222" y="249"/>
                </a:cubicBezTo>
                <a:cubicBezTo>
                  <a:pt x="2105" y="518"/>
                  <a:pt x="1955" y="507"/>
                  <a:pt x="1922" y="229"/>
                </a:cubicBezTo>
                <a:cubicBezTo>
                  <a:pt x="1909" y="122"/>
                  <a:pt x="1890" y="85"/>
                  <a:pt x="1846" y="85"/>
                </a:cubicBezTo>
                <a:cubicBezTo>
                  <a:pt x="1814" y="85"/>
                  <a:pt x="1772" y="60"/>
                  <a:pt x="1755" y="29"/>
                </a:cubicBezTo>
                <a:cubicBezTo>
                  <a:pt x="1746" y="13"/>
                  <a:pt x="1738" y="2"/>
                  <a:pt x="1732" y="0"/>
                </a:cubicBezTo>
                <a:close/>
                <a:moveTo>
                  <a:pt x="3169" y="868"/>
                </a:moveTo>
                <a:cubicBezTo>
                  <a:pt x="3148" y="884"/>
                  <a:pt x="3154" y="894"/>
                  <a:pt x="3185" y="897"/>
                </a:cubicBezTo>
                <a:cubicBezTo>
                  <a:pt x="3213" y="899"/>
                  <a:pt x="3227" y="889"/>
                  <a:pt x="3218" y="873"/>
                </a:cubicBezTo>
                <a:cubicBezTo>
                  <a:pt x="3210" y="857"/>
                  <a:pt x="3188" y="854"/>
                  <a:pt x="3169" y="868"/>
                </a:cubicBezTo>
                <a:close/>
                <a:moveTo>
                  <a:pt x="14450" y="4227"/>
                </a:moveTo>
                <a:cubicBezTo>
                  <a:pt x="14457" y="4230"/>
                  <a:pt x="14463" y="4239"/>
                  <a:pt x="14468" y="4251"/>
                </a:cubicBezTo>
                <a:cubicBezTo>
                  <a:pt x="14469" y="4255"/>
                  <a:pt x="14468" y="4260"/>
                  <a:pt x="14469" y="4264"/>
                </a:cubicBezTo>
                <a:cubicBezTo>
                  <a:pt x="14471" y="4253"/>
                  <a:pt x="14474" y="4242"/>
                  <a:pt x="14480" y="4236"/>
                </a:cubicBezTo>
                <a:cubicBezTo>
                  <a:pt x="14486" y="4228"/>
                  <a:pt x="14495" y="4224"/>
                  <a:pt x="14502" y="4227"/>
                </a:cubicBezTo>
                <a:cubicBezTo>
                  <a:pt x="14510" y="4230"/>
                  <a:pt x="14516" y="4239"/>
                  <a:pt x="14520" y="4251"/>
                </a:cubicBezTo>
                <a:cubicBezTo>
                  <a:pt x="14529" y="4276"/>
                  <a:pt x="14524" y="4310"/>
                  <a:pt x="14511" y="4325"/>
                </a:cubicBezTo>
                <a:cubicBezTo>
                  <a:pt x="14497" y="4341"/>
                  <a:pt x="14480" y="4333"/>
                  <a:pt x="14471" y="4308"/>
                </a:cubicBezTo>
                <a:cubicBezTo>
                  <a:pt x="14470" y="4304"/>
                  <a:pt x="14471" y="4301"/>
                  <a:pt x="14470" y="4297"/>
                </a:cubicBezTo>
                <a:cubicBezTo>
                  <a:pt x="14468" y="4308"/>
                  <a:pt x="14464" y="4318"/>
                  <a:pt x="14458" y="4325"/>
                </a:cubicBezTo>
                <a:cubicBezTo>
                  <a:pt x="14444" y="4341"/>
                  <a:pt x="14427" y="4333"/>
                  <a:pt x="14418" y="4308"/>
                </a:cubicBezTo>
                <a:cubicBezTo>
                  <a:pt x="14410" y="4283"/>
                  <a:pt x="14413" y="4251"/>
                  <a:pt x="14427" y="4236"/>
                </a:cubicBezTo>
                <a:cubicBezTo>
                  <a:pt x="14434" y="4228"/>
                  <a:pt x="14442" y="4224"/>
                  <a:pt x="14450" y="4227"/>
                </a:cubicBezTo>
                <a:close/>
                <a:moveTo>
                  <a:pt x="1015" y="4364"/>
                </a:moveTo>
                <a:cubicBezTo>
                  <a:pt x="1032" y="4370"/>
                  <a:pt x="1056" y="4402"/>
                  <a:pt x="1101" y="4465"/>
                </a:cubicBezTo>
                <a:cubicBezTo>
                  <a:pt x="1154" y="4537"/>
                  <a:pt x="1196" y="4583"/>
                  <a:pt x="1196" y="4565"/>
                </a:cubicBezTo>
                <a:cubicBezTo>
                  <a:pt x="1196" y="4548"/>
                  <a:pt x="1226" y="4569"/>
                  <a:pt x="1263" y="4613"/>
                </a:cubicBezTo>
                <a:cubicBezTo>
                  <a:pt x="1300" y="4657"/>
                  <a:pt x="1340" y="4679"/>
                  <a:pt x="1352" y="4665"/>
                </a:cubicBezTo>
                <a:cubicBezTo>
                  <a:pt x="1364" y="4652"/>
                  <a:pt x="1399" y="4693"/>
                  <a:pt x="1431" y="4755"/>
                </a:cubicBezTo>
                <a:cubicBezTo>
                  <a:pt x="1480" y="4849"/>
                  <a:pt x="1488" y="4913"/>
                  <a:pt x="1481" y="5150"/>
                </a:cubicBezTo>
                <a:cubicBezTo>
                  <a:pt x="1475" y="5387"/>
                  <a:pt x="1466" y="5428"/>
                  <a:pt x="1427" y="5416"/>
                </a:cubicBezTo>
                <a:cubicBezTo>
                  <a:pt x="1385" y="5403"/>
                  <a:pt x="1381" y="5464"/>
                  <a:pt x="1381" y="6144"/>
                </a:cubicBezTo>
                <a:cubicBezTo>
                  <a:pt x="1381" y="6552"/>
                  <a:pt x="1391" y="6899"/>
                  <a:pt x="1405" y="6914"/>
                </a:cubicBezTo>
                <a:cubicBezTo>
                  <a:pt x="1418" y="6929"/>
                  <a:pt x="1429" y="7064"/>
                  <a:pt x="1429" y="7215"/>
                </a:cubicBezTo>
                <a:cubicBezTo>
                  <a:pt x="1428" y="7709"/>
                  <a:pt x="1430" y="7726"/>
                  <a:pt x="1472" y="7662"/>
                </a:cubicBezTo>
                <a:cubicBezTo>
                  <a:pt x="1540" y="7559"/>
                  <a:pt x="1568" y="7767"/>
                  <a:pt x="1564" y="8343"/>
                </a:cubicBezTo>
                <a:cubicBezTo>
                  <a:pt x="1562" y="8638"/>
                  <a:pt x="1570" y="8918"/>
                  <a:pt x="1580" y="8964"/>
                </a:cubicBezTo>
                <a:cubicBezTo>
                  <a:pt x="1590" y="9010"/>
                  <a:pt x="1589" y="9086"/>
                  <a:pt x="1579" y="9132"/>
                </a:cubicBezTo>
                <a:cubicBezTo>
                  <a:pt x="1545" y="9282"/>
                  <a:pt x="1560" y="9818"/>
                  <a:pt x="1601" y="9933"/>
                </a:cubicBezTo>
                <a:cubicBezTo>
                  <a:pt x="1643" y="10047"/>
                  <a:pt x="1654" y="10416"/>
                  <a:pt x="1654" y="11625"/>
                </a:cubicBezTo>
                <a:cubicBezTo>
                  <a:pt x="1654" y="12054"/>
                  <a:pt x="1644" y="12280"/>
                  <a:pt x="1623" y="12319"/>
                </a:cubicBezTo>
                <a:cubicBezTo>
                  <a:pt x="1606" y="12350"/>
                  <a:pt x="1592" y="12464"/>
                  <a:pt x="1592" y="12572"/>
                </a:cubicBezTo>
                <a:cubicBezTo>
                  <a:pt x="1592" y="12680"/>
                  <a:pt x="1580" y="12790"/>
                  <a:pt x="1564" y="12818"/>
                </a:cubicBezTo>
                <a:cubicBezTo>
                  <a:pt x="1549" y="12846"/>
                  <a:pt x="1539" y="12956"/>
                  <a:pt x="1544" y="13058"/>
                </a:cubicBezTo>
                <a:cubicBezTo>
                  <a:pt x="1551" y="13220"/>
                  <a:pt x="1561" y="13243"/>
                  <a:pt x="1618" y="13243"/>
                </a:cubicBezTo>
                <a:lnTo>
                  <a:pt x="1684" y="13243"/>
                </a:lnTo>
                <a:lnTo>
                  <a:pt x="1691" y="13787"/>
                </a:lnTo>
                <a:cubicBezTo>
                  <a:pt x="1698" y="14298"/>
                  <a:pt x="1696" y="14330"/>
                  <a:pt x="1646" y="14354"/>
                </a:cubicBezTo>
                <a:cubicBezTo>
                  <a:pt x="1565" y="14392"/>
                  <a:pt x="1577" y="14551"/>
                  <a:pt x="1663" y="14570"/>
                </a:cubicBezTo>
                <a:cubicBezTo>
                  <a:pt x="1716" y="14581"/>
                  <a:pt x="1739" y="14621"/>
                  <a:pt x="1755" y="14729"/>
                </a:cubicBezTo>
                <a:cubicBezTo>
                  <a:pt x="1770" y="14828"/>
                  <a:pt x="1766" y="14888"/>
                  <a:pt x="1743" y="14921"/>
                </a:cubicBezTo>
                <a:cubicBezTo>
                  <a:pt x="1704" y="14976"/>
                  <a:pt x="1714" y="15118"/>
                  <a:pt x="1767" y="15254"/>
                </a:cubicBezTo>
                <a:cubicBezTo>
                  <a:pt x="1808" y="15361"/>
                  <a:pt x="1814" y="15739"/>
                  <a:pt x="1779" y="16011"/>
                </a:cubicBezTo>
                <a:cubicBezTo>
                  <a:pt x="1766" y="16110"/>
                  <a:pt x="1766" y="16203"/>
                  <a:pt x="1778" y="16216"/>
                </a:cubicBezTo>
                <a:cubicBezTo>
                  <a:pt x="1790" y="16230"/>
                  <a:pt x="1796" y="16299"/>
                  <a:pt x="1793" y="16371"/>
                </a:cubicBezTo>
                <a:lnTo>
                  <a:pt x="1789" y="16502"/>
                </a:lnTo>
                <a:lnTo>
                  <a:pt x="912" y="16515"/>
                </a:lnTo>
                <a:cubicBezTo>
                  <a:pt x="227" y="16525"/>
                  <a:pt x="33" y="16514"/>
                  <a:pt x="23" y="16467"/>
                </a:cubicBezTo>
                <a:cubicBezTo>
                  <a:pt x="16" y="16434"/>
                  <a:pt x="13" y="13713"/>
                  <a:pt x="17" y="10419"/>
                </a:cubicBezTo>
                <a:lnTo>
                  <a:pt x="24" y="4430"/>
                </a:lnTo>
                <a:lnTo>
                  <a:pt x="359" y="4430"/>
                </a:lnTo>
                <a:cubicBezTo>
                  <a:pt x="651" y="4431"/>
                  <a:pt x="701" y="4444"/>
                  <a:pt x="750" y="4524"/>
                </a:cubicBezTo>
                <a:cubicBezTo>
                  <a:pt x="801" y="4608"/>
                  <a:pt x="807" y="4607"/>
                  <a:pt x="830" y="4532"/>
                </a:cubicBezTo>
                <a:cubicBezTo>
                  <a:pt x="844" y="4486"/>
                  <a:pt x="872" y="4464"/>
                  <a:pt x="895" y="4480"/>
                </a:cubicBezTo>
                <a:cubicBezTo>
                  <a:pt x="918" y="4496"/>
                  <a:pt x="950" y="4469"/>
                  <a:pt x="970" y="4419"/>
                </a:cubicBezTo>
                <a:cubicBezTo>
                  <a:pt x="987" y="4377"/>
                  <a:pt x="998" y="4359"/>
                  <a:pt x="1015" y="4364"/>
                </a:cubicBezTo>
                <a:close/>
                <a:moveTo>
                  <a:pt x="17406" y="5263"/>
                </a:moveTo>
                <a:cubicBezTo>
                  <a:pt x="17391" y="5263"/>
                  <a:pt x="17387" y="5285"/>
                  <a:pt x="17396" y="5311"/>
                </a:cubicBezTo>
                <a:cubicBezTo>
                  <a:pt x="17405" y="5337"/>
                  <a:pt x="17417" y="5359"/>
                  <a:pt x="17423" y="5359"/>
                </a:cubicBezTo>
                <a:cubicBezTo>
                  <a:pt x="17430" y="5359"/>
                  <a:pt x="17435" y="5337"/>
                  <a:pt x="17435" y="5311"/>
                </a:cubicBezTo>
                <a:cubicBezTo>
                  <a:pt x="17435" y="5285"/>
                  <a:pt x="17422" y="5263"/>
                  <a:pt x="17406" y="5263"/>
                </a:cubicBezTo>
                <a:close/>
                <a:moveTo>
                  <a:pt x="13049" y="8218"/>
                </a:moveTo>
                <a:cubicBezTo>
                  <a:pt x="13058" y="8187"/>
                  <a:pt x="13026" y="8237"/>
                  <a:pt x="12978" y="8330"/>
                </a:cubicBezTo>
                <a:cubicBezTo>
                  <a:pt x="12929" y="8422"/>
                  <a:pt x="12892" y="8514"/>
                  <a:pt x="12895" y="8535"/>
                </a:cubicBezTo>
                <a:cubicBezTo>
                  <a:pt x="12898" y="8555"/>
                  <a:pt x="12872" y="8595"/>
                  <a:pt x="12837" y="8624"/>
                </a:cubicBezTo>
                <a:cubicBezTo>
                  <a:pt x="12787" y="8666"/>
                  <a:pt x="12761" y="8660"/>
                  <a:pt x="12714" y="8600"/>
                </a:cubicBezTo>
                <a:cubicBezTo>
                  <a:pt x="12669" y="8542"/>
                  <a:pt x="12645" y="8537"/>
                  <a:pt x="12618" y="8578"/>
                </a:cubicBezTo>
                <a:cubicBezTo>
                  <a:pt x="12592" y="8618"/>
                  <a:pt x="12575" y="8619"/>
                  <a:pt x="12553" y="8580"/>
                </a:cubicBezTo>
                <a:cubicBezTo>
                  <a:pt x="12533" y="8543"/>
                  <a:pt x="12508" y="8541"/>
                  <a:pt x="12473" y="8576"/>
                </a:cubicBezTo>
                <a:cubicBezTo>
                  <a:pt x="12391" y="8656"/>
                  <a:pt x="12340" y="8592"/>
                  <a:pt x="12359" y="8432"/>
                </a:cubicBezTo>
                <a:cubicBezTo>
                  <a:pt x="12373" y="8311"/>
                  <a:pt x="12367" y="8291"/>
                  <a:pt x="12304" y="8262"/>
                </a:cubicBezTo>
                <a:cubicBezTo>
                  <a:pt x="12252" y="8238"/>
                  <a:pt x="12227" y="8250"/>
                  <a:pt x="12210" y="8303"/>
                </a:cubicBezTo>
                <a:cubicBezTo>
                  <a:pt x="12197" y="8345"/>
                  <a:pt x="12160" y="8379"/>
                  <a:pt x="12128" y="8380"/>
                </a:cubicBezTo>
                <a:cubicBezTo>
                  <a:pt x="12076" y="8381"/>
                  <a:pt x="12078" y="8390"/>
                  <a:pt x="12148" y="8458"/>
                </a:cubicBezTo>
                <a:cubicBezTo>
                  <a:pt x="12218" y="8528"/>
                  <a:pt x="12221" y="8539"/>
                  <a:pt x="12180" y="8593"/>
                </a:cubicBezTo>
                <a:cubicBezTo>
                  <a:pt x="12141" y="8646"/>
                  <a:pt x="12140" y="8658"/>
                  <a:pt x="12175" y="8683"/>
                </a:cubicBezTo>
                <a:cubicBezTo>
                  <a:pt x="12225" y="8718"/>
                  <a:pt x="12230" y="9051"/>
                  <a:pt x="12182" y="9139"/>
                </a:cubicBezTo>
                <a:cubicBezTo>
                  <a:pt x="12156" y="9187"/>
                  <a:pt x="12159" y="9212"/>
                  <a:pt x="12202" y="9270"/>
                </a:cubicBezTo>
                <a:cubicBezTo>
                  <a:pt x="12231" y="9309"/>
                  <a:pt x="12252" y="9364"/>
                  <a:pt x="12248" y="9390"/>
                </a:cubicBezTo>
                <a:cubicBezTo>
                  <a:pt x="12245" y="9415"/>
                  <a:pt x="12253" y="9477"/>
                  <a:pt x="12268" y="9527"/>
                </a:cubicBezTo>
                <a:cubicBezTo>
                  <a:pt x="12283" y="9578"/>
                  <a:pt x="12284" y="9630"/>
                  <a:pt x="12271" y="9645"/>
                </a:cubicBezTo>
                <a:cubicBezTo>
                  <a:pt x="12229" y="9692"/>
                  <a:pt x="12221" y="9908"/>
                  <a:pt x="12259" y="9965"/>
                </a:cubicBezTo>
                <a:cubicBezTo>
                  <a:pt x="12279" y="9996"/>
                  <a:pt x="12289" y="10032"/>
                  <a:pt x="12282" y="10046"/>
                </a:cubicBezTo>
                <a:cubicBezTo>
                  <a:pt x="12275" y="10060"/>
                  <a:pt x="12282" y="10100"/>
                  <a:pt x="12298" y="10135"/>
                </a:cubicBezTo>
                <a:cubicBezTo>
                  <a:pt x="12320" y="10184"/>
                  <a:pt x="12316" y="10205"/>
                  <a:pt x="12284" y="10227"/>
                </a:cubicBezTo>
                <a:cubicBezTo>
                  <a:pt x="12261" y="10243"/>
                  <a:pt x="12241" y="10281"/>
                  <a:pt x="12241" y="10312"/>
                </a:cubicBezTo>
                <a:cubicBezTo>
                  <a:pt x="12241" y="10343"/>
                  <a:pt x="12217" y="10409"/>
                  <a:pt x="12187" y="10456"/>
                </a:cubicBezTo>
                <a:cubicBezTo>
                  <a:pt x="12150" y="10513"/>
                  <a:pt x="12141" y="10559"/>
                  <a:pt x="12157" y="10598"/>
                </a:cubicBezTo>
                <a:cubicBezTo>
                  <a:pt x="12208" y="10716"/>
                  <a:pt x="12219" y="10919"/>
                  <a:pt x="12175" y="10949"/>
                </a:cubicBezTo>
                <a:cubicBezTo>
                  <a:pt x="12138" y="10975"/>
                  <a:pt x="12138" y="10988"/>
                  <a:pt x="12176" y="11065"/>
                </a:cubicBezTo>
                <a:cubicBezTo>
                  <a:pt x="12202" y="11117"/>
                  <a:pt x="12208" y="11160"/>
                  <a:pt x="12192" y="11178"/>
                </a:cubicBezTo>
                <a:cubicBezTo>
                  <a:pt x="12148" y="11227"/>
                  <a:pt x="12170" y="11390"/>
                  <a:pt x="12223" y="11416"/>
                </a:cubicBezTo>
                <a:cubicBezTo>
                  <a:pt x="12257" y="11432"/>
                  <a:pt x="12267" y="11461"/>
                  <a:pt x="12252" y="11503"/>
                </a:cubicBezTo>
                <a:cubicBezTo>
                  <a:pt x="12220" y="11596"/>
                  <a:pt x="12216" y="11682"/>
                  <a:pt x="12244" y="11712"/>
                </a:cubicBezTo>
                <a:cubicBezTo>
                  <a:pt x="12257" y="11727"/>
                  <a:pt x="12252" y="11797"/>
                  <a:pt x="12230" y="11872"/>
                </a:cubicBezTo>
                <a:cubicBezTo>
                  <a:pt x="12210" y="11945"/>
                  <a:pt x="12193" y="12070"/>
                  <a:pt x="12194" y="12151"/>
                </a:cubicBezTo>
                <a:lnTo>
                  <a:pt x="12197" y="12297"/>
                </a:lnTo>
                <a:lnTo>
                  <a:pt x="12542" y="12319"/>
                </a:lnTo>
                <a:cubicBezTo>
                  <a:pt x="12732" y="12331"/>
                  <a:pt x="12898" y="12323"/>
                  <a:pt x="12912" y="12301"/>
                </a:cubicBezTo>
                <a:cubicBezTo>
                  <a:pt x="12925" y="12280"/>
                  <a:pt x="12951" y="12285"/>
                  <a:pt x="12969" y="12312"/>
                </a:cubicBezTo>
                <a:cubicBezTo>
                  <a:pt x="12989" y="12342"/>
                  <a:pt x="13022" y="12345"/>
                  <a:pt x="13051" y="12321"/>
                </a:cubicBezTo>
                <a:cubicBezTo>
                  <a:pt x="13106" y="12274"/>
                  <a:pt x="13158" y="12278"/>
                  <a:pt x="13224" y="12330"/>
                </a:cubicBezTo>
                <a:cubicBezTo>
                  <a:pt x="13249" y="12350"/>
                  <a:pt x="13291" y="12349"/>
                  <a:pt x="13316" y="12330"/>
                </a:cubicBezTo>
                <a:cubicBezTo>
                  <a:pt x="13408" y="12258"/>
                  <a:pt x="13541" y="12281"/>
                  <a:pt x="13554" y="12369"/>
                </a:cubicBezTo>
                <a:cubicBezTo>
                  <a:pt x="13560" y="12415"/>
                  <a:pt x="13575" y="12439"/>
                  <a:pt x="13587" y="12426"/>
                </a:cubicBezTo>
                <a:cubicBezTo>
                  <a:pt x="13599" y="12412"/>
                  <a:pt x="13622" y="12444"/>
                  <a:pt x="13637" y="12495"/>
                </a:cubicBezTo>
                <a:cubicBezTo>
                  <a:pt x="13666" y="12593"/>
                  <a:pt x="13773" y="12617"/>
                  <a:pt x="13753" y="12522"/>
                </a:cubicBezTo>
                <a:cubicBezTo>
                  <a:pt x="13726" y="12396"/>
                  <a:pt x="13832" y="12332"/>
                  <a:pt x="14072" y="12327"/>
                </a:cubicBezTo>
                <a:cubicBezTo>
                  <a:pt x="14204" y="12325"/>
                  <a:pt x="14332" y="12307"/>
                  <a:pt x="14358" y="12286"/>
                </a:cubicBezTo>
                <a:cubicBezTo>
                  <a:pt x="14386" y="12265"/>
                  <a:pt x="14418" y="12268"/>
                  <a:pt x="14434" y="12297"/>
                </a:cubicBezTo>
                <a:cubicBezTo>
                  <a:pt x="14450" y="12326"/>
                  <a:pt x="14486" y="12334"/>
                  <a:pt x="14518" y="12314"/>
                </a:cubicBezTo>
                <a:cubicBezTo>
                  <a:pt x="14579" y="12276"/>
                  <a:pt x="14860" y="12284"/>
                  <a:pt x="14897" y="12325"/>
                </a:cubicBezTo>
                <a:cubicBezTo>
                  <a:pt x="14909" y="12339"/>
                  <a:pt x="14933" y="12335"/>
                  <a:pt x="14949" y="12317"/>
                </a:cubicBezTo>
                <a:cubicBezTo>
                  <a:pt x="14965" y="12298"/>
                  <a:pt x="15166" y="12295"/>
                  <a:pt x="15396" y="12308"/>
                </a:cubicBezTo>
                <a:cubicBezTo>
                  <a:pt x="15626" y="12321"/>
                  <a:pt x="15845" y="12314"/>
                  <a:pt x="15884" y="12293"/>
                </a:cubicBezTo>
                <a:cubicBezTo>
                  <a:pt x="15923" y="12271"/>
                  <a:pt x="16058" y="12271"/>
                  <a:pt x="16184" y="12295"/>
                </a:cubicBezTo>
                <a:cubicBezTo>
                  <a:pt x="16371" y="12330"/>
                  <a:pt x="16420" y="12325"/>
                  <a:pt x="16452" y="12269"/>
                </a:cubicBezTo>
                <a:cubicBezTo>
                  <a:pt x="16478" y="12221"/>
                  <a:pt x="16480" y="12183"/>
                  <a:pt x="16461" y="12149"/>
                </a:cubicBezTo>
                <a:cubicBezTo>
                  <a:pt x="16442" y="12114"/>
                  <a:pt x="16443" y="12080"/>
                  <a:pt x="16461" y="12040"/>
                </a:cubicBezTo>
                <a:cubicBezTo>
                  <a:pt x="16482" y="11994"/>
                  <a:pt x="16472" y="11985"/>
                  <a:pt x="16419" y="11996"/>
                </a:cubicBezTo>
                <a:cubicBezTo>
                  <a:pt x="16285" y="12023"/>
                  <a:pt x="16306" y="11846"/>
                  <a:pt x="16456" y="11688"/>
                </a:cubicBezTo>
                <a:cubicBezTo>
                  <a:pt x="16480" y="11664"/>
                  <a:pt x="16484" y="11626"/>
                  <a:pt x="16470" y="11584"/>
                </a:cubicBezTo>
                <a:cubicBezTo>
                  <a:pt x="16404" y="11393"/>
                  <a:pt x="16444" y="11260"/>
                  <a:pt x="16525" y="11398"/>
                </a:cubicBezTo>
                <a:cubicBezTo>
                  <a:pt x="16564" y="11465"/>
                  <a:pt x="16593" y="11482"/>
                  <a:pt x="16604" y="11448"/>
                </a:cubicBezTo>
                <a:cubicBezTo>
                  <a:pt x="16615" y="11415"/>
                  <a:pt x="16636" y="11413"/>
                  <a:pt x="16666" y="11442"/>
                </a:cubicBezTo>
                <a:cubicBezTo>
                  <a:pt x="16693" y="11467"/>
                  <a:pt x="16728" y="11470"/>
                  <a:pt x="16749" y="11446"/>
                </a:cubicBezTo>
                <a:cubicBezTo>
                  <a:pt x="16769" y="11423"/>
                  <a:pt x="16799" y="11419"/>
                  <a:pt x="16814" y="11435"/>
                </a:cubicBezTo>
                <a:cubicBezTo>
                  <a:pt x="16855" y="11482"/>
                  <a:pt x="16934" y="11483"/>
                  <a:pt x="16949" y="11438"/>
                </a:cubicBezTo>
                <a:cubicBezTo>
                  <a:pt x="16957" y="11415"/>
                  <a:pt x="16985" y="11418"/>
                  <a:pt x="17012" y="11444"/>
                </a:cubicBezTo>
                <a:cubicBezTo>
                  <a:pt x="17046" y="11478"/>
                  <a:pt x="17068" y="11474"/>
                  <a:pt x="17090" y="11427"/>
                </a:cubicBezTo>
                <a:cubicBezTo>
                  <a:pt x="17121" y="11359"/>
                  <a:pt x="17210" y="11375"/>
                  <a:pt x="17270" y="11459"/>
                </a:cubicBezTo>
                <a:cubicBezTo>
                  <a:pt x="17292" y="11490"/>
                  <a:pt x="17315" y="11487"/>
                  <a:pt x="17339" y="11451"/>
                </a:cubicBezTo>
                <a:cubicBezTo>
                  <a:pt x="17359" y="11420"/>
                  <a:pt x="17409" y="11399"/>
                  <a:pt x="17451" y="11405"/>
                </a:cubicBezTo>
                <a:cubicBezTo>
                  <a:pt x="17492" y="11410"/>
                  <a:pt x="17550" y="11392"/>
                  <a:pt x="17579" y="11363"/>
                </a:cubicBezTo>
                <a:cubicBezTo>
                  <a:pt x="17621" y="11322"/>
                  <a:pt x="17646" y="11330"/>
                  <a:pt x="17696" y="11403"/>
                </a:cubicBezTo>
                <a:cubicBezTo>
                  <a:pt x="17733" y="11458"/>
                  <a:pt x="17769" y="11480"/>
                  <a:pt x="17787" y="11455"/>
                </a:cubicBezTo>
                <a:cubicBezTo>
                  <a:pt x="17820" y="11409"/>
                  <a:pt x="17989" y="11412"/>
                  <a:pt x="18031" y="11459"/>
                </a:cubicBezTo>
                <a:cubicBezTo>
                  <a:pt x="18047" y="11477"/>
                  <a:pt x="18082" y="11461"/>
                  <a:pt x="18109" y="11424"/>
                </a:cubicBezTo>
                <a:cubicBezTo>
                  <a:pt x="18144" y="11378"/>
                  <a:pt x="18170" y="11373"/>
                  <a:pt x="18192" y="11407"/>
                </a:cubicBezTo>
                <a:cubicBezTo>
                  <a:pt x="18214" y="11440"/>
                  <a:pt x="18248" y="11440"/>
                  <a:pt x="18300" y="11407"/>
                </a:cubicBezTo>
                <a:cubicBezTo>
                  <a:pt x="18360" y="11369"/>
                  <a:pt x="18386" y="11375"/>
                  <a:pt x="18418" y="11433"/>
                </a:cubicBezTo>
                <a:cubicBezTo>
                  <a:pt x="18440" y="11474"/>
                  <a:pt x="18505" y="11521"/>
                  <a:pt x="18560" y="11538"/>
                </a:cubicBezTo>
                <a:cubicBezTo>
                  <a:pt x="18629" y="11559"/>
                  <a:pt x="18658" y="11591"/>
                  <a:pt x="18654" y="11640"/>
                </a:cubicBezTo>
                <a:cubicBezTo>
                  <a:pt x="18650" y="11683"/>
                  <a:pt x="18668" y="11712"/>
                  <a:pt x="18698" y="11712"/>
                </a:cubicBezTo>
                <a:cubicBezTo>
                  <a:pt x="18734" y="11712"/>
                  <a:pt x="18742" y="11694"/>
                  <a:pt x="18725" y="11656"/>
                </a:cubicBezTo>
                <a:cubicBezTo>
                  <a:pt x="18696" y="11592"/>
                  <a:pt x="18762" y="11469"/>
                  <a:pt x="18801" y="11514"/>
                </a:cubicBezTo>
                <a:cubicBezTo>
                  <a:pt x="18816" y="11530"/>
                  <a:pt x="18826" y="11362"/>
                  <a:pt x="18825" y="11108"/>
                </a:cubicBezTo>
                <a:cubicBezTo>
                  <a:pt x="18825" y="10749"/>
                  <a:pt x="18819" y="10686"/>
                  <a:pt x="18789" y="10731"/>
                </a:cubicBezTo>
                <a:cubicBezTo>
                  <a:pt x="18762" y="10773"/>
                  <a:pt x="18749" y="10767"/>
                  <a:pt x="18737" y="10707"/>
                </a:cubicBezTo>
                <a:cubicBezTo>
                  <a:pt x="18723" y="10642"/>
                  <a:pt x="18713" y="10640"/>
                  <a:pt x="18680" y="10689"/>
                </a:cubicBezTo>
                <a:cubicBezTo>
                  <a:pt x="18631" y="10763"/>
                  <a:pt x="18512" y="10743"/>
                  <a:pt x="18474" y="10655"/>
                </a:cubicBezTo>
                <a:cubicBezTo>
                  <a:pt x="18459" y="10619"/>
                  <a:pt x="18423" y="10595"/>
                  <a:pt x="18395" y="10600"/>
                </a:cubicBezTo>
                <a:cubicBezTo>
                  <a:pt x="18360" y="10606"/>
                  <a:pt x="18344" y="10576"/>
                  <a:pt x="18344" y="10513"/>
                </a:cubicBezTo>
                <a:cubicBezTo>
                  <a:pt x="18344" y="10443"/>
                  <a:pt x="18364" y="10419"/>
                  <a:pt x="18424" y="10415"/>
                </a:cubicBezTo>
                <a:cubicBezTo>
                  <a:pt x="18467" y="10411"/>
                  <a:pt x="18535" y="10383"/>
                  <a:pt x="18576" y="10351"/>
                </a:cubicBezTo>
                <a:cubicBezTo>
                  <a:pt x="18636" y="10305"/>
                  <a:pt x="18662" y="10307"/>
                  <a:pt x="18707" y="10364"/>
                </a:cubicBezTo>
                <a:cubicBezTo>
                  <a:pt x="18745" y="10414"/>
                  <a:pt x="18772" y="10422"/>
                  <a:pt x="18794" y="10388"/>
                </a:cubicBezTo>
                <a:cubicBezTo>
                  <a:pt x="18816" y="10355"/>
                  <a:pt x="18833" y="10354"/>
                  <a:pt x="18845" y="10388"/>
                </a:cubicBezTo>
                <a:cubicBezTo>
                  <a:pt x="18868" y="10457"/>
                  <a:pt x="19314" y="10453"/>
                  <a:pt x="19352" y="10384"/>
                </a:cubicBezTo>
                <a:cubicBezTo>
                  <a:pt x="19374" y="10345"/>
                  <a:pt x="19397" y="10352"/>
                  <a:pt x="19441" y="10408"/>
                </a:cubicBezTo>
                <a:cubicBezTo>
                  <a:pt x="19496" y="10478"/>
                  <a:pt x="19507" y="10478"/>
                  <a:pt x="19564" y="10410"/>
                </a:cubicBezTo>
                <a:cubicBezTo>
                  <a:pt x="19625" y="10338"/>
                  <a:pt x="19630" y="10344"/>
                  <a:pt x="19729" y="10532"/>
                </a:cubicBezTo>
                <a:cubicBezTo>
                  <a:pt x="19820" y="10707"/>
                  <a:pt x="19915" y="10803"/>
                  <a:pt x="19873" y="10679"/>
                </a:cubicBezTo>
                <a:cubicBezTo>
                  <a:pt x="19864" y="10652"/>
                  <a:pt x="19888" y="10609"/>
                  <a:pt x="19925" y="10583"/>
                </a:cubicBezTo>
                <a:cubicBezTo>
                  <a:pt x="19969" y="10552"/>
                  <a:pt x="19990" y="10506"/>
                  <a:pt x="19985" y="10452"/>
                </a:cubicBezTo>
                <a:cubicBezTo>
                  <a:pt x="19976" y="10348"/>
                  <a:pt x="20082" y="10308"/>
                  <a:pt x="20139" y="10395"/>
                </a:cubicBezTo>
                <a:cubicBezTo>
                  <a:pt x="20196" y="10481"/>
                  <a:pt x="20253" y="10374"/>
                  <a:pt x="20212" y="10258"/>
                </a:cubicBezTo>
                <a:cubicBezTo>
                  <a:pt x="20190" y="10194"/>
                  <a:pt x="20194" y="10136"/>
                  <a:pt x="20231" y="10002"/>
                </a:cubicBezTo>
                <a:cubicBezTo>
                  <a:pt x="20285" y="9808"/>
                  <a:pt x="20274" y="9747"/>
                  <a:pt x="20198" y="9821"/>
                </a:cubicBezTo>
                <a:cubicBezTo>
                  <a:pt x="20161" y="9857"/>
                  <a:pt x="20136" y="9853"/>
                  <a:pt x="20109" y="9813"/>
                </a:cubicBezTo>
                <a:cubicBezTo>
                  <a:pt x="20081" y="9771"/>
                  <a:pt x="20062" y="9771"/>
                  <a:pt x="20036" y="9810"/>
                </a:cubicBezTo>
                <a:cubicBezTo>
                  <a:pt x="19988" y="9882"/>
                  <a:pt x="19813" y="9918"/>
                  <a:pt x="19793" y="9861"/>
                </a:cubicBezTo>
                <a:cubicBezTo>
                  <a:pt x="19785" y="9835"/>
                  <a:pt x="19768" y="9826"/>
                  <a:pt x="19756" y="9839"/>
                </a:cubicBezTo>
                <a:cubicBezTo>
                  <a:pt x="19745" y="9852"/>
                  <a:pt x="19717" y="9824"/>
                  <a:pt x="19694" y="9778"/>
                </a:cubicBezTo>
                <a:cubicBezTo>
                  <a:pt x="19652" y="9694"/>
                  <a:pt x="19555" y="9673"/>
                  <a:pt x="19498" y="9736"/>
                </a:cubicBezTo>
                <a:cubicBezTo>
                  <a:pt x="19463" y="9776"/>
                  <a:pt x="19428" y="9694"/>
                  <a:pt x="19452" y="9625"/>
                </a:cubicBezTo>
                <a:cubicBezTo>
                  <a:pt x="19462" y="9595"/>
                  <a:pt x="19399" y="9577"/>
                  <a:pt x="19284" y="9577"/>
                </a:cubicBezTo>
                <a:cubicBezTo>
                  <a:pt x="19146" y="9577"/>
                  <a:pt x="19097" y="9594"/>
                  <a:pt x="19086" y="9647"/>
                </a:cubicBezTo>
                <a:cubicBezTo>
                  <a:pt x="19077" y="9688"/>
                  <a:pt x="19054" y="9707"/>
                  <a:pt x="19031" y="9691"/>
                </a:cubicBezTo>
                <a:cubicBezTo>
                  <a:pt x="19008" y="9675"/>
                  <a:pt x="18974" y="9683"/>
                  <a:pt x="18956" y="9710"/>
                </a:cubicBezTo>
                <a:cubicBezTo>
                  <a:pt x="18912" y="9777"/>
                  <a:pt x="18716" y="9817"/>
                  <a:pt x="18672" y="9767"/>
                </a:cubicBezTo>
                <a:cubicBezTo>
                  <a:pt x="18649" y="9741"/>
                  <a:pt x="18624" y="9760"/>
                  <a:pt x="18600" y="9821"/>
                </a:cubicBezTo>
                <a:cubicBezTo>
                  <a:pt x="18561" y="9923"/>
                  <a:pt x="18503" y="9895"/>
                  <a:pt x="18526" y="9786"/>
                </a:cubicBezTo>
                <a:cubicBezTo>
                  <a:pt x="18541" y="9713"/>
                  <a:pt x="18540" y="9711"/>
                  <a:pt x="18416" y="9693"/>
                </a:cubicBezTo>
                <a:cubicBezTo>
                  <a:pt x="18369" y="9686"/>
                  <a:pt x="18336" y="9696"/>
                  <a:pt x="18342" y="9715"/>
                </a:cubicBezTo>
                <a:cubicBezTo>
                  <a:pt x="18348" y="9733"/>
                  <a:pt x="18333" y="9795"/>
                  <a:pt x="18308" y="9854"/>
                </a:cubicBezTo>
                <a:lnTo>
                  <a:pt x="18264" y="9961"/>
                </a:lnTo>
                <a:lnTo>
                  <a:pt x="18171" y="9821"/>
                </a:lnTo>
                <a:cubicBezTo>
                  <a:pt x="18119" y="9744"/>
                  <a:pt x="18061" y="9684"/>
                  <a:pt x="18040" y="9688"/>
                </a:cubicBezTo>
                <a:cubicBezTo>
                  <a:pt x="18019" y="9693"/>
                  <a:pt x="18001" y="9675"/>
                  <a:pt x="18001" y="9649"/>
                </a:cubicBezTo>
                <a:cubicBezTo>
                  <a:pt x="18001" y="9623"/>
                  <a:pt x="17924" y="9587"/>
                  <a:pt x="17830" y="9573"/>
                </a:cubicBezTo>
                <a:cubicBezTo>
                  <a:pt x="17670" y="9548"/>
                  <a:pt x="17654" y="9555"/>
                  <a:pt x="17572" y="9682"/>
                </a:cubicBezTo>
                <a:cubicBezTo>
                  <a:pt x="17524" y="9756"/>
                  <a:pt x="17474" y="9807"/>
                  <a:pt x="17462" y="9793"/>
                </a:cubicBezTo>
                <a:cubicBezTo>
                  <a:pt x="17449" y="9779"/>
                  <a:pt x="17433" y="9802"/>
                  <a:pt x="17424" y="9843"/>
                </a:cubicBezTo>
                <a:cubicBezTo>
                  <a:pt x="17401" y="9954"/>
                  <a:pt x="17288" y="9913"/>
                  <a:pt x="17298" y="9797"/>
                </a:cubicBezTo>
                <a:cubicBezTo>
                  <a:pt x="17307" y="9711"/>
                  <a:pt x="17303" y="9711"/>
                  <a:pt x="17240" y="9802"/>
                </a:cubicBezTo>
                <a:cubicBezTo>
                  <a:pt x="17148" y="9933"/>
                  <a:pt x="17026" y="9922"/>
                  <a:pt x="17030" y="9782"/>
                </a:cubicBezTo>
                <a:cubicBezTo>
                  <a:pt x="17034" y="9648"/>
                  <a:pt x="17001" y="9636"/>
                  <a:pt x="16584" y="9597"/>
                </a:cubicBezTo>
                <a:cubicBezTo>
                  <a:pt x="16307" y="9571"/>
                  <a:pt x="16247" y="9576"/>
                  <a:pt x="16254" y="9629"/>
                </a:cubicBezTo>
                <a:cubicBezTo>
                  <a:pt x="16259" y="9679"/>
                  <a:pt x="16229" y="9693"/>
                  <a:pt x="16124" y="9684"/>
                </a:cubicBezTo>
                <a:cubicBezTo>
                  <a:pt x="16018" y="9675"/>
                  <a:pt x="15989" y="9687"/>
                  <a:pt x="15999" y="9736"/>
                </a:cubicBezTo>
                <a:cubicBezTo>
                  <a:pt x="16017" y="9821"/>
                  <a:pt x="15944" y="9936"/>
                  <a:pt x="15919" y="9863"/>
                </a:cubicBezTo>
                <a:cubicBezTo>
                  <a:pt x="15906" y="9825"/>
                  <a:pt x="15892" y="9825"/>
                  <a:pt x="15866" y="9863"/>
                </a:cubicBezTo>
                <a:cubicBezTo>
                  <a:pt x="15841" y="9902"/>
                  <a:pt x="15805" y="9898"/>
                  <a:pt x="15733" y="9843"/>
                </a:cubicBezTo>
                <a:cubicBezTo>
                  <a:pt x="15654" y="9783"/>
                  <a:pt x="15642" y="9756"/>
                  <a:pt x="15667" y="9701"/>
                </a:cubicBezTo>
                <a:cubicBezTo>
                  <a:pt x="15701" y="9628"/>
                  <a:pt x="15663" y="9549"/>
                  <a:pt x="15618" y="9599"/>
                </a:cubicBezTo>
                <a:cubicBezTo>
                  <a:pt x="15572" y="9650"/>
                  <a:pt x="15563" y="9538"/>
                  <a:pt x="15602" y="9400"/>
                </a:cubicBezTo>
                <a:cubicBezTo>
                  <a:pt x="15624" y="9325"/>
                  <a:pt x="15635" y="9228"/>
                  <a:pt x="15628" y="9185"/>
                </a:cubicBezTo>
                <a:cubicBezTo>
                  <a:pt x="15620" y="9141"/>
                  <a:pt x="15625" y="9093"/>
                  <a:pt x="15638" y="9078"/>
                </a:cubicBezTo>
                <a:cubicBezTo>
                  <a:pt x="15652" y="9062"/>
                  <a:pt x="15660" y="8994"/>
                  <a:pt x="15656" y="8927"/>
                </a:cubicBezTo>
                <a:cubicBezTo>
                  <a:pt x="15652" y="8861"/>
                  <a:pt x="15659" y="8795"/>
                  <a:pt x="15672" y="8781"/>
                </a:cubicBezTo>
                <a:cubicBezTo>
                  <a:pt x="15684" y="8767"/>
                  <a:pt x="15695" y="8711"/>
                  <a:pt x="15695" y="8657"/>
                </a:cubicBezTo>
                <a:cubicBezTo>
                  <a:pt x="15695" y="8585"/>
                  <a:pt x="15686" y="8570"/>
                  <a:pt x="15662" y="8604"/>
                </a:cubicBezTo>
                <a:cubicBezTo>
                  <a:pt x="15620" y="8664"/>
                  <a:pt x="15493" y="8651"/>
                  <a:pt x="15397" y="8578"/>
                </a:cubicBezTo>
                <a:cubicBezTo>
                  <a:pt x="15302" y="8506"/>
                  <a:pt x="15271" y="8508"/>
                  <a:pt x="15280" y="8583"/>
                </a:cubicBezTo>
                <a:cubicBezTo>
                  <a:pt x="15284" y="8621"/>
                  <a:pt x="15249" y="8646"/>
                  <a:pt x="15181" y="8652"/>
                </a:cubicBezTo>
                <a:cubicBezTo>
                  <a:pt x="14909" y="8678"/>
                  <a:pt x="14809" y="8659"/>
                  <a:pt x="14818" y="8580"/>
                </a:cubicBezTo>
                <a:cubicBezTo>
                  <a:pt x="14826" y="8510"/>
                  <a:pt x="14810" y="8506"/>
                  <a:pt x="14745" y="8569"/>
                </a:cubicBezTo>
                <a:cubicBezTo>
                  <a:pt x="14705" y="8608"/>
                  <a:pt x="14689" y="8599"/>
                  <a:pt x="14667" y="8521"/>
                </a:cubicBezTo>
                <a:cubicBezTo>
                  <a:pt x="14651" y="8468"/>
                  <a:pt x="14646" y="8399"/>
                  <a:pt x="14656" y="8369"/>
                </a:cubicBezTo>
                <a:cubicBezTo>
                  <a:pt x="14667" y="8335"/>
                  <a:pt x="14664" y="8328"/>
                  <a:pt x="14645" y="8349"/>
                </a:cubicBezTo>
                <a:cubicBezTo>
                  <a:pt x="14628" y="8368"/>
                  <a:pt x="14606" y="8352"/>
                  <a:pt x="14597" y="8310"/>
                </a:cubicBezTo>
                <a:cubicBezTo>
                  <a:pt x="14574" y="8203"/>
                  <a:pt x="14515" y="8216"/>
                  <a:pt x="14480" y="8338"/>
                </a:cubicBezTo>
                <a:cubicBezTo>
                  <a:pt x="14451" y="8434"/>
                  <a:pt x="14446" y="8436"/>
                  <a:pt x="14416" y="8362"/>
                </a:cubicBezTo>
                <a:cubicBezTo>
                  <a:pt x="14373" y="8255"/>
                  <a:pt x="14350" y="8261"/>
                  <a:pt x="14350" y="8378"/>
                </a:cubicBezTo>
                <a:cubicBezTo>
                  <a:pt x="14350" y="8430"/>
                  <a:pt x="14325" y="8521"/>
                  <a:pt x="14294" y="8578"/>
                </a:cubicBezTo>
                <a:cubicBezTo>
                  <a:pt x="14239" y="8678"/>
                  <a:pt x="14236" y="8678"/>
                  <a:pt x="14201" y="8591"/>
                </a:cubicBezTo>
                <a:cubicBezTo>
                  <a:pt x="14167" y="8506"/>
                  <a:pt x="14163" y="8506"/>
                  <a:pt x="14087" y="8587"/>
                </a:cubicBezTo>
                <a:cubicBezTo>
                  <a:pt x="14011" y="8669"/>
                  <a:pt x="13938" y="8657"/>
                  <a:pt x="13969" y="8567"/>
                </a:cubicBezTo>
                <a:cubicBezTo>
                  <a:pt x="13990" y="8504"/>
                  <a:pt x="13964" y="8511"/>
                  <a:pt x="13874" y="8596"/>
                </a:cubicBezTo>
                <a:cubicBezTo>
                  <a:pt x="13785" y="8679"/>
                  <a:pt x="13743" y="8658"/>
                  <a:pt x="13761" y="8535"/>
                </a:cubicBezTo>
                <a:cubicBezTo>
                  <a:pt x="13771" y="8465"/>
                  <a:pt x="13753" y="8448"/>
                  <a:pt x="13653" y="8441"/>
                </a:cubicBezTo>
                <a:cubicBezTo>
                  <a:pt x="13587" y="8436"/>
                  <a:pt x="13533" y="8452"/>
                  <a:pt x="13533" y="8476"/>
                </a:cubicBezTo>
                <a:cubicBezTo>
                  <a:pt x="13533" y="8521"/>
                  <a:pt x="13395" y="8665"/>
                  <a:pt x="13352" y="8665"/>
                </a:cubicBezTo>
                <a:cubicBezTo>
                  <a:pt x="13338" y="8665"/>
                  <a:pt x="13299" y="8586"/>
                  <a:pt x="13266" y="8489"/>
                </a:cubicBezTo>
                <a:cubicBezTo>
                  <a:pt x="13232" y="8392"/>
                  <a:pt x="13195" y="8291"/>
                  <a:pt x="13185" y="8264"/>
                </a:cubicBezTo>
                <a:cubicBezTo>
                  <a:pt x="13174" y="8233"/>
                  <a:pt x="13154" y="8238"/>
                  <a:pt x="13128" y="8277"/>
                </a:cubicBezTo>
                <a:cubicBezTo>
                  <a:pt x="13081" y="8347"/>
                  <a:pt x="13023" y="8303"/>
                  <a:pt x="13049" y="8218"/>
                </a:cubicBezTo>
                <a:close/>
                <a:moveTo>
                  <a:pt x="12091" y="8923"/>
                </a:moveTo>
                <a:cubicBezTo>
                  <a:pt x="12087" y="8927"/>
                  <a:pt x="12083" y="8937"/>
                  <a:pt x="12083" y="8951"/>
                </a:cubicBezTo>
                <a:cubicBezTo>
                  <a:pt x="12083" y="8979"/>
                  <a:pt x="12095" y="9001"/>
                  <a:pt x="12109" y="9001"/>
                </a:cubicBezTo>
                <a:cubicBezTo>
                  <a:pt x="12124" y="9001"/>
                  <a:pt x="12136" y="8991"/>
                  <a:pt x="12136" y="8980"/>
                </a:cubicBezTo>
                <a:cubicBezTo>
                  <a:pt x="12136" y="8968"/>
                  <a:pt x="12124" y="8946"/>
                  <a:pt x="12109" y="8929"/>
                </a:cubicBezTo>
                <a:cubicBezTo>
                  <a:pt x="12102" y="8921"/>
                  <a:pt x="12096" y="8919"/>
                  <a:pt x="12091" y="8923"/>
                </a:cubicBezTo>
                <a:close/>
                <a:moveTo>
                  <a:pt x="1565" y="11278"/>
                </a:moveTo>
                <a:cubicBezTo>
                  <a:pt x="1550" y="11262"/>
                  <a:pt x="1539" y="11300"/>
                  <a:pt x="1539" y="11370"/>
                </a:cubicBezTo>
                <a:cubicBezTo>
                  <a:pt x="1539" y="11437"/>
                  <a:pt x="1551" y="11494"/>
                  <a:pt x="1565" y="11494"/>
                </a:cubicBezTo>
                <a:cubicBezTo>
                  <a:pt x="1580" y="11494"/>
                  <a:pt x="1592" y="11452"/>
                  <a:pt x="1592" y="11400"/>
                </a:cubicBezTo>
                <a:cubicBezTo>
                  <a:pt x="1592" y="11349"/>
                  <a:pt x="1580" y="11295"/>
                  <a:pt x="1565" y="11278"/>
                </a:cubicBezTo>
                <a:close/>
                <a:moveTo>
                  <a:pt x="16225" y="13036"/>
                </a:moveTo>
                <a:cubicBezTo>
                  <a:pt x="16213" y="13033"/>
                  <a:pt x="16203" y="13041"/>
                  <a:pt x="16191" y="13062"/>
                </a:cubicBezTo>
                <a:cubicBezTo>
                  <a:pt x="16172" y="13098"/>
                  <a:pt x="16118" y="13109"/>
                  <a:pt x="16046" y="13091"/>
                </a:cubicBezTo>
                <a:cubicBezTo>
                  <a:pt x="15972" y="13072"/>
                  <a:pt x="15919" y="13084"/>
                  <a:pt x="15893" y="13123"/>
                </a:cubicBezTo>
                <a:cubicBezTo>
                  <a:pt x="15865" y="13166"/>
                  <a:pt x="15843" y="13169"/>
                  <a:pt x="15819" y="13134"/>
                </a:cubicBezTo>
                <a:cubicBezTo>
                  <a:pt x="15765" y="13052"/>
                  <a:pt x="15173" y="13029"/>
                  <a:pt x="15091" y="13106"/>
                </a:cubicBezTo>
                <a:cubicBezTo>
                  <a:pt x="15036" y="13158"/>
                  <a:pt x="15018" y="13158"/>
                  <a:pt x="14997" y="13110"/>
                </a:cubicBezTo>
                <a:cubicBezTo>
                  <a:pt x="14967" y="13042"/>
                  <a:pt x="14648" y="13027"/>
                  <a:pt x="14594" y="13091"/>
                </a:cubicBezTo>
                <a:cubicBezTo>
                  <a:pt x="14574" y="13113"/>
                  <a:pt x="14545" y="13109"/>
                  <a:pt x="14528" y="13082"/>
                </a:cubicBezTo>
                <a:cubicBezTo>
                  <a:pt x="14487" y="13021"/>
                  <a:pt x="14489" y="13374"/>
                  <a:pt x="14530" y="13562"/>
                </a:cubicBezTo>
                <a:cubicBezTo>
                  <a:pt x="14574" y="13764"/>
                  <a:pt x="14522" y="13797"/>
                  <a:pt x="14360" y="13673"/>
                </a:cubicBezTo>
                <a:cubicBezTo>
                  <a:pt x="14289" y="13620"/>
                  <a:pt x="14273" y="13587"/>
                  <a:pt x="14292" y="13542"/>
                </a:cubicBezTo>
                <a:cubicBezTo>
                  <a:pt x="14307" y="13509"/>
                  <a:pt x="14316" y="13388"/>
                  <a:pt x="14314" y="13274"/>
                </a:cubicBezTo>
                <a:lnTo>
                  <a:pt x="14309" y="13067"/>
                </a:lnTo>
                <a:lnTo>
                  <a:pt x="13793" y="13062"/>
                </a:lnTo>
                <a:cubicBezTo>
                  <a:pt x="13510" y="13061"/>
                  <a:pt x="13261" y="13079"/>
                  <a:pt x="13240" y="13102"/>
                </a:cubicBezTo>
                <a:cubicBezTo>
                  <a:pt x="13196" y="13151"/>
                  <a:pt x="13004" y="13163"/>
                  <a:pt x="12967" y="13119"/>
                </a:cubicBezTo>
                <a:cubicBezTo>
                  <a:pt x="12952" y="13102"/>
                  <a:pt x="12806" y="13074"/>
                  <a:pt x="12643" y="13058"/>
                </a:cubicBezTo>
                <a:cubicBezTo>
                  <a:pt x="12416" y="13036"/>
                  <a:pt x="12349" y="13044"/>
                  <a:pt x="12354" y="13089"/>
                </a:cubicBezTo>
                <a:cubicBezTo>
                  <a:pt x="12358" y="13121"/>
                  <a:pt x="12340" y="13145"/>
                  <a:pt x="12314" y="13141"/>
                </a:cubicBezTo>
                <a:cubicBezTo>
                  <a:pt x="12289" y="13137"/>
                  <a:pt x="12267" y="13152"/>
                  <a:pt x="12265" y="13176"/>
                </a:cubicBezTo>
                <a:cubicBezTo>
                  <a:pt x="12263" y="13199"/>
                  <a:pt x="12260" y="13239"/>
                  <a:pt x="12258" y="13263"/>
                </a:cubicBezTo>
                <a:cubicBezTo>
                  <a:pt x="12256" y="13287"/>
                  <a:pt x="12246" y="13324"/>
                  <a:pt x="12235" y="13344"/>
                </a:cubicBezTo>
                <a:cubicBezTo>
                  <a:pt x="12224" y="13364"/>
                  <a:pt x="12215" y="13411"/>
                  <a:pt x="12215" y="13451"/>
                </a:cubicBezTo>
                <a:cubicBezTo>
                  <a:pt x="12215" y="13490"/>
                  <a:pt x="12195" y="13566"/>
                  <a:pt x="12169" y="13619"/>
                </a:cubicBezTo>
                <a:cubicBezTo>
                  <a:pt x="12144" y="13671"/>
                  <a:pt x="12138" y="13700"/>
                  <a:pt x="12157" y="13680"/>
                </a:cubicBezTo>
                <a:cubicBezTo>
                  <a:pt x="12181" y="13655"/>
                  <a:pt x="12201" y="13687"/>
                  <a:pt x="12221" y="13782"/>
                </a:cubicBezTo>
                <a:cubicBezTo>
                  <a:pt x="12246" y="13902"/>
                  <a:pt x="12265" y="13924"/>
                  <a:pt x="12353" y="13930"/>
                </a:cubicBezTo>
                <a:cubicBezTo>
                  <a:pt x="12410" y="13935"/>
                  <a:pt x="12476" y="13919"/>
                  <a:pt x="12500" y="13896"/>
                </a:cubicBezTo>
                <a:cubicBezTo>
                  <a:pt x="12527" y="13870"/>
                  <a:pt x="12594" y="13877"/>
                  <a:pt x="12671" y="13913"/>
                </a:cubicBezTo>
                <a:cubicBezTo>
                  <a:pt x="12748" y="13949"/>
                  <a:pt x="12803" y="13956"/>
                  <a:pt x="12812" y="13928"/>
                </a:cubicBezTo>
                <a:cubicBezTo>
                  <a:pt x="12821" y="13901"/>
                  <a:pt x="12838" y="13902"/>
                  <a:pt x="12855" y="13933"/>
                </a:cubicBezTo>
                <a:cubicBezTo>
                  <a:pt x="12875" y="13969"/>
                  <a:pt x="12894" y="13968"/>
                  <a:pt x="12919" y="13930"/>
                </a:cubicBezTo>
                <a:cubicBezTo>
                  <a:pt x="12944" y="13892"/>
                  <a:pt x="12963" y="13894"/>
                  <a:pt x="12989" y="13933"/>
                </a:cubicBezTo>
                <a:cubicBezTo>
                  <a:pt x="13008" y="13962"/>
                  <a:pt x="13029" y="13976"/>
                  <a:pt x="13035" y="13965"/>
                </a:cubicBezTo>
                <a:cubicBezTo>
                  <a:pt x="13050" y="13939"/>
                  <a:pt x="13221" y="13880"/>
                  <a:pt x="13269" y="13885"/>
                </a:cubicBezTo>
                <a:cubicBezTo>
                  <a:pt x="13291" y="13887"/>
                  <a:pt x="13440" y="13898"/>
                  <a:pt x="13599" y="13909"/>
                </a:cubicBezTo>
                <a:cubicBezTo>
                  <a:pt x="13759" y="13919"/>
                  <a:pt x="13901" y="13931"/>
                  <a:pt x="13916" y="13937"/>
                </a:cubicBezTo>
                <a:cubicBezTo>
                  <a:pt x="13930" y="13943"/>
                  <a:pt x="13948" y="13944"/>
                  <a:pt x="13955" y="13939"/>
                </a:cubicBezTo>
                <a:cubicBezTo>
                  <a:pt x="14013" y="13897"/>
                  <a:pt x="14113" y="13897"/>
                  <a:pt x="14127" y="13939"/>
                </a:cubicBezTo>
                <a:cubicBezTo>
                  <a:pt x="14139" y="13975"/>
                  <a:pt x="14154" y="13975"/>
                  <a:pt x="14176" y="13941"/>
                </a:cubicBezTo>
                <a:cubicBezTo>
                  <a:pt x="14200" y="13906"/>
                  <a:pt x="14231" y="13931"/>
                  <a:pt x="14285" y="14035"/>
                </a:cubicBezTo>
                <a:cubicBezTo>
                  <a:pt x="14369" y="14195"/>
                  <a:pt x="14382" y="14207"/>
                  <a:pt x="14362" y="14114"/>
                </a:cubicBezTo>
                <a:cubicBezTo>
                  <a:pt x="14336" y="13990"/>
                  <a:pt x="14425" y="13932"/>
                  <a:pt x="14655" y="13922"/>
                </a:cubicBezTo>
                <a:cubicBezTo>
                  <a:pt x="14780" y="13916"/>
                  <a:pt x="14888" y="13929"/>
                  <a:pt x="14895" y="13950"/>
                </a:cubicBezTo>
                <a:cubicBezTo>
                  <a:pt x="14902" y="13971"/>
                  <a:pt x="14942" y="13944"/>
                  <a:pt x="14985" y="13889"/>
                </a:cubicBezTo>
                <a:cubicBezTo>
                  <a:pt x="15059" y="13792"/>
                  <a:pt x="15134" y="13799"/>
                  <a:pt x="15100" y="13900"/>
                </a:cubicBezTo>
                <a:cubicBezTo>
                  <a:pt x="15084" y="13947"/>
                  <a:pt x="15743" y="13924"/>
                  <a:pt x="15945" y="13872"/>
                </a:cubicBezTo>
                <a:cubicBezTo>
                  <a:pt x="15989" y="13860"/>
                  <a:pt x="16039" y="13873"/>
                  <a:pt x="16057" y="13900"/>
                </a:cubicBezTo>
                <a:cubicBezTo>
                  <a:pt x="16081" y="13935"/>
                  <a:pt x="16091" y="13930"/>
                  <a:pt x="16091" y="13876"/>
                </a:cubicBezTo>
                <a:cubicBezTo>
                  <a:pt x="16091" y="13755"/>
                  <a:pt x="16145" y="13728"/>
                  <a:pt x="16161" y="13841"/>
                </a:cubicBezTo>
                <a:cubicBezTo>
                  <a:pt x="16171" y="13908"/>
                  <a:pt x="16189" y="13933"/>
                  <a:pt x="16215" y="13915"/>
                </a:cubicBezTo>
                <a:cubicBezTo>
                  <a:pt x="16237" y="13900"/>
                  <a:pt x="16293" y="13928"/>
                  <a:pt x="16340" y="13978"/>
                </a:cubicBezTo>
                <a:cubicBezTo>
                  <a:pt x="16397" y="14040"/>
                  <a:pt x="16439" y="14057"/>
                  <a:pt x="16467" y="14029"/>
                </a:cubicBezTo>
                <a:cubicBezTo>
                  <a:pt x="16493" y="14003"/>
                  <a:pt x="16515" y="14003"/>
                  <a:pt x="16525" y="14033"/>
                </a:cubicBezTo>
                <a:cubicBezTo>
                  <a:pt x="16536" y="14065"/>
                  <a:pt x="16558" y="14066"/>
                  <a:pt x="16590" y="14035"/>
                </a:cubicBezTo>
                <a:cubicBezTo>
                  <a:pt x="16616" y="14010"/>
                  <a:pt x="16644" y="14002"/>
                  <a:pt x="16653" y="14018"/>
                </a:cubicBezTo>
                <a:cubicBezTo>
                  <a:pt x="16662" y="14034"/>
                  <a:pt x="16684" y="14024"/>
                  <a:pt x="16702" y="13996"/>
                </a:cubicBezTo>
                <a:cubicBezTo>
                  <a:pt x="16731" y="13952"/>
                  <a:pt x="16818" y="13912"/>
                  <a:pt x="16960" y="13874"/>
                </a:cubicBezTo>
                <a:cubicBezTo>
                  <a:pt x="16982" y="13868"/>
                  <a:pt x="17013" y="13847"/>
                  <a:pt x="17030" y="13828"/>
                </a:cubicBezTo>
                <a:cubicBezTo>
                  <a:pt x="17046" y="13809"/>
                  <a:pt x="17072" y="13821"/>
                  <a:pt x="17087" y="13854"/>
                </a:cubicBezTo>
                <a:cubicBezTo>
                  <a:pt x="17107" y="13898"/>
                  <a:pt x="17247" y="13912"/>
                  <a:pt x="17621" y="13909"/>
                </a:cubicBezTo>
                <a:cubicBezTo>
                  <a:pt x="18086" y="13904"/>
                  <a:pt x="18133" y="13913"/>
                  <a:pt x="18179" y="13996"/>
                </a:cubicBezTo>
                <a:cubicBezTo>
                  <a:pt x="18228" y="14085"/>
                  <a:pt x="18229" y="14084"/>
                  <a:pt x="18275" y="13981"/>
                </a:cubicBezTo>
                <a:cubicBezTo>
                  <a:pt x="18312" y="13898"/>
                  <a:pt x="18332" y="13886"/>
                  <a:pt x="18370" y="13924"/>
                </a:cubicBezTo>
                <a:cubicBezTo>
                  <a:pt x="18403" y="13958"/>
                  <a:pt x="18457" y="13956"/>
                  <a:pt x="18546" y="13913"/>
                </a:cubicBezTo>
                <a:cubicBezTo>
                  <a:pt x="18616" y="13879"/>
                  <a:pt x="18679" y="13867"/>
                  <a:pt x="18686" y="13887"/>
                </a:cubicBezTo>
                <a:cubicBezTo>
                  <a:pt x="18702" y="13932"/>
                  <a:pt x="19102" y="13919"/>
                  <a:pt x="19143" y="13872"/>
                </a:cubicBezTo>
                <a:cubicBezTo>
                  <a:pt x="19160" y="13853"/>
                  <a:pt x="19196" y="13861"/>
                  <a:pt x="19225" y="13889"/>
                </a:cubicBezTo>
                <a:cubicBezTo>
                  <a:pt x="19261" y="13924"/>
                  <a:pt x="19281" y="13922"/>
                  <a:pt x="19293" y="13887"/>
                </a:cubicBezTo>
                <a:cubicBezTo>
                  <a:pt x="19304" y="13855"/>
                  <a:pt x="19343" y="13880"/>
                  <a:pt x="19396" y="13954"/>
                </a:cubicBezTo>
                <a:cubicBezTo>
                  <a:pt x="19470" y="14057"/>
                  <a:pt x="19485" y="14064"/>
                  <a:pt x="19507" y="14000"/>
                </a:cubicBezTo>
                <a:cubicBezTo>
                  <a:pt x="19525" y="13947"/>
                  <a:pt x="19589" y="13920"/>
                  <a:pt x="19742" y="13909"/>
                </a:cubicBezTo>
                <a:cubicBezTo>
                  <a:pt x="19857" y="13900"/>
                  <a:pt x="19993" y="13889"/>
                  <a:pt x="20044" y="13885"/>
                </a:cubicBezTo>
                <a:cubicBezTo>
                  <a:pt x="20095" y="13880"/>
                  <a:pt x="20157" y="13892"/>
                  <a:pt x="20181" y="13911"/>
                </a:cubicBezTo>
                <a:cubicBezTo>
                  <a:pt x="20205" y="13930"/>
                  <a:pt x="20247" y="13925"/>
                  <a:pt x="20273" y="13900"/>
                </a:cubicBezTo>
                <a:cubicBezTo>
                  <a:pt x="20301" y="13873"/>
                  <a:pt x="20393" y="13870"/>
                  <a:pt x="20493" y="13891"/>
                </a:cubicBezTo>
                <a:cubicBezTo>
                  <a:pt x="20703" y="13936"/>
                  <a:pt x="20766" y="13928"/>
                  <a:pt x="20820" y="13845"/>
                </a:cubicBezTo>
                <a:cubicBezTo>
                  <a:pt x="20856" y="13792"/>
                  <a:pt x="20870" y="13795"/>
                  <a:pt x="20910" y="13861"/>
                </a:cubicBezTo>
                <a:cubicBezTo>
                  <a:pt x="20937" y="13904"/>
                  <a:pt x="20971" y="13937"/>
                  <a:pt x="20987" y="13937"/>
                </a:cubicBezTo>
                <a:cubicBezTo>
                  <a:pt x="21022" y="13937"/>
                  <a:pt x="21078" y="14104"/>
                  <a:pt x="21055" y="14144"/>
                </a:cubicBezTo>
                <a:cubicBezTo>
                  <a:pt x="21047" y="14160"/>
                  <a:pt x="21074" y="14167"/>
                  <a:pt x="21115" y="14162"/>
                </a:cubicBezTo>
                <a:cubicBezTo>
                  <a:pt x="21162" y="14155"/>
                  <a:pt x="21191" y="14125"/>
                  <a:pt x="21191" y="14081"/>
                </a:cubicBezTo>
                <a:cubicBezTo>
                  <a:pt x="21191" y="14040"/>
                  <a:pt x="21219" y="14006"/>
                  <a:pt x="21257" y="14000"/>
                </a:cubicBezTo>
                <a:cubicBezTo>
                  <a:pt x="21392" y="13980"/>
                  <a:pt x="21429" y="13959"/>
                  <a:pt x="21457" y="13893"/>
                </a:cubicBezTo>
                <a:cubicBezTo>
                  <a:pt x="21479" y="13843"/>
                  <a:pt x="21490" y="13841"/>
                  <a:pt x="21505" y="13885"/>
                </a:cubicBezTo>
                <a:cubicBezTo>
                  <a:pt x="21520" y="13929"/>
                  <a:pt x="21534" y="13930"/>
                  <a:pt x="21563" y="13887"/>
                </a:cubicBezTo>
                <a:cubicBezTo>
                  <a:pt x="21589" y="13847"/>
                  <a:pt x="21600" y="13718"/>
                  <a:pt x="21600" y="13448"/>
                </a:cubicBezTo>
                <a:lnTo>
                  <a:pt x="21600" y="13067"/>
                </a:lnTo>
                <a:lnTo>
                  <a:pt x="21487" y="13078"/>
                </a:lnTo>
                <a:cubicBezTo>
                  <a:pt x="21426" y="13083"/>
                  <a:pt x="21354" y="13071"/>
                  <a:pt x="21329" y="13052"/>
                </a:cubicBezTo>
                <a:cubicBezTo>
                  <a:pt x="21304" y="13032"/>
                  <a:pt x="21268" y="13028"/>
                  <a:pt x="21250" y="13041"/>
                </a:cubicBezTo>
                <a:cubicBezTo>
                  <a:pt x="21232" y="13053"/>
                  <a:pt x="21205" y="13066"/>
                  <a:pt x="21191" y="13071"/>
                </a:cubicBezTo>
                <a:cubicBezTo>
                  <a:pt x="21176" y="13076"/>
                  <a:pt x="21145" y="13114"/>
                  <a:pt x="21121" y="13154"/>
                </a:cubicBezTo>
                <a:cubicBezTo>
                  <a:pt x="21082" y="13218"/>
                  <a:pt x="21075" y="13218"/>
                  <a:pt x="21052" y="13143"/>
                </a:cubicBezTo>
                <a:cubicBezTo>
                  <a:pt x="21030" y="13074"/>
                  <a:pt x="21014" y="13068"/>
                  <a:pt x="20951" y="13110"/>
                </a:cubicBezTo>
                <a:cubicBezTo>
                  <a:pt x="20858" y="13173"/>
                  <a:pt x="20754" y="13180"/>
                  <a:pt x="20717" y="13128"/>
                </a:cubicBezTo>
                <a:cubicBezTo>
                  <a:pt x="20664" y="13053"/>
                  <a:pt x="20499" y="13034"/>
                  <a:pt x="20434" y="13095"/>
                </a:cubicBezTo>
                <a:cubicBezTo>
                  <a:pt x="20383" y="13143"/>
                  <a:pt x="20359" y="13145"/>
                  <a:pt x="20325" y="13099"/>
                </a:cubicBezTo>
                <a:cubicBezTo>
                  <a:pt x="20269" y="13026"/>
                  <a:pt x="20149" y="13062"/>
                  <a:pt x="20167" y="13147"/>
                </a:cubicBezTo>
                <a:cubicBezTo>
                  <a:pt x="20191" y="13265"/>
                  <a:pt x="20132" y="13264"/>
                  <a:pt x="20075" y="13145"/>
                </a:cubicBezTo>
                <a:cubicBezTo>
                  <a:pt x="20025" y="13041"/>
                  <a:pt x="20002" y="13028"/>
                  <a:pt x="19880" y="13047"/>
                </a:cubicBezTo>
                <a:cubicBezTo>
                  <a:pt x="19804" y="13059"/>
                  <a:pt x="19701" y="13070"/>
                  <a:pt x="19652" y="13071"/>
                </a:cubicBezTo>
                <a:cubicBezTo>
                  <a:pt x="19578" y="13073"/>
                  <a:pt x="19569" y="13087"/>
                  <a:pt x="19594" y="13143"/>
                </a:cubicBezTo>
                <a:cubicBezTo>
                  <a:pt x="19614" y="13186"/>
                  <a:pt x="19616" y="13221"/>
                  <a:pt x="19599" y="13239"/>
                </a:cubicBezTo>
                <a:cubicBezTo>
                  <a:pt x="19585" y="13255"/>
                  <a:pt x="19573" y="13307"/>
                  <a:pt x="19573" y="13352"/>
                </a:cubicBezTo>
                <a:cubicBezTo>
                  <a:pt x="19573" y="13503"/>
                  <a:pt x="19553" y="13610"/>
                  <a:pt x="19516" y="13651"/>
                </a:cubicBezTo>
                <a:cubicBezTo>
                  <a:pt x="19466" y="13708"/>
                  <a:pt x="19433" y="13660"/>
                  <a:pt x="19452" y="13555"/>
                </a:cubicBezTo>
                <a:cubicBezTo>
                  <a:pt x="19489" y="13339"/>
                  <a:pt x="19485" y="13273"/>
                  <a:pt x="19423" y="13167"/>
                </a:cubicBezTo>
                <a:cubicBezTo>
                  <a:pt x="19364" y="13066"/>
                  <a:pt x="19337" y="13057"/>
                  <a:pt x="19115" y="13069"/>
                </a:cubicBezTo>
                <a:cubicBezTo>
                  <a:pt x="18981" y="13076"/>
                  <a:pt x="18862" y="13100"/>
                  <a:pt x="18849" y="13121"/>
                </a:cubicBezTo>
                <a:cubicBezTo>
                  <a:pt x="18837" y="13143"/>
                  <a:pt x="18796" y="13130"/>
                  <a:pt x="18758" y="13095"/>
                </a:cubicBezTo>
                <a:cubicBezTo>
                  <a:pt x="18721" y="13060"/>
                  <a:pt x="18680" y="13045"/>
                  <a:pt x="18666" y="13060"/>
                </a:cubicBezTo>
                <a:cubicBezTo>
                  <a:pt x="18652" y="13075"/>
                  <a:pt x="18586" y="13094"/>
                  <a:pt x="18518" y="13102"/>
                </a:cubicBezTo>
                <a:cubicBezTo>
                  <a:pt x="18451" y="13110"/>
                  <a:pt x="18364" y="13127"/>
                  <a:pt x="18324" y="13139"/>
                </a:cubicBezTo>
                <a:cubicBezTo>
                  <a:pt x="18284" y="13150"/>
                  <a:pt x="18244" y="13138"/>
                  <a:pt x="18235" y="13113"/>
                </a:cubicBezTo>
                <a:cubicBezTo>
                  <a:pt x="18226" y="13087"/>
                  <a:pt x="18060" y="13072"/>
                  <a:pt x="17845" y="13080"/>
                </a:cubicBezTo>
                <a:cubicBezTo>
                  <a:pt x="17640" y="13087"/>
                  <a:pt x="17458" y="13076"/>
                  <a:pt x="17440" y="13056"/>
                </a:cubicBezTo>
                <a:cubicBezTo>
                  <a:pt x="17422" y="13036"/>
                  <a:pt x="17356" y="13036"/>
                  <a:pt x="17295" y="13056"/>
                </a:cubicBezTo>
                <a:cubicBezTo>
                  <a:pt x="17234" y="13076"/>
                  <a:pt x="17157" y="13087"/>
                  <a:pt x="17123" y="13080"/>
                </a:cubicBezTo>
                <a:cubicBezTo>
                  <a:pt x="17090" y="13073"/>
                  <a:pt x="17045" y="13093"/>
                  <a:pt x="17024" y="13126"/>
                </a:cubicBezTo>
                <a:cubicBezTo>
                  <a:pt x="16993" y="13172"/>
                  <a:pt x="16972" y="13172"/>
                  <a:pt x="16922" y="13123"/>
                </a:cubicBezTo>
                <a:cubicBezTo>
                  <a:pt x="16887" y="13090"/>
                  <a:pt x="16828" y="13073"/>
                  <a:pt x="16790" y="13086"/>
                </a:cubicBezTo>
                <a:cubicBezTo>
                  <a:pt x="16752" y="13099"/>
                  <a:pt x="16716" y="13092"/>
                  <a:pt x="16708" y="13071"/>
                </a:cubicBezTo>
                <a:cubicBezTo>
                  <a:pt x="16701" y="13050"/>
                  <a:pt x="16661" y="13069"/>
                  <a:pt x="16620" y="13113"/>
                </a:cubicBezTo>
                <a:cubicBezTo>
                  <a:pt x="16553" y="13182"/>
                  <a:pt x="16535" y="13183"/>
                  <a:pt x="16473" y="13123"/>
                </a:cubicBezTo>
                <a:cubicBezTo>
                  <a:pt x="16420" y="13072"/>
                  <a:pt x="16392" y="13069"/>
                  <a:pt x="16356" y="13110"/>
                </a:cubicBezTo>
                <a:cubicBezTo>
                  <a:pt x="16318" y="13153"/>
                  <a:pt x="16299" y="13148"/>
                  <a:pt x="16266" y="13086"/>
                </a:cubicBezTo>
                <a:cubicBezTo>
                  <a:pt x="16249" y="13057"/>
                  <a:pt x="16236" y="13040"/>
                  <a:pt x="16225" y="13036"/>
                </a:cubicBezTo>
                <a:close/>
                <a:moveTo>
                  <a:pt x="13779" y="18901"/>
                </a:moveTo>
                <a:cubicBezTo>
                  <a:pt x="13769" y="18904"/>
                  <a:pt x="13761" y="18912"/>
                  <a:pt x="13756" y="18925"/>
                </a:cubicBezTo>
                <a:cubicBezTo>
                  <a:pt x="13748" y="18950"/>
                  <a:pt x="13765" y="18971"/>
                  <a:pt x="13795" y="18971"/>
                </a:cubicBezTo>
                <a:cubicBezTo>
                  <a:pt x="13858" y="18971"/>
                  <a:pt x="13866" y="18943"/>
                  <a:pt x="13811" y="18905"/>
                </a:cubicBezTo>
                <a:cubicBezTo>
                  <a:pt x="13801" y="18898"/>
                  <a:pt x="13789" y="18898"/>
                  <a:pt x="13779" y="18901"/>
                </a:cubicBezTo>
                <a:close/>
                <a:moveTo>
                  <a:pt x="11620" y="18938"/>
                </a:moveTo>
                <a:cubicBezTo>
                  <a:pt x="11618" y="18953"/>
                  <a:pt x="11615" y="18990"/>
                  <a:pt x="11615" y="19043"/>
                </a:cubicBezTo>
                <a:cubicBezTo>
                  <a:pt x="11615" y="19148"/>
                  <a:pt x="11620" y="19196"/>
                  <a:pt x="11627" y="19150"/>
                </a:cubicBezTo>
                <a:cubicBezTo>
                  <a:pt x="11634" y="19104"/>
                  <a:pt x="11635" y="19017"/>
                  <a:pt x="11628" y="18958"/>
                </a:cubicBezTo>
                <a:cubicBezTo>
                  <a:pt x="11625" y="18928"/>
                  <a:pt x="11622" y="18923"/>
                  <a:pt x="11620" y="18938"/>
                </a:cubicBezTo>
                <a:close/>
                <a:moveTo>
                  <a:pt x="1810" y="19084"/>
                </a:moveTo>
                <a:cubicBezTo>
                  <a:pt x="1807" y="19089"/>
                  <a:pt x="1806" y="19107"/>
                  <a:pt x="1805" y="19134"/>
                </a:cubicBezTo>
                <a:cubicBezTo>
                  <a:pt x="1804" y="19185"/>
                  <a:pt x="1810" y="19214"/>
                  <a:pt x="1818" y="19198"/>
                </a:cubicBezTo>
                <a:cubicBezTo>
                  <a:pt x="1827" y="19182"/>
                  <a:pt x="1829" y="19141"/>
                  <a:pt x="1821" y="19106"/>
                </a:cubicBezTo>
                <a:cubicBezTo>
                  <a:pt x="1817" y="19087"/>
                  <a:pt x="1813" y="19079"/>
                  <a:pt x="1810" y="19084"/>
                </a:cubicBezTo>
                <a:close/>
                <a:moveTo>
                  <a:pt x="11741" y="21488"/>
                </a:moveTo>
                <a:cubicBezTo>
                  <a:pt x="11735" y="21494"/>
                  <a:pt x="11735" y="21530"/>
                  <a:pt x="11730" y="21551"/>
                </a:cubicBezTo>
                <a:lnTo>
                  <a:pt x="11765" y="21551"/>
                </a:lnTo>
                <a:cubicBezTo>
                  <a:pt x="11766" y="21501"/>
                  <a:pt x="11759" y="21468"/>
                  <a:pt x="11741" y="2148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" name="I3ArrayJan2011NoAmanda.jpg" descr="I3ArrayJan2011NoAmanda.jpg"/>
          <p:cNvPicPr>
            <a:picLocks noChangeAspect="1"/>
          </p:cNvPicPr>
          <p:nvPr/>
        </p:nvPicPr>
        <p:blipFill>
          <a:blip r:embed="rId2">
            <a:extLst/>
          </a:blip>
          <a:srcRect l="13405" t="74418" r="30979" b="1386"/>
          <a:stretch>
            <a:fillRect/>
          </a:stretch>
        </p:blipFill>
        <p:spPr>
          <a:xfrm>
            <a:off x="5245051" y="7200900"/>
            <a:ext cx="4975583" cy="1678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477" fill="norm" stroke="1" extrusionOk="0">
                <a:moveTo>
                  <a:pt x="2395" y="0"/>
                </a:moveTo>
                <a:cubicBezTo>
                  <a:pt x="2387" y="539"/>
                  <a:pt x="2378" y="861"/>
                  <a:pt x="2362" y="899"/>
                </a:cubicBezTo>
                <a:cubicBezTo>
                  <a:pt x="2320" y="1003"/>
                  <a:pt x="2297" y="978"/>
                  <a:pt x="2250" y="782"/>
                </a:cubicBezTo>
                <a:cubicBezTo>
                  <a:pt x="2218" y="646"/>
                  <a:pt x="2201" y="488"/>
                  <a:pt x="2214" y="427"/>
                </a:cubicBezTo>
                <a:cubicBezTo>
                  <a:pt x="2227" y="366"/>
                  <a:pt x="2219" y="345"/>
                  <a:pt x="2197" y="386"/>
                </a:cubicBezTo>
                <a:cubicBezTo>
                  <a:pt x="2175" y="427"/>
                  <a:pt x="2111" y="412"/>
                  <a:pt x="2056" y="351"/>
                </a:cubicBezTo>
                <a:cubicBezTo>
                  <a:pt x="2001" y="289"/>
                  <a:pt x="1965" y="286"/>
                  <a:pt x="1977" y="340"/>
                </a:cubicBezTo>
                <a:cubicBezTo>
                  <a:pt x="1988" y="395"/>
                  <a:pt x="1957" y="510"/>
                  <a:pt x="1908" y="605"/>
                </a:cubicBezTo>
                <a:cubicBezTo>
                  <a:pt x="1841" y="733"/>
                  <a:pt x="1807" y="750"/>
                  <a:pt x="1775" y="655"/>
                </a:cubicBezTo>
                <a:cubicBezTo>
                  <a:pt x="1751" y="586"/>
                  <a:pt x="1734" y="572"/>
                  <a:pt x="1734" y="625"/>
                </a:cubicBezTo>
                <a:cubicBezTo>
                  <a:pt x="1734" y="677"/>
                  <a:pt x="1700" y="630"/>
                  <a:pt x="1658" y="518"/>
                </a:cubicBezTo>
                <a:cubicBezTo>
                  <a:pt x="1591" y="338"/>
                  <a:pt x="1569" y="330"/>
                  <a:pt x="1482" y="467"/>
                </a:cubicBezTo>
                <a:cubicBezTo>
                  <a:pt x="1394" y="607"/>
                  <a:pt x="1380" y="599"/>
                  <a:pt x="1331" y="401"/>
                </a:cubicBezTo>
                <a:cubicBezTo>
                  <a:pt x="1279" y="193"/>
                  <a:pt x="1270" y="192"/>
                  <a:pt x="1167" y="366"/>
                </a:cubicBezTo>
                <a:cubicBezTo>
                  <a:pt x="1098" y="484"/>
                  <a:pt x="1045" y="512"/>
                  <a:pt x="1021" y="442"/>
                </a:cubicBezTo>
                <a:cubicBezTo>
                  <a:pt x="962" y="268"/>
                  <a:pt x="846" y="260"/>
                  <a:pt x="804" y="427"/>
                </a:cubicBezTo>
                <a:cubicBezTo>
                  <a:pt x="772" y="558"/>
                  <a:pt x="756" y="555"/>
                  <a:pt x="694" y="422"/>
                </a:cubicBezTo>
                <a:cubicBezTo>
                  <a:pt x="632" y="289"/>
                  <a:pt x="602" y="291"/>
                  <a:pt x="499" y="417"/>
                </a:cubicBezTo>
                <a:cubicBezTo>
                  <a:pt x="433" y="499"/>
                  <a:pt x="339" y="545"/>
                  <a:pt x="291" y="518"/>
                </a:cubicBezTo>
                <a:cubicBezTo>
                  <a:pt x="243" y="491"/>
                  <a:pt x="181" y="522"/>
                  <a:pt x="153" y="589"/>
                </a:cubicBezTo>
                <a:cubicBezTo>
                  <a:pt x="126" y="657"/>
                  <a:pt x="104" y="676"/>
                  <a:pt x="104" y="630"/>
                </a:cubicBezTo>
                <a:cubicBezTo>
                  <a:pt x="104" y="584"/>
                  <a:pt x="78" y="609"/>
                  <a:pt x="47" y="686"/>
                </a:cubicBezTo>
                <a:cubicBezTo>
                  <a:pt x="-4" y="810"/>
                  <a:pt x="-4" y="843"/>
                  <a:pt x="55" y="970"/>
                </a:cubicBezTo>
                <a:cubicBezTo>
                  <a:pt x="92" y="1049"/>
                  <a:pt x="109" y="1148"/>
                  <a:pt x="93" y="1194"/>
                </a:cubicBezTo>
                <a:cubicBezTo>
                  <a:pt x="78" y="1239"/>
                  <a:pt x="86" y="1345"/>
                  <a:pt x="109" y="1427"/>
                </a:cubicBezTo>
                <a:cubicBezTo>
                  <a:pt x="141" y="1541"/>
                  <a:pt x="133" y="1596"/>
                  <a:pt x="79" y="1661"/>
                </a:cubicBezTo>
                <a:cubicBezTo>
                  <a:pt x="41" y="1708"/>
                  <a:pt x="4" y="1806"/>
                  <a:pt x="0" y="1874"/>
                </a:cubicBezTo>
                <a:cubicBezTo>
                  <a:pt x="-5" y="1958"/>
                  <a:pt x="86" y="1985"/>
                  <a:pt x="284" y="1966"/>
                </a:cubicBezTo>
                <a:cubicBezTo>
                  <a:pt x="445" y="1950"/>
                  <a:pt x="604" y="1980"/>
                  <a:pt x="637" y="2032"/>
                </a:cubicBezTo>
                <a:cubicBezTo>
                  <a:pt x="673" y="2088"/>
                  <a:pt x="715" y="2081"/>
                  <a:pt x="739" y="2011"/>
                </a:cubicBezTo>
                <a:cubicBezTo>
                  <a:pt x="766" y="1930"/>
                  <a:pt x="800" y="1931"/>
                  <a:pt x="854" y="2016"/>
                </a:cubicBezTo>
                <a:cubicBezTo>
                  <a:pt x="904" y="2095"/>
                  <a:pt x="965" y="2101"/>
                  <a:pt x="1023" y="2037"/>
                </a:cubicBezTo>
                <a:cubicBezTo>
                  <a:pt x="1072" y="1981"/>
                  <a:pt x="1180" y="1948"/>
                  <a:pt x="1262" y="1966"/>
                </a:cubicBezTo>
                <a:cubicBezTo>
                  <a:pt x="1344" y="1983"/>
                  <a:pt x="1431" y="1952"/>
                  <a:pt x="1455" y="1894"/>
                </a:cubicBezTo>
                <a:cubicBezTo>
                  <a:pt x="1482" y="1830"/>
                  <a:pt x="1506" y="1828"/>
                  <a:pt x="1520" y="1894"/>
                </a:cubicBezTo>
                <a:cubicBezTo>
                  <a:pt x="1533" y="1953"/>
                  <a:pt x="1576" y="1982"/>
                  <a:pt x="1617" y="1950"/>
                </a:cubicBezTo>
                <a:cubicBezTo>
                  <a:pt x="1659" y="1918"/>
                  <a:pt x="1742" y="1997"/>
                  <a:pt x="1810" y="2138"/>
                </a:cubicBezTo>
                <a:cubicBezTo>
                  <a:pt x="1924" y="2378"/>
                  <a:pt x="1928" y="2380"/>
                  <a:pt x="1980" y="2179"/>
                </a:cubicBezTo>
                <a:cubicBezTo>
                  <a:pt x="2009" y="2064"/>
                  <a:pt x="2034" y="2013"/>
                  <a:pt x="2035" y="2067"/>
                </a:cubicBezTo>
                <a:cubicBezTo>
                  <a:pt x="2036" y="2121"/>
                  <a:pt x="2057" y="2114"/>
                  <a:pt x="2083" y="2052"/>
                </a:cubicBezTo>
                <a:cubicBezTo>
                  <a:pt x="2109" y="1990"/>
                  <a:pt x="2174" y="1947"/>
                  <a:pt x="2226" y="1955"/>
                </a:cubicBezTo>
                <a:cubicBezTo>
                  <a:pt x="2357" y="1977"/>
                  <a:pt x="2413" y="2513"/>
                  <a:pt x="2407" y="3677"/>
                </a:cubicBezTo>
                <a:cubicBezTo>
                  <a:pt x="2404" y="4260"/>
                  <a:pt x="2418" y="4650"/>
                  <a:pt x="2446" y="4733"/>
                </a:cubicBezTo>
                <a:cubicBezTo>
                  <a:pt x="2494" y="4872"/>
                  <a:pt x="2508" y="5516"/>
                  <a:pt x="2467" y="5637"/>
                </a:cubicBezTo>
                <a:cubicBezTo>
                  <a:pt x="2454" y="5676"/>
                  <a:pt x="2410" y="5651"/>
                  <a:pt x="2369" y="5587"/>
                </a:cubicBezTo>
                <a:cubicBezTo>
                  <a:pt x="2328" y="5522"/>
                  <a:pt x="2305" y="5445"/>
                  <a:pt x="2317" y="5409"/>
                </a:cubicBezTo>
                <a:cubicBezTo>
                  <a:pt x="2330" y="5373"/>
                  <a:pt x="2310" y="5245"/>
                  <a:pt x="2274" y="5129"/>
                </a:cubicBezTo>
                <a:cubicBezTo>
                  <a:pt x="2221" y="4955"/>
                  <a:pt x="2219" y="4879"/>
                  <a:pt x="2257" y="4698"/>
                </a:cubicBezTo>
                <a:cubicBezTo>
                  <a:pt x="2297" y="4507"/>
                  <a:pt x="2292" y="4463"/>
                  <a:pt x="2218" y="4378"/>
                </a:cubicBezTo>
                <a:cubicBezTo>
                  <a:pt x="2157" y="4309"/>
                  <a:pt x="2104" y="4334"/>
                  <a:pt x="2040" y="4454"/>
                </a:cubicBezTo>
                <a:cubicBezTo>
                  <a:pt x="1963" y="4599"/>
                  <a:pt x="1942" y="4600"/>
                  <a:pt x="1908" y="4469"/>
                </a:cubicBezTo>
                <a:cubicBezTo>
                  <a:pt x="1850" y="4254"/>
                  <a:pt x="1711" y="3953"/>
                  <a:pt x="1744" y="4114"/>
                </a:cubicBezTo>
                <a:cubicBezTo>
                  <a:pt x="1794" y="4361"/>
                  <a:pt x="1684" y="4410"/>
                  <a:pt x="1618" y="4170"/>
                </a:cubicBezTo>
                <a:cubicBezTo>
                  <a:pt x="1583" y="4039"/>
                  <a:pt x="1542" y="3967"/>
                  <a:pt x="1529" y="4007"/>
                </a:cubicBezTo>
                <a:cubicBezTo>
                  <a:pt x="1491" y="4119"/>
                  <a:pt x="1354" y="4122"/>
                  <a:pt x="1331" y="4012"/>
                </a:cubicBezTo>
                <a:cubicBezTo>
                  <a:pt x="1320" y="3958"/>
                  <a:pt x="1287" y="3974"/>
                  <a:pt x="1259" y="4043"/>
                </a:cubicBezTo>
                <a:cubicBezTo>
                  <a:pt x="1220" y="4138"/>
                  <a:pt x="1188" y="4107"/>
                  <a:pt x="1124" y="3921"/>
                </a:cubicBezTo>
                <a:lnTo>
                  <a:pt x="1042" y="3677"/>
                </a:lnTo>
                <a:lnTo>
                  <a:pt x="858" y="3956"/>
                </a:lnTo>
                <a:cubicBezTo>
                  <a:pt x="675" y="4234"/>
                  <a:pt x="670" y="4236"/>
                  <a:pt x="630" y="4017"/>
                </a:cubicBezTo>
                <a:cubicBezTo>
                  <a:pt x="608" y="3895"/>
                  <a:pt x="580" y="3824"/>
                  <a:pt x="568" y="3860"/>
                </a:cubicBezTo>
                <a:cubicBezTo>
                  <a:pt x="556" y="3895"/>
                  <a:pt x="523" y="3868"/>
                  <a:pt x="494" y="3799"/>
                </a:cubicBezTo>
                <a:cubicBezTo>
                  <a:pt x="455" y="3703"/>
                  <a:pt x="428" y="3716"/>
                  <a:pt x="376" y="3855"/>
                </a:cubicBezTo>
                <a:cubicBezTo>
                  <a:pt x="338" y="3955"/>
                  <a:pt x="276" y="4038"/>
                  <a:pt x="241" y="4038"/>
                </a:cubicBezTo>
                <a:cubicBezTo>
                  <a:pt x="206" y="4038"/>
                  <a:pt x="145" y="4138"/>
                  <a:pt x="104" y="4261"/>
                </a:cubicBezTo>
                <a:cubicBezTo>
                  <a:pt x="62" y="4384"/>
                  <a:pt x="37" y="4484"/>
                  <a:pt x="48" y="4484"/>
                </a:cubicBezTo>
                <a:cubicBezTo>
                  <a:pt x="60" y="4484"/>
                  <a:pt x="53" y="4574"/>
                  <a:pt x="33" y="4683"/>
                </a:cubicBezTo>
                <a:cubicBezTo>
                  <a:pt x="8" y="4817"/>
                  <a:pt x="14" y="4944"/>
                  <a:pt x="48" y="5084"/>
                </a:cubicBezTo>
                <a:cubicBezTo>
                  <a:pt x="76" y="5196"/>
                  <a:pt x="89" y="5358"/>
                  <a:pt x="78" y="5444"/>
                </a:cubicBezTo>
                <a:cubicBezTo>
                  <a:pt x="56" y="5610"/>
                  <a:pt x="87" y="5637"/>
                  <a:pt x="279" y="5607"/>
                </a:cubicBezTo>
                <a:cubicBezTo>
                  <a:pt x="345" y="5596"/>
                  <a:pt x="411" y="5645"/>
                  <a:pt x="425" y="5713"/>
                </a:cubicBezTo>
                <a:cubicBezTo>
                  <a:pt x="442" y="5794"/>
                  <a:pt x="468" y="5803"/>
                  <a:pt x="496" y="5734"/>
                </a:cubicBezTo>
                <a:cubicBezTo>
                  <a:pt x="549" y="5605"/>
                  <a:pt x="809" y="5525"/>
                  <a:pt x="844" y="5627"/>
                </a:cubicBezTo>
                <a:cubicBezTo>
                  <a:pt x="857" y="5667"/>
                  <a:pt x="893" y="5675"/>
                  <a:pt x="921" y="5642"/>
                </a:cubicBezTo>
                <a:cubicBezTo>
                  <a:pt x="950" y="5610"/>
                  <a:pt x="1017" y="5686"/>
                  <a:pt x="1073" y="5815"/>
                </a:cubicBezTo>
                <a:cubicBezTo>
                  <a:pt x="1194" y="6096"/>
                  <a:pt x="1274" y="6115"/>
                  <a:pt x="1334" y="5871"/>
                </a:cubicBezTo>
                <a:cubicBezTo>
                  <a:pt x="1386" y="5665"/>
                  <a:pt x="1679" y="5547"/>
                  <a:pt x="1715" y="5719"/>
                </a:cubicBezTo>
                <a:cubicBezTo>
                  <a:pt x="1728" y="5781"/>
                  <a:pt x="1757" y="5794"/>
                  <a:pt x="1782" y="5749"/>
                </a:cubicBezTo>
                <a:cubicBezTo>
                  <a:pt x="1849" y="5627"/>
                  <a:pt x="2238" y="5619"/>
                  <a:pt x="2290" y="5739"/>
                </a:cubicBezTo>
                <a:cubicBezTo>
                  <a:pt x="2315" y="5796"/>
                  <a:pt x="2326" y="5911"/>
                  <a:pt x="2316" y="5993"/>
                </a:cubicBezTo>
                <a:cubicBezTo>
                  <a:pt x="2305" y="6074"/>
                  <a:pt x="2313" y="6169"/>
                  <a:pt x="2333" y="6206"/>
                </a:cubicBezTo>
                <a:cubicBezTo>
                  <a:pt x="2353" y="6243"/>
                  <a:pt x="2380" y="6193"/>
                  <a:pt x="2393" y="6094"/>
                </a:cubicBezTo>
                <a:cubicBezTo>
                  <a:pt x="2413" y="5942"/>
                  <a:pt x="2426" y="5937"/>
                  <a:pt x="2477" y="6064"/>
                </a:cubicBezTo>
                <a:cubicBezTo>
                  <a:pt x="2522" y="6173"/>
                  <a:pt x="2641" y="6205"/>
                  <a:pt x="2910" y="6181"/>
                </a:cubicBezTo>
                <a:cubicBezTo>
                  <a:pt x="3137" y="6160"/>
                  <a:pt x="3289" y="6191"/>
                  <a:pt x="3304" y="6262"/>
                </a:cubicBezTo>
                <a:cubicBezTo>
                  <a:pt x="3320" y="6341"/>
                  <a:pt x="3360" y="6338"/>
                  <a:pt x="3428" y="6262"/>
                </a:cubicBezTo>
                <a:cubicBezTo>
                  <a:pt x="3582" y="6089"/>
                  <a:pt x="3627" y="6205"/>
                  <a:pt x="3627" y="6765"/>
                </a:cubicBezTo>
                <a:cubicBezTo>
                  <a:pt x="3627" y="7295"/>
                  <a:pt x="3567" y="7528"/>
                  <a:pt x="3498" y="7267"/>
                </a:cubicBezTo>
                <a:cubicBezTo>
                  <a:pt x="3445" y="7065"/>
                  <a:pt x="3316" y="7065"/>
                  <a:pt x="3293" y="7267"/>
                </a:cubicBezTo>
                <a:cubicBezTo>
                  <a:pt x="3281" y="7375"/>
                  <a:pt x="3297" y="7406"/>
                  <a:pt x="3338" y="7359"/>
                </a:cubicBezTo>
                <a:cubicBezTo>
                  <a:pt x="3376" y="7316"/>
                  <a:pt x="3418" y="7376"/>
                  <a:pt x="3452" y="7516"/>
                </a:cubicBezTo>
                <a:cubicBezTo>
                  <a:pt x="3486" y="7662"/>
                  <a:pt x="3516" y="7701"/>
                  <a:pt x="3533" y="7623"/>
                </a:cubicBezTo>
                <a:cubicBezTo>
                  <a:pt x="3567" y="7458"/>
                  <a:pt x="3627" y="7580"/>
                  <a:pt x="3627" y="7816"/>
                </a:cubicBezTo>
                <a:cubicBezTo>
                  <a:pt x="3627" y="7921"/>
                  <a:pt x="3667" y="8060"/>
                  <a:pt x="3713" y="8121"/>
                </a:cubicBezTo>
                <a:cubicBezTo>
                  <a:pt x="3760" y="8181"/>
                  <a:pt x="3798" y="8288"/>
                  <a:pt x="3798" y="8359"/>
                </a:cubicBezTo>
                <a:cubicBezTo>
                  <a:pt x="3798" y="8431"/>
                  <a:pt x="3811" y="8532"/>
                  <a:pt x="3827" y="8578"/>
                </a:cubicBezTo>
                <a:cubicBezTo>
                  <a:pt x="3843" y="8624"/>
                  <a:pt x="3855" y="8922"/>
                  <a:pt x="3855" y="9243"/>
                </a:cubicBezTo>
                <a:cubicBezTo>
                  <a:pt x="3855" y="9661"/>
                  <a:pt x="3871" y="9847"/>
                  <a:pt x="3911" y="9893"/>
                </a:cubicBezTo>
                <a:cubicBezTo>
                  <a:pt x="3943" y="9929"/>
                  <a:pt x="3965" y="10020"/>
                  <a:pt x="3960" y="10096"/>
                </a:cubicBezTo>
                <a:cubicBezTo>
                  <a:pt x="3954" y="10172"/>
                  <a:pt x="3975" y="10236"/>
                  <a:pt x="4006" y="10238"/>
                </a:cubicBezTo>
                <a:cubicBezTo>
                  <a:pt x="4099" y="10247"/>
                  <a:pt x="4098" y="11229"/>
                  <a:pt x="4004" y="11478"/>
                </a:cubicBezTo>
                <a:cubicBezTo>
                  <a:pt x="3916" y="11712"/>
                  <a:pt x="3909" y="12008"/>
                  <a:pt x="3987" y="12199"/>
                </a:cubicBezTo>
                <a:cubicBezTo>
                  <a:pt x="4018" y="12275"/>
                  <a:pt x="4035" y="12383"/>
                  <a:pt x="4023" y="12437"/>
                </a:cubicBezTo>
                <a:cubicBezTo>
                  <a:pt x="4012" y="12492"/>
                  <a:pt x="4044" y="12534"/>
                  <a:pt x="4096" y="12534"/>
                </a:cubicBezTo>
                <a:cubicBezTo>
                  <a:pt x="4164" y="12534"/>
                  <a:pt x="4225" y="12679"/>
                  <a:pt x="4318" y="13067"/>
                </a:cubicBezTo>
                <a:cubicBezTo>
                  <a:pt x="4469" y="13698"/>
                  <a:pt x="4538" y="14134"/>
                  <a:pt x="4538" y="14459"/>
                </a:cubicBezTo>
                <a:cubicBezTo>
                  <a:pt x="4538" y="14589"/>
                  <a:pt x="4564" y="14789"/>
                  <a:pt x="4598" y="14900"/>
                </a:cubicBezTo>
                <a:cubicBezTo>
                  <a:pt x="4656" y="15088"/>
                  <a:pt x="4656" y="15110"/>
                  <a:pt x="4598" y="15175"/>
                </a:cubicBezTo>
                <a:cubicBezTo>
                  <a:pt x="4502" y="15284"/>
                  <a:pt x="4515" y="16126"/>
                  <a:pt x="4616" y="16312"/>
                </a:cubicBezTo>
                <a:cubicBezTo>
                  <a:pt x="4712" y="16489"/>
                  <a:pt x="4703" y="16960"/>
                  <a:pt x="4603" y="16937"/>
                </a:cubicBezTo>
                <a:cubicBezTo>
                  <a:pt x="4567" y="16928"/>
                  <a:pt x="4538" y="16989"/>
                  <a:pt x="4538" y="17074"/>
                </a:cubicBezTo>
                <a:cubicBezTo>
                  <a:pt x="4538" y="17264"/>
                  <a:pt x="4583" y="17276"/>
                  <a:pt x="4643" y="17099"/>
                </a:cubicBezTo>
                <a:cubicBezTo>
                  <a:pt x="4677" y="16999"/>
                  <a:pt x="4704" y="17011"/>
                  <a:pt x="4760" y="17160"/>
                </a:cubicBezTo>
                <a:cubicBezTo>
                  <a:pt x="4841" y="17377"/>
                  <a:pt x="4886" y="17759"/>
                  <a:pt x="4841" y="17841"/>
                </a:cubicBezTo>
                <a:cubicBezTo>
                  <a:pt x="4784" y="17945"/>
                  <a:pt x="4851" y="18466"/>
                  <a:pt x="4963" y="18790"/>
                </a:cubicBezTo>
                <a:cubicBezTo>
                  <a:pt x="5039" y="19008"/>
                  <a:pt x="5071" y="19180"/>
                  <a:pt x="5055" y="19303"/>
                </a:cubicBezTo>
                <a:cubicBezTo>
                  <a:pt x="5035" y="19457"/>
                  <a:pt x="5019" y="19464"/>
                  <a:pt x="4972" y="19349"/>
                </a:cubicBezTo>
                <a:cubicBezTo>
                  <a:pt x="4940" y="19272"/>
                  <a:pt x="4904" y="19238"/>
                  <a:pt x="4893" y="19273"/>
                </a:cubicBezTo>
                <a:cubicBezTo>
                  <a:pt x="4862" y="19365"/>
                  <a:pt x="5025" y="19598"/>
                  <a:pt x="5067" y="19522"/>
                </a:cubicBezTo>
                <a:cubicBezTo>
                  <a:pt x="5086" y="19486"/>
                  <a:pt x="5130" y="19616"/>
                  <a:pt x="5163" y="19806"/>
                </a:cubicBezTo>
                <a:cubicBezTo>
                  <a:pt x="5265" y="20390"/>
                  <a:pt x="5352" y="20566"/>
                  <a:pt x="5549" y="20603"/>
                </a:cubicBezTo>
                <a:cubicBezTo>
                  <a:pt x="5705" y="20633"/>
                  <a:pt x="5732" y="20672"/>
                  <a:pt x="5733" y="20878"/>
                </a:cubicBezTo>
                <a:cubicBezTo>
                  <a:pt x="5733" y="21009"/>
                  <a:pt x="5757" y="21195"/>
                  <a:pt x="5784" y="21294"/>
                </a:cubicBezTo>
                <a:cubicBezTo>
                  <a:pt x="5827" y="21444"/>
                  <a:pt x="5922" y="21477"/>
                  <a:pt x="6342" y="21477"/>
                </a:cubicBezTo>
                <a:cubicBezTo>
                  <a:pt x="6670" y="21477"/>
                  <a:pt x="6846" y="21439"/>
                  <a:pt x="6840" y="21365"/>
                </a:cubicBezTo>
                <a:cubicBezTo>
                  <a:pt x="6834" y="21291"/>
                  <a:pt x="7080" y="21239"/>
                  <a:pt x="7546" y="21223"/>
                </a:cubicBezTo>
                <a:cubicBezTo>
                  <a:pt x="8241" y="21199"/>
                  <a:pt x="8263" y="21193"/>
                  <a:pt x="8318" y="20949"/>
                </a:cubicBezTo>
                <a:lnTo>
                  <a:pt x="8375" y="20695"/>
                </a:lnTo>
                <a:lnTo>
                  <a:pt x="10066" y="20670"/>
                </a:lnTo>
                <a:cubicBezTo>
                  <a:pt x="11113" y="20655"/>
                  <a:pt x="11526" y="20626"/>
                  <a:pt x="11150" y="20588"/>
                </a:cubicBezTo>
                <a:cubicBezTo>
                  <a:pt x="10646" y="20538"/>
                  <a:pt x="10544" y="20499"/>
                  <a:pt x="10544" y="20360"/>
                </a:cubicBezTo>
                <a:cubicBezTo>
                  <a:pt x="10544" y="20216"/>
                  <a:pt x="10671" y="20192"/>
                  <a:pt x="11429" y="20167"/>
                </a:cubicBezTo>
                <a:cubicBezTo>
                  <a:pt x="12013" y="20147"/>
                  <a:pt x="12332" y="20175"/>
                  <a:pt x="12364" y="20253"/>
                </a:cubicBezTo>
                <a:cubicBezTo>
                  <a:pt x="12394" y="20327"/>
                  <a:pt x="12421" y="20330"/>
                  <a:pt x="12435" y="20263"/>
                </a:cubicBezTo>
                <a:cubicBezTo>
                  <a:pt x="12468" y="20103"/>
                  <a:pt x="19014" y="20113"/>
                  <a:pt x="19080" y="20273"/>
                </a:cubicBezTo>
                <a:cubicBezTo>
                  <a:pt x="19116" y="20363"/>
                  <a:pt x="19144" y="20363"/>
                  <a:pt x="19176" y="20268"/>
                </a:cubicBezTo>
                <a:cubicBezTo>
                  <a:pt x="19200" y="20197"/>
                  <a:pt x="19247" y="20136"/>
                  <a:pt x="19281" y="20136"/>
                </a:cubicBezTo>
                <a:cubicBezTo>
                  <a:pt x="19315" y="20136"/>
                  <a:pt x="19382" y="20011"/>
                  <a:pt x="19431" y="19857"/>
                </a:cubicBezTo>
                <a:cubicBezTo>
                  <a:pt x="19480" y="19703"/>
                  <a:pt x="19548" y="19587"/>
                  <a:pt x="19580" y="19603"/>
                </a:cubicBezTo>
                <a:cubicBezTo>
                  <a:pt x="19623" y="19623"/>
                  <a:pt x="19637" y="19554"/>
                  <a:pt x="19630" y="19369"/>
                </a:cubicBezTo>
                <a:cubicBezTo>
                  <a:pt x="19624" y="19187"/>
                  <a:pt x="19643" y="19090"/>
                  <a:pt x="19696" y="19049"/>
                </a:cubicBezTo>
                <a:cubicBezTo>
                  <a:pt x="19738" y="19017"/>
                  <a:pt x="19772" y="18928"/>
                  <a:pt x="19772" y="18846"/>
                </a:cubicBezTo>
                <a:cubicBezTo>
                  <a:pt x="19772" y="18764"/>
                  <a:pt x="19800" y="18648"/>
                  <a:pt x="19834" y="18592"/>
                </a:cubicBezTo>
                <a:cubicBezTo>
                  <a:pt x="19883" y="18510"/>
                  <a:pt x="19887" y="18450"/>
                  <a:pt x="19851" y="18252"/>
                </a:cubicBezTo>
                <a:cubicBezTo>
                  <a:pt x="19796" y="17949"/>
                  <a:pt x="19831" y="17757"/>
                  <a:pt x="19927" y="17846"/>
                </a:cubicBezTo>
                <a:cubicBezTo>
                  <a:pt x="19993" y="17908"/>
                  <a:pt x="19999" y="17850"/>
                  <a:pt x="19999" y="17186"/>
                </a:cubicBezTo>
                <a:cubicBezTo>
                  <a:pt x="19999" y="16540"/>
                  <a:pt x="20011" y="16435"/>
                  <a:pt x="20097" y="16236"/>
                </a:cubicBezTo>
                <a:cubicBezTo>
                  <a:pt x="20150" y="16113"/>
                  <a:pt x="20195" y="15971"/>
                  <a:pt x="20197" y="15921"/>
                </a:cubicBezTo>
                <a:cubicBezTo>
                  <a:pt x="20198" y="15871"/>
                  <a:pt x="20206" y="15759"/>
                  <a:pt x="20216" y="15667"/>
                </a:cubicBezTo>
                <a:cubicBezTo>
                  <a:pt x="20225" y="15575"/>
                  <a:pt x="20242" y="15419"/>
                  <a:pt x="20252" y="15327"/>
                </a:cubicBezTo>
                <a:cubicBezTo>
                  <a:pt x="20272" y="15141"/>
                  <a:pt x="20259" y="15036"/>
                  <a:pt x="20221" y="15073"/>
                </a:cubicBezTo>
                <a:cubicBezTo>
                  <a:pt x="20207" y="15086"/>
                  <a:pt x="20175" y="15024"/>
                  <a:pt x="20149" y="14931"/>
                </a:cubicBezTo>
                <a:cubicBezTo>
                  <a:pt x="20095" y="14740"/>
                  <a:pt x="20130" y="14587"/>
                  <a:pt x="20245" y="14525"/>
                </a:cubicBezTo>
                <a:cubicBezTo>
                  <a:pt x="20311" y="14489"/>
                  <a:pt x="20321" y="14394"/>
                  <a:pt x="20322" y="13793"/>
                </a:cubicBezTo>
                <a:cubicBezTo>
                  <a:pt x="20324" y="13196"/>
                  <a:pt x="20341" y="13035"/>
                  <a:pt x="20448" y="12595"/>
                </a:cubicBezTo>
                <a:cubicBezTo>
                  <a:pt x="20583" y="12041"/>
                  <a:pt x="20611" y="12002"/>
                  <a:pt x="20682" y="12255"/>
                </a:cubicBezTo>
                <a:cubicBezTo>
                  <a:pt x="20708" y="12347"/>
                  <a:pt x="20752" y="12422"/>
                  <a:pt x="20780" y="12422"/>
                </a:cubicBezTo>
                <a:cubicBezTo>
                  <a:pt x="20845" y="12422"/>
                  <a:pt x="20852" y="11740"/>
                  <a:pt x="20789" y="11554"/>
                </a:cubicBezTo>
                <a:cubicBezTo>
                  <a:pt x="20757" y="11461"/>
                  <a:pt x="20756" y="11383"/>
                  <a:pt x="20786" y="11279"/>
                </a:cubicBezTo>
                <a:cubicBezTo>
                  <a:pt x="20808" y="11200"/>
                  <a:pt x="20829" y="10693"/>
                  <a:pt x="20830" y="10147"/>
                </a:cubicBezTo>
                <a:cubicBezTo>
                  <a:pt x="20833" y="9062"/>
                  <a:pt x="20862" y="8849"/>
                  <a:pt x="21002" y="8928"/>
                </a:cubicBezTo>
                <a:cubicBezTo>
                  <a:pt x="21090" y="8977"/>
                  <a:pt x="21094" y="8963"/>
                  <a:pt x="21063" y="8644"/>
                </a:cubicBezTo>
                <a:cubicBezTo>
                  <a:pt x="21036" y="8369"/>
                  <a:pt x="21043" y="8265"/>
                  <a:pt x="21102" y="8105"/>
                </a:cubicBezTo>
                <a:cubicBezTo>
                  <a:pt x="21173" y="7916"/>
                  <a:pt x="21178" y="7917"/>
                  <a:pt x="21199" y="8151"/>
                </a:cubicBezTo>
                <a:cubicBezTo>
                  <a:pt x="21228" y="8483"/>
                  <a:pt x="21288" y="8348"/>
                  <a:pt x="21288" y="7948"/>
                </a:cubicBezTo>
                <a:cubicBezTo>
                  <a:pt x="21288" y="7763"/>
                  <a:pt x="21254" y="7533"/>
                  <a:pt x="21209" y="7410"/>
                </a:cubicBezTo>
                <a:cubicBezTo>
                  <a:pt x="21134" y="7204"/>
                  <a:pt x="21133" y="7169"/>
                  <a:pt x="21190" y="6841"/>
                </a:cubicBezTo>
                <a:cubicBezTo>
                  <a:pt x="21243" y="6537"/>
                  <a:pt x="21260" y="6514"/>
                  <a:pt x="21324" y="6633"/>
                </a:cubicBezTo>
                <a:cubicBezTo>
                  <a:pt x="21420" y="6808"/>
                  <a:pt x="21469" y="6658"/>
                  <a:pt x="21409" y="6374"/>
                </a:cubicBezTo>
                <a:cubicBezTo>
                  <a:pt x="21383" y="6251"/>
                  <a:pt x="21371" y="6106"/>
                  <a:pt x="21383" y="6049"/>
                </a:cubicBezTo>
                <a:cubicBezTo>
                  <a:pt x="21395" y="5991"/>
                  <a:pt x="21388" y="5848"/>
                  <a:pt x="21367" y="5734"/>
                </a:cubicBezTo>
                <a:cubicBezTo>
                  <a:pt x="21341" y="5588"/>
                  <a:pt x="21346" y="5441"/>
                  <a:pt x="21383" y="5231"/>
                </a:cubicBezTo>
                <a:cubicBezTo>
                  <a:pt x="21412" y="5067"/>
                  <a:pt x="21434" y="4728"/>
                  <a:pt x="21433" y="4479"/>
                </a:cubicBezTo>
                <a:cubicBezTo>
                  <a:pt x="21432" y="4212"/>
                  <a:pt x="21455" y="3948"/>
                  <a:pt x="21491" y="3829"/>
                </a:cubicBezTo>
                <a:cubicBezTo>
                  <a:pt x="21569" y="3577"/>
                  <a:pt x="21569" y="3500"/>
                  <a:pt x="21491" y="3520"/>
                </a:cubicBezTo>
                <a:cubicBezTo>
                  <a:pt x="21414" y="3539"/>
                  <a:pt x="21387" y="3150"/>
                  <a:pt x="21460" y="3068"/>
                </a:cubicBezTo>
                <a:cubicBezTo>
                  <a:pt x="21490" y="3034"/>
                  <a:pt x="21534" y="2813"/>
                  <a:pt x="21558" y="2575"/>
                </a:cubicBezTo>
                <a:cubicBezTo>
                  <a:pt x="21595" y="2215"/>
                  <a:pt x="21591" y="2057"/>
                  <a:pt x="21536" y="1635"/>
                </a:cubicBezTo>
                <a:cubicBezTo>
                  <a:pt x="21500" y="1357"/>
                  <a:pt x="21446" y="1133"/>
                  <a:pt x="21417" y="1133"/>
                </a:cubicBezTo>
                <a:cubicBezTo>
                  <a:pt x="21358" y="1133"/>
                  <a:pt x="21278" y="748"/>
                  <a:pt x="21314" y="640"/>
                </a:cubicBezTo>
                <a:cubicBezTo>
                  <a:pt x="21327" y="601"/>
                  <a:pt x="21372" y="574"/>
                  <a:pt x="21414" y="574"/>
                </a:cubicBezTo>
                <a:cubicBezTo>
                  <a:pt x="21489" y="574"/>
                  <a:pt x="21490" y="568"/>
                  <a:pt x="21417" y="406"/>
                </a:cubicBezTo>
                <a:cubicBezTo>
                  <a:pt x="21331" y="214"/>
                  <a:pt x="21189" y="188"/>
                  <a:pt x="21154" y="356"/>
                </a:cubicBezTo>
                <a:cubicBezTo>
                  <a:pt x="21137" y="436"/>
                  <a:pt x="21113" y="430"/>
                  <a:pt x="21076" y="340"/>
                </a:cubicBezTo>
                <a:cubicBezTo>
                  <a:pt x="21036" y="240"/>
                  <a:pt x="21009" y="239"/>
                  <a:pt x="20968" y="340"/>
                </a:cubicBezTo>
                <a:cubicBezTo>
                  <a:pt x="20917" y="466"/>
                  <a:pt x="20884" y="306"/>
                  <a:pt x="20861" y="0"/>
                </a:cubicBezTo>
                <a:lnTo>
                  <a:pt x="2885" y="0"/>
                </a:lnTo>
                <a:cubicBezTo>
                  <a:pt x="2884" y="268"/>
                  <a:pt x="2897" y="505"/>
                  <a:pt x="2937" y="544"/>
                </a:cubicBezTo>
                <a:cubicBezTo>
                  <a:pt x="2963" y="569"/>
                  <a:pt x="3001" y="453"/>
                  <a:pt x="3023" y="285"/>
                </a:cubicBezTo>
                <a:cubicBezTo>
                  <a:pt x="3076" y="-123"/>
                  <a:pt x="3135" y="58"/>
                  <a:pt x="3154" y="686"/>
                </a:cubicBezTo>
                <a:cubicBezTo>
                  <a:pt x="3177" y="1438"/>
                  <a:pt x="3064" y="1834"/>
                  <a:pt x="2946" y="1412"/>
                </a:cubicBezTo>
                <a:cubicBezTo>
                  <a:pt x="2888" y="1208"/>
                  <a:pt x="2828" y="1190"/>
                  <a:pt x="2841" y="1382"/>
                </a:cubicBezTo>
                <a:cubicBezTo>
                  <a:pt x="2858" y="1631"/>
                  <a:pt x="2652" y="1618"/>
                  <a:pt x="2607" y="1366"/>
                </a:cubicBezTo>
                <a:cubicBezTo>
                  <a:pt x="2599" y="1322"/>
                  <a:pt x="2596" y="495"/>
                  <a:pt x="2591" y="0"/>
                </a:cubicBezTo>
                <a:lnTo>
                  <a:pt x="2395" y="0"/>
                </a:lnTo>
                <a:close/>
                <a:moveTo>
                  <a:pt x="3171" y="2509"/>
                </a:moveTo>
                <a:cubicBezTo>
                  <a:pt x="3214" y="2530"/>
                  <a:pt x="3229" y="2584"/>
                  <a:pt x="3249" y="2692"/>
                </a:cubicBezTo>
                <a:cubicBezTo>
                  <a:pt x="3272" y="2820"/>
                  <a:pt x="3281" y="3022"/>
                  <a:pt x="3269" y="3134"/>
                </a:cubicBezTo>
                <a:cubicBezTo>
                  <a:pt x="3250" y="3317"/>
                  <a:pt x="3327" y="4557"/>
                  <a:pt x="3373" y="4784"/>
                </a:cubicBezTo>
                <a:cubicBezTo>
                  <a:pt x="3383" y="4835"/>
                  <a:pt x="3377" y="4991"/>
                  <a:pt x="3359" y="5129"/>
                </a:cubicBezTo>
                <a:cubicBezTo>
                  <a:pt x="3329" y="5363"/>
                  <a:pt x="3304" y="5381"/>
                  <a:pt x="3013" y="5378"/>
                </a:cubicBezTo>
                <a:cubicBezTo>
                  <a:pt x="2565" y="5373"/>
                  <a:pt x="2567" y="5373"/>
                  <a:pt x="2567" y="3987"/>
                </a:cubicBezTo>
                <a:cubicBezTo>
                  <a:pt x="2567" y="3197"/>
                  <a:pt x="2581" y="2798"/>
                  <a:pt x="2613" y="2722"/>
                </a:cubicBezTo>
                <a:cubicBezTo>
                  <a:pt x="2640" y="2661"/>
                  <a:pt x="2784" y="2576"/>
                  <a:pt x="2934" y="2534"/>
                </a:cubicBezTo>
                <a:cubicBezTo>
                  <a:pt x="3059" y="2499"/>
                  <a:pt x="3129" y="2488"/>
                  <a:pt x="3171" y="2509"/>
                </a:cubicBezTo>
                <a:close/>
                <a:moveTo>
                  <a:pt x="3665" y="8735"/>
                </a:moveTo>
                <a:cubicBezTo>
                  <a:pt x="3644" y="8735"/>
                  <a:pt x="3627" y="8785"/>
                  <a:pt x="3627" y="8847"/>
                </a:cubicBezTo>
                <a:cubicBezTo>
                  <a:pt x="3627" y="8908"/>
                  <a:pt x="3644" y="8959"/>
                  <a:pt x="3665" y="8959"/>
                </a:cubicBezTo>
                <a:cubicBezTo>
                  <a:pt x="3686" y="8959"/>
                  <a:pt x="3703" y="8908"/>
                  <a:pt x="3703" y="8847"/>
                </a:cubicBezTo>
                <a:cubicBezTo>
                  <a:pt x="3703" y="8785"/>
                  <a:pt x="3686" y="8735"/>
                  <a:pt x="3665" y="8735"/>
                </a:cubicBezTo>
                <a:close/>
                <a:moveTo>
                  <a:pt x="20169" y="17318"/>
                </a:moveTo>
                <a:cubicBezTo>
                  <a:pt x="20148" y="17338"/>
                  <a:pt x="20127" y="17442"/>
                  <a:pt x="20119" y="17617"/>
                </a:cubicBezTo>
                <a:cubicBezTo>
                  <a:pt x="20110" y="17839"/>
                  <a:pt x="20121" y="17885"/>
                  <a:pt x="20169" y="17831"/>
                </a:cubicBezTo>
                <a:cubicBezTo>
                  <a:pt x="20205" y="17790"/>
                  <a:pt x="20226" y="17660"/>
                  <a:pt x="20219" y="17521"/>
                </a:cubicBezTo>
                <a:cubicBezTo>
                  <a:pt x="20211" y="17360"/>
                  <a:pt x="20190" y="17298"/>
                  <a:pt x="20169" y="17318"/>
                </a:cubicBezTo>
                <a:close/>
                <a:moveTo>
                  <a:pt x="12925" y="20776"/>
                </a:moveTo>
                <a:cubicBezTo>
                  <a:pt x="12908" y="20760"/>
                  <a:pt x="12882" y="20762"/>
                  <a:pt x="12846" y="20781"/>
                </a:cubicBezTo>
                <a:cubicBezTo>
                  <a:pt x="12732" y="20842"/>
                  <a:pt x="12648" y="21003"/>
                  <a:pt x="12648" y="21157"/>
                </a:cubicBezTo>
                <a:cubicBezTo>
                  <a:pt x="12648" y="21291"/>
                  <a:pt x="12714" y="21280"/>
                  <a:pt x="12743" y="21142"/>
                </a:cubicBezTo>
                <a:cubicBezTo>
                  <a:pt x="12756" y="21080"/>
                  <a:pt x="12807" y="21030"/>
                  <a:pt x="12858" y="21030"/>
                </a:cubicBezTo>
                <a:cubicBezTo>
                  <a:pt x="12911" y="21030"/>
                  <a:pt x="12951" y="20965"/>
                  <a:pt x="12951" y="20878"/>
                </a:cubicBezTo>
                <a:cubicBezTo>
                  <a:pt x="12951" y="20825"/>
                  <a:pt x="12942" y="20792"/>
                  <a:pt x="12925" y="20776"/>
                </a:cubicBezTo>
                <a:close/>
                <a:moveTo>
                  <a:pt x="15719" y="20807"/>
                </a:moveTo>
                <a:cubicBezTo>
                  <a:pt x="15575" y="20807"/>
                  <a:pt x="15446" y="20857"/>
                  <a:pt x="15433" y="20918"/>
                </a:cubicBezTo>
                <a:cubicBezTo>
                  <a:pt x="15419" y="20989"/>
                  <a:pt x="15514" y="21030"/>
                  <a:pt x="15695" y="21030"/>
                </a:cubicBezTo>
                <a:cubicBezTo>
                  <a:pt x="15861" y="21030"/>
                  <a:pt x="15983" y="20983"/>
                  <a:pt x="15983" y="20918"/>
                </a:cubicBezTo>
                <a:cubicBezTo>
                  <a:pt x="15983" y="20855"/>
                  <a:pt x="15869" y="20807"/>
                  <a:pt x="15719" y="2080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7" name="Group"/>
          <p:cNvGrpSpPr/>
          <p:nvPr/>
        </p:nvGrpSpPr>
        <p:grpSpPr>
          <a:xfrm>
            <a:off x="5245100" y="5855506"/>
            <a:ext cx="3123392" cy="3881161"/>
            <a:chOff x="0" y="0"/>
            <a:chExt cx="3123391" cy="3881159"/>
          </a:xfrm>
        </p:grpSpPr>
        <p:grpSp>
          <p:nvGrpSpPr>
            <p:cNvPr id="234" name="Group"/>
            <p:cNvGrpSpPr/>
            <p:nvPr/>
          </p:nvGrpSpPr>
          <p:grpSpPr>
            <a:xfrm>
              <a:off x="218830" y="0"/>
              <a:ext cx="2904562" cy="3881160"/>
              <a:chOff x="0" y="0"/>
              <a:chExt cx="2904560" cy="3881159"/>
            </a:xfrm>
          </p:grpSpPr>
          <p:sp>
            <p:nvSpPr>
              <p:cNvPr id="231" name="Line"/>
              <p:cNvSpPr/>
              <p:nvPr/>
            </p:nvSpPr>
            <p:spPr>
              <a:xfrm flipH="1">
                <a:off x="0" y="2052359"/>
                <a:ext cx="1216270" cy="1828801"/>
              </a:xfrm>
              <a:prstGeom prst="line">
                <a:avLst/>
              </a:prstGeom>
              <a:noFill/>
              <a:ln w="38100" cap="flat">
                <a:solidFill>
                  <a:srgbClr val="001E57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2" name="Line"/>
              <p:cNvSpPr/>
              <p:nvPr/>
            </p:nvSpPr>
            <p:spPr>
              <a:xfrm flipH="1">
                <a:off x="1241669" y="202393"/>
                <a:ext cx="1216271" cy="1828800"/>
              </a:xfrm>
              <a:prstGeom prst="line">
                <a:avLst/>
              </a:prstGeom>
              <a:noFill/>
              <a:ln w="38100" cap="flat">
                <a:solidFill>
                  <a:srgbClr val="001E57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3" name="Triangle"/>
              <p:cNvSpPr/>
              <p:nvPr/>
            </p:nvSpPr>
            <p:spPr>
              <a:xfrm rot="1928276">
                <a:off x="1394067" y="240493"/>
                <a:ext cx="1270001" cy="1270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94E3FE">
                  <a:alpha val="5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4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235" name="νμ"/>
            <p:cNvSpPr txBox="1"/>
            <p:nvPr/>
          </p:nvSpPr>
          <p:spPr>
            <a:xfrm>
              <a:off x="0" y="2920193"/>
              <a:ext cx="629816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 defTabSz="457200">
                <a:spcBef>
                  <a:spcPts val="3000"/>
                </a:spcBef>
                <a:tabLst>
                  <a:tab pos="2425700" algn="l"/>
                </a:tabLst>
                <a:defRPr b="0" sz="4200">
                  <a:solidFill>
                    <a:srgbClr val="002E7A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ν</a:t>
              </a:r>
              <a:r>
                <a:rPr baseline="-5999"/>
                <a:t>μ</a:t>
              </a:r>
            </a:p>
          </p:txBody>
        </p:sp>
        <p:sp>
          <p:nvSpPr>
            <p:cNvPr id="236" name="μ"/>
            <p:cNvSpPr txBox="1"/>
            <p:nvPr/>
          </p:nvSpPr>
          <p:spPr>
            <a:xfrm>
              <a:off x="1524000" y="1643843"/>
              <a:ext cx="448457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spcBef>
                  <a:spcPts val="3000"/>
                </a:spcBef>
                <a:tabLst>
                  <a:tab pos="2425700" algn="l"/>
                </a:tabLst>
                <a:defRPr b="0" sz="4200">
                  <a:solidFill>
                    <a:srgbClr val="002E7A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μ</a:t>
              </a:r>
            </a:p>
          </p:txBody>
        </p:sp>
      </p:grpSp>
      <p:sp>
        <p:nvSpPr>
          <p:cNvPr id="238" name="Rectangle"/>
          <p:cNvSpPr/>
          <p:nvPr/>
        </p:nvSpPr>
        <p:spPr>
          <a:xfrm>
            <a:off x="9817100" y="2997200"/>
            <a:ext cx="2794000" cy="914400"/>
          </a:xfrm>
          <a:prstGeom prst="rect">
            <a:avLst/>
          </a:prstGeom>
          <a:ln w="25400">
            <a:solidFill>
              <a:srgbClr val="E63B7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grpSp>
        <p:nvGrpSpPr>
          <p:cNvPr id="246" name="Group"/>
          <p:cNvGrpSpPr/>
          <p:nvPr/>
        </p:nvGrpSpPr>
        <p:grpSpPr>
          <a:xfrm>
            <a:off x="8775700" y="4241800"/>
            <a:ext cx="4191000" cy="5140741"/>
            <a:chOff x="0" y="0"/>
            <a:chExt cx="4191000" cy="5140740"/>
          </a:xfrm>
        </p:grpSpPr>
        <p:pic>
          <p:nvPicPr>
            <p:cNvPr id="239" name="Screen Shot 2017-04-28 at 6.24.34 AM.png" descr="Screen Shot 2017-04-28 at 6.24.34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30253" y="2981329"/>
              <a:ext cx="2170659" cy="21594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EThr ~ 100 GeV"/>
            <p:cNvSpPr txBox="1"/>
            <p:nvPr/>
          </p:nvSpPr>
          <p:spPr>
            <a:xfrm>
              <a:off x="966682" y="1054100"/>
              <a:ext cx="1783817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</a:t>
              </a:r>
              <a:r>
                <a:rPr baseline="-5999"/>
                <a:t>Thr </a:t>
              </a:r>
              <a:r>
                <a:t>~ 100 GeV</a:t>
              </a:r>
            </a:p>
          </p:txBody>
        </p:sp>
        <p:sp>
          <p:nvSpPr>
            <p:cNvPr id="241" name="EThr ~ 10 GeV"/>
            <p:cNvSpPr txBox="1"/>
            <p:nvPr/>
          </p:nvSpPr>
          <p:spPr>
            <a:xfrm>
              <a:off x="864486" y="2317750"/>
              <a:ext cx="1647975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t>E</a:t>
              </a:r>
              <a:r>
                <a:rPr baseline="-5999"/>
                <a:t>Thr </a:t>
              </a:r>
              <a:r>
                <a:t>~ 10 GeV</a:t>
              </a:r>
            </a:p>
          </p:txBody>
        </p:sp>
        <p:sp>
          <p:nvSpPr>
            <p:cNvPr id="242" name="Line"/>
            <p:cNvSpPr/>
            <p:nvPr/>
          </p:nvSpPr>
          <p:spPr>
            <a:xfrm>
              <a:off x="0" y="3225800"/>
              <a:ext cx="2666396" cy="8466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3" name="Line"/>
            <p:cNvSpPr/>
            <p:nvPr/>
          </p:nvSpPr>
          <p:spPr>
            <a:xfrm>
              <a:off x="1397" y="3232098"/>
              <a:ext cx="2044649" cy="150077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" name="Rectangle"/>
            <p:cNvSpPr/>
            <p:nvPr/>
          </p:nvSpPr>
          <p:spPr>
            <a:xfrm>
              <a:off x="1041400" y="0"/>
              <a:ext cx="3149600" cy="1409700"/>
            </a:xfrm>
            <a:prstGeom prst="rect">
              <a:avLst/>
            </a:prstGeom>
            <a:noFill/>
            <a:ln w="25400" cap="flat">
              <a:solidFill>
                <a:srgbClr val="77BB4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245" name="Rectangle"/>
            <p:cNvSpPr/>
            <p:nvPr/>
          </p:nvSpPr>
          <p:spPr>
            <a:xfrm>
              <a:off x="863600" y="1828800"/>
              <a:ext cx="3149600" cy="914400"/>
            </a:xfrm>
            <a:prstGeom prst="rect">
              <a:avLst/>
            </a:prstGeom>
            <a:noFill/>
            <a:ln w="25400" cap="flat">
              <a:solidFill>
                <a:srgbClr val="0056D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4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pic>
        <p:nvPicPr>
          <p:cNvPr id="247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634" y="6345742"/>
            <a:ext cx="3867585" cy="2900689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ensor module in my lab"/>
          <p:cNvSpPr txBox="1"/>
          <p:nvPr/>
        </p:nvSpPr>
        <p:spPr>
          <a:xfrm>
            <a:off x="578240" y="6261100"/>
            <a:ext cx="3779138" cy="533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Sensor module in my lab</a:t>
            </a:r>
          </a:p>
        </p:txBody>
      </p:sp>
      <p:pic>
        <p:nvPicPr>
          <p:cNvPr id="249" name="Screen Shot 2014-01-12 at 11.28.41 AM.png" descr="Screen Shot 2014-01-12 at 11.28.41 AM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25042"/>
          <a:stretch>
            <a:fillRect/>
          </a:stretch>
        </p:blipFill>
        <p:spPr>
          <a:xfrm>
            <a:off x="478281" y="6057900"/>
            <a:ext cx="4363957" cy="32524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50" name="droppedImage.png" descr="droppedImage.png"/>
          <p:cNvPicPr>
            <a:picLocks noChangeAspect="1"/>
          </p:cNvPicPr>
          <p:nvPr/>
        </p:nvPicPr>
        <p:blipFill>
          <a:blip r:embed="rId6">
            <a:extLst/>
          </a:blip>
          <a:srcRect l="0" t="9850" r="0" b="35432"/>
          <a:stretch>
            <a:fillRect/>
          </a:stretch>
        </p:blipFill>
        <p:spPr>
          <a:xfrm>
            <a:off x="9256165" y="1266031"/>
            <a:ext cx="3413853" cy="140098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Line"/>
          <p:cNvSpPr/>
          <p:nvPr/>
        </p:nvSpPr>
        <p:spPr>
          <a:xfrm flipH="1">
            <a:off x="7950199" y="2304813"/>
            <a:ext cx="1321463" cy="9379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upRight)" transition="in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IceCube  Observ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972">
                <a:effectLst>
                  <a:outerShdw sx="100000" sy="100000" kx="0" ky="0" algn="b" rotWithShape="0" blurRad="31623" dist="10541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IceCube  Observations</a:t>
            </a:r>
          </a:p>
        </p:txBody>
      </p:sp>
      <p:sp>
        <p:nvSpPr>
          <p:cNvPr id="254" name="ASTROPHYSICS…"/>
          <p:cNvSpPr txBox="1"/>
          <p:nvPr>
            <p:ph type="body" sz="half" idx="1"/>
          </p:nvPr>
        </p:nvSpPr>
        <p:spPr>
          <a:xfrm>
            <a:off x="-220134" y="1824566"/>
            <a:ext cx="6246413" cy="73028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573405" indent="-245745" defTabSz="251206">
              <a:spcBef>
                <a:spcPts val="1000"/>
              </a:spcBef>
              <a:defRPr sz="1806"/>
            </a:pPr>
            <a:r>
              <a:t>ASTROPHYSICS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point sources of ν’s (SNR, AGN … ), extended sources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transients (GRBs, AGN flares …)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diffuse fluxes of ν’s (all sky, cosmogenic, galactic plane …)</a:t>
            </a:r>
          </a:p>
          <a:p>
            <a:pPr marL="573405" indent="-245745" defTabSz="251206">
              <a:spcBef>
                <a:spcPts val="1000"/>
              </a:spcBef>
              <a:defRPr sz="1806"/>
            </a:pPr>
            <a:r>
              <a:t>COSMIC RAY PHYSICS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energy spectrum around ”knee”, composition, anisotropy</a:t>
            </a:r>
          </a:p>
          <a:p>
            <a:pPr marL="573405" indent="-245745" defTabSz="251206">
              <a:spcBef>
                <a:spcPts val="1000"/>
              </a:spcBef>
              <a:defRPr sz="1806"/>
            </a:pPr>
            <a:r>
              <a:t>DARK MATTER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indirect searches (Earth, Sun, Galactic center/halo)</a:t>
            </a:r>
          </a:p>
          <a:p>
            <a:pPr marL="573405" indent="-245745" defTabSz="251206">
              <a:spcBef>
                <a:spcPts val="1000"/>
              </a:spcBef>
              <a:defRPr sz="1806"/>
            </a:pPr>
            <a:r>
              <a:t>EXOTICS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magnetic monopoles</a:t>
            </a:r>
          </a:p>
          <a:p>
            <a:pPr marL="573405" indent="-245745" defTabSz="251206">
              <a:spcBef>
                <a:spcPts val="1000"/>
              </a:spcBef>
              <a:defRPr sz="1806"/>
            </a:pPr>
            <a:r>
              <a:t>PARTICLE PHYSICS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ν oscillations, sterile ν’s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charm in CR interactions</a:t>
            </a:r>
          </a:p>
          <a:p>
            <a:pPr lvl="1" marL="764540" indent="-245745" defTabSz="251206">
              <a:spcBef>
                <a:spcPts val="1000"/>
              </a:spcBef>
              <a:defRPr sz="1806"/>
            </a:pPr>
            <a:r>
              <a:t>violation of Lorentz invariance</a:t>
            </a:r>
          </a:p>
          <a:p>
            <a:pPr marL="573405" indent="-245745" defTabSz="251206">
              <a:spcBef>
                <a:spcPts val="1000"/>
              </a:spcBef>
              <a:defRPr sz="1806"/>
            </a:pPr>
            <a:r>
              <a:t>SUPERNOVAE (galactic/LMC)</a:t>
            </a:r>
          </a:p>
          <a:p>
            <a:pPr marL="573405" indent="-245745" defTabSz="251206">
              <a:spcBef>
                <a:spcPts val="1000"/>
              </a:spcBef>
              <a:defRPr sz="1806"/>
            </a:pPr>
            <a:r>
              <a:t>GLACIOLOGY &amp; EARTH SCIENCE</a:t>
            </a:r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rcRect l="7396" t="1022" r="4605" b="1887"/>
          <a:stretch>
            <a:fillRect/>
          </a:stretch>
        </p:blipFill>
        <p:spPr>
          <a:xfrm>
            <a:off x="48328" y="-5943"/>
            <a:ext cx="976005" cy="1130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99" fill="norm" stroke="1" extrusionOk="0">
                <a:moveTo>
                  <a:pt x="12145" y="0"/>
                </a:moveTo>
                <a:cubicBezTo>
                  <a:pt x="12121" y="0"/>
                  <a:pt x="12102" y="9"/>
                  <a:pt x="12102" y="23"/>
                </a:cubicBezTo>
                <a:cubicBezTo>
                  <a:pt x="12102" y="37"/>
                  <a:pt x="12113" y="46"/>
                  <a:pt x="12128" y="46"/>
                </a:cubicBezTo>
                <a:cubicBezTo>
                  <a:pt x="12143" y="46"/>
                  <a:pt x="12162" y="37"/>
                  <a:pt x="12172" y="23"/>
                </a:cubicBezTo>
                <a:cubicBezTo>
                  <a:pt x="12182" y="9"/>
                  <a:pt x="12170" y="0"/>
                  <a:pt x="12145" y="0"/>
                </a:cubicBezTo>
                <a:close/>
                <a:moveTo>
                  <a:pt x="10970" y="38"/>
                </a:moveTo>
                <a:cubicBezTo>
                  <a:pt x="10951" y="39"/>
                  <a:pt x="10939" y="44"/>
                  <a:pt x="10926" y="53"/>
                </a:cubicBezTo>
                <a:cubicBezTo>
                  <a:pt x="10901" y="71"/>
                  <a:pt x="10725" y="77"/>
                  <a:pt x="10452" y="76"/>
                </a:cubicBezTo>
                <a:cubicBezTo>
                  <a:pt x="10006" y="74"/>
                  <a:pt x="9767" y="79"/>
                  <a:pt x="9557" y="106"/>
                </a:cubicBezTo>
                <a:cubicBezTo>
                  <a:pt x="9489" y="115"/>
                  <a:pt x="9408" y="111"/>
                  <a:pt x="9382" y="99"/>
                </a:cubicBezTo>
                <a:cubicBezTo>
                  <a:pt x="9348" y="82"/>
                  <a:pt x="9311" y="89"/>
                  <a:pt x="9259" y="121"/>
                </a:cubicBezTo>
                <a:cubicBezTo>
                  <a:pt x="9209" y="152"/>
                  <a:pt x="9106" y="179"/>
                  <a:pt x="8952" y="190"/>
                </a:cubicBezTo>
                <a:cubicBezTo>
                  <a:pt x="8825" y="198"/>
                  <a:pt x="8709" y="213"/>
                  <a:pt x="8689" y="228"/>
                </a:cubicBezTo>
                <a:cubicBezTo>
                  <a:pt x="8669" y="242"/>
                  <a:pt x="8643" y="244"/>
                  <a:pt x="8627" y="235"/>
                </a:cubicBezTo>
                <a:cubicBezTo>
                  <a:pt x="8611" y="227"/>
                  <a:pt x="8568" y="230"/>
                  <a:pt x="8539" y="243"/>
                </a:cubicBezTo>
                <a:cubicBezTo>
                  <a:pt x="8446" y="284"/>
                  <a:pt x="8227" y="317"/>
                  <a:pt x="8197" y="296"/>
                </a:cubicBezTo>
                <a:cubicBezTo>
                  <a:pt x="8181" y="284"/>
                  <a:pt x="8149" y="291"/>
                  <a:pt x="8118" y="311"/>
                </a:cubicBezTo>
                <a:cubicBezTo>
                  <a:pt x="8088" y="330"/>
                  <a:pt x="8045" y="341"/>
                  <a:pt x="8031" y="334"/>
                </a:cubicBezTo>
                <a:cubicBezTo>
                  <a:pt x="8016" y="326"/>
                  <a:pt x="7987" y="335"/>
                  <a:pt x="7960" y="356"/>
                </a:cubicBezTo>
                <a:cubicBezTo>
                  <a:pt x="7933" y="378"/>
                  <a:pt x="7877" y="404"/>
                  <a:pt x="7838" y="410"/>
                </a:cubicBezTo>
                <a:cubicBezTo>
                  <a:pt x="7798" y="415"/>
                  <a:pt x="7743" y="422"/>
                  <a:pt x="7715" y="432"/>
                </a:cubicBezTo>
                <a:cubicBezTo>
                  <a:pt x="7687" y="443"/>
                  <a:pt x="7643" y="448"/>
                  <a:pt x="7618" y="440"/>
                </a:cubicBezTo>
                <a:cubicBezTo>
                  <a:pt x="7558" y="420"/>
                  <a:pt x="7431" y="449"/>
                  <a:pt x="7452" y="478"/>
                </a:cubicBezTo>
                <a:cubicBezTo>
                  <a:pt x="7469" y="502"/>
                  <a:pt x="7318" y="560"/>
                  <a:pt x="7294" y="538"/>
                </a:cubicBezTo>
                <a:cubicBezTo>
                  <a:pt x="7285" y="531"/>
                  <a:pt x="7238" y="550"/>
                  <a:pt x="7188" y="576"/>
                </a:cubicBezTo>
                <a:cubicBezTo>
                  <a:pt x="7139" y="603"/>
                  <a:pt x="7061" y="623"/>
                  <a:pt x="7022" y="629"/>
                </a:cubicBezTo>
                <a:cubicBezTo>
                  <a:pt x="6887" y="651"/>
                  <a:pt x="6660" y="727"/>
                  <a:pt x="6609" y="766"/>
                </a:cubicBezTo>
                <a:cubicBezTo>
                  <a:pt x="6581" y="787"/>
                  <a:pt x="6565" y="799"/>
                  <a:pt x="6565" y="789"/>
                </a:cubicBezTo>
                <a:cubicBezTo>
                  <a:pt x="6565" y="779"/>
                  <a:pt x="6530" y="790"/>
                  <a:pt x="6486" y="811"/>
                </a:cubicBezTo>
                <a:cubicBezTo>
                  <a:pt x="6379" y="864"/>
                  <a:pt x="6237" y="909"/>
                  <a:pt x="6206" y="902"/>
                </a:cubicBezTo>
                <a:cubicBezTo>
                  <a:pt x="6192" y="900"/>
                  <a:pt x="6152" y="920"/>
                  <a:pt x="6118" y="948"/>
                </a:cubicBezTo>
                <a:cubicBezTo>
                  <a:pt x="6083" y="976"/>
                  <a:pt x="6011" y="1007"/>
                  <a:pt x="5960" y="1016"/>
                </a:cubicBezTo>
                <a:cubicBezTo>
                  <a:pt x="5909" y="1025"/>
                  <a:pt x="5863" y="1043"/>
                  <a:pt x="5863" y="1054"/>
                </a:cubicBezTo>
                <a:cubicBezTo>
                  <a:pt x="5863" y="1079"/>
                  <a:pt x="5487" y="1238"/>
                  <a:pt x="5451" y="1229"/>
                </a:cubicBezTo>
                <a:cubicBezTo>
                  <a:pt x="5437" y="1225"/>
                  <a:pt x="5409" y="1237"/>
                  <a:pt x="5390" y="1251"/>
                </a:cubicBezTo>
                <a:cubicBezTo>
                  <a:pt x="5370" y="1265"/>
                  <a:pt x="5345" y="1266"/>
                  <a:pt x="5337" y="1259"/>
                </a:cubicBezTo>
                <a:cubicBezTo>
                  <a:pt x="5329" y="1252"/>
                  <a:pt x="5291" y="1261"/>
                  <a:pt x="5249" y="1274"/>
                </a:cubicBezTo>
                <a:cubicBezTo>
                  <a:pt x="5195" y="1292"/>
                  <a:pt x="5179" y="1312"/>
                  <a:pt x="5188" y="1350"/>
                </a:cubicBezTo>
                <a:cubicBezTo>
                  <a:pt x="5196" y="1388"/>
                  <a:pt x="5174" y="1407"/>
                  <a:pt x="5118" y="1426"/>
                </a:cubicBezTo>
                <a:cubicBezTo>
                  <a:pt x="5076" y="1440"/>
                  <a:pt x="4962" y="1501"/>
                  <a:pt x="4863" y="1562"/>
                </a:cubicBezTo>
                <a:cubicBezTo>
                  <a:pt x="4765" y="1623"/>
                  <a:pt x="4679" y="1668"/>
                  <a:pt x="4670" y="1661"/>
                </a:cubicBezTo>
                <a:cubicBezTo>
                  <a:pt x="4647" y="1640"/>
                  <a:pt x="4504" y="1727"/>
                  <a:pt x="4521" y="1752"/>
                </a:cubicBezTo>
                <a:cubicBezTo>
                  <a:pt x="4534" y="1769"/>
                  <a:pt x="4380" y="1860"/>
                  <a:pt x="4328" y="1866"/>
                </a:cubicBezTo>
                <a:cubicBezTo>
                  <a:pt x="4320" y="1867"/>
                  <a:pt x="4259" y="1914"/>
                  <a:pt x="4188" y="1972"/>
                </a:cubicBezTo>
                <a:cubicBezTo>
                  <a:pt x="4116" y="2030"/>
                  <a:pt x="4031" y="2078"/>
                  <a:pt x="4003" y="2078"/>
                </a:cubicBezTo>
                <a:cubicBezTo>
                  <a:pt x="3955" y="2078"/>
                  <a:pt x="3767" y="2224"/>
                  <a:pt x="3767" y="2260"/>
                </a:cubicBezTo>
                <a:cubicBezTo>
                  <a:pt x="3767" y="2270"/>
                  <a:pt x="3753" y="2288"/>
                  <a:pt x="3732" y="2306"/>
                </a:cubicBezTo>
                <a:cubicBezTo>
                  <a:pt x="3700" y="2332"/>
                  <a:pt x="3685" y="2336"/>
                  <a:pt x="3653" y="2298"/>
                </a:cubicBezTo>
                <a:cubicBezTo>
                  <a:pt x="3606" y="2243"/>
                  <a:pt x="3536" y="2263"/>
                  <a:pt x="3556" y="2328"/>
                </a:cubicBezTo>
                <a:cubicBezTo>
                  <a:pt x="3568" y="2368"/>
                  <a:pt x="3503" y="2449"/>
                  <a:pt x="3460" y="2450"/>
                </a:cubicBezTo>
                <a:cubicBezTo>
                  <a:pt x="3405" y="2450"/>
                  <a:pt x="3342" y="2491"/>
                  <a:pt x="3354" y="2518"/>
                </a:cubicBezTo>
                <a:cubicBezTo>
                  <a:pt x="3362" y="2536"/>
                  <a:pt x="3319" y="2574"/>
                  <a:pt x="3258" y="2609"/>
                </a:cubicBezTo>
                <a:cubicBezTo>
                  <a:pt x="3172" y="2658"/>
                  <a:pt x="3146" y="2670"/>
                  <a:pt x="3117" y="2647"/>
                </a:cubicBezTo>
                <a:cubicBezTo>
                  <a:pt x="3088" y="2623"/>
                  <a:pt x="3085" y="2631"/>
                  <a:pt x="3100" y="2685"/>
                </a:cubicBezTo>
                <a:cubicBezTo>
                  <a:pt x="3114" y="2738"/>
                  <a:pt x="3099" y="2757"/>
                  <a:pt x="3038" y="2798"/>
                </a:cubicBezTo>
                <a:cubicBezTo>
                  <a:pt x="2975" y="2841"/>
                  <a:pt x="2954" y="2847"/>
                  <a:pt x="2916" y="2821"/>
                </a:cubicBezTo>
                <a:cubicBezTo>
                  <a:pt x="2875" y="2794"/>
                  <a:pt x="2874" y="2800"/>
                  <a:pt x="2907" y="2836"/>
                </a:cubicBezTo>
                <a:cubicBezTo>
                  <a:pt x="2934" y="2866"/>
                  <a:pt x="2930" y="2877"/>
                  <a:pt x="2907" y="2889"/>
                </a:cubicBezTo>
                <a:cubicBezTo>
                  <a:pt x="2889" y="2899"/>
                  <a:pt x="2889" y="2929"/>
                  <a:pt x="2898" y="2950"/>
                </a:cubicBezTo>
                <a:cubicBezTo>
                  <a:pt x="2923" y="3006"/>
                  <a:pt x="2859" y="3061"/>
                  <a:pt x="2810" y="3026"/>
                </a:cubicBezTo>
                <a:cubicBezTo>
                  <a:pt x="2758" y="2988"/>
                  <a:pt x="2639" y="3022"/>
                  <a:pt x="2679" y="3064"/>
                </a:cubicBezTo>
                <a:cubicBezTo>
                  <a:pt x="2700" y="3086"/>
                  <a:pt x="2688" y="3120"/>
                  <a:pt x="2635" y="3185"/>
                </a:cubicBezTo>
                <a:cubicBezTo>
                  <a:pt x="2572" y="3261"/>
                  <a:pt x="2549" y="3274"/>
                  <a:pt x="2503" y="3253"/>
                </a:cubicBezTo>
                <a:cubicBezTo>
                  <a:pt x="2433" y="3221"/>
                  <a:pt x="2392" y="3290"/>
                  <a:pt x="2442" y="3360"/>
                </a:cubicBezTo>
                <a:cubicBezTo>
                  <a:pt x="2472" y="3401"/>
                  <a:pt x="2459" y="3421"/>
                  <a:pt x="2328" y="3542"/>
                </a:cubicBezTo>
                <a:cubicBezTo>
                  <a:pt x="2244" y="3618"/>
                  <a:pt x="2173" y="3698"/>
                  <a:pt x="2170" y="3716"/>
                </a:cubicBezTo>
                <a:cubicBezTo>
                  <a:pt x="2161" y="3770"/>
                  <a:pt x="1949" y="3995"/>
                  <a:pt x="1898" y="4004"/>
                </a:cubicBezTo>
                <a:cubicBezTo>
                  <a:pt x="1872" y="4009"/>
                  <a:pt x="1835" y="4012"/>
                  <a:pt x="1810" y="4012"/>
                </a:cubicBezTo>
                <a:cubicBezTo>
                  <a:pt x="1762" y="4012"/>
                  <a:pt x="1751" y="4093"/>
                  <a:pt x="1793" y="4148"/>
                </a:cubicBezTo>
                <a:cubicBezTo>
                  <a:pt x="1808" y="4169"/>
                  <a:pt x="1784" y="4218"/>
                  <a:pt x="1731" y="4277"/>
                </a:cubicBezTo>
                <a:cubicBezTo>
                  <a:pt x="1686" y="4328"/>
                  <a:pt x="1652" y="4377"/>
                  <a:pt x="1652" y="4383"/>
                </a:cubicBezTo>
                <a:cubicBezTo>
                  <a:pt x="1650" y="4428"/>
                  <a:pt x="1597" y="4460"/>
                  <a:pt x="1564" y="4437"/>
                </a:cubicBezTo>
                <a:cubicBezTo>
                  <a:pt x="1538" y="4417"/>
                  <a:pt x="1518" y="4421"/>
                  <a:pt x="1494" y="4467"/>
                </a:cubicBezTo>
                <a:cubicBezTo>
                  <a:pt x="1470" y="4512"/>
                  <a:pt x="1471" y="4538"/>
                  <a:pt x="1494" y="4550"/>
                </a:cubicBezTo>
                <a:cubicBezTo>
                  <a:pt x="1541" y="4576"/>
                  <a:pt x="1440" y="4629"/>
                  <a:pt x="1380" y="4611"/>
                </a:cubicBezTo>
                <a:cubicBezTo>
                  <a:pt x="1354" y="4603"/>
                  <a:pt x="1343" y="4608"/>
                  <a:pt x="1354" y="4619"/>
                </a:cubicBezTo>
                <a:cubicBezTo>
                  <a:pt x="1364" y="4629"/>
                  <a:pt x="1340" y="4676"/>
                  <a:pt x="1301" y="4725"/>
                </a:cubicBezTo>
                <a:cubicBezTo>
                  <a:pt x="1260" y="4777"/>
                  <a:pt x="1244" y="4830"/>
                  <a:pt x="1257" y="4846"/>
                </a:cubicBezTo>
                <a:cubicBezTo>
                  <a:pt x="1296" y="4892"/>
                  <a:pt x="1275" y="4965"/>
                  <a:pt x="1196" y="5074"/>
                </a:cubicBezTo>
                <a:cubicBezTo>
                  <a:pt x="1155" y="5130"/>
                  <a:pt x="1126" y="5188"/>
                  <a:pt x="1135" y="5195"/>
                </a:cubicBezTo>
                <a:cubicBezTo>
                  <a:pt x="1143" y="5202"/>
                  <a:pt x="1115" y="5225"/>
                  <a:pt x="1073" y="5248"/>
                </a:cubicBezTo>
                <a:cubicBezTo>
                  <a:pt x="1020" y="5278"/>
                  <a:pt x="1009" y="5295"/>
                  <a:pt x="1029" y="5316"/>
                </a:cubicBezTo>
                <a:cubicBezTo>
                  <a:pt x="1068" y="5356"/>
                  <a:pt x="986" y="5460"/>
                  <a:pt x="915" y="5460"/>
                </a:cubicBezTo>
                <a:cubicBezTo>
                  <a:pt x="886" y="5460"/>
                  <a:pt x="847" y="5478"/>
                  <a:pt x="827" y="5498"/>
                </a:cubicBezTo>
                <a:cubicBezTo>
                  <a:pt x="792" y="5536"/>
                  <a:pt x="794" y="5538"/>
                  <a:pt x="863" y="5544"/>
                </a:cubicBezTo>
                <a:cubicBezTo>
                  <a:pt x="922" y="5549"/>
                  <a:pt x="912" y="5618"/>
                  <a:pt x="845" y="5711"/>
                </a:cubicBezTo>
                <a:cubicBezTo>
                  <a:pt x="810" y="5759"/>
                  <a:pt x="779" y="5824"/>
                  <a:pt x="775" y="5855"/>
                </a:cubicBezTo>
                <a:cubicBezTo>
                  <a:pt x="765" y="5925"/>
                  <a:pt x="689" y="6022"/>
                  <a:pt x="643" y="6022"/>
                </a:cubicBezTo>
                <a:cubicBezTo>
                  <a:pt x="624" y="6022"/>
                  <a:pt x="589" y="6052"/>
                  <a:pt x="564" y="6090"/>
                </a:cubicBezTo>
                <a:cubicBezTo>
                  <a:pt x="524" y="6152"/>
                  <a:pt x="529" y="6159"/>
                  <a:pt x="573" y="6188"/>
                </a:cubicBezTo>
                <a:cubicBezTo>
                  <a:pt x="618" y="6219"/>
                  <a:pt x="612" y="6231"/>
                  <a:pt x="564" y="6348"/>
                </a:cubicBezTo>
                <a:cubicBezTo>
                  <a:pt x="536" y="6417"/>
                  <a:pt x="503" y="6477"/>
                  <a:pt x="485" y="6477"/>
                </a:cubicBezTo>
                <a:cubicBezTo>
                  <a:pt x="434" y="6477"/>
                  <a:pt x="406" y="6509"/>
                  <a:pt x="433" y="6545"/>
                </a:cubicBezTo>
                <a:cubicBezTo>
                  <a:pt x="466" y="6590"/>
                  <a:pt x="473" y="6622"/>
                  <a:pt x="441" y="6659"/>
                </a:cubicBezTo>
                <a:cubicBezTo>
                  <a:pt x="427" y="6676"/>
                  <a:pt x="422" y="6689"/>
                  <a:pt x="433" y="6689"/>
                </a:cubicBezTo>
                <a:cubicBezTo>
                  <a:pt x="443" y="6689"/>
                  <a:pt x="435" y="6711"/>
                  <a:pt x="415" y="6742"/>
                </a:cubicBezTo>
                <a:cubicBezTo>
                  <a:pt x="395" y="6773"/>
                  <a:pt x="385" y="6817"/>
                  <a:pt x="389" y="6841"/>
                </a:cubicBezTo>
                <a:cubicBezTo>
                  <a:pt x="393" y="6864"/>
                  <a:pt x="373" y="6908"/>
                  <a:pt x="354" y="6939"/>
                </a:cubicBezTo>
                <a:cubicBezTo>
                  <a:pt x="334" y="6971"/>
                  <a:pt x="321" y="7026"/>
                  <a:pt x="319" y="7061"/>
                </a:cubicBezTo>
                <a:cubicBezTo>
                  <a:pt x="315" y="7113"/>
                  <a:pt x="277" y="7237"/>
                  <a:pt x="222" y="7409"/>
                </a:cubicBezTo>
                <a:cubicBezTo>
                  <a:pt x="213" y="7437"/>
                  <a:pt x="206" y="7435"/>
                  <a:pt x="169" y="7409"/>
                </a:cubicBezTo>
                <a:cubicBezTo>
                  <a:pt x="87" y="7350"/>
                  <a:pt x="58" y="7424"/>
                  <a:pt x="126" y="7523"/>
                </a:cubicBezTo>
                <a:cubicBezTo>
                  <a:pt x="178" y="7600"/>
                  <a:pt x="187" y="7623"/>
                  <a:pt x="161" y="7705"/>
                </a:cubicBezTo>
                <a:cubicBezTo>
                  <a:pt x="144" y="7758"/>
                  <a:pt x="126" y="7844"/>
                  <a:pt x="126" y="7895"/>
                </a:cubicBezTo>
                <a:cubicBezTo>
                  <a:pt x="125" y="7946"/>
                  <a:pt x="114" y="7993"/>
                  <a:pt x="99" y="8001"/>
                </a:cubicBezTo>
                <a:cubicBezTo>
                  <a:pt x="84" y="8009"/>
                  <a:pt x="73" y="8094"/>
                  <a:pt x="73" y="8191"/>
                </a:cubicBezTo>
                <a:cubicBezTo>
                  <a:pt x="73" y="8294"/>
                  <a:pt x="54" y="8398"/>
                  <a:pt x="29" y="8441"/>
                </a:cubicBezTo>
                <a:cubicBezTo>
                  <a:pt x="6" y="8481"/>
                  <a:pt x="-1" y="8522"/>
                  <a:pt x="12" y="8539"/>
                </a:cubicBezTo>
                <a:cubicBezTo>
                  <a:pt x="24" y="8557"/>
                  <a:pt x="29" y="8628"/>
                  <a:pt x="20" y="8691"/>
                </a:cubicBezTo>
                <a:cubicBezTo>
                  <a:pt x="-1" y="8851"/>
                  <a:pt x="-8" y="9828"/>
                  <a:pt x="12" y="9988"/>
                </a:cubicBezTo>
                <a:cubicBezTo>
                  <a:pt x="20" y="10060"/>
                  <a:pt x="22" y="10133"/>
                  <a:pt x="12" y="10147"/>
                </a:cubicBezTo>
                <a:cubicBezTo>
                  <a:pt x="1" y="10162"/>
                  <a:pt x="8" y="10215"/>
                  <a:pt x="29" y="10269"/>
                </a:cubicBezTo>
                <a:cubicBezTo>
                  <a:pt x="50" y="10322"/>
                  <a:pt x="74" y="10433"/>
                  <a:pt x="82" y="10519"/>
                </a:cubicBezTo>
                <a:cubicBezTo>
                  <a:pt x="90" y="10604"/>
                  <a:pt x="109" y="10686"/>
                  <a:pt x="117" y="10693"/>
                </a:cubicBezTo>
                <a:cubicBezTo>
                  <a:pt x="125" y="10700"/>
                  <a:pt x="115" y="10715"/>
                  <a:pt x="99" y="10731"/>
                </a:cubicBezTo>
                <a:cubicBezTo>
                  <a:pt x="65" y="10767"/>
                  <a:pt x="73" y="10850"/>
                  <a:pt x="117" y="10898"/>
                </a:cubicBezTo>
                <a:cubicBezTo>
                  <a:pt x="134" y="10917"/>
                  <a:pt x="151" y="10953"/>
                  <a:pt x="152" y="10974"/>
                </a:cubicBezTo>
                <a:cubicBezTo>
                  <a:pt x="158" y="11092"/>
                  <a:pt x="228" y="11369"/>
                  <a:pt x="266" y="11429"/>
                </a:cubicBezTo>
                <a:cubicBezTo>
                  <a:pt x="290" y="11468"/>
                  <a:pt x="309" y="11554"/>
                  <a:pt x="310" y="11619"/>
                </a:cubicBezTo>
                <a:cubicBezTo>
                  <a:pt x="310" y="11683"/>
                  <a:pt x="320" y="11745"/>
                  <a:pt x="336" y="11763"/>
                </a:cubicBezTo>
                <a:cubicBezTo>
                  <a:pt x="352" y="11780"/>
                  <a:pt x="356" y="11801"/>
                  <a:pt x="345" y="11801"/>
                </a:cubicBezTo>
                <a:cubicBezTo>
                  <a:pt x="334" y="11801"/>
                  <a:pt x="339" y="11815"/>
                  <a:pt x="354" y="11838"/>
                </a:cubicBezTo>
                <a:cubicBezTo>
                  <a:pt x="372" y="11867"/>
                  <a:pt x="373" y="11900"/>
                  <a:pt x="345" y="11937"/>
                </a:cubicBezTo>
                <a:cubicBezTo>
                  <a:pt x="308" y="11986"/>
                  <a:pt x="308" y="11996"/>
                  <a:pt x="415" y="12096"/>
                </a:cubicBezTo>
                <a:cubicBezTo>
                  <a:pt x="512" y="12187"/>
                  <a:pt x="538" y="12227"/>
                  <a:pt x="538" y="12316"/>
                </a:cubicBezTo>
                <a:cubicBezTo>
                  <a:pt x="538" y="12389"/>
                  <a:pt x="551" y="12420"/>
                  <a:pt x="582" y="12430"/>
                </a:cubicBezTo>
                <a:cubicBezTo>
                  <a:pt x="618" y="12442"/>
                  <a:pt x="617" y="12462"/>
                  <a:pt x="591" y="12506"/>
                </a:cubicBezTo>
                <a:cubicBezTo>
                  <a:pt x="562" y="12552"/>
                  <a:pt x="572" y="12561"/>
                  <a:pt x="643" y="12612"/>
                </a:cubicBezTo>
                <a:cubicBezTo>
                  <a:pt x="689" y="12644"/>
                  <a:pt x="710" y="12672"/>
                  <a:pt x="696" y="12673"/>
                </a:cubicBezTo>
                <a:cubicBezTo>
                  <a:pt x="681" y="12673"/>
                  <a:pt x="688" y="12694"/>
                  <a:pt x="713" y="12718"/>
                </a:cubicBezTo>
                <a:cubicBezTo>
                  <a:pt x="739" y="12742"/>
                  <a:pt x="772" y="12798"/>
                  <a:pt x="784" y="12840"/>
                </a:cubicBezTo>
                <a:cubicBezTo>
                  <a:pt x="795" y="12881"/>
                  <a:pt x="824" y="12951"/>
                  <a:pt x="854" y="12999"/>
                </a:cubicBezTo>
                <a:cubicBezTo>
                  <a:pt x="883" y="13047"/>
                  <a:pt x="915" y="13110"/>
                  <a:pt x="915" y="13135"/>
                </a:cubicBezTo>
                <a:cubicBezTo>
                  <a:pt x="915" y="13160"/>
                  <a:pt x="943" y="13209"/>
                  <a:pt x="977" y="13249"/>
                </a:cubicBezTo>
                <a:cubicBezTo>
                  <a:pt x="1011" y="13289"/>
                  <a:pt x="1030" y="13341"/>
                  <a:pt x="1020" y="13363"/>
                </a:cubicBezTo>
                <a:cubicBezTo>
                  <a:pt x="1010" y="13387"/>
                  <a:pt x="1027" y="13414"/>
                  <a:pt x="1064" y="13431"/>
                </a:cubicBezTo>
                <a:cubicBezTo>
                  <a:pt x="1108" y="13451"/>
                  <a:pt x="1114" y="13464"/>
                  <a:pt x="1091" y="13484"/>
                </a:cubicBezTo>
                <a:cubicBezTo>
                  <a:pt x="1047" y="13521"/>
                  <a:pt x="1044" y="13552"/>
                  <a:pt x="1091" y="13552"/>
                </a:cubicBezTo>
                <a:cubicBezTo>
                  <a:pt x="1145" y="13552"/>
                  <a:pt x="1255" y="13690"/>
                  <a:pt x="1266" y="13772"/>
                </a:cubicBezTo>
                <a:cubicBezTo>
                  <a:pt x="1271" y="13811"/>
                  <a:pt x="1321" y="13876"/>
                  <a:pt x="1371" y="13924"/>
                </a:cubicBezTo>
                <a:cubicBezTo>
                  <a:pt x="1422" y="13972"/>
                  <a:pt x="1459" y="14021"/>
                  <a:pt x="1459" y="14030"/>
                </a:cubicBezTo>
                <a:cubicBezTo>
                  <a:pt x="1459" y="14039"/>
                  <a:pt x="1517" y="14114"/>
                  <a:pt x="1582" y="14197"/>
                </a:cubicBezTo>
                <a:cubicBezTo>
                  <a:pt x="1646" y="14281"/>
                  <a:pt x="1698" y="14378"/>
                  <a:pt x="1705" y="14409"/>
                </a:cubicBezTo>
                <a:cubicBezTo>
                  <a:pt x="1712" y="14440"/>
                  <a:pt x="1741" y="14473"/>
                  <a:pt x="1766" y="14485"/>
                </a:cubicBezTo>
                <a:cubicBezTo>
                  <a:pt x="1808" y="14505"/>
                  <a:pt x="1805" y="14513"/>
                  <a:pt x="1757" y="14561"/>
                </a:cubicBezTo>
                <a:cubicBezTo>
                  <a:pt x="1719" y="14600"/>
                  <a:pt x="1723" y="14607"/>
                  <a:pt x="1757" y="14584"/>
                </a:cubicBezTo>
                <a:cubicBezTo>
                  <a:pt x="1797" y="14557"/>
                  <a:pt x="1812" y="14569"/>
                  <a:pt x="1889" y="14644"/>
                </a:cubicBezTo>
                <a:cubicBezTo>
                  <a:pt x="1988" y="14742"/>
                  <a:pt x="1997" y="14756"/>
                  <a:pt x="1950" y="14796"/>
                </a:cubicBezTo>
                <a:cubicBezTo>
                  <a:pt x="1899" y="14841"/>
                  <a:pt x="1973" y="14918"/>
                  <a:pt x="2117" y="14978"/>
                </a:cubicBezTo>
                <a:cubicBezTo>
                  <a:pt x="2189" y="15008"/>
                  <a:pt x="2244" y="15046"/>
                  <a:pt x="2240" y="15062"/>
                </a:cubicBezTo>
                <a:cubicBezTo>
                  <a:pt x="2236" y="15077"/>
                  <a:pt x="2240" y="15091"/>
                  <a:pt x="2258" y="15092"/>
                </a:cubicBezTo>
                <a:cubicBezTo>
                  <a:pt x="2316" y="15094"/>
                  <a:pt x="2449" y="15244"/>
                  <a:pt x="2442" y="15304"/>
                </a:cubicBezTo>
                <a:cubicBezTo>
                  <a:pt x="2436" y="15350"/>
                  <a:pt x="2450" y="15370"/>
                  <a:pt x="2503" y="15373"/>
                </a:cubicBezTo>
                <a:cubicBezTo>
                  <a:pt x="2593" y="15377"/>
                  <a:pt x="2712" y="15502"/>
                  <a:pt x="2670" y="15547"/>
                </a:cubicBezTo>
                <a:cubicBezTo>
                  <a:pt x="2628" y="15591"/>
                  <a:pt x="2671" y="15622"/>
                  <a:pt x="2723" y="15585"/>
                </a:cubicBezTo>
                <a:cubicBezTo>
                  <a:pt x="2757" y="15560"/>
                  <a:pt x="2771" y="15561"/>
                  <a:pt x="2802" y="15608"/>
                </a:cubicBezTo>
                <a:cubicBezTo>
                  <a:pt x="2822" y="15640"/>
                  <a:pt x="2836" y="15673"/>
                  <a:pt x="2837" y="15683"/>
                </a:cubicBezTo>
                <a:cubicBezTo>
                  <a:pt x="2837" y="15694"/>
                  <a:pt x="2847" y="15705"/>
                  <a:pt x="2863" y="15706"/>
                </a:cubicBezTo>
                <a:cubicBezTo>
                  <a:pt x="2927" y="15711"/>
                  <a:pt x="2974" y="15763"/>
                  <a:pt x="2942" y="15797"/>
                </a:cubicBezTo>
                <a:cubicBezTo>
                  <a:pt x="2893" y="15848"/>
                  <a:pt x="2929" y="15921"/>
                  <a:pt x="3038" y="15979"/>
                </a:cubicBezTo>
                <a:cubicBezTo>
                  <a:pt x="3093" y="16008"/>
                  <a:pt x="3151" y="16059"/>
                  <a:pt x="3161" y="16085"/>
                </a:cubicBezTo>
                <a:cubicBezTo>
                  <a:pt x="3184" y="16149"/>
                  <a:pt x="3273" y="16189"/>
                  <a:pt x="3345" y="16169"/>
                </a:cubicBezTo>
                <a:cubicBezTo>
                  <a:pt x="3389" y="16157"/>
                  <a:pt x="3411" y="16171"/>
                  <a:pt x="3433" y="16222"/>
                </a:cubicBezTo>
                <a:cubicBezTo>
                  <a:pt x="3455" y="16271"/>
                  <a:pt x="3479" y="16284"/>
                  <a:pt x="3521" y="16275"/>
                </a:cubicBezTo>
                <a:cubicBezTo>
                  <a:pt x="3574" y="16263"/>
                  <a:pt x="3663" y="16325"/>
                  <a:pt x="3644" y="16358"/>
                </a:cubicBezTo>
                <a:cubicBezTo>
                  <a:pt x="3639" y="16367"/>
                  <a:pt x="3659" y="16376"/>
                  <a:pt x="3688" y="16381"/>
                </a:cubicBezTo>
                <a:cubicBezTo>
                  <a:pt x="3716" y="16386"/>
                  <a:pt x="3766" y="16413"/>
                  <a:pt x="3802" y="16442"/>
                </a:cubicBezTo>
                <a:cubicBezTo>
                  <a:pt x="3851" y="16481"/>
                  <a:pt x="3861" y="16500"/>
                  <a:pt x="3837" y="16525"/>
                </a:cubicBezTo>
                <a:cubicBezTo>
                  <a:pt x="3799" y="16565"/>
                  <a:pt x="3845" y="16571"/>
                  <a:pt x="3889" y="16533"/>
                </a:cubicBezTo>
                <a:cubicBezTo>
                  <a:pt x="3911" y="16514"/>
                  <a:pt x="3930" y="16529"/>
                  <a:pt x="3968" y="16578"/>
                </a:cubicBezTo>
                <a:cubicBezTo>
                  <a:pt x="3998" y="16617"/>
                  <a:pt x="4027" y="16651"/>
                  <a:pt x="4030" y="16662"/>
                </a:cubicBezTo>
                <a:cubicBezTo>
                  <a:pt x="4032" y="16672"/>
                  <a:pt x="4035" y="16689"/>
                  <a:pt x="4039" y="16700"/>
                </a:cubicBezTo>
                <a:cubicBezTo>
                  <a:pt x="4042" y="16710"/>
                  <a:pt x="4048" y="16723"/>
                  <a:pt x="4047" y="16730"/>
                </a:cubicBezTo>
                <a:cubicBezTo>
                  <a:pt x="4047" y="16737"/>
                  <a:pt x="4097" y="16751"/>
                  <a:pt x="4161" y="16753"/>
                </a:cubicBezTo>
                <a:cubicBezTo>
                  <a:pt x="4348" y="16759"/>
                  <a:pt x="4473" y="16891"/>
                  <a:pt x="4354" y="16958"/>
                </a:cubicBezTo>
                <a:cubicBezTo>
                  <a:pt x="4327" y="16973"/>
                  <a:pt x="4352" y="16980"/>
                  <a:pt x="4425" y="16973"/>
                </a:cubicBezTo>
                <a:cubicBezTo>
                  <a:pt x="4514" y="16963"/>
                  <a:pt x="4537" y="16973"/>
                  <a:pt x="4565" y="17018"/>
                </a:cubicBezTo>
                <a:cubicBezTo>
                  <a:pt x="4619" y="17106"/>
                  <a:pt x="4680" y="17135"/>
                  <a:pt x="4740" y="17102"/>
                </a:cubicBezTo>
                <a:cubicBezTo>
                  <a:pt x="4784" y="17078"/>
                  <a:pt x="4806" y="17086"/>
                  <a:pt x="4872" y="17147"/>
                </a:cubicBezTo>
                <a:cubicBezTo>
                  <a:pt x="4916" y="17188"/>
                  <a:pt x="4947" y="17227"/>
                  <a:pt x="4942" y="17238"/>
                </a:cubicBezTo>
                <a:cubicBezTo>
                  <a:pt x="4938" y="17250"/>
                  <a:pt x="4961" y="17255"/>
                  <a:pt x="4995" y="17246"/>
                </a:cubicBezTo>
                <a:cubicBezTo>
                  <a:pt x="5039" y="17234"/>
                  <a:pt x="5085" y="17250"/>
                  <a:pt x="5144" y="17299"/>
                </a:cubicBezTo>
                <a:cubicBezTo>
                  <a:pt x="5189" y="17336"/>
                  <a:pt x="5266" y="17372"/>
                  <a:pt x="5320" y="17382"/>
                </a:cubicBezTo>
                <a:cubicBezTo>
                  <a:pt x="5373" y="17392"/>
                  <a:pt x="5411" y="17411"/>
                  <a:pt x="5407" y="17428"/>
                </a:cubicBezTo>
                <a:cubicBezTo>
                  <a:pt x="5403" y="17444"/>
                  <a:pt x="5422" y="17462"/>
                  <a:pt x="5442" y="17458"/>
                </a:cubicBezTo>
                <a:cubicBezTo>
                  <a:pt x="5503" y="17448"/>
                  <a:pt x="5666" y="17533"/>
                  <a:pt x="5644" y="17564"/>
                </a:cubicBezTo>
                <a:cubicBezTo>
                  <a:pt x="5631" y="17583"/>
                  <a:pt x="5644" y="17591"/>
                  <a:pt x="5679" y="17579"/>
                </a:cubicBezTo>
                <a:cubicBezTo>
                  <a:pt x="5710" y="17569"/>
                  <a:pt x="5748" y="17573"/>
                  <a:pt x="5776" y="17595"/>
                </a:cubicBezTo>
                <a:cubicBezTo>
                  <a:pt x="5801" y="17615"/>
                  <a:pt x="5839" y="17636"/>
                  <a:pt x="5855" y="17640"/>
                </a:cubicBezTo>
                <a:cubicBezTo>
                  <a:pt x="5871" y="17645"/>
                  <a:pt x="5882" y="17663"/>
                  <a:pt x="5881" y="17686"/>
                </a:cubicBezTo>
                <a:cubicBezTo>
                  <a:pt x="5879" y="17718"/>
                  <a:pt x="5898" y="17729"/>
                  <a:pt x="5978" y="17724"/>
                </a:cubicBezTo>
                <a:cubicBezTo>
                  <a:pt x="6108" y="17715"/>
                  <a:pt x="6316" y="17793"/>
                  <a:pt x="6364" y="17868"/>
                </a:cubicBezTo>
                <a:cubicBezTo>
                  <a:pt x="6384" y="17900"/>
                  <a:pt x="6402" y="17934"/>
                  <a:pt x="6399" y="17943"/>
                </a:cubicBezTo>
                <a:cubicBezTo>
                  <a:pt x="6392" y="17964"/>
                  <a:pt x="6512" y="17952"/>
                  <a:pt x="6557" y="17928"/>
                </a:cubicBezTo>
                <a:cubicBezTo>
                  <a:pt x="6598" y="17906"/>
                  <a:pt x="6855" y="17997"/>
                  <a:pt x="6855" y="18034"/>
                </a:cubicBezTo>
                <a:cubicBezTo>
                  <a:pt x="6855" y="18050"/>
                  <a:pt x="6875" y="18058"/>
                  <a:pt x="6899" y="18050"/>
                </a:cubicBezTo>
                <a:cubicBezTo>
                  <a:pt x="6962" y="18029"/>
                  <a:pt x="7091" y="18083"/>
                  <a:pt x="7065" y="18118"/>
                </a:cubicBezTo>
                <a:cubicBezTo>
                  <a:pt x="7051" y="18138"/>
                  <a:pt x="7063" y="18136"/>
                  <a:pt x="7109" y="18125"/>
                </a:cubicBezTo>
                <a:cubicBezTo>
                  <a:pt x="7146" y="18117"/>
                  <a:pt x="7208" y="18125"/>
                  <a:pt x="7241" y="18141"/>
                </a:cubicBezTo>
                <a:cubicBezTo>
                  <a:pt x="7274" y="18156"/>
                  <a:pt x="7344" y="18174"/>
                  <a:pt x="7390" y="18179"/>
                </a:cubicBezTo>
                <a:cubicBezTo>
                  <a:pt x="7436" y="18183"/>
                  <a:pt x="7485" y="18195"/>
                  <a:pt x="7504" y="18209"/>
                </a:cubicBezTo>
                <a:cubicBezTo>
                  <a:pt x="7523" y="18222"/>
                  <a:pt x="7545" y="18226"/>
                  <a:pt x="7557" y="18216"/>
                </a:cubicBezTo>
                <a:cubicBezTo>
                  <a:pt x="7568" y="18206"/>
                  <a:pt x="7606" y="18228"/>
                  <a:pt x="7636" y="18262"/>
                </a:cubicBezTo>
                <a:cubicBezTo>
                  <a:pt x="7676" y="18308"/>
                  <a:pt x="7694" y="18313"/>
                  <a:pt x="7723" y="18292"/>
                </a:cubicBezTo>
                <a:cubicBezTo>
                  <a:pt x="7769" y="18261"/>
                  <a:pt x="7908" y="18301"/>
                  <a:pt x="7881" y="18338"/>
                </a:cubicBezTo>
                <a:cubicBezTo>
                  <a:pt x="7854" y="18376"/>
                  <a:pt x="7924" y="18393"/>
                  <a:pt x="7969" y="18361"/>
                </a:cubicBezTo>
                <a:cubicBezTo>
                  <a:pt x="7992" y="18344"/>
                  <a:pt x="8024" y="18337"/>
                  <a:pt x="8039" y="18345"/>
                </a:cubicBezTo>
                <a:cubicBezTo>
                  <a:pt x="8054" y="18353"/>
                  <a:pt x="8120" y="18368"/>
                  <a:pt x="8188" y="18376"/>
                </a:cubicBezTo>
                <a:cubicBezTo>
                  <a:pt x="8257" y="18383"/>
                  <a:pt x="8328" y="18400"/>
                  <a:pt x="8346" y="18414"/>
                </a:cubicBezTo>
                <a:cubicBezTo>
                  <a:pt x="8365" y="18427"/>
                  <a:pt x="8399" y="18430"/>
                  <a:pt x="8425" y="18421"/>
                </a:cubicBezTo>
                <a:cubicBezTo>
                  <a:pt x="8452" y="18412"/>
                  <a:pt x="8503" y="18423"/>
                  <a:pt x="8531" y="18444"/>
                </a:cubicBezTo>
                <a:cubicBezTo>
                  <a:pt x="8559" y="18466"/>
                  <a:pt x="8612" y="18479"/>
                  <a:pt x="8662" y="18474"/>
                </a:cubicBezTo>
                <a:cubicBezTo>
                  <a:pt x="8713" y="18469"/>
                  <a:pt x="8810" y="18491"/>
                  <a:pt x="8899" y="18527"/>
                </a:cubicBezTo>
                <a:cubicBezTo>
                  <a:pt x="9020" y="18577"/>
                  <a:pt x="9064" y="18587"/>
                  <a:pt x="9110" y="18565"/>
                </a:cubicBezTo>
                <a:cubicBezTo>
                  <a:pt x="9142" y="18550"/>
                  <a:pt x="9187" y="18540"/>
                  <a:pt x="9206" y="18550"/>
                </a:cubicBezTo>
                <a:cubicBezTo>
                  <a:pt x="9225" y="18560"/>
                  <a:pt x="9371" y="18575"/>
                  <a:pt x="9531" y="18581"/>
                </a:cubicBezTo>
                <a:cubicBezTo>
                  <a:pt x="9738" y="18587"/>
                  <a:pt x="9838" y="18599"/>
                  <a:pt x="9873" y="18626"/>
                </a:cubicBezTo>
                <a:cubicBezTo>
                  <a:pt x="9903" y="18650"/>
                  <a:pt x="9923" y="18657"/>
                  <a:pt x="9934" y="18641"/>
                </a:cubicBezTo>
                <a:cubicBezTo>
                  <a:pt x="9959" y="18607"/>
                  <a:pt x="10166" y="18619"/>
                  <a:pt x="10180" y="18656"/>
                </a:cubicBezTo>
                <a:cubicBezTo>
                  <a:pt x="10196" y="18696"/>
                  <a:pt x="10232" y="18698"/>
                  <a:pt x="10250" y="18656"/>
                </a:cubicBezTo>
                <a:cubicBezTo>
                  <a:pt x="10268" y="18616"/>
                  <a:pt x="10635" y="18602"/>
                  <a:pt x="10663" y="18641"/>
                </a:cubicBezTo>
                <a:cubicBezTo>
                  <a:pt x="10674" y="18658"/>
                  <a:pt x="10694" y="18656"/>
                  <a:pt x="10715" y="18641"/>
                </a:cubicBezTo>
                <a:cubicBezTo>
                  <a:pt x="10734" y="18628"/>
                  <a:pt x="10931" y="18616"/>
                  <a:pt x="11154" y="18618"/>
                </a:cubicBezTo>
                <a:cubicBezTo>
                  <a:pt x="11377" y="18621"/>
                  <a:pt x="11576" y="18621"/>
                  <a:pt x="11593" y="18611"/>
                </a:cubicBezTo>
                <a:cubicBezTo>
                  <a:pt x="11609" y="18601"/>
                  <a:pt x="11729" y="18584"/>
                  <a:pt x="11856" y="18581"/>
                </a:cubicBezTo>
                <a:cubicBezTo>
                  <a:pt x="11983" y="18578"/>
                  <a:pt x="12094" y="18567"/>
                  <a:pt x="12110" y="18558"/>
                </a:cubicBezTo>
                <a:cubicBezTo>
                  <a:pt x="12169" y="18523"/>
                  <a:pt x="12449" y="18514"/>
                  <a:pt x="12523" y="18543"/>
                </a:cubicBezTo>
                <a:cubicBezTo>
                  <a:pt x="12587" y="18568"/>
                  <a:pt x="12604" y="18567"/>
                  <a:pt x="12645" y="18520"/>
                </a:cubicBezTo>
                <a:cubicBezTo>
                  <a:pt x="12680" y="18481"/>
                  <a:pt x="12703" y="18466"/>
                  <a:pt x="12733" y="18482"/>
                </a:cubicBezTo>
                <a:cubicBezTo>
                  <a:pt x="12759" y="18496"/>
                  <a:pt x="12792" y="18496"/>
                  <a:pt x="12812" y="18482"/>
                </a:cubicBezTo>
                <a:cubicBezTo>
                  <a:pt x="12830" y="18469"/>
                  <a:pt x="12880" y="18457"/>
                  <a:pt x="12926" y="18452"/>
                </a:cubicBezTo>
                <a:cubicBezTo>
                  <a:pt x="12973" y="18446"/>
                  <a:pt x="13042" y="18428"/>
                  <a:pt x="13084" y="18414"/>
                </a:cubicBezTo>
                <a:cubicBezTo>
                  <a:pt x="13126" y="18399"/>
                  <a:pt x="13205" y="18381"/>
                  <a:pt x="13251" y="18376"/>
                </a:cubicBezTo>
                <a:cubicBezTo>
                  <a:pt x="13297" y="18370"/>
                  <a:pt x="13356" y="18363"/>
                  <a:pt x="13382" y="18353"/>
                </a:cubicBezTo>
                <a:cubicBezTo>
                  <a:pt x="13479" y="18316"/>
                  <a:pt x="13780" y="18272"/>
                  <a:pt x="13795" y="18292"/>
                </a:cubicBezTo>
                <a:cubicBezTo>
                  <a:pt x="13803" y="18304"/>
                  <a:pt x="13842" y="18307"/>
                  <a:pt x="13874" y="18307"/>
                </a:cubicBezTo>
                <a:cubicBezTo>
                  <a:pt x="13906" y="18307"/>
                  <a:pt x="13918" y="18305"/>
                  <a:pt x="13909" y="18292"/>
                </a:cubicBezTo>
                <a:cubicBezTo>
                  <a:pt x="13883" y="18257"/>
                  <a:pt x="14022" y="18185"/>
                  <a:pt x="14137" y="18179"/>
                </a:cubicBezTo>
                <a:cubicBezTo>
                  <a:pt x="14195" y="18175"/>
                  <a:pt x="14261" y="18158"/>
                  <a:pt x="14277" y="18141"/>
                </a:cubicBezTo>
                <a:cubicBezTo>
                  <a:pt x="14298" y="18119"/>
                  <a:pt x="14322" y="18117"/>
                  <a:pt x="14356" y="18133"/>
                </a:cubicBezTo>
                <a:cubicBezTo>
                  <a:pt x="14394" y="18151"/>
                  <a:pt x="14428" y="18144"/>
                  <a:pt x="14479" y="18103"/>
                </a:cubicBezTo>
                <a:cubicBezTo>
                  <a:pt x="14517" y="18072"/>
                  <a:pt x="14550" y="18050"/>
                  <a:pt x="14558" y="18050"/>
                </a:cubicBezTo>
                <a:cubicBezTo>
                  <a:pt x="14566" y="18049"/>
                  <a:pt x="14612" y="18029"/>
                  <a:pt x="14655" y="18004"/>
                </a:cubicBezTo>
                <a:cubicBezTo>
                  <a:pt x="14705" y="17975"/>
                  <a:pt x="14754" y="17963"/>
                  <a:pt x="14795" y="17974"/>
                </a:cubicBezTo>
                <a:cubicBezTo>
                  <a:pt x="14838" y="17986"/>
                  <a:pt x="14852" y="17985"/>
                  <a:pt x="14839" y="17966"/>
                </a:cubicBezTo>
                <a:cubicBezTo>
                  <a:pt x="14809" y="17925"/>
                  <a:pt x="14956" y="17882"/>
                  <a:pt x="15023" y="17913"/>
                </a:cubicBezTo>
                <a:cubicBezTo>
                  <a:pt x="15060" y="17930"/>
                  <a:pt x="15089" y="17931"/>
                  <a:pt x="15102" y="17913"/>
                </a:cubicBezTo>
                <a:cubicBezTo>
                  <a:pt x="15112" y="17899"/>
                  <a:pt x="15140" y="17889"/>
                  <a:pt x="15172" y="17898"/>
                </a:cubicBezTo>
                <a:cubicBezTo>
                  <a:pt x="15223" y="17912"/>
                  <a:pt x="15226" y="17912"/>
                  <a:pt x="15199" y="17868"/>
                </a:cubicBezTo>
                <a:cubicBezTo>
                  <a:pt x="15171" y="17824"/>
                  <a:pt x="15182" y="17810"/>
                  <a:pt x="15260" y="17777"/>
                </a:cubicBezTo>
                <a:cubicBezTo>
                  <a:pt x="15310" y="17755"/>
                  <a:pt x="15365" y="17744"/>
                  <a:pt x="15383" y="17754"/>
                </a:cubicBezTo>
                <a:cubicBezTo>
                  <a:pt x="15401" y="17764"/>
                  <a:pt x="15446" y="17776"/>
                  <a:pt x="15479" y="17777"/>
                </a:cubicBezTo>
                <a:cubicBezTo>
                  <a:pt x="15526" y="17778"/>
                  <a:pt x="15538" y="17761"/>
                  <a:pt x="15532" y="17716"/>
                </a:cubicBezTo>
                <a:cubicBezTo>
                  <a:pt x="15524" y="17654"/>
                  <a:pt x="15600" y="17609"/>
                  <a:pt x="15707" y="17617"/>
                </a:cubicBezTo>
                <a:cubicBezTo>
                  <a:pt x="15739" y="17620"/>
                  <a:pt x="15764" y="17605"/>
                  <a:pt x="15760" y="17587"/>
                </a:cubicBezTo>
                <a:cubicBezTo>
                  <a:pt x="15749" y="17541"/>
                  <a:pt x="15832" y="17520"/>
                  <a:pt x="15883" y="17557"/>
                </a:cubicBezTo>
                <a:cubicBezTo>
                  <a:pt x="15925" y="17587"/>
                  <a:pt x="15929" y="17583"/>
                  <a:pt x="15936" y="17511"/>
                </a:cubicBezTo>
                <a:cubicBezTo>
                  <a:pt x="15939" y="17468"/>
                  <a:pt x="16413" y="17232"/>
                  <a:pt x="16453" y="17253"/>
                </a:cubicBezTo>
                <a:cubicBezTo>
                  <a:pt x="16470" y="17262"/>
                  <a:pt x="16474" y="17255"/>
                  <a:pt x="16462" y="17238"/>
                </a:cubicBezTo>
                <a:cubicBezTo>
                  <a:pt x="16450" y="17221"/>
                  <a:pt x="16467" y="17202"/>
                  <a:pt x="16497" y="17193"/>
                </a:cubicBezTo>
                <a:cubicBezTo>
                  <a:pt x="16526" y="17184"/>
                  <a:pt x="16575" y="17152"/>
                  <a:pt x="16611" y="17124"/>
                </a:cubicBezTo>
                <a:cubicBezTo>
                  <a:pt x="16666" y="17082"/>
                  <a:pt x="16689" y="17077"/>
                  <a:pt x="16752" y="17102"/>
                </a:cubicBezTo>
                <a:cubicBezTo>
                  <a:pt x="16846" y="17139"/>
                  <a:pt x="16849" y="17143"/>
                  <a:pt x="16830" y="17102"/>
                </a:cubicBezTo>
                <a:cubicBezTo>
                  <a:pt x="16815" y="17068"/>
                  <a:pt x="16977" y="16935"/>
                  <a:pt x="17032" y="16935"/>
                </a:cubicBezTo>
                <a:cubicBezTo>
                  <a:pt x="17048" y="16935"/>
                  <a:pt x="17080" y="16943"/>
                  <a:pt x="17111" y="16958"/>
                </a:cubicBezTo>
                <a:cubicBezTo>
                  <a:pt x="17179" y="16989"/>
                  <a:pt x="17189" y="16976"/>
                  <a:pt x="17129" y="16897"/>
                </a:cubicBezTo>
                <a:cubicBezTo>
                  <a:pt x="17085" y="16839"/>
                  <a:pt x="17082" y="16835"/>
                  <a:pt x="17164" y="16798"/>
                </a:cubicBezTo>
                <a:cubicBezTo>
                  <a:pt x="17211" y="16777"/>
                  <a:pt x="17257" y="16766"/>
                  <a:pt x="17269" y="16776"/>
                </a:cubicBezTo>
                <a:cubicBezTo>
                  <a:pt x="17282" y="16785"/>
                  <a:pt x="17288" y="16783"/>
                  <a:pt x="17278" y="16768"/>
                </a:cubicBezTo>
                <a:cubicBezTo>
                  <a:pt x="17268" y="16753"/>
                  <a:pt x="17282" y="16717"/>
                  <a:pt x="17313" y="16692"/>
                </a:cubicBezTo>
                <a:cubicBezTo>
                  <a:pt x="17360" y="16656"/>
                  <a:pt x="17382" y="16658"/>
                  <a:pt x="17418" y="16685"/>
                </a:cubicBezTo>
                <a:cubicBezTo>
                  <a:pt x="17455" y="16711"/>
                  <a:pt x="17468" y="16706"/>
                  <a:pt x="17515" y="16669"/>
                </a:cubicBezTo>
                <a:cubicBezTo>
                  <a:pt x="17546" y="16645"/>
                  <a:pt x="17568" y="16614"/>
                  <a:pt x="17559" y="16601"/>
                </a:cubicBezTo>
                <a:cubicBezTo>
                  <a:pt x="17538" y="16572"/>
                  <a:pt x="18008" y="16174"/>
                  <a:pt x="18041" y="16192"/>
                </a:cubicBezTo>
                <a:cubicBezTo>
                  <a:pt x="18055" y="16199"/>
                  <a:pt x="18074" y="16191"/>
                  <a:pt x="18085" y="16176"/>
                </a:cubicBezTo>
                <a:cubicBezTo>
                  <a:pt x="18096" y="16161"/>
                  <a:pt x="18117" y="16162"/>
                  <a:pt x="18138" y="16169"/>
                </a:cubicBezTo>
                <a:cubicBezTo>
                  <a:pt x="18192" y="16187"/>
                  <a:pt x="18249" y="16123"/>
                  <a:pt x="18217" y="16078"/>
                </a:cubicBezTo>
                <a:cubicBezTo>
                  <a:pt x="18197" y="16051"/>
                  <a:pt x="18223" y="16013"/>
                  <a:pt x="18322" y="15926"/>
                </a:cubicBezTo>
                <a:cubicBezTo>
                  <a:pt x="18396" y="15861"/>
                  <a:pt x="18471" y="15819"/>
                  <a:pt x="18489" y="15828"/>
                </a:cubicBezTo>
                <a:cubicBezTo>
                  <a:pt x="18506" y="15836"/>
                  <a:pt x="18509" y="15831"/>
                  <a:pt x="18497" y="15820"/>
                </a:cubicBezTo>
                <a:cubicBezTo>
                  <a:pt x="18485" y="15809"/>
                  <a:pt x="18498" y="15776"/>
                  <a:pt x="18524" y="15752"/>
                </a:cubicBezTo>
                <a:cubicBezTo>
                  <a:pt x="18566" y="15712"/>
                  <a:pt x="18572" y="15712"/>
                  <a:pt x="18629" y="15744"/>
                </a:cubicBezTo>
                <a:cubicBezTo>
                  <a:pt x="18710" y="15790"/>
                  <a:pt x="18752" y="15765"/>
                  <a:pt x="18690" y="15706"/>
                </a:cubicBezTo>
                <a:cubicBezTo>
                  <a:pt x="18636" y="15655"/>
                  <a:pt x="18659" y="15589"/>
                  <a:pt x="18717" y="15630"/>
                </a:cubicBezTo>
                <a:cubicBezTo>
                  <a:pt x="18743" y="15649"/>
                  <a:pt x="18768" y="15643"/>
                  <a:pt x="18805" y="15608"/>
                </a:cubicBezTo>
                <a:cubicBezTo>
                  <a:pt x="18837" y="15577"/>
                  <a:pt x="18886" y="15564"/>
                  <a:pt x="18936" y="15570"/>
                </a:cubicBezTo>
                <a:cubicBezTo>
                  <a:pt x="18997" y="15576"/>
                  <a:pt x="19015" y="15562"/>
                  <a:pt x="19015" y="15524"/>
                </a:cubicBezTo>
                <a:cubicBezTo>
                  <a:pt x="19015" y="15496"/>
                  <a:pt x="19001" y="15487"/>
                  <a:pt x="18980" y="15494"/>
                </a:cubicBezTo>
                <a:cubicBezTo>
                  <a:pt x="18927" y="15512"/>
                  <a:pt x="18895" y="15461"/>
                  <a:pt x="18936" y="15418"/>
                </a:cubicBezTo>
                <a:cubicBezTo>
                  <a:pt x="18956" y="15398"/>
                  <a:pt x="18964" y="15374"/>
                  <a:pt x="18954" y="15365"/>
                </a:cubicBezTo>
                <a:cubicBezTo>
                  <a:pt x="18921" y="15337"/>
                  <a:pt x="19028" y="15258"/>
                  <a:pt x="19077" y="15274"/>
                </a:cubicBezTo>
                <a:cubicBezTo>
                  <a:pt x="19111" y="15285"/>
                  <a:pt x="19117" y="15275"/>
                  <a:pt x="19103" y="15244"/>
                </a:cubicBezTo>
                <a:cubicBezTo>
                  <a:pt x="19085" y="15203"/>
                  <a:pt x="19262" y="14971"/>
                  <a:pt x="19305" y="14978"/>
                </a:cubicBezTo>
                <a:cubicBezTo>
                  <a:pt x="19345" y="14985"/>
                  <a:pt x="19486" y="14844"/>
                  <a:pt x="19471" y="14811"/>
                </a:cubicBezTo>
                <a:cubicBezTo>
                  <a:pt x="19447" y="14758"/>
                  <a:pt x="19486" y="14725"/>
                  <a:pt x="19533" y="14758"/>
                </a:cubicBezTo>
                <a:cubicBezTo>
                  <a:pt x="19560" y="14778"/>
                  <a:pt x="19577" y="14776"/>
                  <a:pt x="19577" y="14758"/>
                </a:cubicBezTo>
                <a:cubicBezTo>
                  <a:pt x="19577" y="14744"/>
                  <a:pt x="19558" y="14722"/>
                  <a:pt x="19542" y="14713"/>
                </a:cubicBezTo>
                <a:cubicBezTo>
                  <a:pt x="19511" y="14696"/>
                  <a:pt x="19589" y="14602"/>
                  <a:pt x="19629" y="14607"/>
                </a:cubicBezTo>
                <a:cubicBezTo>
                  <a:pt x="19708" y="14615"/>
                  <a:pt x="19728" y="14600"/>
                  <a:pt x="19691" y="14561"/>
                </a:cubicBezTo>
                <a:cubicBezTo>
                  <a:pt x="19657" y="14526"/>
                  <a:pt x="19658" y="14513"/>
                  <a:pt x="19726" y="14462"/>
                </a:cubicBezTo>
                <a:cubicBezTo>
                  <a:pt x="19769" y="14430"/>
                  <a:pt x="19808" y="14397"/>
                  <a:pt x="19805" y="14387"/>
                </a:cubicBezTo>
                <a:cubicBezTo>
                  <a:pt x="19801" y="14376"/>
                  <a:pt x="19823" y="14315"/>
                  <a:pt x="19857" y="14258"/>
                </a:cubicBezTo>
                <a:cubicBezTo>
                  <a:pt x="19907" y="14176"/>
                  <a:pt x="19934" y="14156"/>
                  <a:pt x="19980" y="14167"/>
                </a:cubicBezTo>
                <a:cubicBezTo>
                  <a:pt x="20041" y="14180"/>
                  <a:pt x="20060" y="14142"/>
                  <a:pt x="20007" y="14114"/>
                </a:cubicBezTo>
                <a:cubicBezTo>
                  <a:pt x="19986" y="14103"/>
                  <a:pt x="19992" y="14085"/>
                  <a:pt x="20015" y="14061"/>
                </a:cubicBezTo>
                <a:cubicBezTo>
                  <a:pt x="20040" y="14035"/>
                  <a:pt x="20060" y="14035"/>
                  <a:pt x="20085" y="14053"/>
                </a:cubicBezTo>
                <a:cubicBezTo>
                  <a:pt x="20132" y="14087"/>
                  <a:pt x="20160" y="14021"/>
                  <a:pt x="20164" y="13894"/>
                </a:cubicBezTo>
                <a:cubicBezTo>
                  <a:pt x="20167" y="13833"/>
                  <a:pt x="20190" y="13787"/>
                  <a:pt x="20226" y="13765"/>
                </a:cubicBezTo>
                <a:cubicBezTo>
                  <a:pt x="20257" y="13745"/>
                  <a:pt x="20286" y="13699"/>
                  <a:pt x="20287" y="13659"/>
                </a:cubicBezTo>
                <a:cubicBezTo>
                  <a:pt x="20289" y="13602"/>
                  <a:pt x="20296" y="13591"/>
                  <a:pt x="20340" y="13598"/>
                </a:cubicBezTo>
                <a:cubicBezTo>
                  <a:pt x="20386" y="13605"/>
                  <a:pt x="20394" y="13597"/>
                  <a:pt x="20366" y="13568"/>
                </a:cubicBezTo>
                <a:cubicBezTo>
                  <a:pt x="20347" y="13548"/>
                  <a:pt x="20337" y="13525"/>
                  <a:pt x="20349" y="13514"/>
                </a:cubicBezTo>
                <a:cubicBezTo>
                  <a:pt x="20360" y="13504"/>
                  <a:pt x="20374" y="13486"/>
                  <a:pt x="20375" y="13477"/>
                </a:cubicBezTo>
                <a:cubicBezTo>
                  <a:pt x="20381" y="13419"/>
                  <a:pt x="20475" y="13275"/>
                  <a:pt x="20498" y="13287"/>
                </a:cubicBezTo>
                <a:cubicBezTo>
                  <a:pt x="20513" y="13295"/>
                  <a:pt x="20542" y="13284"/>
                  <a:pt x="20559" y="13257"/>
                </a:cubicBezTo>
                <a:cubicBezTo>
                  <a:pt x="20579" y="13224"/>
                  <a:pt x="20579" y="13199"/>
                  <a:pt x="20559" y="13188"/>
                </a:cubicBezTo>
                <a:cubicBezTo>
                  <a:pt x="20518" y="13166"/>
                  <a:pt x="20523" y="13151"/>
                  <a:pt x="20594" y="13052"/>
                </a:cubicBezTo>
                <a:cubicBezTo>
                  <a:pt x="20629" y="13004"/>
                  <a:pt x="20659" y="12942"/>
                  <a:pt x="20665" y="12915"/>
                </a:cubicBezTo>
                <a:cubicBezTo>
                  <a:pt x="20670" y="12889"/>
                  <a:pt x="20700" y="12842"/>
                  <a:pt x="20726" y="12817"/>
                </a:cubicBezTo>
                <a:cubicBezTo>
                  <a:pt x="20752" y="12792"/>
                  <a:pt x="20765" y="12771"/>
                  <a:pt x="20752" y="12771"/>
                </a:cubicBezTo>
                <a:cubicBezTo>
                  <a:pt x="20740" y="12771"/>
                  <a:pt x="20741" y="12754"/>
                  <a:pt x="20761" y="12733"/>
                </a:cubicBezTo>
                <a:cubicBezTo>
                  <a:pt x="20781" y="12713"/>
                  <a:pt x="20810" y="12704"/>
                  <a:pt x="20822" y="12711"/>
                </a:cubicBezTo>
                <a:cubicBezTo>
                  <a:pt x="20859" y="12730"/>
                  <a:pt x="20878" y="12652"/>
                  <a:pt x="20849" y="12604"/>
                </a:cubicBezTo>
                <a:cubicBezTo>
                  <a:pt x="20818" y="12554"/>
                  <a:pt x="20891" y="12360"/>
                  <a:pt x="20937" y="12369"/>
                </a:cubicBezTo>
                <a:cubicBezTo>
                  <a:pt x="20952" y="12372"/>
                  <a:pt x="20956" y="12333"/>
                  <a:pt x="20954" y="12286"/>
                </a:cubicBezTo>
                <a:cubicBezTo>
                  <a:pt x="20952" y="12227"/>
                  <a:pt x="20976" y="12178"/>
                  <a:pt x="21024" y="12134"/>
                </a:cubicBezTo>
                <a:cubicBezTo>
                  <a:pt x="21080" y="12082"/>
                  <a:pt x="21085" y="12064"/>
                  <a:pt x="21059" y="12028"/>
                </a:cubicBezTo>
                <a:cubicBezTo>
                  <a:pt x="21036" y="11996"/>
                  <a:pt x="21037" y="11972"/>
                  <a:pt x="21059" y="11937"/>
                </a:cubicBezTo>
                <a:cubicBezTo>
                  <a:pt x="21077" y="11911"/>
                  <a:pt x="21100" y="11866"/>
                  <a:pt x="21103" y="11838"/>
                </a:cubicBezTo>
                <a:cubicBezTo>
                  <a:pt x="21106" y="11811"/>
                  <a:pt x="21131" y="11706"/>
                  <a:pt x="21165" y="11611"/>
                </a:cubicBezTo>
                <a:cubicBezTo>
                  <a:pt x="21198" y="11516"/>
                  <a:pt x="21216" y="11432"/>
                  <a:pt x="21208" y="11421"/>
                </a:cubicBezTo>
                <a:cubicBezTo>
                  <a:pt x="21201" y="11410"/>
                  <a:pt x="21210" y="11392"/>
                  <a:pt x="21226" y="11383"/>
                </a:cubicBezTo>
                <a:cubicBezTo>
                  <a:pt x="21242" y="11375"/>
                  <a:pt x="21252" y="11357"/>
                  <a:pt x="21244" y="11345"/>
                </a:cubicBezTo>
                <a:cubicBezTo>
                  <a:pt x="21235" y="11334"/>
                  <a:pt x="21242" y="11294"/>
                  <a:pt x="21261" y="11254"/>
                </a:cubicBezTo>
                <a:cubicBezTo>
                  <a:pt x="21280" y="11215"/>
                  <a:pt x="21301" y="11161"/>
                  <a:pt x="21305" y="11133"/>
                </a:cubicBezTo>
                <a:cubicBezTo>
                  <a:pt x="21309" y="11106"/>
                  <a:pt x="21313" y="11028"/>
                  <a:pt x="21323" y="10959"/>
                </a:cubicBezTo>
                <a:cubicBezTo>
                  <a:pt x="21349" y="10764"/>
                  <a:pt x="21357" y="10740"/>
                  <a:pt x="21402" y="10716"/>
                </a:cubicBezTo>
                <a:cubicBezTo>
                  <a:pt x="21435" y="10698"/>
                  <a:pt x="21438" y="10686"/>
                  <a:pt x="21410" y="10648"/>
                </a:cubicBezTo>
                <a:cubicBezTo>
                  <a:pt x="21370" y="10592"/>
                  <a:pt x="21403" y="10456"/>
                  <a:pt x="21454" y="10466"/>
                </a:cubicBezTo>
                <a:cubicBezTo>
                  <a:pt x="21493" y="10473"/>
                  <a:pt x="21500" y="10425"/>
                  <a:pt x="21463" y="10405"/>
                </a:cubicBezTo>
                <a:cubicBezTo>
                  <a:pt x="21421" y="10382"/>
                  <a:pt x="21448" y="10267"/>
                  <a:pt x="21516" y="10155"/>
                </a:cubicBezTo>
                <a:cubicBezTo>
                  <a:pt x="21585" y="10040"/>
                  <a:pt x="21592" y="10011"/>
                  <a:pt x="21551" y="10033"/>
                </a:cubicBezTo>
                <a:cubicBezTo>
                  <a:pt x="21536" y="10041"/>
                  <a:pt x="21511" y="10028"/>
                  <a:pt x="21498" y="10011"/>
                </a:cubicBezTo>
                <a:cubicBezTo>
                  <a:pt x="21467" y="9968"/>
                  <a:pt x="21452" y="9700"/>
                  <a:pt x="21480" y="9685"/>
                </a:cubicBezTo>
                <a:cubicBezTo>
                  <a:pt x="21493" y="9678"/>
                  <a:pt x="21494" y="9597"/>
                  <a:pt x="21480" y="9510"/>
                </a:cubicBezTo>
                <a:cubicBezTo>
                  <a:pt x="21464" y="9407"/>
                  <a:pt x="21469" y="9316"/>
                  <a:pt x="21489" y="9245"/>
                </a:cubicBezTo>
                <a:cubicBezTo>
                  <a:pt x="21512" y="9165"/>
                  <a:pt x="21513" y="9111"/>
                  <a:pt x="21489" y="9048"/>
                </a:cubicBezTo>
                <a:cubicBezTo>
                  <a:pt x="21464" y="8982"/>
                  <a:pt x="21462" y="8944"/>
                  <a:pt x="21489" y="8888"/>
                </a:cubicBezTo>
                <a:cubicBezTo>
                  <a:pt x="21517" y="8831"/>
                  <a:pt x="21516" y="8810"/>
                  <a:pt x="21489" y="8782"/>
                </a:cubicBezTo>
                <a:cubicBezTo>
                  <a:pt x="21470" y="8762"/>
                  <a:pt x="21458" y="8706"/>
                  <a:pt x="21463" y="8661"/>
                </a:cubicBezTo>
                <a:cubicBezTo>
                  <a:pt x="21467" y="8615"/>
                  <a:pt x="21464" y="8568"/>
                  <a:pt x="21454" y="8555"/>
                </a:cubicBezTo>
                <a:cubicBezTo>
                  <a:pt x="21445" y="8541"/>
                  <a:pt x="21438" y="8498"/>
                  <a:pt x="21437" y="8464"/>
                </a:cubicBezTo>
                <a:cubicBezTo>
                  <a:pt x="21435" y="8429"/>
                  <a:pt x="21424" y="8377"/>
                  <a:pt x="21419" y="8342"/>
                </a:cubicBezTo>
                <a:cubicBezTo>
                  <a:pt x="21414" y="8308"/>
                  <a:pt x="21424" y="8259"/>
                  <a:pt x="21437" y="8236"/>
                </a:cubicBezTo>
                <a:cubicBezTo>
                  <a:pt x="21451" y="8209"/>
                  <a:pt x="21444" y="8191"/>
                  <a:pt x="21419" y="8183"/>
                </a:cubicBezTo>
                <a:cubicBezTo>
                  <a:pt x="21393" y="8174"/>
                  <a:pt x="21386" y="8134"/>
                  <a:pt x="21393" y="8062"/>
                </a:cubicBezTo>
                <a:cubicBezTo>
                  <a:pt x="21398" y="8003"/>
                  <a:pt x="21382" y="7942"/>
                  <a:pt x="21366" y="7925"/>
                </a:cubicBezTo>
                <a:cubicBezTo>
                  <a:pt x="21350" y="7909"/>
                  <a:pt x="21336" y="7832"/>
                  <a:pt x="21331" y="7758"/>
                </a:cubicBezTo>
                <a:cubicBezTo>
                  <a:pt x="21326" y="7685"/>
                  <a:pt x="21306" y="7593"/>
                  <a:pt x="21287" y="7554"/>
                </a:cubicBezTo>
                <a:cubicBezTo>
                  <a:pt x="21269" y="7514"/>
                  <a:pt x="21260" y="7476"/>
                  <a:pt x="21270" y="7463"/>
                </a:cubicBezTo>
                <a:cubicBezTo>
                  <a:pt x="21279" y="7449"/>
                  <a:pt x="21273" y="7415"/>
                  <a:pt x="21252" y="7394"/>
                </a:cubicBezTo>
                <a:cubicBezTo>
                  <a:pt x="21222" y="7363"/>
                  <a:pt x="21222" y="7353"/>
                  <a:pt x="21252" y="7311"/>
                </a:cubicBezTo>
                <a:cubicBezTo>
                  <a:pt x="21283" y="7269"/>
                  <a:pt x="21284" y="7252"/>
                  <a:pt x="21252" y="7235"/>
                </a:cubicBezTo>
                <a:cubicBezTo>
                  <a:pt x="21231" y="7224"/>
                  <a:pt x="21209" y="7208"/>
                  <a:pt x="21208" y="7197"/>
                </a:cubicBezTo>
                <a:cubicBezTo>
                  <a:pt x="21208" y="7186"/>
                  <a:pt x="21200" y="7156"/>
                  <a:pt x="21182" y="7129"/>
                </a:cubicBezTo>
                <a:cubicBezTo>
                  <a:pt x="21151" y="7080"/>
                  <a:pt x="21110" y="6951"/>
                  <a:pt x="21094" y="6848"/>
                </a:cubicBezTo>
                <a:cubicBezTo>
                  <a:pt x="21090" y="6821"/>
                  <a:pt x="21077" y="6767"/>
                  <a:pt x="21059" y="6727"/>
                </a:cubicBezTo>
                <a:cubicBezTo>
                  <a:pt x="21041" y="6687"/>
                  <a:pt x="21016" y="6617"/>
                  <a:pt x="21007" y="6568"/>
                </a:cubicBezTo>
                <a:cubicBezTo>
                  <a:pt x="20998" y="6518"/>
                  <a:pt x="20979" y="6464"/>
                  <a:pt x="20963" y="6446"/>
                </a:cubicBezTo>
                <a:cubicBezTo>
                  <a:pt x="20946" y="6429"/>
                  <a:pt x="20935" y="6408"/>
                  <a:pt x="20945" y="6408"/>
                </a:cubicBezTo>
                <a:cubicBezTo>
                  <a:pt x="20956" y="6408"/>
                  <a:pt x="20944" y="6388"/>
                  <a:pt x="20919" y="6355"/>
                </a:cubicBezTo>
                <a:cubicBezTo>
                  <a:pt x="20894" y="6322"/>
                  <a:pt x="20880" y="6284"/>
                  <a:pt x="20884" y="6272"/>
                </a:cubicBezTo>
                <a:cubicBezTo>
                  <a:pt x="20888" y="6260"/>
                  <a:pt x="20869" y="6212"/>
                  <a:pt x="20840" y="6166"/>
                </a:cubicBezTo>
                <a:cubicBezTo>
                  <a:pt x="20798" y="6098"/>
                  <a:pt x="20797" y="6070"/>
                  <a:pt x="20822" y="6022"/>
                </a:cubicBezTo>
                <a:cubicBezTo>
                  <a:pt x="20869" y="5933"/>
                  <a:pt x="20860" y="5907"/>
                  <a:pt x="20787" y="5915"/>
                </a:cubicBezTo>
                <a:cubicBezTo>
                  <a:pt x="20735" y="5922"/>
                  <a:pt x="20720" y="5915"/>
                  <a:pt x="20726" y="5870"/>
                </a:cubicBezTo>
                <a:cubicBezTo>
                  <a:pt x="20730" y="5839"/>
                  <a:pt x="20723" y="5809"/>
                  <a:pt x="20708" y="5809"/>
                </a:cubicBezTo>
                <a:cubicBezTo>
                  <a:pt x="20674" y="5809"/>
                  <a:pt x="20580" y="5640"/>
                  <a:pt x="20603" y="5620"/>
                </a:cubicBezTo>
                <a:cubicBezTo>
                  <a:pt x="20612" y="5612"/>
                  <a:pt x="20581" y="5566"/>
                  <a:pt x="20542" y="5521"/>
                </a:cubicBezTo>
                <a:cubicBezTo>
                  <a:pt x="20502" y="5476"/>
                  <a:pt x="20476" y="5427"/>
                  <a:pt x="20480" y="5415"/>
                </a:cubicBezTo>
                <a:cubicBezTo>
                  <a:pt x="20484" y="5403"/>
                  <a:pt x="20463" y="5366"/>
                  <a:pt x="20436" y="5331"/>
                </a:cubicBezTo>
                <a:cubicBezTo>
                  <a:pt x="20410" y="5297"/>
                  <a:pt x="20397" y="5239"/>
                  <a:pt x="20401" y="5203"/>
                </a:cubicBezTo>
                <a:cubicBezTo>
                  <a:pt x="20407" y="5155"/>
                  <a:pt x="20391" y="5140"/>
                  <a:pt x="20357" y="5142"/>
                </a:cubicBezTo>
                <a:cubicBezTo>
                  <a:pt x="20330" y="5144"/>
                  <a:pt x="20316" y="5134"/>
                  <a:pt x="20322" y="5112"/>
                </a:cubicBezTo>
                <a:cubicBezTo>
                  <a:pt x="20328" y="5091"/>
                  <a:pt x="20336" y="5057"/>
                  <a:pt x="20340" y="5043"/>
                </a:cubicBezTo>
                <a:cubicBezTo>
                  <a:pt x="20344" y="5030"/>
                  <a:pt x="20362" y="5001"/>
                  <a:pt x="20375" y="4975"/>
                </a:cubicBezTo>
                <a:cubicBezTo>
                  <a:pt x="20405" y="4915"/>
                  <a:pt x="20354" y="4848"/>
                  <a:pt x="20270" y="4831"/>
                </a:cubicBezTo>
                <a:cubicBezTo>
                  <a:pt x="20234" y="4824"/>
                  <a:pt x="20192" y="4798"/>
                  <a:pt x="20173" y="4770"/>
                </a:cubicBezTo>
                <a:cubicBezTo>
                  <a:pt x="20155" y="4743"/>
                  <a:pt x="20118" y="4717"/>
                  <a:pt x="20094" y="4717"/>
                </a:cubicBezTo>
                <a:cubicBezTo>
                  <a:pt x="20044" y="4717"/>
                  <a:pt x="19925" y="4534"/>
                  <a:pt x="19945" y="4490"/>
                </a:cubicBezTo>
                <a:cubicBezTo>
                  <a:pt x="19953" y="4473"/>
                  <a:pt x="19945" y="4453"/>
                  <a:pt x="19928" y="4444"/>
                </a:cubicBezTo>
                <a:cubicBezTo>
                  <a:pt x="19910" y="4435"/>
                  <a:pt x="19899" y="4414"/>
                  <a:pt x="19910" y="4399"/>
                </a:cubicBezTo>
                <a:cubicBezTo>
                  <a:pt x="19922" y="4381"/>
                  <a:pt x="19913" y="4381"/>
                  <a:pt x="19884" y="4391"/>
                </a:cubicBezTo>
                <a:cubicBezTo>
                  <a:pt x="19831" y="4409"/>
                  <a:pt x="19739" y="4297"/>
                  <a:pt x="19770" y="4255"/>
                </a:cubicBezTo>
                <a:cubicBezTo>
                  <a:pt x="19780" y="4240"/>
                  <a:pt x="19760" y="4203"/>
                  <a:pt x="19726" y="4171"/>
                </a:cubicBezTo>
                <a:cubicBezTo>
                  <a:pt x="19691" y="4140"/>
                  <a:pt x="19662" y="4100"/>
                  <a:pt x="19664" y="4088"/>
                </a:cubicBezTo>
                <a:cubicBezTo>
                  <a:pt x="19678" y="4024"/>
                  <a:pt x="19657" y="4000"/>
                  <a:pt x="19603" y="4012"/>
                </a:cubicBezTo>
                <a:cubicBezTo>
                  <a:pt x="19521" y="4030"/>
                  <a:pt x="19349" y="3818"/>
                  <a:pt x="19419" y="3784"/>
                </a:cubicBezTo>
                <a:cubicBezTo>
                  <a:pt x="19444" y="3772"/>
                  <a:pt x="19475" y="3727"/>
                  <a:pt x="19480" y="3686"/>
                </a:cubicBezTo>
                <a:cubicBezTo>
                  <a:pt x="19490" y="3616"/>
                  <a:pt x="19480" y="3614"/>
                  <a:pt x="19392" y="3618"/>
                </a:cubicBezTo>
                <a:cubicBezTo>
                  <a:pt x="19341" y="3619"/>
                  <a:pt x="19288" y="3631"/>
                  <a:pt x="19270" y="3640"/>
                </a:cubicBezTo>
                <a:cubicBezTo>
                  <a:pt x="19219" y="3667"/>
                  <a:pt x="19139" y="3548"/>
                  <a:pt x="19173" y="3496"/>
                </a:cubicBezTo>
                <a:cubicBezTo>
                  <a:pt x="19215" y="3431"/>
                  <a:pt x="19173" y="3395"/>
                  <a:pt x="19112" y="3443"/>
                </a:cubicBezTo>
                <a:cubicBezTo>
                  <a:pt x="19063" y="3481"/>
                  <a:pt x="19053" y="3479"/>
                  <a:pt x="18989" y="3390"/>
                </a:cubicBezTo>
                <a:cubicBezTo>
                  <a:pt x="18951" y="3338"/>
                  <a:pt x="18927" y="3274"/>
                  <a:pt x="18927" y="3253"/>
                </a:cubicBezTo>
                <a:cubicBezTo>
                  <a:pt x="18927" y="3233"/>
                  <a:pt x="18907" y="3216"/>
                  <a:pt x="18883" y="3216"/>
                </a:cubicBezTo>
                <a:cubicBezTo>
                  <a:pt x="18816" y="3215"/>
                  <a:pt x="18762" y="3183"/>
                  <a:pt x="18778" y="3147"/>
                </a:cubicBezTo>
                <a:cubicBezTo>
                  <a:pt x="18794" y="3113"/>
                  <a:pt x="18736" y="3050"/>
                  <a:pt x="18673" y="3041"/>
                </a:cubicBezTo>
                <a:cubicBezTo>
                  <a:pt x="18629" y="3035"/>
                  <a:pt x="18065" y="2555"/>
                  <a:pt x="18059" y="2518"/>
                </a:cubicBezTo>
                <a:cubicBezTo>
                  <a:pt x="18057" y="2504"/>
                  <a:pt x="18068" y="2477"/>
                  <a:pt x="18085" y="2457"/>
                </a:cubicBezTo>
                <a:cubicBezTo>
                  <a:pt x="18111" y="2427"/>
                  <a:pt x="18098" y="2424"/>
                  <a:pt x="18041" y="2450"/>
                </a:cubicBezTo>
                <a:cubicBezTo>
                  <a:pt x="17981" y="2477"/>
                  <a:pt x="17970" y="2471"/>
                  <a:pt x="17866" y="2381"/>
                </a:cubicBezTo>
                <a:cubicBezTo>
                  <a:pt x="17803" y="2327"/>
                  <a:pt x="17724" y="2276"/>
                  <a:pt x="17699" y="2268"/>
                </a:cubicBezTo>
                <a:cubicBezTo>
                  <a:pt x="17674" y="2259"/>
                  <a:pt x="17663" y="2244"/>
                  <a:pt x="17673" y="2230"/>
                </a:cubicBezTo>
                <a:cubicBezTo>
                  <a:pt x="17683" y="2215"/>
                  <a:pt x="17686" y="2204"/>
                  <a:pt x="17673" y="2207"/>
                </a:cubicBezTo>
                <a:cubicBezTo>
                  <a:pt x="17660" y="2210"/>
                  <a:pt x="17613" y="2202"/>
                  <a:pt x="17576" y="2184"/>
                </a:cubicBezTo>
                <a:cubicBezTo>
                  <a:pt x="17514" y="2154"/>
                  <a:pt x="17516" y="2149"/>
                  <a:pt x="17559" y="2108"/>
                </a:cubicBezTo>
                <a:cubicBezTo>
                  <a:pt x="17603" y="2066"/>
                  <a:pt x="17595" y="2025"/>
                  <a:pt x="17541" y="2025"/>
                </a:cubicBezTo>
                <a:cubicBezTo>
                  <a:pt x="17527" y="2025"/>
                  <a:pt x="17523" y="2035"/>
                  <a:pt x="17532" y="2048"/>
                </a:cubicBezTo>
                <a:cubicBezTo>
                  <a:pt x="17542" y="2060"/>
                  <a:pt x="17531" y="2077"/>
                  <a:pt x="17515" y="2086"/>
                </a:cubicBezTo>
                <a:cubicBezTo>
                  <a:pt x="17481" y="2103"/>
                  <a:pt x="17339" y="2028"/>
                  <a:pt x="17357" y="2002"/>
                </a:cubicBezTo>
                <a:cubicBezTo>
                  <a:pt x="17379" y="1972"/>
                  <a:pt x="17326" y="1922"/>
                  <a:pt x="17269" y="1919"/>
                </a:cubicBezTo>
                <a:cubicBezTo>
                  <a:pt x="17204" y="1915"/>
                  <a:pt x="17027" y="1824"/>
                  <a:pt x="16866" y="1714"/>
                </a:cubicBezTo>
                <a:cubicBezTo>
                  <a:pt x="16802" y="1670"/>
                  <a:pt x="16728" y="1625"/>
                  <a:pt x="16699" y="1615"/>
                </a:cubicBezTo>
                <a:cubicBezTo>
                  <a:pt x="16670" y="1606"/>
                  <a:pt x="16654" y="1591"/>
                  <a:pt x="16664" y="1577"/>
                </a:cubicBezTo>
                <a:cubicBezTo>
                  <a:pt x="16678" y="1557"/>
                  <a:pt x="16638" y="1539"/>
                  <a:pt x="16611" y="1555"/>
                </a:cubicBezTo>
                <a:cubicBezTo>
                  <a:pt x="16607" y="1557"/>
                  <a:pt x="16578" y="1549"/>
                  <a:pt x="16541" y="1532"/>
                </a:cubicBezTo>
                <a:cubicBezTo>
                  <a:pt x="16487" y="1507"/>
                  <a:pt x="16478" y="1492"/>
                  <a:pt x="16506" y="1464"/>
                </a:cubicBezTo>
                <a:cubicBezTo>
                  <a:pt x="16546" y="1422"/>
                  <a:pt x="16549" y="1417"/>
                  <a:pt x="16418" y="1411"/>
                </a:cubicBezTo>
                <a:cubicBezTo>
                  <a:pt x="16290" y="1405"/>
                  <a:pt x="16142" y="1331"/>
                  <a:pt x="16181" y="1289"/>
                </a:cubicBezTo>
                <a:cubicBezTo>
                  <a:pt x="16223" y="1245"/>
                  <a:pt x="16103" y="1190"/>
                  <a:pt x="16050" y="1229"/>
                </a:cubicBezTo>
                <a:cubicBezTo>
                  <a:pt x="16001" y="1264"/>
                  <a:pt x="15936" y="1228"/>
                  <a:pt x="15979" y="1191"/>
                </a:cubicBezTo>
                <a:cubicBezTo>
                  <a:pt x="16010" y="1164"/>
                  <a:pt x="15991" y="1100"/>
                  <a:pt x="15953" y="1100"/>
                </a:cubicBezTo>
                <a:cubicBezTo>
                  <a:pt x="15941" y="1100"/>
                  <a:pt x="15926" y="1119"/>
                  <a:pt x="15918" y="1145"/>
                </a:cubicBezTo>
                <a:cubicBezTo>
                  <a:pt x="15904" y="1191"/>
                  <a:pt x="15894" y="1196"/>
                  <a:pt x="15760" y="1138"/>
                </a:cubicBezTo>
                <a:cubicBezTo>
                  <a:pt x="15683" y="1104"/>
                  <a:pt x="15615" y="1064"/>
                  <a:pt x="15602" y="1047"/>
                </a:cubicBezTo>
                <a:cubicBezTo>
                  <a:pt x="15590" y="1030"/>
                  <a:pt x="15576" y="1021"/>
                  <a:pt x="15576" y="1031"/>
                </a:cubicBezTo>
                <a:cubicBezTo>
                  <a:pt x="15575" y="1057"/>
                  <a:pt x="15366" y="964"/>
                  <a:pt x="15321" y="918"/>
                </a:cubicBezTo>
                <a:cubicBezTo>
                  <a:pt x="15302" y="897"/>
                  <a:pt x="15262" y="889"/>
                  <a:pt x="15234" y="895"/>
                </a:cubicBezTo>
                <a:cubicBezTo>
                  <a:pt x="15206" y="901"/>
                  <a:pt x="15157" y="884"/>
                  <a:pt x="15128" y="857"/>
                </a:cubicBezTo>
                <a:cubicBezTo>
                  <a:pt x="15098" y="828"/>
                  <a:pt x="15057" y="811"/>
                  <a:pt x="15023" y="819"/>
                </a:cubicBezTo>
                <a:cubicBezTo>
                  <a:pt x="14986" y="827"/>
                  <a:pt x="14958" y="811"/>
                  <a:pt x="14944" y="781"/>
                </a:cubicBezTo>
                <a:cubicBezTo>
                  <a:pt x="14922" y="731"/>
                  <a:pt x="14795" y="622"/>
                  <a:pt x="14760" y="622"/>
                </a:cubicBezTo>
                <a:cubicBezTo>
                  <a:pt x="14748" y="622"/>
                  <a:pt x="14734" y="638"/>
                  <a:pt x="14725" y="660"/>
                </a:cubicBezTo>
                <a:cubicBezTo>
                  <a:pt x="14705" y="705"/>
                  <a:pt x="14607" y="699"/>
                  <a:pt x="14602" y="652"/>
                </a:cubicBezTo>
                <a:cubicBezTo>
                  <a:pt x="14595" y="596"/>
                  <a:pt x="14588" y="596"/>
                  <a:pt x="14532" y="622"/>
                </a:cubicBezTo>
                <a:cubicBezTo>
                  <a:pt x="14490" y="641"/>
                  <a:pt x="14445" y="633"/>
                  <a:pt x="14339" y="592"/>
                </a:cubicBezTo>
                <a:cubicBezTo>
                  <a:pt x="14262" y="561"/>
                  <a:pt x="14186" y="543"/>
                  <a:pt x="14172" y="546"/>
                </a:cubicBezTo>
                <a:cubicBezTo>
                  <a:pt x="14158" y="549"/>
                  <a:pt x="14133" y="539"/>
                  <a:pt x="14111" y="523"/>
                </a:cubicBezTo>
                <a:cubicBezTo>
                  <a:pt x="14088" y="507"/>
                  <a:pt x="14041" y="489"/>
                  <a:pt x="14005" y="485"/>
                </a:cubicBezTo>
                <a:cubicBezTo>
                  <a:pt x="13929" y="478"/>
                  <a:pt x="13771" y="423"/>
                  <a:pt x="13637" y="349"/>
                </a:cubicBezTo>
                <a:cubicBezTo>
                  <a:pt x="13544" y="297"/>
                  <a:pt x="13546" y="296"/>
                  <a:pt x="13505" y="341"/>
                </a:cubicBezTo>
                <a:cubicBezTo>
                  <a:pt x="13468" y="383"/>
                  <a:pt x="13459" y="384"/>
                  <a:pt x="13426" y="349"/>
                </a:cubicBezTo>
                <a:cubicBezTo>
                  <a:pt x="13406" y="327"/>
                  <a:pt x="13362" y="299"/>
                  <a:pt x="13330" y="288"/>
                </a:cubicBezTo>
                <a:cubicBezTo>
                  <a:pt x="13273" y="269"/>
                  <a:pt x="13274" y="270"/>
                  <a:pt x="13330" y="235"/>
                </a:cubicBezTo>
                <a:cubicBezTo>
                  <a:pt x="13362" y="214"/>
                  <a:pt x="13369" y="197"/>
                  <a:pt x="13347" y="197"/>
                </a:cubicBezTo>
                <a:cubicBezTo>
                  <a:pt x="13327" y="197"/>
                  <a:pt x="13271" y="222"/>
                  <a:pt x="13225" y="250"/>
                </a:cubicBezTo>
                <a:cubicBezTo>
                  <a:pt x="13178" y="279"/>
                  <a:pt x="13132" y="295"/>
                  <a:pt x="13119" y="288"/>
                </a:cubicBezTo>
                <a:cubicBezTo>
                  <a:pt x="13106" y="281"/>
                  <a:pt x="13031" y="267"/>
                  <a:pt x="12953" y="258"/>
                </a:cubicBezTo>
                <a:cubicBezTo>
                  <a:pt x="12874" y="249"/>
                  <a:pt x="12800" y="235"/>
                  <a:pt x="12786" y="228"/>
                </a:cubicBezTo>
                <a:cubicBezTo>
                  <a:pt x="12772" y="220"/>
                  <a:pt x="12701" y="210"/>
                  <a:pt x="12637" y="205"/>
                </a:cubicBezTo>
                <a:cubicBezTo>
                  <a:pt x="12573" y="200"/>
                  <a:pt x="12508" y="189"/>
                  <a:pt x="12488" y="174"/>
                </a:cubicBezTo>
                <a:cubicBezTo>
                  <a:pt x="12467" y="160"/>
                  <a:pt x="12434" y="151"/>
                  <a:pt x="12417" y="159"/>
                </a:cubicBezTo>
                <a:cubicBezTo>
                  <a:pt x="12401" y="168"/>
                  <a:pt x="12358" y="158"/>
                  <a:pt x="12321" y="137"/>
                </a:cubicBezTo>
                <a:cubicBezTo>
                  <a:pt x="12283" y="115"/>
                  <a:pt x="12244" y="104"/>
                  <a:pt x="12233" y="114"/>
                </a:cubicBezTo>
                <a:cubicBezTo>
                  <a:pt x="12213" y="132"/>
                  <a:pt x="12066" y="127"/>
                  <a:pt x="11908" y="106"/>
                </a:cubicBezTo>
                <a:cubicBezTo>
                  <a:pt x="11783" y="89"/>
                  <a:pt x="11442" y="70"/>
                  <a:pt x="11259" y="68"/>
                </a:cubicBezTo>
                <a:cubicBezTo>
                  <a:pt x="11173" y="67"/>
                  <a:pt x="11070" y="58"/>
                  <a:pt x="11031" y="46"/>
                </a:cubicBezTo>
                <a:cubicBezTo>
                  <a:pt x="11008" y="38"/>
                  <a:pt x="10988" y="37"/>
                  <a:pt x="10970" y="38"/>
                </a:cubicBezTo>
                <a:close/>
                <a:moveTo>
                  <a:pt x="6697" y="599"/>
                </a:moveTo>
                <a:cubicBezTo>
                  <a:pt x="6672" y="599"/>
                  <a:pt x="6653" y="608"/>
                  <a:pt x="6653" y="622"/>
                </a:cubicBezTo>
                <a:cubicBezTo>
                  <a:pt x="6653" y="636"/>
                  <a:pt x="6664" y="652"/>
                  <a:pt x="6679" y="652"/>
                </a:cubicBezTo>
                <a:cubicBezTo>
                  <a:pt x="6694" y="652"/>
                  <a:pt x="6713" y="636"/>
                  <a:pt x="6723" y="622"/>
                </a:cubicBezTo>
                <a:cubicBezTo>
                  <a:pt x="6733" y="608"/>
                  <a:pt x="6722" y="599"/>
                  <a:pt x="6697" y="599"/>
                </a:cubicBezTo>
                <a:close/>
                <a:moveTo>
                  <a:pt x="3810" y="2025"/>
                </a:moveTo>
                <a:cubicBezTo>
                  <a:pt x="3794" y="2025"/>
                  <a:pt x="3783" y="2041"/>
                  <a:pt x="3793" y="2055"/>
                </a:cubicBezTo>
                <a:cubicBezTo>
                  <a:pt x="3803" y="2069"/>
                  <a:pt x="3821" y="2078"/>
                  <a:pt x="3828" y="2078"/>
                </a:cubicBezTo>
                <a:cubicBezTo>
                  <a:pt x="3835" y="2078"/>
                  <a:pt x="3837" y="2069"/>
                  <a:pt x="3837" y="2055"/>
                </a:cubicBezTo>
                <a:cubicBezTo>
                  <a:pt x="3837" y="2041"/>
                  <a:pt x="3827" y="2025"/>
                  <a:pt x="3810" y="2025"/>
                </a:cubicBezTo>
                <a:close/>
                <a:moveTo>
                  <a:pt x="18971" y="3216"/>
                </a:moveTo>
                <a:cubicBezTo>
                  <a:pt x="18966" y="3218"/>
                  <a:pt x="18962" y="3223"/>
                  <a:pt x="18962" y="3231"/>
                </a:cubicBezTo>
                <a:cubicBezTo>
                  <a:pt x="18962" y="3245"/>
                  <a:pt x="18982" y="3253"/>
                  <a:pt x="18998" y="3253"/>
                </a:cubicBezTo>
                <a:cubicBezTo>
                  <a:pt x="19013" y="3253"/>
                  <a:pt x="19024" y="3252"/>
                  <a:pt x="19024" y="3246"/>
                </a:cubicBezTo>
                <a:cubicBezTo>
                  <a:pt x="19024" y="3240"/>
                  <a:pt x="19013" y="3224"/>
                  <a:pt x="18998" y="3216"/>
                </a:cubicBezTo>
                <a:cubicBezTo>
                  <a:pt x="18990" y="3211"/>
                  <a:pt x="18976" y="3214"/>
                  <a:pt x="18971" y="3216"/>
                </a:cubicBezTo>
                <a:close/>
                <a:moveTo>
                  <a:pt x="18278" y="16116"/>
                </a:moveTo>
                <a:cubicBezTo>
                  <a:pt x="18272" y="16115"/>
                  <a:pt x="18269" y="16115"/>
                  <a:pt x="18269" y="16123"/>
                </a:cubicBezTo>
                <a:cubicBezTo>
                  <a:pt x="18269" y="16138"/>
                  <a:pt x="18276" y="16160"/>
                  <a:pt x="18287" y="16169"/>
                </a:cubicBezTo>
                <a:cubicBezTo>
                  <a:pt x="18298" y="16178"/>
                  <a:pt x="18314" y="16176"/>
                  <a:pt x="18322" y="16169"/>
                </a:cubicBezTo>
                <a:cubicBezTo>
                  <a:pt x="18330" y="16162"/>
                  <a:pt x="18323" y="16140"/>
                  <a:pt x="18304" y="16123"/>
                </a:cubicBezTo>
                <a:cubicBezTo>
                  <a:pt x="18294" y="16114"/>
                  <a:pt x="18284" y="16116"/>
                  <a:pt x="18278" y="16116"/>
                </a:cubicBezTo>
                <a:close/>
                <a:moveTo>
                  <a:pt x="6951" y="18133"/>
                </a:moveTo>
                <a:cubicBezTo>
                  <a:pt x="6944" y="18133"/>
                  <a:pt x="6935" y="18150"/>
                  <a:pt x="6925" y="18163"/>
                </a:cubicBezTo>
                <a:cubicBezTo>
                  <a:pt x="6915" y="18177"/>
                  <a:pt x="6917" y="18186"/>
                  <a:pt x="6934" y="18186"/>
                </a:cubicBezTo>
                <a:cubicBezTo>
                  <a:pt x="6951" y="18186"/>
                  <a:pt x="6969" y="18177"/>
                  <a:pt x="6969" y="18163"/>
                </a:cubicBezTo>
                <a:cubicBezTo>
                  <a:pt x="6969" y="18150"/>
                  <a:pt x="6958" y="18133"/>
                  <a:pt x="6951" y="18133"/>
                </a:cubicBezTo>
                <a:close/>
                <a:moveTo>
                  <a:pt x="9285" y="19240"/>
                </a:moveTo>
                <a:cubicBezTo>
                  <a:pt x="9171" y="19245"/>
                  <a:pt x="9154" y="19259"/>
                  <a:pt x="9180" y="19286"/>
                </a:cubicBezTo>
                <a:cubicBezTo>
                  <a:pt x="9218" y="19326"/>
                  <a:pt x="9238" y="19437"/>
                  <a:pt x="9215" y="19491"/>
                </a:cubicBezTo>
                <a:cubicBezTo>
                  <a:pt x="9202" y="19522"/>
                  <a:pt x="9188" y="19516"/>
                  <a:pt x="9154" y="19475"/>
                </a:cubicBezTo>
                <a:cubicBezTo>
                  <a:pt x="9131" y="19449"/>
                  <a:pt x="9110" y="19439"/>
                  <a:pt x="9110" y="19453"/>
                </a:cubicBezTo>
                <a:cubicBezTo>
                  <a:pt x="9110" y="19466"/>
                  <a:pt x="9127" y="19490"/>
                  <a:pt x="9145" y="19506"/>
                </a:cubicBezTo>
                <a:cubicBezTo>
                  <a:pt x="9163" y="19521"/>
                  <a:pt x="9174" y="19557"/>
                  <a:pt x="9162" y="19582"/>
                </a:cubicBezTo>
                <a:cubicBezTo>
                  <a:pt x="9140" y="19632"/>
                  <a:pt x="9131" y="21211"/>
                  <a:pt x="9154" y="21242"/>
                </a:cubicBezTo>
                <a:cubicBezTo>
                  <a:pt x="9161" y="21253"/>
                  <a:pt x="9168" y="21306"/>
                  <a:pt x="9162" y="21364"/>
                </a:cubicBezTo>
                <a:cubicBezTo>
                  <a:pt x="9155" y="21437"/>
                  <a:pt x="9159" y="21466"/>
                  <a:pt x="9180" y="21447"/>
                </a:cubicBezTo>
                <a:cubicBezTo>
                  <a:pt x="9227" y="21406"/>
                  <a:pt x="9302" y="21463"/>
                  <a:pt x="9259" y="21508"/>
                </a:cubicBezTo>
                <a:cubicBezTo>
                  <a:pt x="9216" y="21553"/>
                  <a:pt x="9299" y="21586"/>
                  <a:pt x="9355" y="21546"/>
                </a:cubicBezTo>
                <a:cubicBezTo>
                  <a:pt x="9385" y="21524"/>
                  <a:pt x="9406" y="21524"/>
                  <a:pt x="9434" y="21553"/>
                </a:cubicBezTo>
                <a:cubicBezTo>
                  <a:pt x="9468" y="21588"/>
                  <a:pt x="9612" y="21596"/>
                  <a:pt x="10628" y="21591"/>
                </a:cubicBezTo>
                <a:cubicBezTo>
                  <a:pt x="11262" y="21589"/>
                  <a:pt x="11778" y="21577"/>
                  <a:pt x="11777" y="21569"/>
                </a:cubicBezTo>
                <a:cubicBezTo>
                  <a:pt x="11776" y="21560"/>
                  <a:pt x="11773" y="21549"/>
                  <a:pt x="11777" y="21538"/>
                </a:cubicBezTo>
                <a:cubicBezTo>
                  <a:pt x="11781" y="21528"/>
                  <a:pt x="11790" y="21507"/>
                  <a:pt x="11794" y="21493"/>
                </a:cubicBezTo>
                <a:cubicBezTo>
                  <a:pt x="11798" y="21479"/>
                  <a:pt x="11800" y="21466"/>
                  <a:pt x="11803" y="21462"/>
                </a:cubicBezTo>
                <a:cubicBezTo>
                  <a:pt x="11823" y="21443"/>
                  <a:pt x="11839" y="20808"/>
                  <a:pt x="11821" y="20772"/>
                </a:cubicBezTo>
                <a:cubicBezTo>
                  <a:pt x="11809" y="20749"/>
                  <a:pt x="11797" y="20718"/>
                  <a:pt x="11794" y="20704"/>
                </a:cubicBezTo>
                <a:cubicBezTo>
                  <a:pt x="11792" y="20690"/>
                  <a:pt x="11774" y="20683"/>
                  <a:pt x="11751" y="20689"/>
                </a:cubicBezTo>
                <a:cubicBezTo>
                  <a:pt x="11727" y="20695"/>
                  <a:pt x="11636" y="20697"/>
                  <a:pt x="11549" y="20696"/>
                </a:cubicBezTo>
                <a:lnTo>
                  <a:pt x="11391" y="20696"/>
                </a:lnTo>
                <a:lnTo>
                  <a:pt x="11400" y="20947"/>
                </a:lnTo>
                <a:cubicBezTo>
                  <a:pt x="11405" y="21084"/>
                  <a:pt x="11396" y="21208"/>
                  <a:pt x="11382" y="21220"/>
                </a:cubicBezTo>
                <a:cubicBezTo>
                  <a:pt x="11369" y="21231"/>
                  <a:pt x="10962" y="21239"/>
                  <a:pt x="10478" y="21242"/>
                </a:cubicBezTo>
                <a:lnTo>
                  <a:pt x="9601" y="21250"/>
                </a:lnTo>
                <a:lnTo>
                  <a:pt x="9601" y="20530"/>
                </a:lnTo>
                <a:cubicBezTo>
                  <a:pt x="9604" y="19739"/>
                  <a:pt x="9612" y="19753"/>
                  <a:pt x="9662" y="19673"/>
                </a:cubicBezTo>
                <a:cubicBezTo>
                  <a:pt x="9698" y="19617"/>
                  <a:pt x="9693" y="19614"/>
                  <a:pt x="10540" y="19620"/>
                </a:cubicBezTo>
                <a:lnTo>
                  <a:pt x="11391" y="19627"/>
                </a:lnTo>
                <a:lnTo>
                  <a:pt x="11391" y="19877"/>
                </a:lnTo>
                <a:lnTo>
                  <a:pt x="11382" y="20135"/>
                </a:lnTo>
                <a:lnTo>
                  <a:pt x="11487" y="20150"/>
                </a:lnTo>
                <a:cubicBezTo>
                  <a:pt x="11544" y="20156"/>
                  <a:pt x="11620" y="20146"/>
                  <a:pt x="11654" y="20135"/>
                </a:cubicBezTo>
                <a:cubicBezTo>
                  <a:pt x="11694" y="20123"/>
                  <a:pt x="11737" y="20134"/>
                  <a:pt x="11777" y="20158"/>
                </a:cubicBezTo>
                <a:lnTo>
                  <a:pt x="11838" y="20196"/>
                </a:lnTo>
                <a:lnTo>
                  <a:pt x="11830" y="19779"/>
                </a:lnTo>
                <a:cubicBezTo>
                  <a:pt x="11825" y="19462"/>
                  <a:pt x="11821" y="19373"/>
                  <a:pt x="11794" y="19392"/>
                </a:cubicBezTo>
                <a:cubicBezTo>
                  <a:pt x="11734" y="19435"/>
                  <a:pt x="11681" y="19331"/>
                  <a:pt x="11733" y="19271"/>
                </a:cubicBezTo>
                <a:cubicBezTo>
                  <a:pt x="11752" y="19249"/>
                  <a:pt x="11734" y="19239"/>
                  <a:pt x="11707" y="19240"/>
                </a:cubicBezTo>
                <a:cubicBezTo>
                  <a:pt x="11679" y="19241"/>
                  <a:pt x="11642" y="19248"/>
                  <a:pt x="11601" y="19271"/>
                </a:cubicBezTo>
                <a:cubicBezTo>
                  <a:pt x="11566" y="19290"/>
                  <a:pt x="11491" y="19306"/>
                  <a:pt x="11443" y="19301"/>
                </a:cubicBezTo>
                <a:cubicBezTo>
                  <a:pt x="11295" y="19284"/>
                  <a:pt x="9519" y="19284"/>
                  <a:pt x="9487" y="19301"/>
                </a:cubicBezTo>
                <a:cubicBezTo>
                  <a:pt x="9470" y="19310"/>
                  <a:pt x="9453" y="19300"/>
                  <a:pt x="9443" y="19278"/>
                </a:cubicBezTo>
                <a:cubicBezTo>
                  <a:pt x="9430" y="19249"/>
                  <a:pt x="9389" y="19236"/>
                  <a:pt x="9285" y="19240"/>
                </a:cubicBezTo>
                <a:close/>
                <a:moveTo>
                  <a:pt x="3161" y="19248"/>
                </a:moveTo>
                <a:cubicBezTo>
                  <a:pt x="3082" y="19242"/>
                  <a:pt x="3082" y="19243"/>
                  <a:pt x="3126" y="19301"/>
                </a:cubicBezTo>
                <a:cubicBezTo>
                  <a:pt x="3165" y="19353"/>
                  <a:pt x="3169" y="19504"/>
                  <a:pt x="3170" y="20408"/>
                </a:cubicBezTo>
                <a:cubicBezTo>
                  <a:pt x="3171" y="21312"/>
                  <a:pt x="3178" y="21553"/>
                  <a:pt x="3196" y="21584"/>
                </a:cubicBezTo>
                <a:cubicBezTo>
                  <a:pt x="3198" y="21587"/>
                  <a:pt x="3307" y="21591"/>
                  <a:pt x="3433" y="21591"/>
                </a:cubicBezTo>
                <a:lnTo>
                  <a:pt x="3661" y="21591"/>
                </a:lnTo>
                <a:lnTo>
                  <a:pt x="3661" y="20492"/>
                </a:lnTo>
                <a:cubicBezTo>
                  <a:pt x="3662" y="19884"/>
                  <a:pt x="3672" y="19379"/>
                  <a:pt x="3679" y="19369"/>
                </a:cubicBezTo>
                <a:cubicBezTo>
                  <a:pt x="3686" y="19360"/>
                  <a:pt x="3674" y="19333"/>
                  <a:pt x="3653" y="19309"/>
                </a:cubicBezTo>
                <a:cubicBezTo>
                  <a:pt x="3632" y="19284"/>
                  <a:pt x="3601" y="19272"/>
                  <a:pt x="3591" y="19286"/>
                </a:cubicBezTo>
                <a:cubicBezTo>
                  <a:pt x="3574" y="19309"/>
                  <a:pt x="3370" y="19299"/>
                  <a:pt x="3284" y="19271"/>
                </a:cubicBezTo>
                <a:cubicBezTo>
                  <a:pt x="3260" y="19263"/>
                  <a:pt x="3206" y="19251"/>
                  <a:pt x="3161" y="19248"/>
                </a:cubicBezTo>
                <a:close/>
                <a:moveTo>
                  <a:pt x="6188" y="19642"/>
                </a:moveTo>
                <a:cubicBezTo>
                  <a:pt x="6174" y="19642"/>
                  <a:pt x="6168" y="19656"/>
                  <a:pt x="6171" y="19680"/>
                </a:cubicBezTo>
                <a:cubicBezTo>
                  <a:pt x="6173" y="19707"/>
                  <a:pt x="6154" y="19724"/>
                  <a:pt x="6127" y="19718"/>
                </a:cubicBezTo>
                <a:cubicBezTo>
                  <a:pt x="6103" y="19713"/>
                  <a:pt x="6038" y="19711"/>
                  <a:pt x="5978" y="19711"/>
                </a:cubicBezTo>
                <a:cubicBezTo>
                  <a:pt x="5917" y="19710"/>
                  <a:pt x="5854" y="19700"/>
                  <a:pt x="5846" y="19688"/>
                </a:cubicBezTo>
                <a:cubicBezTo>
                  <a:pt x="5824" y="19657"/>
                  <a:pt x="4456" y="19657"/>
                  <a:pt x="4433" y="19688"/>
                </a:cubicBezTo>
                <a:cubicBezTo>
                  <a:pt x="4424" y="19702"/>
                  <a:pt x="4376" y="19711"/>
                  <a:pt x="4328" y="19711"/>
                </a:cubicBezTo>
                <a:cubicBezTo>
                  <a:pt x="4274" y="19711"/>
                  <a:pt x="4197" y="19745"/>
                  <a:pt x="4126" y="19794"/>
                </a:cubicBezTo>
                <a:lnTo>
                  <a:pt x="4012" y="19870"/>
                </a:lnTo>
                <a:lnTo>
                  <a:pt x="4012" y="20666"/>
                </a:lnTo>
                <a:cubicBezTo>
                  <a:pt x="4013" y="21477"/>
                  <a:pt x="4021" y="21531"/>
                  <a:pt x="4126" y="21531"/>
                </a:cubicBezTo>
                <a:cubicBezTo>
                  <a:pt x="4150" y="21531"/>
                  <a:pt x="4165" y="21545"/>
                  <a:pt x="4161" y="21561"/>
                </a:cubicBezTo>
                <a:cubicBezTo>
                  <a:pt x="4157" y="21583"/>
                  <a:pt x="4413" y="21591"/>
                  <a:pt x="5170" y="21591"/>
                </a:cubicBezTo>
                <a:cubicBezTo>
                  <a:pt x="5731" y="21591"/>
                  <a:pt x="6179" y="21581"/>
                  <a:pt x="6171" y="21569"/>
                </a:cubicBezTo>
                <a:cubicBezTo>
                  <a:pt x="6162" y="21557"/>
                  <a:pt x="6188" y="21529"/>
                  <a:pt x="6223" y="21508"/>
                </a:cubicBezTo>
                <a:cubicBezTo>
                  <a:pt x="6258" y="21487"/>
                  <a:pt x="6278" y="21464"/>
                  <a:pt x="6267" y="21455"/>
                </a:cubicBezTo>
                <a:cubicBezTo>
                  <a:pt x="6257" y="21446"/>
                  <a:pt x="6257" y="21416"/>
                  <a:pt x="6276" y="21387"/>
                </a:cubicBezTo>
                <a:cubicBezTo>
                  <a:pt x="6295" y="21357"/>
                  <a:pt x="6306" y="21253"/>
                  <a:pt x="6302" y="21151"/>
                </a:cubicBezTo>
                <a:cubicBezTo>
                  <a:pt x="6297" y="21017"/>
                  <a:pt x="6310" y="20957"/>
                  <a:pt x="6346" y="20909"/>
                </a:cubicBezTo>
                <a:cubicBezTo>
                  <a:pt x="6373" y="20873"/>
                  <a:pt x="6380" y="20841"/>
                  <a:pt x="6364" y="20841"/>
                </a:cubicBezTo>
                <a:cubicBezTo>
                  <a:pt x="6347" y="20841"/>
                  <a:pt x="6322" y="20856"/>
                  <a:pt x="6311" y="20871"/>
                </a:cubicBezTo>
                <a:cubicBezTo>
                  <a:pt x="6297" y="20890"/>
                  <a:pt x="6289" y="20890"/>
                  <a:pt x="6267" y="20871"/>
                </a:cubicBezTo>
                <a:cubicBezTo>
                  <a:pt x="6245" y="20852"/>
                  <a:pt x="6224" y="20852"/>
                  <a:pt x="6197" y="20871"/>
                </a:cubicBezTo>
                <a:cubicBezTo>
                  <a:pt x="6175" y="20886"/>
                  <a:pt x="6138" y="20889"/>
                  <a:pt x="6109" y="20878"/>
                </a:cubicBezTo>
                <a:cubicBezTo>
                  <a:pt x="6081" y="20868"/>
                  <a:pt x="6012" y="20854"/>
                  <a:pt x="5960" y="20848"/>
                </a:cubicBezTo>
                <a:cubicBezTo>
                  <a:pt x="5883" y="20840"/>
                  <a:pt x="5863" y="20847"/>
                  <a:pt x="5863" y="20886"/>
                </a:cubicBezTo>
                <a:cubicBezTo>
                  <a:pt x="5863" y="20912"/>
                  <a:pt x="5871" y="20938"/>
                  <a:pt x="5881" y="20947"/>
                </a:cubicBezTo>
                <a:cubicBezTo>
                  <a:pt x="5891" y="20955"/>
                  <a:pt x="5907" y="21028"/>
                  <a:pt x="5907" y="21106"/>
                </a:cubicBezTo>
                <a:cubicBezTo>
                  <a:pt x="5907" y="21209"/>
                  <a:pt x="5888" y="21257"/>
                  <a:pt x="5855" y="21273"/>
                </a:cubicBezTo>
                <a:cubicBezTo>
                  <a:pt x="5830" y="21285"/>
                  <a:pt x="5506" y="21292"/>
                  <a:pt x="5127" y="21288"/>
                </a:cubicBezTo>
                <a:lnTo>
                  <a:pt x="4433" y="21280"/>
                </a:lnTo>
                <a:lnTo>
                  <a:pt x="4433" y="20643"/>
                </a:lnTo>
                <a:lnTo>
                  <a:pt x="4433" y="19999"/>
                </a:lnTo>
                <a:lnTo>
                  <a:pt x="5153" y="19999"/>
                </a:lnTo>
                <a:lnTo>
                  <a:pt x="5881" y="19999"/>
                </a:lnTo>
                <a:lnTo>
                  <a:pt x="5881" y="20128"/>
                </a:lnTo>
                <a:cubicBezTo>
                  <a:pt x="5882" y="20197"/>
                  <a:pt x="5894" y="20269"/>
                  <a:pt x="5907" y="20287"/>
                </a:cubicBezTo>
                <a:cubicBezTo>
                  <a:pt x="5920" y="20305"/>
                  <a:pt x="5925" y="20335"/>
                  <a:pt x="5916" y="20355"/>
                </a:cubicBezTo>
                <a:cubicBezTo>
                  <a:pt x="5902" y="20386"/>
                  <a:pt x="5923" y="20387"/>
                  <a:pt x="6083" y="20378"/>
                </a:cubicBezTo>
                <a:cubicBezTo>
                  <a:pt x="6187" y="20372"/>
                  <a:pt x="6285" y="20362"/>
                  <a:pt x="6293" y="20355"/>
                </a:cubicBezTo>
                <a:cubicBezTo>
                  <a:pt x="6302" y="20348"/>
                  <a:pt x="6306" y="20284"/>
                  <a:pt x="6311" y="20211"/>
                </a:cubicBezTo>
                <a:cubicBezTo>
                  <a:pt x="6316" y="20138"/>
                  <a:pt x="6327" y="20043"/>
                  <a:pt x="6337" y="20006"/>
                </a:cubicBezTo>
                <a:cubicBezTo>
                  <a:pt x="6347" y="19969"/>
                  <a:pt x="6344" y="19939"/>
                  <a:pt x="6328" y="19930"/>
                </a:cubicBezTo>
                <a:cubicBezTo>
                  <a:pt x="6294" y="19912"/>
                  <a:pt x="6208" y="19757"/>
                  <a:pt x="6214" y="19726"/>
                </a:cubicBezTo>
                <a:cubicBezTo>
                  <a:pt x="6224" y="19680"/>
                  <a:pt x="6213" y="19642"/>
                  <a:pt x="6188" y="19642"/>
                </a:cubicBezTo>
                <a:close/>
                <a:moveTo>
                  <a:pt x="7662" y="19650"/>
                </a:moveTo>
                <a:cubicBezTo>
                  <a:pt x="6897" y="19650"/>
                  <a:pt x="6599" y="19660"/>
                  <a:pt x="6618" y="19680"/>
                </a:cubicBezTo>
                <a:cubicBezTo>
                  <a:pt x="6632" y="19695"/>
                  <a:pt x="6644" y="19711"/>
                  <a:pt x="6636" y="19718"/>
                </a:cubicBezTo>
                <a:cubicBezTo>
                  <a:pt x="6628" y="19725"/>
                  <a:pt x="6619" y="20129"/>
                  <a:pt x="6618" y="20621"/>
                </a:cubicBezTo>
                <a:cubicBezTo>
                  <a:pt x="6617" y="21142"/>
                  <a:pt x="6607" y="21522"/>
                  <a:pt x="6592" y="21531"/>
                </a:cubicBezTo>
                <a:cubicBezTo>
                  <a:pt x="6577" y="21539"/>
                  <a:pt x="6565" y="21556"/>
                  <a:pt x="6565" y="21569"/>
                </a:cubicBezTo>
                <a:cubicBezTo>
                  <a:pt x="6565" y="21581"/>
                  <a:pt x="7042" y="21590"/>
                  <a:pt x="7688" y="21591"/>
                </a:cubicBezTo>
                <a:lnTo>
                  <a:pt x="8820" y="21591"/>
                </a:lnTo>
                <a:lnTo>
                  <a:pt x="8820" y="21455"/>
                </a:lnTo>
                <a:cubicBezTo>
                  <a:pt x="8820" y="21337"/>
                  <a:pt x="8813" y="21318"/>
                  <a:pt x="8768" y="21318"/>
                </a:cubicBezTo>
                <a:cubicBezTo>
                  <a:pt x="8738" y="21318"/>
                  <a:pt x="8706" y="21311"/>
                  <a:pt x="8697" y="21303"/>
                </a:cubicBezTo>
                <a:cubicBezTo>
                  <a:pt x="8688" y="21295"/>
                  <a:pt x="8356" y="21284"/>
                  <a:pt x="7952" y="21280"/>
                </a:cubicBezTo>
                <a:cubicBezTo>
                  <a:pt x="7547" y="21276"/>
                  <a:pt x="7173" y="21271"/>
                  <a:pt x="7127" y="21265"/>
                </a:cubicBezTo>
                <a:lnTo>
                  <a:pt x="7048" y="21258"/>
                </a:lnTo>
                <a:lnTo>
                  <a:pt x="7057" y="21030"/>
                </a:lnTo>
                <a:cubicBezTo>
                  <a:pt x="7064" y="20778"/>
                  <a:pt x="7069" y="20759"/>
                  <a:pt x="7144" y="20780"/>
                </a:cubicBezTo>
                <a:cubicBezTo>
                  <a:pt x="7174" y="20788"/>
                  <a:pt x="7204" y="20779"/>
                  <a:pt x="7215" y="20765"/>
                </a:cubicBezTo>
                <a:cubicBezTo>
                  <a:pt x="7239" y="20730"/>
                  <a:pt x="7997" y="20730"/>
                  <a:pt x="8022" y="20765"/>
                </a:cubicBezTo>
                <a:cubicBezTo>
                  <a:pt x="8032" y="20778"/>
                  <a:pt x="8055" y="20795"/>
                  <a:pt x="8074" y="20795"/>
                </a:cubicBezTo>
                <a:cubicBezTo>
                  <a:pt x="8097" y="20795"/>
                  <a:pt x="8115" y="20730"/>
                  <a:pt x="8118" y="20613"/>
                </a:cubicBezTo>
                <a:cubicBezTo>
                  <a:pt x="8122" y="20458"/>
                  <a:pt x="8113" y="20439"/>
                  <a:pt x="8066" y="20439"/>
                </a:cubicBezTo>
                <a:cubicBezTo>
                  <a:pt x="8036" y="20439"/>
                  <a:pt x="8006" y="20454"/>
                  <a:pt x="7995" y="20469"/>
                </a:cubicBezTo>
                <a:cubicBezTo>
                  <a:pt x="7985" y="20484"/>
                  <a:pt x="7956" y="20491"/>
                  <a:pt x="7934" y="20484"/>
                </a:cubicBezTo>
                <a:cubicBezTo>
                  <a:pt x="7912" y="20477"/>
                  <a:pt x="7719" y="20463"/>
                  <a:pt x="7504" y="20461"/>
                </a:cubicBezTo>
                <a:cubicBezTo>
                  <a:pt x="7221" y="20459"/>
                  <a:pt x="7106" y="20455"/>
                  <a:pt x="7083" y="20431"/>
                </a:cubicBezTo>
                <a:cubicBezTo>
                  <a:pt x="7064" y="20412"/>
                  <a:pt x="7060" y="20312"/>
                  <a:pt x="7065" y="20196"/>
                </a:cubicBezTo>
                <a:lnTo>
                  <a:pt x="7065" y="19999"/>
                </a:lnTo>
                <a:lnTo>
                  <a:pt x="7943" y="19991"/>
                </a:lnTo>
                <a:lnTo>
                  <a:pt x="8811" y="19976"/>
                </a:lnTo>
                <a:lnTo>
                  <a:pt x="8811" y="19832"/>
                </a:lnTo>
                <a:cubicBezTo>
                  <a:pt x="8811" y="19754"/>
                  <a:pt x="8796" y="19697"/>
                  <a:pt x="8785" y="19703"/>
                </a:cubicBezTo>
                <a:cubicBezTo>
                  <a:pt x="8774" y="19709"/>
                  <a:pt x="8754" y="19698"/>
                  <a:pt x="8741" y="19680"/>
                </a:cubicBezTo>
                <a:cubicBezTo>
                  <a:pt x="8723" y="19655"/>
                  <a:pt x="8490" y="19650"/>
                  <a:pt x="7662" y="19650"/>
                </a:cubicBezTo>
                <a:close/>
                <a:moveTo>
                  <a:pt x="14348" y="19657"/>
                </a:moveTo>
                <a:cubicBezTo>
                  <a:pt x="14338" y="19670"/>
                  <a:pt x="14290" y="19677"/>
                  <a:pt x="14242" y="19673"/>
                </a:cubicBezTo>
                <a:cubicBezTo>
                  <a:pt x="14154" y="19664"/>
                  <a:pt x="14100" y="19697"/>
                  <a:pt x="14155" y="19726"/>
                </a:cubicBezTo>
                <a:cubicBezTo>
                  <a:pt x="14200" y="19750"/>
                  <a:pt x="14157" y="19794"/>
                  <a:pt x="14102" y="19779"/>
                </a:cubicBezTo>
                <a:cubicBezTo>
                  <a:pt x="14057" y="19767"/>
                  <a:pt x="14059" y="19824"/>
                  <a:pt x="14067" y="20484"/>
                </a:cubicBezTo>
                <a:cubicBezTo>
                  <a:pt x="14074" y="21133"/>
                  <a:pt x="14068" y="21207"/>
                  <a:pt x="14023" y="21250"/>
                </a:cubicBezTo>
                <a:cubicBezTo>
                  <a:pt x="13976" y="21294"/>
                  <a:pt x="13935" y="21296"/>
                  <a:pt x="13365" y="21288"/>
                </a:cubicBezTo>
                <a:cubicBezTo>
                  <a:pt x="12762" y="21279"/>
                  <a:pt x="12701" y="21274"/>
                  <a:pt x="12628" y="21235"/>
                </a:cubicBezTo>
                <a:cubicBezTo>
                  <a:pt x="12582" y="21210"/>
                  <a:pt x="12574" y="19773"/>
                  <a:pt x="12619" y="19748"/>
                </a:cubicBezTo>
                <a:cubicBezTo>
                  <a:pt x="12634" y="19740"/>
                  <a:pt x="12646" y="19724"/>
                  <a:pt x="12637" y="19711"/>
                </a:cubicBezTo>
                <a:cubicBezTo>
                  <a:pt x="12627" y="19697"/>
                  <a:pt x="12607" y="19696"/>
                  <a:pt x="12593" y="19703"/>
                </a:cubicBezTo>
                <a:cubicBezTo>
                  <a:pt x="12579" y="19710"/>
                  <a:pt x="12559" y="19702"/>
                  <a:pt x="12549" y="19688"/>
                </a:cubicBezTo>
                <a:cubicBezTo>
                  <a:pt x="12525" y="19654"/>
                  <a:pt x="12337" y="19653"/>
                  <a:pt x="12312" y="19688"/>
                </a:cubicBezTo>
                <a:cubicBezTo>
                  <a:pt x="12301" y="19703"/>
                  <a:pt x="12267" y="19716"/>
                  <a:pt x="12233" y="19711"/>
                </a:cubicBezTo>
                <a:lnTo>
                  <a:pt x="12172" y="19695"/>
                </a:lnTo>
                <a:lnTo>
                  <a:pt x="12180" y="20530"/>
                </a:lnTo>
                <a:cubicBezTo>
                  <a:pt x="12184" y="20985"/>
                  <a:pt x="12174" y="21373"/>
                  <a:pt x="12163" y="21394"/>
                </a:cubicBezTo>
                <a:cubicBezTo>
                  <a:pt x="12131" y="21455"/>
                  <a:pt x="12133" y="21529"/>
                  <a:pt x="12163" y="21561"/>
                </a:cubicBezTo>
                <a:cubicBezTo>
                  <a:pt x="12199" y="21600"/>
                  <a:pt x="14583" y="21600"/>
                  <a:pt x="14611" y="21561"/>
                </a:cubicBezTo>
                <a:cubicBezTo>
                  <a:pt x="14621" y="21547"/>
                  <a:pt x="14609" y="21522"/>
                  <a:pt x="14584" y="21500"/>
                </a:cubicBezTo>
                <a:cubicBezTo>
                  <a:pt x="14552" y="21472"/>
                  <a:pt x="14548" y="21445"/>
                  <a:pt x="14567" y="21402"/>
                </a:cubicBezTo>
                <a:cubicBezTo>
                  <a:pt x="14581" y="21369"/>
                  <a:pt x="14585" y="21323"/>
                  <a:pt x="14576" y="21303"/>
                </a:cubicBezTo>
                <a:cubicBezTo>
                  <a:pt x="14567" y="21283"/>
                  <a:pt x="14565" y="21257"/>
                  <a:pt x="14576" y="21242"/>
                </a:cubicBezTo>
                <a:cubicBezTo>
                  <a:pt x="14586" y="21228"/>
                  <a:pt x="14599" y="20873"/>
                  <a:pt x="14602" y="20454"/>
                </a:cubicBezTo>
                <a:lnTo>
                  <a:pt x="14602" y="19695"/>
                </a:lnTo>
                <a:lnTo>
                  <a:pt x="14523" y="19711"/>
                </a:lnTo>
                <a:cubicBezTo>
                  <a:pt x="14463" y="19721"/>
                  <a:pt x="14426" y="19711"/>
                  <a:pt x="14400" y="19680"/>
                </a:cubicBezTo>
                <a:cubicBezTo>
                  <a:pt x="14390" y="19668"/>
                  <a:pt x="14383" y="19661"/>
                  <a:pt x="14374" y="19657"/>
                </a:cubicBezTo>
                <a:cubicBezTo>
                  <a:pt x="14364" y="19654"/>
                  <a:pt x="14352" y="19651"/>
                  <a:pt x="14348" y="19657"/>
                </a:cubicBezTo>
                <a:close/>
                <a:moveTo>
                  <a:pt x="15865" y="19665"/>
                </a:moveTo>
                <a:cubicBezTo>
                  <a:pt x="15437" y="19666"/>
                  <a:pt x="15008" y="19675"/>
                  <a:pt x="14970" y="19695"/>
                </a:cubicBezTo>
                <a:cubicBezTo>
                  <a:pt x="14910" y="19728"/>
                  <a:pt x="14909" y="19733"/>
                  <a:pt x="14909" y="20658"/>
                </a:cubicBezTo>
                <a:lnTo>
                  <a:pt x="14909" y="21599"/>
                </a:lnTo>
                <a:lnTo>
                  <a:pt x="16032" y="21591"/>
                </a:lnTo>
                <a:lnTo>
                  <a:pt x="17155" y="21584"/>
                </a:lnTo>
                <a:lnTo>
                  <a:pt x="17164" y="21515"/>
                </a:lnTo>
                <a:cubicBezTo>
                  <a:pt x="17168" y="21481"/>
                  <a:pt x="17173" y="21420"/>
                  <a:pt x="17181" y="21379"/>
                </a:cubicBezTo>
                <a:cubicBezTo>
                  <a:pt x="17210" y="21245"/>
                  <a:pt x="17211" y="20875"/>
                  <a:pt x="17181" y="20825"/>
                </a:cubicBezTo>
                <a:cubicBezTo>
                  <a:pt x="17165" y="20799"/>
                  <a:pt x="17157" y="20753"/>
                  <a:pt x="17164" y="20719"/>
                </a:cubicBezTo>
                <a:cubicBezTo>
                  <a:pt x="17172" y="20677"/>
                  <a:pt x="17154" y="20641"/>
                  <a:pt x="17111" y="20613"/>
                </a:cubicBezTo>
                <a:cubicBezTo>
                  <a:pt x="17046" y="20570"/>
                  <a:pt x="17051" y="20507"/>
                  <a:pt x="17120" y="20530"/>
                </a:cubicBezTo>
                <a:cubicBezTo>
                  <a:pt x="17147" y="20539"/>
                  <a:pt x="17169" y="20512"/>
                  <a:pt x="17181" y="20446"/>
                </a:cubicBezTo>
                <a:cubicBezTo>
                  <a:pt x="17208" y="20308"/>
                  <a:pt x="17211" y="20062"/>
                  <a:pt x="17181" y="19961"/>
                </a:cubicBezTo>
                <a:cubicBezTo>
                  <a:pt x="17167" y="19913"/>
                  <a:pt x="17153" y="19837"/>
                  <a:pt x="17155" y="19786"/>
                </a:cubicBezTo>
                <a:cubicBezTo>
                  <a:pt x="17159" y="19708"/>
                  <a:pt x="17151" y="19692"/>
                  <a:pt x="17111" y="19711"/>
                </a:cubicBezTo>
                <a:cubicBezTo>
                  <a:pt x="17085" y="19723"/>
                  <a:pt x="17045" y="19730"/>
                  <a:pt x="17023" y="19718"/>
                </a:cubicBezTo>
                <a:cubicBezTo>
                  <a:pt x="17002" y="19707"/>
                  <a:pt x="16938" y="19697"/>
                  <a:pt x="16883" y="19703"/>
                </a:cubicBezTo>
                <a:cubicBezTo>
                  <a:pt x="16828" y="19709"/>
                  <a:pt x="16770" y="19701"/>
                  <a:pt x="16752" y="19688"/>
                </a:cubicBezTo>
                <a:cubicBezTo>
                  <a:pt x="16723" y="19667"/>
                  <a:pt x="16294" y="19664"/>
                  <a:pt x="15865" y="19665"/>
                </a:cubicBezTo>
                <a:close/>
                <a:moveTo>
                  <a:pt x="18594" y="19665"/>
                </a:moveTo>
                <a:cubicBezTo>
                  <a:pt x="18138" y="19666"/>
                  <a:pt x="17663" y="19678"/>
                  <a:pt x="17585" y="19695"/>
                </a:cubicBezTo>
                <a:lnTo>
                  <a:pt x="17462" y="19718"/>
                </a:lnTo>
                <a:lnTo>
                  <a:pt x="17462" y="19885"/>
                </a:lnTo>
                <a:cubicBezTo>
                  <a:pt x="17460" y="20127"/>
                  <a:pt x="17460" y="21390"/>
                  <a:pt x="17462" y="21500"/>
                </a:cubicBezTo>
                <a:lnTo>
                  <a:pt x="17462" y="21591"/>
                </a:lnTo>
                <a:lnTo>
                  <a:pt x="18559" y="21591"/>
                </a:lnTo>
                <a:lnTo>
                  <a:pt x="19656" y="21591"/>
                </a:lnTo>
                <a:lnTo>
                  <a:pt x="19691" y="21523"/>
                </a:lnTo>
                <a:cubicBezTo>
                  <a:pt x="19721" y="21459"/>
                  <a:pt x="19721" y="21429"/>
                  <a:pt x="19664" y="21341"/>
                </a:cubicBezTo>
                <a:cubicBezTo>
                  <a:pt x="19610" y="21258"/>
                  <a:pt x="19585" y="21245"/>
                  <a:pt x="19542" y="21265"/>
                </a:cubicBezTo>
                <a:cubicBezTo>
                  <a:pt x="19510" y="21280"/>
                  <a:pt x="19161" y="21292"/>
                  <a:pt x="18682" y="21288"/>
                </a:cubicBezTo>
                <a:lnTo>
                  <a:pt x="17883" y="21280"/>
                </a:lnTo>
                <a:lnTo>
                  <a:pt x="17883" y="21015"/>
                </a:lnTo>
                <a:lnTo>
                  <a:pt x="17883" y="20757"/>
                </a:lnTo>
                <a:lnTo>
                  <a:pt x="18340" y="20750"/>
                </a:lnTo>
                <a:cubicBezTo>
                  <a:pt x="18654" y="20745"/>
                  <a:pt x="18812" y="20753"/>
                  <a:pt x="18840" y="20772"/>
                </a:cubicBezTo>
                <a:cubicBezTo>
                  <a:pt x="18870" y="20794"/>
                  <a:pt x="18895" y="20788"/>
                  <a:pt x="18927" y="20765"/>
                </a:cubicBezTo>
                <a:cubicBezTo>
                  <a:pt x="18951" y="20748"/>
                  <a:pt x="18962" y="20724"/>
                  <a:pt x="18954" y="20712"/>
                </a:cubicBezTo>
                <a:cubicBezTo>
                  <a:pt x="18945" y="20699"/>
                  <a:pt x="18955" y="20682"/>
                  <a:pt x="18980" y="20674"/>
                </a:cubicBezTo>
                <a:cubicBezTo>
                  <a:pt x="19005" y="20665"/>
                  <a:pt x="19024" y="20649"/>
                  <a:pt x="19024" y="20636"/>
                </a:cubicBezTo>
                <a:cubicBezTo>
                  <a:pt x="19024" y="20623"/>
                  <a:pt x="19012" y="20620"/>
                  <a:pt x="18998" y="20628"/>
                </a:cubicBezTo>
                <a:cubicBezTo>
                  <a:pt x="18953" y="20652"/>
                  <a:pt x="18929" y="20599"/>
                  <a:pt x="18962" y="20545"/>
                </a:cubicBezTo>
                <a:cubicBezTo>
                  <a:pt x="18980" y="20517"/>
                  <a:pt x="18993" y="20486"/>
                  <a:pt x="18989" y="20484"/>
                </a:cubicBezTo>
                <a:cubicBezTo>
                  <a:pt x="18984" y="20482"/>
                  <a:pt x="18730" y="20477"/>
                  <a:pt x="18427" y="20469"/>
                </a:cubicBezTo>
                <a:lnTo>
                  <a:pt x="17883" y="20454"/>
                </a:lnTo>
                <a:lnTo>
                  <a:pt x="17883" y="20226"/>
                </a:lnTo>
                <a:lnTo>
                  <a:pt x="17883" y="19999"/>
                </a:lnTo>
                <a:lnTo>
                  <a:pt x="18778" y="19991"/>
                </a:lnTo>
                <a:lnTo>
                  <a:pt x="19673" y="19976"/>
                </a:lnTo>
                <a:lnTo>
                  <a:pt x="19673" y="19839"/>
                </a:lnTo>
                <a:cubicBezTo>
                  <a:pt x="19676" y="19703"/>
                  <a:pt x="19674" y="19698"/>
                  <a:pt x="19594" y="19703"/>
                </a:cubicBezTo>
                <a:cubicBezTo>
                  <a:pt x="19550" y="19706"/>
                  <a:pt x="19507" y="19700"/>
                  <a:pt x="19498" y="19688"/>
                </a:cubicBezTo>
                <a:cubicBezTo>
                  <a:pt x="19486" y="19671"/>
                  <a:pt x="19050" y="19664"/>
                  <a:pt x="18594" y="19665"/>
                </a:cubicBezTo>
                <a:close/>
                <a:moveTo>
                  <a:pt x="15330" y="19999"/>
                </a:moveTo>
                <a:lnTo>
                  <a:pt x="15936" y="19999"/>
                </a:lnTo>
                <a:lnTo>
                  <a:pt x="16541" y="19999"/>
                </a:lnTo>
                <a:lnTo>
                  <a:pt x="16558" y="20059"/>
                </a:lnTo>
                <a:cubicBezTo>
                  <a:pt x="16568" y="20093"/>
                  <a:pt x="16601" y="20131"/>
                  <a:pt x="16629" y="20143"/>
                </a:cubicBezTo>
                <a:cubicBezTo>
                  <a:pt x="16656" y="20154"/>
                  <a:pt x="16697" y="20176"/>
                  <a:pt x="16725" y="20188"/>
                </a:cubicBezTo>
                <a:cubicBezTo>
                  <a:pt x="16762" y="20204"/>
                  <a:pt x="16778" y="20237"/>
                  <a:pt x="16778" y="20317"/>
                </a:cubicBezTo>
                <a:lnTo>
                  <a:pt x="16778" y="20431"/>
                </a:lnTo>
                <a:lnTo>
                  <a:pt x="16058" y="20439"/>
                </a:lnTo>
                <a:cubicBezTo>
                  <a:pt x="15474" y="20444"/>
                  <a:pt x="15343" y="20436"/>
                  <a:pt x="15330" y="20408"/>
                </a:cubicBezTo>
                <a:cubicBezTo>
                  <a:pt x="15322" y="20389"/>
                  <a:pt x="15317" y="20290"/>
                  <a:pt x="15321" y="20188"/>
                </a:cubicBezTo>
                <a:lnTo>
                  <a:pt x="15330" y="19999"/>
                </a:lnTo>
                <a:close/>
                <a:moveTo>
                  <a:pt x="15330" y="20757"/>
                </a:moveTo>
                <a:lnTo>
                  <a:pt x="15471" y="20757"/>
                </a:lnTo>
                <a:cubicBezTo>
                  <a:pt x="16505" y="20769"/>
                  <a:pt x="16706" y="20780"/>
                  <a:pt x="16743" y="20818"/>
                </a:cubicBezTo>
                <a:cubicBezTo>
                  <a:pt x="16767" y="20843"/>
                  <a:pt x="16780" y="20918"/>
                  <a:pt x="16778" y="21030"/>
                </a:cubicBezTo>
                <a:cubicBezTo>
                  <a:pt x="16775" y="21206"/>
                  <a:pt x="16754" y="21283"/>
                  <a:pt x="16708" y="21258"/>
                </a:cubicBezTo>
                <a:cubicBezTo>
                  <a:pt x="16694" y="21250"/>
                  <a:pt x="16673" y="21253"/>
                  <a:pt x="16664" y="21265"/>
                </a:cubicBezTo>
                <a:cubicBezTo>
                  <a:pt x="16655" y="21278"/>
                  <a:pt x="16356" y="21286"/>
                  <a:pt x="15997" y="21288"/>
                </a:cubicBezTo>
                <a:cubicBezTo>
                  <a:pt x="15469" y="21291"/>
                  <a:pt x="15342" y="21285"/>
                  <a:pt x="15330" y="21258"/>
                </a:cubicBezTo>
                <a:cubicBezTo>
                  <a:pt x="15322" y="21239"/>
                  <a:pt x="15317" y="21122"/>
                  <a:pt x="15321" y="20992"/>
                </a:cubicBezTo>
                <a:lnTo>
                  <a:pt x="15330" y="2075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57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3167" y="1243215"/>
            <a:ext cx="6654801" cy="374665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cientific Scope"/>
          <p:cNvSpPr txBox="1"/>
          <p:nvPr/>
        </p:nvSpPr>
        <p:spPr>
          <a:xfrm>
            <a:off x="1168629" y="1104900"/>
            <a:ext cx="3468887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Scientific Scope</a:t>
            </a:r>
          </a:p>
        </p:txBody>
      </p:sp>
      <p:pic>
        <p:nvPicPr>
          <p:cNvPr id="259" name="droppedImage.png" descr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82801" y="3845736"/>
            <a:ext cx="794057" cy="10097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pic>
        <p:nvPicPr>
          <p:cNvPr id="260" name="Screen Shot 2013-12-09 at 6.32.38 AM.png" descr="Screen Shot 2013-12-09 at 6.32.38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007098" y="3845736"/>
            <a:ext cx="776204" cy="10097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27000" dist="76200" dir="2700000">
              <a:srgbClr val="000000">
                <a:alpha val="75000"/>
              </a:srgbClr>
            </a:outerShdw>
          </a:effectLst>
        </p:spPr>
      </p:pic>
      <p:sp>
        <p:nvSpPr>
          <p:cNvPr id="261" name="Very diverse science program, with neutrinos from 10GeV to EeV, and MeV burst neutrinos"/>
          <p:cNvSpPr txBox="1"/>
          <p:nvPr/>
        </p:nvSpPr>
        <p:spPr>
          <a:xfrm>
            <a:off x="7318787" y="6095383"/>
            <a:ext cx="4911313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Very diverse science program, with neutrinos from 10GeV to EeV, and MeV burst neutrinos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IceCube in Kor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972">
                <a:effectLst>
                  <a:outerShdw sx="100000" sy="100000" kx="0" ky="0" algn="b" rotWithShape="0" blurRad="31623" dist="10541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IceCube in Korea</a:t>
            </a:r>
          </a:p>
        </p:txBody>
      </p:sp>
      <p:sp>
        <p:nvSpPr>
          <p:cNvPr id="264" name="Beyond the Standard Model and Dark Matter Searches…"/>
          <p:cNvSpPr/>
          <p:nvPr/>
        </p:nvSpPr>
        <p:spPr>
          <a:xfrm>
            <a:off x="6790266" y="3168327"/>
            <a:ext cx="5887047" cy="5730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65759" indent="-365759" algn="l" defTabSz="373887">
              <a:spcBef>
                <a:spcPts val="1500"/>
              </a:spcBef>
              <a:buSzPct val="171000"/>
              <a:buChar char="•"/>
              <a:defRPr b="0" sz="2688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Beyond the Standard Model and Dark Matter Searches</a:t>
            </a:r>
          </a:p>
          <a:p>
            <a:pPr lvl="1" marL="568959" indent="-365759" algn="l" defTabSz="373887">
              <a:spcBef>
                <a:spcPts val="1500"/>
              </a:spcBef>
              <a:buSzPct val="171000"/>
              <a:buChar char="•"/>
              <a:defRPr b="0" sz="2688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Solar WIMPs, Secluded Dark Matter, Galactic Dark Matter annihilation and decay, …</a:t>
            </a:r>
          </a:p>
          <a:p>
            <a:pPr marL="365759" indent="-365759" algn="l" defTabSz="373887">
              <a:spcBef>
                <a:spcPts val="1500"/>
              </a:spcBef>
              <a:buSzPct val="171000"/>
              <a:buChar char="•"/>
              <a:defRPr b="0" sz="2688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Solar Atmospheric Neutrinos </a:t>
            </a:r>
          </a:p>
          <a:p>
            <a:pPr marL="365759" indent="-365759" algn="l" defTabSz="373887">
              <a:spcBef>
                <a:spcPts val="1500"/>
              </a:spcBef>
              <a:buSzPct val="171000"/>
              <a:buChar char="•"/>
              <a:defRPr b="0" sz="2688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0056D6"/>
                </a:solidFill>
              </a:rPr>
              <a:t>Ice Camera system development for IceCube Upgrade</a:t>
            </a:r>
            <a:endParaRPr>
              <a:solidFill>
                <a:srgbClr val="0056D6"/>
              </a:solidFill>
            </a:endParaRPr>
          </a:p>
          <a:p>
            <a:pPr lvl="1" marL="568959" indent="-365759" algn="l" defTabSz="373887">
              <a:spcBef>
                <a:spcPts val="1500"/>
              </a:spcBef>
              <a:buSzPct val="171000"/>
              <a:buChar char="•"/>
              <a:defRPr b="0" sz="2688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Study refrozen ice in drill holes</a:t>
            </a:r>
          </a:p>
          <a:p>
            <a:pPr lvl="1" marL="568959" indent="-365759" algn="l" defTabSz="373887">
              <a:spcBef>
                <a:spcPts val="1500"/>
              </a:spcBef>
              <a:buSzPct val="171000"/>
              <a:buChar char="•"/>
              <a:defRPr b="0" sz="2688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solidFill>
                  <a:srgbClr val="0056D6"/>
                </a:solidFill>
              </a:rPr>
              <a:t>Reduce largest remaining sources of systematic uncertainties for analyses </a:t>
            </a:r>
          </a:p>
        </p:txBody>
      </p:sp>
      <p:sp>
        <p:nvSpPr>
          <p:cNvPr id="265" name="Rott group at Sungkyunkwan University, IceCube Member since Summer 2013"/>
          <p:cNvSpPr/>
          <p:nvPr/>
        </p:nvSpPr>
        <p:spPr>
          <a:xfrm>
            <a:off x="6790266" y="1054100"/>
            <a:ext cx="4978401" cy="181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455675">
              <a:spcBef>
                <a:spcPts val="1800"/>
              </a:spcBef>
              <a:defRPr b="0" sz="3275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Rott group at </a:t>
            </a:r>
            <a:r>
              <a:rPr>
                <a:solidFill>
                  <a:srgbClr val="0056D6"/>
                </a:solidFill>
              </a:rPr>
              <a:t>Sungkyunkwan University, IceCube Member since Summer 2013</a:t>
            </a: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69" name="Group"/>
          <p:cNvGrpSpPr/>
          <p:nvPr/>
        </p:nvGrpSpPr>
        <p:grpSpPr>
          <a:xfrm>
            <a:off x="195218" y="1193800"/>
            <a:ext cx="6212719" cy="3520834"/>
            <a:chOff x="0" y="0"/>
            <a:chExt cx="6212718" cy="3520833"/>
          </a:xfrm>
        </p:grpSpPr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4047"/>
              <a:ext cx="6212719" cy="34367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SKKU Group (Spring 2018)"/>
            <p:cNvSpPr txBox="1"/>
            <p:nvPr/>
          </p:nvSpPr>
          <p:spPr>
            <a:xfrm>
              <a:off x="10568" y="0"/>
              <a:ext cx="463371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32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SKKU Group (Spring 2018)</a:t>
              </a:r>
            </a:p>
          </p:txBody>
        </p:sp>
      </p:grpSp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04" y="4956143"/>
            <a:ext cx="6247192" cy="4143198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KKU Group:…"/>
          <p:cNvSpPr/>
          <p:nvPr/>
        </p:nvSpPr>
        <p:spPr>
          <a:xfrm>
            <a:off x="174325" y="2847733"/>
            <a:ext cx="225017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SKKU Group: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Carsten Rott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Dongyoung Jeong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Hrvoje Dujmovic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Jonghyun Kim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Woosik Kang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Christoph Toennis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Seongjin In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Seokmin Choi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Gyunho Yu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Minjin Jeong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r>
              <a:t>Hyoungku Jeon</a:t>
            </a:r>
          </a:p>
          <a:p>
            <a:pPr algn="l">
              <a:defRPr sz="1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algn="l">
              <a:defRPr sz="15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72" name="300 scientists…"/>
          <p:cNvSpPr txBox="1"/>
          <p:nvPr/>
        </p:nvSpPr>
        <p:spPr>
          <a:xfrm>
            <a:off x="3911650" y="4956143"/>
            <a:ext cx="233972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t>300 scientists</a:t>
            </a:r>
          </a:p>
          <a:p>
            <a:pPr>
              <a:defRPr b="0">
                <a:latin typeface="Gill Sans"/>
                <a:ea typeface="Gill Sans"/>
                <a:cs typeface="Gill Sans"/>
                <a:sym typeface="Gill Sans"/>
              </a:defRPr>
            </a:pPr>
            <a:r>
              <a:t>from 12 countries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New Window to the Universe 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defRPr sz="5712">
                <a:effectLst>
                  <a:outerShdw sx="100000" sy="100000" kx="0" ky="0" algn="b" rotWithShape="0" blurRad="25908" dist="8636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New Window to the Universe !</a:t>
            </a: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82" name="Group"/>
          <p:cNvGrpSpPr/>
          <p:nvPr/>
        </p:nvGrpSpPr>
        <p:grpSpPr>
          <a:xfrm>
            <a:off x="366286" y="2354741"/>
            <a:ext cx="12272228" cy="6542718"/>
            <a:chOff x="0" y="0"/>
            <a:chExt cx="12272226" cy="6542717"/>
          </a:xfrm>
        </p:grpSpPr>
        <p:pic>
          <p:nvPicPr>
            <p:cNvPr id="27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2014374"/>
              <a:ext cx="6338667" cy="4528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7" name="droppedImage.png" descr="dropped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67353" y="89584"/>
              <a:ext cx="1647655" cy="209528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000000">
                  <a:alpha val="75000"/>
                </a:srgbClr>
              </a:outerShdw>
            </a:effectLst>
          </p:spPr>
        </p:pic>
        <p:pic>
          <p:nvPicPr>
            <p:cNvPr id="278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5" b="11"/>
            <a:stretch>
              <a:fillRect/>
            </a:stretch>
          </p:blipFill>
          <p:spPr>
            <a:xfrm>
              <a:off x="3311120" y="848025"/>
              <a:ext cx="2277666" cy="128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9" y="0"/>
                  </a:moveTo>
                  <a:cubicBezTo>
                    <a:pt x="909" y="0"/>
                    <a:pt x="0" y="1614"/>
                    <a:pt x="0" y="3602"/>
                  </a:cubicBezTo>
                  <a:lnTo>
                    <a:pt x="0" y="18004"/>
                  </a:lnTo>
                  <a:cubicBezTo>
                    <a:pt x="0" y="19993"/>
                    <a:pt x="909" y="21600"/>
                    <a:pt x="2029" y="21600"/>
                  </a:cubicBezTo>
                  <a:lnTo>
                    <a:pt x="19575" y="21600"/>
                  </a:lnTo>
                  <a:cubicBezTo>
                    <a:pt x="20695" y="21600"/>
                    <a:pt x="21600" y="19993"/>
                    <a:pt x="21600" y="18004"/>
                  </a:cubicBezTo>
                  <a:lnTo>
                    <a:pt x="21600" y="3602"/>
                  </a:lnTo>
                  <a:cubicBezTo>
                    <a:pt x="21600" y="1614"/>
                    <a:pt x="20695" y="0"/>
                    <a:pt x="19575" y="0"/>
                  </a:cubicBezTo>
                  <a:lnTo>
                    <a:pt x="2029" y="0"/>
                  </a:lnTo>
                  <a:close/>
                </a:path>
              </a:pathLst>
            </a:cu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pic>
          <p:nvPicPr>
            <p:cNvPr id="279" name="maxresdefault.jpg" descr="maxresdefault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035135" y="179169"/>
              <a:ext cx="3406423" cy="19161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F1.large.jpg" descr="F1.large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397195" y="2258317"/>
              <a:ext cx="4003103" cy="3943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F1.medium.gif" descr="F1.medium.gi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24573" y="0"/>
              <a:ext cx="1647654" cy="2095282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360000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283" name="2018"/>
          <p:cNvSpPr txBox="1"/>
          <p:nvPr/>
        </p:nvSpPr>
        <p:spPr>
          <a:xfrm>
            <a:off x="7435849" y="1196420"/>
            <a:ext cx="11811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DE6A1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2018</a:t>
            </a:r>
          </a:p>
        </p:txBody>
      </p:sp>
      <p:sp>
        <p:nvSpPr>
          <p:cNvPr id="284" name="2013"/>
          <p:cNvSpPr txBox="1"/>
          <p:nvPr/>
        </p:nvSpPr>
        <p:spPr>
          <a:xfrm>
            <a:off x="1263649" y="1196420"/>
            <a:ext cx="118110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DE6A1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2013</a:t>
            </a:r>
          </a:p>
        </p:txBody>
      </p:sp>
      <p:sp>
        <p:nvSpPr>
          <p:cNvPr id="285" name="Discovery of diffuse astrophysical neutrino flux"/>
          <p:cNvSpPr txBox="1"/>
          <p:nvPr/>
        </p:nvSpPr>
        <p:spPr>
          <a:xfrm>
            <a:off x="2693160" y="1196420"/>
            <a:ext cx="4057453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500">
                <a:solidFill>
                  <a:srgbClr val="00245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Discovery of diffuse astrophysical neutrino flux</a:t>
            </a:r>
          </a:p>
        </p:txBody>
      </p:sp>
      <p:sp>
        <p:nvSpPr>
          <p:cNvPr id="286" name="Neutrino multi-messenger astronomy"/>
          <p:cNvSpPr txBox="1"/>
          <p:nvPr/>
        </p:nvSpPr>
        <p:spPr>
          <a:xfrm>
            <a:off x="8255760" y="1183720"/>
            <a:ext cx="478188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500">
                <a:solidFill>
                  <a:srgbClr val="00245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Neutrino multi-messenger astronomy</a:t>
            </a:r>
          </a:p>
        </p:txBody>
      </p:sp>
      <p:sp>
        <p:nvSpPr>
          <p:cNvPr id="287" name="New window to the Universe !"/>
          <p:cNvSpPr txBox="1"/>
          <p:nvPr>
            <p:ph type="body" sz="quarter" idx="1"/>
          </p:nvPr>
        </p:nvSpPr>
        <p:spPr>
          <a:xfrm>
            <a:off x="2074333" y="8444424"/>
            <a:ext cx="10464801" cy="1282701"/>
          </a:xfrm>
          <a:prstGeom prst="rect">
            <a:avLst/>
          </a:prstGeom>
        </p:spPr>
        <p:txBody>
          <a:bodyPr/>
          <a:lstStyle/>
          <a:p>
            <a:pPr/>
            <a:r>
              <a:t>New window to the Universe 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Observing the Universe in Fundamentally new Way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5363">
              <a:defRPr sz="3528">
                <a:effectLst>
                  <a:outerShdw sx="100000" sy="100000" kx="0" ky="0" algn="b" rotWithShape="0" blurRad="16002" dist="5334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Observing the Universe in Fundamentally new Ways</a:t>
            </a:r>
          </a:p>
        </p:txBody>
      </p:sp>
      <p:sp>
        <p:nvSpPr>
          <p:cNvPr id="290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1" name="droppedImage.png" descr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8725" y="1260148"/>
            <a:ext cx="5019953" cy="2826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462" y="1325309"/>
            <a:ext cx="3937505" cy="565206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93" name="Screen Shot 2017-11-27 at 8.32.16 PM.png" descr="Screen Shot 2017-11-27 at 8.32.1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5864" y="7091801"/>
            <a:ext cx="3822701" cy="213360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806" y="1146307"/>
            <a:ext cx="744629" cy="105172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95" name="Screen Shot 2018-07-19 at 1.54.22 PM.png" descr="Screen Shot 2018-07-19 at 1.54.2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83582" y="4490388"/>
            <a:ext cx="7541903" cy="449090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NSF 10 big ideas for future investment"/>
          <p:cNvSpPr txBox="1"/>
          <p:nvPr/>
        </p:nvSpPr>
        <p:spPr>
          <a:xfrm>
            <a:off x="7868932" y="4216231"/>
            <a:ext cx="485953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C8250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NSF 10 big ideas for future investment</a:t>
            </a:r>
          </a:p>
        </p:txBody>
      </p:sp>
      <p:sp>
        <p:nvSpPr>
          <p:cNvPr id="297" name="Rainer Weiss, Barry Barish,  Kip Thorne"/>
          <p:cNvSpPr txBox="1"/>
          <p:nvPr/>
        </p:nvSpPr>
        <p:spPr>
          <a:xfrm>
            <a:off x="1296521" y="9122833"/>
            <a:ext cx="257227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2800"/>
              </a:lnSpc>
              <a:defRPr b="0"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Rainer </a:t>
            </a:r>
            <a:r>
              <a:rPr i="1"/>
              <a:t>Weiss</a:t>
            </a:r>
            <a:r>
              <a:t>, Barry Barish,  </a:t>
            </a:r>
            <a:r>
              <a:rPr i="1"/>
              <a:t>Kip Thorne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ungkyunkwan Ice Camera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3887">
              <a:defRPr sz="5376">
                <a:effectLst>
                  <a:outerShdw sx="100000" sy="100000" kx="0" ky="0" algn="b" rotWithShape="0" blurRad="24384" dist="8128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Sungkyunkwan Ice Camera System</a:t>
            </a:r>
          </a:p>
        </p:txBody>
      </p:sp>
      <p:sp>
        <p:nvSpPr>
          <p:cNvPr id="300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1" name="Ice properties dominant source of sys. uncertainties for most analyses…"/>
          <p:cNvSpPr txBox="1"/>
          <p:nvPr/>
        </p:nvSpPr>
        <p:spPr>
          <a:xfrm>
            <a:off x="-231869" y="3741090"/>
            <a:ext cx="7261802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88999" indent="-571499" algn="l">
              <a:buSzPct val="171000"/>
              <a:buChar char="-"/>
              <a:defRPr b="0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Ice properties dominant source of sys. uncertainties for most analyses</a:t>
            </a:r>
          </a:p>
          <a:p>
            <a:pPr marL="888999" indent="-571499" algn="l">
              <a:buSzPct val="171000"/>
              <a:buChar char="-"/>
              <a:defRPr b="0" sz="3200">
                <a:solidFill>
                  <a:srgbClr val="C82506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Solution: </a:t>
            </a:r>
            <a:r>
              <a:rPr u="sng"/>
              <a:t>Ice camera system</a:t>
            </a:r>
          </a:p>
          <a:p>
            <a:pPr lvl="1" marL="1333499" indent="-571499" algn="l">
              <a:buSzPct val="171000"/>
              <a:buChar char="-"/>
              <a:defRPr b="0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Monitor freeze in</a:t>
            </a:r>
          </a:p>
          <a:p>
            <a:pPr lvl="1" marL="1333499" indent="-571499" algn="l">
              <a:buSzPct val="171000"/>
              <a:buChar char="-"/>
              <a:defRPr b="0" sz="3200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Hole ice studies</a:t>
            </a:r>
          </a:p>
          <a:p>
            <a:pPr lvl="1" marL="1333499" indent="-571499" algn="l">
              <a:buSzPct val="171000"/>
              <a:buChar char="-"/>
              <a:defRPr b="0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Local ice environment</a:t>
            </a:r>
          </a:p>
          <a:p>
            <a:pPr lvl="1" marL="1333499" indent="-571499" algn="l">
              <a:buSzPct val="171000"/>
              <a:buChar char="-"/>
              <a:defRPr b="0" sz="3200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Position of the sensor in the hole</a:t>
            </a:r>
          </a:p>
          <a:p>
            <a:pPr lvl="1" marL="1333499" indent="-571499" algn="l">
              <a:buSzPct val="171000"/>
              <a:buChar char="-"/>
              <a:defRPr b="0" sz="3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Geometry calibration</a:t>
            </a:r>
          </a:p>
          <a:p>
            <a:pPr lvl="1" marL="1333499" indent="-571499" algn="l">
              <a:buSzPct val="171000"/>
              <a:buChar char="-"/>
              <a:defRPr b="0" sz="3200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Survey capability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7858" y="1316031"/>
            <a:ext cx="2778387" cy="2010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0649" y="1313787"/>
            <a:ext cx="2734784" cy="2015216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pecial device Swedish Camera"/>
          <p:cNvSpPr txBox="1"/>
          <p:nvPr/>
        </p:nvSpPr>
        <p:spPr>
          <a:xfrm>
            <a:off x="3562854" y="3234861"/>
            <a:ext cx="2670374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Special device Swedish Camera</a:t>
            </a:r>
          </a:p>
        </p:txBody>
      </p:sp>
      <p:pic>
        <p:nvPicPr>
          <p:cNvPr id="30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5566" y="1135987"/>
            <a:ext cx="5477934" cy="3563557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Camera system key to comprehensive understanding of the detector medium…"/>
          <p:cNvSpPr txBox="1"/>
          <p:nvPr/>
        </p:nvSpPr>
        <p:spPr>
          <a:xfrm>
            <a:off x="529249" y="8006953"/>
            <a:ext cx="11946302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defRPr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Camera system key to comprehensive understanding of the detector medium</a:t>
            </a:r>
          </a:p>
          <a:p>
            <a:pPr algn="just" defTabSz="457200">
              <a:defRPr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—&gt; </a:t>
            </a:r>
            <a:r>
              <a:rPr b="0"/>
              <a:t>Retroactively analyze more than 10 years of IceCube data with substantially improved angular and energy resolution</a:t>
            </a:r>
          </a:p>
        </p:txBody>
      </p:sp>
      <p:pic>
        <p:nvPicPr>
          <p:cNvPr id="307" name="Screen Shot 2018-05-04 at 11.04.38 PM.png" descr="Screen Shot 2018-05-04 at 11.04.38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97556" y="5012290"/>
            <a:ext cx="3053955" cy="2687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KKU SpiceCore Camera Sys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379729">
              <a:defRPr sz="5460"/>
            </a:lvl1pPr>
          </a:lstStyle>
          <a:p>
            <a:pPr>
              <a:defRPr>
                <a:effectLst/>
              </a:defRPr>
            </a:pPr>
            <a:r>
              <a:t>SKKU SpiceCore Camera System</a:t>
            </a:r>
          </a:p>
        </p:txBody>
      </p:sp>
      <p:sp>
        <p:nvSpPr>
          <p:cNvPr id="310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1" name="SPICE Core camera system was successfully deployed in January 2019 (one 7h deployment to the maximal depth of 1695m)…"/>
          <p:cNvSpPr txBox="1"/>
          <p:nvPr>
            <p:ph type="body" sz="quarter" idx="4294967295"/>
          </p:nvPr>
        </p:nvSpPr>
        <p:spPr>
          <a:xfrm>
            <a:off x="5435600" y="6112933"/>
            <a:ext cx="6968927" cy="2939323"/>
          </a:xfrm>
          <a:prstGeom prst="rect">
            <a:avLst/>
          </a:prstGeom>
        </p:spPr>
        <p:txBody>
          <a:bodyPr/>
          <a:lstStyle/>
          <a:p>
            <a:pPr marL="497840" indent="-320040" defTabSz="327152">
              <a:spcBef>
                <a:spcPts val="1300"/>
              </a:spcBef>
              <a:buClrTx/>
              <a:buSzPct val="171000"/>
              <a:defRPr sz="2352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SPICE Core camera system was successfully deployed in January 2019 (one 7h deployment to the maximal depth of 1695m)</a:t>
            </a:r>
          </a:p>
          <a:p>
            <a:pPr marL="497840" indent="-320040" defTabSz="327152">
              <a:spcBef>
                <a:spcPts val="1300"/>
              </a:spcBef>
              <a:buClrTx/>
              <a:buSzPct val="171000"/>
              <a:defRPr sz="2352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Several hundred images taken - image analysis on-going</a:t>
            </a:r>
          </a:p>
          <a:p>
            <a:pPr marL="497840" indent="-320040" defTabSz="327152">
              <a:spcBef>
                <a:spcPts val="1300"/>
              </a:spcBef>
              <a:buClrTx/>
              <a:buSzPct val="171000"/>
              <a:defRPr sz="2352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Platform to test camera systems for integration into next-generation optical sensor modules</a:t>
            </a:r>
          </a:p>
        </p:txBody>
      </p:sp>
      <p:grpSp>
        <p:nvGrpSpPr>
          <p:cNvPr id="314" name="Group"/>
          <p:cNvGrpSpPr/>
          <p:nvPr/>
        </p:nvGrpSpPr>
        <p:grpSpPr>
          <a:xfrm>
            <a:off x="179268" y="1426336"/>
            <a:ext cx="4958531" cy="7443656"/>
            <a:chOff x="0" y="0"/>
            <a:chExt cx="4958529" cy="7443655"/>
          </a:xfrm>
        </p:grpSpPr>
        <p:pic>
          <p:nvPicPr>
            <p:cNvPr id="31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958530" cy="7443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" name="SKKU graduate student Hrvoje Dujmovic @ South Pole"/>
            <p:cNvSpPr txBox="1"/>
            <p:nvPr/>
          </p:nvSpPr>
          <p:spPr>
            <a:xfrm>
              <a:off x="150708" y="0"/>
              <a:ext cx="4361671" cy="818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25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SKKU graduate student Hrvoje Dujmovic @ South Pole</a:t>
              </a:r>
            </a:p>
          </p:txBody>
        </p:sp>
      </p:grpSp>
      <p:pic>
        <p:nvPicPr>
          <p:cNvPr id="3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1778" y="1426336"/>
            <a:ext cx="6836598" cy="3562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01620" y="3928876"/>
            <a:ext cx="3859059" cy="2172039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In water test"/>
          <p:cNvSpPr txBox="1"/>
          <p:nvPr/>
        </p:nvSpPr>
        <p:spPr>
          <a:xfrm>
            <a:off x="8909782" y="3946575"/>
            <a:ext cx="212790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900">
                <a:solidFill>
                  <a:srgbClr val="51A7F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In water test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he Questions  - We want to answer at NAPPL ?"/>
          <p:cNvSpPr txBox="1"/>
          <p:nvPr>
            <p:ph type="title"/>
          </p:nvPr>
        </p:nvSpPr>
        <p:spPr>
          <a:xfrm>
            <a:off x="5754555" y="12700"/>
            <a:ext cx="7284112" cy="1117601"/>
          </a:xfrm>
          <a:prstGeom prst="rect">
            <a:avLst/>
          </a:prstGeom>
        </p:spPr>
        <p:txBody>
          <a:bodyPr/>
          <a:lstStyle>
            <a:lvl1pPr defTabSz="245363">
              <a:defRPr sz="3528">
                <a:effectLst>
                  <a:outerShdw sx="100000" sy="100000" kx="0" ky="0" algn="b" rotWithShape="0" blurRad="16002" dist="5334" dir="540000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The Questions  - We want to answer at NAPPL ? </a:t>
            </a:r>
          </a:p>
        </p:txBody>
      </p:sp>
      <p:sp>
        <p:nvSpPr>
          <p:cNvPr id="320" name="Slide Number"/>
          <p:cNvSpPr txBox="1"/>
          <p:nvPr>
            <p:ph type="sldNum" sz="quarter" idx="2"/>
          </p:nvPr>
        </p:nvSpPr>
        <p:spPr>
          <a:xfrm>
            <a:off x="6381749" y="9372600"/>
            <a:ext cx="228601" cy="368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1" name="What is dark matter ?…"/>
          <p:cNvSpPr txBox="1"/>
          <p:nvPr>
            <p:ph type="body" idx="4294967295"/>
          </p:nvPr>
        </p:nvSpPr>
        <p:spPr>
          <a:xfrm>
            <a:off x="-59268" y="1092200"/>
            <a:ext cx="7728217" cy="7887797"/>
          </a:xfrm>
          <a:prstGeom prst="rect">
            <a:avLst/>
          </a:prstGeom>
        </p:spPr>
        <p:txBody>
          <a:bodyPr/>
          <a:lstStyle/>
          <a:p>
            <a:pPr marL="702310" indent="-451484" defTabSz="461518">
              <a:spcBef>
                <a:spcPts val="1800"/>
              </a:spcBef>
              <a:buClrTx/>
              <a:buSzPct val="171000"/>
              <a:defRPr sz="3318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What is dark matter ?</a:t>
            </a:r>
          </a:p>
          <a:p>
            <a:pPr marL="702310" indent="-451484" defTabSz="461518">
              <a:spcBef>
                <a:spcPts val="1800"/>
              </a:spcBef>
              <a:buClrTx/>
              <a:buSzPct val="171000"/>
              <a:defRPr sz="3318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What are the most energetic processes in the Universe ? (What are the sources of the high-energy cosmic rays ?)</a:t>
            </a:r>
          </a:p>
          <a:p>
            <a:pPr marL="702310" indent="-451484" defTabSz="461518">
              <a:spcBef>
                <a:spcPts val="1800"/>
              </a:spcBef>
              <a:buClrTx/>
              <a:buSzPct val="171000"/>
              <a:defRPr sz="3318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What are the properties of the neutrinos ?</a:t>
            </a:r>
          </a:p>
          <a:p>
            <a:pPr marL="702310" indent="-451484" defTabSz="461518">
              <a:spcBef>
                <a:spcPts val="1800"/>
              </a:spcBef>
              <a:buClrTx/>
              <a:buSzPct val="171000"/>
              <a:defRPr sz="3318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Is there any new physics “beyond the standard model of particle physics” ?</a:t>
            </a:r>
          </a:p>
          <a:p>
            <a:pPr marL="702310" indent="-451484" defTabSz="461518">
              <a:spcBef>
                <a:spcPts val="1800"/>
              </a:spcBef>
              <a:buClrTx/>
              <a:buSzPct val="171000"/>
              <a:defRPr sz="3318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Can we use particle physics to study the Earth interior ?</a:t>
            </a:r>
          </a:p>
          <a:p>
            <a:pPr marL="702310" indent="-451484" defTabSz="461518">
              <a:spcBef>
                <a:spcPts val="1800"/>
              </a:spcBef>
              <a:buClrTx/>
              <a:buSzPct val="171000"/>
              <a:defRPr sz="3318">
                <a:solidFill>
                  <a:srgbClr val="0365C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What can multi-messenger astroparticle physics tell us about the Universe ?</a:t>
            </a:r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3172" y="1260607"/>
            <a:ext cx="3135990" cy="28176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5" name="Image"/>
          <p:cNvGrpSpPr/>
          <p:nvPr/>
        </p:nvGrpSpPr>
        <p:grpSpPr>
          <a:xfrm>
            <a:off x="9626917" y="4007544"/>
            <a:ext cx="3123165" cy="2487812"/>
            <a:chOff x="0" y="0"/>
            <a:chExt cx="3123163" cy="2487810"/>
          </a:xfrm>
        </p:grpSpPr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000" y="88900"/>
              <a:ext cx="2869164" cy="21576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123164" cy="2487811"/>
            </a:xfrm>
            <a:prstGeom prst="rect">
              <a:avLst/>
            </a:prstGeom>
            <a:effectLst/>
          </p:spPr>
        </p:pic>
      </p:grpSp>
      <p:grpSp>
        <p:nvGrpSpPr>
          <p:cNvPr id="328" name="Group"/>
          <p:cNvGrpSpPr/>
          <p:nvPr/>
        </p:nvGrpSpPr>
        <p:grpSpPr>
          <a:xfrm>
            <a:off x="8158088" y="6283027"/>
            <a:ext cx="3403015" cy="2757257"/>
            <a:chOff x="443025" y="88899"/>
            <a:chExt cx="3403013" cy="2757255"/>
          </a:xfrm>
        </p:grpSpPr>
        <p:pic>
          <p:nvPicPr>
            <p:cNvPr id="326" name="Figure-1_Rott.jpg" descr="Figure-1_Rott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3025" y="228103"/>
              <a:ext cx="3403015" cy="26180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Rott &amp; Taketa 2015"/>
            <p:cNvSpPr txBox="1"/>
            <p:nvPr/>
          </p:nvSpPr>
          <p:spPr>
            <a:xfrm>
              <a:off x="590475" y="88899"/>
              <a:ext cx="1787315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0" sz="17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Rott &amp; Taketa 2015</a:t>
              </a:r>
            </a:p>
          </p:txBody>
        </p:sp>
      </p:grpSp>
      <p:pic>
        <p:nvPicPr>
          <p:cNvPr id="329" name="Screen Shot 2018-07-19 at 2.36.48 PM.png" descr="Screen Shot 2018-07-19 at 2.36.48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27827" y="2297856"/>
            <a:ext cx="2324346" cy="2817615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http://neutrino.skku.edu/"/>
          <p:cNvSpPr txBox="1"/>
          <p:nvPr/>
        </p:nvSpPr>
        <p:spPr>
          <a:xfrm>
            <a:off x="117911" y="-37004"/>
            <a:ext cx="5419912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http://neutrino.skku.edu/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